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20104100" cy="13404850"/>
  <p:notesSz cx="20104100" cy="134048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8895">
              <a:lnSpc>
                <a:spcPct val="100000"/>
              </a:lnSpc>
              <a:spcBef>
                <a:spcPts val="40"/>
              </a:spcBef>
            </a:pPr>
            <a:r>
              <a:rPr dirty="0"/>
              <a:t>1/16=1'-</a:t>
            </a:r>
            <a:r>
              <a:rPr dirty="0" spc="-25"/>
              <a:t>0"</a:t>
            </a:r>
          </a:p>
          <a:p>
            <a:pPr marL="27940">
              <a:lnSpc>
                <a:spcPct val="100000"/>
              </a:lnSpc>
              <a:spcBef>
                <a:spcPts val="165"/>
              </a:spcBef>
            </a:pPr>
            <a:r>
              <a:rPr dirty="0" sz="750" spc="-10"/>
              <a:t>09/02/2025</a:t>
            </a:r>
            <a:endParaRPr sz="750"/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JOB</a:t>
            </a:r>
            <a:r>
              <a:rPr dirty="0" spc="35"/>
              <a:t> </a:t>
            </a:r>
            <a:r>
              <a:rPr dirty="0"/>
              <a:t>NUMBER:</a:t>
            </a:r>
            <a:r>
              <a:rPr dirty="0" spc="145"/>
              <a:t>  </a:t>
            </a:r>
            <a:r>
              <a:rPr dirty="0" spc="-10"/>
              <a:t>24-</a:t>
            </a:r>
            <a:r>
              <a:rPr dirty="0" spc="-25"/>
              <a:t>719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190"/>
              </a:lnSpc>
            </a:pPr>
            <a:r>
              <a:rPr dirty="0" spc="-20"/>
              <a:t>A2.</a:t>
            </a:r>
            <a:fld id="{81D60167-4931-47E6-BA6A-407CBD079E47}" type="slidenum">
              <a:rPr dirty="0" spc="-2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8895">
              <a:lnSpc>
                <a:spcPct val="100000"/>
              </a:lnSpc>
              <a:spcBef>
                <a:spcPts val="40"/>
              </a:spcBef>
            </a:pPr>
            <a:r>
              <a:rPr dirty="0"/>
              <a:t>1/16=1'-</a:t>
            </a:r>
            <a:r>
              <a:rPr dirty="0" spc="-25"/>
              <a:t>0"</a:t>
            </a:r>
          </a:p>
          <a:p>
            <a:pPr marL="27940">
              <a:lnSpc>
                <a:spcPct val="100000"/>
              </a:lnSpc>
              <a:spcBef>
                <a:spcPts val="165"/>
              </a:spcBef>
            </a:pPr>
            <a:r>
              <a:rPr dirty="0" sz="750" spc="-10"/>
              <a:t>09/02/2025</a:t>
            </a:r>
            <a:endParaRPr sz="750"/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JOB</a:t>
            </a:r>
            <a:r>
              <a:rPr dirty="0" spc="35"/>
              <a:t> </a:t>
            </a:r>
            <a:r>
              <a:rPr dirty="0"/>
              <a:t>NUMBER:</a:t>
            </a:r>
            <a:r>
              <a:rPr dirty="0" spc="145"/>
              <a:t>  </a:t>
            </a:r>
            <a:r>
              <a:rPr dirty="0" spc="-10"/>
              <a:t>24-</a:t>
            </a:r>
            <a:r>
              <a:rPr dirty="0" spc="-25"/>
              <a:t>719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190"/>
              </a:lnSpc>
            </a:pPr>
            <a:r>
              <a:rPr dirty="0" spc="-20"/>
              <a:t>A2.</a:t>
            </a:r>
            <a:fld id="{81D60167-4931-47E6-BA6A-407CBD079E47}" type="slidenum">
              <a:rPr dirty="0" spc="-2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8895">
              <a:lnSpc>
                <a:spcPct val="100000"/>
              </a:lnSpc>
              <a:spcBef>
                <a:spcPts val="40"/>
              </a:spcBef>
            </a:pPr>
            <a:r>
              <a:rPr dirty="0"/>
              <a:t>1/16=1'-</a:t>
            </a:r>
            <a:r>
              <a:rPr dirty="0" spc="-25"/>
              <a:t>0"</a:t>
            </a:r>
          </a:p>
          <a:p>
            <a:pPr marL="27940">
              <a:lnSpc>
                <a:spcPct val="100000"/>
              </a:lnSpc>
              <a:spcBef>
                <a:spcPts val="165"/>
              </a:spcBef>
            </a:pPr>
            <a:r>
              <a:rPr dirty="0" sz="750" spc="-10"/>
              <a:t>09/02/2025</a:t>
            </a:r>
            <a:endParaRPr sz="750"/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JOB</a:t>
            </a:r>
            <a:r>
              <a:rPr dirty="0" spc="35"/>
              <a:t> </a:t>
            </a:r>
            <a:r>
              <a:rPr dirty="0"/>
              <a:t>NUMBER:</a:t>
            </a:r>
            <a:r>
              <a:rPr dirty="0" spc="145"/>
              <a:t>  </a:t>
            </a:r>
            <a:r>
              <a:rPr dirty="0" spc="-10"/>
              <a:t>24-</a:t>
            </a:r>
            <a:r>
              <a:rPr dirty="0" spc="-25"/>
              <a:t>719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190"/>
              </a:lnSpc>
            </a:pPr>
            <a:r>
              <a:rPr dirty="0" spc="-20"/>
              <a:t>A2.</a:t>
            </a:r>
            <a:fld id="{81D60167-4931-47E6-BA6A-407CBD079E47}" type="slidenum">
              <a:rPr dirty="0" spc="-2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8895">
              <a:lnSpc>
                <a:spcPct val="100000"/>
              </a:lnSpc>
              <a:spcBef>
                <a:spcPts val="40"/>
              </a:spcBef>
            </a:pPr>
            <a:r>
              <a:rPr dirty="0"/>
              <a:t>1/16=1'-</a:t>
            </a:r>
            <a:r>
              <a:rPr dirty="0" spc="-25"/>
              <a:t>0"</a:t>
            </a:r>
          </a:p>
          <a:p>
            <a:pPr marL="27940">
              <a:lnSpc>
                <a:spcPct val="100000"/>
              </a:lnSpc>
              <a:spcBef>
                <a:spcPts val="165"/>
              </a:spcBef>
            </a:pPr>
            <a:r>
              <a:rPr dirty="0" sz="750" spc="-10"/>
              <a:t>09/02/2025</a:t>
            </a:r>
            <a:endParaRPr sz="750"/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JOB</a:t>
            </a:r>
            <a:r>
              <a:rPr dirty="0" spc="35"/>
              <a:t> </a:t>
            </a:r>
            <a:r>
              <a:rPr dirty="0"/>
              <a:t>NUMBER:</a:t>
            </a:r>
            <a:r>
              <a:rPr dirty="0" spc="145"/>
              <a:t>  </a:t>
            </a:r>
            <a:r>
              <a:rPr dirty="0" spc="-10"/>
              <a:t>24-</a:t>
            </a:r>
            <a:r>
              <a:rPr dirty="0" spc="-25"/>
              <a:t>719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190"/>
              </a:lnSpc>
            </a:pPr>
            <a:r>
              <a:rPr dirty="0" spc="-20"/>
              <a:t>A2.</a:t>
            </a:r>
            <a:fld id="{81D60167-4931-47E6-BA6A-407CBD079E47}" type="slidenum">
              <a:rPr dirty="0" spc="-2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8895">
              <a:lnSpc>
                <a:spcPct val="100000"/>
              </a:lnSpc>
              <a:spcBef>
                <a:spcPts val="40"/>
              </a:spcBef>
            </a:pPr>
            <a:r>
              <a:rPr dirty="0"/>
              <a:t>1/16=1'-</a:t>
            </a:r>
            <a:r>
              <a:rPr dirty="0" spc="-25"/>
              <a:t>0"</a:t>
            </a:r>
          </a:p>
          <a:p>
            <a:pPr marL="27940">
              <a:lnSpc>
                <a:spcPct val="100000"/>
              </a:lnSpc>
              <a:spcBef>
                <a:spcPts val="165"/>
              </a:spcBef>
            </a:pPr>
            <a:r>
              <a:rPr dirty="0" sz="750" spc="-10"/>
              <a:t>09/02/2025</a:t>
            </a:r>
            <a:endParaRPr sz="750"/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JOB</a:t>
            </a:r>
            <a:r>
              <a:rPr dirty="0" spc="35"/>
              <a:t> </a:t>
            </a:r>
            <a:r>
              <a:rPr dirty="0"/>
              <a:t>NUMBER:</a:t>
            </a:r>
            <a:r>
              <a:rPr dirty="0" spc="145"/>
              <a:t>  </a:t>
            </a:r>
            <a:r>
              <a:rPr dirty="0" spc="-10"/>
              <a:t>24-</a:t>
            </a:r>
            <a:r>
              <a:rPr dirty="0" spc="-25"/>
              <a:t>719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190"/>
              </a:lnSpc>
            </a:pPr>
            <a:r>
              <a:rPr dirty="0" spc="-20"/>
              <a:t>A2.</a:t>
            </a:r>
            <a:fld id="{81D60167-4931-47E6-BA6A-407CBD079E47}" type="slidenum">
              <a:rPr dirty="0" spc="-2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6268594" y="12509153"/>
            <a:ext cx="532765" cy="276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8895">
              <a:lnSpc>
                <a:spcPct val="100000"/>
              </a:lnSpc>
              <a:spcBef>
                <a:spcPts val="40"/>
              </a:spcBef>
            </a:pPr>
            <a:r>
              <a:rPr dirty="0"/>
              <a:t>1/16=1'-</a:t>
            </a:r>
            <a:r>
              <a:rPr dirty="0" spc="-25"/>
              <a:t>0"</a:t>
            </a:r>
          </a:p>
          <a:p>
            <a:pPr marL="27940">
              <a:lnSpc>
                <a:spcPct val="100000"/>
              </a:lnSpc>
              <a:spcBef>
                <a:spcPts val="165"/>
              </a:spcBef>
            </a:pPr>
            <a:r>
              <a:rPr dirty="0" sz="750" spc="-10"/>
              <a:t>09/02/2025</a:t>
            </a:r>
            <a:endParaRPr sz="750"/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5658724" y="12369541"/>
            <a:ext cx="1143000" cy="141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JOB</a:t>
            </a:r>
            <a:r>
              <a:rPr dirty="0" spc="35"/>
              <a:t> </a:t>
            </a:r>
            <a:r>
              <a:rPr dirty="0"/>
              <a:t>NUMBER:</a:t>
            </a:r>
            <a:r>
              <a:rPr dirty="0" spc="145"/>
              <a:t>  </a:t>
            </a:r>
            <a:r>
              <a:rPr dirty="0" spc="-10"/>
              <a:t>24-</a:t>
            </a:r>
            <a:r>
              <a:rPr dirty="0" spc="-25"/>
              <a:t>719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8081221" y="12790772"/>
            <a:ext cx="1266825" cy="679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5190"/>
              </a:lnSpc>
            </a:pPr>
            <a:r>
              <a:rPr dirty="0" spc="-20"/>
              <a:t>A2.</a:t>
            </a:r>
            <a:fld id="{81D60167-4931-47E6-BA6A-407CBD079E47}" type="slidenum">
              <a:rPr dirty="0" spc="-2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hyperlink" Target="mailto:andrew@boulderridgecapital.com" TargetMode="External"/><Relationship Id="rId12" Type="http://schemas.openxmlformats.org/officeDocument/2006/relationships/hyperlink" Target="mailto:dmeinecke@jordanarchitects.com" TargetMode="External"/><Relationship Id="rId13" Type="http://schemas.openxmlformats.org/officeDocument/2006/relationships/image" Target="../media/image10.jpg"/><Relationship Id="rId14" Type="http://schemas.openxmlformats.org/officeDocument/2006/relationships/image" Target="../media/image11.jpg"/><Relationship Id="rId15" Type="http://schemas.openxmlformats.org/officeDocument/2006/relationships/image" Target="../media/image1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4" Type="http://schemas.openxmlformats.org/officeDocument/2006/relationships/image" Target="../media/image26.png"/><Relationship Id="rId15" Type="http://schemas.openxmlformats.org/officeDocument/2006/relationships/image" Target="../media/image27.png"/><Relationship Id="rId16" Type="http://schemas.openxmlformats.org/officeDocument/2006/relationships/image" Target="../media/image28.png"/><Relationship Id="rId17" Type="http://schemas.openxmlformats.org/officeDocument/2006/relationships/image" Target="../media/image29.png"/><Relationship Id="rId18" Type="http://schemas.openxmlformats.org/officeDocument/2006/relationships/image" Target="../media/image30.png"/><Relationship Id="rId19" Type="http://schemas.openxmlformats.org/officeDocument/2006/relationships/image" Target="../media/image31.png"/><Relationship Id="rId20" Type="http://schemas.openxmlformats.org/officeDocument/2006/relationships/image" Target="../media/image32.png"/><Relationship Id="rId21" Type="http://schemas.openxmlformats.org/officeDocument/2006/relationships/image" Target="../media/image33.png"/><Relationship Id="rId22" Type="http://schemas.openxmlformats.org/officeDocument/2006/relationships/image" Target="../media/image34.png"/><Relationship Id="rId23" Type="http://schemas.openxmlformats.org/officeDocument/2006/relationships/image" Target="../media/image35.png"/><Relationship Id="rId24" Type="http://schemas.openxmlformats.org/officeDocument/2006/relationships/image" Target="../media/image36.png"/><Relationship Id="rId25" Type="http://schemas.openxmlformats.org/officeDocument/2006/relationships/image" Target="../media/image37.png"/><Relationship Id="rId26" Type="http://schemas.openxmlformats.org/officeDocument/2006/relationships/image" Target="../media/image38.png"/><Relationship Id="rId27" Type="http://schemas.openxmlformats.org/officeDocument/2006/relationships/image" Target="../media/image39.png"/><Relationship Id="rId28" Type="http://schemas.openxmlformats.org/officeDocument/2006/relationships/image" Target="../media/image40.png"/><Relationship Id="rId29" Type="http://schemas.openxmlformats.org/officeDocument/2006/relationships/image" Target="../media/image41.png"/><Relationship Id="rId30" Type="http://schemas.openxmlformats.org/officeDocument/2006/relationships/image" Target="../media/image42.png"/><Relationship Id="rId31" Type="http://schemas.openxmlformats.org/officeDocument/2006/relationships/image" Target="../media/image43.png"/><Relationship Id="rId32" Type="http://schemas.openxmlformats.org/officeDocument/2006/relationships/image" Target="../media/image44.png"/><Relationship Id="rId33" Type="http://schemas.openxmlformats.org/officeDocument/2006/relationships/image" Target="../media/image45.png"/><Relationship Id="rId34" Type="http://schemas.openxmlformats.org/officeDocument/2006/relationships/image" Target="../media/image46.png"/><Relationship Id="rId35" Type="http://schemas.openxmlformats.org/officeDocument/2006/relationships/image" Target="../media/image47.png"/><Relationship Id="rId36" Type="http://schemas.openxmlformats.org/officeDocument/2006/relationships/image" Target="../media/image48.png"/><Relationship Id="rId37" Type="http://schemas.openxmlformats.org/officeDocument/2006/relationships/image" Target="../media/image49.png"/><Relationship Id="rId38" Type="http://schemas.openxmlformats.org/officeDocument/2006/relationships/image" Target="../media/image50.png"/><Relationship Id="rId39" Type="http://schemas.openxmlformats.org/officeDocument/2006/relationships/image" Target="../media/image51.png"/><Relationship Id="rId40" Type="http://schemas.openxmlformats.org/officeDocument/2006/relationships/image" Target="../media/image52.png"/><Relationship Id="rId41" Type="http://schemas.openxmlformats.org/officeDocument/2006/relationships/image" Target="../media/image53.png"/><Relationship Id="rId42" Type="http://schemas.openxmlformats.org/officeDocument/2006/relationships/image" Target="../media/image54.png"/><Relationship Id="rId43" Type="http://schemas.openxmlformats.org/officeDocument/2006/relationships/image" Target="../media/image55.png"/><Relationship Id="rId44" Type="http://schemas.openxmlformats.org/officeDocument/2006/relationships/image" Target="../media/image56.png"/><Relationship Id="rId45" Type="http://schemas.openxmlformats.org/officeDocument/2006/relationships/image" Target="../media/image57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64.png"/><Relationship Id="rId9" Type="http://schemas.openxmlformats.org/officeDocument/2006/relationships/image" Target="../media/image65.png"/><Relationship Id="rId10" Type="http://schemas.openxmlformats.org/officeDocument/2006/relationships/image" Target="../media/image66.png"/><Relationship Id="rId11" Type="http://schemas.openxmlformats.org/officeDocument/2006/relationships/image" Target="../media/image67.png"/><Relationship Id="rId12" Type="http://schemas.openxmlformats.org/officeDocument/2006/relationships/image" Target="../media/image68.png"/><Relationship Id="rId13" Type="http://schemas.openxmlformats.org/officeDocument/2006/relationships/image" Target="../media/image69.png"/><Relationship Id="rId14" Type="http://schemas.openxmlformats.org/officeDocument/2006/relationships/image" Target="../media/image70.png"/><Relationship Id="rId15" Type="http://schemas.openxmlformats.org/officeDocument/2006/relationships/image" Target="../media/image51.png"/><Relationship Id="rId16" Type="http://schemas.openxmlformats.org/officeDocument/2006/relationships/image" Target="../media/image71.png"/><Relationship Id="rId17" Type="http://schemas.openxmlformats.org/officeDocument/2006/relationships/image" Target="../media/image7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7" Type="http://schemas.openxmlformats.org/officeDocument/2006/relationships/image" Target="../media/image78.png"/><Relationship Id="rId8" Type="http://schemas.openxmlformats.org/officeDocument/2006/relationships/image" Target="../media/image79.png"/><Relationship Id="rId9" Type="http://schemas.openxmlformats.org/officeDocument/2006/relationships/image" Target="../media/image80.png"/><Relationship Id="rId10" Type="http://schemas.openxmlformats.org/officeDocument/2006/relationships/image" Target="../media/image81.png"/><Relationship Id="rId11" Type="http://schemas.openxmlformats.org/officeDocument/2006/relationships/image" Target="../media/image82.png"/><Relationship Id="rId12" Type="http://schemas.openxmlformats.org/officeDocument/2006/relationships/image" Target="../media/image83.png"/><Relationship Id="rId13" Type="http://schemas.openxmlformats.org/officeDocument/2006/relationships/image" Target="../media/image84.png"/><Relationship Id="rId14" Type="http://schemas.openxmlformats.org/officeDocument/2006/relationships/image" Target="../media/image85.png"/><Relationship Id="rId15" Type="http://schemas.openxmlformats.org/officeDocument/2006/relationships/image" Target="../media/image86.png"/><Relationship Id="rId16" Type="http://schemas.openxmlformats.org/officeDocument/2006/relationships/image" Target="../media/image87.png"/><Relationship Id="rId17" Type="http://schemas.openxmlformats.org/officeDocument/2006/relationships/image" Target="../media/image88.png"/><Relationship Id="rId18" Type="http://schemas.openxmlformats.org/officeDocument/2006/relationships/image" Target="../media/image89.png"/><Relationship Id="rId19" Type="http://schemas.openxmlformats.org/officeDocument/2006/relationships/image" Target="../media/image90.png"/><Relationship Id="rId20" Type="http://schemas.openxmlformats.org/officeDocument/2006/relationships/image" Target="../media/image91.png"/><Relationship Id="rId21" Type="http://schemas.openxmlformats.org/officeDocument/2006/relationships/image" Target="../media/image51.png"/><Relationship Id="rId22" Type="http://schemas.openxmlformats.org/officeDocument/2006/relationships/image" Target="../media/image92.png"/><Relationship Id="rId23" Type="http://schemas.openxmlformats.org/officeDocument/2006/relationships/image" Target="../media/image93.png"/><Relationship Id="rId24" Type="http://schemas.openxmlformats.org/officeDocument/2006/relationships/image" Target="../media/image9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5.png"/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7" Type="http://schemas.openxmlformats.org/officeDocument/2006/relationships/image" Target="../media/image100.png"/><Relationship Id="rId8" Type="http://schemas.openxmlformats.org/officeDocument/2006/relationships/image" Target="../media/image101.png"/><Relationship Id="rId9" Type="http://schemas.openxmlformats.org/officeDocument/2006/relationships/image" Target="../media/image102.png"/><Relationship Id="rId10" Type="http://schemas.openxmlformats.org/officeDocument/2006/relationships/image" Target="../media/image103.png"/><Relationship Id="rId11" Type="http://schemas.openxmlformats.org/officeDocument/2006/relationships/image" Target="../media/image104.png"/><Relationship Id="rId12" Type="http://schemas.openxmlformats.org/officeDocument/2006/relationships/image" Target="../media/image105.png"/><Relationship Id="rId13" Type="http://schemas.openxmlformats.org/officeDocument/2006/relationships/image" Target="../media/image106.png"/><Relationship Id="rId14" Type="http://schemas.openxmlformats.org/officeDocument/2006/relationships/image" Target="../media/image107.png"/><Relationship Id="rId15" Type="http://schemas.openxmlformats.org/officeDocument/2006/relationships/image" Target="../media/image108.png"/><Relationship Id="rId16" Type="http://schemas.openxmlformats.org/officeDocument/2006/relationships/image" Target="../media/image109.png"/><Relationship Id="rId17" Type="http://schemas.openxmlformats.org/officeDocument/2006/relationships/image" Target="../media/image110.png"/><Relationship Id="rId18" Type="http://schemas.openxmlformats.org/officeDocument/2006/relationships/image" Target="../media/image111.png"/><Relationship Id="rId19" Type="http://schemas.openxmlformats.org/officeDocument/2006/relationships/image" Target="../media/image112.png"/><Relationship Id="rId20" Type="http://schemas.openxmlformats.org/officeDocument/2006/relationships/image" Target="../media/image51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3.png"/><Relationship Id="rId3" Type="http://schemas.openxmlformats.org/officeDocument/2006/relationships/image" Target="../media/image114.png"/><Relationship Id="rId4" Type="http://schemas.openxmlformats.org/officeDocument/2006/relationships/image" Target="../media/image115.png"/><Relationship Id="rId5" Type="http://schemas.openxmlformats.org/officeDocument/2006/relationships/image" Target="../media/image116.png"/><Relationship Id="rId6" Type="http://schemas.openxmlformats.org/officeDocument/2006/relationships/image" Target="../media/image117.png"/><Relationship Id="rId7" Type="http://schemas.openxmlformats.org/officeDocument/2006/relationships/image" Target="../media/image118.png"/><Relationship Id="rId8" Type="http://schemas.openxmlformats.org/officeDocument/2006/relationships/image" Target="../media/image119.png"/><Relationship Id="rId9" Type="http://schemas.openxmlformats.org/officeDocument/2006/relationships/image" Target="../media/image120.png"/><Relationship Id="rId10" Type="http://schemas.openxmlformats.org/officeDocument/2006/relationships/image" Target="../media/image121.png"/><Relationship Id="rId11" Type="http://schemas.openxmlformats.org/officeDocument/2006/relationships/image" Target="../media/image122.png"/><Relationship Id="rId12" Type="http://schemas.openxmlformats.org/officeDocument/2006/relationships/image" Target="../media/image123.png"/><Relationship Id="rId13" Type="http://schemas.openxmlformats.org/officeDocument/2006/relationships/image" Target="../media/image124.png"/><Relationship Id="rId14" Type="http://schemas.openxmlformats.org/officeDocument/2006/relationships/image" Target="../media/image125.png"/><Relationship Id="rId15" Type="http://schemas.openxmlformats.org/officeDocument/2006/relationships/image" Target="../media/image126.png"/><Relationship Id="rId16" Type="http://schemas.openxmlformats.org/officeDocument/2006/relationships/image" Target="../media/image127.png"/><Relationship Id="rId17" Type="http://schemas.openxmlformats.org/officeDocument/2006/relationships/image" Target="../media/image128.png"/><Relationship Id="rId18" Type="http://schemas.openxmlformats.org/officeDocument/2006/relationships/image" Target="../media/image129.png"/><Relationship Id="rId19" Type="http://schemas.openxmlformats.org/officeDocument/2006/relationships/image" Target="../media/image130.png"/><Relationship Id="rId20" Type="http://schemas.openxmlformats.org/officeDocument/2006/relationships/image" Target="../media/image131.png"/><Relationship Id="rId21" Type="http://schemas.openxmlformats.org/officeDocument/2006/relationships/image" Target="../media/image132.png"/><Relationship Id="rId22" Type="http://schemas.openxmlformats.org/officeDocument/2006/relationships/image" Target="../media/image51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3.png"/><Relationship Id="rId3" Type="http://schemas.openxmlformats.org/officeDocument/2006/relationships/image" Target="../media/image134.png"/><Relationship Id="rId4" Type="http://schemas.openxmlformats.org/officeDocument/2006/relationships/image" Target="../media/image135.png"/><Relationship Id="rId5" Type="http://schemas.openxmlformats.org/officeDocument/2006/relationships/image" Target="../media/image136.png"/><Relationship Id="rId6" Type="http://schemas.openxmlformats.org/officeDocument/2006/relationships/image" Target="../media/image137.png"/><Relationship Id="rId7" Type="http://schemas.openxmlformats.org/officeDocument/2006/relationships/image" Target="../media/image138.png"/><Relationship Id="rId8" Type="http://schemas.openxmlformats.org/officeDocument/2006/relationships/image" Target="../media/image139.png"/><Relationship Id="rId9" Type="http://schemas.openxmlformats.org/officeDocument/2006/relationships/image" Target="../media/image140.png"/><Relationship Id="rId10" Type="http://schemas.openxmlformats.org/officeDocument/2006/relationships/image" Target="../media/image141.png"/><Relationship Id="rId11" Type="http://schemas.openxmlformats.org/officeDocument/2006/relationships/image" Target="../media/image142.png"/><Relationship Id="rId12" Type="http://schemas.openxmlformats.org/officeDocument/2006/relationships/image" Target="../media/image143.png"/><Relationship Id="rId13" Type="http://schemas.openxmlformats.org/officeDocument/2006/relationships/image" Target="../media/image144.png"/><Relationship Id="rId14" Type="http://schemas.openxmlformats.org/officeDocument/2006/relationships/image" Target="../media/image145.png"/><Relationship Id="rId15" Type="http://schemas.openxmlformats.org/officeDocument/2006/relationships/image" Target="../media/image146.png"/><Relationship Id="rId16" Type="http://schemas.openxmlformats.org/officeDocument/2006/relationships/image" Target="../media/image147.png"/><Relationship Id="rId17" Type="http://schemas.openxmlformats.org/officeDocument/2006/relationships/image" Target="../media/image148.png"/><Relationship Id="rId18" Type="http://schemas.openxmlformats.org/officeDocument/2006/relationships/image" Target="../media/image149.png"/><Relationship Id="rId19" Type="http://schemas.openxmlformats.org/officeDocument/2006/relationships/image" Target="../media/image150.png"/><Relationship Id="rId20" Type="http://schemas.openxmlformats.org/officeDocument/2006/relationships/image" Target="../media/image151.png"/><Relationship Id="rId21" Type="http://schemas.openxmlformats.org/officeDocument/2006/relationships/image" Target="../media/image51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2.png"/><Relationship Id="rId3" Type="http://schemas.openxmlformats.org/officeDocument/2006/relationships/image" Target="../media/image153.png"/><Relationship Id="rId4" Type="http://schemas.openxmlformats.org/officeDocument/2006/relationships/image" Target="../media/image154.png"/><Relationship Id="rId5" Type="http://schemas.openxmlformats.org/officeDocument/2006/relationships/image" Target="../media/image155.png"/><Relationship Id="rId6" Type="http://schemas.openxmlformats.org/officeDocument/2006/relationships/image" Target="../media/image156.png"/><Relationship Id="rId7" Type="http://schemas.openxmlformats.org/officeDocument/2006/relationships/image" Target="../media/image157.png"/><Relationship Id="rId8" Type="http://schemas.openxmlformats.org/officeDocument/2006/relationships/image" Target="../media/image158.png"/><Relationship Id="rId9" Type="http://schemas.openxmlformats.org/officeDocument/2006/relationships/image" Target="../media/image159.png"/><Relationship Id="rId10" Type="http://schemas.openxmlformats.org/officeDocument/2006/relationships/image" Target="../media/image160.png"/><Relationship Id="rId11" Type="http://schemas.openxmlformats.org/officeDocument/2006/relationships/image" Target="../media/image161.png"/><Relationship Id="rId12" Type="http://schemas.openxmlformats.org/officeDocument/2006/relationships/image" Target="../media/image162.png"/><Relationship Id="rId13" Type="http://schemas.openxmlformats.org/officeDocument/2006/relationships/image" Target="../media/image163.png"/><Relationship Id="rId14" Type="http://schemas.openxmlformats.org/officeDocument/2006/relationships/image" Target="../media/image164.png"/><Relationship Id="rId15" Type="http://schemas.openxmlformats.org/officeDocument/2006/relationships/image" Target="../media/image165.png"/><Relationship Id="rId16" Type="http://schemas.openxmlformats.org/officeDocument/2006/relationships/image" Target="../media/image51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715328" y="12373065"/>
            <a:ext cx="1544320" cy="2603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2540">
              <a:lnSpc>
                <a:spcPct val="110200"/>
              </a:lnSpc>
              <a:spcBef>
                <a:spcPts val="90"/>
              </a:spcBef>
            </a:pPr>
            <a:r>
              <a:rPr dirty="0" sz="350" spc="20">
                <a:latin typeface="Arial"/>
                <a:cs typeface="Arial"/>
              </a:rPr>
              <a:t>THIS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DRAWING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AND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ITS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CONTENTS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ARE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INSTRUMENTS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-25">
                <a:latin typeface="Arial"/>
                <a:cs typeface="Arial"/>
              </a:rPr>
              <a:t>OF</a:t>
            </a:r>
            <a:r>
              <a:rPr dirty="0" sz="350" spc="50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SERVICE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AND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ARE</a:t>
            </a:r>
            <a:r>
              <a:rPr dirty="0" sz="350" spc="5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THE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COPYRIGHTED</a:t>
            </a:r>
            <a:r>
              <a:rPr dirty="0" sz="350" spc="5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PROPERTY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OF</a:t>
            </a:r>
            <a:r>
              <a:rPr dirty="0" sz="350" spc="55">
                <a:latin typeface="Arial"/>
                <a:cs typeface="Arial"/>
              </a:rPr>
              <a:t> </a:t>
            </a:r>
            <a:r>
              <a:rPr dirty="0" sz="350" spc="-10">
                <a:latin typeface="Arial"/>
                <a:cs typeface="Arial"/>
              </a:rPr>
              <a:t>JORDAN</a:t>
            </a:r>
            <a:r>
              <a:rPr dirty="0" sz="350" spc="50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ARCHITECTS,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INC.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THE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USE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IS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EXPRESSLY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INTENDED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FOR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-25">
                <a:latin typeface="Arial"/>
                <a:cs typeface="Arial"/>
              </a:rPr>
              <a:t>THE</a:t>
            </a:r>
            <a:r>
              <a:rPr dirty="0" sz="350" spc="50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PROJECT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NOTED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ABOVE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AND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MAY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NOT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BE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REUSED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-25">
                <a:latin typeface="Arial"/>
                <a:cs typeface="Arial"/>
              </a:rPr>
              <a:t>OR</a:t>
            </a:r>
            <a:endParaRPr sz="35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58679" y="12336796"/>
            <a:ext cx="16264890" cy="0"/>
          </a:xfrm>
          <a:custGeom>
            <a:avLst/>
            <a:gdLst/>
            <a:ahLst/>
            <a:cxnLst/>
            <a:rect l="l" t="t" r="r" b="b"/>
            <a:pathLst>
              <a:path w="16264890" h="0">
                <a:moveTo>
                  <a:pt x="0" y="0"/>
                </a:moveTo>
                <a:lnTo>
                  <a:pt x="16264543" y="0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580882" y="11669178"/>
            <a:ext cx="8998585" cy="11525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5120"/>
              </a:lnSpc>
              <a:spcBef>
                <a:spcPts val="105"/>
              </a:spcBef>
            </a:pPr>
            <a:r>
              <a:rPr dirty="0" sz="4600">
                <a:latin typeface="Arial"/>
                <a:cs typeface="Arial"/>
              </a:rPr>
              <a:t>MISSION</a:t>
            </a:r>
            <a:r>
              <a:rPr dirty="0" sz="4600" spc="-25">
                <a:latin typeface="Arial"/>
                <a:cs typeface="Arial"/>
              </a:rPr>
              <a:t> </a:t>
            </a:r>
            <a:r>
              <a:rPr dirty="0" sz="4600">
                <a:latin typeface="Arial"/>
                <a:cs typeface="Arial"/>
              </a:rPr>
              <a:t>ROAD</a:t>
            </a:r>
            <a:r>
              <a:rPr dirty="0" sz="4600" spc="-15">
                <a:latin typeface="Arial"/>
                <a:cs typeface="Arial"/>
              </a:rPr>
              <a:t> </a:t>
            </a:r>
            <a:r>
              <a:rPr dirty="0" sz="4600">
                <a:latin typeface="Arial"/>
                <a:cs typeface="Arial"/>
              </a:rPr>
              <a:t>SELF</a:t>
            </a:r>
            <a:r>
              <a:rPr dirty="0" sz="4600" spc="-15">
                <a:latin typeface="Arial"/>
                <a:cs typeface="Arial"/>
              </a:rPr>
              <a:t> </a:t>
            </a:r>
            <a:r>
              <a:rPr dirty="0" sz="4600" spc="-10">
                <a:latin typeface="Arial"/>
                <a:cs typeface="Arial"/>
              </a:rPr>
              <a:t>STORAGE</a:t>
            </a:r>
            <a:endParaRPr sz="4600">
              <a:latin typeface="Arial"/>
              <a:cs typeface="Arial"/>
            </a:endParaRPr>
          </a:p>
          <a:p>
            <a:pPr marL="12700">
              <a:lnSpc>
                <a:spcPts val="3740"/>
              </a:lnSpc>
            </a:pPr>
            <a:r>
              <a:rPr dirty="0" sz="3450">
                <a:latin typeface="Arial"/>
                <a:cs typeface="Arial"/>
              </a:rPr>
              <a:t>FALLBROOK, </a:t>
            </a:r>
            <a:r>
              <a:rPr dirty="0" sz="3450" spc="-25">
                <a:latin typeface="Arial"/>
                <a:cs typeface="Arial"/>
              </a:rPr>
              <a:t>CA</a:t>
            </a:r>
            <a:endParaRPr sz="34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5658724" y="12359688"/>
            <a:ext cx="114300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Arial"/>
                <a:cs typeface="Arial"/>
              </a:rPr>
              <a:t>JOB</a:t>
            </a:r>
            <a:r>
              <a:rPr dirty="0" sz="800" spc="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NUMBER:</a:t>
            </a:r>
            <a:r>
              <a:rPr dirty="0" sz="800" spc="145">
                <a:latin typeface="Arial"/>
                <a:cs typeface="Arial"/>
              </a:rPr>
              <a:t>  </a:t>
            </a:r>
            <a:r>
              <a:rPr dirty="0" sz="800" spc="-10">
                <a:latin typeface="Arial"/>
                <a:cs typeface="Arial"/>
              </a:rPr>
              <a:t>24-</a:t>
            </a:r>
            <a:r>
              <a:rPr dirty="0" sz="800" spc="-25">
                <a:latin typeface="Arial"/>
                <a:cs typeface="Arial"/>
              </a:rPr>
              <a:t>719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80945" y="10649936"/>
            <a:ext cx="3263542" cy="2193417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7625854" y="11250810"/>
            <a:ext cx="1746250" cy="111315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110"/>
              </a:spcBef>
            </a:pPr>
            <a:r>
              <a:rPr dirty="0" sz="3100" spc="305" b="0">
                <a:latin typeface="Segoe UI Semilight"/>
                <a:cs typeface="Segoe UI Semilight"/>
              </a:rPr>
              <a:t>JORDAN</a:t>
            </a:r>
            <a:endParaRPr sz="3100">
              <a:latin typeface="Segoe UI Semilight"/>
              <a:cs typeface="Segoe UI Semilight"/>
            </a:endParaRPr>
          </a:p>
          <a:p>
            <a:pPr marL="16510">
              <a:lnSpc>
                <a:spcPct val="100000"/>
              </a:lnSpc>
              <a:spcBef>
                <a:spcPts val="50"/>
              </a:spcBef>
            </a:pPr>
            <a:r>
              <a:rPr dirty="0" sz="1650" b="0">
                <a:latin typeface="Segoe UI Semilight"/>
                <a:cs typeface="Segoe UI Semilight"/>
              </a:rPr>
              <a:t>A</a:t>
            </a:r>
            <a:r>
              <a:rPr dirty="0" sz="1650" spc="20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R</a:t>
            </a:r>
            <a:r>
              <a:rPr dirty="0" sz="1650" spc="20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C</a:t>
            </a:r>
            <a:r>
              <a:rPr dirty="0" sz="1650" spc="25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H</a:t>
            </a:r>
            <a:r>
              <a:rPr dirty="0" sz="1650" spc="20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I</a:t>
            </a:r>
            <a:r>
              <a:rPr dirty="0" sz="1650" spc="25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T</a:t>
            </a:r>
            <a:r>
              <a:rPr dirty="0" sz="1650" spc="20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E</a:t>
            </a:r>
            <a:r>
              <a:rPr dirty="0" sz="1650" spc="25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C</a:t>
            </a:r>
            <a:r>
              <a:rPr dirty="0" sz="1650" spc="20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T</a:t>
            </a:r>
            <a:r>
              <a:rPr dirty="0" sz="1650" spc="25" b="0">
                <a:latin typeface="Segoe UI Semilight"/>
                <a:cs typeface="Segoe UI Semilight"/>
              </a:rPr>
              <a:t> </a:t>
            </a:r>
            <a:r>
              <a:rPr dirty="0" sz="1650" spc="-50" b="0">
                <a:latin typeface="Segoe UI Semilight"/>
                <a:cs typeface="Segoe UI Semilight"/>
              </a:rPr>
              <a:t>S</a:t>
            </a:r>
            <a:endParaRPr sz="1650">
              <a:latin typeface="Segoe UI Semilight"/>
              <a:cs typeface="Segoe UI Semilight"/>
            </a:endParaRPr>
          </a:p>
          <a:p>
            <a:pPr marL="12700" marR="30480" indent="2540">
              <a:lnSpc>
                <a:spcPct val="110200"/>
              </a:lnSpc>
              <a:spcBef>
                <a:spcPts val="25"/>
              </a:spcBef>
            </a:pPr>
            <a:r>
              <a:rPr dirty="0" sz="1050" b="0">
                <a:latin typeface="Segoe UI Semilight"/>
                <a:cs typeface="Segoe UI Semilight"/>
              </a:rPr>
              <a:t>131</a:t>
            </a:r>
            <a:r>
              <a:rPr dirty="0" sz="1050" spc="45" b="0">
                <a:latin typeface="Segoe UI Semilight"/>
                <a:cs typeface="Segoe UI Semilight"/>
              </a:rPr>
              <a:t> </a:t>
            </a:r>
            <a:r>
              <a:rPr dirty="0" sz="1050" b="0">
                <a:latin typeface="Segoe UI Semilight"/>
                <a:cs typeface="Segoe UI Semilight"/>
              </a:rPr>
              <a:t>CALLE</a:t>
            </a:r>
            <a:r>
              <a:rPr dirty="0" sz="1050" spc="40" b="0">
                <a:latin typeface="Segoe UI Semilight"/>
                <a:cs typeface="Segoe UI Semilight"/>
              </a:rPr>
              <a:t> </a:t>
            </a:r>
            <a:r>
              <a:rPr dirty="0" sz="1050" b="0">
                <a:latin typeface="Segoe UI Semilight"/>
                <a:cs typeface="Segoe UI Semilight"/>
              </a:rPr>
              <a:t>IGLESIA,</a:t>
            </a:r>
            <a:r>
              <a:rPr dirty="0" sz="1050" spc="40" b="0">
                <a:latin typeface="Segoe UI Semilight"/>
                <a:cs typeface="Segoe UI Semilight"/>
              </a:rPr>
              <a:t> </a:t>
            </a:r>
            <a:r>
              <a:rPr dirty="0" sz="1050" b="0">
                <a:latin typeface="Segoe UI Semilight"/>
                <a:cs typeface="Segoe UI Semilight"/>
              </a:rPr>
              <a:t>SUITE</a:t>
            </a:r>
            <a:r>
              <a:rPr dirty="0" sz="1050" spc="40" b="0">
                <a:latin typeface="Segoe UI Semilight"/>
                <a:cs typeface="Segoe UI Semilight"/>
              </a:rPr>
              <a:t> </a:t>
            </a:r>
            <a:r>
              <a:rPr dirty="0" sz="1050" spc="-25" b="0">
                <a:latin typeface="Segoe UI Semilight"/>
                <a:cs typeface="Segoe UI Semilight"/>
              </a:rPr>
              <a:t>100 </a:t>
            </a:r>
            <a:r>
              <a:rPr dirty="0" sz="1050" b="0">
                <a:latin typeface="Segoe UI Semilight"/>
                <a:cs typeface="Segoe UI Semilight"/>
              </a:rPr>
              <a:t>SAN</a:t>
            </a:r>
            <a:r>
              <a:rPr dirty="0" sz="1050" spc="165" b="0">
                <a:latin typeface="Segoe UI Semilight"/>
                <a:cs typeface="Segoe UI Semilight"/>
              </a:rPr>
              <a:t> </a:t>
            </a:r>
            <a:r>
              <a:rPr dirty="0" sz="1050" spc="50" b="0">
                <a:latin typeface="Segoe UI Semilight"/>
                <a:cs typeface="Segoe UI Semilight"/>
              </a:rPr>
              <a:t>CLEMENTE,</a:t>
            </a:r>
            <a:r>
              <a:rPr dirty="0" sz="1050" spc="180" b="0">
                <a:latin typeface="Segoe UI Semilight"/>
                <a:cs typeface="Segoe UI Semilight"/>
              </a:rPr>
              <a:t> </a:t>
            </a:r>
            <a:r>
              <a:rPr dirty="0" sz="1050" b="0">
                <a:latin typeface="Segoe UI Semilight"/>
                <a:cs typeface="Segoe UI Semilight"/>
              </a:rPr>
              <a:t>CA</a:t>
            </a:r>
            <a:r>
              <a:rPr dirty="0" sz="1050" spc="180" b="0">
                <a:latin typeface="Segoe UI Semilight"/>
                <a:cs typeface="Segoe UI Semilight"/>
              </a:rPr>
              <a:t> </a:t>
            </a:r>
            <a:r>
              <a:rPr dirty="0" sz="1050" spc="35" b="0">
                <a:latin typeface="Segoe UI Semilight"/>
                <a:cs typeface="Segoe UI Semilight"/>
              </a:rPr>
              <a:t>92672</a:t>
            </a:r>
            <a:endParaRPr sz="1050">
              <a:latin typeface="Segoe UI Semilight"/>
              <a:cs typeface="Segoe UI Semilight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558679" y="12336796"/>
            <a:ext cx="16264890" cy="0"/>
          </a:xfrm>
          <a:custGeom>
            <a:avLst/>
            <a:gdLst/>
            <a:ahLst/>
            <a:cxnLst/>
            <a:rect l="l" t="t" r="r" b="b"/>
            <a:pathLst>
              <a:path w="16264890" h="0">
                <a:moveTo>
                  <a:pt x="0" y="0"/>
                </a:moveTo>
                <a:lnTo>
                  <a:pt x="16264543" y="0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12581680" y="11306001"/>
            <a:ext cx="4219575" cy="10909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2135505">
              <a:lnSpc>
                <a:spcPts val="3254"/>
              </a:lnSpc>
              <a:spcBef>
                <a:spcPts val="120"/>
              </a:spcBef>
            </a:pPr>
            <a:r>
              <a:rPr dirty="0" sz="3050">
                <a:latin typeface="Arial"/>
                <a:cs typeface="Arial"/>
              </a:rPr>
              <a:t>SCHEME</a:t>
            </a:r>
            <a:r>
              <a:rPr dirty="0" sz="3050" spc="5">
                <a:latin typeface="Arial"/>
                <a:cs typeface="Arial"/>
              </a:rPr>
              <a:t> </a:t>
            </a:r>
            <a:r>
              <a:rPr dirty="0" sz="3050" spc="-50">
                <a:latin typeface="Arial"/>
                <a:cs typeface="Arial"/>
              </a:rPr>
              <a:t>C</a:t>
            </a:r>
            <a:endParaRPr sz="3050">
              <a:latin typeface="Arial"/>
              <a:cs typeface="Arial"/>
            </a:endParaRPr>
          </a:p>
          <a:p>
            <a:pPr marL="12700">
              <a:lnSpc>
                <a:spcPts val="5115"/>
              </a:lnSpc>
            </a:pPr>
            <a:r>
              <a:rPr dirty="0" sz="4600">
                <a:latin typeface="Arial"/>
                <a:cs typeface="Arial"/>
              </a:rPr>
              <a:t>COVER</a:t>
            </a:r>
            <a:r>
              <a:rPr dirty="0" sz="4600" spc="-20">
                <a:latin typeface="Arial"/>
                <a:cs typeface="Arial"/>
              </a:rPr>
              <a:t> </a:t>
            </a:r>
            <a:r>
              <a:rPr dirty="0" sz="4600" spc="-10">
                <a:latin typeface="Arial"/>
                <a:cs typeface="Arial"/>
              </a:rPr>
              <a:t>SHEET</a:t>
            </a:r>
            <a:endParaRPr sz="46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5658724" y="12499300"/>
            <a:ext cx="114236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955675" algn="l"/>
              </a:tabLst>
            </a:pPr>
            <a:r>
              <a:rPr dirty="0" sz="800" spc="-10">
                <a:latin typeface="Arial"/>
                <a:cs typeface="Arial"/>
              </a:rPr>
              <a:t>SCALE:</a:t>
            </a:r>
            <a:r>
              <a:rPr dirty="0" sz="800">
                <a:latin typeface="Arial"/>
                <a:cs typeface="Arial"/>
              </a:rPr>
              <a:t>	</a:t>
            </a:r>
            <a:r>
              <a:rPr dirty="0" sz="800" spc="-25">
                <a:latin typeface="Arial"/>
                <a:cs typeface="Arial"/>
              </a:rPr>
              <a:t>N/A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11" name="object 11" descr=""/>
          <p:cNvGraphicFramePr>
            <a:graphicFrameLocks noGrp="1"/>
          </p:cNvGraphicFramePr>
          <p:nvPr/>
        </p:nvGraphicFramePr>
        <p:xfrm>
          <a:off x="6282297" y="976351"/>
          <a:ext cx="3564254" cy="5173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1360"/>
                <a:gridCol w="454659"/>
                <a:gridCol w="708025"/>
                <a:gridCol w="154939"/>
                <a:gridCol w="713740"/>
                <a:gridCol w="723900"/>
              </a:tblGrid>
              <a:tr h="170180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950">
                          <a:latin typeface="Arial"/>
                          <a:cs typeface="Arial"/>
                        </a:rPr>
                        <a:t>SITE</a:t>
                      </a:r>
                      <a:r>
                        <a:rPr dirty="0" sz="9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20">
                          <a:latin typeface="Arial"/>
                          <a:cs typeface="Arial"/>
                        </a:rPr>
                        <a:t>DATA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2090"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650" spc="-10">
                          <a:latin typeface="Arial"/>
                          <a:cs typeface="Arial"/>
                        </a:rPr>
                        <a:t>ADDRESS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505459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650">
                          <a:latin typeface="Arial"/>
                          <a:cs typeface="Arial"/>
                        </a:rPr>
                        <a:t>1305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>
                          <a:latin typeface="Arial"/>
                          <a:cs typeface="Arial"/>
                        </a:rPr>
                        <a:t>E.</a:t>
                      </a:r>
                      <a:r>
                        <a:rPr dirty="0"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MISSION</a:t>
                      </a:r>
                      <a:r>
                        <a:rPr dirty="0"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>
                          <a:latin typeface="Arial"/>
                          <a:cs typeface="Arial"/>
                        </a:rPr>
                        <a:t>RD.</a:t>
                      </a:r>
                      <a:r>
                        <a:rPr dirty="0"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FALLBROOK,</a:t>
                      </a:r>
                      <a:r>
                        <a:rPr dirty="0"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>
                          <a:latin typeface="Arial"/>
                          <a:cs typeface="Arial"/>
                        </a:rPr>
                        <a:t>CA</a:t>
                      </a:r>
                      <a:r>
                        <a:rPr dirty="0" sz="6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92028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2725"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650" spc="-20">
                          <a:latin typeface="Arial"/>
                          <a:cs typeface="Arial"/>
                        </a:rPr>
                        <a:t>ZONE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650" spc="-10">
                          <a:latin typeface="Arial"/>
                          <a:cs typeface="Arial"/>
                        </a:rPr>
                        <a:t>INDUSTRIAL</a:t>
                      </a:r>
                      <a:r>
                        <a:rPr dirty="0" sz="65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(M52)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97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650">
                          <a:latin typeface="Arial"/>
                          <a:cs typeface="Arial"/>
                        </a:rPr>
                        <a:t>LOT</a:t>
                      </a:r>
                      <a:r>
                        <a:rPr dirty="0" sz="650" spc="-20">
                          <a:latin typeface="Arial"/>
                          <a:cs typeface="Arial"/>
                        </a:rPr>
                        <a:t> AREA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8731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650">
                          <a:latin typeface="Arial"/>
                          <a:cs typeface="Arial"/>
                        </a:rPr>
                        <a:t>±5.37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 ACRES (232,122 </a:t>
                      </a:r>
                      <a:r>
                        <a:rPr dirty="0" sz="650" spc="-25">
                          <a:latin typeface="Arial"/>
                          <a:cs typeface="Arial"/>
                        </a:rPr>
                        <a:t>SF)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9560">
                <a:tc gridSpan="6">
                  <a:txBody>
                    <a:bodyPr/>
                    <a:lstStyle/>
                    <a:p>
                      <a:pPr marL="87693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950">
                          <a:latin typeface="Arial"/>
                          <a:cs typeface="Arial"/>
                        </a:rPr>
                        <a:t>DEVELOPMENT</a:t>
                      </a:r>
                      <a:r>
                        <a:rPr dirty="0" sz="95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10">
                          <a:latin typeface="Arial"/>
                          <a:cs typeface="Arial"/>
                        </a:rPr>
                        <a:t>STANDARDS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679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018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650" spc="-10">
                          <a:latin typeface="Arial"/>
                          <a:cs typeface="Arial"/>
                        </a:rPr>
                        <a:t>SETBACKS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41719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700" spc="-10">
                          <a:latin typeface="Arial"/>
                          <a:cs typeface="Arial"/>
                        </a:rPr>
                        <a:t>REQUIRED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2667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700" spc="-10">
                          <a:latin typeface="Arial"/>
                          <a:cs typeface="Arial"/>
                        </a:rPr>
                        <a:t>PROVIDED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57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650" spc="-10">
                          <a:latin typeface="Arial"/>
                          <a:cs typeface="Arial"/>
                        </a:rPr>
                        <a:t>FRONT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6985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700" spc="-25">
                          <a:latin typeface="Arial"/>
                          <a:cs typeface="Arial"/>
                        </a:rPr>
                        <a:t>60'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6604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700" spc="-10">
                          <a:latin typeface="Arial"/>
                          <a:cs typeface="Arial"/>
                        </a:rPr>
                        <a:t>VARIES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66675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018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650" spc="-20">
                          <a:latin typeface="Arial"/>
                          <a:cs typeface="Arial"/>
                        </a:rPr>
                        <a:t>SIDE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700" spc="-25">
                          <a:latin typeface="Arial"/>
                          <a:cs typeface="Arial"/>
                        </a:rPr>
                        <a:t>0'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700" spc="-10">
                          <a:latin typeface="Arial"/>
                          <a:cs typeface="Arial"/>
                        </a:rPr>
                        <a:t>VARIES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01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650" spc="-20">
                          <a:latin typeface="Arial"/>
                          <a:cs typeface="Arial"/>
                        </a:rPr>
                        <a:t>REAR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700" spc="-25">
                          <a:latin typeface="Arial"/>
                          <a:cs typeface="Arial"/>
                        </a:rPr>
                        <a:t>15'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700" spc="-10">
                          <a:latin typeface="Arial"/>
                          <a:cs typeface="Arial"/>
                        </a:rPr>
                        <a:t>VARIES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01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650">
                          <a:latin typeface="Arial"/>
                          <a:cs typeface="Arial"/>
                        </a:rPr>
                        <a:t>LOT</a:t>
                      </a:r>
                      <a:r>
                        <a:rPr dirty="0" sz="6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COVERAGE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700" spc="-25">
                          <a:latin typeface="Arial"/>
                          <a:cs typeface="Arial"/>
                        </a:rPr>
                        <a:t>N/A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45212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700">
                          <a:latin typeface="Arial"/>
                          <a:cs typeface="Arial"/>
                        </a:rPr>
                        <a:t>(100,757</a:t>
                      </a:r>
                      <a:r>
                        <a:rPr dirty="0" sz="7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25">
                          <a:latin typeface="Arial"/>
                          <a:cs typeface="Arial"/>
                        </a:rPr>
                        <a:t>SF)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01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650" spc="-25">
                          <a:latin typeface="Arial"/>
                          <a:cs typeface="Arial"/>
                        </a:rPr>
                        <a:t>FAR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700" spc="-25">
                          <a:latin typeface="Arial"/>
                          <a:cs typeface="Arial"/>
                        </a:rPr>
                        <a:t>N/A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7528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700">
                          <a:latin typeface="Arial"/>
                          <a:cs typeface="Arial"/>
                        </a:rPr>
                        <a:t>.53</a:t>
                      </a:r>
                      <a:r>
                        <a:rPr dirty="0" sz="7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(123,788</a:t>
                      </a:r>
                      <a:r>
                        <a:rPr dirty="0" sz="7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25">
                          <a:latin typeface="Arial"/>
                          <a:cs typeface="Arial"/>
                        </a:rPr>
                        <a:t>SF)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19685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0180"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700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7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UNITS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700">
                          <a:latin typeface="Arial"/>
                          <a:cs typeface="Arial"/>
                        </a:rPr>
                        <a:t>869</a:t>
                      </a:r>
                      <a:r>
                        <a:rPr dirty="0" sz="7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UNITS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28575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60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650" spc="-10">
                          <a:latin typeface="Arial"/>
                          <a:cs typeface="Arial"/>
                        </a:rPr>
                        <a:t>PARKING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7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7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SPACES</a:t>
                      </a:r>
                      <a:r>
                        <a:rPr dirty="0" sz="7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MIN.</a:t>
                      </a:r>
                      <a:r>
                        <a:rPr dirty="0" sz="7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7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OFFICE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43180" marR="1905" indent="-20955">
                        <a:lnSpc>
                          <a:spcPct val="103000"/>
                        </a:lnSpc>
                      </a:pPr>
                      <a:r>
                        <a:rPr dirty="0" sz="700">
                          <a:latin typeface="Arial"/>
                          <a:cs typeface="Arial"/>
                        </a:rPr>
                        <a:t>0.015</a:t>
                      </a:r>
                      <a:r>
                        <a:rPr dirty="0" sz="7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PARKING</a:t>
                      </a:r>
                      <a:r>
                        <a:rPr dirty="0" sz="7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SPACE</a:t>
                      </a:r>
                      <a:r>
                        <a:rPr dirty="0" sz="7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PER</a:t>
                      </a:r>
                      <a:r>
                        <a:rPr dirty="0" sz="7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7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STORAGE</a:t>
                      </a:r>
                      <a:r>
                        <a:rPr dirty="0" sz="7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UNIT</a:t>
                      </a:r>
                      <a:r>
                        <a:rPr dirty="0" sz="7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STORAGE</a:t>
                      </a:r>
                      <a:r>
                        <a:rPr dirty="0" sz="7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50">
                          <a:latin typeface="Arial"/>
                          <a:cs typeface="Arial"/>
                        </a:rPr>
                        <a:t>=</a:t>
                      </a:r>
                      <a:r>
                        <a:rPr dirty="0" sz="7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13</a:t>
                      </a:r>
                      <a:r>
                        <a:rPr dirty="0" sz="7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7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REQUIRED</a:t>
                      </a:r>
                      <a:r>
                        <a:rPr dirty="0" sz="7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=</a:t>
                      </a:r>
                      <a:r>
                        <a:rPr dirty="0" sz="7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25">
                          <a:latin typeface="Arial"/>
                          <a:cs typeface="Arial"/>
                        </a:rPr>
                        <a:t>16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5715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4686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700">
                          <a:latin typeface="Arial"/>
                          <a:cs typeface="Arial"/>
                        </a:rPr>
                        <a:t>19</a:t>
                      </a:r>
                      <a:r>
                        <a:rPr dirty="0" sz="7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-10">
                          <a:latin typeface="Arial"/>
                          <a:cs typeface="Arial"/>
                        </a:rPr>
                        <a:t>SPACES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9405">
                <a:tc gridSpan="6">
                  <a:txBody>
                    <a:bodyPr/>
                    <a:lstStyle/>
                    <a:p>
                      <a:pPr marL="1100455" marR="367030" indent="-730250">
                        <a:lnSpc>
                          <a:spcPct val="102400"/>
                        </a:lnSpc>
                        <a:spcBef>
                          <a:spcPts val="45"/>
                        </a:spcBef>
                      </a:pPr>
                      <a:r>
                        <a:rPr dirty="0" sz="950">
                          <a:latin typeface="Arial"/>
                          <a:cs typeface="Arial"/>
                        </a:rPr>
                        <a:t>BUILDING</a:t>
                      </a:r>
                      <a:r>
                        <a:rPr dirty="0" sz="95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>
                          <a:latin typeface="Arial"/>
                          <a:cs typeface="Arial"/>
                        </a:rPr>
                        <a:t>AREA</a:t>
                      </a:r>
                      <a:r>
                        <a:rPr dirty="0" sz="95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>
                          <a:latin typeface="Arial"/>
                          <a:cs typeface="Arial"/>
                        </a:rPr>
                        <a:t>TABULATIONS</a:t>
                      </a:r>
                      <a:r>
                        <a:rPr dirty="0" sz="950" spc="3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95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>
                          <a:latin typeface="Arial"/>
                          <a:cs typeface="Arial"/>
                        </a:rPr>
                        <a:t>Square</a:t>
                      </a:r>
                      <a:r>
                        <a:rPr dirty="0" sz="95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>
                          <a:latin typeface="Arial"/>
                          <a:cs typeface="Arial"/>
                        </a:rPr>
                        <a:t>Feet</a:t>
                      </a:r>
                      <a:r>
                        <a:rPr dirty="0" sz="9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50">
                          <a:latin typeface="Arial"/>
                          <a:cs typeface="Arial"/>
                        </a:rPr>
                        <a:t>) </a:t>
                      </a:r>
                      <a:r>
                        <a:rPr dirty="0" sz="950">
                          <a:latin typeface="Arial"/>
                          <a:cs typeface="Arial"/>
                        </a:rPr>
                        <a:t>GROSS</a:t>
                      </a:r>
                      <a:r>
                        <a:rPr dirty="0" sz="9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>
                          <a:latin typeface="Arial"/>
                          <a:cs typeface="Arial"/>
                        </a:rPr>
                        <a:t>FLOOR</a:t>
                      </a:r>
                      <a:r>
                        <a:rPr dirty="0" sz="9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50" spc="-20">
                          <a:latin typeface="Arial"/>
                          <a:cs typeface="Arial"/>
                        </a:rPr>
                        <a:t>AREA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432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650" spc="-10">
                          <a:latin typeface="Arial"/>
                          <a:cs typeface="Arial"/>
                        </a:rPr>
                        <a:t>LEVEL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650">
                          <a:latin typeface="Arial"/>
                          <a:cs typeface="Arial"/>
                        </a:rPr>
                        <a:t>SELF</a:t>
                      </a:r>
                      <a:r>
                        <a:rPr dirty="0" sz="65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STORAGE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dirty="0" sz="650" spc="-10">
                          <a:latin typeface="Arial"/>
                          <a:cs typeface="Arial"/>
                        </a:rPr>
                        <a:t>OFFICE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650" spc="-10">
                          <a:latin typeface="Arial"/>
                          <a:cs typeface="Arial"/>
                        </a:rPr>
                        <a:t>TOTAL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3985">
                <a:tc gridSpan="2"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650">
                          <a:latin typeface="Arial"/>
                          <a:cs typeface="Arial"/>
                        </a:rPr>
                        <a:t>BUILDING</a:t>
                      </a:r>
                      <a:r>
                        <a:rPr dirty="0"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(1-STORY)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650" spc="-10">
                          <a:latin typeface="Arial"/>
                          <a:cs typeface="Arial"/>
                        </a:rPr>
                        <a:t>3,200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650" spc="-10">
                          <a:latin typeface="Arial"/>
                          <a:cs typeface="Arial"/>
                        </a:rPr>
                        <a:t>3,200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4620">
                <a:tc gridSpan="2"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650">
                          <a:latin typeface="Arial"/>
                          <a:cs typeface="Arial"/>
                        </a:rPr>
                        <a:t>BUILDING</a:t>
                      </a:r>
                      <a:r>
                        <a:rPr dirty="0"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(1-STORY)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650" spc="-10">
                          <a:latin typeface="Arial"/>
                          <a:cs typeface="Arial"/>
                        </a:rPr>
                        <a:t>2,200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650" spc="-10">
                          <a:latin typeface="Arial"/>
                          <a:cs typeface="Arial"/>
                        </a:rPr>
                        <a:t>2,200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3985">
                <a:tc gridSpan="2"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650">
                          <a:latin typeface="Arial"/>
                          <a:cs typeface="Arial"/>
                        </a:rPr>
                        <a:t>BUILDING</a:t>
                      </a:r>
                      <a:r>
                        <a:rPr dirty="0"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(1-STORY)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650" spc="-10">
                          <a:latin typeface="Arial"/>
                          <a:cs typeface="Arial"/>
                        </a:rPr>
                        <a:t>16,990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650" spc="-10">
                          <a:latin typeface="Arial"/>
                          <a:cs typeface="Arial"/>
                        </a:rPr>
                        <a:t>16,990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3985">
                <a:tc gridSpan="2"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650">
                          <a:latin typeface="Arial"/>
                          <a:cs typeface="Arial"/>
                        </a:rPr>
                        <a:t>BUILDING</a:t>
                      </a:r>
                      <a:r>
                        <a:rPr dirty="0"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(1-STORY)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650" spc="-10">
                          <a:latin typeface="Arial"/>
                          <a:cs typeface="Arial"/>
                        </a:rPr>
                        <a:t>18,000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650" spc="-10">
                          <a:latin typeface="Arial"/>
                          <a:cs typeface="Arial"/>
                        </a:rPr>
                        <a:t>18,000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4620">
                <a:tc gridSpan="2"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650">
                          <a:latin typeface="Arial"/>
                          <a:cs typeface="Arial"/>
                        </a:rPr>
                        <a:t>BUILDING</a:t>
                      </a:r>
                      <a:r>
                        <a:rPr dirty="0"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(1-STORY)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650" spc="-10">
                          <a:latin typeface="Arial"/>
                          <a:cs typeface="Arial"/>
                        </a:rPr>
                        <a:t>4,000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650" spc="-10">
                          <a:latin typeface="Arial"/>
                          <a:cs typeface="Arial"/>
                        </a:rPr>
                        <a:t>4,000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3985">
                <a:tc gridSpan="2"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650">
                          <a:latin typeface="Arial"/>
                          <a:cs typeface="Arial"/>
                        </a:rPr>
                        <a:t>BUILDING</a:t>
                      </a:r>
                      <a:r>
                        <a:rPr dirty="0"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(1-STORY)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650" spc="-10">
                          <a:latin typeface="Arial"/>
                          <a:cs typeface="Arial"/>
                        </a:rPr>
                        <a:t>4,400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650" spc="-10">
                          <a:latin typeface="Arial"/>
                          <a:cs typeface="Arial"/>
                        </a:rPr>
                        <a:t>4,400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3985">
                <a:tc gridSpan="2"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650">
                          <a:latin typeface="Arial"/>
                          <a:cs typeface="Arial"/>
                        </a:rPr>
                        <a:t>BUILDING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 (2-STORY)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650" spc="-10">
                          <a:latin typeface="Arial"/>
                          <a:cs typeface="Arial"/>
                        </a:rPr>
                        <a:t>44,850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650" spc="-25">
                          <a:latin typeface="Arial"/>
                          <a:cs typeface="Arial"/>
                        </a:rPr>
                        <a:t>900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650" spc="-10">
                          <a:latin typeface="Arial"/>
                          <a:cs typeface="Arial"/>
                        </a:rPr>
                        <a:t>45,750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3985">
                <a:tc gridSpan="2"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650">
                          <a:latin typeface="Arial"/>
                          <a:cs typeface="Arial"/>
                        </a:rPr>
                        <a:t>BUILDING</a:t>
                      </a:r>
                      <a:r>
                        <a:rPr dirty="0"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(1-STORY)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650" spc="-10">
                          <a:latin typeface="Arial"/>
                          <a:cs typeface="Arial"/>
                        </a:rPr>
                        <a:t>21,600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650" spc="-10">
                          <a:latin typeface="Arial"/>
                          <a:cs typeface="Arial"/>
                        </a:rPr>
                        <a:t>21,600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4620">
                <a:tc gridSpan="2"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650">
                          <a:latin typeface="Arial"/>
                          <a:cs typeface="Arial"/>
                        </a:rPr>
                        <a:t>BUILDING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 (1-STORY)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650" spc="-10">
                          <a:latin typeface="Arial"/>
                          <a:cs typeface="Arial"/>
                        </a:rPr>
                        <a:t>3,000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650" spc="-10">
                          <a:latin typeface="Arial"/>
                          <a:cs typeface="Arial"/>
                        </a:rPr>
                        <a:t>3,000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3985">
                <a:tc gridSpan="2"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650">
                          <a:latin typeface="Arial"/>
                          <a:cs typeface="Arial"/>
                        </a:rPr>
                        <a:t>BUILDING</a:t>
                      </a:r>
                      <a:r>
                        <a:rPr dirty="0"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>
                          <a:latin typeface="Arial"/>
                          <a:cs typeface="Arial"/>
                        </a:rPr>
                        <a:t>J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 (1-STORY)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650" spc="-10">
                          <a:latin typeface="Arial"/>
                          <a:cs typeface="Arial"/>
                        </a:rPr>
                        <a:t>3,000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650" spc="-10">
                          <a:latin typeface="Arial"/>
                          <a:cs typeface="Arial"/>
                        </a:rPr>
                        <a:t>3,000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3985">
                <a:tc gridSpan="2"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650" spc="-10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>
                          <a:latin typeface="Arial"/>
                          <a:cs typeface="Arial"/>
                        </a:rPr>
                        <a:t>GROSS</a:t>
                      </a:r>
                      <a:r>
                        <a:rPr dirty="0"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>
                          <a:latin typeface="Arial"/>
                          <a:cs typeface="Arial"/>
                        </a:rPr>
                        <a:t>SQ.</a:t>
                      </a:r>
                      <a:r>
                        <a:rPr dirty="0" sz="6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20">
                          <a:latin typeface="Arial"/>
                          <a:cs typeface="Arial"/>
                        </a:rPr>
                        <a:t>FT.: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12065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650" spc="-10">
                          <a:latin typeface="Arial"/>
                          <a:cs typeface="Arial"/>
                        </a:rPr>
                        <a:t>121,240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650" spc="-25">
                          <a:latin typeface="Arial"/>
                          <a:cs typeface="Arial"/>
                        </a:rPr>
                        <a:t>900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650" spc="-10">
                          <a:latin typeface="Arial"/>
                          <a:cs typeface="Arial"/>
                        </a:rPr>
                        <a:t>122,140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360">
                <a:tc gridSpan="2"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650" spc="-10">
                          <a:latin typeface="Arial"/>
                          <a:cs typeface="Arial"/>
                        </a:rPr>
                        <a:t>ESTIMATED</a:t>
                      </a:r>
                      <a:r>
                        <a:rPr dirty="0" sz="65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>
                          <a:latin typeface="Arial"/>
                          <a:cs typeface="Arial"/>
                        </a:rPr>
                        <a:t>NET</a:t>
                      </a:r>
                      <a:r>
                        <a:rPr dirty="0" sz="65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RENTABLE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67881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650" spc="-10">
                          <a:latin typeface="Arial"/>
                          <a:cs typeface="Arial"/>
                        </a:rPr>
                        <a:t>±100,000</a:t>
                      </a:r>
                      <a:r>
                        <a:rPr dirty="0"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10">
                          <a:latin typeface="Arial"/>
                          <a:cs typeface="Arial"/>
                        </a:rPr>
                        <a:t>SQUARE</a:t>
                      </a:r>
                      <a:r>
                        <a:rPr dirty="0" sz="65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50" spc="-20">
                          <a:latin typeface="Arial"/>
                          <a:cs typeface="Arial"/>
                        </a:rPr>
                        <a:t>FEET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4826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pic>
        <p:nvPicPr>
          <p:cNvPr id="12" name="object 1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0100" y="1730371"/>
            <a:ext cx="208021" cy="208021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3400011" y="1727974"/>
            <a:ext cx="108585" cy="218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89"/>
              </a:lnSpc>
            </a:pPr>
            <a:r>
              <a:rPr dirty="0" sz="1500" spc="-50"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12919" y="3646776"/>
            <a:ext cx="208021" cy="208021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12919" y="2264153"/>
            <a:ext cx="208021" cy="208021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12919" y="854307"/>
            <a:ext cx="208021" cy="208021"/>
          </a:xfrm>
          <a:prstGeom prst="rect">
            <a:avLst/>
          </a:prstGeom>
        </p:spPr>
      </p:pic>
      <p:grpSp>
        <p:nvGrpSpPr>
          <p:cNvPr id="17" name="object 17" descr=""/>
          <p:cNvGrpSpPr/>
          <p:nvPr/>
        </p:nvGrpSpPr>
        <p:grpSpPr>
          <a:xfrm>
            <a:off x="567288" y="6065201"/>
            <a:ext cx="5586095" cy="4427220"/>
            <a:chOff x="567288" y="6065201"/>
            <a:chExt cx="5586095" cy="4427220"/>
          </a:xfrm>
        </p:grpSpPr>
        <p:pic>
          <p:nvPicPr>
            <p:cNvPr id="18" name="object 1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7288" y="6065201"/>
              <a:ext cx="5586100" cy="4426625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91513" y="9914299"/>
              <a:ext cx="286902" cy="301677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3055403" y="8237561"/>
              <a:ext cx="788035" cy="254635"/>
            </a:xfrm>
            <a:custGeom>
              <a:avLst/>
              <a:gdLst/>
              <a:ahLst/>
              <a:cxnLst/>
              <a:rect l="l" t="t" r="r" b="b"/>
              <a:pathLst>
                <a:path w="788035" h="254634">
                  <a:moveTo>
                    <a:pt x="144963" y="45839"/>
                  </a:moveTo>
                  <a:lnTo>
                    <a:pt x="0" y="176143"/>
                  </a:lnTo>
                  <a:lnTo>
                    <a:pt x="144963" y="99822"/>
                  </a:lnTo>
                  <a:lnTo>
                    <a:pt x="144963" y="254093"/>
                  </a:lnTo>
                  <a:lnTo>
                    <a:pt x="787643" y="254093"/>
                  </a:lnTo>
                  <a:lnTo>
                    <a:pt x="787643" y="0"/>
                  </a:lnTo>
                  <a:lnTo>
                    <a:pt x="144963" y="0"/>
                  </a:lnTo>
                  <a:lnTo>
                    <a:pt x="144963" y="45839"/>
                  </a:lnTo>
                </a:path>
              </a:pathLst>
            </a:custGeom>
            <a:ln w="79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866376" y="7308211"/>
              <a:ext cx="1197610" cy="2157730"/>
            </a:xfrm>
            <a:custGeom>
              <a:avLst/>
              <a:gdLst/>
              <a:ahLst/>
              <a:cxnLst/>
              <a:rect l="l" t="t" r="r" b="b"/>
              <a:pathLst>
                <a:path w="1197610" h="2157729">
                  <a:moveTo>
                    <a:pt x="0" y="2157700"/>
                  </a:moveTo>
                  <a:lnTo>
                    <a:pt x="1197403" y="2157700"/>
                  </a:lnTo>
                  <a:lnTo>
                    <a:pt x="1180650" y="2140947"/>
                  </a:lnTo>
                  <a:lnTo>
                    <a:pt x="0" y="2157700"/>
                  </a:lnTo>
                  <a:close/>
                </a:path>
                <a:path w="1197610" h="2157729">
                  <a:moveTo>
                    <a:pt x="1180650" y="16753"/>
                  </a:moveTo>
                  <a:lnTo>
                    <a:pt x="1180650" y="2140947"/>
                  </a:lnTo>
                  <a:lnTo>
                    <a:pt x="1197403" y="2157700"/>
                  </a:lnTo>
                  <a:lnTo>
                    <a:pt x="1180650" y="16753"/>
                  </a:lnTo>
                  <a:close/>
                </a:path>
                <a:path w="1197610" h="2157729">
                  <a:moveTo>
                    <a:pt x="1180650" y="16753"/>
                  </a:moveTo>
                  <a:lnTo>
                    <a:pt x="1197403" y="2157700"/>
                  </a:lnTo>
                  <a:lnTo>
                    <a:pt x="1197403" y="0"/>
                  </a:lnTo>
                  <a:lnTo>
                    <a:pt x="1180650" y="16753"/>
                  </a:lnTo>
                  <a:close/>
                </a:path>
                <a:path w="1197610" h="2157729">
                  <a:moveTo>
                    <a:pt x="16753" y="16753"/>
                  </a:moveTo>
                  <a:lnTo>
                    <a:pt x="1180650" y="16753"/>
                  </a:lnTo>
                  <a:lnTo>
                    <a:pt x="1197403" y="0"/>
                  </a:lnTo>
                  <a:lnTo>
                    <a:pt x="16753" y="16753"/>
                  </a:lnTo>
                  <a:close/>
                </a:path>
                <a:path w="1197610" h="2157729">
                  <a:moveTo>
                    <a:pt x="0" y="0"/>
                  </a:moveTo>
                  <a:lnTo>
                    <a:pt x="16753" y="16753"/>
                  </a:lnTo>
                  <a:lnTo>
                    <a:pt x="1197403" y="0"/>
                  </a:lnTo>
                  <a:lnTo>
                    <a:pt x="0" y="0"/>
                  </a:lnTo>
                  <a:close/>
                </a:path>
                <a:path w="1197610" h="2157729">
                  <a:moveTo>
                    <a:pt x="0" y="2157700"/>
                  </a:moveTo>
                  <a:lnTo>
                    <a:pt x="1180650" y="2140947"/>
                  </a:lnTo>
                  <a:lnTo>
                    <a:pt x="16753" y="2140947"/>
                  </a:lnTo>
                  <a:lnTo>
                    <a:pt x="0" y="2157700"/>
                  </a:lnTo>
                  <a:close/>
                </a:path>
                <a:path w="1197610" h="2157729">
                  <a:moveTo>
                    <a:pt x="0" y="0"/>
                  </a:moveTo>
                  <a:lnTo>
                    <a:pt x="0" y="2157700"/>
                  </a:lnTo>
                  <a:lnTo>
                    <a:pt x="16753" y="2140947"/>
                  </a:lnTo>
                  <a:lnTo>
                    <a:pt x="0" y="0"/>
                  </a:lnTo>
                  <a:close/>
                </a:path>
                <a:path w="1197610" h="2157729">
                  <a:moveTo>
                    <a:pt x="0" y="0"/>
                  </a:moveTo>
                  <a:lnTo>
                    <a:pt x="16753" y="2140947"/>
                  </a:lnTo>
                  <a:lnTo>
                    <a:pt x="16753" y="16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866376" y="7308212"/>
              <a:ext cx="1197610" cy="2157730"/>
            </a:xfrm>
            <a:custGeom>
              <a:avLst/>
              <a:gdLst/>
              <a:ahLst/>
              <a:cxnLst/>
              <a:rect l="l" t="t" r="r" b="b"/>
              <a:pathLst>
                <a:path w="1197610" h="2157729">
                  <a:moveTo>
                    <a:pt x="16753" y="2140947"/>
                  </a:moveTo>
                  <a:lnTo>
                    <a:pt x="0" y="2157700"/>
                  </a:lnTo>
                  <a:lnTo>
                    <a:pt x="1180650" y="2140947"/>
                  </a:lnTo>
                  <a:lnTo>
                    <a:pt x="16753" y="2140947"/>
                  </a:lnTo>
                  <a:close/>
                </a:path>
                <a:path w="1197610" h="2157729">
                  <a:moveTo>
                    <a:pt x="0" y="2157700"/>
                  </a:moveTo>
                  <a:lnTo>
                    <a:pt x="1180650" y="2140947"/>
                  </a:lnTo>
                  <a:lnTo>
                    <a:pt x="1197403" y="2157700"/>
                  </a:lnTo>
                  <a:lnTo>
                    <a:pt x="0" y="2157700"/>
                  </a:lnTo>
                  <a:close/>
                </a:path>
                <a:path w="1197610" h="2157729">
                  <a:moveTo>
                    <a:pt x="1180650" y="2140947"/>
                  </a:moveTo>
                  <a:lnTo>
                    <a:pt x="1197403" y="2157700"/>
                  </a:lnTo>
                  <a:lnTo>
                    <a:pt x="1180650" y="16753"/>
                  </a:lnTo>
                  <a:lnTo>
                    <a:pt x="1180650" y="2140947"/>
                  </a:lnTo>
                  <a:close/>
                </a:path>
                <a:path w="1197610" h="2157729">
                  <a:moveTo>
                    <a:pt x="1197403" y="2157700"/>
                  </a:moveTo>
                  <a:lnTo>
                    <a:pt x="1180650" y="16753"/>
                  </a:lnTo>
                  <a:lnTo>
                    <a:pt x="1197403" y="0"/>
                  </a:lnTo>
                  <a:lnTo>
                    <a:pt x="1197403" y="2157700"/>
                  </a:lnTo>
                  <a:close/>
                </a:path>
                <a:path w="1197610" h="2157729">
                  <a:moveTo>
                    <a:pt x="1180650" y="16753"/>
                  </a:moveTo>
                  <a:lnTo>
                    <a:pt x="1197403" y="0"/>
                  </a:lnTo>
                  <a:lnTo>
                    <a:pt x="16753" y="16753"/>
                  </a:lnTo>
                  <a:lnTo>
                    <a:pt x="1180650" y="16753"/>
                  </a:lnTo>
                  <a:close/>
                </a:path>
                <a:path w="1197610" h="2157729">
                  <a:moveTo>
                    <a:pt x="1197403" y="0"/>
                  </a:moveTo>
                  <a:lnTo>
                    <a:pt x="16753" y="16753"/>
                  </a:lnTo>
                  <a:lnTo>
                    <a:pt x="0" y="0"/>
                  </a:lnTo>
                  <a:lnTo>
                    <a:pt x="1197403" y="0"/>
                  </a:lnTo>
                  <a:close/>
                </a:path>
                <a:path w="1197610" h="2157729">
                  <a:moveTo>
                    <a:pt x="16753" y="16753"/>
                  </a:moveTo>
                  <a:lnTo>
                    <a:pt x="0" y="0"/>
                  </a:lnTo>
                  <a:lnTo>
                    <a:pt x="16753" y="2140947"/>
                  </a:lnTo>
                  <a:lnTo>
                    <a:pt x="16753" y="16753"/>
                  </a:lnTo>
                  <a:close/>
                </a:path>
                <a:path w="1197610" h="2157729">
                  <a:moveTo>
                    <a:pt x="0" y="0"/>
                  </a:moveTo>
                  <a:lnTo>
                    <a:pt x="16753" y="2140947"/>
                  </a:lnTo>
                  <a:lnTo>
                    <a:pt x="0" y="21577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6712" y="8622191"/>
              <a:ext cx="267589" cy="324946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5836" y="7637696"/>
              <a:ext cx="265611" cy="322735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55569" y="8634175"/>
              <a:ext cx="277594" cy="345190"/>
            </a:xfrm>
            <a:prstGeom prst="rect">
              <a:avLst/>
            </a:prstGeom>
          </p:spPr>
        </p:pic>
      </p:grpSp>
      <p:graphicFrame>
        <p:nvGraphicFramePr>
          <p:cNvPr id="26" name="object 26" descr=""/>
          <p:cNvGraphicFramePr>
            <a:graphicFrameLocks noGrp="1"/>
          </p:cNvGraphicFramePr>
          <p:nvPr/>
        </p:nvGraphicFramePr>
        <p:xfrm>
          <a:off x="568218" y="554258"/>
          <a:ext cx="19058255" cy="9928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09590"/>
                <a:gridCol w="6237604"/>
                <a:gridCol w="4663440"/>
                <a:gridCol w="2461894"/>
              </a:tblGrid>
              <a:tr h="256540">
                <a:tc>
                  <a:txBody>
                    <a:bodyPr/>
                    <a:lstStyle/>
                    <a:p>
                      <a:pPr marL="99060">
                        <a:lnSpc>
                          <a:spcPts val="1814"/>
                        </a:lnSpc>
                      </a:pPr>
                      <a:r>
                        <a:rPr dirty="0" sz="1550">
                          <a:latin typeface="Arial"/>
                          <a:cs typeface="Arial"/>
                        </a:rPr>
                        <a:t>SITE </a:t>
                      </a:r>
                      <a:r>
                        <a:rPr dirty="0" sz="1550" spc="-10">
                          <a:latin typeface="Arial"/>
                          <a:cs typeface="Arial"/>
                        </a:rPr>
                        <a:t>PHOTO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550">
                          <a:latin typeface="Arial"/>
                          <a:cs typeface="Arial"/>
                        </a:rPr>
                        <a:t>PROJECT </a:t>
                      </a:r>
                      <a:r>
                        <a:rPr dirty="0" sz="1550" spc="-20">
                          <a:latin typeface="Arial"/>
                          <a:cs typeface="Arial"/>
                        </a:rPr>
                        <a:t>DATA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ts val="1835"/>
                        </a:lnSpc>
                        <a:spcBef>
                          <a:spcPts val="85"/>
                        </a:spcBef>
                      </a:pPr>
                      <a:r>
                        <a:rPr dirty="0" sz="1550">
                          <a:latin typeface="Arial"/>
                          <a:cs typeface="Arial"/>
                        </a:rPr>
                        <a:t>STATEMENT OF </a:t>
                      </a:r>
                      <a:r>
                        <a:rPr dirty="0" sz="1550" spc="-10">
                          <a:latin typeface="Arial"/>
                          <a:cs typeface="Arial"/>
                        </a:rPr>
                        <a:t>OPERATION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1079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789"/>
                        </a:lnSpc>
                      </a:pPr>
                      <a:r>
                        <a:rPr dirty="0" sz="1550">
                          <a:latin typeface="Arial"/>
                          <a:cs typeface="Arial"/>
                        </a:rPr>
                        <a:t>SHEET </a:t>
                      </a:r>
                      <a:r>
                        <a:rPr dirty="0" sz="1550" spc="-10">
                          <a:latin typeface="Arial"/>
                          <a:cs typeface="Arial"/>
                        </a:rPr>
                        <a:t>INDEX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26560">
                <a:tc>
                  <a:txBody>
                    <a:bodyPr/>
                    <a:lstStyle/>
                    <a:p>
                      <a:pPr marL="118999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500" spc="-50">
                          <a:latin typeface="Arial"/>
                          <a:cs typeface="Arial"/>
                        </a:rPr>
                        <a:t>1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397000">
                        <a:lnSpc>
                          <a:spcPct val="100000"/>
                        </a:lnSpc>
                      </a:pPr>
                      <a:r>
                        <a:rPr dirty="0" sz="550">
                          <a:latin typeface="Arial"/>
                          <a:cs typeface="Arial"/>
                        </a:rPr>
                        <a:t>SITE</a:t>
                      </a:r>
                      <a:r>
                        <a:rPr dirty="0" sz="55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50">
                          <a:latin typeface="Arial"/>
                          <a:cs typeface="Arial"/>
                        </a:rPr>
                        <a:t>VIEW</a:t>
                      </a:r>
                      <a:r>
                        <a:rPr dirty="0" sz="55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5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55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50">
                          <a:latin typeface="Arial"/>
                          <a:cs typeface="Arial"/>
                        </a:rPr>
                        <a:t>INDUSTRIAL</a:t>
                      </a:r>
                      <a:r>
                        <a:rPr dirty="0" sz="55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50" spc="-25">
                          <a:latin typeface="Arial"/>
                          <a:cs typeface="Arial"/>
                        </a:rPr>
                        <a:t>WAY</a:t>
                      </a:r>
                      <a:endParaRPr sz="5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1189990">
                        <a:lnSpc>
                          <a:spcPct val="100000"/>
                        </a:lnSpc>
                      </a:pPr>
                      <a:r>
                        <a:rPr dirty="0" sz="1500" spc="-50">
                          <a:latin typeface="Arial"/>
                          <a:cs typeface="Arial"/>
                        </a:rPr>
                        <a:t>2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397000">
                        <a:lnSpc>
                          <a:spcPct val="100000"/>
                        </a:lnSpc>
                      </a:pPr>
                      <a:r>
                        <a:rPr dirty="0" sz="550">
                          <a:latin typeface="Arial"/>
                          <a:cs typeface="Arial"/>
                        </a:rPr>
                        <a:t>SITE</a:t>
                      </a:r>
                      <a:r>
                        <a:rPr dirty="0" sz="55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50">
                          <a:latin typeface="Arial"/>
                          <a:cs typeface="Arial"/>
                        </a:rPr>
                        <a:t>VIEW</a:t>
                      </a:r>
                      <a:r>
                        <a:rPr dirty="0" sz="55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5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55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50">
                          <a:latin typeface="Arial"/>
                          <a:cs typeface="Arial"/>
                        </a:rPr>
                        <a:t>INDUSTRIAL</a:t>
                      </a:r>
                      <a:r>
                        <a:rPr dirty="0" sz="55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50" spc="-25">
                          <a:latin typeface="Arial"/>
                          <a:cs typeface="Arial"/>
                        </a:rPr>
                        <a:t>WAY</a:t>
                      </a:r>
                      <a:endParaRPr sz="5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1189990">
                        <a:lnSpc>
                          <a:spcPct val="100000"/>
                        </a:lnSpc>
                      </a:pPr>
                      <a:r>
                        <a:rPr dirty="0" sz="1500" spc="-50">
                          <a:latin typeface="Arial"/>
                          <a:cs typeface="Arial"/>
                        </a:rPr>
                        <a:t>3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397000">
                        <a:lnSpc>
                          <a:spcPct val="100000"/>
                        </a:lnSpc>
                      </a:pPr>
                      <a:r>
                        <a:rPr dirty="0" sz="550">
                          <a:latin typeface="Arial"/>
                          <a:cs typeface="Arial"/>
                        </a:rPr>
                        <a:t>SITE</a:t>
                      </a:r>
                      <a:r>
                        <a:rPr dirty="0" sz="550" spc="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50">
                          <a:latin typeface="Arial"/>
                          <a:cs typeface="Arial"/>
                        </a:rPr>
                        <a:t>VIEW</a:t>
                      </a:r>
                      <a:r>
                        <a:rPr dirty="0" sz="550" spc="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5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550" spc="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50">
                          <a:latin typeface="Arial"/>
                          <a:cs typeface="Arial"/>
                        </a:rPr>
                        <a:t>MERCEDES</a:t>
                      </a:r>
                      <a:r>
                        <a:rPr dirty="0" sz="550" spc="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50" spc="-25">
                          <a:latin typeface="Arial"/>
                          <a:cs typeface="Arial"/>
                        </a:rPr>
                        <a:t>RD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222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 marL="369189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u="sng" sz="1000" spc="-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NOTE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778885" marR="128905" indent="-87630">
                        <a:lnSpc>
                          <a:spcPct val="102800"/>
                        </a:lnSpc>
                        <a:spcBef>
                          <a:spcPts val="380"/>
                        </a:spcBef>
                        <a:buAutoNum type="arabicPeriod"/>
                        <a:tabLst>
                          <a:tab pos="3778885" algn="l"/>
                          <a:tab pos="3780154" algn="l"/>
                        </a:tabLst>
                      </a:pPr>
                      <a:r>
                        <a:rPr dirty="0" sz="450">
                          <a:latin typeface="Arial"/>
                          <a:cs typeface="Arial"/>
                        </a:rPr>
                        <a:t>	ALL</a:t>
                      </a:r>
                      <a:r>
                        <a:rPr dirty="0" sz="4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4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SIGNAGE</a:t>
                      </a:r>
                      <a:r>
                        <a:rPr dirty="0" sz="4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4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FREESTANDING</a:t>
                      </a:r>
                      <a:r>
                        <a:rPr dirty="0" sz="4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SIGNAGE</a:t>
                      </a:r>
                      <a:r>
                        <a:rPr dirty="0" sz="4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SHALL</a:t>
                      </a:r>
                      <a:r>
                        <a:rPr dirty="0" sz="4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COMPLY</a:t>
                      </a:r>
                      <a:r>
                        <a:rPr dirty="0" sz="4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4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TITLE</a:t>
                      </a:r>
                      <a:r>
                        <a:rPr dirty="0" sz="4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 spc="-25">
                          <a:latin typeface="Arial"/>
                          <a:cs typeface="Arial"/>
                        </a:rPr>
                        <a:t>16</a:t>
                      </a:r>
                      <a:r>
                        <a:rPr dirty="0" sz="45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STANDARDS.</a:t>
                      </a:r>
                      <a:r>
                        <a:rPr dirty="0" sz="450" spc="1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(DEVELOPMENT</a:t>
                      </a:r>
                      <a:r>
                        <a:rPr dirty="0" sz="4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CODE</a:t>
                      </a:r>
                      <a:r>
                        <a:rPr dirty="0" sz="4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SECTION</a:t>
                      </a:r>
                      <a:r>
                        <a:rPr dirty="0" sz="4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 spc="-10">
                          <a:latin typeface="Arial"/>
                          <a:cs typeface="Arial"/>
                        </a:rPr>
                        <a:t>16-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3.22.140</a:t>
                      </a:r>
                      <a:r>
                        <a:rPr dirty="0" sz="4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4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TABLE</a:t>
                      </a:r>
                      <a:r>
                        <a:rPr dirty="0" sz="4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22-</a:t>
                      </a:r>
                      <a:r>
                        <a:rPr dirty="0" sz="450" spc="-25">
                          <a:latin typeface="Arial"/>
                          <a:cs typeface="Arial"/>
                        </a:rPr>
                        <a:t>4).</a:t>
                      </a:r>
                      <a:endParaRPr sz="4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Arial"/>
                        <a:buAutoNum type="arabicPeriod"/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3693795" marR="230504" indent="82550">
                        <a:lnSpc>
                          <a:spcPct val="102899"/>
                        </a:lnSpc>
                        <a:buAutoNum type="arabicPeriod"/>
                        <a:tabLst>
                          <a:tab pos="3776345" algn="l"/>
                        </a:tabLst>
                      </a:pPr>
                      <a:r>
                        <a:rPr dirty="0" sz="450">
                          <a:latin typeface="Arial"/>
                          <a:cs typeface="Arial"/>
                        </a:rPr>
                        <a:t>UTILITY</a:t>
                      </a:r>
                      <a:r>
                        <a:rPr dirty="0" sz="4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EQUIPMENT</a:t>
                      </a:r>
                      <a:r>
                        <a:rPr dirty="0" sz="4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SHALL</a:t>
                      </a:r>
                      <a:r>
                        <a:rPr dirty="0" sz="4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4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SCREENED</a:t>
                      </a:r>
                      <a:r>
                        <a:rPr dirty="0" sz="4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4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PUBLIC</a:t>
                      </a:r>
                      <a:r>
                        <a:rPr dirty="0" sz="4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VIEW</a:t>
                      </a:r>
                      <a:r>
                        <a:rPr dirty="0" sz="4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VIA</a:t>
                      </a:r>
                      <a:r>
                        <a:rPr dirty="0" sz="4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 spc="-10">
                          <a:latin typeface="Arial"/>
                          <a:cs typeface="Arial"/>
                        </a:rPr>
                        <a:t>LOCATION</a:t>
                      </a:r>
                      <a:r>
                        <a:rPr dirty="0" sz="45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WITHIN</a:t>
                      </a:r>
                      <a:r>
                        <a:rPr dirty="0" sz="4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AN</a:t>
                      </a:r>
                      <a:r>
                        <a:rPr dirty="0" sz="45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ARCHITECTURALLY</a:t>
                      </a:r>
                      <a:r>
                        <a:rPr dirty="0" sz="45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INTEGRATED</a:t>
                      </a:r>
                      <a:r>
                        <a:rPr dirty="0" sz="4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STRUCTURE,</a:t>
                      </a:r>
                      <a:r>
                        <a:rPr dirty="0" sz="45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UTILITY</a:t>
                      </a:r>
                      <a:r>
                        <a:rPr dirty="0" sz="45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ROOM,</a:t>
                      </a:r>
                      <a:r>
                        <a:rPr dirty="0" sz="45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 spc="-2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45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LANDSCAPING</a:t>
                      </a:r>
                      <a:r>
                        <a:rPr dirty="0" sz="4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4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PLACEMENT</a:t>
                      </a:r>
                      <a:r>
                        <a:rPr dirty="0" sz="4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SUFFICIENT</a:t>
                      </a:r>
                      <a:r>
                        <a:rPr dirty="0" sz="4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45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SCREEN</a:t>
                      </a:r>
                      <a:r>
                        <a:rPr dirty="0" sz="4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SUCH</a:t>
                      </a:r>
                      <a:r>
                        <a:rPr dirty="0" sz="4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 spc="-10">
                          <a:latin typeface="Arial"/>
                          <a:cs typeface="Arial"/>
                        </a:rPr>
                        <a:t>EQUIPMENT.</a:t>
                      </a:r>
                      <a:r>
                        <a:rPr dirty="0" sz="45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(INDUSTRIAL</a:t>
                      </a:r>
                      <a:r>
                        <a:rPr dirty="0" sz="4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DESIGN</a:t>
                      </a:r>
                      <a:r>
                        <a:rPr dirty="0" sz="4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GUIDELINES,</a:t>
                      </a:r>
                      <a:r>
                        <a:rPr dirty="0" sz="4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SECTION</a:t>
                      </a:r>
                      <a:r>
                        <a:rPr dirty="0" sz="4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 spc="-10">
                          <a:latin typeface="Arial"/>
                          <a:cs typeface="Arial"/>
                        </a:rPr>
                        <a:t>16-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3.10.060</a:t>
                      </a:r>
                      <a:r>
                        <a:rPr dirty="0" sz="4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 spc="-10">
                          <a:latin typeface="Arial"/>
                          <a:cs typeface="Arial"/>
                        </a:rPr>
                        <a:t>(d)(1)).</a:t>
                      </a:r>
                      <a:endParaRPr sz="4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Arial"/>
                        <a:buAutoNum type="arabicPeriod"/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3695700" marR="84455" indent="80645">
                        <a:lnSpc>
                          <a:spcPct val="103099"/>
                        </a:lnSpc>
                        <a:buAutoNum type="arabicPeriod"/>
                        <a:tabLst>
                          <a:tab pos="3776345" algn="l"/>
                        </a:tabLst>
                      </a:pPr>
                      <a:r>
                        <a:rPr dirty="0" sz="450">
                          <a:latin typeface="Arial"/>
                          <a:cs typeface="Arial"/>
                        </a:rPr>
                        <a:t>UNDERGROUNDING</a:t>
                      </a:r>
                      <a:r>
                        <a:rPr dirty="0" sz="45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45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UTILITIES</a:t>
                      </a:r>
                      <a:r>
                        <a:rPr dirty="0" sz="45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4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STREET</a:t>
                      </a:r>
                      <a:r>
                        <a:rPr dirty="0" sz="45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IMPROVEMENTS</a:t>
                      </a:r>
                      <a:r>
                        <a:rPr dirty="0" sz="45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45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REQUIRED</a:t>
                      </a:r>
                      <a:r>
                        <a:rPr dirty="0" sz="4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 spc="-25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45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CONJUNCTION</a:t>
                      </a:r>
                      <a:r>
                        <a:rPr dirty="0" sz="4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4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ANY</a:t>
                      </a:r>
                      <a:r>
                        <a:rPr dirty="0" sz="4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NEW</a:t>
                      </a:r>
                      <a:r>
                        <a:rPr dirty="0" sz="4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DEVELOPMENT.</a:t>
                      </a:r>
                      <a:r>
                        <a:rPr dirty="0" sz="450" spc="3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BUILDING</a:t>
                      </a:r>
                      <a:r>
                        <a:rPr dirty="0" sz="4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4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FULLY</a:t>
                      </a:r>
                      <a:r>
                        <a:rPr dirty="0" sz="4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 spc="-10">
                          <a:latin typeface="Arial"/>
                          <a:cs typeface="Arial"/>
                        </a:rPr>
                        <a:t>SPRINKLERED</a:t>
                      </a:r>
                      <a:endParaRPr sz="4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3652520">
                        <a:lnSpc>
                          <a:spcPct val="100000"/>
                        </a:lnSpc>
                      </a:pP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FIRE</a:t>
                      </a:r>
                      <a:r>
                        <a:rPr dirty="0" u="sng" sz="1000" spc="-2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 spc="-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NOTES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654425" marR="421005" indent="-1905">
                        <a:lnSpc>
                          <a:spcPct val="102800"/>
                        </a:lnSpc>
                        <a:spcBef>
                          <a:spcPts val="365"/>
                        </a:spcBef>
                        <a:buAutoNum type="arabicPeriod"/>
                        <a:tabLst>
                          <a:tab pos="3654425" algn="l"/>
                          <a:tab pos="3742054" algn="l"/>
                        </a:tabLst>
                      </a:pPr>
                      <a:r>
                        <a:rPr dirty="0" sz="45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AN</a:t>
                      </a:r>
                      <a:r>
                        <a:rPr dirty="0" sz="4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APPROVED</a:t>
                      </a:r>
                      <a:r>
                        <a:rPr dirty="0" sz="4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WATER</a:t>
                      </a:r>
                      <a:r>
                        <a:rPr dirty="0" sz="4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SUPPLY</a:t>
                      </a:r>
                      <a:r>
                        <a:rPr dirty="0" sz="4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SYSTEM,</a:t>
                      </a:r>
                      <a:r>
                        <a:rPr dirty="0" sz="4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COMPLETE</a:t>
                      </a:r>
                      <a:r>
                        <a:rPr dirty="0" sz="4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4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STREET</a:t>
                      </a:r>
                      <a:r>
                        <a:rPr dirty="0" sz="4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 spc="-20">
                          <a:latin typeface="Arial"/>
                          <a:cs typeface="Arial"/>
                        </a:rPr>
                        <a:t>FIRE</a:t>
                      </a:r>
                      <a:r>
                        <a:rPr dirty="0" sz="45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HYDRANTS</a:t>
                      </a:r>
                      <a:r>
                        <a:rPr dirty="0" sz="4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COMPLYING</a:t>
                      </a:r>
                      <a:r>
                        <a:rPr dirty="0" sz="4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45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FIRE</a:t>
                      </a:r>
                      <a:r>
                        <a:rPr dirty="0" sz="4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DEPARTMENT</a:t>
                      </a:r>
                      <a:r>
                        <a:rPr dirty="0" sz="450" spc="1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 spc="-10">
                          <a:latin typeface="Arial"/>
                          <a:cs typeface="Arial"/>
                        </a:rPr>
                        <a:t>STANDARDS</a:t>
                      </a:r>
                      <a:endParaRPr sz="450">
                        <a:latin typeface="Arial"/>
                        <a:cs typeface="Arial"/>
                      </a:endParaRPr>
                    </a:p>
                    <a:p>
                      <a:pPr marL="37401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450">
                          <a:latin typeface="Arial"/>
                          <a:cs typeface="Arial"/>
                        </a:rPr>
                        <a:t>SHALL</a:t>
                      </a:r>
                      <a:r>
                        <a:rPr dirty="0" sz="450" spc="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45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45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PLACE</a:t>
                      </a:r>
                      <a:r>
                        <a:rPr dirty="0" sz="45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PRIOR</a:t>
                      </a:r>
                      <a:r>
                        <a:rPr dirty="0" sz="45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4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 spc="-10">
                          <a:latin typeface="Arial"/>
                          <a:cs typeface="Arial"/>
                        </a:rPr>
                        <a:t>CONSTRUCTION.</a:t>
                      </a:r>
                      <a:endParaRPr sz="4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3653790" marR="493395" indent="83185">
                        <a:lnSpc>
                          <a:spcPct val="102699"/>
                        </a:lnSpc>
                        <a:spcBef>
                          <a:spcPts val="5"/>
                        </a:spcBef>
                        <a:buAutoNum type="arabicPeriod" startAt="2"/>
                        <a:tabLst>
                          <a:tab pos="3736975" algn="l"/>
                        </a:tabLst>
                      </a:pPr>
                      <a:r>
                        <a:rPr dirty="0" sz="450">
                          <a:latin typeface="Arial"/>
                          <a:cs typeface="Arial"/>
                        </a:rPr>
                        <a:t>KNOX</a:t>
                      </a:r>
                      <a:r>
                        <a:rPr dirty="0" sz="4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BOX</a:t>
                      </a:r>
                      <a:r>
                        <a:rPr dirty="0" sz="4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4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KEY</a:t>
                      </a:r>
                      <a:r>
                        <a:rPr dirty="0" sz="4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BOX</a:t>
                      </a:r>
                      <a:r>
                        <a:rPr dirty="0" sz="4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4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REQUIRED,</a:t>
                      </a:r>
                      <a:r>
                        <a:rPr dirty="0" sz="4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4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SHALL</a:t>
                      </a:r>
                      <a:r>
                        <a:rPr dirty="0" sz="4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4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PROVIDED</a:t>
                      </a:r>
                      <a:r>
                        <a:rPr dirty="0" sz="4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 spc="-2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45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INSTALLED</a:t>
                      </a:r>
                      <a:r>
                        <a:rPr dirty="0" sz="4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4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ACCORDANCE</a:t>
                      </a:r>
                      <a:r>
                        <a:rPr dirty="0" sz="4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4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4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FIRE</a:t>
                      </a:r>
                      <a:r>
                        <a:rPr dirty="0" sz="4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DEPARTMENT</a:t>
                      </a:r>
                      <a:r>
                        <a:rPr dirty="0" sz="4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 spc="-10">
                          <a:latin typeface="Arial"/>
                          <a:cs typeface="Arial"/>
                        </a:rPr>
                        <a:t>STANDARDS.</a:t>
                      </a:r>
                      <a:endParaRPr sz="4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Arial"/>
                        <a:buAutoNum type="arabicPeriod" startAt="2"/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3656329" marR="508634" indent="85090">
                        <a:lnSpc>
                          <a:spcPct val="102699"/>
                        </a:lnSpc>
                        <a:buAutoNum type="arabicPeriod" startAt="2"/>
                        <a:tabLst>
                          <a:tab pos="3741420" algn="l"/>
                        </a:tabLst>
                      </a:pPr>
                      <a:r>
                        <a:rPr dirty="0" sz="450">
                          <a:latin typeface="Arial"/>
                          <a:cs typeface="Arial"/>
                        </a:rPr>
                        <a:t>ACCESS</a:t>
                      </a:r>
                      <a:r>
                        <a:rPr dirty="0" sz="4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GATES</a:t>
                      </a:r>
                      <a:r>
                        <a:rPr dirty="0" sz="4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SHALL</a:t>
                      </a:r>
                      <a:r>
                        <a:rPr dirty="0" sz="4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4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PROVIDED</a:t>
                      </a:r>
                      <a:r>
                        <a:rPr dirty="0" sz="4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4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AN</a:t>
                      </a:r>
                      <a:r>
                        <a:rPr dirty="0" sz="4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"OPTICOM"</a:t>
                      </a:r>
                      <a:r>
                        <a:rPr dirty="0" sz="4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 spc="-10">
                          <a:latin typeface="Arial"/>
                          <a:cs typeface="Arial"/>
                        </a:rPr>
                        <a:t>RECEIVER</a:t>
                      </a:r>
                      <a:r>
                        <a:rPr dirty="0" sz="45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CAPABLE</a:t>
                      </a:r>
                      <a:r>
                        <a:rPr dirty="0" sz="4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4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OPENING</a:t>
                      </a:r>
                      <a:r>
                        <a:rPr dirty="0" sz="4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GATES</a:t>
                      </a:r>
                      <a:r>
                        <a:rPr dirty="0" sz="4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VIA</a:t>
                      </a:r>
                      <a:r>
                        <a:rPr dirty="0" sz="4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DECODING</a:t>
                      </a:r>
                      <a:r>
                        <a:rPr dirty="0" sz="4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4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"OPTICOM"</a:t>
                      </a:r>
                      <a:r>
                        <a:rPr dirty="0" sz="45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 spc="-10">
                          <a:latin typeface="Arial"/>
                          <a:cs typeface="Arial"/>
                        </a:rPr>
                        <a:t>STROBE</a:t>
                      </a:r>
                      <a:endParaRPr sz="450">
                        <a:latin typeface="Arial"/>
                        <a:cs typeface="Arial"/>
                      </a:endParaRPr>
                    </a:p>
                    <a:p>
                      <a:pPr marL="3659504" marR="490855" indent="80645">
                        <a:lnSpc>
                          <a:spcPts val="560"/>
                        </a:lnSpc>
                        <a:spcBef>
                          <a:spcPts val="20"/>
                        </a:spcBef>
                      </a:pPr>
                      <a:r>
                        <a:rPr dirty="0" sz="450">
                          <a:latin typeface="Arial"/>
                          <a:cs typeface="Arial"/>
                        </a:rPr>
                        <a:t>SIGNAL</a:t>
                      </a:r>
                      <a:r>
                        <a:rPr dirty="0" sz="4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TRANSMITTED</a:t>
                      </a:r>
                      <a:r>
                        <a:rPr dirty="0" sz="4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4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FIRE,</a:t>
                      </a:r>
                      <a:r>
                        <a:rPr dirty="0" sz="4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POLICE</a:t>
                      </a:r>
                      <a:r>
                        <a:rPr dirty="0" sz="4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4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AMBULANCE</a:t>
                      </a:r>
                      <a:r>
                        <a:rPr dirty="0" sz="4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UNITS.</a:t>
                      </a:r>
                      <a:r>
                        <a:rPr dirty="0" sz="450" spc="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 spc="-25"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45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ACCESS</a:t>
                      </a:r>
                      <a:r>
                        <a:rPr dirty="0" sz="4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GATES</a:t>
                      </a:r>
                      <a:r>
                        <a:rPr dirty="0" sz="4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SHALL</a:t>
                      </a:r>
                      <a:r>
                        <a:rPr dirty="0" sz="4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REQUIRE</a:t>
                      </a:r>
                      <a:r>
                        <a:rPr dirty="0" sz="4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MECHANICAL</a:t>
                      </a:r>
                      <a:r>
                        <a:rPr dirty="0" sz="4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MEANS</a:t>
                      </a:r>
                      <a:r>
                        <a:rPr dirty="0" sz="4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4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 spc="-10">
                          <a:latin typeface="Arial"/>
                          <a:cs typeface="Arial"/>
                        </a:rPr>
                        <a:t>OPENING</a:t>
                      </a:r>
                      <a:endParaRPr sz="450">
                        <a:latin typeface="Arial"/>
                        <a:cs typeface="Arial"/>
                      </a:endParaRPr>
                    </a:p>
                    <a:p>
                      <a:pPr marL="3740785">
                        <a:lnSpc>
                          <a:spcPts val="530"/>
                        </a:lnSpc>
                      </a:pPr>
                      <a:r>
                        <a:rPr dirty="0" sz="45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4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4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EVENT</a:t>
                      </a:r>
                      <a:r>
                        <a:rPr dirty="0" sz="4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4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POWER</a:t>
                      </a:r>
                      <a:r>
                        <a:rPr dirty="0" sz="4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FAILURE,</a:t>
                      </a:r>
                      <a:r>
                        <a:rPr dirty="0" sz="4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GATE</a:t>
                      </a:r>
                      <a:r>
                        <a:rPr dirty="0" sz="4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SHALL</a:t>
                      </a:r>
                      <a:r>
                        <a:rPr dirty="0" sz="4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IMPINGE</a:t>
                      </a:r>
                      <a:r>
                        <a:rPr dirty="0" sz="4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4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 spc="-10">
                          <a:latin typeface="Arial"/>
                          <a:cs typeface="Arial"/>
                        </a:rPr>
                        <a:t>REQUIRED</a:t>
                      </a:r>
                      <a:endParaRPr sz="450">
                        <a:latin typeface="Arial"/>
                        <a:cs typeface="Arial"/>
                      </a:endParaRPr>
                    </a:p>
                    <a:p>
                      <a:pPr marL="3740785" marR="662305" indent="-84455">
                        <a:lnSpc>
                          <a:spcPct val="102800"/>
                        </a:lnSpc>
                      </a:pPr>
                      <a:r>
                        <a:rPr dirty="0" sz="450">
                          <a:latin typeface="Arial"/>
                          <a:cs typeface="Arial"/>
                        </a:rPr>
                        <a:t>CLEAR</a:t>
                      </a:r>
                      <a:r>
                        <a:rPr dirty="0" sz="45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WIDTH</a:t>
                      </a:r>
                      <a:r>
                        <a:rPr dirty="0" sz="4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WHEN</a:t>
                      </a:r>
                      <a:r>
                        <a:rPr dirty="0" sz="4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FULLY</a:t>
                      </a:r>
                      <a:r>
                        <a:rPr dirty="0" sz="4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OPEN,</a:t>
                      </a:r>
                      <a:r>
                        <a:rPr dirty="0" sz="4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4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SHALL</a:t>
                      </a:r>
                      <a:r>
                        <a:rPr dirty="0" sz="4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45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EQUIPPED</a:t>
                      </a:r>
                      <a:r>
                        <a:rPr dirty="0" sz="4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 spc="-2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45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KNOX</a:t>
                      </a:r>
                      <a:r>
                        <a:rPr dirty="0" sz="4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BOX</a:t>
                      </a:r>
                      <a:r>
                        <a:rPr dirty="0" sz="4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LOCK</a:t>
                      </a:r>
                      <a:r>
                        <a:rPr dirty="0" sz="4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>
                          <a:latin typeface="Arial"/>
                          <a:cs typeface="Arial"/>
                        </a:rPr>
                        <a:t>ACTUATION</a:t>
                      </a:r>
                      <a:r>
                        <a:rPr dirty="0" sz="4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 spc="-10">
                          <a:latin typeface="Arial"/>
                          <a:cs typeface="Arial"/>
                        </a:rPr>
                        <a:t>DEVICES.</a:t>
                      </a:r>
                      <a:endParaRPr sz="4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just" marL="117475" marR="4911090" indent="-1905">
                        <a:lnSpc>
                          <a:spcPct val="118200"/>
                        </a:lnSpc>
                      </a:pPr>
                      <a:r>
                        <a:rPr dirty="0" sz="500" spc="10">
                          <a:latin typeface="Arial"/>
                          <a:cs typeface="Arial"/>
                        </a:rPr>
                        <a:t>BUILDING</a:t>
                      </a:r>
                      <a:r>
                        <a:rPr dirty="0" sz="5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CONSTRUCTION</a:t>
                      </a:r>
                      <a:r>
                        <a:rPr dirty="0" sz="5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TYPE:</a:t>
                      </a:r>
                      <a:r>
                        <a:rPr dirty="0" sz="5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25">
                          <a:latin typeface="Arial"/>
                          <a:cs typeface="Arial"/>
                        </a:rPr>
                        <a:t>IIB</a:t>
                      </a:r>
                      <a:r>
                        <a:rPr dirty="0" sz="5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OCCUPANCY</a:t>
                      </a:r>
                      <a:r>
                        <a:rPr dirty="0" sz="500" spc="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CLASSIFICATION:</a:t>
                      </a:r>
                      <a:r>
                        <a:rPr dirty="0" sz="500" spc="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S-</a:t>
                      </a:r>
                      <a:r>
                        <a:rPr dirty="0" sz="500" spc="-25">
                          <a:latin typeface="Arial"/>
                          <a:cs typeface="Arial"/>
                        </a:rPr>
                        <a:t>1.</a:t>
                      </a:r>
                      <a:endParaRPr sz="500">
                        <a:latin typeface="Arial"/>
                        <a:cs typeface="Arial"/>
                      </a:endParaRPr>
                    </a:p>
                    <a:p>
                      <a:pPr algn="just" marL="113030" marR="2737485" indent="2540">
                        <a:lnSpc>
                          <a:spcPct val="118000"/>
                        </a:lnSpc>
                      </a:pPr>
                      <a:r>
                        <a:rPr dirty="0" sz="500" spc="10">
                          <a:latin typeface="Arial"/>
                          <a:cs typeface="Arial"/>
                        </a:rPr>
                        <a:t>BUILDINGS</a:t>
                      </a:r>
                      <a:r>
                        <a:rPr dirty="0" sz="5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5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EQUIPPED</a:t>
                      </a:r>
                      <a:r>
                        <a:rPr dirty="0" sz="5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5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AUTOMATIC</a:t>
                      </a:r>
                      <a:r>
                        <a:rPr dirty="0" sz="5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FIRE</a:t>
                      </a:r>
                      <a:r>
                        <a:rPr dirty="0" sz="5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SPRINKLER</a:t>
                      </a:r>
                      <a:r>
                        <a:rPr dirty="0" sz="5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SYSTEM</a:t>
                      </a:r>
                      <a:r>
                        <a:rPr dirty="0" sz="5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5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ACCORDANCE</a:t>
                      </a:r>
                      <a:r>
                        <a:rPr dirty="0" sz="5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5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20">
                          <a:latin typeface="Arial"/>
                          <a:cs typeface="Arial"/>
                        </a:rPr>
                        <a:t>NFPA</a:t>
                      </a:r>
                      <a:r>
                        <a:rPr dirty="0" sz="5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13,</a:t>
                      </a:r>
                      <a:r>
                        <a:rPr dirty="0" sz="5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5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S.D.</a:t>
                      </a:r>
                      <a:r>
                        <a:rPr dirty="0" sz="5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FIRE</a:t>
                      </a:r>
                      <a:r>
                        <a:rPr dirty="0" sz="5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CODE</a:t>
                      </a:r>
                      <a:r>
                        <a:rPr dirty="0" sz="5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903.2.</a:t>
                      </a:r>
                      <a:r>
                        <a:rPr dirty="0" sz="5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BUILDINGS</a:t>
                      </a:r>
                      <a:r>
                        <a:rPr dirty="0" sz="5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5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5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EQUIPPED</a:t>
                      </a:r>
                      <a:r>
                        <a:rPr dirty="0" sz="5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5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SUPERVISOR</a:t>
                      </a:r>
                      <a:r>
                        <a:rPr dirty="0" sz="5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FIRE</a:t>
                      </a:r>
                      <a:r>
                        <a:rPr dirty="0" sz="5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ALARM</a:t>
                      </a:r>
                      <a:r>
                        <a:rPr dirty="0" sz="5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10">
                          <a:latin typeface="Arial"/>
                          <a:cs typeface="Arial"/>
                        </a:rPr>
                        <a:t>SYSTEM.</a:t>
                      </a:r>
                      <a:r>
                        <a:rPr dirty="0" sz="5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ELECTRIC</a:t>
                      </a:r>
                      <a:r>
                        <a:rPr dirty="0" sz="5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ACCESS</a:t>
                      </a:r>
                      <a:r>
                        <a:rPr dirty="0" sz="5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GATES</a:t>
                      </a:r>
                      <a:r>
                        <a:rPr dirty="0" sz="5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5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HAVE</a:t>
                      </a:r>
                      <a:r>
                        <a:rPr dirty="0" sz="5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KNOX</a:t>
                      </a:r>
                      <a:r>
                        <a:rPr dirty="0" sz="5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BOX</a:t>
                      </a:r>
                      <a:r>
                        <a:rPr dirty="0" sz="5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SWITCH</a:t>
                      </a:r>
                      <a:r>
                        <a:rPr dirty="0" sz="5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5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OPTICOM.</a:t>
                      </a:r>
                      <a:r>
                        <a:rPr dirty="0" sz="5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NON-ELECTRIC</a:t>
                      </a:r>
                      <a:r>
                        <a:rPr dirty="0" sz="5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GATES</a:t>
                      </a:r>
                      <a:r>
                        <a:rPr dirty="0" sz="5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20">
                          <a:latin typeface="Arial"/>
                          <a:cs typeface="Arial"/>
                        </a:rPr>
                        <a:t>WILL</a:t>
                      </a:r>
                      <a:endParaRPr sz="500">
                        <a:latin typeface="Arial"/>
                        <a:cs typeface="Arial"/>
                      </a:endParaRPr>
                    </a:p>
                    <a:p>
                      <a:pPr algn="just" marL="11557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500">
                          <a:latin typeface="Arial"/>
                          <a:cs typeface="Arial"/>
                        </a:rPr>
                        <a:t>PROVIDE</a:t>
                      </a:r>
                      <a:r>
                        <a:rPr dirty="0" sz="500" spc="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KNOX</a:t>
                      </a:r>
                      <a:r>
                        <a:rPr dirty="0" sz="500" spc="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PAD</a:t>
                      </a:r>
                      <a:r>
                        <a:rPr dirty="0" sz="500" spc="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20">
                          <a:latin typeface="Arial"/>
                          <a:cs typeface="Arial"/>
                        </a:rPr>
                        <a:t>LOCK.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10160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1450">
                        <a:lnSpc>
                          <a:spcPct val="100000"/>
                        </a:lnSpc>
                      </a:pP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MANAGEMENT</a:t>
                      </a:r>
                      <a:r>
                        <a:rPr dirty="0" u="sng" sz="1000" spc="114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AND</a:t>
                      </a:r>
                      <a:r>
                        <a:rPr dirty="0" u="sng" sz="10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HOURS</a:t>
                      </a:r>
                      <a:r>
                        <a:rPr dirty="0" u="sng" sz="1000" spc="114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u="sng" sz="1000" spc="1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 spc="-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OPERATION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78435" marR="264160" indent="-635">
                        <a:lnSpc>
                          <a:spcPct val="102800"/>
                        </a:lnSpc>
                        <a:spcBef>
                          <a:spcPts val="355"/>
                        </a:spcBef>
                      </a:pPr>
                      <a:r>
                        <a:rPr dirty="0" sz="750">
                          <a:latin typeface="Arial"/>
                          <a:cs typeface="Arial"/>
                        </a:rPr>
                        <a:t>PROFESSIONAL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MANAGEMENT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PERSONNEL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SITE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DURING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0">
                          <a:latin typeface="Arial"/>
                          <a:cs typeface="Arial"/>
                        </a:rPr>
                        <a:t>REGULAR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BUSINESS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HOURS.</a:t>
                      </a:r>
                      <a:r>
                        <a:rPr dirty="0" sz="750" spc="3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OFFICE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HOURS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TENTATIVELY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SCHEDULED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9:00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A.M.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25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 6:00</a:t>
                      </a:r>
                      <a:r>
                        <a:rPr dirty="0" sz="7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P.M.</a:t>
                      </a:r>
                      <a:r>
                        <a:rPr dirty="0" sz="7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MONDAY</a:t>
                      </a:r>
                      <a:r>
                        <a:rPr dirty="0" sz="7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THROUGH</a:t>
                      </a:r>
                      <a:r>
                        <a:rPr dirty="0" sz="7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FRIDAY</a:t>
                      </a:r>
                      <a:r>
                        <a:rPr dirty="0" sz="7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7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10:00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A.M.</a:t>
                      </a:r>
                      <a:r>
                        <a:rPr dirty="0" sz="7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7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4:00</a:t>
                      </a:r>
                      <a:r>
                        <a:rPr dirty="0" sz="7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P.M.</a:t>
                      </a:r>
                      <a:r>
                        <a:rPr dirty="0" sz="7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SATURDAYS</a:t>
                      </a:r>
                      <a:r>
                        <a:rPr dirty="0" sz="7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2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 SUNDAYS.</a:t>
                      </a:r>
                      <a:r>
                        <a:rPr dirty="0" sz="750" spc="3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SECURITY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GATE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ACCESS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ESTABLISHED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SELF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0">
                          <a:latin typeface="Arial"/>
                          <a:cs typeface="Arial"/>
                        </a:rPr>
                        <a:t>STORAGE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CUSTOMERS</a:t>
                      </a:r>
                      <a:r>
                        <a:rPr dirty="0" sz="7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CURRENT</a:t>
                      </a:r>
                      <a:r>
                        <a:rPr dirty="0" sz="7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ACCOUNT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STATUS</a:t>
                      </a:r>
                      <a:r>
                        <a:rPr dirty="0" sz="7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7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6:00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A.M.</a:t>
                      </a:r>
                      <a:r>
                        <a:rPr dirty="0" sz="7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9:00</a:t>
                      </a:r>
                      <a:r>
                        <a:rPr dirty="0" sz="7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P.M.,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50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 DAYS-A-</a:t>
                      </a:r>
                      <a:r>
                        <a:rPr dirty="0" sz="750" spc="-10">
                          <a:latin typeface="Arial"/>
                          <a:cs typeface="Arial"/>
                        </a:rPr>
                        <a:t>WEEK.</a:t>
                      </a:r>
                      <a:endParaRPr sz="750">
                        <a:latin typeface="Arial"/>
                        <a:cs typeface="Arial"/>
                      </a:endParaRPr>
                    </a:p>
                    <a:p>
                      <a:pPr marL="17589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SEVICES</a:t>
                      </a:r>
                      <a:r>
                        <a:rPr dirty="0" u="sng" sz="1000" spc="18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1000" spc="-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PROPOSED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72720" marR="368300" indent="5080">
                        <a:lnSpc>
                          <a:spcPct val="102899"/>
                        </a:lnSpc>
                        <a:spcBef>
                          <a:spcPts val="520"/>
                        </a:spcBef>
                      </a:pPr>
                      <a:r>
                        <a:rPr dirty="0" sz="75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75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PROVIDE</a:t>
                      </a:r>
                      <a:r>
                        <a:rPr dirty="0" sz="75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SERVICES</a:t>
                      </a:r>
                      <a:r>
                        <a:rPr dirty="0" sz="75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75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SELF</a:t>
                      </a:r>
                      <a:r>
                        <a:rPr dirty="0" sz="75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STORAGE</a:t>
                      </a:r>
                      <a:r>
                        <a:rPr dirty="0" sz="75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INCLUDES</a:t>
                      </a:r>
                      <a:r>
                        <a:rPr dirty="0" sz="75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LEASABLE</a:t>
                      </a:r>
                      <a:r>
                        <a:rPr dirty="0" sz="75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STORAGE</a:t>
                      </a:r>
                      <a:r>
                        <a:rPr dirty="0" sz="75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0">
                          <a:latin typeface="Arial"/>
                          <a:cs typeface="Arial"/>
                        </a:rPr>
                        <a:t>SPACE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7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SALES</a:t>
                      </a:r>
                      <a:r>
                        <a:rPr dirty="0" sz="7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ITEMS</a:t>
                      </a:r>
                      <a:r>
                        <a:rPr dirty="0" sz="7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7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STORAGE.</a:t>
                      </a:r>
                      <a:r>
                        <a:rPr dirty="0" sz="750" spc="2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REQUIRED</a:t>
                      </a:r>
                      <a:r>
                        <a:rPr dirty="0" sz="7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EMPLOYEES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TWO</a:t>
                      </a:r>
                      <a:r>
                        <a:rPr dirty="0" sz="7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STAFF</a:t>
                      </a:r>
                      <a:r>
                        <a:rPr dirty="0" sz="7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0">
                          <a:latin typeface="Arial"/>
                          <a:cs typeface="Arial"/>
                        </a:rPr>
                        <a:t>MEMBERS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DURING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DAY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TIMES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HOURS,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SECURITY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SYSTEM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WILL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PLACE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DURING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0">
                          <a:latin typeface="Arial"/>
                          <a:cs typeface="Arial"/>
                        </a:rPr>
                        <a:t>EVENING HOURS.</a:t>
                      </a:r>
                      <a:endParaRPr sz="7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631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u="sng" sz="1000" spc="-2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FIRE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65735" marR="184785" indent="1270">
                        <a:lnSpc>
                          <a:spcPct val="102899"/>
                        </a:lnSpc>
                        <a:spcBef>
                          <a:spcPts val="420"/>
                        </a:spcBef>
                      </a:pPr>
                      <a:r>
                        <a:rPr dirty="0" sz="750">
                          <a:latin typeface="Arial"/>
                          <a:cs typeface="Arial"/>
                        </a:rPr>
                        <a:t>MONITORED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FIRE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SPRINKLER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SYSTEM(S)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ARE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REQUIRED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0">
                          <a:latin typeface="Arial"/>
                          <a:cs typeface="Arial"/>
                        </a:rPr>
                        <a:t>PROPOSED</a:t>
                      </a:r>
                      <a:r>
                        <a:rPr dirty="0" sz="75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BUILDINGS.</a:t>
                      </a:r>
                      <a:r>
                        <a:rPr dirty="0" sz="7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PLANS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SHALL</a:t>
                      </a:r>
                      <a:r>
                        <a:rPr dirty="0" sz="7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SUBMITTED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PRIOR</a:t>
                      </a:r>
                      <a:r>
                        <a:rPr dirty="0" sz="7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0">
                          <a:latin typeface="Arial"/>
                          <a:cs typeface="Arial"/>
                        </a:rPr>
                        <a:t>CONSTRUCTION.</a:t>
                      </a:r>
                      <a:r>
                        <a:rPr dirty="0" sz="750" spc="500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INTERIOR/EXTERIOR</a:t>
                      </a:r>
                      <a:r>
                        <a:rPr dirty="0" sz="75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FIRE</a:t>
                      </a:r>
                      <a:r>
                        <a:rPr dirty="0" sz="75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DEPARTMENT</a:t>
                      </a:r>
                      <a:r>
                        <a:rPr dirty="0" sz="75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ACCESS</a:t>
                      </a:r>
                      <a:r>
                        <a:rPr dirty="0" sz="75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ROADWAY/FIRE</a:t>
                      </a:r>
                      <a:r>
                        <a:rPr dirty="0" sz="75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LANES</a:t>
                      </a:r>
                      <a:r>
                        <a:rPr dirty="0" sz="75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SHALL</a:t>
                      </a:r>
                      <a:r>
                        <a:rPr dirty="0" sz="75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25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 REQUIRED</a:t>
                      </a:r>
                      <a:r>
                        <a:rPr dirty="0" sz="75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PER</a:t>
                      </a:r>
                      <a:r>
                        <a:rPr dirty="0" sz="75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FIRE</a:t>
                      </a:r>
                      <a:r>
                        <a:rPr dirty="0" sz="75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DEPARTMENT</a:t>
                      </a:r>
                      <a:r>
                        <a:rPr dirty="0" sz="75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STANDARD.</a:t>
                      </a:r>
                      <a:r>
                        <a:rPr dirty="0" sz="75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FIRE</a:t>
                      </a:r>
                      <a:r>
                        <a:rPr dirty="0" sz="750" spc="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DEPARTMENT</a:t>
                      </a:r>
                      <a:r>
                        <a:rPr dirty="0" sz="75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ACCESS</a:t>
                      </a:r>
                      <a:r>
                        <a:rPr dirty="0" sz="75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0">
                          <a:latin typeface="Arial"/>
                          <a:cs typeface="Arial"/>
                        </a:rPr>
                        <a:t>ROADWAYS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PROVIDING</a:t>
                      </a:r>
                      <a:r>
                        <a:rPr dirty="0" sz="7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ACCESS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BUILDINGS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PROJECT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SHALL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MINIMUM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25">
                          <a:latin typeface="Arial"/>
                          <a:cs typeface="Arial"/>
                        </a:rPr>
                        <a:t>26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 FEET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WIDE.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GATES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INSTALLED,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MUST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COMPLY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FIRE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DEPARTMENT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0">
                          <a:latin typeface="Arial"/>
                          <a:cs typeface="Arial"/>
                        </a:rPr>
                        <a:t>STANDARDS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(SEC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D103.5)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12'-0"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MIN.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WIDTH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DIVIDED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ACCESS.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KNOX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BOX/KEY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BOX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0">
                          <a:latin typeface="Arial"/>
                          <a:cs typeface="Arial"/>
                        </a:rPr>
                        <a:t>REQUIRED,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75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SHALL</a:t>
                      </a:r>
                      <a:r>
                        <a:rPr dirty="0" sz="7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75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PROVIDED</a:t>
                      </a:r>
                      <a:r>
                        <a:rPr dirty="0" sz="7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75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INSTALLED</a:t>
                      </a:r>
                      <a:r>
                        <a:rPr dirty="0" sz="7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7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ACCORDANCE</a:t>
                      </a:r>
                      <a:r>
                        <a:rPr dirty="0" sz="75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7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FIRE</a:t>
                      </a:r>
                      <a:r>
                        <a:rPr dirty="0" sz="75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0">
                          <a:latin typeface="Arial"/>
                          <a:cs typeface="Arial"/>
                        </a:rPr>
                        <a:t>DEPARTMENT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STANDARDS.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ACCESS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GATES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SHALL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PROVIDED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AN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"OPTICOM"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0">
                          <a:latin typeface="Arial"/>
                          <a:cs typeface="Arial"/>
                        </a:rPr>
                        <a:t>RECEIVER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CAPABLE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75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OPENING</a:t>
                      </a:r>
                      <a:r>
                        <a:rPr dirty="0" sz="75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GATES</a:t>
                      </a:r>
                      <a:r>
                        <a:rPr dirty="0" sz="75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VIA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DECODING</a:t>
                      </a:r>
                      <a:r>
                        <a:rPr dirty="0" sz="75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75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75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"OPTICOM"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STROBE</a:t>
                      </a:r>
                      <a:r>
                        <a:rPr dirty="0" sz="75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0">
                          <a:latin typeface="Arial"/>
                          <a:cs typeface="Arial"/>
                        </a:rPr>
                        <a:t>SIGNAL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TRANSMITTED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FIRE,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POLICE,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AMBULANCE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UNIT.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ACCESS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GATES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0">
                          <a:latin typeface="Arial"/>
                          <a:cs typeface="Arial"/>
                        </a:rPr>
                        <a:t>SHALE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REQUIRED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MECHANICAL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MEANS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OPENING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EVENT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POWER</a:t>
                      </a:r>
                      <a:r>
                        <a:rPr dirty="0" sz="75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FAILURE,</a:t>
                      </a:r>
                      <a:r>
                        <a:rPr dirty="0" sz="75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0">
                          <a:latin typeface="Arial"/>
                          <a:cs typeface="Arial"/>
                        </a:rPr>
                        <a:t>SHALL</a:t>
                      </a:r>
                      <a:r>
                        <a:rPr dirty="0" sz="75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75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IMPINGE</a:t>
                      </a:r>
                      <a:r>
                        <a:rPr dirty="0" sz="7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7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REQUIRED</a:t>
                      </a:r>
                      <a:r>
                        <a:rPr dirty="0" sz="7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CLEAR</a:t>
                      </a:r>
                      <a:r>
                        <a:rPr dirty="0" sz="7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WIDTH</a:t>
                      </a:r>
                      <a:r>
                        <a:rPr dirty="0" sz="75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WHEN</a:t>
                      </a:r>
                      <a:r>
                        <a:rPr dirty="0" sz="7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FULLY</a:t>
                      </a:r>
                      <a:r>
                        <a:rPr dirty="0" sz="7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OPEN,</a:t>
                      </a:r>
                      <a:r>
                        <a:rPr dirty="0" sz="7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7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SHALL</a:t>
                      </a:r>
                      <a:r>
                        <a:rPr dirty="0" sz="75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7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0">
                          <a:latin typeface="Arial"/>
                          <a:cs typeface="Arial"/>
                        </a:rPr>
                        <a:t>EQUIPPED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75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KNOW</a:t>
                      </a:r>
                      <a:r>
                        <a:rPr dirty="0" sz="7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BOX</a:t>
                      </a:r>
                      <a:r>
                        <a:rPr dirty="0" sz="7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LOCK</a:t>
                      </a:r>
                      <a:r>
                        <a:rPr dirty="0" sz="7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ACTUATION</a:t>
                      </a:r>
                      <a:r>
                        <a:rPr dirty="0" sz="75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0">
                          <a:latin typeface="Arial"/>
                          <a:cs typeface="Arial"/>
                        </a:rPr>
                        <a:t>DEVICES.</a:t>
                      </a:r>
                      <a:endParaRPr sz="7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68910">
                        <a:lnSpc>
                          <a:spcPct val="100000"/>
                        </a:lnSpc>
                      </a:pPr>
                      <a:r>
                        <a:rPr dirty="0" sz="750">
                          <a:latin typeface="Arial"/>
                          <a:cs typeface="Arial"/>
                        </a:rPr>
                        <a:t>BUILDING</a:t>
                      </a:r>
                      <a:r>
                        <a:rPr dirty="0" sz="750" spc="2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75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>
                          <a:latin typeface="Arial"/>
                          <a:cs typeface="Arial"/>
                        </a:rPr>
                        <a:t>FULLY</a:t>
                      </a:r>
                      <a:r>
                        <a:rPr dirty="0" sz="75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50" spc="-10">
                          <a:latin typeface="Arial"/>
                          <a:cs typeface="Arial"/>
                        </a:rPr>
                        <a:t>SPRINKLERED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u="sng" sz="950" spc="-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ARCHITECTURAL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marL="104139" marR="1515110">
                        <a:lnSpc>
                          <a:spcPct val="117100"/>
                        </a:lnSpc>
                        <a:spcBef>
                          <a:spcPts val="5"/>
                        </a:spcBef>
                      </a:pPr>
                      <a:r>
                        <a:rPr dirty="0" sz="600">
                          <a:latin typeface="Arial"/>
                          <a:cs typeface="Arial"/>
                        </a:rPr>
                        <a:t>A1.0</a:t>
                      </a:r>
                      <a:r>
                        <a:rPr dirty="0" sz="600" spc="235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COVER</a:t>
                      </a:r>
                      <a:r>
                        <a:rPr dirty="0" sz="6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0">
                          <a:latin typeface="Arial"/>
                          <a:cs typeface="Arial"/>
                        </a:rPr>
                        <a:t>SHEET</a:t>
                      </a:r>
                      <a:r>
                        <a:rPr dirty="0"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A1.1</a:t>
                      </a:r>
                      <a:r>
                        <a:rPr dirty="0" sz="600" spc="229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SITE</a:t>
                      </a:r>
                      <a:r>
                        <a:rPr dirty="0" sz="6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0">
                          <a:latin typeface="Arial"/>
                          <a:cs typeface="Arial"/>
                        </a:rPr>
                        <a:t>PLAN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104139" marR="1030605">
                        <a:lnSpc>
                          <a:spcPct val="116799"/>
                        </a:lnSpc>
                      </a:pPr>
                      <a:r>
                        <a:rPr dirty="0" sz="600">
                          <a:latin typeface="Arial"/>
                          <a:cs typeface="Arial"/>
                        </a:rPr>
                        <a:t>A2.1</a:t>
                      </a:r>
                      <a:r>
                        <a:rPr dirty="0" sz="600" spc="275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UNIT-MIX</a:t>
                      </a:r>
                      <a:r>
                        <a:rPr dirty="0" sz="6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BLDG</a:t>
                      </a:r>
                      <a:r>
                        <a:rPr dirty="0" sz="6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10">
                          <a:latin typeface="Arial"/>
                          <a:cs typeface="Arial"/>
                        </a:rPr>
                        <a:t>A/B/C/D/E/F</a:t>
                      </a:r>
                      <a:r>
                        <a:rPr dirty="0"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A2.2</a:t>
                      </a:r>
                      <a:r>
                        <a:rPr dirty="0" sz="600" spc="275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UNIT-MIX</a:t>
                      </a:r>
                      <a:r>
                        <a:rPr dirty="0" sz="6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BLDG</a:t>
                      </a:r>
                      <a:r>
                        <a:rPr dirty="0" sz="6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50">
                          <a:latin typeface="Arial"/>
                          <a:cs typeface="Arial"/>
                        </a:rPr>
                        <a:t>G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104139" marR="1245870">
                        <a:lnSpc>
                          <a:spcPct val="117100"/>
                        </a:lnSpc>
                      </a:pPr>
                      <a:r>
                        <a:rPr dirty="0" sz="600">
                          <a:latin typeface="Arial"/>
                          <a:cs typeface="Arial"/>
                        </a:rPr>
                        <a:t>A2.3</a:t>
                      </a:r>
                      <a:r>
                        <a:rPr dirty="0" sz="600" spc="245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UNIT</a:t>
                      </a:r>
                      <a:r>
                        <a:rPr dirty="0" sz="6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MIX</a:t>
                      </a:r>
                      <a:r>
                        <a:rPr dirty="0" sz="6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BLDG</a:t>
                      </a:r>
                      <a:r>
                        <a:rPr dirty="0" sz="6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10">
                          <a:latin typeface="Arial"/>
                          <a:cs typeface="Arial"/>
                        </a:rPr>
                        <a:t>H/I/J</a:t>
                      </a:r>
                      <a:r>
                        <a:rPr dirty="0"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A3.0</a:t>
                      </a:r>
                      <a:r>
                        <a:rPr dirty="0" sz="600" spc="254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STREET</a:t>
                      </a:r>
                      <a:r>
                        <a:rPr dirty="0" sz="6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10">
                          <a:latin typeface="Arial"/>
                          <a:cs typeface="Arial"/>
                        </a:rPr>
                        <a:t>ELEVATIONS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104139" marR="1030605">
                        <a:lnSpc>
                          <a:spcPts val="840"/>
                        </a:lnSpc>
                        <a:spcBef>
                          <a:spcPts val="50"/>
                        </a:spcBef>
                      </a:pPr>
                      <a:r>
                        <a:rPr dirty="0" sz="600" spc="10">
                          <a:latin typeface="Arial"/>
                          <a:cs typeface="Arial"/>
                        </a:rPr>
                        <a:t>A3.1</a:t>
                      </a:r>
                      <a:r>
                        <a:rPr dirty="0" sz="600" spc="235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600" spc="10">
                          <a:latin typeface="Arial"/>
                          <a:cs typeface="Arial"/>
                        </a:rPr>
                        <a:t>ELEVATIONS</a:t>
                      </a:r>
                      <a:r>
                        <a:rPr dirty="0" sz="6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10">
                          <a:latin typeface="Arial"/>
                          <a:cs typeface="Arial"/>
                        </a:rPr>
                        <a:t>BLDG</a:t>
                      </a:r>
                      <a:r>
                        <a:rPr dirty="0" sz="6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10">
                          <a:latin typeface="Arial"/>
                          <a:cs typeface="Arial"/>
                        </a:rPr>
                        <a:t>A/B/C/D</a:t>
                      </a:r>
                      <a:r>
                        <a:rPr dirty="0"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10">
                          <a:latin typeface="Arial"/>
                          <a:cs typeface="Arial"/>
                        </a:rPr>
                        <a:t>A3.2</a:t>
                      </a:r>
                      <a:r>
                        <a:rPr dirty="0" sz="600" spc="235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600" spc="10">
                          <a:latin typeface="Arial"/>
                          <a:cs typeface="Arial"/>
                        </a:rPr>
                        <a:t>ELEVATIONS</a:t>
                      </a:r>
                      <a:r>
                        <a:rPr dirty="0" sz="6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10">
                          <a:latin typeface="Arial"/>
                          <a:cs typeface="Arial"/>
                        </a:rPr>
                        <a:t>BLDG</a:t>
                      </a:r>
                      <a:r>
                        <a:rPr dirty="0" sz="6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10">
                          <a:latin typeface="Arial"/>
                          <a:cs typeface="Arial"/>
                        </a:rPr>
                        <a:t>E/F/G</a:t>
                      </a:r>
                      <a:r>
                        <a:rPr dirty="0"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10">
                          <a:latin typeface="Arial"/>
                          <a:cs typeface="Arial"/>
                        </a:rPr>
                        <a:t>A3.3</a:t>
                      </a:r>
                      <a:r>
                        <a:rPr dirty="0" sz="600" spc="235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600" spc="10">
                          <a:latin typeface="Arial"/>
                          <a:cs typeface="Arial"/>
                        </a:rPr>
                        <a:t>ELEVATIONS</a:t>
                      </a:r>
                      <a:r>
                        <a:rPr dirty="0" sz="6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10">
                          <a:latin typeface="Arial"/>
                          <a:cs typeface="Arial"/>
                        </a:rPr>
                        <a:t>BLDG</a:t>
                      </a:r>
                      <a:r>
                        <a:rPr dirty="0" sz="6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10">
                          <a:latin typeface="Arial"/>
                          <a:cs typeface="Arial"/>
                        </a:rPr>
                        <a:t>H/I/J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dirty="0" u="sng" sz="950" spc="-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LANDSCAPE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marL="98425" marR="803275">
                        <a:lnSpc>
                          <a:spcPct val="116799"/>
                        </a:lnSpc>
                        <a:spcBef>
                          <a:spcPts val="5"/>
                        </a:spcBef>
                      </a:pPr>
                      <a:r>
                        <a:rPr dirty="0" sz="600" spc="10">
                          <a:latin typeface="Arial"/>
                          <a:cs typeface="Arial"/>
                        </a:rPr>
                        <a:t>L1.1</a:t>
                      </a:r>
                      <a:r>
                        <a:rPr dirty="0" sz="600" spc="295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600" spc="10">
                          <a:latin typeface="Arial"/>
                          <a:cs typeface="Arial"/>
                        </a:rPr>
                        <a:t>PRELIMINARY</a:t>
                      </a:r>
                      <a:r>
                        <a:rPr dirty="0" sz="6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10">
                          <a:latin typeface="Arial"/>
                          <a:cs typeface="Arial"/>
                        </a:rPr>
                        <a:t>LANDSCAPE</a:t>
                      </a:r>
                      <a:r>
                        <a:rPr dirty="0" sz="6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0">
                          <a:latin typeface="Arial"/>
                          <a:cs typeface="Arial"/>
                        </a:rPr>
                        <a:t>PLAN</a:t>
                      </a:r>
                      <a:r>
                        <a:rPr dirty="0"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10">
                          <a:latin typeface="Arial"/>
                          <a:cs typeface="Arial"/>
                        </a:rPr>
                        <a:t>L2.1</a:t>
                      </a:r>
                      <a:r>
                        <a:rPr dirty="0" sz="600" spc="215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600" spc="10">
                          <a:latin typeface="Arial"/>
                          <a:cs typeface="Arial"/>
                        </a:rPr>
                        <a:t>TREE</a:t>
                      </a:r>
                      <a:r>
                        <a:rPr dirty="0" sz="6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10">
                          <a:latin typeface="Arial"/>
                          <a:cs typeface="Arial"/>
                        </a:rPr>
                        <a:t>DISPOSITION</a:t>
                      </a:r>
                      <a:r>
                        <a:rPr dirty="0" sz="6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0">
                          <a:latin typeface="Arial"/>
                          <a:cs typeface="Arial"/>
                        </a:rPr>
                        <a:t>PLAN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600">
                          <a:latin typeface="Arial"/>
                          <a:cs typeface="Arial"/>
                        </a:rPr>
                        <a:t>L3.1</a:t>
                      </a:r>
                      <a:r>
                        <a:rPr dirty="0" sz="600" spc="254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PLANTING</a:t>
                      </a:r>
                      <a:r>
                        <a:rPr dirty="0" sz="6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10">
                          <a:latin typeface="Arial"/>
                          <a:cs typeface="Arial"/>
                        </a:rPr>
                        <a:t>IMAGERY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dirty="0" u="sng" sz="950" spc="-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CIVIL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algn="just" marL="98425" marR="951865">
                        <a:lnSpc>
                          <a:spcPct val="116900"/>
                        </a:lnSpc>
                        <a:spcBef>
                          <a:spcPts val="60"/>
                        </a:spcBef>
                      </a:pPr>
                      <a:r>
                        <a:rPr dirty="0" sz="600" spc="10">
                          <a:latin typeface="Arial"/>
                          <a:cs typeface="Arial"/>
                        </a:rPr>
                        <a:t>C1</a:t>
                      </a:r>
                      <a:r>
                        <a:rPr dirty="0" sz="600" spc="400">
                          <a:latin typeface="Arial"/>
                          <a:cs typeface="Arial"/>
                        </a:rPr>
                        <a:t>   </a:t>
                      </a:r>
                      <a:r>
                        <a:rPr dirty="0" sz="600" spc="10">
                          <a:latin typeface="Arial"/>
                          <a:cs typeface="Arial"/>
                        </a:rPr>
                        <a:t>TITLE</a:t>
                      </a:r>
                      <a:r>
                        <a:rPr dirty="0" sz="6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10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6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10">
                          <a:latin typeface="Arial"/>
                          <a:cs typeface="Arial"/>
                        </a:rPr>
                        <a:t>CONSTRAINTS</a:t>
                      </a:r>
                      <a:r>
                        <a:rPr dirty="0" sz="6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MAP</a:t>
                      </a:r>
                      <a:r>
                        <a:rPr dirty="0"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C2/3</a:t>
                      </a:r>
                      <a:r>
                        <a:rPr dirty="0" sz="600" spc="430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FIRE</a:t>
                      </a:r>
                      <a:r>
                        <a:rPr dirty="0" sz="6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SITE</a:t>
                      </a:r>
                      <a:r>
                        <a:rPr dirty="0" sz="6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0">
                          <a:latin typeface="Arial"/>
                          <a:cs typeface="Arial"/>
                        </a:rPr>
                        <a:t>PLAN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algn="just" marL="98425" marR="1022350">
                        <a:lnSpc>
                          <a:spcPct val="116900"/>
                        </a:lnSpc>
                      </a:pPr>
                      <a:r>
                        <a:rPr dirty="0" sz="600">
                          <a:latin typeface="Arial"/>
                          <a:cs typeface="Arial"/>
                        </a:rPr>
                        <a:t>C4/5</a:t>
                      </a:r>
                      <a:r>
                        <a:rPr dirty="0" sz="600" spc="475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CONCEPT</a:t>
                      </a:r>
                      <a:r>
                        <a:rPr dirty="0" sz="600" spc="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GRADING</a:t>
                      </a:r>
                      <a:r>
                        <a:rPr dirty="0" sz="6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0">
                          <a:latin typeface="Arial"/>
                          <a:cs typeface="Arial"/>
                        </a:rPr>
                        <a:t>PLAN</a:t>
                      </a:r>
                      <a:r>
                        <a:rPr dirty="0"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C6/7</a:t>
                      </a:r>
                      <a:r>
                        <a:rPr dirty="0" sz="600" spc="475">
                          <a:latin typeface="Arial"/>
                          <a:cs typeface="Arial"/>
                        </a:rPr>
                        <a:t>  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CONCEPT</a:t>
                      </a:r>
                      <a:r>
                        <a:rPr dirty="0" sz="6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UTILITY</a:t>
                      </a:r>
                      <a:r>
                        <a:rPr dirty="0" sz="6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10">
                          <a:latin typeface="Arial"/>
                          <a:cs typeface="Arial"/>
                        </a:rPr>
                        <a:t>PLANS</a:t>
                      </a:r>
                      <a:r>
                        <a:rPr dirty="0" sz="6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C8</a:t>
                      </a:r>
                      <a:r>
                        <a:rPr dirty="0" sz="600" spc="375">
                          <a:latin typeface="Arial"/>
                          <a:cs typeface="Arial"/>
                        </a:rPr>
                        <a:t>   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DMA</a:t>
                      </a:r>
                      <a:r>
                        <a:rPr dirty="0" sz="6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0">
                          <a:latin typeface="Arial"/>
                          <a:cs typeface="Arial"/>
                        </a:rPr>
                        <a:t>PLAN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6540"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550">
                          <a:latin typeface="Arial"/>
                          <a:cs typeface="Arial"/>
                        </a:rPr>
                        <a:t>VICINITY </a:t>
                      </a:r>
                      <a:r>
                        <a:rPr dirty="0" sz="1550" spc="-25">
                          <a:latin typeface="Arial"/>
                          <a:cs typeface="Arial"/>
                        </a:rPr>
                        <a:t>MAP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0160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60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905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6893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53035">
                        <a:lnSpc>
                          <a:spcPct val="100000"/>
                        </a:lnSpc>
                      </a:pPr>
                      <a:r>
                        <a:rPr dirty="0" sz="1500" spc="-50">
                          <a:latin typeface="Arial"/>
                          <a:cs typeface="Arial"/>
                        </a:rPr>
                        <a:t>2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303530">
                        <a:lnSpc>
                          <a:spcPct val="100000"/>
                        </a:lnSpc>
                      </a:pPr>
                      <a:r>
                        <a:rPr dirty="0" sz="1950" spc="-20" b="1">
                          <a:latin typeface="Arial"/>
                          <a:cs typeface="Arial"/>
                        </a:rPr>
                        <a:t>SITE</a:t>
                      </a:r>
                      <a:endParaRPr sz="1950">
                        <a:latin typeface="Arial"/>
                        <a:cs typeface="Arial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spcBef>
                          <a:spcPts val="1295"/>
                        </a:spcBef>
                        <a:tabLst>
                          <a:tab pos="4801870" algn="l"/>
                        </a:tabLst>
                      </a:pPr>
                      <a:r>
                        <a:rPr dirty="0" sz="1500" spc="-5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	</a:t>
                      </a:r>
                      <a:r>
                        <a:rPr dirty="0" baseline="-7407" sz="2250" spc="-75">
                          <a:latin typeface="Arial"/>
                          <a:cs typeface="Arial"/>
                        </a:rPr>
                        <a:t>3</a:t>
                      </a:r>
                      <a:endParaRPr baseline="-7407" sz="22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r" marR="473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300" spc="-10">
                          <a:latin typeface="Arial"/>
                          <a:cs typeface="Arial"/>
                        </a:rPr>
                        <a:t>NORTH</a:t>
                      </a:r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0160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60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905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543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0160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60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dirty="0" sz="1550" spc="-10">
                          <a:latin typeface="Arial"/>
                          <a:cs typeface="Arial"/>
                        </a:rPr>
                        <a:t>DIRECTORY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27939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1485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0160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60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dirty="0" u="sng" sz="800" spc="-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OWNER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BOULDER</a:t>
                      </a:r>
                      <a:r>
                        <a:rPr dirty="0" sz="800" spc="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RIDGE</a:t>
                      </a:r>
                      <a:r>
                        <a:rPr dirty="0" sz="800" spc="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CAPITAL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550" spc="-10">
                          <a:latin typeface="Arial"/>
                          <a:cs typeface="Arial"/>
                        </a:rPr>
                        <a:t>ADDRESS</a:t>
                      </a:r>
                      <a:endParaRPr sz="550">
                        <a:latin typeface="Arial"/>
                        <a:cs typeface="Arial"/>
                      </a:endParaRPr>
                    </a:p>
                    <a:p>
                      <a:pPr marL="115570" marR="1343660" indent="1270">
                        <a:lnSpc>
                          <a:spcPct val="111000"/>
                        </a:lnSpc>
                      </a:pPr>
                      <a:r>
                        <a:rPr dirty="0" sz="550">
                          <a:latin typeface="Arial"/>
                          <a:cs typeface="Arial"/>
                        </a:rPr>
                        <a:t>TELEPHONE:</a:t>
                      </a:r>
                      <a:r>
                        <a:rPr dirty="0" sz="5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50">
                          <a:latin typeface="Arial"/>
                          <a:cs typeface="Arial"/>
                        </a:rPr>
                        <a:t>(760)</a:t>
                      </a:r>
                      <a:r>
                        <a:rPr dirty="0" sz="5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50">
                          <a:latin typeface="Arial"/>
                          <a:cs typeface="Arial"/>
                        </a:rPr>
                        <a:t>519-</a:t>
                      </a:r>
                      <a:r>
                        <a:rPr dirty="0" sz="550" spc="-20">
                          <a:latin typeface="Arial"/>
                          <a:cs typeface="Arial"/>
                        </a:rPr>
                        <a:t>0566</a:t>
                      </a:r>
                      <a:r>
                        <a:rPr dirty="0" sz="55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50">
                          <a:latin typeface="Arial"/>
                          <a:cs typeface="Arial"/>
                        </a:rPr>
                        <a:t>CONTACT: ANDREW </a:t>
                      </a:r>
                      <a:r>
                        <a:rPr dirty="0" sz="550" spc="-10">
                          <a:latin typeface="Arial"/>
                          <a:cs typeface="Arial"/>
                        </a:rPr>
                        <a:t>BERTHA</a:t>
                      </a:r>
                      <a:endParaRPr sz="550">
                        <a:latin typeface="Arial"/>
                        <a:cs typeface="Arial"/>
                      </a:endParaRPr>
                    </a:p>
                    <a:p>
                      <a:pPr marL="11303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550">
                          <a:latin typeface="Arial"/>
                          <a:cs typeface="Arial"/>
                        </a:rPr>
                        <a:t>EMAIL:</a:t>
                      </a:r>
                      <a:r>
                        <a:rPr dirty="0" sz="5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50" spc="-10">
                          <a:latin typeface="Arial"/>
                          <a:cs typeface="Arial"/>
                          <a:hlinkClick r:id="rId11"/>
                        </a:rPr>
                        <a:t>andrew@boulderridgecapital.com</a:t>
                      </a:r>
                      <a:endParaRPr sz="5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dirty="0" u="sng" sz="800" spc="-1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ARCHITECT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800">
                          <a:latin typeface="Arial"/>
                          <a:cs typeface="Arial"/>
                        </a:rPr>
                        <a:t>BRUCE</a:t>
                      </a:r>
                      <a:r>
                        <a:rPr dirty="0" sz="800" spc="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"/>
                          <a:cs typeface="Arial"/>
                        </a:rPr>
                        <a:t>JORDAN</a:t>
                      </a:r>
                      <a:r>
                        <a:rPr dirty="0" sz="800" spc="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>
                          <a:latin typeface="Arial"/>
                          <a:cs typeface="Arial"/>
                        </a:rPr>
                        <a:t>ARCHITECT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15570" marR="1289050" indent="-4445">
                        <a:lnSpc>
                          <a:spcPct val="110900"/>
                        </a:lnSpc>
                        <a:spcBef>
                          <a:spcPts val="15"/>
                        </a:spcBef>
                      </a:pPr>
                      <a:r>
                        <a:rPr dirty="0" sz="550">
                          <a:latin typeface="Arial"/>
                          <a:cs typeface="Arial"/>
                        </a:rPr>
                        <a:t>131</a:t>
                      </a:r>
                      <a:r>
                        <a:rPr dirty="0" sz="55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50">
                          <a:latin typeface="Arial"/>
                          <a:cs typeface="Arial"/>
                        </a:rPr>
                        <a:t>CALLE</a:t>
                      </a:r>
                      <a:r>
                        <a:rPr dirty="0" sz="55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50">
                          <a:latin typeface="Arial"/>
                          <a:cs typeface="Arial"/>
                        </a:rPr>
                        <a:t>IGLESIA,</a:t>
                      </a:r>
                      <a:r>
                        <a:rPr dirty="0" sz="5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50">
                          <a:latin typeface="Arial"/>
                          <a:cs typeface="Arial"/>
                        </a:rPr>
                        <a:t>SUITE</a:t>
                      </a:r>
                      <a:r>
                        <a:rPr dirty="0" sz="55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50" spc="-20">
                          <a:latin typeface="Arial"/>
                          <a:cs typeface="Arial"/>
                        </a:rPr>
                        <a:t>100,</a:t>
                      </a:r>
                      <a:r>
                        <a:rPr dirty="0" sz="55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50">
                          <a:latin typeface="Arial"/>
                          <a:cs typeface="Arial"/>
                        </a:rPr>
                        <a:t>SAN CLEMENTE, CA </a:t>
                      </a:r>
                      <a:r>
                        <a:rPr dirty="0" sz="550" spc="-10">
                          <a:latin typeface="Arial"/>
                          <a:cs typeface="Arial"/>
                        </a:rPr>
                        <a:t>92673</a:t>
                      </a:r>
                      <a:r>
                        <a:rPr dirty="0" sz="55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50">
                          <a:latin typeface="Arial"/>
                          <a:cs typeface="Arial"/>
                        </a:rPr>
                        <a:t>TELEPHONE:</a:t>
                      </a:r>
                      <a:r>
                        <a:rPr dirty="0" sz="55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50">
                          <a:latin typeface="Arial"/>
                          <a:cs typeface="Arial"/>
                        </a:rPr>
                        <a:t>(949)</a:t>
                      </a:r>
                      <a:r>
                        <a:rPr dirty="0" sz="55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50">
                          <a:latin typeface="Arial"/>
                          <a:cs typeface="Arial"/>
                        </a:rPr>
                        <a:t>388-</a:t>
                      </a:r>
                      <a:r>
                        <a:rPr dirty="0" sz="550" spc="-20">
                          <a:latin typeface="Arial"/>
                          <a:cs typeface="Arial"/>
                        </a:rPr>
                        <a:t>8090</a:t>
                      </a:r>
                      <a:endParaRPr sz="550">
                        <a:latin typeface="Arial"/>
                        <a:cs typeface="Arial"/>
                      </a:endParaRPr>
                    </a:p>
                    <a:p>
                      <a:pPr marL="11303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550">
                          <a:latin typeface="Arial"/>
                          <a:cs typeface="Arial"/>
                        </a:rPr>
                        <a:t>FACSIMILE:</a:t>
                      </a:r>
                      <a:r>
                        <a:rPr dirty="0" sz="5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50">
                          <a:latin typeface="Arial"/>
                          <a:cs typeface="Arial"/>
                        </a:rPr>
                        <a:t>(949)</a:t>
                      </a:r>
                      <a:r>
                        <a:rPr dirty="0" sz="550" spc="1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50">
                          <a:latin typeface="Arial"/>
                          <a:cs typeface="Arial"/>
                        </a:rPr>
                        <a:t>388-</a:t>
                      </a:r>
                      <a:r>
                        <a:rPr dirty="0" sz="550" spc="-20">
                          <a:latin typeface="Arial"/>
                          <a:cs typeface="Arial"/>
                        </a:rPr>
                        <a:t>8290</a:t>
                      </a:r>
                      <a:endParaRPr sz="550">
                        <a:latin typeface="Arial"/>
                        <a:cs typeface="Arial"/>
                      </a:endParaRPr>
                    </a:p>
                    <a:p>
                      <a:pPr marL="11557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>
                          <a:latin typeface="Arial"/>
                          <a:cs typeface="Arial"/>
                        </a:rPr>
                        <a:t>CONTACT:</a:t>
                      </a:r>
                      <a:r>
                        <a:rPr dirty="0" sz="55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50">
                          <a:latin typeface="Arial"/>
                          <a:cs typeface="Arial"/>
                        </a:rPr>
                        <a:t>David</a:t>
                      </a:r>
                      <a:r>
                        <a:rPr dirty="0" sz="550" spc="-10">
                          <a:latin typeface="Arial"/>
                          <a:cs typeface="Arial"/>
                        </a:rPr>
                        <a:t> Meinecke</a:t>
                      </a:r>
                      <a:endParaRPr sz="550">
                        <a:latin typeface="Arial"/>
                        <a:cs typeface="Arial"/>
                      </a:endParaRPr>
                    </a:p>
                    <a:p>
                      <a:pPr marL="11303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550">
                          <a:latin typeface="Arial"/>
                          <a:cs typeface="Arial"/>
                        </a:rPr>
                        <a:t>E-MAIL:</a:t>
                      </a:r>
                      <a:r>
                        <a:rPr dirty="0" sz="55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50" spc="-10">
                          <a:latin typeface="Arial"/>
                          <a:cs typeface="Arial"/>
                          <a:hlinkClick r:id="rId12"/>
                        </a:rPr>
                        <a:t>dmeinecke@jordanarchitects.com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800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27" name="object 27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979461" y="853260"/>
            <a:ext cx="2554430" cy="1166689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979461" y="2263339"/>
            <a:ext cx="2554430" cy="1166456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979461" y="3645729"/>
            <a:ext cx="2554430" cy="1166689"/>
          </a:xfrm>
          <a:prstGeom prst="rect">
            <a:avLst/>
          </a:prstGeom>
        </p:spPr>
      </p:pic>
      <p:sp>
        <p:nvSpPr>
          <p:cNvPr id="30" name="object 30" descr=""/>
          <p:cNvSpPr txBox="1"/>
          <p:nvPr/>
        </p:nvSpPr>
        <p:spPr>
          <a:xfrm>
            <a:off x="13715094" y="12612930"/>
            <a:ext cx="1522095" cy="19748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 indent="-635">
              <a:lnSpc>
                <a:spcPct val="110100"/>
              </a:lnSpc>
              <a:spcBef>
                <a:spcPts val="55"/>
              </a:spcBef>
            </a:pPr>
            <a:r>
              <a:rPr dirty="0" sz="350" spc="10">
                <a:latin typeface="Arial"/>
                <a:cs typeface="Arial"/>
              </a:rPr>
              <a:t>REPRODUCED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IN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WHOLE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OR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IN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PART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WITHOUT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THE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-10">
                <a:latin typeface="Arial"/>
                <a:cs typeface="Arial"/>
              </a:rPr>
              <a:t>WRITTEN</a:t>
            </a:r>
            <a:r>
              <a:rPr dirty="0" sz="350" spc="50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PERMISSION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OF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JORDAN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ARCHITECTS,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INC.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-10">
                <a:latin typeface="Arial"/>
                <a:cs typeface="Arial"/>
              </a:rPr>
              <a:t>"COPYRIGHT"</a:t>
            </a:r>
            <a:r>
              <a:rPr dirty="0" sz="350" spc="50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YEAR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OF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FIRST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PUBLICATION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2024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JORDAN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ARCHITECTS,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-20">
                <a:latin typeface="Arial"/>
                <a:cs typeface="Arial"/>
              </a:rPr>
              <a:t>INC.</a:t>
            </a:r>
            <a:endParaRPr sz="35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5658724" y="12648765"/>
            <a:ext cx="332105" cy="14160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800" spc="-10">
                <a:latin typeface="Arial"/>
                <a:cs typeface="Arial"/>
              </a:rPr>
              <a:t>DATE:</a:t>
            </a:r>
            <a:endParaRPr sz="8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6284303" y="12651626"/>
            <a:ext cx="513715" cy="134620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750" spc="-10">
                <a:latin typeface="Arial"/>
                <a:cs typeface="Arial"/>
              </a:rPr>
              <a:t>09/02/2025</a:t>
            </a:r>
            <a:endParaRPr sz="75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8081221" y="12790772"/>
            <a:ext cx="1228725" cy="679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190"/>
              </a:lnSpc>
            </a:pPr>
            <a:r>
              <a:rPr dirty="0" sz="4600" spc="-20">
                <a:latin typeface="Arial"/>
                <a:cs typeface="Arial"/>
              </a:rPr>
              <a:t>A1.0</a:t>
            </a:r>
            <a:endParaRPr sz="4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120" y="622667"/>
            <a:ext cx="18988368" cy="1222068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0001418" y="8942817"/>
            <a:ext cx="487045" cy="2895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1590" marR="5080" indent="-9525">
              <a:lnSpc>
                <a:spcPct val="102000"/>
              </a:lnSpc>
              <a:spcBef>
                <a:spcPts val="90"/>
              </a:spcBef>
            </a:pPr>
            <a:r>
              <a:rPr dirty="0" sz="850" spc="-10">
                <a:latin typeface="Arial"/>
                <a:cs typeface="Arial"/>
              </a:rPr>
              <a:t>KEYPAD ACCESS</a:t>
            </a:r>
            <a:endParaRPr sz="85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9027460" y="5241957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9028623" y="5451375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9029787" y="5660792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9030950" y="5870210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9032114" y="6079628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9033276" y="6289045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9034439" y="6498463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9035603" y="6707881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9036766" y="6917299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930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9037930" y="7126716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930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9039093" y="7336134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930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9040257" y="7545552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930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9041420" y="7754970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930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19042584" y="7964387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930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19043747" y="8173805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930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19053288" y="9849146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19060966" y="1240217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19062129" y="1449635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19063293" y="1659053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19067947" y="2496723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19069110" y="2706141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19076091" y="3962648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930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19077254" y="4172065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930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19078418" y="4381483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930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19079581" y="4590901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930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19080745" y="4800318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930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19084235" y="5428571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930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19085399" y="5637989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930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19086562" y="5847407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930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19087726" y="6056824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930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19089121" y="6266242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19090285" y="6475660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19091448" y="6685077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19092611" y="6894496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19093775" y="7103913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19094938" y="7313331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19096102" y="7522749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19097265" y="7732166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19098429" y="7941584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19099592" y="8151002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19106573" y="9407507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19108900" y="9826343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19110063" y="10035761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18670054" y="1242544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/>
          <p:nvPr/>
        </p:nvSpPr>
        <p:spPr>
          <a:xfrm>
            <a:off x="18671216" y="1451962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/>
          <p:nvPr/>
        </p:nvSpPr>
        <p:spPr>
          <a:xfrm>
            <a:off x="18672381" y="1661380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/>
          <p:nvPr/>
        </p:nvSpPr>
        <p:spPr>
          <a:xfrm>
            <a:off x="18677033" y="2499050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/>
          <p:nvPr/>
        </p:nvSpPr>
        <p:spPr>
          <a:xfrm>
            <a:off x="18678197" y="2708468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/>
          <p:nvPr/>
        </p:nvSpPr>
        <p:spPr>
          <a:xfrm>
            <a:off x="18679360" y="2917886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/>
          <p:nvPr/>
        </p:nvSpPr>
        <p:spPr>
          <a:xfrm>
            <a:off x="18680524" y="3127304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/>
          <p:nvPr/>
        </p:nvSpPr>
        <p:spPr>
          <a:xfrm>
            <a:off x="18681687" y="3336721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/>
          <p:nvPr/>
        </p:nvSpPr>
        <p:spPr>
          <a:xfrm>
            <a:off x="18682851" y="3546139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930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/>
          <p:nvPr/>
        </p:nvSpPr>
        <p:spPr>
          <a:xfrm>
            <a:off x="18684014" y="3755557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930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/>
          <p:nvPr/>
        </p:nvSpPr>
        <p:spPr>
          <a:xfrm>
            <a:off x="18685178" y="3964975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930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/>
          <p:nvPr/>
        </p:nvSpPr>
        <p:spPr>
          <a:xfrm>
            <a:off x="18686341" y="4174392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930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 descr=""/>
          <p:cNvSpPr/>
          <p:nvPr/>
        </p:nvSpPr>
        <p:spPr>
          <a:xfrm>
            <a:off x="18687505" y="4383810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930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/>
          <p:nvPr/>
        </p:nvSpPr>
        <p:spPr>
          <a:xfrm>
            <a:off x="18688668" y="4593227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930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/>
          <p:nvPr/>
        </p:nvSpPr>
        <p:spPr>
          <a:xfrm>
            <a:off x="18689831" y="4802645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930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 descr=""/>
          <p:cNvSpPr/>
          <p:nvPr/>
        </p:nvSpPr>
        <p:spPr>
          <a:xfrm>
            <a:off x="18690995" y="5012063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930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 descr=""/>
          <p:cNvSpPr/>
          <p:nvPr/>
        </p:nvSpPr>
        <p:spPr>
          <a:xfrm>
            <a:off x="18692158" y="5221480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930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 descr=""/>
          <p:cNvSpPr/>
          <p:nvPr/>
        </p:nvSpPr>
        <p:spPr>
          <a:xfrm>
            <a:off x="18693322" y="5430898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930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 descr=""/>
          <p:cNvSpPr/>
          <p:nvPr/>
        </p:nvSpPr>
        <p:spPr>
          <a:xfrm>
            <a:off x="18694485" y="5640316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930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 descr=""/>
          <p:cNvSpPr/>
          <p:nvPr/>
        </p:nvSpPr>
        <p:spPr>
          <a:xfrm>
            <a:off x="18695649" y="5849734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930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 descr=""/>
          <p:cNvSpPr/>
          <p:nvPr/>
        </p:nvSpPr>
        <p:spPr>
          <a:xfrm>
            <a:off x="18697044" y="6059151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 descr=""/>
          <p:cNvSpPr/>
          <p:nvPr/>
        </p:nvSpPr>
        <p:spPr>
          <a:xfrm>
            <a:off x="18698209" y="6268569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 descr=""/>
          <p:cNvSpPr/>
          <p:nvPr/>
        </p:nvSpPr>
        <p:spPr>
          <a:xfrm>
            <a:off x="18699371" y="6477987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 descr=""/>
          <p:cNvSpPr/>
          <p:nvPr/>
        </p:nvSpPr>
        <p:spPr>
          <a:xfrm>
            <a:off x="18700536" y="6687404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 descr=""/>
          <p:cNvSpPr/>
          <p:nvPr/>
        </p:nvSpPr>
        <p:spPr>
          <a:xfrm>
            <a:off x="18701698" y="6896822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 descr=""/>
          <p:cNvSpPr/>
          <p:nvPr/>
        </p:nvSpPr>
        <p:spPr>
          <a:xfrm>
            <a:off x="18702863" y="7106240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 descr=""/>
          <p:cNvSpPr/>
          <p:nvPr/>
        </p:nvSpPr>
        <p:spPr>
          <a:xfrm>
            <a:off x="18704025" y="7315658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 descr=""/>
          <p:cNvSpPr/>
          <p:nvPr/>
        </p:nvSpPr>
        <p:spPr>
          <a:xfrm>
            <a:off x="18705190" y="7525075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 descr=""/>
          <p:cNvSpPr/>
          <p:nvPr/>
        </p:nvSpPr>
        <p:spPr>
          <a:xfrm>
            <a:off x="18706352" y="7734493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 descr=""/>
          <p:cNvSpPr/>
          <p:nvPr/>
        </p:nvSpPr>
        <p:spPr>
          <a:xfrm>
            <a:off x="18707515" y="7943911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 descr=""/>
          <p:cNvSpPr/>
          <p:nvPr/>
        </p:nvSpPr>
        <p:spPr>
          <a:xfrm>
            <a:off x="18708679" y="8153328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 descr=""/>
          <p:cNvSpPr/>
          <p:nvPr/>
        </p:nvSpPr>
        <p:spPr>
          <a:xfrm>
            <a:off x="18709842" y="8362746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 descr=""/>
          <p:cNvSpPr/>
          <p:nvPr/>
        </p:nvSpPr>
        <p:spPr>
          <a:xfrm>
            <a:off x="18711006" y="8572164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 descr=""/>
          <p:cNvSpPr/>
          <p:nvPr/>
        </p:nvSpPr>
        <p:spPr>
          <a:xfrm>
            <a:off x="18712169" y="8781581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 descr=""/>
          <p:cNvSpPr/>
          <p:nvPr/>
        </p:nvSpPr>
        <p:spPr>
          <a:xfrm>
            <a:off x="18719150" y="10038088"/>
            <a:ext cx="1270" cy="139700"/>
          </a:xfrm>
          <a:custGeom>
            <a:avLst/>
            <a:gdLst/>
            <a:ahLst/>
            <a:cxnLst/>
            <a:rect l="l" t="t" r="r" b="b"/>
            <a:pathLst>
              <a:path w="1269" h="139700">
                <a:moveTo>
                  <a:pt x="0" y="0"/>
                </a:moveTo>
                <a:lnTo>
                  <a:pt x="698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 descr=""/>
          <p:cNvSpPr/>
          <p:nvPr/>
        </p:nvSpPr>
        <p:spPr>
          <a:xfrm>
            <a:off x="558901" y="11243288"/>
            <a:ext cx="15594330" cy="4445"/>
          </a:xfrm>
          <a:custGeom>
            <a:avLst/>
            <a:gdLst/>
            <a:ahLst/>
            <a:cxnLst/>
            <a:rect l="l" t="t" r="r" b="b"/>
            <a:pathLst>
              <a:path w="15594330" h="4445">
                <a:moveTo>
                  <a:pt x="97269" y="0"/>
                </a:moveTo>
                <a:lnTo>
                  <a:pt x="0" y="0"/>
                </a:lnTo>
                <a:lnTo>
                  <a:pt x="0" y="4432"/>
                </a:lnTo>
                <a:lnTo>
                  <a:pt x="97269" y="4432"/>
                </a:lnTo>
                <a:lnTo>
                  <a:pt x="97269" y="0"/>
                </a:lnTo>
                <a:close/>
              </a:path>
              <a:path w="15594330" h="4445">
                <a:moveTo>
                  <a:pt x="934935" y="0"/>
                </a:moveTo>
                <a:lnTo>
                  <a:pt x="795324" y="0"/>
                </a:lnTo>
                <a:lnTo>
                  <a:pt x="795324" y="4432"/>
                </a:lnTo>
                <a:lnTo>
                  <a:pt x="934935" y="4432"/>
                </a:lnTo>
                <a:lnTo>
                  <a:pt x="934935" y="0"/>
                </a:lnTo>
                <a:close/>
              </a:path>
              <a:path w="15594330" h="4445">
                <a:moveTo>
                  <a:pt x="1144358" y="0"/>
                </a:moveTo>
                <a:lnTo>
                  <a:pt x="1004747" y="0"/>
                </a:lnTo>
                <a:lnTo>
                  <a:pt x="1004747" y="4432"/>
                </a:lnTo>
                <a:lnTo>
                  <a:pt x="1144358" y="4432"/>
                </a:lnTo>
                <a:lnTo>
                  <a:pt x="1144358" y="0"/>
                </a:lnTo>
                <a:close/>
              </a:path>
              <a:path w="15594330" h="4445">
                <a:moveTo>
                  <a:pt x="1353769" y="0"/>
                </a:moveTo>
                <a:lnTo>
                  <a:pt x="1214158" y="0"/>
                </a:lnTo>
                <a:lnTo>
                  <a:pt x="1214158" y="4432"/>
                </a:lnTo>
                <a:lnTo>
                  <a:pt x="1353769" y="4432"/>
                </a:lnTo>
                <a:lnTo>
                  <a:pt x="1353769" y="0"/>
                </a:lnTo>
                <a:close/>
              </a:path>
              <a:path w="15594330" h="4445">
                <a:moveTo>
                  <a:pt x="1563192" y="0"/>
                </a:moveTo>
                <a:lnTo>
                  <a:pt x="1423581" y="0"/>
                </a:lnTo>
                <a:lnTo>
                  <a:pt x="1423581" y="4432"/>
                </a:lnTo>
                <a:lnTo>
                  <a:pt x="1563192" y="4432"/>
                </a:lnTo>
                <a:lnTo>
                  <a:pt x="1563192" y="0"/>
                </a:lnTo>
                <a:close/>
              </a:path>
              <a:path w="15594330" h="4445">
                <a:moveTo>
                  <a:pt x="1772602" y="0"/>
                </a:moveTo>
                <a:lnTo>
                  <a:pt x="1632991" y="0"/>
                </a:lnTo>
                <a:lnTo>
                  <a:pt x="1632991" y="4432"/>
                </a:lnTo>
                <a:lnTo>
                  <a:pt x="1772602" y="4432"/>
                </a:lnTo>
                <a:lnTo>
                  <a:pt x="1772602" y="0"/>
                </a:lnTo>
                <a:close/>
              </a:path>
              <a:path w="15594330" h="4445">
                <a:moveTo>
                  <a:pt x="1982025" y="0"/>
                </a:moveTo>
                <a:lnTo>
                  <a:pt x="1842414" y="0"/>
                </a:lnTo>
                <a:lnTo>
                  <a:pt x="1842414" y="4432"/>
                </a:lnTo>
                <a:lnTo>
                  <a:pt x="1982025" y="4432"/>
                </a:lnTo>
                <a:lnTo>
                  <a:pt x="1982025" y="0"/>
                </a:lnTo>
                <a:close/>
              </a:path>
              <a:path w="15594330" h="4445">
                <a:moveTo>
                  <a:pt x="2400858" y="0"/>
                </a:moveTo>
                <a:lnTo>
                  <a:pt x="2261247" y="0"/>
                </a:lnTo>
                <a:lnTo>
                  <a:pt x="2261247" y="4432"/>
                </a:lnTo>
                <a:lnTo>
                  <a:pt x="2400858" y="4432"/>
                </a:lnTo>
                <a:lnTo>
                  <a:pt x="2400858" y="0"/>
                </a:lnTo>
                <a:close/>
              </a:path>
              <a:path w="15594330" h="4445">
                <a:moveTo>
                  <a:pt x="2610281" y="0"/>
                </a:moveTo>
                <a:lnTo>
                  <a:pt x="2470670" y="0"/>
                </a:lnTo>
                <a:lnTo>
                  <a:pt x="2470670" y="4432"/>
                </a:lnTo>
                <a:lnTo>
                  <a:pt x="2610281" y="4432"/>
                </a:lnTo>
                <a:lnTo>
                  <a:pt x="2610281" y="0"/>
                </a:lnTo>
                <a:close/>
              </a:path>
              <a:path w="15594330" h="4445">
                <a:moveTo>
                  <a:pt x="3238538" y="0"/>
                </a:moveTo>
                <a:lnTo>
                  <a:pt x="3098927" y="0"/>
                </a:lnTo>
                <a:lnTo>
                  <a:pt x="3098927" y="4432"/>
                </a:lnTo>
                <a:lnTo>
                  <a:pt x="3238538" y="4432"/>
                </a:lnTo>
                <a:lnTo>
                  <a:pt x="3238538" y="0"/>
                </a:lnTo>
                <a:close/>
              </a:path>
              <a:path w="15594330" h="4445">
                <a:moveTo>
                  <a:pt x="3447948" y="0"/>
                </a:moveTo>
                <a:lnTo>
                  <a:pt x="3308337" y="0"/>
                </a:lnTo>
                <a:lnTo>
                  <a:pt x="3308337" y="4432"/>
                </a:lnTo>
                <a:lnTo>
                  <a:pt x="3447948" y="4432"/>
                </a:lnTo>
                <a:lnTo>
                  <a:pt x="3447948" y="0"/>
                </a:lnTo>
                <a:close/>
              </a:path>
              <a:path w="15594330" h="4445">
                <a:moveTo>
                  <a:pt x="3657371" y="0"/>
                </a:moveTo>
                <a:lnTo>
                  <a:pt x="3517760" y="0"/>
                </a:lnTo>
                <a:lnTo>
                  <a:pt x="3517760" y="4432"/>
                </a:lnTo>
                <a:lnTo>
                  <a:pt x="3657371" y="4432"/>
                </a:lnTo>
                <a:lnTo>
                  <a:pt x="3657371" y="0"/>
                </a:lnTo>
                <a:close/>
              </a:path>
              <a:path w="15594330" h="4445">
                <a:moveTo>
                  <a:pt x="3866781" y="0"/>
                </a:moveTo>
                <a:lnTo>
                  <a:pt x="3727170" y="0"/>
                </a:lnTo>
                <a:lnTo>
                  <a:pt x="3727170" y="4432"/>
                </a:lnTo>
                <a:lnTo>
                  <a:pt x="3866781" y="4432"/>
                </a:lnTo>
                <a:lnTo>
                  <a:pt x="3866781" y="0"/>
                </a:lnTo>
                <a:close/>
              </a:path>
              <a:path w="15594330" h="4445">
                <a:moveTo>
                  <a:pt x="4076204" y="0"/>
                </a:moveTo>
                <a:lnTo>
                  <a:pt x="3936593" y="0"/>
                </a:lnTo>
                <a:lnTo>
                  <a:pt x="3936593" y="4432"/>
                </a:lnTo>
                <a:lnTo>
                  <a:pt x="4076204" y="4432"/>
                </a:lnTo>
                <a:lnTo>
                  <a:pt x="4076204" y="0"/>
                </a:lnTo>
                <a:close/>
              </a:path>
              <a:path w="15594330" h="4445">
                <a:moveTo>
                  <a:pt x="4285615" y="0"/>
                </a:moveTo>
                <a:lnTo>
                  <a:pt x="4146004" y="0"/>
                </a:lnTo>
                <a:lnTo>
                  <a:pt x="4146004" y="4432"/>
                </a:lnTo>
                <a:lnTo>
                  <a:pt x="4285615" y="4432"/>
                </a:lnTo>
                <a:lnTo>
                  <a:pt x="4285615" y="0"/>
                </a:lnTo>
                <a:close/>
              </a:path>
              <a:path w="15594330" h="4445">
                <a:moveTo>
                  <a:pt x="4495038" y="0"/>
                </a:moveTo>
                <a:lnTo>
                  <a:pt x="4355427" y="0"/>
                </a:lnTo>
                <a:lnTo>
                  <a:pt x="4355427" y="4432"/>
                </a:lnTo>
                <a:lnTo>
                  <a:pt x="4495038" y="4432"/>
                </a:lnTo>
                <a:lnTo>
                  <a:pt x="4495038" y="0"/>
                </a:lnTo>
                <a:close/>
              </a:path>
              <a:path w="15594330" h="4445">
                <a:moveTo>
                  <a:pt x="4704461" y="0"/>
                </a:moveTo>
                <a:lnTo>
                  <a:pt x="4564850" y="0"/>
                </a:lnTo>
                <a:lnTo>
                  <a:pt x="4564850" y="4432"/>
                </a:lnTo>
                <a:lnTo>
                  <a:pt x="4704461" y="4432"/>
                </a:lnTo>
                <a:lnTo>
                  <a:pt x="4704461" y="0"/>
                </a:lnTo>
                <a:close/>
              </a:path>
              <a:path w="15594330" h="4445">
                <a:moveTo>
                  <a:pt x="4913871" y="0"/>
                </a:moveTo>
                <a:lnTo>
                  <a:pt x="4774260" y="0"/>
                </a:lnTo>
                <a:lnTo>
                  <a:pt x="4774260" y="4432"/>
                </a:lnTo>
                <a:lnTo>
                  <a:pt x="4913871" y="4432"/>
                </a:lnTo>
                <a:lnTo>
                  <a:pt x="4913871" y="0"/>
                </a:lnTo>
                <a:close/>
              </a:path>
              <a:path w="15594330" h="4445">
                <a:moveTo>
                  <a:pt x="5123294" y="0"/>
                </a:moveTo>
                <a:lnTo>
                  <a:pt x="4983683" y="0"/>
                </a:lnTo>
                <a:lnTo>
                  <a:pt x="4983683" y="4432"/>
                </a:lnTo>
                <a:lnTo>
                  <a:pt x="5123294" y="4432"/>
                </a:lnTo>
                <a:lnTo>
                  <a:pt x="5123294" y="0"/>
                </a:lnTo>
                <a:close/>
              </a:path>
              <a:path w="15594330" h="4445">
                <a:moveTo>
                  <a:pt x="5332704" y="0"/>
                </a:moveTo>
                <a:lnTo>
                  <a:pt x="5193093" y="0"/>
                </a:lnTo>
                <a:lnTo>
                  <a:pt x="5193093" y="4432"/>
                </a:lnTo>
                <a:lnTo>
                  <a:pt x="5332704" y="4432"/>
                </a:lnTo>
                <a:lnTo>
                  <a:pt x="5332704" y="0"/>
                </a:lnTo>
                <a:close/>
              </a:path>
              <a:path w="15594330" h="4445">
                <a:moveTo>
                  <a:pt x="5542127" y="0"/>
                </a:moveTo>
                <a:lnTo>
                  <a:pt x="5402516" y="0"/>
                </a:lnTo>
                <a:lnTo>
                  <a:pt x="5402516" y="4432"/>
                </a:lnTo>
                <a:lnTo>
                  <a:pt x="5542127" y="4432"/>
                </a:lnTo>
                <a:lnTo>
                  <a:pt x="5542127" y="0"/>
                </a:lnTo>
                <a:close/>
              </a:path>
              <a:path w="15594330" h="4445">
                <a:moveTo>
                  <a:pt x="5751550" y="0"/>
                </a:moveTo>
                <a:lnTo>
                  <a:pt x="5611939" y="0"/>
                </a:lnTo>
                <a:lnTo>
                  <a:pt x="5611939" y="4432"/>
                </a:lnTo>
                <a:lnTo>
                  <a:pt x="5751550" y="4432"/>
                </a:lnTo>
                <a:lnTo>
                  <a:pt x="5751550" y="0"/>
                </a:lnTo>
                <a:close/>
              </a:path>
              <a:path w="15594330" h="4445">
                <a:moveTo>
                  <a:pt x="5960961" y="0"/>
                </a:moveTo>
                <a:lnTo>
                  <a:pt x="5821350" y="0"/>
                </a:lnTo>
                <a:lnTo>
                  <a:pt x="5821350" y="4432"/>
                </a:lnTo>
                <a:lnTo>
                  <a:pt x="5960961" y="4432"/>
                </a:lnTo>
                <a:lnTo>
                  <a:pt x="5960961" y="0"/>
                </a:lnTo>
                <a:close/>
              </a:path>
              <a:path w="15594330" h="4445">
                <a:moveTo>
                  <a:pt x="6170384" y="0"/>
                </a:moveTo>
                <a:lnTo>
                  <a:pt x="6030773" y="0"/>
                </a:lnTo>
                <a:lnTo>
                  <a:pt x="6030773" y="4432"/>
                </a:lnTo>
                <a:lnTo>
                  <a:pt x="6170384" y="4432"/>
                </a:lnTo>
                <a:lnTo>
                  <a:pt x="6170384" y="0"/>
                </a:lnTo>
                <a:close/>
              </a:path>
              <a:path w="15594330" h="4445">
                <a:moveTo>
                  <a:pt x="6379794" y="0"/>
                </a:moveTo>
                <a:lnTo>
                  <a:pt x="6240183" y="0"/>
                </a:lnTo>
                <a:lnTo>
                  <a:pt x="6240183" y="4432"/>
                </a:lnTo>
                <a:lnTo>
                  <a:pt x="6379794" y="4432"/>
                </a:lnTo>
                <a:lnTo>
                  <a:pt x="6379794" y="0"/>
                </a:lnTo>
                <a:close/>
              </a:path>
              <a:path w="15594330" h="4445">
                <a:moveTo>
                  <a:pt x="6589217" y="0"/>
                </a:moveTo>
                <a:lnTo>
                  <a:pt x="6449606" y="0"/>
                </a:lnTo>
                <a:lnTo>
                  <a:pt x="6449606" y="4432"/>
                </a:lnTo>
                <a:lnTo>
                  <a:pt x="6589217" y="4432"/>
                </a:lnTo>
                <a:lnTo>
                  <a:pt x="6589217" y="0"/>
                </a:lnTo>
                <a:close/>
              </a:path>
              <a:path w="15594330" h="4445">
                <a:moveTo>
                  <a:pt x="6798627" y="0"/>
                </a:moveTo>
                <a:lnTo>
                  <a:pt x="6659016" y="0"/>
                </a:lnTo>
                <a:lnTo>
                  <a:pt x="6659016" y="4432"/>
                </a:lnTo>
                <a:lnTo>
                  <a:pt x="6798627" y="4432"/>
                </a:lnTo>
                <a:lnTo>
                  <a:pt x="6798627" y="0"/>
                </a:lnTo>
                <a:close/>
              </a:path>
              <a:path w="15594330" h="4445">
                <a:moveTo>
                  <a:pt x="7008050" y="0"/>
                </a:moveTo>
                <a:lnTo>
                  <a:pt x="6868439" y="0"/>
                </a:lnTo>
                <a:lnTo>
                  <a:pt x="6868439" y="4432"/>
                </a:lnTo>
                <a:lnTo>
                  <a:pt x="7008050" y="4432"/>
                </a:lnTo>
                <a:lnTo>
                  <a:pt x="7008050" y="0"/>
                </a:lnTo>
                <a:close/>
              </a:path>
              <a:path w="15594330" h="4445">
                <a:moveTo>
                  <a:pt x="7217473" y="0"/>
                </a:moveTo>
                <a:lnTo>
                  <a:pt x="7077862" y="0"/>
                </a:lnTo>
                <a:lnTo>
                  <a:pt x="7077862" y="4432"/>
                </a:lnTo>
                <a:lnTo>
                  <a:pt x="7217473" y="4432"/>
                </a:lnTo>
                <a:lnTo>
                  <a:pt x="7217473" y="0"/>
                </a:lnTo>
                <a:close/>
              </a:path>
              <a:path w="15594330" h="4445">
                <a:moveTo>
                  <a:pt x="7426884" y="0"/>
                </a:moveTo>
                <a:lnTo>
                  <a:pt x="7287273" y="0"/>
                </a:lnTo>
                <a:lnTo>
                  <a:pt x="7287273" y="4432"/>
                </a:lnTo>
                <a:lnTo>
                  <a:pt x="7426884" y="4432"/>
                </a:lnTo>
                <a:lnTo>
                  <a:pt x="7426884" y="0"/>
                </a:lnTo>
                <a:close/>
              </a:path>
              <a:path w="15594330" h="4445">
                <a:moveTo>
                  <a:pt x="8264563" y="0"/>
                </a:moveTo>
                <a:lnTo>
                  <a:pt x="8124952" y="0"/>
                </a:lnTo>
                <a:lnTo>
                  <a:pt x="8124952" y="4432"/>
                </a:lnTo>
                <a:lnTo>
                  <a:pt x="8264563" y="4432"/>
                </a:lnTo>
                <a:lnTo>
                  <a:pt x="8264563" y="0"/>
                </a:lnTo>
                <a:close/>
              </a:path>
              <a:path w="15594330" h="4445">
                <a:moveTo>
                  <a:pt x="8473973" y="0"/>
                </a:moveTo>
                <a:lnTo>
                  <a:pt x="8334362" y="0"/>
                </a:lnTo>
                <a:lnTo>
                  <a:pt x="8334362" y="4432"/>
                </a:lnTo>
                <a:lnTo>
                  <a:pt x="8473973" y="4432"/>
                </a:lnTo>
                <a:lnTo>
                  <a:pt x="8473973" y="0"/>
                </a:lnTo>
                <a:close/>
              </a:path>
              <a:path w="15594330" h="4445">
                <a:moveTo>
                  <a:pt x="8683396" y="0"/>
                </a:moveTo>
                <a:lnTo>
                  <a:pt x="8543785" y="0"/>
                </a:lnTo>
                <a:lnTo>
                  <a:pt x="8543785" y="4432"/>
                </a:lnTo>
                <a:lnTo>
                  <a:pt x="8683396" y="4432"/>
                </a:lnTo>
                <a:lnTo>
                  <a:pt x="8683396" y="0"/>
                </a:lnTo>
                <a:close/>
              </a:path>
              <a:path w="15594330" h="4445">
                <a:moveTo>
                  <a:pt x="8892807" y="0"/>
                </a:moveTo>
                <a:lnTo>
                  <a:pt x="8753196" y="0"/>
                </a:lnTo>
                <a:lnTo>
                  <a:pt x="8753196" y="4432"/>
                </a:lnTo>
                <a:lnTo>
                  <a:pt x="8892807" y="4432"/>
                </a:lnTo>
                <a:lnTo>
                  <a:pt x="8892807" y="0"/>
                </a:lnTo>
                <a:close/>
              </a:path>
              <a:path w="15594330" h="4445">
                <a:moveTo>
                  <a:pt x="9102230" y="0"/>
                </a:moveTo>
                <a:lnTo>
                  <a:pt x="8962619" y="0"/>
                </a:lnTo>
                <a:lnTo>
                  <a:pt x="8962619" y="4432"/>
                </a:lnTo>
                <a:lnTo>
                  <a:pt x="9102230" y="4432"/>
                </a:lnTo>
                <a:lnTo>
                  <a:pt x="9102230" y="0"/>
                </a:lnTo>
                <a:close/>
              </a:path>
              <a:path w="15594330" h="4445">
                <a:moveTo>
                  <a:pt x="9521063" y="0"/>
                </a:moveTo>
                <a:lnTo>
                  <a:pt x="9381452" y="0"/>
                </a:lnTo>
                <a:lnTo>
                  <a:pt x="9381452" y="4432"/>
                </a:lnTo>
                <a:lnTo>
                  <a:pt x="9521063" y="4432"/>
                </a:lnTo>
                <a:lnTo>
                  <a:pt x="9521063" y="0"/>
                </a:lnTo>
                <a:close/>
              </a:path>
              <a:path w="15594330" h="4445">
                <a:moveTo>
                  <a:pt x="9939896" y="0"/>
                </a:moveTo>
                <a:lnTo>
                  <a:pt x="9800285" y="0"/>
                </a:lnTo>
                <a:lnTo>
                  <a:pt x="9800285" y="4432"/>
                </a:lnTo>
                <a:lnTo>
                  <a:pt x="9939896" y="4432"/>
                </a:lnTo>
                <a:lnTo>
                  <a:pt x="9939896" y="0"/>
                </a:lnTo>
                <a:close/>
              </a:path>
              <a:path w="15594330" h="4445">
                <a:moveTo>
                  <a:pt x="10568153" y="0"/>
                </a:moveTo>
                <a:lnTo>
                  <a:pt x="10428541" y="0"/>
                </a:lnTo>
                <a:lnTo>
                  <a:pt x="10428541" y="4432"/>
                </a:lnTo>
                <a:lnTo>
                  <a:pt x="10568153" y="4432"/>
                </a:lnTo>
                <a:lnTo>
                  <a:pt x="10568153" y="0"/>
                </a:lnTo>
                <a:close/>
              </a:path>
              <a:path w="15594330" h="4445">
                <a:moveTo>
                  <a:pt x="10777576" y="0"/>
                </a:moveTo>
                <a:lnTo>
                  <a:pt x="10637965" y="0"/>
                </a:lnTo>
                <a:lnTo>
                  <a:pt x="10637965" y="4432"/>
                </a:lnTo>
                <a:lnTo>
                  <a:pt x="10777576" y="4432"/>
                </a:lnTo>
                <a:lnTo>
                  <a:pt x="10777576" y="0"/>
                </a:lnTo>
                <a:close/>
              </a:path>
              <a:path w="15594330" h="4445">
                <a:moveTo>
                  <a:pt x="10986986" y="0"/>
                </a:moveTo>
                <a:lnTo>
                  <a:pt x="10847375" y="0"/>
                </a:lnTo>
                <a:lnTo>
                  <a:pt x="10847375" y="4432"/>
                </a:lnTo>
                <a:lnTo>
                  <a:pt x="10986986" y="4432"/>
                </a:lnTo>
                <a:lnTo>
                  <a:pt x="10986986" y="0"/>
                </a:lnTo>
                <a:close/>
              </a:path>
              <a:path w="15594330" h="4445">
                <a:moveTo>
                  <a:pt x="11615242" y="0"/>
                </a:moveTo>
                <a:lnTo>
                  <a:pt x="11475631" y="0"/>
                </a:lnTo>
                <a:lnTo>
                  <a:pt x="11475631" y="4432"/>
                </a:lnTo>
                <a:lnTo>
                  <a:pt x="11615242" y="4432"/>
                </a:lnTo>
                <a:lnTo>
                  <a:pt x="11615242" y="0"/>
                </a:lnTo>
                <a:close/>
              </a:path>
              <a:path w="15594330" h="4445">
                <a:moveTo>
                  <a:pt x="11824653" y="0"/>
                </a:moveTo>
                <a:lnTo>
                  <a:pt x="11685041" y="0"/>
                </a:lnTo>
                <a:lnTo>
                  <a:pt x="11685041" y="4432"/>
                </a:lnTo>
                <a:lnTo>
                  <a:pt x="11824653" y="4432"/>
                </a:lnTo>
                <a:lnTo>
                  <a:pt x="11824653" y="0"/>
                </a:lnTo>
                <a:close/>
              </a:path>
              <a:path w="15594330" h="4445">
                <a:moveTo>
                  <a:pt x="12034076" y="0"/>
                </a:moveTo>
                <a:lnTo>
                  <a:pt x="11894464" y="0"/>
                </a:lnTo>
                <a:lnTo>
                  <a:pt x="11894464" y="4432"/>
                </a:lnTo>
                <a:lnTo>
                  <a:pt x="12034076" y="4432"/>
                </a:lnTo>
                <a:lnTo>
                  <a:pt x="12034076" y="0"/>
                </a:lnTo>
                <a:close/>
              </a:path>
              <a:path w="15594330" h="4445">
                <a:moveTo>
                  <a:pt x="12243499" y="0"/>
                </a:moveTo>
                <a:lnTo>
                  <a:pt x="12103887" y="0"/>
                </a:lnTo>
                <a:lnTo>
                  <a:pt x="12103887" y="4432"/>
                </a:lnTo>
                <a:lnTo>
                  <a:pt x="12243499" y="4432"/>
                </a:lnTo>
                <a:lnTo>
                  <a:pt x="12243499" y="0"/>
                </a:lnTo>
                <a:close/>
              </a:path>
              <a:path w="15594330" h="4445">
                <a:moveTo>
                  <a:pt x="12871742" y="0"/>
                </a:moveTo>
                <a:lnTo>
                  <a:pt x="12732131" y="0"/>
                </a:lnTo>
                <a:lnTo>
                  <a:pt x="12732131" y="4432"/>
                </a:lnTo>
                <a:lnTo>
                  <a:pt x="12871742" y="4432"/>
                </a:lnTo>
                <a:lnTo>
                  <a:pt x="12871742" y="0"/>
                </a:lnTo>
                <a:close/>
              </a:path>
              <a:path w="15594330" h="4445">
                <a:moveTo>
                  <a:pt x="13081165" y="0"/>
                </a:moveTo>
                <a:lnTo>
                  <a:pt x="12941554" y="0"/>
                </a:lnTo>
                <a:lnTo>
                  <a:pt x="12941554" y="4432"/>
                </a:lnTo>
                <a:lnTo>
                  <a:pt x="13081165" y="4432"/>
                </a:lnTo>
                <a:lnTo>
                  <a:pt x="13081165" y="0"/>
                </a:lnTo>
                <a:close/>
              </a:path>
              <a:path w="15594330" h="4445">
                <a:moveTo>
                  <a:pt x="13290588" y="0"/>
                </a:moveTo>
                <a:lnTo>
                  <a:pt x="13150977" y="0"/>
                </a:lnTo>
                <a:lnTo>
                  <a:pt x="13150977" y="4432"/>
                </a:lnTo>
                <a:lnTo>
                  <a:pt x="13290588" y="4432"/>
                </a:lnTo>
                <a:lnTo>
                  <a:pt x="13290588" y="0"/>
                </a:lnTo>
                <a:close/>
              </a:path>
              <a:path w="15594330" h="4445">
                <a:moveTo>
                  <a:pt x="13499999" y="0"/>
                </a:moveTo>
                <a:lnTo>
                  <a:pt x="13360387" y="0"/>
                </a:lnTo>
                <a:lnTo>
                  <a:pt x="13360387" y="4432"/>
                </a:lnTo>
                <a:lnTo>
                  <a:pt x="13499999" y="4432"/>
                </a:lnTo>
                <a:lnTo>
                  <a:pt x="13499999" y="0"/>
                </a:lnTo>
                <a:close/>
              </a:path>
              <a:path w="15594330" h="4445">
                <a:moveTo>
                  <a:pt x="13918832" y="0"/>
                </a:moveTo>
                <a:lnTo>
                  <a:pt x="13779221" y="0"/>
                </a:lnTo>
                <a:lnTo>
                  <a:pt x="13779221" y="4432"/>
                </a:lnTo>
                <a:lnTo>
                  <a:pt x="13918832" y="4432"/>
                </a:lnTo>
                <a:lnTo>
                  <a:pt x="13918832" y="0"/>
                </a:lnTo>
                <a:close/>
              </a:path>
              <a:path w="15594330" h="4445">
                <a:moveTo>
                  <a:pt x="14128255" y="0"/>
                </a:moveTo>
                <a:lnTo>
                  <a:pt x="13988644" y="0"/>
                </a:lnTo>
                <a:lnTo>
                  <a:pt x="13988644" y="4432"/>
                </a:lnTo>
                <a:lnTo>
                  <a:pt x="14128255" y="4432"/>
                </a:lnTo>
                <a:lnTo>
                  <a:pt x="14128255" y="0"/>
                </a:lnTo>
                <a:close/>
              </a:path>
              <a:path w="15594330" h="4445">
                <a:moveTo>
                  <a:pt x="14337665" y="0"/>
                </a:moveTo>
                <a:lnTo>
                  <a:pt x="14198054" y="0"/>
                </a:lnTo>
                <a:lnTo>
                  <a:pt x="14198054" y="4432"/>
                </a:lnTo>
                <a:lnTo>
                  <a:pt x="14337665" y="4432"/>
                </a:lnTo>
                <a:lnTo>
                  <a:pt x="14337665" y="0"/>
                </a:lnTo>
                <a:close/>
              </a:path>
              <a:path w="15594330" h="4445">
                <a:moveTo>
                  <a:pt x="15175345" y="0"/>
                </a:moveTo>
                <a:lnTo>
                  <a:pt x="15035733" y="0"/>
                </a:lnTo>
                <a:lnTo>
                  <a:pt x="15035733" y="4432"/>
                </a:lnTo>
                <a:lnTo>
                  <a:pt x="15175345" y="4432"/>
                </a:lnTo>
                <a:lnTo>
                  <a:pt x="15175345" y="0"/>
                </a:lnTo>
                <a:close/>
              </a:path>
              <a:path w="15594330" h="4445">
                <a:moveTo>
                  <a:pt x="15384755" y="0"/>
                </a:moveTo>
                <a:lnTo>
                  <a:pt x="15245144" y="0"/>
                </a:lnTo>
                <a:lnTo>
                  <a:pt x="15245144" y="4432"/>
                </a:lnTo>
                <a:lnTo>
                  <a:pt x="15384755" y="4432"/>
                </a:lnTo>
                <a:lnTo>
                  <a:pt x="15384755" y="0"/>
                </a:lnTo>
                <a:close/>
              </a:path>
              <a:path w="15594330" h="4445">
                <a:moveTo>
                  <a:pt x="15594178" y="0"/>
                </a:moveTo>
                <a:lnTo>
                  <a:pt x="15454567" y="0"/>
                </a:lnTo>
                <a:lnTo>
                  <a:pt x="15454567" y="4432"/>
                </a:lnTo>
                <a:lnTo>
                  <a:pt x="15594178" y="4432"/>
                </a:lnTo>
                <a:lnTo>
                  <a:pt x="155941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 descr=""/>
          <p:cNvSpPr txBox="1"/>
          <p:nvPr/>
        </p:nvSpPr>
        <p:spPr>
          <a:xfrm>
            <a:off x="10657214" y="9140714"/>
            <a:ext cx="93345" cy="160655"/>
          </a:xfrm>
          <a:prstGeom prst="rect">
            <a:avLst/>
          </a:prstGeom>
        </p:spPr>
        <p:txBody>
          <a:bodyPr wrap="square" lIns="0" tIns="13335" rIns="0" bIns="0" rtlCol="0" vert="vert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200" spc="-25" b="1">
                <a:latin typeface="Arial"/>
                <a:cs typeface="Arial"/>
              </a:rPr>
              <a:t>NO</a:t>
            </a:r>
            <a:endParaRPr sz="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dirty="0" sz="200" spc="-10" b="1">
                <a:latin typeface="Arial"/>
                <a:cs typeface="Arial"/>
              </a:rPr>
              <a:t>PARKING</a:t>
            </a:r>
            <a:endParaRPr sz="200">
              <a:latin typeface="Arial"/>
              <a:cs typeface="Arial"/>
            </a:endParaRPr>
          </a:p>
        </p:txBody>
      </p:sp>
      <p:sp>
        <p:nvSpPr>
          <p:cNvPr id="245" name="object 245" descr=""/>
          <p:cNvSpPr txBox="1"/>
          <p:nvPr/>
        </p:nvSpPr>
        <p:spPr>
          <a:xfrm>
            <a:off x="13715094" y="12612930"/>
            <a:ext cx="1522095" cy="19748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 indent="-635">
              <a:lnSpc>
                <a:spcPct val="110100"/>
              </a:lnSpc>
              <a:spcBef>
                <a:spcPts val="55"/>
              </a:spcBef>
            </a:pPr>
            <a:r>
              <a:rPr dirty="0" sz="350" spc="10">
                <a:latin typeface="Arial"/>
                <a:cs typeface="Arial"/>
              </a:rPr>
              <a:t>REPRODUCED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IN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WHOLE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OR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IN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PART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WITHOUT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THE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-10">
                <a:latin typeface="Arial"/>
                <a:cs typeface="Arial"/>
              </a:rPr>
              <a:t>WRITTEN</a:t>
            </a:r>
            <a:r>
              <a:rPr dirty="0" sz="350" spc="50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PERMISSION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OF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JORDAN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ARCHITECTS,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INC.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-10">
                <a:latin typeface="Arial"/>
                <a:cs typeface="Arial"/>
              </a:rPr>
              <a:t>"COPYRIGHT"</a:t>
            </a:r>
            <a:r>
              <a:rPr dirty="0" sz="350" spc="50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YEAR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OF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FIRST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PUBLICATION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2024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JORDAN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ARCHITECTS,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-20">
                <a:latin typeface="Arial"/>
                <a:cs typeface="Arial"/>
              </a:rPr>
              <a:t>INC.</a:t>
            </a:r>
            <a:endParaRPr sz="350">
              <a:latin typeface="Arial"/>
              <a:cs typeface="Arial"/>
            </a:endParaRPr>
          </a:p>
        </p:txBody>
      </p:sp>
      <p:sp>
        <p:nvSpPr>
          <p:cNvPr id="246" name="object 246" descr=""/>
          <p:cNvSpPr txBox="1"/>
          <p:nvPr/>
        </p:nvSpPr>
        <p:spPr>
          <a:xfrm>
            <a:off x="15658724" y="12648765"/>
            <a:ext cx="332105" cy="14160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800" spc="-10">
                <a:latin typeface="Arial"/>
                <a:cs typeface="Arial"/>
              </a:rPr>
              <a:t>DATE:</a:t>
            </a:r>
            <a:endParaRPr sz="800">
              <a:latin typeface="Arial"/>
              <a:cs typeface="Arial"/>
            </a:endParaRPr>
          </a:p>
        </p:txBody>
      </p:sp>
      <p:sp>
        <p:nvSpPr>
          <p:cNvPr id="247" name="object 247" descr=""/>
          <p:cNvSpPr txBox="1"/>
          <p:nvPr/>
        </p:nvSpPr>
        <p:spPr>
          <a:xfrm>
            <a:off x="16284303" y="12651626"/>
            <a:ext cx="513715" cy="134620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750" spc="-10">
                <a:latin typeface="Arial"/>
                <a:cs typeface="Arial"/>
              </a:rPr>
              <a:t>09/02/2025</a:t>
            </a:r>
            <a:endParaRPr sz="750">
              <a:latin typeface="Arial"/>
              <a:cs typeface="Arial"/>
            </a:endParaRPr>
          </a:p>
        </p:txBody>
      </p:sp>
      <p:sp>
        <p:nvSpPr>
          <p:cNvPr id="248" name="object 248" descr=""/>
          <p:cNvSpPr txBox="1"/>
          <p:nvPr/>
        </p:nvSpPr>
        <p:spPr>
          <a:xfrm>
            <a:off x="18081221" y="12790772"/>
            <a:ext cx="1228725" cy="679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190"/>
              </a:lnSpc>
            </a:pPr>
            <a:r>
              <a:rPr dirty="0" sz="4600" spc="-20">
                <a:latin typeface="Arial"/>
                <a:cs typeface="Arial"/>
              </a:rPr>
              <a:t>A1.1</a:t>
            </a:r>
            <a:endParaRPr sz="4600">
              <a:latin typeface="Arial"/>
              <a:cs typeface="Arial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2606692" y="1794916"/>
            <a:ext cx="272415" cy="2512060"/>
          </a:xfrm>
          <a:prstGeom prst="rect">
            <a:avLst/>
          </a:prstGeom>
        </p:spPr>
        <p:txBody>
          <a:bodyPr wrap="square" lIns="0" tIns="1143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600" b="1">
                <a:latin typeface="Arial"/>
                <a:cs typeface="Arial"/>
              </a:rPr>
              <a:t>NEW</a:t>
            </a:r>
            <a:r>
              <a:rPr dirty="0" sz="1600" spc="1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STORAGE</a:t>
            </a:r>
            <a:r>
              <a:rPr dirty="0" sz="1600" spc="110" b="1">
                <a:latin typeface="Arial"/>
                <a:cs typeface="Arial"/>
              </a:rPr>
              <a:t> </a:t>
            </a:r>
            <a:r>
              <a:rPr dirty="0" baseline="1736" sz="2400" b="1">
                <a:latin typeface="Arial"/>
                <a:cs typeface="Arial"/>
              </a:rPr>
              <a:t>BLDG.</a:t>
            </a:r>
            <a:r>
              <a:rPr dirty="0" baseline="1736" sz="2400" spc="165" b="1">
                <a:latin typeface="Arial"/>
                <a:cs typeface="Arial"/>
              </a:rPr>
              <a:t> </a:t>
            </a:r>
            <a:r>
              <a:rPr dirty="0" baseline="3472" sz="2400" spc="-75" b="1">
                <a:latin typeface="Arial"/>
                <a:cs typeface="Arial"/>
              </a:rPr>
              <a:t>B</a:t>
            </a:r>
            <a:endParaRPr baseline="3472" sz="2400">
              <a:latin typeface="Arial"/>
              <a:cs typeface="Arial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2846945" y="2549164"/>
            <a:ext cx="263525" cy="986790"/>
          </a:xfrm>
          <a:prstGeom prst="rect">
            <a:avLst/>
          </a:prstGeom>
        </p:spPr>
        <p:txBody>
          <a:bodyPr wrap="square" lIns="0" tIns="317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600" b="1">
                <a:latin typeface="Arial"/>
                <a:cs typeface="Arial"/>
              </a:rPr>
              <a:t>2,200</a:t>
            </a:r>
            <a:r>
              <a:rPr dirty="0" sz="1600" spc="60" b="1">
                <a:latin typeface="Arial"/>
                <a:cs typeface="Arial"/>
              </a:rPr>
              <a:t> </a:t>
            </a:r>
            <a:r>
              <a:rPr dirty="0" baseline="1736" sz="2400" spc="-30" b="1">
                <a:latin typeface="Arial"/>
                <a:cs typeface="Arial"/>
              </a:rPr>
              <a:t>S.F.</a:t>
            </a:r>
            <a:endParaRPr baseline="1736" sz="2400">
              <a:latin typeface="Arial"/>
              <a:cs typeface="Arial"/>
            </a:endParaRPr>
          </a:p>
        </p:txBody>
      </p:sp>
      <p:sp>
        <p:nvSpPr>
          <p:cNvPr id="86" name="object 86" descr=""/>
          <p:cNvSpPr txBox="1"/>
          <p:nvPr/>
        </p:nvSpPr>
        <p:spPr>
          <a:xfrm>
            <a:off x="17391646" y="6672085"/>
            <a:ext cx="503555" cy="2419985"/>
          </a:xfrm>
          <a:prstGeom prst="rect">
            <a:avLst/>
          </a:prstGeom>
        </p:spPr>
        <p:txBody>
          <a:bodyPr wrap="square" lIns="0" tIns="27940" rIns="0" bIns="0" rtlCol="0" vert="vert270">
            <a:spAutoFit/>
          </a:bodyPr>
          <a:lstStyle/>
          <a:p>
            <a:pPr marL="734060" marR="5080" indent="-721995">
              <a:lnSpc>
                <a:spcPts val="1830"/>
              </a:lnSpc>
              <a:spcBef>
                <a:spcPts val="220"/>
              </a:spcBef>
            </a:pPr>
            <a:r>
              <a:rPr dirty="0" sz="1600" b="1">
                <a:latin typeface="Arial"/>
                <a:cs typeface="Arial"/>
              </a:rPr>
              <a:t>NEW</a:t>
            </a:r>
            <a:r>
              <a:rPr dirty="0" sz="1600" spc="1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STORAGE</a:t>
            </a:r>
            <a:r>
              <a:rPr dirty="0" sz="1600" spc="110" b="1">
                <a:latin typeface="Arial"/>
                <a:cs typeface="Arial"/>
              </a:rPr>
              <a:t> </a:t>
            </a:r>
            <a:r>
              <a:rPr dirty="0" baseline="1736" sz="2400" b="1">
                <a:latin typeface="Arial"/>
                <a:cs typeface="Arial"/>
              </a:rPr>
              <a:t>BLDG.</a:t>
            </a:r>
            <a:r>
              <a:rPr dirty="0" baseline="1736" sz="2400" spc="165" b="1">
                <a:latin typeface="Arial"/>
                <a:cs typeface="Arial"/>
              </a:rPr>
              <a:t> </a:t>
            </a:r>
            <a:r>
              <a:rPr dirty="0" baseline="3472" sz="2400" spc="-75" b="1">
                <a:latin typeface="Arial"/>
                <a:cs typeface="Arial"/>
              </a:rPr>
              <a:t>I </a:t>
            </a:r>
            <a:r>
              <a:rPr dirty="0" sz="1600" b="1">
                <a:latin typeface="Arial"/>
                <a:cs typeface="Arial"/>
              </a:rPr>
              <a:t>3,000</a:t>
            </a:r>
            <a:r>
              <a:rPr dirty="0" sz="1600" spc="60" b="1">
                <a:latin typeface="Arial"/>
                <a:cs typeface="Arial"/>
              </a:rPr>
              <a:t> </a:t>
            </a:r>
            <a:r>
              <a:rPr dirty="0" baseline="1736" sz="2400" spc="-30" b="1">
                <a:latin typeface="Arial"/>
                <a:cs typeface="Arial"/>
              </a:rPr>
              <a:t>S.F.</a:t>
            </a:r>
            <a:endParaRPr baseline="1736" sz="2400">
              <a:latin typeface="Arial"/>
              <a:cs typeface="Arial"/>
            </a:endParaRPr>
          </a:p>
        </p:txBody>
      </p:sp>
      <p:sp>
        <p:nvSpPr>
          <p:cNvPr id="87" name="object 87" descr=""/>
          <p:cNvSpPr txBox="1"/>
          <p:nvPr/>
        </p:nvSpPr>
        <p:spPr>
          <a:xfrm>
            <a:off x="14569636" y="5251811"/>
            <a:ext cx="1773555" cy="98488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 marR="15240">
              <a:lnSpc>
                <a:spcPts val="1905"/>
              </a:lnSpc>
              <a:spcBef>
                <a:spcPts val="135"/>
              </a:spcBef>
            </a:pPr>
            <a:r>
              <a:rPr dirty="0" sz="1600" spc="-25" b="1">
                <a:latin typeface="Arial"/>
                <a:cs typeface="Arial"/>
              </a:rPr>
              <a:t>NEW</a:t>
            </a:r>
            <a:endParaRPr sz="1600">
              <a:latin typeface="Arial"/>
              <a:cs typeface="Arial"/>
            </a:endParaRPr>
          </a:p>
          <a:p>
            <a:pPr algn="ctr" marL="12700" marR="5080">
              <a:lnSpc>
                <a:spcPts val="1839"/>
              </a:lnSpc>
              <a:spcBef>
                <a:spcPts val="115"/>
              </a:spcBef>
            </a:pPr>
            <a:r>
              <a:rPr dirty="0" sz="1600" spc="-100" b="1">
                <a:latin typeface="Arial"/>
                <a:cs typeface="Arial"/>
              </a:rPr>
              <a:t>STORAGE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baseline="1736" sz="2400" spc="-127" b="1">
                <a:latin typeface="Arial"/>
                <a:cs typeface="Arial"/>
              </a:rPr>
              <a:t>BLDG.</a:t>
            </a:r>
            <a:r>
              <a:rPr dirty="0" baseline="1736" sz="2400" spc="7" b="1">
                <a:latin typeface="Arial"/>
                <a:cs typeface="Arial"/>
              </a:rPr>
              <a:t> </a:t>
            </a:r>
            <a:r>
              <a:rPr dirty="0" baseline="1736" sz="2400" spc="-127" b="1">
                <a:latin typeface="Arial"/>
                <a:cs typeface="Arial"/>
              </a:rPr>
              <a:t>H </a:t>
            </a:r>
            <a:r>
              <a:rPr dirty="0" sz="1600" b="1">
                <a:latin typeface="Arial"/>
                <a:cs typeface="Arial"/>
              </a:rPr>
              <a:t>1-</a:t>
            </a:r>
            <a:r>
              <a:rPr dirty="0" sz="1600" spc="-10" b="1">
                <a:latin typeface="Arial"/>
                <a:cs typeface="Arial"/>
              </a:rPr>
              <a:t>STORY</a:t>
            </a:r>
            <a:endParaRPr sz="1600">
              <a:latin typeface="Arial"/>
              <a:cs typeface="Arial"/>
            </a:endParaRPr>
          </a:p>
          <a:p>
            <a:pPr marL="351790">
              <a:lnSpc>
                <a:spcPts val="1814"/>
              </a:lnSpc>
            </a:pPr>
            <a:r>
              <a:rPr dirty="0" sz="1600" b="1">
                <a:latin typeface="Arial"/>
                <a:cs typeface="Arial"/>
              </a:rPr>
              <a:t>21,600</a:t>
            </a:r>
            <a:r>
              <a:rPr dirty="0" sz="1600" spc="70" b="1">
                <a:latin typeface="Arial"/>
                <a:cs typeface="Arial"/>
              </a:rPr>
              <a:t> </a:t>
            </a:r>
            <a:r>
              <a:rPr dirty="0" baseline="1736" sz="2400" spc="-30" b="1">
                <a:latin typeface="Arial"/>
                <a:cs typeface="Arial"/>
              </a:rPr>
              <a:t>S.F.</a:t>
            </a:r>
            <a:endParaRPr baseline="1736" sz="2400">
              <a:latin typeface="Arial"/>
              <a:cs typeface="Arial"/>
            </a:endParaRPr>
          </a:p>
        </p:txBody>
      </p:sp>
      <p:sp>
        <p:nvSpPr>
          <p:cNvPr id="88" name="object 88" descr=""/>
          <p:cNvSpPr txBox="1"/>
          <p:nvPr/>
        </p:nvSpPr>
        <p:spPr>
          <a:xfrm>
            <a:off x="16703485" y="5207038"/>
            <a:ext cx="361315" cy="26352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 marR="5080" indent="29209">
              <a:lnSpc>
                <a:spcPts val="840"/>
              </a:lnSpc>
              <a:spcBef>
                <a:spcPts val="290"/>
              </a:spcBef>
            </a:pPr>
            <a:r>
              <a:rPr dirty="0" sz="850">
                <a:latin typeface="Arial"/>
                <a:cs typeface="Arial"/>
              </a:rPr>
              <a:t>32'-</a:t>
            </a:r>
            <a:r>
              <a:rPr dirty="0" sz="850" spc="-25">
                <a:latin typeface="Arial"/>
                <a:cs typeface="Arial"/>
              </a:rPr>
              <a:t>0" </a:t>
            </a:r>
            <a:r>
              <a:rPr dirty="0" sz="850" spc="-10">
                <a:latin typeface="Arial"/>
                <a:cs typeface="Arial"/>
              </a:rPr>
              <a:t>DRIVE</a:t>
            </a:r>
            <a:endParaRPr sz="850">
              <a:latin typeface="Arial"/>
              <a:cs typeface="Arial"/>
            </a:endParaRPr>
          </a:p>
        </p:txBody>
      </p:sp>
      <p:sp>
        <p:nvSpPr>
          <p:cNvPr id="89" name="object 89" descr=""/>
          <p:cNvSpPr txBox="1"/>
          <p:nvPr/>
        </p:nvSpPr>
        <p:spPr>
          <a:xfrm>
            <a:off x="13436570" y="5207038"/>
            <a:ext cx="361315" cy="26352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 marR="5080" indent="29209">
              <a:lnSpc>
                <a:spcPts val="840"/>
              </a:lnSpc>
              <a:spcBef>
                <a:spcPts val="290"/>
              </a:spcBef>
            </a:pPr>
            <a:r>
              <a:rPr dirty="0" sz="850">
                <a:latin typeface="Arial"/>
                <a:cs typeface="Arial"/>
              </a:rPr>
              <a:t>32'-</a:t>
            </a:r>
            <a:r>
              <a:rPr dirty="0" sz="850" spc="-25">
                <a:latin typeface="Arial"/>
                <a:cs typeface="Arial"/>
              </a:rPr>
              <a:t>0" </a:t>
            </a:r>
            <a:r>
              <a:rPr dirty="0" sz="850" spc="-10">
                <a:latin typeface="Arial"/>
                <a:cs typeface="Arial"/>
              </a:rPr>
              <a:t>DRIVE</a:t>
            </a:r>
            <a:endParaRPr sz="850">
              <a:latin typeface="Arial"/>
              <a:cs typeface="Arial"/>
            </a:endParaRPr>
          </a:p>
        </p:txBody>
      </p:sp>
      <p:sp>
        <p:nvSpPr>
          <p:cNvPr id="90" name="object 90" descr=""/>
          <p:cNvSpPr txBox="1"/>
          <p:nvPr/>
        </p:nvSpPr>
        <p:spPr>
          <a:xfrm>
            <a:off x="6653530" y="5207038"/>
            <a:ext cx="305435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>
                <a:latin typeface="Arial"/>
                <a:cs typeface="Arial"/>
              </a:rPr>
              <a:t>28'-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91" name="object 91" descr=""/>
          <p:cNvSpPr txBox="1"/>
          <p:nvPr/>
        </p:nvSpPr>
        <p:spPr>
          <a:xfrm>
            <a:off x="5923400" y="2158971"/>
            <a:ext cx="254635" cy="361315"/>
          </a:xfrm>
          <a:prstGeom prst="rect">
            <a:avLst/>
          </a:prstGeom>
        </p:spPr>
        <p:txBody>
          <a:bodyPr wrap="square" lIns="0" tIns="26670" rIns="0" bIns="0" rtlCol="0" vert="vert270">
            <a:spAutoFit/>
          </a:bodyPr>
          <a:lstStyle/>
          <a:p>
            <a:pPr marL="12700" marR="5080" indent="29845">
              <a:lnSpc>
                <a:spcPts val="840"/>
              </a:lnSpc>
              <a:spcBef>
                <a:spcPts val="210"/>
              </a:spcBef>
            </a:pPr>
            <a:r>
              <a:rPr dirty="0" sz="850">
                <a:latin typeface="Arial"/>
                <a:cs typeface="Arial"/>
              </a:rPr>
              <a:t>24'-</a:t>
            </a:r>
            <a:r>
              <a:rPr dirty="0" sz="850" spc="-25">
                <a:latin typeface="Arial"/>
                <a:cs typeface="Arial"/>
              </a:rPr>
              <a:t>0" </a:t>
            </a:r>
            <a:r>
              <a:rPr dirty="0" sz="850" spc="-10">
                <a:latin typeface="Arial"/>
                <a:cs typeface="Arial"/>
              </a:rPr>
              <a:t>DRIVE</a:t>
            </a:r>
            <a:endParaRPr sz="850">
              <a:latin typeface="Arial"/>
              <a:cs typeface="Arial"/>
            </a:endParaRPr>
          </a:p>
        </p:txBody>
      </p:sp>
      <p:sp>
        <p:nvSpPr>
          <p:cNvPr id="92" name="object 92" descr=""/>
          <p:cNvSpPr txBox="1"/>
          <p:nvPr/>
        </p:nvSpPr>
        <p:spPr>
          <a:xfrm>
            <a:off x="5856386" y="2662523"/>
            <a:ext cx="148590" cy="24447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850">
                <a:latin typeface="Arial"/>
                <a:cs typeface="Arial"/>
              </a:rPr>
              <a:t>9'-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93" name="object 93" descr=""/>
          <p:cNvSpPr txBox="1"/>
          <p:nvPr/>
        </p:nvSpPr>
        <p:spPr>
          <a:xfrm>
            <a:off x="5845450" y="8582296"/>
            <a:ext cx="148590" cy="24447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850">
                <a:latin typeface="Arial"/>
                <a:cs typeface="Arial"/>
              </a:rPr>
              <a:t>9'-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94" name="object 94" descr=""/>
          <p:cNvSpPr txBox="1"/>
          <p:nvPr/>
        </p:nvSpPr>
        <p:spPr>
          <a:xfrm>
            <a:off x="3440364" y="5207038"/>
            <a:ext cx="361315" cy="26352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 marR="5080" indent="29209">
              <a:lnSpc>
                <a:spcPts val="840"/>
              </a:lnSpc>
              <a:spcBef>
                <a:spcPts val="290"/>
              </a:spcBef>
            </a:pPr>
            <a:r>
              <a:rPr dirty="0" sz="850">
                <a:latin typeface="Arial"/>
                <a:cs typeface="Arial"/>
              </a:rPr>
              <a:t>30'-</a:t>
            </a:r>
            <a:r>
              <a:rPr dirty="0" sz="850" spc="-25">
                <a:latin typeface="Arial"/>
                <a:cs typeface="Arial"/>
              </a:rPr>
              <a:t>0" </a:t>
            </a:r>
            <a:r>
              <a:rPr dirty="0" sz="850" spc="-10">
                <a:latin typeface="Arial"/>
                <a:cs typeface="Arial"/>
              </a:rPr>
              <a:t>DRIVE</a:t>
            </a:r>
            <a:endParaRPr sz="850">
              <a:latin typeface="Arial"/>
              <a:cs typeface="Arial"/>
            </a:endParaRPr>
          </a:p>
        </p:txBody>
      </p:sp>
      <p:sp>
        <p:nvSpPr>
          <p:cNvPr id="95" name="object 95" descr=""/>
          <p:cNvSpPr txBox="1"/>
          <p:nvPr/>
        </p:nvSpPr>
        <p:spPr>
          <a:xfrm>
            <a:off x="5843821" y="8997821"/>
            <a:ext cx="148590" cy="30543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850">
                <a:latin typeface="Arial"/>
                <a:cs typeface="Arial"/>
              </a:rPr>
              <a:t>24'-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96" name="object 96" descr=""/>
          <p:cNvSpPr txBox="1"/>
          <p:nvPr/>
        </p:nvSpPr>
        <p:spPr>
          <a:xfrm>
            <a:off x="17398305" y="2508668"/>
            <a:ext cx="503555" cy="2477770"/>
          </a:xfrm>
          <a:prstGeom prst="rect">
            <a:avLst/>
          </a:prstGeom>
        </p:spPr>
        <p:txBody>
          <a:bodyPr wrap="square" lIns="0" tIns="28575" rIns="0" bIns="0" rtlCol="0" vert="vert270">
            <a:spAutoFit/>
          </a:bodyPr>
          <a:lstStyle/>
          <a:p>
            <a:pPr marL="761365" marR="5080" indent="-749300">
              <a:lnSpc>
                <a:spcPts val="1830"/>
              </a:lnSpc>
              <a:spcBef>
                <a:spcPts val="225"/>
              </a:spcBef>
            </a:pPr>
            <a:r>
              <a:rPr dirty="0" sz="1600" b="1">
                <a:latin typeface="Arial"/>
                <a:cs typeface="Arial"/>
              </a:rPr>
              <a:t>NEW</a:t>
            </a:r>
            <a:r>
              <a:rPr dirty="0" sz="1600" spc="1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STORAGE</a:t>
            </a:r>
            <a:r>
              <a:rPr dirty="0" sz="1600" spc="110" b="1">
                <a:latin typeface="Arial"/>
                <a:cs typeface="Arial"/>
              </a:rPr>
              <a:t> </a:t>
            </a:r>
            <a:r>
              <a:rPr dirty="0" baseline="1736" sz="2400" b="1">
                <a:latin typeface="Arial"/>
                <a:cs typeface="Arial"/>
              </a:rPr>
              <a:t>BLDG.</a:t>
            </a:r>
            <a:r>
              <a:rPr dirty="0" baseline="1736" sz="2400" spc="165" b="1">
                <a:latin typeface="Arial"/>
                <a:cs typeface="Arial"/>
              </a:rPr>
              <a:t> </a:t>
            </a:r>
            <a:r>
              <a:rPr dirty="0" baseline="3472" sz="2400" spc="-75" b="1">
                <a:latin typeface="Arial"/>
                <a:cs typeface="Arial"/>
              </a:rPr>
              <a:t>J </a:t>
            </a:r>
            <a:r>
              <a:rPr dirty="0" sz="1600" b="1">
                <a:latin typeface="Arial"/>
                <a:cs typeface="Arial"/>
              </a:rPr>
              <a:t>3,000</a:t>
            </a:r>
            <a:r>
              <a:rPr dirty="0" sz="1600" spc="50" b="1">
                <a:latin typeface="Arial"/>
                <a:cs typeface="Arial"/>
              </a:rPr>
              <a:t> </a:t>
            </a:r>
            <a:r>
              <a:rPr dirty="0" baseline="1736" sz="2400" spc="-30" b="1">
                <a:latin typeface="Arial"/>
                <a:cs typeface="Arial"/>
              </a:rPr>
              <a:t>S.F.</a:t>
            </a:r>
            <a:endParaRPr baseline="1736" sz="2400">
              <a:latin typeface="Arial"/>
              <a:cs typeface="Arial"/>
            </a:endParaRPr>
          </a:p>
        </p:txBody>
      </p:sp>
      <p:sp>
        <p:nvSpPr>
          <p:cNvPr id="97" name="object 97" descr=""/>
          <p:cNvSpPr txBox="1"/>
          <p:nvPr/>
        </p:nvSpPr>
        <p:spPr>
          <a:xfrm>
            <a:off x="4129213" y="5248554"/>
            <a:ext cx="1969135" cy="98488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 marR="13335">
              <a:lnSpc>
                <a:spcPts val="1905"/>
              </a:lnSpc>
              <a:spcBef>
                <a:spcPts val="135"/>
              </a:spcBef>
            </a:pPr>
            <a:r>
              <a:rPr dirty="0" sz="1600" spc="-25" b="1">
                <a:latin typeface="Arial"/>
                <a:cs typeface="Arial"/>
              </a:rPr>
              <a:t>NEW</a:t>
            </a:r>
            <a:endParaRPr sz="1600">
              <a:latin typeface="Arial"/>
              <a:cs typeface="Arial"/>
            </a:endParaRPr>
          </a:p>
          <a:p>
            <a:pPr algn="ctr" marL="12065" marR="5080">
              <a:lnSpc>
                <a:spcPts val="1839"/>
              </a:lnSpc>
              <a:spcBef>
                <a:spcPts val="114"/>
              </a:spcBef>
            </a:pPr>
            <a:r>
              <a:rPr dirty="0" sz="1600" b="1">
                <a:latin typeface="Arial"/>
                <a:cs typeface="Arial"/>
              </a:rPr>
              <a:t>STORAGE</a:t>
            </a:r>
            <a:r>
              <a:rPr dirty="0" sz="1600" spc="125" b="1">
                <a:latin typeface="Arial"/>
                <a:cs typeface="Arial"/>
              </a:rPr>
              <a:t> </a:t>
            </a:r>
            <a:r>
              <a:rPr dirty="0" baseline="1736" sz="2400" b="1">
                <a:latin typeface="Arial"/>
                <a:cs typeface="Arial"/>
              </a:rPr>
              <a:t>BLDG.</a:t>
            </a:r>
            <a:r>
              <a:rPr dirty="0" baseline="1736" sz="2400" spc="195" b="1">
                <a:latin typeface="Arial"/>
                <a:cs typeface="Arial"/>
              </a:rPr>
              <a:t> </a:t>
            </a:r>
            <a:r>
              <a:rPr dirty="0" baseline="3472" sz="2400" spc="-75" b="1">
                <a:latin typeface="Arial"/>
                <a:cs typeface="Arial"/>
              </a:rPr>
              <a:t>C </a:t>
            </a:r>
            <a:r>
              <a:rPr dirty="0" sz="1600" b="1">
                <a:latin typeface="Arial"/>
                <a:cs typeface="Arial"/>
              </a:rPr>
              <a:t>1-</a:t>
            </a:r>
            <a:r>
              <a:rPr dirty="0" sz="1600" spc="-10" b="1">
                <a:latin typeface="Arial"/>
                <a:cs typeface="Arial"/>
              </a:rPr>
              <a:t>STORY</a:t>
            </a:r>
            <a:endParaRPr sz="1600">
              <a:latin typeface="Arial"/>
              <a:cs typeface="Arial"/>
            </a:endParaRPr>
          </a:p>
          <a:p>
            <a:pPr marL="445134">
              <a:lnSpc>
                <a:spcPts val="1810"/>
              </a:lnSpc>
            </a:pPr>
            <a:r>
              <a:rPr dirty="0" sz="1600" b="1">
                <a:latin typeface="Arial"/>
                <a:cs typeface="Arial"/>
              </a:rPr>
              <a:t>16,990</a:t>
            </a:r>
            <a:r>
              <a:rPr dirty="0" sz="1600" spc="70" b="1">
                <a:latin typeface="Arial"/>
                <a:cs typeface="Arial"/>
              </a:rPr>
              <a:t> </a:t>
            </a:r>
            <a:r>
              <a:rPr dirty="0" baseline="1736" sz="2400" spc="-30" b="1">
                <a:latin typeface="Arial"/>
                <a:cs typeface="Arial"/>
              </a:rPr>
              <a:t>S.F.</a:t>
            </a:r>
            <a:endParaRPr baseline="1736" sz="2400">
              <a:latin typeface="Arial"/>
              <a:cs typeface="Arial"/>
            </a:endParaRPr>
          </a:p>
        </p:txBody>
      </p:sp>
      <p:sp>
        <p:nvSpPr>
          <p:cNvPr id="98" name="object 98" descr=""/>
          <p:cNvSpPr txBox="1"/>
          <p:nvPr/>
        </p:nvSpPr>
        <p:spPr>
          <a:xfrm>
            <a:off x="11518303" y="9385442"/>
            <a:ext cx="528955" cy="41465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 indent="5080">
              <a:lnSpc>
                <a:spcPts val="1490"/>
              </a:lnSpc>
              <a:spcBef>
                <a:spcPts val="215"/>
              </a:spcBef>
            </a:pPr>
            <a:r>
              <a:rPr dirty="0" sz="1300" spc="-155" b="1">
                <a:latin typeface="Arial"/>
                <a:cs typeface="Arial"/>
              </a:rPr>
              <a:t>OFFICE </a:t>
            </a:r>
            <a:r>
              <a:rPr dirty="0" sz="1300" spc="-150" b="1">
                <a:latin typeface="Arial"/>
                <a:cs typeface="Arial"/>
              </a:rPr>
              <a:t>900</a:t>
            </a:r>
            <a:r>
              <a:rPr dirty="0" sz="1300" spc="-65" b="1">
                <a:latin typeface="Arial"/>
                <a:cs typeface="Arial"/>
              </a:rPr>
              <a:t> </a:t>
            </a:r>
            <a:r>
              <a:rPr dirty="0" sz="1300" spc="-130" b="1">
                <a:latin typeface="Arial"/>
                <a:cs typeface="Arial"/>
              </a:rPr>
              <a:t>S.F.</a:t>
            </a:r>
            <a:endParaRPr sz="1300">
              <a:latin typeface="Arial"/>
              <a:cs typeface="Arial"/>
            </a:endParaRPr>
          </a:p>
        </p:txBody>
      </p:sp>
      <p:sp>
        <p:nvSpPr>
          <p:cNvPr id="99" name="object 99" descr=""/>
          <p:cNvSpPr txBox="1"/>
          <p:nvPr/>
        </p:nvSpPr>
        <p:spPr>
          <a:xfrm>
            <a:off x="10923440" y="5012377"/>
            <a:ext cx="1783714" cy="98488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 marR="12065">
              <a:lnSpc>
                <a:spcPts val="1905"/>
              </a:lnSpc>
              <a:spcBef>
                <a:spcPts val="135"/>
              </a:spcBef>
            </a:pPr>
            <a:r>
              <a:rPr dirty="0" sz="1600" spc="-25" b="1">
                <a:latin typeface="Arial"/>
                <a:cs typeface="Arial"/>
              </a:rPr>
              <a:t>NEW</a:t>
            </a:r>
            <a:endParaRPr sz="1600">
              <a:latin typeface="Arial"/>
              <a:cs typeface="Arial"/>
            </a:endParaRPr>
          </a:p>
          <a:p>
            <a:pPr algn="ctr" marL="12065" marR="5080">
              <a:lnSpc>
                <a:spcPts val="1839"/>
              </a:lnSpc>
              <a:spcBef>
                <a:spcPts val="115"/>
              </a:spcBef>
            </a:pPr>
            <a:r>
              <a:rPr dirty="0" sz="1600" spc="-100" b="1">
                <a:latin typeface="Arial"/>
                <a:cs typeface="Arial"/>
              </a:rPr>
              <a:t>STORAGE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baseline="1736" sz="2400" spc="-127" b="1">
                <a:latin typeface="Arial"/>
                <a:cs typeface="Arial"/>
              </a:rPr>
              <a:t>BLDG.</a:t>
            </a:r>
            <a:r>
              <a:rPr dirty="0" baseline="1736" sz="2400" spc="7" b="1">
                <a:latin typeface="Arial"/>
                <a:cs typeface="Arial"/>
              </a:rPr>
              <a:t> </a:t>
            </a:r>
            <a:r>
              <a:rPr dirty="0" baseline="1736" sz="2400" spc="-150" b="1">
                <a:latin typeface="Arial"/>
                <a:cs typeface="Arial"/>
              </a:rPr>
              <a:t>G </a:t>
            </a:r>
            <a:r>
              <a:rPr dirty="0" sz="1600" b="1">
                <a:latin typeface="Arial"/>
                <a:cs typeface="Arial"/>
              </a:rPr>
              <a:t>2-</a:t>
            </a:r>
            <a:r>
              <a:rPr dirty="0" sz="1600" spc="-10" b="1">
                <a:latin typeface="Arial"/>
                <a:cs typeface="Arial"/>
              </a:rPr>
              <a:t>STORY</a:t>
            </a:r>
            <a:endParaRPr sz="1600">
              <a:latin typeface="Arial"/>
              <a:cs typeface="Arial"/>
            </a:endParaRPr>
          </a:p>
          <a:p>
            <a:pPr marL="359410">
              <a:lnSpc>
                <a:spcPts val="1814"/>
              </a:lnSpc>
            </a:pPr>
            <a:r>
              <a:rPr dirty="0" sz="1600" b="1">
                <a:latin typeface="Arial"/>
                <a:cs typeface="Arial"/>
              </a:rPr>
              <a:t>44,850</a:t>
            </a:r>
            <a:r>
              <a:rPr dirty="0" sz="1600" spc="70" b="1">
                <a:latin typeface="Arial"/>
                <a:cs typeface="Arial"/>
              </a:rPr>
              <a:t> </a:t>
            </a:r>
            <a:r>
              <a:rPr dirty="0" baseline="1736" sz="2400" spc="-30" b="1">
                <a:latin typeface="Arial"/>
                <a:cs typeface="Arial"/>
              </a:rPr>
              <a:t>S.F.</a:t>
            </a:r>
            <a:endParaRPr baseline="1736" sz="2400">
              <a:latin typeface="Arial"/>
              <a:cs typeface="Arial"/>
            </a:endParaRPr>
          </a:p>
        </p:txBody>
      </p:sp>
      <p:sp>
        <p:nvSpPr>
          <p:cNvPr id="100" name="object 100" descr=""/>
          <p:cNvSpPr txBox="1"/>
          <p:nvPr/>
        </p:nvSpPr>
        <p:spPr>
          <a:xfrm>
            <a:off x="7700948" y="5379791"/>
            <a:ext cx="1910714" cy="98488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 marR="13335">
              <a:lnSpc>
                <a:spcPts val="1905"/>
              </a:lnSpc>
              <a:spcBef>
                <a:spcPts val="135"/>
              </a:spcBef>
            </a:pPr>
            <a:r>
              <a:rPr dirty="0" sz="1600" spc="-25" b="1">
                <a:latin typeface="Arial"/>
                <a:cs typeface="Arial"/>
              </a:rPr>
              <a:t>NEW</a:t>
            </a:r>
            <a:endParaRPr sz="1600">
              <a:latin typeface="Arial"/>
              <a:cs typeface="Arial"/>
            </a:endParaRPr>
          </a:p>
          <a:p>
            <a:pPr algn="ctr" marL="12700" marR="5080">
              <a:lnSpc>
                <a:spcPts val="1839"/>
              </a:lnSpc>
              <a:spcBef>
                <a:spcPts val="114"/>
              </a:spcBef>
            </a:pPr>
            <a:r>
              <a:rPr dirty="0" sz="1600" b="1">
                <a:latin typeface="Arial"/>
                <a:cs typeface="Arial"/>
              </a:rPr>
              <a:t>STORAGE</a:t>
            </a:r>
            <a:r>
              <a:rPr dirty="0" sz="1600" spc="155" b="1">
                <a:latin typeface="Arial"/>
                <a:cs typeface="Arial"/>
              </a:rPr>
              <a:t> </a:t>
            </a:r>
            <a:r>
              <a:rPr dirty="0" baseline="1736" sz="2400" spc="-15" b="1">
                <a:latin typeface="Arial"/>
                <a:cs typeface="Arial"/>
              </a:rPr>
              <a:t>BLDG.D </a:t>
            </a:r>
            <a:r>
              <a:rPr dirty="0" sz="1600" b="1">
                <a:latin typeface="Arial"/>
                <a:cs typeface="Arial"/>
              </a:rPr>
              <a:t>1-</a:t>
            </a:r>
            <a:r>
              <a:rPr dirty="0" sz="1600" spc="-10" b="1">
                <a:latin typeface="Arial"/>
                <a:cs typeface="Arial"/>
              </a:rPr>
              <a:t>STORY</a:t>
            </a:r>
            <a:endParaRPr sz="1600">
              <a:latin typeface="Arial"/>
              <a:cs typeface="Arial"/>
            </a:endParaRPr>
          </a:p>
          <a:p>
            <a:pPr marL="416559">
              <a:lnSpc>
                <a:spcPts val="1810"/>
              </a:lnSpc>
            </a:pPr>
            <a:r>
              <a:rPr dirty="0" sz="1600" b="1">
                <a:latin typeface="Arial"/>
                <a:cs typeface="Arial"/>
              </a:rPr>
              <a:t>18,000</a:t>
            </a:r>
            <a:r>
              <a:rPr dirty="0" sz="1600" spc="70" b="1">
                <a:latin typeface="Arial"/>
                <a:cs typeface="Arial"/>
              </a:rPr>
              <a:t> </a:t>
            </a:r>
            <a:r>
              <a:rPr dirty="0" baseline="1736" sz="2400" spc="-30" b="1">
                <a:latin typeface="Arial"/>
                <a:cs typeface="Arial"/>
              </a:rPr>
              <a:t>S.F.</a:t>
            </a:r>
            <a:endParaRPr baseline="1736" sz="2400">
              <a:latin typeface="Arial"/>
              <a:cs typeface="Arial"/>
            </a:endParaRPr>
          </a:p>
        </p:txBody>
      </p:sp>
      <p:sp>
        <p:nvSpPr>
          <p:cNvPr id="101" name="object 101" descr=""/>
          <p:cNvSpPr txBox="1"/>
          <p:nvPr/>
        </p:nvSpPr>
        <p:spPr>
          <a:xfrm>
            <a:off x="5452752" y="1403181"/>
            <a:ext cx="2489200" cy="2755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00" b="1">
                <a:latin typeface="Arial"/>
                <a:cs typeface="Arial"/>
              </a:rPr>
              <a:t>NEW</a:t>
            </a:r>
            <a:r>
              <a:rPr dirty="0" sz="1600" spc="1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STORAGE</a:t>
            </a:r>
            <a:r>
              <a:rPr dirty="0" sz="1600" spc="110" b="1">
                <a:latin typeface="Arial"/>
                <a:cs typeface="Arial"/>
              </a:rPr>
              <a:t> </a:t>
            </a:r>
            <a:r>
              <a:rPr dirty="0" baseline="1736" sz="2400" b="1">
                <a:latin typeface="Arial"/>
                <a:cs typeface="Arial"/>
              </a:rPr>
              <a:t>BLDG.</a:t>
            </a:r>
            <a:r>
              <a:rPr dirty="0" baseline="1736" sz="2400" spc="165" b="1">
                <a:latin typeface="Arial"/>
                <a:cs typeface="Arial"/>
              </a:rPr>
              <a:t> </a:t>
            </a:r>
            <a:r>
              <a:rPr dirty="0" baseline="3472" sz="2400" spc="-75" b="1">
                <a:latin typeface="Arial"/>
                <a:cs typeface="Arial"/>
              </a:rPr>
              <a:t>F</a:t>
            </a:r>
            <a:endParaRPr baseline="3472" sz="2400">
              <a:latin typeface="Arial"/>
              <a:cs typeface="Arial"/>
            </a:endParaRPr>
          </a:p>
        </p:txBody>
      </p:sp>
      <p:sp>
        <p:nvSpPr>
          <p:cNvPr id="102" name="object 102" descr=""/>
          <p:cNvSpPr txBox="1"/>
          <p:nvPr/>
        </p:nvSpPr>
        <p:spPr>
          <a:xfrm>
            <a:off x="5698217" y="1637729"/>
            <a:ext cx="2004060" cy="2755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00" b="1">
                <a:latin typeface="Arial"/>
                <a:cs typeface="Arial"/>
              </a:rPr>
              <a:t>1-STORY</a:t>
            </a:r>
            <a:r>
              <a:rPr dirty="0" sz="1600" spc="65" b="1">
                <a:latin typeface="Arial"/>
                <a:cs typeface="Arial"/>
              </a:rPr>
              <a:t>  </a:t>
            </a:r>
            <a:r>
              <a:rPr dirty="0" baseline="1736" sz="2400" b="1">
                <a:latin typeface="Arial"/>
                <a:cs typeface="Arial"/>
              </a:rPr>
              <a:t>4,400</a:t>
            </a:r>
            <a:r>
              <a:rPr dirty="0" baseline="1736" sz="2400" spc="97" b="1">
                <a:latin typeface="Arial"/>
                <a:cs typeface="Arial"/>
              </a:rPr>
              <a:t> </a:t>
            </a:r>
            <a:r>
              <a:rPr dirty="0" baseline="1736" sz="2400" spc="-30" b="1">
                <a:latin typeface="Arial"/>
                <a:cs typeface="Arial"/>
              </a:rPr>
              <a:t>S.F.</a:t>
            </a:r>
            <a:endParaRPr baseline="1736" sz="2400">
              <a:latin typeface="Arial"/>
              <a:cs typeface="Arial"/>
            </a:endParaRPr>
          </a:p>
        </p:txBody>
      </p:sp>
      <p:sp>
        <p:nvSpPr>
          <p:cNvPr id="103" name="object 103" descr=""/>
          <p:cNvSpPr txBox="1"/>
          <p:nvPr/>
        </p:nvSpPr>
        <p:spPr>
          <a:xfrm>
            <a:off x="5421572" y="9549065"/>
            <a:ext cx="1957705" cy="2755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00" b="1">
                <a:latin typeface="Arial"/>
                <a:cs typeface="Arial"/>
              </a:rPr>
              <a:t>STORAGE</a:t>
            </a:r>
            <a:r>
              <a:rPr dirty="0" sz="1600" spc="125" b="1">
                <a:latin typeface="Arial"/>
                <a:cs typeface="Arial"/>
              </a:rPr>
              <a:t> </a:t>
            </a:r>
            <a:r>
              <a:rPr dirty="0" baseline="1736" sz="2400" b="1">
                <a:latin typeface="Arial"/>
                <a:cs typeface="Arial"/>
              </a:rPr>
              <a:t>BLDG.</a:t>
            </a:r>
            <a:r>
              <a:rPr dirty="0" baseline="1736" sz="2400" spc="195" b="1">
                <a:latin typeface="Arial"/>
                <a:cs typeface="Arial"/>
              </a:rPr>
              <a:t> </a:t>
            </a:r>
            <a:r>
              <a:rPr dirty="0" baseline="3472" sz="2400" spc="-75" b="1">
                <a:latin typeface="Arial"/>
                <a:cs typeface="Arial"/>
              </a:rPr>
              <a:t>E</a:t>
            </a:r>
            <a:endParaRPr baseline="3472" sz="2400">
              <a:latin typeface="Arial"/>
              <a:cs typeface="Arial"/>
            </a:endParaRPr>
          </a:p>
        </p:txBody>
      </p:sp>
      <p:sp>
        <p:nvSpPr>
          <p:cNvPr id="104" name="object 104" descr=""/>
          <p:cNvSpPr txBox="1"/>
          <p:nvPr/>
        </p:nvSpPr>
        <p:spPr>
          <a:xfrm>
            <a:off x="5396888" y="9785008"/>
            <a:ext cx="2004060" cy="2755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00" b="1">
                <a:latin typeface="Arial"/>
                <a:cs typeface="Arial"/>
              </a:rPr>
              <a:t>1-STORY</a:t>
            </a:r>
            <a:r>
              <a:rPr dirty="0" sz="1600" spc="65" b="1">
                <a:latin typeface="Arial"/>
                <a:cs typeface="Arial"/>
              </a:rPr>
              <a:t>  </a:t>
            </a:r>
            <a:r>
              <a:rPr dirty="0" baseline="1736" sz="2400" b="1">
                <a:latin typeface="Arial"/>
                <a:cs typeface="Arial"/>
              </a:rPr>
              <a:t>4,000</a:t>
            </a:r>
            <a:r>
              <a:rPr dirty="0" baseline="1736" sz="2400" spc="97" b="1">
                <a:latin typeface="Arial"/>
                <a:cs typeface="Arial"/>
              </a:rPr>
              <a:t> </a:t>
            </a:r>
            <a:r>
              <a:rPr dirty="0" baseline="1736" sz="2400" spc="-30" b="1">
                <a:latin typeface="Arial"/>
                <a:cs typeface="Arial"/>
              </a:rPr>
              <a:t>S.F.</a:t>
            </a:r>
            <a:endParaRPr baseline="1736" sz="2400">
              <a:latin typeface="Arial"/>
              <a:cs typeface="Arial"/>
            </a:endParaRPr>
          </a:p>
        </p:txBody>
      </p:sp>
      <p:sp>
        <p:nvSpPr>
          <p:cNvPr id="105" name="object 105" descr=""/>
          <p:cNvSpPr txBox="1"/>
          <p:nvPr/>
        </p:nvSpPr>
        <p:spPr>
          <a:xfrm>
            <a:off x="9401090" y="8159130"/>
            <a:ext cx="172085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-25">
                <a:latin typeface="Arial"/>
                <a:cs typeface="Arial"/>
              </a:rPr>
              <a:t>FR</a:t>
            </a:r>
            <a:endParaRPr sz="850">
              <a:latin typeface="Arial"/>
              <a:cs typeface="Arial"/>
            </a:endParaRPr>
          </a:p>
        </p:txBody>
      </p:sp>
      <p:sp>
        <p:nvSpPr>
          <p:cNvPr id="106" name="object 106" descr=""/>
          <p:cNvSpPr txBox="1"/>
          <p:nvPr/>
        </p:nvSpPr>
        <p:spPr>
          <a:xfrm>
            <a:off x="9212422" y="8305858"/>
            <a:ext cx="148590" cy="248920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850" spc="-220">
                <a:latin typeface="Arial"/>
                <a:cs typeface="Arial"/>
              </a:rPr>
              <a:t>TRASH</a:t>
            </a:r>
            <a:endParaRPr sz="850">
              <a:latin typeface="Arial"/>
              <a:cs typeface="Arial"/>
            </a:endParaRPr>
          </a:p>
        </p:txBody>
      </p:sp>
      <p:sp>
        <p:nvSpPr>
          <p:cNvPr id="107" name="object 107" descr=""/>
          <p:cNvSpPr txBox="1"/>
          <p:nvPr/>
        </p:nvSpPr>
        <p:spPr>
          <a:xfrm>
            <a:off x="6375510" y="8872868"/>
            <a:ext cx="148590" cy="30543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850">
                <a:latin typeface="Arial"/>
                <a:cs typeface="Arial"/>
              </a:rPr>
              <a:t>33'-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108" name="object 108" descr=""/>
          <p:cNvSpPr txBox="1"/>
          <p:nvPr/>
        </p:nvSpPr>
        <p:spPr>
          <a:xfrm rot="18360000">
            <a:off x="3878294" y="8781356"/>
            <a:ext cx="377038" cy="109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65"/>
              </a:lnSpc>
            </a:pPr>
            <a:r>
              <a:rPr dirty="0" sz="850">
                <a:latin typeface="Arial"/>
                <a:cs typeface="Arial"/>
              </a:rPr>
              <a:t>R28'-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109" name="object 109" descr=""/>
          <p:cNvSpPr txBox="1"/>
          <p:nvPr/>
        </p:nvSpPr>
        <p:spPr>
          <a:xfrm rot="20280000">
            <a:off x="3527995" y="8367034"/>
            <a:ext cx="375823" cy="109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65"/>
              </a:lnSpc>
            </a:pPr>
            <a:r>
              <a:rPr dirty="0" sz="850">
                <a:latin typeface="Arial"/>
                <a:cs typeface="Arial"/>
              </a:rPr>
              <a:t>R52'-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110" name="object 110" descr=""/>
          <p:cNvSpPr txBox="1"/>
          <p:nvPr/>
        </p:nvSpPr>
        <p:spPr>
          <a:xfrm rot="3060000">
            <a:off x="3652195" y="2497096"/>
            <a:ext cx="376431" cy="108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55"/>
              </a:lnSpc>
            </a:pPr>
            <a:r>
              <a:rPr dirty="0" sz="850">
                <a:latin typeface="Arial"/>
                <a:cs typeface="Arial"/>
              </a:rPr>
              <a:t>R52'-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111" name="object 111" descr=""/>
          <p:cNvSpPr txBox="1"/>
          <p:nvPr/>
        </p:nvSpPr>
        <p:spPr>
          <a:xfrm rot="4080000">
            <a:off x="4369621" y="2979488"/>
            <a:ext cx="377646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40"/>
              </a:lnSpc>
            </a:pPr>
            <a:r>
              <a:rPr dirty="0" sz="850">
                <a:latin typeface="Arial"/>
                <a:cs typeface="Arial"/>
              </a:rPr>
              <a:t>R28'-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112" name="object 112" descr=""/>
          <p:cNvSpPr txBox="1"/>
          <p:nvPr/>
        </p:nvSpPr>
        <p:spPr>
          <a:xfrm rot="18360000">
            <a:off x="9534366" y="2534527"/>
            <a:ext cx="376431" cy="109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65"/>
              </a:lnSpc>
            </a:pPr>
            <a:r>
              <a:rPr dirty="0" sz="850">
                <a:latin typeface="Arial"/>
                <a:cs typeface="Arial"/>
              </a:rPr>
              <a:t>R28'-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113" name="object 113" descr=""/>
          <p:cNvSpPr txBox="1"/>
          <p:nvPr/>
        </p:nvSpPr>
        <p:spPr>
          <a:xfrm>
            <a:off x="5559944" y="2310881"/>
            <a:ext cx="148590" cy="30543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850">
                <a:latin typeface="Arial"/>
                <a:cs typeface="Arial"/>
              </a:rPr>
              <a:t>33'-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114" name="object 114" descr=""/>
          <p:cNvSpPr txBox="1"/>
          <p:nvPr/>
        </p:nvSpPr>
        <p:spPr>
          <a:xfrm>
            <a:off x="7412593" y="2662523"/>
            <a:ext cx="148590" cy="24447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850">
                <a:latin typeface="Arial"/>
                <a:cs typeface="Arial"/>
              </a:rPr>
              <a:t>9'-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115" name="object 115" descr=""/>
          <p:cNvSpPr txBox="1"/>
          <p:nvPr/>
        </p:nvSpPr>
        <p:spPr>
          <a:xfrm>
            <a:off x="7479607" y="2158971"/>
            <a:ext cx="454025" cy="457200"/>
          </a:xfrm>
          <a:prstGeom prst="rect">
            <a:avLst/>
          </a:prstGeom>
        </p:spPr>
        <p:txBody>
          <a:bodyPr wrap="square" lIns="0" tIns="26670" rIns="0" bIns="0" rtlCol="0" vert="vert270">
            <a:spAutoFit/>
          </a:bodyPr>
          <a:lstStyle/>
          <a:p>
            <a:pPr marL="108585" marR="5080" indent="29845">
              <a:lnSpc>
                <a:spcPts val="840"/>
              </a:lnSpc>
              <a:spcBef>
                <a:spcPts val="210"/>
              </a:spcBef>
            </a:pPr>
            <a:r>
              <a:rPr dirty="0" sz="850">
                <a:latin typeface="Arial"/>
                <a:cs typeface="Arial"/>
              </a:rPr>
              <a:t>24'-</a:t>
            </a:r>
            <a:r>
              <a:rPr dirty="0" sz="850" spc="-25">
                <a:latin typeface="Arial"/>
                <a:cs typeface="Arial"/>
              </a:rPr>
              <a:t>0" </a:t>
            </a:r>
            <a:r>
              <a:rPr dirty="0" sz="850" spc="-10">
                <a:latin typeface="Arial"/>
                <a:cs typeface="Arial"/>
              </a:rPr>
              <a:t>DRIVE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dirty="0" sz="850">
                <a:latin typeface="Arial"/>
                <a:cs typeface="Arial"/>
              </a:rPr>
              <a:t>33'-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116" name="object 116" descr=""/>
          <p:cNvSpPr txBox="1"/>
          <p:nvPr/>
        </p:nvSpPr>
        <p:spPr>
          <a:xfrm rot="16440000">
            <a:off x="15505283" y="1623479"/>
            <a:ext cx="301403" cy="109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65"/>
              </a:lnSpc>
            </a:pPr>
            <a:r>
              <a:rPr dirty="0" sz="850">
                <a:latin typeface="Arial"/>
                <a:cs typeface="Arial"/>
              </a:rPr>
              <a:t>24'-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117" name="object 117" descr=""/>
          <p:cNvSpPr txBox="1"/>
          <p:nvPr/>
        </p:nvSpPr>
        <p:spPr>
          <a:xfrm rot="16440000">
            <a:off x="14254998" y="1601352"/>
            <a:ext cx="301403" cy="109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65"/>
              </a:lnSpc>
            </a:pPr>
            <a:r>
              <a:rPr dirty="0" sz="850">
                <a:latin typeface="Arial"/>
                <a:cs typeface="Arial"/>
              </a:rPr>
              <a:t>28'-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118" name="object 118" descr=""/>
          <p:cNvSpPr txBox="1"/>
          <p:nvPr/>
        </p:nvSpPr>
        <p:spPr>
          <a:xfrm rot="4260000">
            <a:off x="9392196" y="8928229"/>
            <a:ext cx="376431" cy="109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60"/>
              </a:lnSpc>
            </a:pPr>
            <a:r>
              <a:rPr dirty="0" sz="850">
                <a:latin typeface="Arial"/>
                <a:cs typeface="Arial"/>
              </a:rPr>
              <a:t>R28'-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119" name="object 119" descr=""/>
          <p:cNvSpPr txBox="1"/>
          <p:nvPr/>
        </p:nvSpPr>
        <p:spPr>
          <a:xfrm rot="18960000">
            <a:off x="9646394" y="9471373"/>
            <a:ext cx="377646" cy="109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65"/>
              </a:lnSpc>
            </a:pPr>
            <a:r>
              <a:rPr dirty="0" sz="850">
                <a:latin typeface="Arial"/>
                <a:cs typeface="Arial"/>
              </a:rPr>
              <a:t>R28'-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120" name="object 120" descr=""/>
          <p:cNvSpPr txBox="1"/>
          <p:nvPr/>
        </p:nvSpPr>
        <p:spPr>
          <a:xfrm rot="19020000">
            <a:off x="13680907" y="9182168"/>
            <a:ext cx="375823" cy="109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65"/>
              </a:lnSpc>
            </a:pPr>
            <a:r>
              <a:rPr dirty="0" sz="850">
                <a:latin typeface="Arial"/>
                <a:cs typeface="Arial"/>
              </a:rPr>
              <a:t>R28'-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121" name="object 121" descr=""/>
          <p:cNvSpPr txBox="1"/>
          <p:nvPr/>
        </p:nvSpPr>
        <p:spPr>
          <a:xfrm rot="18240000">
            <a:off x="13769430" y="9531082"/>
            <a:ext cx="376431" cy="109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65"/>
              </a:lnSpc>
            </a:pPr>
            <a:r>
              <a:rPr dirty="0" sz="850">
                <a:latin typeface="Arial"/>
                <a:cs typeface="Arial"/>
              </a:rPr>
              <a:t>R52'-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122" name="object 122" descr=""/>
          <p:cNvSpPr txBox="1"/>
          <p:nvPr/>
        </p:nvSpPr>
        <p:spPr>
          <a:xfrm rot="3180000">
            <a:off x="16364754" y="9565628"/>
            <a:ext cx="377038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44"/>
              </a:lnSpc>
            </a:pPr>
            <a:r>
              <a:rPr dirty="0" sz="850">
                <a:latin typeface="Arial"/>
                <a:cs typeface="Arial"/>
              </a:rPr>
              <a:t>R52'-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123" name="object 123" descr=""/>
          <p:cNvSpPr txBox="1"/>
          <p:nvPr/>
        </p:nvSpPr>
        <p:spPr>
          <a:xfrm rot="2040000">
            <a:off x="16498059" y="9144312"/>
            <a:ext cx="376431" cy="109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60"/>
              </a:lnSpc>
            </a:pPr>
            <a:r>
              <a:rPr dirty="0" sz="850">
                <a:latin typeface="Arial"/>
                <a:cs typeface="Arial"/>
              </a:rPr>
              <a:t>R28'-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124" name="object 124" descr=""/>
          <p:cNvSpPr txBox="1"/>
          <p:nvPr/>
        </p:nvSpPr>
        <p:spPr>
          <a:xfrm>
            <a:off x="8030142" y="11008929"/>
            <a:ext cx="323850" cy="381000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850">
                <a:latin typeface="Arial"/>
                <a:cs typeface="Arial"/>
              </a:rPr>
              <a:t>24'-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  <a:p>
            <a:pPr marL="88265">
              <a:lnSpc>
                <a:spcPct val="100000"/>
              </a:lnSpc>
              <a:spcBef>
                <a:spcPts val="365"/>
              </a:spcBef>
            </a:pPr>
            <a:r>
              <a:rPr dirty="0" sz="850">
                <a:latin typeface="Arial"/>
                <a:cs typeface="Arial"/>
              </a:rPr>
              <a:t>36'-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125" name="object 125" descr=""/>
          <p:cNvSpPr txBox="1"/>
          <p:nvPr/>
        </p:nvSpPr>
        <p:spPr>
          <a:xfrm>
            <a:off x="8349853" y="10761350"/>
            <a:ext cx="148590" cy="30543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850">
                <a:latin typeface="Arial"/>
                <a:cs typeface="Arial"/>
              </a:rPr>
              <a:t>18'-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126" name="object 126" descr=""/>
          <p:cNvSpPr txBox="1"/>
          <p:nvPr/>
        </p:nvSpPr>
        <p:spPr>
          <a:xfrm>
            <a:off x="8349853" y="11263953"/>
            <a:ext cx="148590" cy="30543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850">
                <a:latin typeface="Arial"/>
                <a:cs typeface="Arial"/>
              </a:rPr>
              <a:t>18'-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127" name="object 127" descr=""/>
          <p:cNvSpPr txBox="1"/>
          <p:nvPr/>
        </p:nvSpPr>
        <p:spPr>
          <a:xfrm>
            <a:off x="18481442" y="10064133"/>
            <a:ext cx="305435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>
                <a:latin typeface="Arial"/>
                <a:cs typeface="Arial"/>
              </a:rPr>
              <a:t>49'-</a:t>
            </a:r>
            <a:r>
              <a:rPr dirty="0" sz="850" spc="-25">
                <a:latin typeface="Arial"/>
                <a:cs typeface="Arial"/>
              </a:rPr>
              <a:t>7"</a:t>
            </a:r>
            <a:endParaRPr sz="850">
              <a:latin typeface="Arial"/>
              <a:cs typeface="Arial"/>
            </a:endParaRPr>
          </a:p>
        </p:txBody>
      </p:sp>
      <p:sp>
        <p:nvSpPr>
          <p:cNvPr id="128" name="object 128" descr=""/>
          <p:cNvSpPr txBox="1"/>
          <p:nvPr/>
        </p:nvSpPr>
        <p:spPr>
          <a:xfrm>
            <a:off x="14030425" y="10448852"/>
            <a:ext cx="148590" cy="30543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850">
                <a:latin typeface="Arial"/>
                <a:cs typeface="Arial"/>
              </a:rPr>
              <a:t>40'-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129" name="object 129" descr=""/>
          <p:cNvSpPr txBox="1"/>
          <p:nvPr/>
        </p:nvSpPr>
        <p:spPr>
          <a:xfrm>
            <a:off x="14030425" y="11263953"/>
            <a:ext cx="148590" cy="30543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850">
                <a:latin typeface="Arial"/>
                <a:cs typeface="Arial"/>
              </a:rPr>
              <a:t>18'-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130" name="object 130" descr=""/>
          <p:cNvSpPr txBox="1"/>
          <p:nvPr/>
        </p:nvSpPr>
        <p:spPr>
          <a:xfrm>
            <a:off x="18503780" y="2257739"/>
            <a:ext cx="305435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>
                <a:latin typeface="Arial"/>
                <a:cs typeface="Arial"/>
              </a:rPr>
              <a:t>48'-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131" name="object 131" descr=""/>
          <p:cNvSpPr txBox="1"/>
          <p:nvPr/>
        </p:nvSpPr>
        <p:spPr>
          <a:xfrm>
            <a:off x="17484421" y="1111150"/>
            <a:ext cx="148590" cy="30543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850">
                <a:latin typeface="Arial"/>
                <a:cs typeface="Arial"/>
              </a:rPr>
              <a:t>18'-</a:t>
            </a:r>
            <a:r>
              <a:rPr dirty="0" sz="850" spc="-25">
                <a:latin typeface="Arial"/>
                <a:cs typeface="Arial"/>
              </a:rPr>
              <a:t>2"</a:t>
            </a:r>
            <a:endParaRPr sz="850">
              <a:latin typeface="Arial"/>
              <a:cs typeface="Arial"/>
            </a:endParaRPr>
          </a:p>
        </p:txBody>
      </p:sp>
      <p:sp>
        <p:nvSpPr>
          <p:cNvPr id="132" name="object 132" descr=""/>
          <p:cNvSpPr txBox="1"/>
          <p:nvPr/>
        </p:nvSpPr>
        <p:spPr>
          <a:xfrm>
            <a:off x="15029794" y="9515147"/>
            <a:ext cx="149860" cy="306070"/>
          </a:xfrm>
          <a:prstGeom prst="rect">
            <a:avLst/>
          </a:prstGeom>
        </p:spPr>
        <p:txBody>
          <a:bodyPr wrap="square" lIns="0" tIns="571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850">
                <a:latin typeface="Arial"/>
                <a:cs typeface="Arial"/>
              </a:rPr>
              <a:t>26'-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133" name="object 133" descr=""/>
          <p:cNvSpPr txBox="1"/>
          <p:nvPr/>
        </p:nvSpPr>
        <p:spPr>
          <a:xfrm>
            <a:off x="15337637" y="10081148"/>
            <a:ext cx="148590" cy="305435"/>
          </a:xfrm>
          <a:prstGeom prst="rect">
            <a:avLst/>
          </a:prstGeom>
        </p:spPr>
        <p:txBody>
          <a:bodyPr wrap="square" lIns="0" tIns="3810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850">
                <a:latin typeface="Arial"/>
                <a:cs typeface="Arial"/>
              </a:rPr>
              <a:t>66'-</a:t>
            </a:r>
            <a:r>
              <a:rPr dirty="0" sz="850" spc="-25">
                <a:latin typeface="Arial"/>
                <a:cs typeface="Arial"/>
              </a:rPr>
              <a:t>6"</a:t>
            </a:r>
            <a:endParaRPr sz="850">
              <a:latin typeface="Arial"/>
              <a:cs typeface="Arial"/>
            </a:endParaRPr>
          </a:p>
        </p:txBody>
      </p:sp>
      <p:sp>
        <p:nvSpPr>
          <p:cNvPr id="134" name="object 134" descr=""/>
          <p:cNvSpPr txBox="1"/>
          <p:nvPr/>
        </p:nvSpPr>
        <p:spPr>
          <a:xfrm>
            <a:off x="12883282" y="10441466"/>
            <a:ext cx="149225" cy="30543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850">
                <a:latin typeface="Arial"/>
                <a:cs typeface="Arial"/>
              </a:rPr>
              <a:t>40'-</a:t>
            </a:r>
            <a:r>
              <a:rPr dirty="0" sz="850" spc="-25">
                <a:latin typeface="Arial"/>
                <a:cs typeface="Arial"/>
              </a:rPr>
              <a:t>6"</a:t>
            </a:r>
            <a:endParaRPr sz="850">
              <a:latin typeface="Arial"/>
              <a:cs typeface="Arial"/>
            </a:endParaRPr>
          </a:p>
        </p:txBody>
      </p:sp>
      <p:sp>
        <p:nvSpPr>
          <p:cNvPr id="135" name="object 135" descr=""/>
          <p:cNvSpPr txBox="1"/>
          <p:nvPr/>
        </p:nvSpPr>
        <p:spPr>
          <a:xfrm>
            <a:off x="2601570" y="10255025"/>
            <a:ext cx="148590" cy="30543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850">
                <a:latin typeface="Arial"/>
                <a:cs typeface="Arial"/>
              </a:rPr>
              <a:t>54'-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136" name="object 136" descr=""/>
          <p:cNvSpPr txBox="1"/>
          <p:nvPr/>
        </p:nvSpPr>
        <p:spPr>
          <a:xfrm>
            <a:off x="3235640" y="10448852"/>
            <a:ext cx="148590" cy="30543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850">
                <a:latin typeface="Arial"/>
                <a:cs typeface="Arial"/>
              </a:rPr>
              <a:t>40'-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137" name="object 137" descr=""/>
          <p:cNvSpPr txBox="1"/>
          <p:nvPr/>
        </p:nvSpPr>
        <p:spPr>
          <a:xfrm>
            <a:off x="1570497" y="666164"/>
            <a:ext cx="305435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>
                <a:latin typeface="Arial"/>
                <a:cs typeface="Arial"/>
              </a:rPr>
              <a:t>66'-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138" name="object 138" descr=""/>
          <p:cNvSpPr txBox="1"/>
          <p:nvPr/>
        </p:nvSpPr>
        <p:spPr>
          <a:xfrm>
            <a:off x="1991234" y="1076247"/>
            <a:ext cx="148590" cy="30543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850">
                <a:latin typeface="Arial"/>
                <a:cs typeface="Arial"/>
              </a:rPr>
              <a:t>15'-</a:t>
            </a:r>
            <a:r>
              <a:rPr dirty="0" sz="850" spc="-25">
                <a:latin typeface="Arial"/>
                <a:cs typeface="Arial"/>
              </a:rPr>
              <a:t>8"</a:t>
            </a:r>
            <a:endParaRPr sz="850">
              <a:latin typeface="Arial"/>
              <a:cs typeface="Arial"/>
            </a:endParaRPr>
          </a:p>
        </p:txBody>
      </p:sp>
      <p:sp>
        <p:nvSpPr>
          <p:cNvPr id="139" name="object 139" descr=""/>
          <p:cNvSpPr txBox="1"/>
          <p:nvPr/>
        </p:nvSpPr>
        <p:spPr>
          <a:xfrm>
            <a:off x="9475124" y="1076247"/>
            <a:ext cx="148590" cy="30543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850">
                <a:latin typeface="Arial"/>
                <a:cs typeface="Arial"/>
              </a:rPr>
              <a:t>15'-</a:t>
            </a:r>
            <a:r>
              <a:rPr dirty="0" sz="850" spc="-25">
                <a:latin typeface="Arial"/>
                <a:cs typeface="Arial"/>
              </a:rPr>
              <a:t>8"</a:t>
            </a:r>
            <a:endParaRPr sz="850">
              <a:latin typeface="Arial"/>
              <a:cs typeface="Arial"/>
            </a:endParaRPr>
          </a:p>
        </p:txBody>
      </p:sp>
      <p:sp>
        <p:nvSpPr>
          <p:cNvPr id="140" name="object 140" descr=""/>
          <p:cNvSpPr txBox="1"/>
          <p:nvPr/>
        </p:nvSpPr>
        <p:spPr>
          <a:xfrm>
            <a:off x="7647566" y="741441"/>
            <a:ext cx="1781810" cy="2889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>
                <a:latin typeface="Arial"/>
                <a:cs typeface="Arial"/>
              </a:rPr>
              <a:t>PROPERTY</a:t>
            </a:r>
            <a:r>
              <a:rPr dirty="0" sz="1700" spc="95">
                <a:latin typeface="Arial"/>
                <a:cs typeface="Arial"/>
              </a:rPr>
              <a:t> </a:t>
            </a:r>
            <a:r>
              <a:rPr dirty="0" sz="1700" spc="-20">
                <a:latin typeface="Arial"/>
                <a:cs typeface="Arial"/>
              </a:rPr>
              <a:t>LINE</a:t>
            </a:r>
            <a:endParaRPr sz="1700">
              <a:latin typeface="Arial"/>
              <a:cs typeface="Arial"/>
            </a:endParaRPr>
          </a:p>
        </p:txBody>
      </p:sp>
      <p:sp>
        <p:nvSpPr>
          <p:cNvPr id="141" name="object 141" descr=""/>
          <p:cNvSpPr txBox="1"/>
          <p:nvPr/>
        </p:nvSpPr>
        <p:spPr>
          <a:xfrm>
            <a:off x="19271726" y="4073066"/>
            <a:ext cx="271145" cy="178181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005"/>
              </a:lnSpc>
            </a:pPr>
            <a:r>
              <a:rPr dirty="0" sz="1700">
                <a:latin typeface="Arial"/>
                <a:cs typeface="Arial"/>
              </a:rPr>
              <a:t>PROPERTY</a:t>
            </a:r>
            <a:r>
              <a:rPr dirty="0" sz="1700" spc="95">
                <a:latin typeface="Arial"/>
                <a:cs typeface="Arial"/>
              </a:rPr>
              <a:t> </a:t>
            </a:r>
            <a:r>
              <a:rPr dirty="0" sz="1700" spc="-20">
                <a:latin typeface="Arial"/>
                <a:cs typeface="Arial"/>
              </a:rPr>
              <a:t>LINE</a:t>
            </a:r>
            <a:endParaRPr sz="1700">
              <a:latin typeface="Arial"/>
              <a:cs typeface="Arial"/>
            </a:endParaRPr>
          </a:p>
        </p:txBody>
      </p:sp>
      <p:sp>
        <p:nvSpPr>
          <p:cNvPr id="142" name="object 142" descr=""/>
          <p:cNvSpPr txBox="1"/>
          <p:nvPr/>
        </p:nvSpPr>
        <p:spPr>
          <a:xfrm>
            <a:off x="6083681" y="10785580"/>
            <a:ext cx="1781810" cy="2889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>
                <a:latin typeface="Arial"/>
                <a:cs typeface="Arial"/>
              </a:rPr>
              <a:t>PROPERTY</a:t>
            </a:r>
            <a:r>
              <a:rPr dirty="0" sz="1700" spc="95">
                <a:latin typeface="Arial"/>
                <a:cs typeface="Arial"/>
              </a:rPr>
              <a:t> </a:t>
            </a:r>
            <a:r>
              <a:rPr dirty="0" sz="1700" spc="-20">
                <a:latin typeface="Arial"/>
                <a:cs typeface="Arial"/>
              </a:rPr>
              <a:t>LINE</a:t>
            </a:r>
            <a:endParaRPr sz="1700">
              <a:latin typeface="Arial"/>
              <a:cs typeface="Arial"/>
            </a:endParaRPr>
          </a:p>
        </p:txBody>
      </p:sp>
      <p:sp>
        <p:nvSpPr>
          <p:cNvPr id="143" name="object 143" descr=""/>
          <p:cNvSpPr txBox="1"/>
          <p:nvPr/>
        </p:nvSpPr>
        <p:spPr>
          <a:xfrm>
            <a:off x="560253" y="4554261"/>
            <a:ext cx="271145" cy="178181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005"/>
              </a:lnSpc>
            </a:pPr>
            <a:r>
              <a:rPr dirty="0" sz="1700">
                <a:latin typeface="Arial"/>
                <a:cs typeface="Arial"/>
              </a:rPr>
              <a:t>PROPERTY</a:t>
            </a:r>
            <a:r>
              <a:rPr dirty="0" sz="1700" spc="95">
                <a:latin typeface="Arial"/>
                <a:cs typeface="Arial"/>
              </a:rPr>
              <a:t> </a:t>
            </a:r>
            <a:r>
              <a:rPr dirty="0" sz="1700" spc="-20">
                <a:latin typeface="Arial"/>
                <a:cs typeface="Arial"/>
              </a:rPr>
              <a:t>LINE</a:t>
            </a:r>
            <a:endParaRPr sz="1700">
              <a:latin typeface="Arial"/>
              <a:cs typeface="Arial"/>
            </a:endParaRPr>
          </a:p>
        </p:txBody>
      </p:sp>
      <p:sp>
        <p:nvSpPr>
          <p:cNvPr id="144" name="object 144" descr=""/>
          <p:cNvSpPr txBox="1"/>
          <p:nvPr/>
        </p:nvSpPr>
        <p:spPr>
          <a:xfrm>
            <a:off x="17965151" y="5430094"/>
            <a:ext cx="148590" cy="24447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850">
                <a:latin typeface="Arial"/>
                <a:cs typeface="Arial"/>
              </a:rPr>
              <a:t>5'-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145" name="object 145" descr=""/>
          <p:cNvSpPr txBox="1"/>
          <p:nvPr/>
        </p:nvSpPr>
        <p:spPr>
          <a:xfrm>
            <a:off x="9708934" y="5176324"/>
            <a:ext cx="244475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>
                <a:latin typeface="Arial"/>
                <a:cs typeface="Arial"/>
              </a:rPr>
              <a:t>6'-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146" name="object 146" descr=""/>
          <p:cNvSpPr txBox="1"/>
          <p:nvPr/>
        </p:nvSpPr>
        <p:spPr>
          <a:xfrm>
            <a:off x="10031205" y="4995061"/>
            <a:ext cx="389890" cy="36957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>
                <a:latin typeface="Arial"/>
                <a:cs typeface="Arial"/>
              </a:rPr>
              <a:t>34'-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  <a:p>
            <a:pPr marL="97155">
              <a:lnSpc>
                <a:spcPct val="100000"/>
              </a:lnSpc>
              <a:spcBef>
                <a:spcPts val="655"/>
              </a:spcBef>
            </a:pPr>
            <a:r>
              <a:rPr dirty="0" sz="850">
                <a:latin typeface="Arial"/>
                <a:cs typeface="Arial"/>
              </a:rPr>
              <a:t>28'-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147" name="object 147" descr=""/>
          <p:cNvSpPr txBox="1"/>
          <p:nvPr/>
        </p:nvSpPr>
        <p:spPr>
          <a:xfrm>
            <a:off x="12053289" y="1455060"/>
            <a:ext cx="148590" cy="30543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850">
                <a:latin typeface="Arial"/>
                <a:cs typeface="Arial"/>
              </a:rPr>
              <a:t>43'-</a:t>
            </a:r>
            <a:r>
              <a:rPr dirty="0" sz="850" spc="-25">
                <a:latin typeface="Arial"/>
                <a:cs typeface="Arial"/>
              </a:rPr>
              <a:t>2"</a:t>
            </a:r>
            <a:endParaRPr sz="850">
              <a:latin typeface="Arial"/>
              <a:cs typeface="Arial"/>
            </a:endParaRPr>
          </a:p>
        </p:txBody>
      </p:sp>
      <p:sp>
        <p:nvSpPr>
          <p:cNvPr id="148" name="object 148" descr=""/>
          <p:cNvSpPr txBox="1"/>
          <p:nvPr/>
        </p:nvSpPr>
        <p:spPr>
          <a:xfrm>
            <a:off x="2122701" y="4697777"/>
            <a:ext cx="148590" cy="30543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850">
                <a:latin typeface="Arial"/>
                <a:cs typeface="Arial"/>
              </a:rPr>
              <a:t>24'-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149" name="object 149" descr=""/>
          <p:cNvSpPr txBox="1"/>
          <p:nvPr/>
        </p:nvSpPr>
        <p:spPr>
          <a:xfrm>
            <a:off x="2820295" y="1182870"/>
            <a:ext cx="148590" cy="24447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850">
                <a:latin typeface="Arial"/>
                <a:cs typeface="Arial"/>
              </a:rPr>
              <a:t>5'-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150" name="object 150" descr=""/>
          <p:cNvSpPr txBox="1"/>
          <p:nvPr/>
        </p:nvSpPr>
        <p:spPr>
          <a:xfrm>
            <a:off x="2230162" y="1476146"/>
            <a:ext cx="244475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>
                <a:latin typeface="Arial"/>
                <a:cs typeface="Arial"/>
              </a:rPr>
              <a:t>5'-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151" name="object 151" descr=""/>
          <p:cNvSpPr txBox="1"/>
          <p:nvPr/>
        </p:nvSpPr>
        <p:spPr>
          <a:xfrm>
            <a:off x="9756169" y="7700860"/>
            <a:ext cx="1518285" cy="508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300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300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4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endParaRPr sz="150">
              <a:latin typeface="Garamond"/>
              <a:cs typeface="Garamond"/>
            </a:endParaRPr>
          </a:p>
        </p:txBody>
      </p:sp>
      <p:sp>
        <p:nvSpPr>
          <p:cNvPr id="152" name="object 152" descr=""/>
          <p:cNvSpPr txBox="1"/>
          <p:nvPr/>
        </p:nvSpPr>
        <p:spPr>
          <a:xfrm>
            <a:off x="11244253" y="7721793"/>
            <a:ext cx="47625" cy="2900680"/>
          </a:xfrm>
          <a:prstGeom prst="rect">
            <a:avLst/>
          </a:prstGeom>
        </p:spPr>
        <p:txBody>
          <a:bodyPr wrap="square" lIns="0" tIns="1079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4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endParaRPr sz="150">
              <a:latin typeface="Garamond"/>
              <a:cs typeface="Garamond"/>
            </a:endParaRPr>
          </a:p>
        </p:txBody>
      </p:sp>
      <p:sp>
        <p:nvSpPr>
          <p:cNvPr id="153" name="object 153" descr=""/>
          <p:cNvSpPr txBox="1"/>
          <p:nvPr/>
        </p:nvSpPr>
        <p:spPr>
          <a:xfrm>
            <a:off x="9738540" y="7008145"/>
            <a:ext cx="47625" cy="1391920"/>
          </a:xfrm>
          <a:prstGeom prst="rect">
            <a:avLst/>
          </a:prstGeom>
        </p:spPr>
        <p:txBody>
          <a:bodyPr wrap="square" lIns="0" tIns="1079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26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300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4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endParaRPr sz="150">
              <a:latin typeface="Garamond"/>
              <a:cs typeface="Garamond"/>
            </a:endParaRPr>
          </a:p>
        </p:txBody>
      </p:sp>
      <p:sp>
        <p:nvSpPr>
          <p:cNvPr id="154" name="object 154" descr=""/>
          <p:cNvSpPr txBox="1"/>
          <p:nvPr/>
        </p:nvSpPr>
        <p:spPr>
          <a:xfrm rot="10800000">
            <a:off x="9480091" y="8389693"/>
            <a:ext cx="264989" cy="20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0"/>
              </a:lnSpc>
            </a:pP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4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endParaRPr sz="150">
              <a:latin typeface="Garamond"/>
              <a:cs typeface="Garamond"/>
            </a:endParaRPr>
          </a:p>
        </p:txBody>
      </p:sp>
      <p:sp>
        <p:nvSpPr>
          <p:cNvPr id="155" name="object 155" descr=""/>
          <p:cNvSpPr txBox="1"/>
          <p:nvPr/>
        </p:nvSpPr>
        <p:spPr>
          <a:xfrm>
            <a:off x="9587759" y="8406822"/>
            <a:ext cx="47625" cy="197485"/>
          </a:xfrm>
          <a:prstGeom prst="rect">
            <a:avLst/>
          </a:prstGeom>
        </p:spPr>
        <p:txBody>
          <a:bodyPr wrap="square" lIns="0" tIns="1079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4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endParaRPr sz="150">
              <a:latin typeface="Garamond"/>
              <a:cs typeface="Garamond"/>
            </a:endParaRPr>
          </a:p>
        </p:txBody>
      </p:sp>
      <p:sp>
        <p:nvSpPr>
          <p:cNvPr id="156" name="object 156" descr=""/>
          <p:cNvSpPr txBox="1"/>
          <p:nvPr/>
        </p:nvSpPr>
        <p:spPr>
          <a:xfrm rot="9840000">
            <a:off x="9518101" y="8617904"/>
            <a:ext cx="53780" cy="20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0"/>
              </a:lnSpc>
            </a:pP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45">
                <a:solidFill>
                  <a:srgbClr val="7F7F7F"/>
                </a:solidFill>
                <a:latin typeface="Garamond"/>
                <a:cs typeface="Garamond"/>
              </a:rPr>
              <a:t> •</a:t>
            </a:r>
            <a:endParaRPr sz="150">
              <a:latin typeface="Garamond"/>
              <a:cs typeface="Garamond"/>
            </a:endParaRPr>
          </a:p>
        </p:txBody>
      </p:sp>
      <p:sp>
        <p:nvSpPr>
          <p:cNvPr id="157" name="object 157" descr=""/>
          <p:cNvSpPr txBox="1"/>
          <p:nvPr/>
        </p:nvSpPr>
        <p:spPr>
          <a:xfrm rot="9900000">
            <a:off x="9488562" y="8618073"/>
            <a:ext cx="113083" cy="20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0"/>
              </a:lnSpc>
            </a:pP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250">
                <a:solidFill>
                  <a:srgbClr val="7F7F7F"/>
                </a:solidFill>
                <a:latin typeface="Garamond"/>
                <a:cs typeface="Garamond"/>
              </a:rPr>
              <a:t>  </a:t>
            </a:r>
            <a:r>
              <a:rPr dirty="0" sz="150" spc="4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endParaRPr sz="150">
              <a:latin typeface="Garamond"/>
              <a:cs typeface="Garamond"/>
            </a:endParaRPr>
          </a:p>
        </p:txBody>
      </p:sp>
      <p:sp>
        <p:nvSpPr>
          <p:cNvPr id="158" name="object 158" descr=""/>
          <p:cNvSpPr txBox="1"/>
          <p:nvPr/>
        </p:nvSpPr>
        <p:spPr>
          <a:xfrm rot="10800000">
            <a:off x="8735758" y="8636340"/>
            <a:ext cx="725472" cy="20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0"/>
              </a:lnSpc>
            </a:pP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300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4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endParaRPr sz="150">
              <a:latin typeface="Garamond"/>
              <a:cs typeface="Garamond"/>
            </a:endParaRPr>
          </a:p>
        </p:txBody>
      </p:sp>
      <p:sp>
        <p:nvSpPr>
          <p:cNvPr id="159" name="object 159" descr=""/>
          <p:cNvSpPr txBox="1"/>
          <p:nvPr/>
        </p:nvSpPr>
        <p:spPr>
          <a:xfrm>
            <a:off x="8694011" y="8653702"/>
            <a:ext cx="47625" cy="105410"/>
          </a:xfrm>
          <a:prstGeom prst="rect">
            <a:avLst/>
          </a:prstGeom>
        </p:spPr>
        <p:txBody>
          <a:bodyPr wrap="square" lIns="0" tIns="10795" rIns="0" bIns="0" rtlCol="0" vert="vert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4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endParaRPr sz="150">
              <a:latin typeface="Garamond"/>
              <a:cs typeface="Garamond"/>
            </a:endParaRPr>
          </a:p>
        </p:txBody>
      </p:sp>
      <p:sp>
        <p:nvSpPr>
          <p:cNvPr id="160" name="object 160" descr=""/>
          <p:cNvSpPr txBox="1"/>
          <p:nvPr/>
        </p:nvSpPr>
        <p:spPr>
          <a:xfrm>
            <a:off x="3186736" y="622420"/>
            <a:ext cx="305435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>
                <a:latin typeface="Arial"/>
                <a:cs typeface="Arial"/>
              </a:rPr>
              <a:t>10'-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161" name="object 161" descr=""/>
          <p:cNvSpPr txBox="1"/>
          <p:nvPr/>
        </p:nvSpPr>
        <p:spPr>
          <a:xfrm>
            <a:off x="17012034" y="1242994"/>
            <a:ext cx="325755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-20">
                <a:latin typeface="Arial"/>
                <a:cs typeface="Arial"/>
              </a:rPr>
              <a:t>GATE</a:t>
            </a:r>
            <a:endParaRPr sz="850">
              <a:latin typeface="Arial"/>
              <a:cs typeface="Arial"/>
            </a:endParaRPr>
          </a:p>
        </p:txBody>
      </p:sp>
      <p:sp>
        <p:nvSpPr>
          <p:cNvPr id="162" name="object 162" descr=""/>
          <p:cNvSpPr txBox="1"/>
          <p:nvPr/>
        </p:nvSpPr>
        <p:spPr>
          <a:xfrm>
            <a:off x="16193425" y="9757919"/>
            <a:ext cx="592455" cy="2863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99390" marR="5080" indent="-187325">
              <a:lnSpc>
                <a:spcPct val="100000"/>
              </a:lnSpc>
              <a:spcBef>
                <a:spcPts val="110"/>
              </a:spcBef>
            </a:pPr>
            <a:r>
              <a:rPr dirty="0" sz="850" spc="-120">
                <a:latin typeface="Arial"/>
                <a:cs typeface="Arial"/>
              </a:rPr>
              <a:t>EMERGENCY</a:t>
            </a:r>
            <a:r>
              <a:rPr dirty="0" sz="850" spc="-20">
                <a:latin typeface="Arial"/>
                <a:cs typeface="Arial"/>
              </a:rPr>
              <a:t> EXIT</a:t>
            </a:r>
            <a:endParaRPr sz="850">
              <a:latin typeface="Arial"/>
              <a:cs typeface="Arial"/>
            </a:endParaRPr>
          </a:p>
        </p:txBody>
      </p:sp>
      <p:sp>
        <p:nvSpPr>
          <p:cNvPr id="163" name="object 163" descr=""/>
          <p:cNvSpPr txBox="1"/>
          <p:nvPr/>
        </p:nvSpPr>
        <p:spPr>
          <a:xfrm>
            <a:off x="10059592" y="11296905"/>
            <a:ext cx="305435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>
                <a:latin typeface="Arial"/>
                <a:cs typeface="Arial"/>
              </a:rPr>
              <a:t>30'-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164" name="object 164" descr=""/>
          <p:cNvSpPr txBox="1"/>
          <p:nvPr/>
        </p:nvSpPr>
        <p:spPr>
          <a:xfrm>
            <a:off x="17593702" y="5678461"/>
            <a:ext cx="266065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-100">
                <a:latin typeface="Arial"/>
                <a:cs typeface="Arial"/>
              </a:rPr>
              <a:t>GATE</a:t>
            </a:r>
            <a:endParaRPr sz="850">
              <a:latin typeface="Arial"/>
              <a:cs typeface="Arial"/>
            </a:endParaRPr>
          </a:p>
        </p:txBody>
      </p:sp>
      <p:sp>
        <p:nvSpPr>
          <p:cNvPr id="165" name="object 165" descr=""/>
          <p:cNvSpPr txBox="1"/>
          <p:nvPr/>
        </p:nvSpPr>
        <p:spPr>
          <a:xfrm>
            <a:off x="10987576" y="8683070"/>
            <a:ext cx="88265" cy="14922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50" spc="-50">
                <a:solidFill>
                  <a:srgbClr val="7F7F7F"/>
                </a:solidFill>
                <a:latin typeface="Arial"/>
                <a:cs typeface="Arial"/>
              </a:rPr>
              <a:t>3</a:t>
            </a:r>
            <a:endParaRPr sz="850">
              <a:latin typeface="Arial"/>
              <a:cs typeface="Arial"/>
            </a:endParaRPr>
          </a:p>
        </p:txBody>
      </p:sp>
      <p:sp>
        <p:nvSpPr>
          <p:cNvPr id="166" name="object 166" descr=""/>
          <p:cNvSpPr txBox="1"/>
          <p:nvPr/>
        </p:nvSpPr>
        <p:spPr>
          <a:xfrm>
            <a:off x="10665238" y="9334662"/>
            <a:ext cx="428625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850" spc="-45">
                <a:latin typeface="Arial"/>
                <a:cs typeface="Arial"/>
              </a:rPr>
              <a:t>9X18</a:t>
            </a:r>
            <a:r>
              <a:rPr dirty="0" sz="850" spc="220">
                <a:latin typeface="Arial"/>
                <a:cs typeface="Arial"/>
              </a:rPr>
              <a:t> </a:t>
            </a:r>
            <a:r>
              <a:rPr dirty="0" baseline="-29411" sz="1275" spc="-75">
                <a:solidFill>
                  <a:srgbClr val="7F7F7F"/>
                </a:solidFill>
                <a:latin typeface="Arial"/>
                <a:cs typeface="Arial"/>
              </a:rPr>
              <a:t>1</a:t>
            </a:r>
            <a:endParaRPr baseline="-29411" sz="1275">
              <a:latin typeface="Arial"/>
              <a:cs typeface="Arial"/>
            </a:endParaRPr>
          </a:p>
        </p:txBody>
      </p:sp>
      <p:sp>
        <p:nvSpPr>
          <p:cNvPr id="167" name="object 167" descr=""/>
          <p:cNvSpPr txBox="1"/>
          <p:nvPr/>
        </p:nvSpPr>
        <p:spPr>
          <a:xfrm>
            <a:off x="10663180" y="9000524"/>
            <a:ext cx="279400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-90">
                <a:latin typeface="Arial"/>
                <a:cs typeface="Arial"/>
              </a:rPr>
              <a:t>12X18</a:t>
            </a:r>
            <a:endParaRPr sz="850">
              <a:latin typeface="Arial"/>
              <a:cs typeface="Arial"/>
            </a:endParaRPr>
          </a:p>
        </p:txBody>
      </p:sp>
      <p:sp>
        <p:nvSpPr>
          <p:cNvPr id="168" name="object 168" descr=""/>
          <p:cNvSpPr txBox="1"/>
          <p:nvPr/>
        </p:nvSpPr>
        <p:spPr>
          <a:xfrm>
            <a:off x="8325877" y="8566960"/>
            <a:ext cx="88265" cy="14922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50" spc="-50">
                <a:solidFill>
                  <a:srgbClr val="7F7F7F"/>
                </a:solidFill>
                <a:latin typeface="Arial"/>
                <a:cs typeface="Arial"/>
              </a:rPr>
              <a:t>7</a:t>
            </a:r>
            <a:endParaRPr sz="850">
              <a:latin typeface="Arial"/>
              <a:cs typeface="Arial"/>
            </a:endParaRPr>
          </a:p>
        </p:txBody>
      </p:sp>
      <p:sp>
        <p:nvSpPr>
          <p:cNvPr id="169" name="object 169" descr=""/>
          <p:cNvSpPr txBox="1"/>
          <p:nvPr/>
        </p:nvSpPr>
        <p:spPr>
          <a:xfrm>
            <a:off x="7723685" y="8564167"/>
            <a:ext cx="88265" cy="14922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50" spc="-50">
                <a:solidFill>
                  <a:srgbClr val="7F7F7F"/>
                </a:solidFill>
                <a:latin typeface="Arial"/>
                <a:cs typeface="Arial"/>
              </a:rPr>
              <a:t>8</a:t>
            </a:r>
            <a:endParaRPr sz="850">
              <a:latin typeface="Arial"/>
              <a:cs typeface="Arial"/>
            </a:endParaRPr>
          </a:p>
        </p:txBody>
      </p:sp>
      <p:sp>
        <p:nvSpPr>
          <p:cNvPr id="170" name="object 170" descr=""/>
          <p:cNvSpPr txBox="1"/>
          <p:nvPr/>
        </p:nvSpPr>
        <p:spPr>
          <a:xfrm>
            <a:off x="6204201" y="2785239"/>
            <a:ext cx="148590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-25">
                <a:solidFill>
                  <a:srgbClr val="7F7F7F"/>
                </a:solidFill>
                <a:latin typeface="Arial"/>
                <a:cs typeface="Arial"/>
              </a:rPr>
              <a:t>14</a:t>
            </a:r>
            <a:endParaRPr sz="850">
              <a:latin typeface="Arial"/>
              <a:cs typeface="Arial"/>
            </a:endParaRPr>
          </a:p>
        </p:txBody>
      </p:sp>
      <p:sp>
        <p:nvSpPr>
          <p:cNvPr id="171" name="object 171" descr=""/>
          <p:cNvSpPr txBox="1"/>
          <p:nvPr/>
        </p:nvSpPr>
        <p:spPr>
          <a:xfrm>
            <a:off x="6268835" y="8554464"/>
            <a:ext cx="87630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-50">
                <a:solidFill>
                  <a:srgbClr val="7F7F7F"/>
                </a:solidFill>
                <a:latin typeface="Arial"/>
                <a:cs typeface="Arial"/>
              </a:rPr>
              <a:t>9</a:t>
            </a:r>
            <a:endParaRPr sz="850">
              <a:latin typeface="Arial"/>
              <a:cs typeface="Arial"/>
            </a:endParaRPr>
          </a:p>
        </p:txBody>
      </p:sp>
      <p:sp>
        <p:nvSpPr>
          <p:cNvPr id="172" name="object 172" descr=""/>
          <p:cNvSpPr txBox="1"/>
          <p:nvPr/>
        </p:nvSpPr>
        <p:spPr>
          <a:xfrm>
            <a:off x="4727315" y="2721250"/>
            <a:ext cx="437515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850" spc="-105">
                <a:latin typeface="Arial"/>
                <a:cs typeface="Arial"/>
              </a:rPr>
              <a:t>9X22</a:t>
            </a:r>
            <a:r>
              <a:rPr dirty="0" sz="850" spc="45">
                <a:latin typeface="Arial"/>
                <a:cs typeface="Arial"/>
              </a:rPr>
              <a:t> </a:t>
            </a:r>
            <a:r>
              <a:rPr dirty="0" baseline="-29411" sz="1275" spc="-37">
                <a:solidFill>
                  <a:srgbClr val="7F7F7F"/>
                </a:solidFill>
                <a:latin typeface="Arial"/>
                <a:cs typeface="Arial"/>
              </a:rPr>
              <a:t>12</a:t>
            </a:r>
            <a:endParaRPr baseline="-29411" sz="1275">
              <a:latin typeface="Arial"/>
              <a:cs typeface="Arial"/>
            </a:endParaRPr>
          </a:p>
        </p:txBody>
      </p:sp>
      <p:sp>
        <p:nvSpPr>
          <p:cNvPr id="173" name="object 173" descr=""/>
          <p:cNvSpPr txBox="1"/>
          <p:nvPr/>
        </p:nvSpPr>
        <p:spPr>
          <a:xfrm rot="2100000">
            <a:off x="11238433" y="10597783"/>
            <a:ext cx="28319" cy="20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0"/>
              </a:lnSpc>
            </a:pPr>
            <a:r>
              <a:rPr dirty="0" sz="150" spc="4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endParaRPr sz="150">
              <a:latin typeface="Garamond"/>
              <a:cs typeface="Garamond"/>
            </a:endParaRPr>
          </a:p>
        </p:txBody>
      </p:sp>
      <p:sp>
        <p:nvSpPr>
          <p:cNvPr id="174" name="object 174" descr=""/>
          <p:cNvSpPr txBox="1"/>
          <p:nvPr/>
        </p:nvSpPr>
        <p:spPr>
          <a:xfrm rot="19620000">
            <a:off x="11270405" y="10598559"/>
            <a:ext cx="28319" cy="20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0"/>
              </a:lnSpc>
            </a:pPr>
            <a:r>
              <a:rPr dirty="0" sz="150" spc="4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endParaRPr sz="150">
              <a:latin typeface="Garamond"/>
              <a:cs typeface="Garamond"/>
            </a:endParaRPr>
          </a:p>
        </p:txBody>
      </p:sp>
      <p:sp>
        <p:nvSpPr>
          <p:cNvPr id="175" name="object 175" descr=""/>
          <p:cNvSpPr txBox="1"/>
          <p:nvPr/>
        </p:nvSpPr>
        <p:spPr>
          <a:xfrm rot="2100000">
            <a:off x="8685962" y="8744559"/>
            <a:ext cx="28319" cy="20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0"/>
              </a:lnSpc>
            </a:pPr>
            <a:r>
              <a:rPr dirty="0" sz="150" spc="4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endParaRPr sz="150">
              <a:latin typeface="Garamond"/>
              <a:cs typeface="Garamond"/>
            </a:endParaRPr>
          </a:p>
        </p:txBody>
      </p:sp>
      <p:sp>
        <p:nvSpPr>
          <p:cNvPr id="176" name="object 176" descr=""/>
          <p:cNvSpPr txBox="1"/>
          <p:nvPr/>
        </p:nvSpPr>
        <p:spPr>
          <a:xfrm rot="19620000">
            <a:off x="8718069" y="8745445"/>
            <a:ext cx="28319" cy="20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0"/>
              </a:lnSpc>
            </a:pPr>
            <a:r>
              <a:rPr dirty="0" sz="150" spc="4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endParaRPr sz="150">
              <a:latin typeface="Garamond"/>
              <a:cs typeface="Garamond"/>
            </a:endParaRPr>
          </a:p>
        </p:txBody>
      </p:sp>
      <p:sp>
        <p:nvSpPr>
          <p:cNvPr id="177" name="object 177" descr=""/>
          <p:cNvSpPr txBox="1"/>
          <p:nvPr/>
        </p:nvSpPr>
        <p:spPr>
          <a:xfrm>
            <a:off x="10980797" y="8979117"/>
            <a:ext cx="289560" cy="27051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0955">
              <a:lnSpc>
                <a:spcPct val="100000"/>
              </a:lnSpc>
              <a:spcBef>
                <a:spcPts val="110"/>
              </a:spcBef>
            </a:pPr>
            <a:r>
              <a:rPr dirty="0" sz="850" spc="-50">
                <a:solidFill>
                  <a:srgbClr val="7F7F7F"/>
                </a:solidFill>
                <a:latin typeface="Arial"/>
                <a:cs typeface="Arial"/>
              </a:rPr>
              <a:t>2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9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r>
              <a:rPr dirty="0" sz="150" spc="55">
                <a:solidFill>
                  <a:srgbClr val="7F7F7F"/>
                </a:solidFill>
                <a:latin typeface="Garamond"/>
                <a:cs typeface="Garamond"/>
              </a:rPr>
              <a:t> </a:t>
            </a:r>
            <a:r>
              <a:rPr dirty="0" sz="150" spc="45">
                <a:solidFill>
                  <a:srgbClr val="7F7F7F"/>
                </a:solidFill>
                <a:latin typeface="Garamond"/>
                <a:cs typeface="Garamond"/>
              </a:rPr>
              <a:t>•</a:t>
            </a:r>
            <a:endParaRPr sz="150">
              <a:latin typeface="Garamond"/>
              <a:cs typeface="Garamond"/>
            </a:endParaRPr>
          </a:p>
        </p:txBody>
      </p:sp>
      <p:sp>
        <p:nvSpPr>
          <p:cNvPr id="178" name="object 178" descr=""/>
          <p:cNvSpPr txBox="1"/>
          <p:nvPr/>
        </p:nvSpPr>
        <p:spPr>
          <a:xfrm>
            <a:off x="7396963" y="8583084"/>
            <a:ext cx="230504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-90">
                <a:latin typeface="Arial"/>
                <a:cs typeface="Arial"/>
              </a:rPr>
              <a:t>9X22</a:t>
            </a:r>
            <a:endParaRPr sz="850">
              <a:latin typeface="Arial"/>
              <a:cs typeface="Arial"/>
            </a:endParaRPr>
          </a:p>
        </p:txBody>
      </p:sp>
      <p:sp>
        <p:nvSpPr>
          <p:cNvPr id="179" name="object 179" descr=""/>
          <p:cNvSpPr txBox="1"/>
          <p:nvPr/>
        </p:nvSpPr>
        <p:spPr>
          <a:xfrm>
            <a:off x="2663143" y="4984125"/>
            <a:ext cx="428625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baseline="-26143" sz="1275">
                <a:solidFill>
                  <a:srgbClr val="7F7F7F"/>
                </a:solidFill>
                <a:latin typeface="Arial"/>
                <a:cs typeface="Arial"/>
              </a:rPr>
              <a:t>18</a:t>
            </a:r>
            <a:r>
              <a:rPr dirty="0" baseline="-26143" sz="1275" spc="-67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850" spc="-35">
                <a:latin typeface="Arial"/>
                <a:cs typeface="Arial"/>
              </a:rPr>
              <a:t>9X18</a:t>
            </a:r>
            <a:endParaRPr sz="850">
              <a:latin typeface="Arial"/>
              <a:cs typeface="Arial"/>
            </a:endParaRPr>
          </a:p>
        </p:txBody>
      </p:sp>
      <p:sp>
        <p:nvSpPr>
          <p:cNvPr id="180" name="object 180" descr=""/>
          <p:cNvSpPr txBox="1"/>
          <p:nvPr/>
        </p:nvSpPr>
        <p:spPr>
          <a:xfrm>
            <a:off x="5295768" y="8603095"/>
            <a:ext cx="485140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850" spc="-50">
                <a:latin typeface="Arial"/>
                <a:cs typeface="Arial"/>
              </a:rPr>
              <a:t>9X22</a:t>
            </a:r>
            <a:r>
              <a:rPr dirty="0" sz="850" spc="204">
                <a:latin typeface="Arial"/>
                <a:cs typeface="Arial"/>
              </a:rPr>
              <a:t> </a:t>
            </a:r>
            <a:r>
              <a:rPr dirty="0" baseline="26143" sz="1275" spc="-37">
                <a:solidFill>
                  <a:srgbClr val="7F7F7F"/>
                </a:solidFill>
                <a:latin typeface="Arial"/>
                <a:cs typeface="Arial"/>
              </a:rPr>
              <a:t>10</a:t>
            </a:r>
            <a:endParaRPr baseline="26143" sz="1275">
              <a:latin typeface="Arial"/>
              <a:cs typeface="Arial"/>
            </a:endParaRPr>
          </a:p>
        </p:txBody>
      </p:sp>
      <p:sp>
        <p:nvSpPr>
          <p:cNvPr id="181" name="object 181" descr=""/>
          <p:cNvSpPr txBox="1"/>
          <p:nvPr/>
        </p:nvSpPr>
        <p:spPr>
          <a:xfrm>
            <a:off x="5613633" y="2777561"/>
            <a:ext cx="148590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-25">
                <a:solidFill>
                  <a:srgbClr val="7F7F7F"/>
                </a:solidFill>
                <a:latin typeface="Arial"/>
                <a:cs typeface="Arial"/>
              </a:rPr>
              <a:t>13</a:t>
            </a:r>
            <a:endParaRPr sz="850">
              <a:latin typeface="Arial"/>
              <a:cs typeface="Arial"/>
            </a:endParaRPr>
          </a:p>
        </p:txBody>
      </p:sp>
      <p:sp>
        <p:nvSpPr>
          <p:cNvPr id="182" name="object 182" descr=""/>
          <p:cNvSpPr txBox="1"/>
          <p:nvPr/>
        </p:nvSpPr>
        <p:spPr>
          <a:xfrm>
            <a:off x="7674546" y="2785239"/>
            <a:ext cx="148590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-25">
                <a:solidFill>
                  <a:srgbClr val="7F7F7F"/>
                </a:solidFill>
                <a:latin typeface="Arial"/>
                <a:cs typeface="Arial"/>
              </a:rPr>
              <a:t>15</a:t>
            </a:r>
            <a:endParaRPr sz="850">
              <a:latin typeface="Arial"/>
              <a:cs typeface="Arial"/>
            </a:endParaRPr>
          </a:p>
        </p:txBody>
      </p:sp>
      <p:sp>
        <p:nvSpPr>
          <p:cNvPr id="183" name="object 183" descr=""/>
          <p:cNvSpPr txBox="1"/>
          <p:nvPr/>
        </p:nvSpPr>
        <p:spPr>
          <a:xfrm>
            <a:off x="8297670" y="2785239"/>
            <a:ext cx="148590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-25">
                <a:solidFill>
                  <a:srgbClr val="7F7F7F"/>
                </a:solidFill>
                <a:latin typeface="Arial"/>
                <a:cs typeface="Arial"/>
              </a:rPr>
              <a:t>16</a:t>
            </a:r>
            <a:endParaRPr sz="850">
              <a:latin typeface="Arial"/>
              <a:cs typeface="Arial"/>
            </a:endParaRPr>
          </a:p>
        </p:txBody>
      </p:sp>
      <p:sp>
        <p:nvSpPr>
          <p:cNvPr id="184" name="object 184" descr=""/>
          <p:cNvSpPr txBox="1"/>
          <p:nvPr/>
        </p:nvSpPr>
        <p:spPr>
          <a:xfrm>
            <a:off x="8626207" y="2721250"/>
            <a:ext cx="468630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850" spc="-60">
                <a:latin typeface="Arial"/>
                <a:cs typeface="Arial"/>
              </a:rPr>
              <a:t>9X22</a:t>
            </a:r>
            <a:r>
              <a:rPr dirty="0" sz="850" spc="110">
                <a:latin typeface="Arial"/>
                <a:cs typeface="Arial"/>
              </a:rPr>
              <a:t> </a:t>
            </a:r>
            <a:r>
              <a:rPr dirty="0" baseline="-32679" sz="1275" spc="-52">
                <a:solidFill>
                  <a:srgbClr val="7F7F7F"/>
                </a:solidFill>
                <a:latin typeface="Arial"/>
                <a:cs typeface="Arial"/>
              </a:rPr>
              <a:t>17</a:t>
            </a:r>
            <a:endParaRPr baseline="-32679" sz="1275">
              <a:latin typeface="Arial"/>
              <a:cs typeface="Arial"/>
            </a:endParaRPr>
          </a:p>
        </p:txBody>
      </p:sp>
      <p:sp>
        <p:nvSpPr>
          <p:cNvPr id="185" name="object 185" descr=""/>
          <p:cNvSpPr txBox="1"/>
          <p:nvPr/>
        </p:nvSpPr>
        <p:spPr>
          <a:xfrm>
            <a:off x="10991205" y="8421600"/>
            <a:ext cx="87630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-50">
                <a:solidFill>
                  <a:srgbClr val="7F7F7F"/>
                </a:solidFill>
                <a:latin typeface="Arial"/>
                <a:cs typeface="Arial"/>
              </a:rPr>
              <a:t>4</a:t>
            </a:r>
            <a:endParaRPr sz="850">
              <a:latin typeface="Arial"/>
              <a:cs typeface="Arial"/>
            </a:endParaRPr>
          </a:p>
        </p:txBody>
      </p:sp>
      <p:sp>
        <p:nvSpPr>
          <p:cNvPr id="186" name="object 186" descr=""/>
          <p:cNvSpPr txBox="1"/>
          <p:nvPr/>
        </p:nvSpPr>
        <p:spPr>
          <a:xfrm>
            <a:off x="10987947" y="8170532"/>
            <a:ext cx="87630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-50">
                <a:solidFill>
                  <a:srgbClr val="7F7F7F"/>
                </a:solidFill>
                <a:latin typeface="Arial"/>
                <a:cs typeface="Arial"/>
              </a:rPr>
              <a:t>5</a:t>
            </a:r>
            <a:endParaRPr sz="850">
              <a:latin typeface="Arial"/>
              <a:cs typeface="Arial"/>
            </a:endParaRPr>
          </a:p>
        </p:txBody>
      </p:sp>
      <p:sp>
        <p:nvSpPr>
          <p:cNvPr id="187" name="object 187" descr=""/>
          <p:cNvSpPr txBox="1"/>
          <p:nvPr/>
        </p:nvSpPr>
        <p:spPr>
          <a:xfrm>
            <a:off x="10988041" y="7929166"/>
            <a:ext cx="88265" cy="14922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850" spc="-50">
                <a:solidFill>
                  <a:srgbClr val="7F7F7F"/>
                </a:solidFill>
                <a:latin typeface="Arial"/>
                <a:cs typeface="Arial"/>
              </a:rPr>
              <a:t>6</a:t>
            </a:r>
            <a:endParaRPr sz="850">
              <a:latin typeface="Arial"/>
              <a:cs typeface="Arial"/>
            </a:endParaRPr>
          </a:p>
        </p:txBody>
      </p:sp>
      <p:sp>
        <p:nvSpPr>
          <p:cNvPr id="188" name="object 188" descr=""/>
          <p:cNvSpPr txBox="1"/>
          <p:nvPr/>
        </p:nvSpPr>
        <p:spPr>
          <a:xfrm>
            <a:off x="4992826" y="8554464"/>
            <a:ext cx="148590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-25">
                <a:solidFill>
                  <a:srgbClr val="7F7F7F"/>
                </a:solidFill>
                <a:latin typeface="Arial"/>
                <a:cs typeface="Arial"/>
              </a:rPr>
              <a:t>11</a:t>
            </a:r>
            <a:endParaRPr sz="850">
              <a:latin typeface="Arial"/>
              <a:cs typeface="Arial"/>
            </a:endParaRPr>
          </a:p>
        </p:txBody>
      </p:sp>
      <p:sp>
        <p:nvSpPr>
          <p:cNvPr id="189" name="object 189" descr=""/>
          <p:cNvSpPr txBox="1"/>
          <p:nvPr/>
        </p:nvSpPr>
        <p:spPr>
          <a:xfrm>
            <a:off x="16355387" y="10283091"/>
            <a:ext cx="305435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>
                <a:latin typeface="Arial"/>
                <a:cs typeface="Arial"/>
              </a:rPr>
              <a:t>24'-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190" name="object 190" descr=""/>
          <p:cNvSpPr txBox="1"/>
          <p:nvPr/>
        </p:nvSpPr>
        <p:spPr>
          <a:xfrm>
            <a:off x="2647369" y="1448991"/>
            <a:ext cx="142875" cy="1308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700" spc="-25">
                <a:latin typeface="Arial"/>
                <a:cs typeface="Arial"/>
              </a:rPr>
              <a:t>FR</a:t>
            </a:r>
            <a:endParaRPr sz="700">
              <a:latin typeface="Arial"/>
              <a:cs typeface="Arial"/>
            </a:endParaRPr>
          </a:p>
        </p:txBody>
      </p:sp>
      <p:sp>
        <p:nvSpPr>
          <p:cNvPr id="191" name="object 191" descr=""/>
          <p:cNvSpPr txBox="1"/>
          <p:nvPr/>
        </p:nvSpPr>
        <p:spPr>
          <a:xfrm>
            <a:off x="5818651" y="8426323"/>
            <a:ext cx="142875" cy="1308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700" spc="-25">
                <a:latin typeface="Arial"/>
                <a:cs typeface="Arial"/>
              </a:rPr>
              <a:t>FR</a:t>
            </a:r>
            <a:endParaRPr sz="700">
              <a:latin typeface="Arial"/>
              <a:cs typeface="Arial"/>
            </a:endParaRPr>
          </a:p>
        </p:txBody>
      </p:sp>
      <p:sp>
        <p:nvSpPr>
          <p:cNvPr id="192" name="object 192" descr=""/>
          <p:cNvSpPr txBox="1"/>
          <p:nvPr/>
        </p:nvSpPr>
        <p:spPr>
          <a:xfrm>
            <a:off x="8767950" y="9473342"/>
            <a:ext cx="172085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-25">
                <a:latin typeface="Arial"/>
                <a:cs typeface="Arial"/>
              </a:rPr>
              <a:t>FR</a:t>
            </a:r>
            <a:endParaRPr sz="850">
              <a:latin typeface="Arial"/>
              <a:cs typeface="Arial"/>
            </a:endParaRPr>
          </a:p>
        </p:txBody>
      </p:sp>
      <p:sp>
        <p:nvSpPr>
          <p:cNvPr id="193" name="object 193" descr=""/>
          <p:cNvSpPr txBox="1"/>
          <p:nvPr/>
        </p:nvSpPr>
        <p:spPr>
          <a:xfrm>
            <a:off x="16004030" y="9141764"/>
            <a:ext cx="172085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-25">
                <a:latin typeface="Arial"/>
                <a:cs typeface="Arial"/>
              </a:rPr>
              <a:t>FR</a:t>
            </a:r>
            <a:endParaRPr sz="850">
              <a:latin typeface="Arial"/>
              <a:cs typeface="Arial"/>
            </a:endParaRPr>
          </a:p>
        </p:txBody>
      </p:sp>
      <p:sp>
        <p:nvSpPr>
          <p:cNvPr id="194" name="object 194" descr=""/>
          <p:cNvSpPr txBox="1"/>
          <p:nvPr/>
        </p:nvSpPr>
        <p:spPr>
          <a:xfrm>
            <a:off x="17327784" y="9880776"/>
            <a:ext cx="172085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-25">
                <a:latin typeface="Arial"/>
                <a:cs typeface="Arial"/>
              </a:rPr>
              <a:t>FR</a:t>
            </a:r>
            <a:endParaRPr sz="850">
              <a:latin typeface="Arial"/>
              <a:cs typeface="Arial"/>
            </a:endParaRPr>
          </a:p>
        </p:txBody>
      </p:sp>
      <p:sp>
        <p:nvSpPr>
          <p:cNvPr id="195" name="object 195" descr=""/>
          <p:cNvSpPr txBox="1"/>
          <p:nvPr/>
        </p:nvSpPr>
        <p:spPr>
          <a:xfrm>
            <a:off x="17318941" y="5542107"/>
            <a:ext cx="172085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-25">
                <a:latin typeface="Arial"/>
                <a:cs typeface="Arial"/>
              </a:rPr>
              <a:t>FR</a:t>
            </a:r>
            <a:endParaRPr sz="850">
              <a:latin typeface="Arial"/>
              <a:cs typeface="Arial"/>
            </a:endParaRPr>
          </a:p>
        </p:txBody>
      </p:sp>
      <p:sp>
        <p:nvSpPr>
          <p:cNvPr id="196" name="object 196" descr=""/>
          <p:cNvSpPr txBox="1"/>
          <p:nvPr/>
        </p:nvSpPr>
        <p:spPr>
          <a:xfrm>
            <a:off x="3488530" y="1448991"/>
            <a:ext cx="142875" cy="1308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700" spc="-25">
                <a:latin typeface="Arial"/>
                <a:cs typeface="Arial"/>
              </a:rPr>
              <a:t>FR</a:t>
            </a:r>
            <a:endParaRPr sz="700">
              <a:latin typeface="Arial"/>
              <a:cs typeface="Arial"/>
            </a:endParaRPr>
          </a:p>
        </p:txBody>
      </p:sp>
      <p:sp>
        <p:nvSpPr>
          <p:cNvPr id="197" name="object 197" descr=""/>
          <p:cNvSpPr txBox="1"/>
          <p:nvPr/>
        </p:nvSpPr>
        <p:spPr>
          <a:xfrm>
            <a:off x="2645275" y="9361653"/>
            <a:ext cx="293370" cy="26225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6034">
              <a:lnSpc>
                <a:spcPts val="1015"/>
              </a:lnSpc>
              <a:spcBef>
                <a:spcPts val="110"/>
              </a:spcBef>
            </a:pPr>
            <a:r>
              <a:rPr dirty="0" sz="850" spc="-85">
                <a:latin typeface="Arial"/>
                <a:cs typeface="Arial"/>
              </a:rPr>
              <a:t>ELEC.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ts val="835"/>
              </a:lnSpc>
            </a:pPr>
            <a:r>
              <a:rPr dirty="0" sz="700" spc="-25">
                <a:latin typeface="Arial"/>
                <a:cs typeface="Arial"/>
              </a:rPr>
              <a:t>FR</a:t>
            </a:r>
            <a:endParaRPr sz="700">
              <a:latin typeface="Arial"/>
              <a:cs typeface="Arial"/>
            </a:endParaRPr>
          </a:p>
        </p:txBody>
      </p:sp>
      <p:sp>
        <p:nvSpPr>
          <p:cNvPr id="198" name="object 198" descr=""/>
          <p:cNvSpPr txBox="1"/>
          <p:nvPr/>
        </p:nvSpPr>
        <p:spPr>
          <a:xfrm>
            <a:off x="12578643" y="549821"/>
            <a:ext cx="1297940" cy="4216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3335" marR="5080" indent="-1270">
              <a:lnSpc>
                <a:spcPct val="102099"/>
              </a:lnSpc>
              <a:spcBef>
                <a:spcPts val="90"/>
              </a:spcBef>
            </a:pPr>
            <a:r>
              <a:rPr dirty="0" sz="850">
                <a:latin typeface="Arial"/>
                <a:cs typeface="Arial"/>
              </a:rPr>
              <a:t>EXISTING</a:t>
            </a:r>
            <a:r>
              <a:rPr dirty="0" sz="850" spc="10">
                <a:latin typeface="Arial"/>
                <a:cs typeface="Arial"/>
              </a:rPr>
              <a:t> </a:t>
            </a:r>
            <a:r>
              <a:rPr dirty="0" baseline="3267" sz="1275">
                <a:latin typeface="Arial"/>
                <a:cs typeface="Arial"/>
              </a:rPr>
              <a:t>6'</a:t>
            </a:r>
            <a:r>
              <a:rPr dirty="0" baseline="3267" sz="1275" spc="15">
                <a:latin typeface="Arial"/>
                <a:cs typeface="Arial"/>
              </a:rPr>
              <a:t> </a:t>
            </a:r>
            <a:r>
              <a:rPr dirty="0" baseline="3267" sz="1275">
                <a:latin typeface="Arial"/>
                <a:cs typeface="Arial"/>
              </a:rPr>
              <a:t>CHAIN</a:t>
            </a:r>
            <a:r>
              <a:rPr dirty="0" baseline="3267" sz="1275" spc="7">
                <a:latin typeface="Arial"/>
                <a:cs typeface="Arial"/>
              </a:rPr>
              <a:t> </a:t>
            </a:r>
            <a:r>
              <a:rPr dirty="0" baseline="6535" sz="1275" spc="-30">
                <a:latin typeface="Arial"/>
                <a:cs typeface="Arial"/>
              </a:rPr>
              <a:t>LINK </a:t>
            </a:r>
            <a:r>
              <a:rPr dirty="0" sz="850">
                <a:latin typeface="Arial"/>
                <a:cs typeface="Arial"/>
              </a:rPr>
              <a:t>FENCE,</a:t>
            </a:r>
            <a:r>
              <a:rPr dirty="0" sz="850" spc="20">
                <a:latin typeface="Arial"/>
                <a:cs typeface="Arial"/>
              </a:rPr>
              <a:t> </a:t>
            </a:r>
            <a:r>
              <a:rPr dirty="0" baseline="3267" sz="1275">
                <a:latin typeface="Arial"/>
                <a:cs typeface="Arial"/>
              </a:rPr>
              <a:t>REPAIR</a:t>
            </a:r>
            <a:r>
              <a:rPr dirty="0" baseline="3267" sz="1275" spc="37">
                <a:latin typeface="Arial"/>
                <a:cs typeface="Arial"/>
              </a:rPr>
              <a:t> </a:t>
            </a:r>
            <a:r>
              <a:rPr dirty="0" baseline="3267" sz="1275" spc="-37">
                <a:latin typeface="Arial"/>
                <a:cs typeface="Arial"/>
              </a:rPr>
              <a:t>OR </a:t>
            </a:r>
            <a:r>
              <a:rPr dirty="0" sz="850" spc="-10">
                <a:latin typeface="Arial"/>
                <a:cs typeface="Arial"/>
              </a:rPr>
              <a:t>REPLACE</a:t>
            </a:r>
            <a:endParaRPr sz="850">
              <a:latin typeface="Arial"/>
              <a:cs typeface="Arial"/>
            </a:endParaRPr>
          </a:p>
        </p:txBody>
      </p:sp>
      <p:sp>
        <p:nvSpPr>
          <p:cNvPr id="199" name="object 199" descr=""/>
          <p:cNvSpPr txBox="1"/>
          <p:nvPr/>
        </p:nvSpPr>
        <p:spPr>
          <a:xfrm>
            <a:off x="15921665" y="660178"/>
            <a:ext cx="1075690" cy="2895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281305">
              <a:lnSpc>
                <a:spcPct val="102000"/>
              </a:lnSpc>
              <a:spcBef>
                <a:spcPts val="90"/>
              </a:spcBef>
            </a:pPr>
            <a:r>
              <a:rPr dirty="0" baseline="3267" sz="1275">
                <a:latin typeface="Arial"/>
                <a:cs typeface="Arial"/>
              </a:rPr>
              <a:t>NEW</a:t>
            </a:r>
            <a:r>
              <a:rPr dirty="0" baseline="3267" sz="1275" spc="22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8'</a:t>
            </a:r>
            <a:r>
              <a:rPr dirty="0" sz="850" spc="15">
                <a:latin typeface="Arial"/>
                <a:cs typeface="Arial"/>
              </a:rPr>
              <a:t> </a:t>
            </a:r>
            <a:r>
              <a:rPr dirty="0" sz="850" spc="-10">
                <a:latin typeface="Arial"/>
                <a:cs typeface="Arial"/>
              </a:rPr>
              <a:t>BLACK </a:t>
            </a:r>
            <a:r>
              <a:rPr dirty="0" baseline="3267" sz="1275">
                <a:latin typeface="Arial"/>
                <a:cs typeface="Arial"/>
              </a:rPr>
              <a:t>CHAIN </a:t>
            </a:r>
            <a:r>
              <a:rPr dirty="0" sz="850">
                <a:latin typeface="Arial"/>
                <a:cs typeface="Arial"/>
              </a:rPr>
              <a:t>LINK</a:t>
            </a:r>
            <a:r>
              <a:rPr dirty="0" sz="850" spc="5">
                <a:latin typeface="Arial"/>
                <a:cs typeface="Arial"/>
              </a:rPr>
              <a:t> </a:t>
            </a:r>
            <a:r>
              <a:rPr dirty="0" sz="850" spc="-10">
                <a:latin typeface="Arial"/>
                <a:cs typeface="Arial"/>
              </a:rPr>
              <a:t>FENCE.</a:t>
            </a:r>
            <a:endParaRPr sz="850">
              <a:latin typeface="Arial"/>
              <a:cs typeface="Arial"/>
            </a:endParaRPr>
          </a:p>
        </p:txBody>
      </p:sp>
      <p:sp>
        <p:nvSpPr>
          <p:cNvPr id="200" name="object 200" descr=""/>
          <p:cNvSpPr txBox="1"/>
          <p:nvPr/>
        </p:nvSpPr>
        <p:spPr>
          <a:xfrm>
            <a:off x="18467004" y="5971180"/>
            <a:ext cx="647700" cy="5537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3970" marR="5080" indent="-1905">
              <a:lnSpc>
                <a:spcPct val="102000"/>
              </a:lnSpc>
              <a:spcBef>
                <a:spcPts val="90"/>
              </a:spcBef>
            </a:pPr>
            <a:r>
              <a:rPr dirty="0" sz="850">
                <a:latin typeface="Arial"/>
                <a:cs typeface="Arial"/>
              </a:rPr>
              <a:t>NEW</a:t>
            </a:r>
            <a:r>
              <a:rPr dirty="0" sz="850" spc="30">
                <a:latin typeface="Arial"/>
                <a:cs typeface="Arial"/>
              </a:rPr>
              <a:t> </a:t>
            </a:r>
            <a:r>
              <a:rPr dirty="0" sz="850" spc="-25">
                <a:latin typeface="Arial"/>
                <a:cs typeface="Arial"/>
              </a:rPr>
              <a:t>8' </a:t>
            </a:r>
            <a:r>
              <a:rPr dirty="0" sz="850" spc="-10">
                <a:latin typeface="Arial"/>
                <a:cs typeface="Arial"/>
              </a:rPr>
              <a:t>BLACK </a:t>
            </a:r>
            <a:r>
              <a:rPr dirty="0" sz="850">
                <a:latin typeface="Arial"/>
                <a:cs typeface="Arial"/>
              </a:rPr>
              <a:t>CHAIN</a:t>
            </a:r>
            <a:r>
              <a:rPr dirty="0" sz="850" spc="-5">
                <a:latin typeface="Arial"/>
                <a:cs typeface="Arial"/>
              </a:rPr>
              <a:t> </a:t>
            </a:r>
            <a:r>
              <a:rPr dirty="0" baseline="3267" sz="1275" spc="-30">
                <a:latin typeface="Arial"/>
                <a:cs typeface="Arial"/>
              </a:rPr>
              <a:t>LINK </a:t>
            </a:r>
            <a:r>
              <a:rPr dirty="0" sz="850" spc="-10">
                <a:latin typeface="Arial"/>
                <a:cs typeface="Arial"/>
              </a:rPr>
              <a:t>FENCE.</a:t>
            </a:r>
            <a:endParaRPr sz="850">
              <a:latin typeface="Arial"/>
              <a:cs typeface="Arial"/>
            </a:endParaRPr>
          </a:p>
        </p:txBody>
      </p:sp>
      <p:sp>
        <p:nvSpPr>
          <p:cNvPr id="201" name="object 201" descr=""/>
          <p:cNvSpPr txBox="1"/>
          <p:nvPr/>
        </p:nvSpPr>
        <p:spPr>
          <a:xfrm>
            <a:off x="14520411" y="10102527"/>
            <a:ext cx="648335" cy="5537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3970" marR="5080" indent="-1905">
              <a:lnSpc>
                <a:spcPct val="102000"/>
              </a:lnSpc>
              <a:spcBef>
                <a:spcPts val="90"/>
              </a:spcBef>
            </a:pPr>
            <a:r>
              <a:rPr dirty="0" sz="850">
                <a:latin typeface="Arial"/>
                <a:cs typeface="Arial"/>
              </a:rPr>
              <a:t>NEW</a:t>
            </a:r>
            <a:r>
              <a:rPr dirty="0" sz="850" spc="30">
                <a:latin typeface="Arial"/>
                <a:cs typeface="Arial"/>
              </a:rPr>
              <a:t> </a:t>
            </a:r>
            <a:r>
              <a:rPr dirty="0" sz="850" spc="-25">
                <a:latin typeface="Arial"/>
                <a:cs typeface="Arial"/>
              </a:rPr>
              <a:t>8' </a:t>
            </a:r>
            <a:r>
              <a:rPr dirty="0" sz="850" spc="-10">
                <a:latin typeface="Arial"/>
                <a:cs typeface="Arial"/>
              </a:rPr>
              <a:t>BLACK </a:t>
            </a:r>
            <a:r>
              <a:rPr dirty="0" sz="850">
                <a:latin typeface="Arial"/>
                <a:cs typeface="Arial"/>
              </a:rPr>
              <a:t>CHAIN</a:t>
            </a:r>
            <a:r>
              <a:rPr dirty="0" sz="850" spc="-5">
                <a:latin typeface="Arial"/>
                <a:cs typeface="Arial"/>
              </a:rPr>
              <a:t> </a:t>
            </a:r>
            <a:r>
              <a:rPr dirty="0" baseline="3267" sz="1275" spc="-30">
                <a:latin typeface="Arial"/>
                <a:cs typeface="Arial"/>
              </a:rPr>
              <a:t>LINK </a:t>
            </a:r>
            <a:r>
              <a:rPr dirty="0" sz="850" spc="-10">
                <a:latin typeface="Arial"/>
                <a:cs typeface="Arial"/>
              </a:rPr>
              <a:t>FENCE.</a:t>
            </a:r>
            <a:endParaRPr sz="850">
              <a:latin typeface="Arial"/>
              <a:cs typeface="Arial"/>
            </a:endParaRPr>
          </a:p>
        </p:txBody>
      </p:sp>
      <p:sp>
        <p:nvSpPr>
          <p:cNvPr id="202" name="object 202" descr=""/>
          <p:cNvSpPr txBox="1"/>
          <p:nvPr/>
        </p:nvSpPr>
        <p:spPr>
          <a:xfrm>
            <a:off x="10083548" y="6114282"/>
            <a:ext cx="433705" cy="8185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3335" marR="5080" indent="-1270">
              <a:lnSpc>
                <a:spcPct val="102099"/>
              </a:lnSpc>
              <a:spcBef>
                <a:spcPts val="90"/>
              </a:spcBef>
            </a:pPr>
            <a:r>
              <a:rPr dirty="0" sz="850">
                <a:latin typeface="Arial"/>
                <a:cs typeface="Arial"/>
              </a:rPr>
              <a:t>NEW</a:t>
            </a:r>
            <a:r>
              <a:rPr dirty="0" sz="850" spc="30">
                <a:latin typeface="Arial"/>
                <a:cs typeface="Arial"/>
              </a:rPr>
              <a:t> </a:t>
            </a:r>
            <a:r>
              <a:rPr dirty="0" sz="850" spc="-25">
                <a:latin typeface="Arial"/>
                <a:cs typeface="Arial"/>
              </a:rPr>
              <a:t>8' </a:t>
            </a:r>
            <a:r>
              <a:rPr dirty="0" sz="850" spc="-20">
                <a:latin typeface="Arial"/>
                <a:cs typeface="Arial"/>
              </a:rPr>
              <a:t>HIGH </a:t>
            </a:r>
            <a:r>
              <a:rPr dirty="0" sz="850" spc="-10">
                <a:latin typeface="Arial"/>
                <a:cs typeface="Arial"/>
              </a:rPr>
              <a:t>BLACK PICKET FENCE, </a:t>
            </a:r>
            <a:r>
              <a:rPr dirty="0" sz="850" spc="-20">
                <a:latin typeface="Arial"/>
                <a:cs typeface="Arial"/>
              </a:rPr>
              <a:t>GATE</a:t>
            </a:r>
            <a:endParaRPr sz="850">
              <a:latin typeface="Arial"/>
              <a:cs typeface="Arial"/>
            </a:endParaRPr>
          </a:p>
        </p:txBody>
      </p:sp>
      <p:sp>
        <p:nvSpPr>
          <p:cNvPr id="203" name="object 203" descr=""/>
          <p:cNvSpPr txBox="1"/>
          <p:nvPr/>
        </p:nvSpPr>
        <p:spPr>
          <a:xfrm>
            <a:off x="7394847" y="8861145"/>
            <a:ext cx="815340" cy="4216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3970" marR="5080" indent="-1905">
              <a:lnSpc>
                <a:spcPct val="102099"/>
              </a:lnSpc>
              <a:spcBef>
                <a:spcPts val="90"/>
              </a:spcBef>
            </a:pPr>
            <a:r>
              <a:rPr dirty="0" sz="850">
                <a:latin typeface="Arial"/>
                <a:cs typeface="Arial"/>
              </a:rPr>
              <a:t>NEW</a:t>
            </a:r>
            <a:r>
              <a:rPr dirty="0" sz="850" spc="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8'</a:t>
            </a:r>
            <a:r>
              <a:rPr dirty="0" sz="850" spc="260">
                <a:latin typeface="Arial"/>
                <a:cs typeface="Arial"/>
              </a:rPr>
              <a:t> </a:t>
            </a:r>
            <a:r>
              <a:rPr dirty="0" baseline="3267" sz="1275" spc="-30">
                <a:latin typeface="Arial"/>
                <a:cs typeface="Arial"/>
              </a:rPr>
              <a:t>HIGH </a:t>
            </a:r>
            <a:r>
              <a:rPr dirty="0" sz="850">
                <a:latin typeface="Arial"/>
                <a:cs typeface="Arial"/>
              </a:rPr>
              <a:t>BLACK</a:t>
            </a:r>
            <a:r>
              <a:rPr dirty="0" sz="850" spc="45">
                <a:latin typeface="Arial"/>
                <a:cs typeface="Arial"/>
              </a:rPr>
              <a:t> </a:t>
            </a:r>
            <a:r>
              <a:rPr dirty="0" baseline="3267" sz="1275" spc="-15">
                <a:latin typeface="Arial"/>
                <a:cs typeface="Arial"/>
              </a:rPr>
              <a:t>PICKET </a:t>
            </a:r>
            <a:r>
              <a:rPr dirty="0" sz="850" spc="-10">
                <a:latin typeface="Arial"/>
                <a:cs typeface="Arial"/>
              </a:rPr>
              <a:t>GATE.</a:t>
            </a:r>
            <a:endParaRPr sz="850">
              <a:latin typeface="Arial"/>
              <a:cs typeface="Arial"/>
            </a:endParaRPr>
          </a:p>
        </p:txBody>
      </p:sp>
      <p:sp>
        <p:nvSpPr>
          <p:cNvPr id="204" name="object 204" descr=""/>
          <p:cNvSpPr txBox="1"/>
          <p:nvPr/>
        </p:nvSpPr>
        <p:spPr>
          <a:xfrm>
            <a:off x="1310284" y="5135077"/>
            <a:ext cx="395605" cy="15176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850">
                <a:latin typeface="Arial"/>
                <a:cs typeface="Arial"/>
              </a:rPr>
              <a:t>NEW</a:t>
            </a:r>
            <a:r>
              <a:rPr dirty="0" sz="850" spc="25">
                <a:latin typeface="Arial"/>
                <a:cs typeface="Arial"/>
              </a:rPr>
              <a:t> </a:t>
            </a:r>
            <a:r>
              <a:rPr dirty="0" sz="850" spc="-25">
                <a:latin typeface="Arial"/>
                <a:cs typeface="Arial"/>
              </a:rPr>
              <a:t>8'</a:t>
            </a:r>
            <a:endParaRPr sz="850">
              <a:latin typeface="Arial"/>
              <a:cs typeface="Arial"/>
            </a:endParaRPr>
          </a:p>
        </p:txBody>
      </p:sp>
      <p:sp>
        <p:nvSpPr>
          <p:cNvPr id="205" name="object 205" descr=""/>
          <p:cNvSpPr txBox="1"/>
          <p:nvPr/>
        </p:nvSpPr>
        <p:spPr>
          <a:xfrm>
            <a:off x="1311933" y="5260556"/>
            <a:ext cx="758190" cy="2895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3335" marR="5080" indent="-1270">
              <a:lnSpc>
                <a:spcPct val="102000"/>
              </a:lnSpc>
              <a:spcBef>
                <a:spcPts val="90"/>
              </a:spcBef>
            </a:pPr>
            <a:r>
              <a:rPr dirty="0" sz="850">
                <a:latin typeface="Arial"/>
                <a:cs typeface="Arial"/>
              </a:rPr>
              <a:t>BLACK</a:t>
            </a:r>
            <a:r>
              <a:rPr dirty="0" sz="850" spc="45">
                <a:latin typeface="Arial"/>
                <a:cs typeface="Arial"/>
              </a:rPr>
              <a:t> </a:t>
            </a:r>
            <a:r>
              <a:rPr dirty="0" baseline="3267" sz="1275" spc="-15">
                <a:latin typeface="Arial"/>
                <a:cs typeface="Arial"/>
              </a:rPr>
              <a:t>CHAIN </a:t>
            </a:r>
            <a:r>
              <a:rPr dirty="0" sz="850">
                <a:latin typeface="Arial"/>
                <a:cs typeface="Arial"/>
              </a:rPr>
              <a:t>LINK</a:t>
            </a:r>
            <a:r>
              <a:rPr dirty="0" sz="850" spc="5">
                <a:latin typeface="Arial"/>
                <a:cs typeface="Arial"/>
              </a:rPr>
              <a:t> </a:t>
            </a:r>
            <a:r>
              <a:rPr dirty="0" sz="850" spc="-10">
                <a:latin typeface="Arial"/>
                <a:cs typeface="Arial"/>
              </a:rPr>
              <a:t>FENCE.</a:t>
            </a:r>
            <a:endParaRPr sz="850">
              <a:latin typeface="Arial"/>
              <a:cs typeface="Arial"/>
            </a:endParaRPr>
          </a:p>
        </p:txBody>
      </p:sp>
      <p:sp>
        <p:nvSpPr>
          <p:cNvPr id="206" name="object 206" descr=""/>
          <p:cNvSpPr txBox="1"/>
          <p:nvPr/>
        </p:nvSpPr>
        <p:spPr>
          <a:xfrm>
            <a:off x="2904176" y="9717114"/>
            <a:ext cx="325755" cy="15113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50" spc="-20">
                <a:latin typeface="Arial"/>
                <a:cs typeface="Arial"/>
              </a:rPr>
              <a:t>GATE</a:t>
            </a:r>
            <a:endParaRPr sz="850">
              <a:latin typeface="Arial"/>
              <a:cs typeface="Arial"/>
            </a:endParaRPr>
          </a:p>
        </p:txBody>
      </p:sp>
      <p:sp>
        <p:nvSpPr>
          <p:cNvPr id="207" name="object 207" descr=""/>
          <p:cNvSpPr txBox="1"/>
          <p:nvPr/>
        </p:nvSpPr>
        <p:spPr>
          <a:xfrm>
            <a:off x="1925972" y="9912128"/>
            <a:ext cx="395605" cy="15176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850">
                <a:latin typeface="Arial"/>
                <a:cs typeface="Arial"/>
              </a:rPr>
              <a:t>NEW</a:t>
            </a:r>
            <a:r>
              <a:rPr dirty="0" sz="850" spc="25">
                <a:latin typeface="Arial"/>
                <a:cs typeface="Arial"/>
              </a:rPr>
              <a:t> </a:t>
            </a:r>
            <a:r>
              <a:rPr dirty="0" sz="850" spc="-25">
                <a:latin typeface="Arial"/>
                <a:cs typeface="Arial"/>
              </a:rPr>
              <a:t>8'</a:t>
            </a:r>
            <a:endParaRPr sz="850">
              <a:latin typeface="Arial"/>
              <a:cs typeface="Arial"/>
            </a:endParaRPr>
          </a:p>
        </p:txBody>
      </p:sp>
      <p:sp>
        <p:nvSpPr>
          <p:cNvPr id="208" name="object 208" descr=""/>
          <p:cNvSpPr txBox="1"/>
          <p:nvPr/>
        </p:nvSpPr>
        <p:spPr>
          <a:xfrm>
            <a:off x="1927648" y="10037607"/>
            <a:ext cx="758190" cy="2895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3335" marR="5080" indent="-1270">
              <a:lnSpc>
                <a:spcPct val="102000"/>
              </a:lnSpc>
              <a:spcBef>
                <a:spcPts val="90"/>
              </a:spcBef>
            </a:pPr>
            <a:r>
              <a:rPr dirty="0" sz="850">
                <a:latin typeface="Arial"/>
                <a:cs typeface="Arial"/>
              </a:rPr>
              <a:t>BLACK</a:t>
            </a:r>
            <a:r>
              <a:rPr dirty="0" sz="850" spc="45">
                <a:latin typeface="Arial"/>
                <a:cs typeface="Arial"/>
              </a:rPr>
              <a:t> </a:t>
            </a:r>
            <a:r>
              <a:rPr dirty="0" baseline="3267" sz="1275" spc="-15">
                <a:latin typeface="Arial"/>
                <a:cs typeface="Arial"/>
              </a:rPr>
              <a:t>CHAIN </a:t>
            </a:r>
            <a:r>
              <a:rPr dirty="0" sz="850">
                <a:latin typeface="Arial"/>
                <a:cs typeface="Arial"/>
              </a:rPr>
              <a:t>LINK</a:t>
            </a:r>
            <a:r>
              <a:rPr dirty="0" sz="850" spc="5">
                <a:latin typeface="Arial"/>
                <a:cs typeface="Arial"/>
              </a:rPr>
              <a:t> </a:t>
            </a:r>
            <a:r>
              <a:rPr dirty="0" sz="850" spc="-10">
                <a:latin typeface="Arial"/>
                <a:cs typeface="Arial"/>
              </a:rPr>
              <a:t>FENCE.</a:t>
            </a:r>
            <a:endParaRPr sz="850">
              <a:latin typeface="Arial"/>
              <a:cs typeface="Arial"/>
            </a:endParaRPr>
          </a:p>
        </p:txBody>
      </p:sp>
      <p:sp>
        <p:nvSpPr>
          <p:cNvPr id="209" name="object 209" descr=""/>
          <p:cNvSpPr txBox="1"/>
          <p:nvPr/>
        </p:nvSpPr>
        <p:spPr>
          <a:xfrm>
            <a:off x="1063461" y="1008912"/>
            <a:ext cx="760095" cy="4216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3970" marR="5080" indent="-1905">
              <a:lnSpc>
                <a:spcPct val="102099"/>
              </a:lnSpc>
              <a:spcBef>
                <a:spcPts val="90"/>
              </a:spcBef>
            </a:pPr>
            <a:r>
              <a:rPr dirty="0" sz="850">
                <a:latin typeface="Arial"/>
                <a:cs typeface="Arial"/>
              </a:rPr>
              <a:t>NEW</a:t>
            </a:r>
            <a:r>
              <a:rPr dirty="0" sz="850" spc="30">
                <a:latin typeface="Arial"/>
                <a:cs typeface="Arial"/>
              </a:rPr>
              <a:t> </a:t>
            </a:r>
            <a:r>
              <a:rPr dirty="0" sz="850" spc="-25">
                <a:latin typeface="Arial"/>
                <a:cs typeface="Arial"/>
              </a:rPr>
              <a:t>8'</a:t>
            </a:r>
            <a:r>
              <a:rPr dirty="0" sz="850" spc="50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BLACK</a:t>
            </a:r>
            <a:r>
              <a:rPr dirty="0" sz="850" spc="45">
                <a:latin typeface="Arial"/>
                <a:cs typeface="Arial"/>
              </a:rPr>
              <a:t> </a:t>
            </a:r>
            <a:r>
              <a:rPr dirty="0" baseline="3267" sz="1275" spc="-15">
                <a:latin typeface="Arial"/>
                <a:cs typeface="Arial"/>
              </a:rPr>
              <a:t>CHAIN </a:t>
            </a:r>
            <a:r>
              <a:rPr dirty="0" sz="850">
                <a:latin typeface="Arial"/>
                <a:cs typeface="Arial"/>
              </a:rPr>
              <a:t>LINK</a:t>
            </a:r>
            <a:r>
              <a:rPr dirty="0" sz="850" spc="5">
                <a:latin typeface="Arial"/>
                <a:cs typeface="Arial"/>
              </a:rPr>
              <a:t> </a:t>
            </a:r>
            <a:r>
              <a:rPr dirty="0" sz="850" spc="-10">
                <a:latin typeface="Arial"/>
                <a:cs typeface="Arial"/>
              </a:rPr>
              <a:t>FENCE.</a:t>
            </a:r>
            <a:endParaRPr sz="850">
              <a:latin typeface="Arial"/>
              <a:cs typeface="Arial"/>
            </a:endParaRPr>
          </a:p>
        </p:txBody>
      </p:sp>
      <p:sp>
        <p:nvSpPr>
          <p:cNvPr id="210" name="object 210" descr=""/>
          <p:cNvSpPr txBox="1"/>
          <p:nvPr/>
        </p:nvSpPr>
        <p:spPr>
          <a:xfrm>
            <a:off x="10828842" y="10955787"/>
            <a:ext cx="734060" cy="2895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3970" marR="5080" indent="-1905">
              <a:lnSpc>
                <a:spcPct val="102200"/>
              </a:lnSpc>
              <a:spcBef>
                <a:spcPts val="90"/>
              </a:spcBef>
            </a:pPr>
            <a:r>
              <a:rPr dirty="0" sz="850">
                <a:latin typeface="Arial"/>
                <a:cs typeface="Arial"/>
              </a:rPr>
              <a:t>CH 11B </a:t>
            </a:r>
            <a:r>
              <a:rPr dirty="0" baseline="3267" sz="1275" spc="-30">
                <a:latin typeface="Arial"/>
                <a:cs typeface="Arial"/>
              </a:rPr>
              <a:t>PATH </a:t>
            </a:r>
            <a:r>
              <a:rPr dirty="0" sz="850">
                <a:latin typeface="Arial"/>
                <a:cs typeface="Arial"/>
              </a:rPr>
              <a:t>OF </a:t>
            </a:r>
            <a:r>
              <a:rPr dirty="0" sz="850" spc="-10">
                <a:latin typeface="Arial"/>
                <a:cs typeface="Arial"/>
              </a:rPr>
              <a:t>TRAVEL</a:t>
            </a:r>
            <a:endParaRPr sz="850">
              <a:latin typeface="Arial"/>
              <a:cs typeface="Arial"/>
            </a:endParaRPr>
          </a:p>
        </p:txBody>
      </p:sp>
      <p:sp>
        <p:nvSpPr>
          <p:cNvPr id="211" name="object 211" descr=""/>
          <p:cNvSpPr txBox="1"/>
          <p:nvPr/>
        </p:nvSpPr>
        <p:spPr>
          <a:xfrm>
            <a:off x="2743468" y="4899660"/>
            <a:ext cx="406400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-114">
                <a:latin typeface="Arial"/>
                <a:cs typeface="Arial"/>
              </a:rPr>
              <a:t>EV</a:t>
            </a:r>
            <a:r>
              <a:rPr dirty="0" sz="850" spc="-30">
                <a:latin typeface="Arial"/>
                <a:cs typeface="Arial"/>
              </a:rPr>
              <a:t> </a:t>
            </a:r>
            <a:r>
              <a:rPr dirty="0" sz="850" spc="-100">
                <a:latin typeface="Arial"/>
                <a:cs typeface="Arial"/>
              </a:rPr>
              <a:t>ONLY</a:t>
            </a:r>
            <a:endParaRPr sz="850">
              <a:latin typeface="Arial"/>
              <a:cs typeface="Arial"/>
            </a:endParaRPr>
          </a:p>
        </p:txBody>
      </p:sp>
      <p:sp>
        <p:nvSpPr>
          <p:cNvPr id="212" name="object 212" descr=""/>
          <p:cNvSpPr txBox="1"/>
          <p:nvPr/>
        </p:nvSpPr>
        <p:spPr>
          <a:xfrm>
            <a:off x="8300251" y="3437226"/>
            <a:ext cx="305435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>
                <a:latin typeface="Arial"/>
                <a:cs typeface="Arial"/>
              </a:rPr>
              <a:t>90'-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213" name="object 213" descr=""/>
          <p:cNvSpPr txBox="1"/>
          <p:nvPr/>
        </p:nvSpPr>
        <p:spPr>
          <a:xfrm>
            <a:off x="7479607" y="5560758"/>
            <a:ext cx="148590" cy="36639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850">
                <a:latin typeface="Arial"/>
                <a:cs typeface="Arial"/>
              </a:rPr>
              <a:t>202'-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214" name="object 214" descr=""/>
          <p:cNvSpPr txBox="1"/>
          <p:nvPr/>
        </p:nvSpPr>
        <p:spPr>
          <a:xfrm>
            <a:off x="5075683" y="3432340"/>
            <a:ext cx="305435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>
                <a:latin typeface="Arial"/>
                <a:cs typeface="Arial"/>
              </a:rPr>
              <a:t>85'-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215" name="object 215" descr=""/>
          <p:cNvSpPr txBox="1"/>
          <p:nvPr/>
        </p:nvSpPr>
        <p:spPr>
          <a:xfrm>
            <a:off x="6089073" y="5560758"/>
            <a:ext cx="148590" cy="36639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850">
                <a:latin typeface="Arial"/>
                <a:cs typeface="Arial"/>
              </a:rPr>
              <a:t>202'-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216" name="object 216" descr=""/>
          <p:cNvSpPr txBox="1"/>
          <p:nvPr/>
        </p:nvSpPr>
        <p:spPr>
          <a:xfrm>
            <a:off x="3398520" y="9612113"/>
            <a:ext cx="148590" cy="30543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850">
                <a:latin typeface="Arial"/>
                <a:cs typeface="Arial"/>
              </a:rPr>
              <a:t>20'-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217" name="object 217" descr=""/>
          <p:cNvSpPr txBox="1"/>
          <p:nvPr/>
        </p:nvSpPr>
        <p:spPr>
          <a:xfrm>
            <a:off x="5952678" y="9485675"/>
            <a:ext cx="366395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>
                <a:latin typeface="Arial"/>
                <a:cs typeface="Arial"/>
              </a:rPr>
              <a:t>200'-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218" name="object 218" descr=""/>
          <p:cNvSpPr txBox="1"/>
          <p:nvPr/>
        </p:nvSpPr>
        <p:spPr>
          <a:xfrm>
            <a:off x="2611129" y="6070299"/>
            <a:ext cx="589915" cy="2512060"/>
          </a:xfrm>
          <a:prstGeom prst="rect">
            <a:avLst/>
          </a:prstGeom>
        </p:spPr>
        <p:txBody>
          <a:bodyPr wrap="square" lIns="0" tIns="29845" rIns="0" bIns="0" rtlCol="0" vert="vert270">
            <a:spAutoFit/>
          </a:bodyPr>
          <a:lstStyle/>
          <a:p>
            <a:pPr marL="786765" marR="5080" indent="-774700">
              <a:lnSpc>
                <a:spcPts val="1820"/>
              </a:lnSpc>
              <a:spcBef>
                <a:spcPts val="235"/>
              </a:spcBef>
            </a:pPr>
            <a:r>
              <a:rPr dirty="0" sz="1600" b="1">
                <a:latin typeface="Arial"/>
                <a:cs typeface="Arial"/>
              </a:rPr>
              <a:t>NEW</a:t>
            </a:r>
            <a:r>
              <a:rPr dirty="0" sz="1600" spc="1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STORAGE</a:t>
            </a:r>
            <a:r>
              <a:rPr dirty="0" sz="1600" spc="110" b="1">
                <a:latin typeface="Arial"/>
                <a:cs typeface="Arial"/>
              </a:rPr>
              <a:t> </a:t>
            </a:r>
            <a:r>
              <a:rPr dirty="0" baseline="1736" sz="2400" b="1">
                <a:latin typeface="Arial"/>
                <a:cs typeface="Arial"/>
              </a:rPr>
              <a:t>BLDG.</a:t>
            </a:r>
            <a:r>
              <a:rPr dirty="0" baseline="1736" sz="2400" spc="165" b="1">
                <a:latin typeface="Arial"/>
                <a:cs typeface="Arial"/>
              </a:rPr>
              <a:t> </a:t>
            </a:r>
            <a:r>
              <a:rPr dirty="0" baseline="3472" sz="2400" spc="-75" b="1">
                <a:latin typeface="Arial"/>
                <a:cs typeface="Arial"/>
              </a:rPr>
              <a:t>A </a:t>
            </a:r>
            <a:r>
              <a:rPr dirty="0" sz="1600" b="1">
                <a:latin typeface="Arial"/>
                <a:cs typeface="Arial"/>
              </a:rPr>
              <a:t>3,200</a:t>
            </a:r>
            <a:r>
              <a:rPr dirty="0" sz="1600" spc="50" b="1">
                <a:latin typeface="Arial"/>
                <a:cs typeface="Arial"/>
              </a:rPr>
              <a:t> </a:t>
            </a:r>
            <a:r>
              <a:rPr dirty="0" baseline="1736" sz="2400" spc="-30" b="1">
                <a:latin typeface="Arial"/>
                <a:cs typeface="Arial"/>
              </a:rPr>
              <a:t>S.F.</a:t>
            </a:r>
            <a:endParaRPr baseline="1736" sz="2400">
              <a:latin typeface="Arial"/>
              <a:cs typeface="Arial"/>
            </a:endParaRPr>
          </a:p>
          <a:p>
            <a:pPr algn="ctr" marR="186690">
              <a:lnSpc>
                <a:spcPts val="655"/>
              </a:lnSpc>
            </a:pPr>
            <a:r>
              <a:rPr dirty="0" sz="850">
                <a:latin typeface="Arial"/>
                <a:cs typeface="Arial"/>
              </a:rPr>
              <a:t>160'-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219" name="object 219" descr=""/>
          <p:cNvSpPr txBox="1"/>
          <p:nvPr/>
        </p:nvSpPr>
        <p:spPr>
          <a:xfrm>
            <a:off x="2772089" y="5229376"/>
            <a:ext cx="305435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>
                <a:latin typeface="Arial"/>
                <a:cs typeface="Arial"/>
              </a:rPr>
              <a:t>20'-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220" name="object 220" descr=""/>
          <p:cNvSpPr txBox="1"/>
          <p:nvPr/>
        </p:nvSpPr>
        <p:spPr>
          <a:xfrm>
            <a:off x="2608508" y="4286298"/>
            <a:ext cx="528955" cy="6648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75895">
              <a:lnSpc>
                <a:spcPct val="100000"/>
              </a:lnSpc>
              <a:spcBef>
                <a:spcPts val="110"/>
              </a:spcBef>
            </a:pPr>
            <a:r>
              <a:rPr dirty="0" sz="850">
                <a:latin typeface="Arial"/>
                <a:cs typeface="Arial"/>
              </a:rPr>
              <a:t>20'-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dirty="0" sz="850" spc="-20">
                <a:latin typeface="Arial"/>
                <a:cs typeface="Arial"/>
              </a:rPr>
              <a:t>GATE</a:t>
            </a:r>
            <a:endParaRPr sz="850">
              <a:latin typeface="Arial"/>
              <a:cs typeface="Arial"/>
            </a:endParaRPr>
          </a:p>
          <a:p>
            <a:pPr marL="92710" marR="5080" indent="42545">
              <a:lnSpc>
                <a:spcPct val="106300"/>
              </a:lnSpc>
              <a:spcBef>
                <a:spcPts val="70"/>
              </a:spcBef>
            </a:pPr>
            <a:r>
              <a:rPr dirty="0" sz="850" spc="-114">
                <a:latin typeface="Arial"/>
                <a:cs typeface="Arial"/>
              </a:rPr>
              <a:t>EV</a:t>
            </a:r>
            <a:r>
              <a:rPr dirty="0" sz="850" spc="-30">
                <a:latin typeface="Arial"/>
                <a:cs typeface="Arial"/>
              </a:rPr>
              <a:t> </a:t>
            </a:r>
            <a:r>
              <a:rPr dirty="0" sz="850" spc="-120">
                <a:latin typeface="Arial"/>
                <a:cs typeface="Arial"/>
              </a:rPr>
              <a:t>ONLY</a:t>
            </a:r>
            <a:r>
              <a:rPr dirty="0" sz="850" spc="-25">
                <a:latin typeface="Arial"/>
                <a:cs typeface="Arial"/>
              </a:rPr>
              <a:t> </a:t>
            </a:r>
            <a:r>
              <a:rPr dirty="0" sz="850" spc="-25">
                <a:solidFill>
                  <a:srgbClr val="7F7F7F"/>
                </a:solidFill>
                <a:latin typeface="Arial"/>
                <a:cs typeface="Arial"/>
              </a:rPr>
              <a:t>19</a:t>
            </a:r>
            <a:endParaRPr sz="850">
              <a:latin typeface="Arial"/>
              <a:cs typeface="Arial"/>
            </a:endParaRPr>
          </a:p>
        </p:txBody>
      </p:sp>
      <p:sp>
        <p:nvSpPr>
          <p:cNvPr id="221" name="object 221" descr=""/>
          <p:cNvSpPr txBox="1"/>
          <p:nvPr/>
        </p:nvSpPr>
        <p:spPr>
          <a:xfrm>
            <a:off x="3041114" y="2800632"/>
            <a:ext cx="148590" cy="36639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850">
                <a:latin typeface="Arial"/>
                <a:cs typeface="Arial"/>
              </a:rPr>
              <a:t>110'-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222" name="object 222" descr=""/>
          <p:cNvSpPr txBox="1"/>
          <p:nvPr/>
        </p:nvSpPr>
        <p:spPr>
          <a:xfrm>
            <a:off x="9426493" y="1570240"/>
            <a:ext cx="148590" cy="30543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850">
                <a:latin typeface="Arial"/>
                <a:cs typeface="Arial"/>
              </a:rPr>
              <a:t>20'-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223" name="object 223" descr=""/>
          <p:cNvSpPr txBox="1"/>
          <p:nvPr/>
        </p:nvSpPr>
        <p:spPr>
          <a:xfrm>
            <a:off x="6371514" y="1836809"/>
            <a:ext cx="366395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>
                <a:latin typeface="Arial"/>
                <a:cs typeface="Arial"/>
              </a:rPr>
              <a:t>220'-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224" name="object 224" descr=""/>
          <p:cNvSpPr txBox="1"/>
          <p:nvPr/>
        </p:nvSpPr>
        <p:spPr>
          <a:xfrm>
            <a:off x="11762391" y="3427453"/>
            <a:ext cx="305435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>
                <a:latin typeface="Arial"/>
                <a:cs typeface="Arial"/>
              </a:rPr>
              <a:t>90'-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225" name="object 225" descr=""/>
          <p:cNvSpPr txBox="1"/>
          <p:nvPr/>
        </p:nvSpPr>
        <p:spPr>
          <a:xfrm>
            <a:off x="12707835" y="5937710"/>
            <a:ext cx="148590" cy="36639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850">
                <a:latin typeface="Arial"/>
                <a:cs typeface="Arial"/>
              </a:rPr>
              <a:t>280'-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226" name="object 226" descr=""/>
          <p:cNvSpPr txBox="1"/>
          <p:nvPr/>
        </p:nvSpPr>
        <p:spPr>
          <a:xfrm>
            <a:off x="15099811" y="3449559"/>
            <a:ext cx="305435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>
                <a:latin typeface="Arial"/>
                <a:cs typeface="Arial"/>
              </a:rPr>
              <a:t>85'-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227" name="object 227" descr=""/>
          <p:cNvSpPr txBox="1"/>
          <p:nvPr/>
        </p:nvSpPr>
        <p:spPr>
          <a:xfrm>
            <a:off x="14322679" y="5490952"/>
            <a:ext cx="148590" cy="36639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850">
                <a:latin typeface="Arial"/>
                <a:cs typeface="Arial"/>
              </a:rPr>
              <a:t>260'-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228" name="object 228" descr=""/>
          <p:cNvSpPr txBox="1"/>
          <p:nvPr/>
        </p:nvSpPr>
        <p:spPr>
          <a:xfrm>
            <a:off x="17459484" y="1535713"/>
            <a:ext cx="305435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>
                <a:latin typeface="Arial"/>
                <a:cs typeface="Arial"/>
              </a:rPr>
              <a:t>20'-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229" name="object 229" descr=""/>
          <p:cNvSpPr txBox="1"/>
          <p:nvPr/>
        </p:nvSpPr>
        <p:spPr>
          <a:xfrm>
            <a:off x="17332244" y="3428886"/>
            <a:ext cx="148590" cy="36639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850">
                <a:latin typeface="Arial"/>
                <a:cs typeface="Arial"/>
              </a:rPr>
              <a:t>150'-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230" name="object 230" descr=""/>
          <p:cNvSpPr txBox="1"/>
          <p:nvPr/>
        </p:nvSpPr>
        <p:spPr>
          <a:xfrm>
            <a:off x="17459484" y="5887180"/>
            <a:ext cx="305435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>
                <a:latin typeface="Arial"/>
                <a:cs typeface="Arial"/>
              </a:rPr>
              <a:t>20'-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231" name="object 231" descr=""/>
          <p:cNvSpPr txBox="1"/>
          <p:nvPr/>
        </p:nvSpPr>
        <p:spPr>
          <a:xfrm>
            <a:off x="17329452" y="7757084"/>
            <a:ext cx="148590" cy="36639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850">
                <a:latin typeface="Arial"/>
                <a:cs typeface="Arial"/>
              </a:rPr>
              <a:t>150'-</a:t>
            </a:r>
            <a:r>
              <a:rPr dirty="0" sz="850" spc="-25">
                <a:latin typeface="Arial"/>
                <a:cs typeface="Arial"/>
              </a:rPr>
              <a:t>0"</a:t>
            </a:r>
            <a:endParaRPr sz="850">
              <a:latin typeface="Arial"/>
              <a:cs typeface="Arial"/>
            </a:endParaRPr>
          </a:p>
        </p:txBody>
      </p:sp>
      <p:sp>
        <p:nvSpPr>
          <p:cNvPr id="232" name="object 232" descr=""/>
          <p:cNvSpPr txBox="1"/>
          <p:nvPr/>
        </p:nvSpPr>
        <p:spPr>
          <a:xfrm>
            <a:off x="11354027" y="8761555"/>
            <a:ext cx="293370" cy="36957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-25">
                <a:latin typeface="Arial"/>
                <a:cs typeface="Arial"/>
              </a:rPr>
              <a:t>FR</a:t>
            </a:r>
            <a:endParaRPr sz="85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  <a:spcBef>
                <a:spcPts val="655"/>
              </a:spcBef>
            </a:pPr>
            <a:r>
              <a:rPr dirty="0" sz="850" spc="-85">
                <a:latin typeface="Arial"/>
                <a:cs typeface="Arial"/>
              </a:rPr>
              <a:t>ELEC.</a:t>
            </a:r>
            <a:endParaRPr sz="850">
              <a:latin typeface="Arial"/>
              <a:cs typeface="Arial"/>
            </a:endParaRPr>
          </a:p>
        </p:txBody>
      </p:sp>
      <p:sp>
        <p:nvSpPr>
          <p:cNvPr id="233" name="object 233" descr=""/>
          <p:cNvSpPr txBox="1"/>
          <p:nvPr/>
        </p:nvSpPr>
        <p:spPr>
          <a:xfrm>
            <a:off x="2276389" y="1177991"/>
            <a:ext cx="325755" cy="15113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850" spc="-20">
                <a:latin typeface="Arial"/>
                <a:cs typeface="Arial"/>
              </a:rPr>
              <a:t>GATE</a:t>
            </a:r>
            <a:endParaRPr sz="850">
              <a:latin typeface="Arial"/>
              <a:cs typeface="Arial"/>
            </a:endParaRPr>
          </a:p>
        </p:txBody>
      </p:sp>
      <p:sp>
        <p:nvSpPr>
          <p:cNvPr id="234" name="object 234" descr=""/>
          <p:cNvSpPr txBox="1"/>
          <p:nvPr/>
        </p:nvSpPr>
        <p:spPr>
          <a:xfrm>
            <a:off x="18290925" y="9279320"/>
            <a:ext cx="28638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10">
                <a:latin typeface="Arial"/>
                <a:cs typeface="Arial"/>
              </a:rPr>
              <a:t>NORTH</a:t>
            </a:r>
            <a:endParaRPr sz="550">
              <a:latin typeface="Arial"/>
              <a:cs typeface="Arial"/>
            </a:endParaRPr>
          </a:p>
        </p:txBody>
      </p:sp>
      <p:sp>
        <p:nvSpPr>
          <p:cNvPr id="235" name="object 235" descr=""/>
          <p:cNvSpPr txBox="1"/>
          <p:nvPr/>
        </p:nvSpPr>
        <p:spPr>
          <a:xfrm>
            <a:off x="13715328" y="12431935"/>
            <a:ext cx="1544320" cy="2019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1270">
              <a:lnSpc>
                <a:spcPct val="110100"/>
              </a:lnSpc>
              <a:spcBef>
                <a:spcPts val="90"/>
              </a:spcBef>
            </a:pPr>
            <a:r>
              <a:rPr dirty="0" sz="350" spc="10">
                <a:latin typeface="Arial"/>
                <a:cs typeface="Arial"/>
              </a:rPr>
              <a:t>SERVICE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AND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ARE</a:t>
            </a:r>
            <a:r>
              <a:rPr dirty="0" sz="350" spc="5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THE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COPYRIGHTED</a:t>
            </a:r>
            <a:r>
              <a:rPr dirty="0" sz="350" spc="5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PROPERTY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OF</a:t>
            </a:r>
            <a:r>
              <a:rPr dirty="0" sz="350" spc="55">
                <a:latin typeface="Arial"/>
                <a:cs typeface="Arial"/>
              </a:rPr>
              <a:t> </a:t>
            </a:r>
            <a:r>
              <a:rPr dirty="0" sz="350" spc="-10">
                <a:latin typeface="Arial"/>
                <a:cs typeface="Arial"/>
              </a:rPr>
              <a:t>JORDAN</a:t>
            </a:r>
            <a:r>
              <a:rPr dirty="0" sz="350" spc="50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ARCHITECTS,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INC.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THE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USE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IS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EXPRESSLY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INTENDED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FOR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-25">
                <a:latin typeface="Arial"/>
                <a:cs typeface="Arial"/>
              </a:rPr>
              <a:t>THE</a:t>
            </a:r>
            <a:r>
              <a:rPr dirty="0" sz="350" spc="50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PROJECT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NOTED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ABOVE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AND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MAY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NOT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BE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REUSED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-25">
                <a:latin typeface="Arial"/>
                <a:cs typeface="Arial"/>
              </a:rPr>
              <a:t>OR</a:t>
            </a:r>
            <a:endParaRPr sz="350">
              <a:latin typeface="Arial"/>
              <a:cs typeface="Arial"/>
            </a:endParaRPr>
          </a:p>
        </p:txBody>
      </p:sp>
      <p:sp>
        <p:nvSpPr>
          <p:cNvPr id="236" name="object 236" descr=""/>
          <p:cNvSpPr txBox="1"/>
          <p:nvPr/>
        </p:nvSpPr>
        <p:spPr>
          <a:xfrm>
            <a:off x="580882" y="11669178"/>
            <a:ext cx="8998585" cy="11525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5120"/>
              </a:lnSpc>
              <a:spcBef>
                <a:spcPts val="105"/>
              </a:spcBef>
            </a:pPr>
            <a:r>
              <a:rPr dirty="0" sz="4600">
                <a:latin typeface="Arial"/>
                <a:cs typeface="Arial"/>
              </a:rPr>
              <a:t>MISSION</a:t>
            </a:r>
            <a:r>
              <a:rPr dirty="0" sz="4600" spc="-25">
                <a:latin typeface="Arial"/>
                <a:cs typeface="Arial"/>
              </a:rPr>
              <a:t> </a:t>
            </a:r>
            <a:r>
              <a:rPr dirty="0" sz="4600">
                <a:latin typeface="Arial"/>
                <a:cs typeface="Arial"/>
              </a:rPr>
              <a:t>ROAD</a:t>
            </a:r>
            <a:r>
              <a:rPr dirty="0" sz="4600" spc="-15">
                <a:latin typeface="Arial"/>
                <a:cs typeface="Arial"/>
              </a:rPr>
              <a:t> </a:t>
            </a:r>
            <a:r>
              <a:rPr dirty="0" sz="4600">
                <a:latin typeface="Arial"/>
                <a:cs typeface="Arial"/>
              </a:rPr>
              <a:t>SELF</a:t>
            </a:r>
            <a:r>
              <a:rPr dirty="0" sz="4600" spc="-15">
                <a:latin typeface="Arial"/>
                <a:cs typeface="Arial"/>
              </a:rPr>
              <a:t> </a:t>
            </a:r>
            <a:r>
              <a:rPr dirty="0" sz="4600" spc="-10">
                <a:latin typeface="Arial"/>
                <a:cs typeface="Arial"/>
              </a:rPr>
              <a:t>STORAGE</a:t>
            </a:r>
            <a:endParaRPr sz="4600">
              <a:latin typeface="Arial"/>
              <a:cs typeface="Arial"/>
            </a:endParaRPr>
          </a:p>
          <a:p>
            <a:pPr marL="12700">
              <a:lnSpc>
                <a:spcPts val="3740"/>
              </a:lnSpc>
            </a:pPr>
            <a:r>
              <a:rPr dirty="0" sz="3450">
                <a:latin typeface="Arial"/>
                <a:cs typeface="Arial"/>
              </a:rPr>
              <a:t>FALLBROOK, </a:t>
            </a:r>
            <a:r>
              <a:rPr dirty="0" sz="3450" spc="-25">
                <a:latin typeface="Arial"/>
                <a:cs typeface="Arial"/>
              </a:rPr>
              <a:t>CA</a:t>
            </a:r>
            <a:endParaRPr sz="3450">
              <a:latin typeface="Arial"/>
              <a:cs typeface="Arial"/>
            </a:endParaRPr>
          </a:p>
        </p:txBody>
      </p:sp>
      <p:sp>
        <p:nvSpPr>
          <p:cNvPr id="237" name="object 237" descr=""/>
          <p:cNvSpPr txBox="1"/>
          <p:nvPr/>
        </p:nvSpPr>
        <p:spPr>
          <a:xfrm>
            <a:off x="15658724" y="12359688"/>
            <a:ext cx="114300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Arial"/>
                <a:cs typeface="Arial"/>
              </a:rPr>
              <a:t>JOB</a:t>
            </a:r>
            <a:r>
              <a:rPr dirty="0" sz="800" spc="3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NUMBER:</a:t>
            </a:r>
            <a:r>
              <a:rPr dirty="0" sz="800" spc="145">
                <a:latin typeface="Arial"/>
                <a:cs typeface="Arial"/>
              </a:rPr>
              <a:t>  </a:t>
            </a:r>
            <a:r>
              <a:rPr dirty="0" sz="800" spc="-10">
                <a:latin typeface="Arial"/>
                <a:cs typeface="Arial"/>
              </a:rPr>
              <a:t>24-</a:t>
            </a:r>
            <a:r>
              <a:rPr dirty="0" sz="800" spc="-25">
                <a:latin typeface="Arial"/>
                <a:cs typeface="Arial"/>
              </a:rPr>
              <a:t>719</a:t>
            </a:r>
            <a:endParaRPr sz="800">
              <a:latin typeface="Arial"/>
              <a:cs typeface="Arial"/>
            </a:endParaRPr>
          </a:p>
        </p:txBody>
      </p:sp>
      <p:sp>
        <p:nvSpPr>
          <p:cNvPr id="238" name="object 238" descr=""/>
          <p:cNvSpPr txBox="1"/>
          <p:nvPr/>
        </p:nvSpPr>
        <p:spPr>
          <a:xfrm>
            <a:off x="17625854" y="11250810"/>
            <a:ext cx="1746250" cy="111315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110"/>
              </a:spcBef>
            </a:pPr>
            <a:r>
              <a:rPr dirty="0" sz="3100" spc="305" b="0">
                <a:latin typeface="Segoe UI Semilight"/>
                <a:cs typeface="Segoe UI Semilight"/>
              </a:rPr>
              <a:t>JORDAN</a:t>
            </a:r>
            <a:endParaRPr sz="3100">
              <a:latin typeface="Segoe UI Semilight"/>
              <a:cs typeface="Segoe UI Semilight"/>
            </a:endParaRPr>
          </a:p>
          <a:p>
            <a:pPr marL="16510">
              <a:lnSpc>
                <a:spcPct val="100000"/>
              </a:lnSpc>
              <a:spcBef>
                <a:spcPts val="50"/>
              </a:spcBef>
            </a:pPr>
            <a:r>
              <a:rPr dirty="0" sz="1650" b="0">
                <a:latin typeface="Segoe UI Semilight"/>
                <a:cs typeface="Segoe UI Semilight"/>
              </a:rPr>
              <a:t>A</a:t>
            </a:r>
            <a:r>
              <a:rPr dirty="0" sz="1650" spc="20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R</a:t>
            </a:r>
            <a:r>
              <a:rPr dirty="0" sz="1650" spc="20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C</a:t>
            </a:r>
            <a:r>
              <a:rPr dirty="0" sz="1650" spc="25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H</a:t>
            </a:r>
            <a:r>
              <a:rPr dirty="0" sz="1650" spc="20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I</a:t>
            </a:r>
            <a:r>
              <a:rPr dirty="0" sz="1650" spc="25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T</a:t>
            </a:r>
            <a:r>
              <a:rPr dirty="0" sz="1650" spc="20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E</a:t>
            </a:r>
            <a:r>
              <a:rPr dirty="0" sz="1650" spc="25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C</a:t>
            </a:r>
            <a:r>
              <a:rPr dirty="0" sz="1650" spc="20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T</a:t>
            </a:r>
            <a:r>
              <a:rPr dirty="0" sz="1650" spc="25" b="0">
                <a:latin typeface="Segoe UI Semilight"/>
                <a:cs typeface="Segoe UI Semilight"/>
              </a:rPr>
              <a:t> </a:t>
            </a:r>
            <a:r>
              <a:rPr dirty="0" sz="1650" spc="-50" b="0">
                <a:latin typeface="Segoe UI Semilight"/>
                <a:cs typeface="Segoe UI Semilight"/>
              </a:rPr>
              <a:t>S</a:t>
            </a:r>
            <a:endParaRPr sz="1650">
              <a:latin typeface="Segoe UI Semilight"/>
              <a:cs typeface="Segoe UI Semilight"/>
            </a:endParaRPr>
          </a:p>
          <a:p>
            <a:pPr marL="12700" marR="30480" indent="2540">
              <a:lnSpc>
                <a:spcPct val="110200"/>
              </a:lnSpc>
              <a:spcBef>
                <a:spcPts val="25"/>
              </a:spcBef>
            </a:pPr>
            <a:r>
              <a:rPr dirty="0" sz="1050" b="0">
                <a:latin typeface="Segoe UI Semilight"/>
                <a:cs typeface="Segoe UI Semilight"/>
              </a:rPr>
              <a:t>131</a:t>
            </a:r>
            <a:r>
              <a:rPr dirty="0" sz="1050" spc="45" b="0">
                <a:latin typeface="Segoe UI Semilight"/>
                <a:cs typeface="Segoe UI Semilight"/>
              </a:rPr>
              <a:t> </a:t>
            </a:r>
            <a:r>
              <a:rPr dirty="0" sz="1050" b="0">
                <a:latin typeface="Segoe UI Semilight"/>
                <a:cs typeface="Segoe UI Semilight"/>
              </a:rPr>
              <a:t>CALLE</a:t>
            </a:r>
            <a:r>
              <a:rPr dirty="0" sz="1050" spc="40" b="0">
                <a:latin typeface="Segoe UI Semilight"/>
                <a:cs typeface="Segoe UI Semilight"/>
              </a:rPr>
              <a:t> </a:t>
            </a:r>
            <a:r>
              <a:rPr dirty="0" sz="1050" b="0">
                <a:latin typeface="Segoe UI Semilight"/>
                <a:cs typeface="Segoe UI Semilight"/>
              </a:rPr>
              <a:t>IGLESIA,</a:t>
            </a:r>
            <a:r>
              <a:rPr dirty="0" sz="1050" spc="40" b="0">
                <a:latin typeface="Segoe UI Semilight"/>
                <a:cs typeface="Segoe UI Semilight"/>
              </a:rPr>
              <a:t> </a:t>
            </a:r>
            <a:r>
              <a:rPr dirty="0" sz="1050" b="0">
                <a:latin typeface="Segoe UI Semilight"/>
                <a:cs typeface="Segoe UI Semilight"/>
              </a:rPr>
              <a:t>SUITE</a:t>
            </a:r>
            <a:r>
              <a:rPr dirty="0" sz="1050" spc="40" b="0">
                <a:latin typeface="Segoe UI Semilight"/>
                <a:cs typeface="Segoe UI Semilight"/>
              </a:rPr>
              <a:t> </a:t>
            </a:r>
            <a:r>
              <a:rPr dirty="0" sz="1050" spc="-25" b="0">
                <a:latin typeface="Segoe UI Semilight"/>
                <a:cs typeface="Segoe UI Semilight"/>
              </a:rPr>
              <a:t>100 </a:t>
            </a:r>
            <a:r>
              <a:rPr dirty="0" sz="1050" b="0">
                <a:latin typeface="Segoe UI Semilight"/>
                <a:cs typeface="Segoe UI Semilight"/>
              </a:rPr>
              <a:t>SAN</a:t>
            </a:r>
            <a:r>
              <a:rPr dirty="0" sz="1050" spc="165" b="0">
                <a:latin typeface="Segoe UI Semilight"/>
                <a:cs typeface="Segoe UI Semilight"/>
              </a:rPr>
              <a:t> </a:t>
            </a:r>
            <a:r>
              <a:rPr dirty="0" sz="1050" spc="50" b="0">
                <a:latin typeface="Segoe UI Semilight"/>
                <a:cs typeface="Segoe UI Semilight"/>
              </a:rPr>
              <a:t>CLEMENTE,</a:t>
            </a:r>
            <a:r>
              <a:rPr dirty="0" sz="1050" spc="180" b="0">
                <a:latin typeface="Segoe UI Semilight"/>
                <a:cs typeface="Segoe UI Semilight"/>
              </a:rPr>
              <a:t> </a:t>
            </a:r>
            <a:r>
              <a:rPr dirty="0" sz="1050" b="0">
                <a:latin typeface="Segoe UI Semilight"/>
                <a:cs typeface="Segoe UI Semilight"/>
              </a:rPr>
              <a:t>CA</a:t>
            </a:r>
            <a:r>
              <a:rPr dirty="0" sz="1050" spc="180" b="0">
                <a:latin typeface="Segoe UI Semilight"/>
                <a:cs typeface="Segoe UI Semilight"/>
              </a:rPr>
              <a:t> </a:t>
            </a:r>
            <a:r>
              <a:rPr dirty="0" sz="1050" spc="35" b="0">
                <a:latin typeface="Segoe UI Semilight"/>
                <a:cs typeface="Segoe UI Semilight"/>
              </a:rPr>
              <a:t>92672</a:t>
            </a:r>
            <a:endParaRPr sz="1050">
              <a:latin typeface="Segoe UI Semilight"/>
              <a:cs typeface="Segoe UI Semilight"/>
            </a:endParaRPr>
          </a:p>
        </p:txBody>
      </p:sp>
      <p:sp>
        <p:nvSpPr>
          <p:cNvPr id="239" name="object 239" descr=""/>
          <p:cNvSpPr txBox="1"/>
          <p:nvPr/>
        </p:nvSpPr>
        <p:spPr>
          <a:xfrm>
            <a:off x="15658724" y="12499300"/>
            <a:ext cx="39560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-10">
                <a:latin typeface="Arial"/>
                <a:cs typeface="Arial"/>
              </a:rPr>
              <a:t>SCALE:</a:t>
            </a:r>
            <a:endParaRPr sz="800">
              <a:latin typeface="Arial"/>
              <a:cs typeface="Arial"/>
            </a:endParaRPr>
          </a:p>
        </p:txBody>
      </p:sp>
      <p:sp>
        <p:nvSpPr>
          <p:cNvPr id="240" name="object 240" descr=""/>
          <p:cNvSpPr txBox="1"/>
          <p:nvPr/>
        </p:nvSpPr>
        <p:spPr>
          <a:xfrm>
            <a:off x="13717888" y="11306001"/>
            <a:ext cx="3083560" cy="11512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999490">
              <a:lnSpc>
                <a:spcPts val="3254"/>
              </a:lnSpc>
              <a:spcBef>
                <a:spcPts val="120"/>
              </a:spcBef>
            </a:pPr>
            <a:r>
              <a:rPr dirty="0" sz="3050">
                <a:latin typeface="Arial"/>
                <a:cs typeface="Arial"/>
              </a:rPr>
              <a:t>SCHEME</a:t>
            </a:r>
            <a:r>
              <a:rPr dirty="0" sz="3050" spc="5">
                <a:latin typeface="Arial"/>
                <a:cs typeface="Arial"/>
              </a:rPr>
              <a:t> </a:t>
            </a:r>
            <a:r>
              <a:rPr dirty="0" sz="3050" spc="-50">
                <a:latin typeface="Arial"/>
                <a:cs typeface="Arial"/>
              </a:rPr>
              <a:t>C</a:t>
            </a:r>
            <a:endParaRPr sz="3050">
              <a:latin typeface="Arial"/>
              <a:cs typeface="Arial"/>
            </a:endParaRPr>
          </a:p>
          <a:p>
            <a:pPr marL="78740">
              <a:lnSpc>
                <a:spcPts val="5115"/>
              </a:lnSpc>
            </a:pPr>
            <a:r>
              <a:rPr dirty="0" sz="4600">
                <a:latin typeface="Arial"/>
                <a:cs typeface="Arial"/>
              </a:rPr>
              <a:t>SITE </a:t>
            </a:r>
            <a:r>
              <a:rPr dirty="0" sz="4600" spc="-20">
                <a:latin typeface="Arial"/>
                <a:cs typeface="Arial"/>
              </a:rPr>
              <a:t>PLAN</a:t>
            </a:r>
            <a:endParaRPr sz="4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350" spc="20">
                <a:latin typeface="Arial"/>
                <a:cs typeface="Arial"/>
              </a:rPr>
              <a:t>THIS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DRAWING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AND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ITS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CONTENTS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ARE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INSTRUMENTS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-25">
                <a:latin typeface="Arial"/>
                <a:cs typeface="Arial"/>
              </a:rPr>
              <a:t>OF</a:t>
            </a:r>
            <a:endParaRPr sz="350">
              <a:latin typeface="Arial"/>
              <a:cs typeface="Arial"/>
            </a:endParaRPr>
          </a:p>
        </p:txBody>
      </p:sp>
      <p:sp>
        <p:nvSpPr>
          <p:cNvPr id="241" name="object 241" descr=""/>
          <p:cNvSpPr txBox="1"/>
          <p:nvPr/>
        </p:nvSpPr>
        <p:spPr>
          <a:xfrm>
            <a:off x="16355155" y="12499300"/>
            <a:ext cx="44640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Arial"/>
                <a:cs typeface="Arial"/>
              </a:rPr>
              <a:t>1"=20'-</a:t>
            </a:r>
            <a:r>
              <a:rPr dirty="0" sz="800" spc="-25">
                <a:latin typeface="Arial"/>
                <a:cs typeface="Arial"/>
              </a:rPr>
              <a:t>0"</a:t>
            </a:r>
            <a:endParaRPr sz="800">
              <a:latin typeface="Arial"/>
              <a:cs typeface="Arial"/>
            </a:endParaRPr>
          </a:p>
        </p:txBody>
      </p:sp>
      <p:sp>
        <p:nvSpPr>
          <p:cNvPr id="242" name="object 242" descr=""/>
          <p:cNvSpPr txBox="1"/>
          <p:nvPr/>
        </p:nvSpPr>
        <p:spPr>
          <a:xfrm>
            <a:off x="13212725" y="12092729"/>
            <a:ext cx="365760" cy="2451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 spc="-20">
                <a:latin typeface="Arial"/>
                <a:cs typeface="Arial"/>
              </a:rPr>
              <a:t>100'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3" name="object 243" descr=""/>
          <p:cNvSpPr txBox="1"/>
          <p:nvPr/>
        </p:nvSpPr>
        <p:spPr>
          <a:xfrm>
            <a:off x="14117874" y="652705"/>
            <a:ext cx="1701800" cy="2451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00">
                <a:latin typeface="Arial"/>
                <a:cs typeface="Arial"/>
              </a:rPr>
              <a:t>APN:</a:t>
            </a:r>
            <a:r>
              <a:rPr dirty="0" sz="1400" spc="2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105-410-18-</a:t>
            </a:r>
            <a:r>
              <a:rPr dirty="0" sz="1400" spc="-25">
                <a:latin typeface="Arial"/>
                <a:cs typeface="Arial"/>
              </a:rPr>
              <a:t>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4" name="object 244" descr=""/>
          <p:cNvSpPr txBox="1"/>
          <p:nvPr/>
        </p:nvSpPr>
        <p:spPr>
          <a:xfrm>
            <a:off x="10540788" y="11644807"/>
            <a:ext cx="1610995" cy="69278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41910">
              <a:lnSpc>
                <a:spcPct val="100000"/>
              </a:lnSpc>
              <a:spcBef>
                <a:spcPts val="135"/>
              </a:spcBef>
            </a:pPr>
            <a:r>
              <a:rPr dirty="0" sz="1400">
                <a:latin typeface="Arial"/>
                <a:cs typeface="Arial"/>
              </a:rPr>
              <a:t>SCALE:</a:t>
            </a:r>
            <a:r>
              <a:rPr dirty="0" sz="1400" spc="2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1"=20'-</a:t>
            </a:r>
            <a:r>
              <a:rPr dirty="0" sz="1400" spc="-25">
                <a:latin typeface="Arial"/>
                <a:cs typeface="Arial"/>
              </a:rPr>
              <a:t>0"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522605" algn="l"/>
                <a:tab pos="1358900" algn="l"/>
              </a:tabLst>
            </a:pPr>
            <a:r>
              <a:rPr dirty="0" sz="1400" spc="-25">
                <a:latin typeface="Arial"/>
                <a:cs typeface="Arial"/>
              </a:rPr>
              <a:t>0'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25">
                <a:latin typeface="Arial"/>
                <a:cs typeface="Arial"/>
              </a:rPr>
              <a:t>20'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 spc="-25">
                <a:latin typeface="Arial"/>
                <a:cs typeface="Arial"/>
              </a:rPr>
              <a:t>50'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756597" y="1303507"/>
            <a:ext cx="12065" cy="663575"/>
            <a:chOff x="7756597" y="1303507"/>
            <a:chExt cx="12065" cy="663575"/>
          </a:xfrm>
        </p:grpSpPr>
        <p:sp>
          <p:nvSpPr>
            <p:cNvPr id="3" name="object 3" descr=""/>
            <p:cNvSpPr/>
            <p:nvPr/>
          </p:nvSpPr>
          <p:spPr>
            <a:xfrm>
              <a:off x="7756597" y="130350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7756598" y="130350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11634" y="0"/>
                  </a:moveTo>
                  <a:lnTo>
                    <a:pt x="0" y="0"/>
                  </a:lnTo>
                  <a:lnTo>
                    <a:pt x="11634" y="663156"/>
                  </a:lnTo>
                  <a:lnTo>
                    <a:pt x="11634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0" y="6631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8105626" y="1303507"/>
            <a:ext cx="12065" cy="663575"/>
            <a:chOff x="8105626" y="1303507"/>
            <a:chExt cx="12065" cy="663575"/>
          </a:xfrm>
        </p:grpSpPr>
        <p:sp>
          <p:nvSpPr>
            <p:cNvPr id="6" name="object 6" descr=""/>
            <p:cNvSpPr/>
            <p:nvPr/>
          </p:nvSpPr>
          <p:spPr>
            <a:xfrm>
              <a:off x="8105626" y="130350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105627" y="130350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11634" y="0"/>
                  </a:moveTo>
                  <a:lnTo>
                    <a:pt x="0" y="0"/>
                  </a:lnTo>
                  <a:lnTo>
                    <a:pt x="11634" y="663156"/>
                  </a:lnTo>
                  <a:lnTo>
                    <a:pt x="11634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0" y="6631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2972581" y="1645407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321611" y="1498582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675759" y="1489972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024789" y="1489972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373818" y="1489972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722848" y="1489972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071878" y="1489972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420907" y="1489972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769936" y="1489972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118966" y="1489972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467995" y="1489972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817025" y="149020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166054" y="149020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515084" y="149020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864113" y="1490112"/>
            <a:ext cx="174625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8193830" y="149020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2823710" y="728370"/>
            <a:ext cx="5688965" cy="1260475"/>
            <a:chOff x="2823710" y="728370"/>
            <a:chExt cx="5688965" cy="1260475"/>
          </a:xfrm>
        </p:grpSpPr>
        <p:sp>
          <p:nvSpPr>
            <p:cNvPr id="25" name="object 25" descr=""/>
            <p:cNvSpPr/>
            <p:nvPr/>
          </p:nvSpPr>
          <p:spPr>
            <a:xfrm>
              <a:off x="2875769" y="1286056"/>
              <a:ext cx="5584825" cy="698500"/>
            </a:xfrm>
            <a:custGeom>
              <a:avLst/>
              <a:gdLst/>
              <a:ahLst/>
              <a:cxnLst/>
              <a:rect l="l" t="t" r="r" b="b"/>
              <a:pathLst>
                <a:path w="5584825" h="698500">
                  <a:moveTo>
                    <a:pt x="5584705" y="0"/>
                  </a:moveTo>
                  <a:lnTo>
                    <a:pt x="5584705" y="698059"/>
                  </a:lnTo>
                  <a:lnTo>
                    <a:pt x="0" y="698059"/>
                  </a:lnTo>
                  <a:lnTo>
                    <a:pt x="0" y="0"/>
                  </a:lnTo>
                  <a:lnTo>
                    <a:pt x="5584705" y="0"/>
                  </a:lnTo>
                </a:path>
                <a:path w="5584825" h="698500">
                  <a:moveTo>
                    <a:pt x="5567253" y="17451"/>
                  </a:moveTo>
                  <a:lnTo>
                    <a:pt x="5567253" y="680607"/>
                  </a:lnTo>
                  <a:lnTo>
                    <a:pt x="17451" y="680607"/>
                  </a:lnTo>
                  <a:lnTo>
                    <a:pt x="17451" y="17451"/>
                  </a:lnTo>
                  <a:lnTo>
                    <a:pt x="5567253" y="17451"/>
                  </a:lnTo>
                </a:path>
              </a:pathLst>
            </a:custGeom>
            <a:ln w="79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824345" y="729005"/>
              <a:ext cx="5636260" cy="520065"/>
            </a:xfrm>
            <a:custGeom>
              <a:avLst/>
              <a:gdLst/>
              <a:ahLst/>
              <a:cxnLst/>
              <a:rect l="l" t="t" r="r" b="b"/>
              <a:pathLst>
                <a:path w="5636259" h="520065">
                  <a:moveTo>
                    <a:pt x="51423" y="504696"/>
                  </a:moveTo>
                  <a:lnTo>
                    <a:pt x="51423" y="0"/>
                  </a:lnTo>
                </a:path>
                <a:path w="5636259" h="520065">
                  <a:moveTo>
                    <a:pt x="5636128" y="520053"/>
                  </a:moveTo>
                  <a:lnTo>
                    <a:pt x="5636128" y="0"/>
                  </a:lnTo>
                </a:path>
                <a:path w="5636259" h="520065">
                  <a:moveTo>
                    <a:pt x="103778" y="52354"/>
                  </a:moveTo>
                  <a:lnTo>
                    <a:pt x="5583774" y="52354"/>
                  </a:lnTo>
                </a:path>
                <a:path w="5636259" h="520065">
                  <a:moveTo>
                    <a:pt x="0" y="52354"/>
                  </a:moveTo>
                  <a:lnTo>
                    <a:pt x="117041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846450" y="751808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5" h="59690">
                  <a:moveTo>
                    <a:pt x="13961" y="59102"/>
                  </a:moveTo>
                  <a:lnTo>
                    <a:pt x="58869" y="14193"/>
                  </a:lnTo>
                  <a:lnTo>
                    <a:pt x="44908" y="0"/>
                  </a:lnTo>
                  <a:lnTo>
                    <a:pt x="13961" y="59102"/>
                  </a:lnTo>
                  <a:close/>
                </a:path>
                <a:path w="59055" h="59690">
                  <a:moveTo>
                    <a:pt x="0" y="45141"/>
                  </a:moveTo>
                  <a:lnTo>
                    <a:pt x="13961" y="59102"/>
                  </a:lnTo>
                  <a:lnTo>
                    <a:pt x="44908" y="0"/>
                  </a:lnTo>
                  <a:lnTo>
                    <a:pt x="0" y="451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2846450" y="751808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5" h="59690">
                  <a:moveTo>
                    <a:pt x="58869" y="14193"/>
                  </a:moveTo>
                  <a:lnTo>
                    <a:pt x="44908" y="0"/>
                  </a:lnTo>
                  <a:lnTo>
                    <a:pt x="13961" y="59102"/>
                  </a:lnTo>
                  <a:lnTo>
                    <a:pt x="58869" y="14193"/>
                  </a:lnTo>
                  <a:close/>
                </a:path>
                <a:path w="59055" h="59690">
                  <a:moveTo>
                    <a:pt x="44908" y="0"/>
                  </a:moveTo>
                  <a:lnTo>
                    <a:pt x="13961" y="59102"/>
                  </a:lnTo>
                  <a:lnTo>
                    <a:pt x="0" y="45141"/>
                  </a:lnTo>
                  <a:lnTo>
                    <a:pt x="4490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8394856" y="781359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 h="0">
                  <a:moveTo>
                    <a:pt x="11704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8430922" y="751808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90" h="59690">
                  <a:moveTo>
                    <a:pt x="14193" y="59102"/>
                  </a:moveTo>
                  <a:lnTo>
                    <a:pt x="59102" y="14193"/>
                  </a:lnTo>
                  <a:lnTo>
                    <a:pt x="45141" y="0"/>
                  </a:lnTo>
                  <a:lnTo>
                    <a:pt x="14193" y="59102"/>
                  </a:lnTo>
                  <a:close/>
                </a:path>
                <a:path w="59690" h="59690">
                  <a:moveTo>
                    <a:pt x="0" y="45141"/>
                  </a:moveTo>
                  <a:lnTo>
                    <a:pt x="14193" y="59102"/>
                  </a:lnTo>
                  <a:lnTo>
                    <a:pt x="45141" y="0"/>
                  </a:lnTo>
                  <a:lnTo>
                    <a:pt x="0" y="451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8430923" y="751808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90" h="59690">
                  <a:moveTo>
                    <a:pt x="0" y="45141"/>
                  </a:moveTo>
                  <a:lnTo>
                    <a:pt x="14193" y="59102"/>
                  </a:lnTo>
                  <a:lnTo>
                    <a:pt x="45141" y="0"/>
                  </a:lnTo>
                  <a:lnTo>
                    <a:pt x="0" y="45141"/>
                  </a:lnTo>
                  <a:close/>
                </a:path>
                <a:path w="59690" h="59690">
                  <a:moveTo>
                    <a:pt x="14193" y="59102"/>
                  </a:moveTo>
                  <a:lnTo>
                    <a:pt x="45141" y="0"/>
                  </a:lnTo>
                  <a:lnTo>
                    <a:pt x="59102" y="14193"/>
                  </a:lnTo>
                  <a:lnTo>
                    <a:pt x="14193" y="5910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5539660" y="642233"/>
            <a:ext cx="252729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160'-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8512193" y="1233997"/>
            <a:ext cx="624840" cy="802640"/>
            <a:chOff x="8512193" y="1233997"/>
            <a:chExt cx="624840" cy="802640"/>
          </a:xfrm>
        </p:grpSpPr>
        <p:sp>
          <p:nvSpPr>
            <p:cNvPr id="34" name="object 34" descr=""/>
            <p:cNvSpPr/>
            <p:nvPr/>
          </p:nvSpPr>
          <p:spPr>
            <a:xfrm>
              <a:off x="8512828" y="1234632"/>
              <a:ext cx="623570" cy="749935"/>
            </a:xfrm>
            <a:custGeom>
              <a:avLst/>
              <a:gdLst/>
              <a:ahLst/>
              <a:cxnLst/>
              <a:rect l="l" t="t" r="r" b="b"/>
              <a:pathLst>
                <a:path w="623570" h="749935">
                  <a:moveTo>
                    <a:pt x="0" y="51423"/>
                  </a:moveTo>
                  <a:lnTo>
                    <a:pt x="623366" y="51423"/>
                  </a:lnTo>
                </a:path>
                <a:path w="623570" h="749935">
                  <a:moveTo>
                    <a:pt x="0" y="749482"/>
                  </a:moveTo>
                  <a:lnTo>
                    <a:pt x="623366" y="749482"/>
                  </a:lnTo>
                </a:path>
                <a:path w="623570" h="749935">
                  <a:moveTo>
                    <a:pt x="571012" y="103778"/>
                  </a:moveTo>
                  <a:lnTo>
                    <a:pt x="571012" y="697128"/>
                  </a:lnTo>
                </a:path>
                <a:path w="623570" h="749935">
                  <a:moveTo>
                    <a:pt x="571012" y="0"/>
                  </a:moveTo>
                  <a:lnTo>
                    <a:pt x="571012" y="1170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9054289" y="1256505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90" h="59690">
                  <a:moveTo>
                    <a:pt x="0" y="14193"/>
                  </a:moveTo>
                  <a:lnTo>
                    <a:pt x="44908" y="59102"/>
                  </a:lnTo>
                  <a:lnTo>
                    <a:pt x="59102" y="44908"/>
                  </a:lnTo>
                  <a:lnTo>
                    <a:pt x="0" y="14193"/>
                  </a:lnTo>
                  <a:close/>
                </a:path>
                <a:path w="59690" h="59690">
                  <a:moveTo>
                    <a:pt x="0" y="14193"/>
                  </a:moveTo>
                  <a:lnTo>
                    <a:pt x="59102" y="44908"/>
                  </a:lnTo>
                  <a:lnTo>
                    <a:pt x="13961" y="0"/>
                  </a:lnTo>
                  <a:lnTo>
                    <a:pt x="0" y="141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9054289" y="1256505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90" h="59690">
                  <a:moveTo>
                    <a:pt x="44908" y="59102"/>
                  </a:moveTo>
                  <a:lnTo>
                    <a:pt x="59102" y="44908"/>
                  </a:lnTo>
                  <a:lnTo>
                    <a:pt x="0" y="14193"/>
                  </a:lnTo>
                  <a:lnTo>
                    <a:pt x="44908" y="59102"/>
                  </a:lnTo>
                  <a:close/>
                </a:path>
                <a:path w="59690" h="59690">
                  <a:moveTo>
                    <a:pt x="59102" y="44908"/>
                  </a:moveTo>
                  <a:lnTo>
                    <a:pt x="0" y="14193"/>
                  </a:lnTo>
                  <a:lnTo>
                    <a:pt x="13961" y="0"/>
                  </a:lnTo>
                  <a:lnTo>
                    <a:pt x="59102" y="4490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9083840" y="1918730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w="0" h="117475">
                  <a:moveTo>
                    <a:pt x="0" y="11704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9054289" y="1954796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5">
                  <a:moveTo>
                    <a:pt x="0" y="13961"/>
                  </a:moveTo>
                  <a:lnTo>
                    <a:pt x="44908" y="58869"/>
                  </a:lnTo>
                  <a:lnTo>
                    <a:pt x="59102" y="44908"/>
                  </a:lnTo>
                  <a:lnTo>
                    <a:pt x="0" y="13961"/>
                  </a:lnTo>
                  <a:close/>
                </a:path>
                <a:path w="59690" h="59055">
                  <a:moveTo>
                    <a:pt x="0" y="13961"/>
                  </a:moveTo>
                  <a:lnTo>
                    <a:pt x="59102" y="44908"/>
                  </a:lnTo>
                  <a:lnTo>
                    <a:pt x="13961" y="0"/>
                  </a:lnTo>
                  <a:lnTo>
                    <a:pt x="0" y="139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9054289" y="1954797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5">
                  <a:moveTo>
                    <a:pt x="13961" y="0"/>
                  </a:moveTo>
                  <a:lnTo>
                    <a:pt x="0" y="13961"/>
                  </a:lnTo>
                  <a:lnTo>
                    <a:pt x="59102" y="44908"/>
                  </a:lnTo>
                  <a:lnTo>
                    <a:pt x="13961" y="0"/>
                  </a:lnTo>
                  <a:close/>
                </a:path>
                <a:path w="59690" h="59055">
                  <a:moveTo>
                    <a:pt x="0" y="13961"/>
                  </a:moveTo>
                  <a:lnTo>
                    <a:pt x="59102" y="44908"/>
                  </a:lnTo>
                  <a:lnTo>
                    <a:pt x="44908" y="58869"/>
                  </a:lnTo>
                  <a:lnTo>
                    <a:pt x="0" y="139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 txBox="1"/>
          <p:nvPr/>
        </p:nvSpPr>
        <p:spPr>
          <a:xfrm>
            <a:off x="8951410" y="1528670"/>
            <a:ext cx="107314" cy="212090"/>
          </a:xfrm>
          <a:prstGeom prst="rect">
            <a:avLst/>
          </a:prstGeom>
        </p:spPr>
        <p:txBody>
          <a:bodyPr wrap="square" lIns="0" tIns="88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550">
                <a:latin typeface="Arial"/>
                <a:cs typeface="Arial"/>
              </a:rPr>
              <a:t>20'-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41" name="object 41" descr=""/>
          <p:cNvGrpSpPr/>
          <p:nvPr/>
        </p:nvGrpSpPr>
        <p:grpSpPr>
          <a:xfrm>
            <a:off x="2893220" y="1303507"/>
            <a:ext cx="4526280" cy="663575"/>
            <a:chOff x="2893220" y="1303507"/>
            <a:chExt cx="4526280" cy="663575"/>
          </a:xfrm>
        </p:grpSpPr>
        <p:sp>
          <p:nvSpPr>
            <p:cNvPr id="42" name="object 42" descr=""/>
            <p:cNvSpPr/>
            <p:nvPr/>
          </p:nvSpPr>
          <p:spPr>
            <a:xfrm>
              <a:off x="3218981" y="130350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4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4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3218981" y="130350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4" h="663575">
                  <a:moveTo>
                    <a:pt x="11634" y="0"/>
                  </a:moveTo>
                  <a:lnTo>
                    <a:pt x="0" y="0"/>
                  </a:lnTo>
                  <a:lnTo>
                    <a:pt x="11634" y="663156"/>
                  </a:lnTo>
                  <a:lnTo>
                    <a:pt x="11634" y="0"/>
                  </a:lnTo>
                  <a:close/>
                </a:path>
                <a:path w="12064" h="663575">
                  <a:moveTo>
                    <a:pt x="0" y="0"/>
                  </a:moveTo>
                  <a:lnTo>
                    <a:pt x="11634" y="663156"/>
                  </a:lnTo>
                  <a:lnTo>
                    <a:pt x="0" y="6631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3568243" y="130350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4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4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3568243" y="130350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4" h="663575">
                  <a:moveTo>
                    <a:pt x="11634" y="0"/>
                  </a:moveTo>
                  <a:lnTo>
                    <a:pt x="0" y="0"/>
                  </a:lnTo>
                  <a:lnTo>
                    <a:pt x="11634" y="663156"/>
                  </a:lnTo>
                  <a:lnTo>
                    <a:pt x="11634" y="0"/>
                  </a:lnTo>
                  <a:close/>
                </a:path>
                <a:path w="12064" h="663575">
                  <a:moveTo>
                    <a:pt x="0" y="0"/>
                  </a:moveTo>
                  <a:lnTo>
                    <a:pt x="11634" y="663156"/>
                  </a:lnTo>
                  <a:lnTo>
                    <a:pt x="0" y="6631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3917272" y="130350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4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4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3917273" y="130350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4" h="663575">
                  <a:moveTo>
                    <a:pt x="11634" y="0"/>
                  </a:moveTo>
                  <a:lnTo>
                    <a:pt x="0" y="0"/>
                  </a:lnTo>
                  <a:lnTo>
                    <a:pt x="11634" y="663156"/>
                  </a:lnTo>
                  <a:lnTo>
                    <a:pt x="11634" y="0"/>
                  </a:lnTo>
                  <a:close/>
                </a:path>
                <a:path w="12064" h="663575">
                  <a:moveTo>
                    <a:pt x="0" y="0"/>
                  </a:moveTo>
                  <a:lnTo>
                    <a:pt x="11634" y="663156"/>
                  </a:lnTo>
                  <a:lnTo>
                    <a:pt x="0" y="6631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4266302" y="130350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4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4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4266302" y="130350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4" h="663575">
                  <a:moveTo>
                    <a:pt x="11634" y="0"/>
                  </a:moveTo>
                  <a:lnTo>
                    <a:pt x="0" y="0"/>
                  </a:lnTo>
                  <a:lnTo>
                    <a:pt x="11634" y="663156"/>
                  </a:lnTo>
                  <a:lnTo>
                    <a:pt x="11634" y="0"/>
                  </a:lnTo>
                  <a:close/>
                </a:path>
                <a:path w="12064" h="663575">
                  <a:moveTo>
                    <a:pt x="0" y="0"/>
                  </a:moveTo>
                  <a:lnTo>
                    <a:pt x="11634" y="663156"/>
                  </a:lnTo>
                  <a:lnTo>
                    <a:pt x="0" y="6631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4615331" y="130350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4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4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4615332" y="130350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4" h="663575">
                  <a:moveTo>
                    <a:pt x="11634" y="0"/>
                  </a:moveTo>
                  <a:lnTo>
                    <a:pt x="0" y="0"/>
                  </a:lnTo>
                  <a:lnTo>
                    <a:pt x="11634" y="663156"/>
                  </a:lnTo>
                  <a:lnTo>
                    <a:pt x="11634" y="0"/>
                  </a:lnTo>
                  <a:close/>
                </a:path>
                <a:path w="12064" h="663575">
                  <a:moveTo>
                    <a:pt x="0" y="0"/>
                  </a:moveTo>
                  <a:lnTo>
                    <a:pt x="11634" y="663156"/>
                  </a:lnTo>
                  <a:lnTo>
                    <a:pt x="0" y="6631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4964361" y="130350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4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4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4964361" y="130350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4" h="663575">
                  <a:moveTo>
                    <a:pt x="11634" y="0"/>
                  </a:moveTo>
                  <a:lnTo>
                    <a:pt x="0" y="0"/>
                  </a:lnTo>
                  <a:lnTo>
                    <a:pt x="11634" y="663156"/>
                  </a:lnTo>
                  <a:lnTo>
                    <a:pt x="11634" y="0"/>
                  </a:lnTo>
                  <a:close/>
                </a:path>
                <a:path w="12064" h="663575">
                  <a:moveTo>
                    <a:pt x="0" y="0"/>
                  </a:moveTo>
                  <a:lnTo>
                    <a:pt x="11634" y="663156"/>
                  </a:lnTo>
                  <a:lnTo>
                    <a:pt x="0" y="6631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5313390" y="130350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4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4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5313391" y="130350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4" h="663575">
                  <a:moveTo>
                    <a:pt x="11634" y="0"/>
                  </a:moveTo>
                  <a:lnTo>
                    <a:pt x="0" y="0"/>
                  </a:lnTo>
                  <a:lnTo>
                    <a:pt x="11634" y="663156"/>
                  </a:lnTo>
                  <a:lnTo>
                    <a:pt x="11634" y="0"/>
                  </a:lnTo>
                  <a:close/>
                </a:path>
                <a:path w="12064" h="663575">
                  <a:moveTo>
                    <a:pt x="0" y="0"/>
                  </a:moveTo>
                  <a:lnTo>
                    <a:pt x="11634" y="663156"/>
                  </a:lnTo>
                  <a:lnTo>
                    <a:pt x="0" y="6631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5662420" y="130350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4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4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5662420" y="130350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4" h="663575">
                  <a:moveTo>
                    <a:pt x="11634" y="0"/>
                  </a:moveTo>
                  <a:lnTo>
                    <a:pt x="0" y="0"/>
                  </a:lnTo>
                  <a:lnTo>
                    <a:pt x="11634" y="663156"/>
                  </a:lnTo>
                  <a:lnTo>
                    <a:pt x="11634" y="0"/>
                  </a:lnTo>
                  <a:close/>
                </a:path>
                <a:path w="12064" h="663575">
                  <a:moveTo>
                    <a:pt x="0" y="0"/>
                  </a:moveTo>
                  <a:lnTo>
                    <a:pt x="11634" y="663156"/>
                  </a:lnTo>
                  <a:lnTo>
                    <a:pt x="0" y="6631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6011449" y="130350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4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4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6011450" y="130350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4" h="663575">
                  <a:moveTo>
                    <a:pt x="11634" y="0"/>
                  </a:moveTo>
                  <a:lnTo>
                    <a:pt x="0" y="0"/>
                  </a:lnTo>
                  <a:lnTo>
                    <a:pt x="11634" y="663156"/>
                  </a:lnTo>
                  <a:lnTo>
                    <a:pt x="11634" y="0"/>
                  </a:lnTo>
                  <a:close/>
                </a:path>
                <a:path w="12064" h="663575">
                  <a:moveTo>
                    <a:pt x="0" y="0"/>
                  </a:moveTo>
                  <a:lnTo>
                    <a:pt x="11634" y="663156"/>
                  </a:lnTo>
                  <a:lnTo>
                    <a:pt x="0" y="6631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6360479" y="130350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4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4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6360479" y="130350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4" h="663575">
                  <a:moveTo>
                    <a:pt x="11634" y="0"/>
                  </a:moveTo>
                  <a:lnTo>
                    <a:pt x="0" y="0"/>
                  </a:lnTo>
                  <a:lnTo>
                    <a:pt x="11634" y="663156"/>
                  </a:lnTo>
                  <a:lnTo>
                    <a:pt x="11634" y="0"/>
                  </a:lnTo>
                  <a:close/>
                </a:path>
                <a:path w="12064" h="663575">
                  <a:moveTo>
                    <a:pt x="0" y="0"/>
                  </a:moveTo>
                  <a:lnTo>
                    <a:pt x="11634" y="663156"/>
                  </a:lnTo>
                  <a:lnTo>
                    <a:pt x="0" y="6631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6709508" y="130350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6709509" y="130350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11634" y="0"/>
                  </a:moveTo>
                  <a:lnTo>
                    <a:pt x="0" y="0"/>
                  </a:lnTo>
                  <a:lnTo>
                    <a:pt x="11634" y="663156"/>
                  </a:lnTo>
                  <a:lnTo>
                    <a:pt x="11634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0" y="6631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7058538" y="130350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7058538" y="130350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11634" y="0"/>
                  </a:moveTo>
                  <a:lnTo>
                    <a:pt x="0" y="0"/>
                  </a:lnTo>
                  <a:lnTo>
                    <a:pt x="11634" y="663156"/>
                  </a:lnTo>
                  <a:lnTo>
                    <a:pt x="11634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0" y="6631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7407568" y="130350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7407568" y="130350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11634" y="0"/>
                  </a:moveTo>
                  <a:lnTo>
                    <a:pt x="0" y="0"/>
                  </a:lnTo>
                  <a:lnTo>
                    <a:pt x="11634" y="663156"/>
                  </a:lnTo>
                  <a:lnTo>
                    <a:pt x="11634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0" y="6631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3220" y="1303507"/>
              <a:ext cx="162880" cy="162880"/>
            </a:xfrm>
            <a:prstGeom prst="rect">
              <a:avLst/>
            </a:prstGeom>
          </p:spPr>
        </p:pic>
      </p:grpSp>
      <p:sp>
        <p:nvSpPr>
          <p:cNvPr id="69" name="object 69" descr=""/>
          <p:cNvSpPr txBox="1"/>
          <p:nvPr/>
        </p:nvSpPr>
        <p:spPr>
          <a:xfrm>
            <a:off x="2909475" y="1312836"/>
            <a:ext cx="1301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F.R.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70" name="object 70" descr=""/>
          <p:cNvGrpSpPr/>
          <p:nvPr/>
        </p:nvGrpSpPr>
        <p:grpSpPr>
          <a:xfrm>
            <a:off x="2893220" y="1629268"/>
            <a:ext cx="332105" cy="12065"/>
            <a:chOff x="2893220" y="1629268"/>
            <a:chExt cx="332105" cy="12065"/>
          </a:xfrm>
        </p:grpSpPr>
        <p:sp>
          <p:nvSpPr>
            <p:cNvPr id="71" name="object 71" descr=""/>
            <p:cNvSpPr/>
            <p:nvPr/>
          </p:nvSpPr>
          <p:spPr>
            <a:xfrm>
              <a:off x="2893220" y="1629268"/>
              <a:ext cx="332105" cy="12065"/>
            </a:xfrm>
            <a:custGeom>
              <a:avLst/>
              <a:gdLst/>
              <a:ahLst/>
              <a:cxnLst/>
              <a:rect l="l" t="t" r="r" b="b"/>
              <a:pathLst>
                <a:path w="332105" h="12064">
                  <a:moveTo>
                    <a:pt x="0" y="11634"/>
                  </a:moveTo>
                  <a:lnTo>
                    <a:pt x="331578" y="11634"/>
                  </a:lnTo>
                  <a:lnTo>
                    <a:pt x="331578" y="0"/>
                  </a:lnTo>
                  <a:lnTo>
                    <a:pt x="0" y="11634"/>
                  </a:lnTo>
                  <a:close/>
                </a:path>
                <a:path w="332105" h="12064">
                  <a:moveTo>
                    <a:pt x="0" y="0"/>
                  </a:moveTo>
                  <a:lnTo>
                    <a:pt x="0" y="11634"/>
                  </a:lnTo>
                  <a:lnTo>
                    <a:pt x="3315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2893220" y="1629268"/>
              <a:ext cx="332105" cy="12065"/>
            </a:xfrm>
            <a:custGeom>
              <a:avLst/>
              <a:gdLst/>
              <a:ahLst/>
              <a:cxnLst/>
              <a:rect l="l" t="t" r="r" b="b"/>
              <a:pathLst>
                <a:path w="332105" h="12064">
                  <a:moveTo>
                    <a:pt x="331578" y="11634"/>
                  </a:moveTo>
                  <a:lnTo>
                    <a:pt x="331578" y="0"/>
                  </a:lnTo>
                  <a:lnTo>
                    <a:pt x="0" y="11634"/>
                  </a:lnTo>
                  <a:lnTo>
                    <a:pt x="331578" y="11634"/>
                  </a:lnTo>
                  <a:close/>
                </a:path>
                <a:path w="332105" h="12064">
                  <a:moveTo>
                    <a:pt x="331578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33157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3" name="object 73" descr=""/>
          <p:cNvSpPr txBox="1"/>
          <p:nvPr/>
        </p:nvSpPr>
        <p:spPr>
          <a:xfrm>
            <a:off x="2958760" y="1486652"/>
            <a:ext cx="21844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65">
                <a:latin typeface="Arial"/>
                <a:cs typeface="Arial"/>
              </a:rPr>
              <a:t>ELECT.</a:t>
            </a:r>
            <a:endParaRPr sz="550">
              <a:latin typeface="Arial"/>
              <a:cs typeface="Arial"/>
            </a:endParaRPr>
          </a:p>
        </p:txBody>
      </p:sp>
      <p:pic>
        <p:nvPicPr>
          <p:cNvPr id="74" name="object 7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70105" y="2181549"/>
            <a:ext cx="396032" cy="339954"/>
          </a:xfrm>
          <a:prstGeom prst="rect">
            <a:avLst/>
          </a:prstGeom>
        </p:spPr>
      </p:pic>
      <p:sp>
        <p:nvSpPr>
          <p:cNvPr id="75" name="object 75" descr=""/>
          <p:cNvSpPr txBox="1"/>
          <p:nvPr/>
        </p:nvSpPr>
        <p:spPr>
          <a:xfrm>
            <a:off x="5582707" y="2278251"/>
            <a:ext cx="175895" cy="2038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3</a:t>
            </a:r>
            <a:endParaRPr sz="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dirty="0" sz="550" spc="-20">
                <a:latin typeface="Arial"/>
                <a:cs typeface="Arial"/>
              </a:rPr>
              <a:t>A3.1</a:t>
            </a:r>
            <a:endParaRPr sz="550">
              <a:latin typeface="Arial"/>
              <a:cs typeface="Arial"/>
            </a:endParaRPr>
          </a:p>
        </p:txBody>
      </p:sp>
      <p:pic>
        <p:nvPicPr>
          <p:cNvPr id="76" name="object 7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70105" y="846163"/>
            <a:ext cx="396032" cy="340186"/>
          </a:xfrm>
          <a:prstGeom prst="rect">
            <a:avLst/>
          </a:prstGeom>
        </p:spPr>
      </p:pic>
      <p:sp>
        <p:nvSpPr>
          <p:cNvPr id="77" name="object 77" descr=""/>
          <p:cNvSpPr txBox="1"/>
          <p:nvPr/>
        </p:nvSpPr>
        <p:spPr>
          <a:xfrm>
            <a:off x="5582707" y="886787"/>
            <a:ext cx="175895" cy="2044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dirty="0" sz="550" spc="-20">
                <a:latin typeface="Arial"/>
                <a:cs typeface="Arial"/>
              </a:rPr>
              <a:t>A3.1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78" name="object 78" descr=""/>
          <p:cNvGrpSpPr/>
          <p:nvPr/>
        </p:nvGrpSpPr>
        <p:grpSpPr>
          <a:xfrm>
            <a:off x="8542728" y="1437186"/>
            <a:ext cx="339725" cy="396240"/>
            <a:chOff x="8542728" y="1437186"/>
            <a:chExt cx="339725" cy="396240"/>
          </a:xfrm>
        </p:grpSpPr>
        <p:sp>
          <p:nvSpPr>
            <p:cNvPr id="79" name="object 79" descr=""/>
            <p:cNvSpPr/>
            <p:nvPr/>
          </p:nvSpPr>
          <p:spPr>
            <a:xfrm>
              <a:off x="8600784" y="1495241"/>
              <a:ext cx="280035" cy="280035"/>
            </a:xfrm>
            <a:custGeom>
              <a:avLst/>
              <a:gdLst/>
              <a:ahLst/>
              <a:cxnLst/>
              <a:rect l="l" t="t" r="r" b="b"/>
              <a:pathLst>
                <a:path w="280034" h="280035">
                  <a:moveTo>
                    <a:pt x="279456" y="139728"/>
                  </a:moveTo>
                  <a:lnTo>
                    <a:pt x="272332" y="95563"/>
                  </a:lnTo>
                  <a:lnTo>
                    <a:pt x="252496" y="57206"/>
                  </a:lnTo>
                  <a:lnTo>
                    <a:pt x="222249" y="26959"/>
                  </a:lnTo>
                  <a:lnTo>
                    <a:pt x="183893" y="7123"/>
                  </a:lnTo>
                  <a:lnTo>
                    <a:pt x="139728" y="0"/>
                  </a:lnTo>
                  <a:lnTo>
                    <a:pt x="95563" y="7123"/>
                  </a:lnTo>
                  <a:lnTo>
                    <a:pt x="57206" y="26959"/>
                  </a:lnTo>
                  <a:lnTo>
                    <a:pt x="26959" y="57206"/>
                  </a:lnTo>
                  <a:lnTo>
                    <a:pt x="7123" y="95563"/>
                  </a:lnTo>
                  <a:lnTo>
                    <a:pt x="0" y="139728"/>
                  </a:lnTo>
                  <a:lnTo>
                    <a:pt x="7123" y="183893"/>
                  </a:lnTo>
                  <a:lnTo>
                    <a:pt x="26959" y="222249"/>
                  </a:lnTo>
                  <a:lnTo>
                    <a:pt x="57206" y="252496"/>
                  </a:lnTo>
                  <a:lnTo>
                    <a:pt x="95563" y="272332"/>
                  </a:lnTo>
                  <a:lnTo>
                    <a:pt x="139728" y="279456"/>
                  </a:lnTo>
                  <a:lnTo>
                    <a:pt x="183893" y="272332"/>
                  </a:lnTo>
                  <a:lnTo>
                    <a:pt x="222249" y="252496"/>
                  </a:lnTo>
                  <a:lnTo>
                    <a:pt x="252496" y="222249"/>
                  </a:lnTo>
                  <a:lnTo>
                    <a:pt x="272332" y="183893"/>
                  </a:lnTo>
                  <a:lnTo>
                    <a:pt x="279456" y="139728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8601016" y="1635085"/>
              <a:ext cx="279400" cy="0"/>
            </a:xfrm>
            <a:custGeom>
              <a:avLst/>
              <a:gdLst/>
              <a:ahLst/>
              <a:cxnLst/>
              <a:rect l="l" t="t" r="r" b="b"/>
              <a:pathLst>
                <a:path w="279400" h="0">
                  <a:moveTo>
                    <a:pt x="0" y="0"/>
                  </a:moveTo>
                  <a:lnTo>
                    <a:pt x="279223" y="0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1" name="object 8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42728" y="1437186"/>
              <a:ext cx="198481" cy="396032"/>
            </a:xfrm>
            <a:prstGeom prst="rect">
              <a:avLst/>
            </a:prstGeom>
          </p:spPr>
        </p:pic>
      </p:grpSp>
      <p:sp>
        <p:nvSpPr>
          <p:cNvPr id="82" name="object 82" descr=""/>
          <p:cNvSpPr txBox="1"/>
          <p:nvPr/>
        </p:nvSpPr>
        <p:spPr>
          <a:xfrm>
            <a:off x="8655098" y="1624403"/>
            <a:ext cx="17589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20">
                <a:latin typeface="Arial"/>
                <a:cs typeface="Arial"/>
              </a:rPr>
              <a:t>A3.1</a:t>
            </a:r>
            <a:endParaRPr sz="550">
              <a:latin typeface="Arial"/>
              <a:cs typeface="Arial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8707685" y="1533887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2</a:t>
            </a:r>
            <a:endParaRPr sz="550">
              <a:latin typeface="Arial"/>
              <a:cs typeface="Arial"/>
            </a:endParaRPr>
          </a:p>
        </p:txBody>
      </p:sp>
      <p:pic>
        <p:nvPicPr>
          <p:cNvPr id="84" name="object 8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07721" y="1437186"/>
            <a:ext cx="340186" cy="396032"/>
          </a:xfrm>
          <a:prstGeom prst="rect">
            <a:avLst/>
          </a:prstGeom>
        </p:spPr>
      </p:pic>
      <p:sp>
        <p:nvSpPr>
          <p:cNvPr id="85" name="object 85" descr=""/>
          <p:cNvSpPr txBox="1"/>
          <p:nvPr/>
        </p:nvSpPr>
        <p:spPr>
          <a:xfrm>
            <a:off x="2464245" y="1533887"/>
            <a:ext cx="175895" cy="2038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dirty="0" sz="550" spc="-20">
                <a:latin typeface="Arial"/>
                <a:cs typeface="Arial"/>
              </a:rPr>
              <a:t>A3.1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86" name="object 86" descr=""/>
          <p:cNvGrpSpPr/>
          <p:nvPr/>
        </p:nvGrpSpPr>
        <p:grpSpPr>
          <a:xfrm>
            <a:off x="1382387" y="3892841"/>
            <a:ext cx="7016115" cy="2932430"/>
            <a:chOff x="1382387" y="3892841"/>
            <a:chExt cx="7016115" cy="2932430"/>
          </a:xfrm>
        </p:grpSpPr>
        <p:sp>
          <p:nvSpPr>
            <p:cNvPr id="87" name="object 87" descr=""/>
            <p:cNvSpPr/>
            <p:nvPr/>
          </p:nvSpPr>
          <p:spPr>
            <a:xfrm>
              <a:off x="1673245" y="4241870"/>
              <a:ext cx="12065" cy="471805"/>
            </a:xfrm>
            <a:custGeom>
              <a:avLst/>
              <a:gdLst/>
              <a:ahLst/>
              <a:cxnLst/>
              <a:rect l="l" t="t" r="r" b="b"/>
              <a:pathLst>
                <a:path w="12064" h="471804">
                  <a:moveTo>
                    <a:pt x="0" y="0"/>
                  </a:moveTo>
                  <a:lnTo>
                    <a:pt x="0" y="471189"/>
                  </a:lnTo>
                  <a:lnTo>
                    <a:pt x="11634" y="471189"/>
                  </a:lnTo>
                  <a:lnTo>
                    <a:pt x="0" y="0"/>
                  </a:lnTo>
                  <a:close/>
                </a:path>
                <a:path w="12064" h="471804">
                  <a:moveTo>
                    <a:pt x="0" y="0"/>
                  </a:moveTo>
                  <a:lnTo>
                    <a:pt x="11634" y="47118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1673245" y="4241871"/>
              <a:ext cx="12065" cy="471805"/>
            </a:xfrm>
            <a:custGeom>
              <a:avLst/>
              <a:gdLst/>
              <a:ahLst/>
              <a:cxnLst/>
              <a:rect l="l" t="t" r="r" b="b"/>
              <a:pathLst>
                <a:path w="12064" h="471804">
                  <a:moveTo>
                    <a:pt x="11634" y="0"/>
                  </a:moveTo>
                  <a:lnTo>
                    <a:pt x="0" y="0"/>
                  </a:lnTo>
                  <a:lnTo>
                    <a:pt x="11634" y="471189"/>
                  </a:lnTo>
                  <a:lnTo>
                    <a:pt x="11634" y="0"/>
                  </a:lnTo>
                  <a:close/>
                </a:path>
                <a:path w="12064" h="471804">
                  <a:moveTo>
                    <a:pt x="0" y="0"/>
                  </a:moveTo>
                  <a:lnTo>
                    <a:pt x="11634" y="471189"/>
                  </a:lnTo>
                  <a:lnTo>
                    <a:pt x="0" y="47118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1673245" y="6109179"/>
              <a:ext cx="12065" cy="715645"/>
            </a:xfrm>
            <a:custGeom>
              <a:avLst/>
              <a:gdLst/>
              <a:ahLst/>
              <a:cxnLst/>
              <a:rect l="l" t="t" r="r" b="b"/>
              <a:pathLst>
                <a:path w="12064" h="715645">
                  <a:moveTo>
                    <a:pt x="0" y="0"/>
                  </a:moveTo>
                  <a:lnTo>
                    <a:pt x="0" y="715510"/>
                  </a:lnTo>
                  <a:lnTo>
                    <a:pt x="11634" y="715510"/>
                  </a:lnTo>
                  <a:lnTo>
                    <a:pt x="0" y="0"/>
                  </a:lnTo>
                  <a:close/>
                </a:path>
                <a:path w="12064" h="715645">
                  <a:moveTo>
                    <a:pt x="0" y="0"/>
                  </a:moveTo>
                  <a:lnTo>
                    <a:pt x="11634" y="715510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1673245" y="6109179"/>
              <a:ext cx="12065" cy="715645"/>
            </a:xfrm>
            <a:custGeom>
              <a:avLst/>
              <a:gdLst/>
              <a:ahLst/>
              <a:cxnLst/>
              <a:rect l="l" t="t" r="r" b="b"/>
              <a:pathLst>
                <a:path w="12064" h="715645">
                  <a:moveTo>
                    <a:pt x="11634" y="0"/>
                  </a:moveTo>
                  <a:lnTo>
                    <a:pt x="0" y="0"/>
                  </a:lnTo>
                  <a:lnTo>
                    <a:pt x="11634" y="715510"/>
                  </a:lnTo>
                  <a:lnTo>
                    <a:pt x="11634" y="0"/>
                  </a:lnTo>
                  <a:close/>
                </a:path>
                <a:path w="12064" h="715645">
                  <a:moveTo>
                    <a:pt x="0" y="0"/>
                  </a:moveTo>
                  <a:lnTo>
                    <a:pt x="11634" y="715510"/>
                  </a:lnTo>
                  <a:lnTo>
                    <a:pt x="0" y="71551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2022275" y="3892841"/>
              <a:ext cx="12065" cy="820419"/>
            </a:xfrm>
            <a:custGeom>
              <a:avLst/>
              <a:gdLst/>
              <a:ahLst/>
              <a:cxnLst/>
              <a:rect l="l" t="t" r="r" b="b"/>
              <a:pathLst>
                <a:path w="12064" h="820420">
                  <a:moveTo>
                    <a:pt x="0" y="0"/>
                  </a:moveTo>
                  <a:lnTo>
                    <a:pt x="0" y="820219"/>
                  </a:lnTo>
                  <a:lnTo>
                    <a:pt x="11634" y="820219"/>
                  </a:lnTo>
                  <a:lnTo>
                    <a:pt x="0" y="0"/>
                  </a:lnTo>
                  <a:close/>
                </a:path>
                <a:path w="12064" h="820420">
                  <a:moveTo>
                    <a:pt x="0" y="0"/>
                  </a:moveTo>
                  <a:lnTo>
                    <a:pt x="11634" y="82021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2022275" y="3892841"/>
              <a:ext cx="12065" cy="820419"/>
            </a:xfrm>
            <a:custGeom>
              <a:avLst/>
              <a:gdLst/>
              <a:ahLst/>
              <a:cxnLst/>
              <a:rect l="l" t="t" r="r" b="b"/>
              <a:pathLst>
                <a:path w="12064" h="820420">
                  <a:moveTo>
                    <a:pt x="11634" y="0"/>
                  </a:moveTo>
                  <a:lnTo>
                    <a:pt x="0" y="0"/>
                  </a:lnTo>
                  <a:lnTo>
                    <a:pt x="11634" y="820219"/>
                  </a:lnTo>
                  <a:lnTo>
                    <a:pt x="11634" y="0"/>
                  </a:lnTo>
                  <a:close/>
                </a:path>
                <a:path w="12064" h="820420">
                  <a:moveTo>
                    <a:pt x="0" y="0"/>
                  </a:moveTo>
                  <a:lnTo>
                    <a:pt x="11634" y="820219"/>
                  </a:lnTo>
                  <a:lnTo>
                    <a:pt x="0" y="8202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2022275" y="6109179"/>
              <a:ext cx="12065" cy="715645"/>
            </a:xfrm>
            <a:custGeom>
              <a:avLst/>
              <a:gdLst/>
              <a:ahLst/>
              <a:cxnLst/>
              <a:rect l="l" t="t" r="r" b="b"/>
              <a:pathLst>
                <a:path w="12064" h="715645">
                  <a:moveTo>
                    <a:pt x="0" y="0"/>
                  </a:moveTo>
                  <a:lnTo>
                    <a:pt x="0" y="715510"/>
                  </a:lnTo>
                  <a:lnTo>
                    <a:pt x="11634" y="715510"/>
                  </a:lnTo>
                  <a:lnTo>
                    <a:pt x="0" y="0"/>
                  </a:lnTo>
                  <a:close/>
                </a:path>
                <a:path w="12064" h="715645">
                  <a:moveTo>
                    <a:pt x="0" y="0"/>
                  </a:moveTo>
                  <a:lnTo>
                    <a:pt x="11634" y="715510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2022275" y="6109179"/>
              <a:ext cx="12065" cy="715645"/>
            </a:xfrm>
            <a:custGeom>
              <a:avLst/>
              <a:gdLst/>
              <a:ahLst/>
              <a:cxnLst/>
              <a:rect l="l" t="t" r="r" b="b"/>
              <a:pathLst>
                <a:path w="12064" h="715645">
                  <a:moveTo>
                    <a:pt x="11634" y="0"/>
                  </a:moveTo>
                  <a:lnTo>
                    <a:pt x="0" y="0"/>
                  </a:lnTo>
                  <a:lnTo>
                    <a:pt x="11634" y="715510"/>
                  </a:lnTo>
                  <a:lnTo>
                    <a:pt x="11634" y="0"/>
                  </a:lnTo>
                  <a:close/>
                </a:path>
                <a:path w="12064" h="715645">
                  <a:moveTo>
                    <a:pt x="0" y="0"/>
                  </a:moveTo>
                  <a:lnTo>
                    <a:pt x="11634" y="715510"/>
                  </a:lnTo>
                  <a:lnTo>
                    <a:pt x="0" y="71551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2371304" y="3892841"/>
              <a:ext cx="12065" cy="2932430"/>
            </a:xfrm>
            <a:custGeom>
              <a:avLst/>
              <a:gdLst/>
              <a:ahLst/>
              <a:cxnLst/>
              <a:rect l="l" t="t" r="r" b="b"/>
              <a:pathLst>
                <a:path w="12064" h="2932429">
                  <a:moveTo>
                    <a:pt x="0" y="0"/>
                  </a:moveTo>
                  <a:lnTo>
                    <a:pt x="0" y="2931848"/>
                  </a:lnTo>
                  <a:lnTo>
                    <a:pt x="11634" y="2931848"/>
                  </a:lnTo>
                  <a:lnTo>
                    <a:pt x="0" y="0"/>
                  </a:lnTo>
                  <a:close/>
                </a:path>
                <a:path w="12064" h="2932429">
                  <a:moveTo>
                    <a:pt x="0" y="0"/>
                  </a:moveTo>
                  <a:lnTo>
                    <a:pt x="11634" y="293184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2371305" y="3892841"/>
              <a:ext cx="12065" cy="2932430"/>
            </a:xfrm>
            <a:custGeom>
              <a:avLst/>
              <a:gdLst/>
              <a:ahLst/>
              <a:cxnLst/>
              <a:rect l="l" t="t" r="r" b="b"/>
              <a:pathLst>
                <a:path w="12064" h="2932429">
                  <a:moveTo>
                    <a:pt x="11634" y="0"/>
                  </a:moveTo>
                  <a:lnTo>
                    <a:pt x="0" y="0"/>
                  </a:lnTo>
                  <a:lnTo>
                    <a:pt x="11634" y="2931848"/>
                  </a:lnTo>
                  <a:lnTo>
                    <a:pt x="11634" y="0"/>
                  </a:lnTo>
                  <a:close/>
                </a:path>
                <a:path w="12064" h="2932429">
                  <a:moveTo>
                    <a:pt x="0" y="0"/>
                  </a:moveTo>
                  <a:lnTo>
                    <a:pt x="11634" y="2931848"/>
                  </a:lnTo>
                  <a:lnTo>
                    <a:pt x="0" y="293184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2720334" y="3892841"/>
              <a:ext cx="12065" cy="820419"/>
            </a:xfrm>
            <a:custGeom>
              <a:avLst/>
              <a:gdLst/>
              <a:ahLst/>
              <a:cxnLst/>
              <a:rect l="l" t="t" r="r" b="b"/>
              <a:pathLst>
                <a:path w="12064" h="820420">
                  <a:moveTo>
                    <a:pt x="0" y="0"/>
                  </a:moveTo>
                  <a:lnTo>
                    <a:pt x="0" y="820219"/>
                  </a:lnTo>
                  <a:lnTo>
                    <a:pt x="11634" y="820219"/>
                  </a:lnTo>
                  <a:lnTo>
                    <a:pt x="0" y="0"/>
                  </a:lnTo>
                  <a:close/>
                </a:path>
                <a:path w="12064" h="820420">
                  <a:moveTo>
                    <a:pt x="0" y="0"/>
                  </a:moveTo>
                  <a:lnTo>
                    <a:pt x="11634" y="82021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2720334" y="3892841"/>
              <a:ext cx="12065" cy="820419"/>
            </a:xfrm>
            <a:custGeom>
              <a:avLst/>
              <a:gdLst/>
              <a:ahLst/>
              <a:cxnLst/>
              <a:rect l="l" t="t" r="r" b="b"/>
              <a:pathLst>
                <a:path w="12064" h="820420">
                  <a:moveTo>
                    <a:pt x="11634" y="0"/>
                  </a:moveTo>
                  <a:lnTo>
                    <a:pt x="0" y="0"/>
                  </a:lnTo>
                  <a:lnTo>
                    <a:pt x="11634" y="820219"/>
                  </a:lnTo>
                  <a:lnTo>
                    <a:pt x="11634" y="0"/>
                  </a:lnTo>
                  <a:close/>
                </a:path>
                <a:path w="12064" h="820420">
                  <a:moveTo>
                    <a:pt x="0" y="0"/>
                  </a:moveTo>
                  <a:lnTo>
                    <a:pt x="11634" y="820219"/>
                  </a:lnTo>
                  <a:lnTo>
                    <a:pt x="0" y="8202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2720334" y="6109179"/>
              <a:ext cx="12065" cy="715645"/>
            </a:xfrm>
            <a:custGeom>
              <a:avLst/>
              <a:gdLst/>
              <a:ahLst/>
              <a:cxnLst/>
              <a:rect l="l" t="t" r="r" b="b"/>
              <a:pathLst>
                <a:path w="12064" h="715645">
                  <a:moveTo>
                    <a:pt x="0" y="0"/>
                  </a:moveTo>
                  <a:lnTo>
                    <a:pt x="0" y="715510"/>
                  </a:lnTo>
                  <a:lnTo>
                    <a:pt x="11634" y="715510"/>
                  </a:lnTo>
                  <a:lnTo>
                    <a:pt x="0" y="0"/>
                  </a:lnTo>
                  <a:close/>
                </a:path>
                <a:path w="12064" h="715645">
                  <a:moveTo>
                    <a:pt x="0" y="0"/>
                  </a:moveTo>
                  <a:lnTo>
                    <a:pt x="11634" y="715510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2720334" y="6109179"/>
              <a:ext cx="12065" cy="715645"/>
            </a:xfrm>
            <a:custGeom>
              <a:avLst/>
              <a:gdLst/>
              <a:ahLst/>
              <a:cxnLst/>
              <a:rect l="l" t="t" r="r" b="b"/>
              <a:pathLst>
                <a:path w="12064" h="715645">
                  <a:moveTo>
                    <a:pt x="11634" y="0"/>
                  </a:moveTo>
                  <a:lnTo>
                    <a:pt x="0" y="0"/>
                  </a:lnTo>
                  <a:lnTo>
                    <a:pt x="11634" y="715510"/>
                  </a:lnTo>
                  <a:lnTo>
                    <a:pt x="11634" y="0"/>
                  </a:lnTo>
                  <a:close/>
                </a:path>
                <a:path w="12064" h="715645">
                  <a:moveTo>
                    <a:pt x="0" y="0"/>
                  </a:moveTo>
                  <a:lnTo>
                    <a:pt x="11634" y="715510"/>
                  </a:lnTo>
                  <a:lnTo>
                    <a:pt x="0" y="71551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3069363" y="3892841"/>
              <a:ext cx="12065" cy="2932430"/>
            </a:xfrm>
            <a:custGeom>
              <a:avLst/>
              <a:gdLst/>
              <a:ahLst/>
              <a:cxnLst/>
              <a:rect l="l" t="t" r="r" b="b"/>
              <a:pathLst>
                <a:path w="12064" h="2932429">
                  <a:moveTo>
                    <a:pt x="0" y="0"/>
                  </a:moveTo>
                  <a:lnTo>
                    <a:pt x="0" y="2931848"/>
                  </a:lnTo>
                  <a:lnTo>
                    <a:pt x="11634" y="2931848"/>
                  </a:lnTo>
                  <a:lnTo>
                    <a:pt x="0" y="0"/>
                  </a:lnTo>
                  <a:close/>
                </a:path>
                <a:path w="12064" h="2932429">
                  <a:moveTo>
                    <a:pt x="0" y="0"/>
                  </a:moveTo>
                  <a:lnTo>
                    <a:pt x="11634" y="293184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3069364" y="3892841"/>
              <a:ext cx="12065" cy="2932430"/>
            </a:xfrm>
            <a:custGeom>
              <a:avLst/>
              <a:gdLst/>
              <a:ahLst/>
              <a:cxnLst/>
              <a:rect l="l" t="t" r="r" b="b"/>
              <a:pathLst>
                <a:path w="12064" h="2932429">
                  <a:moveTo>
                    <a:pt x="11634" y="0"/>
                  </a:moveTo>
                  <a:lnTo>
                    <a:pt x="0" y="0"/>
                  </a:lnTo>
                  <a:lnTo>
                    <a:pt x="11634" y="2931848"/>
                  </a:lnTo>
                  <a:lnTo>
                    <a:pt x="11634" y="0"/>
                  </a:lnTo>
                  <a:close/>
                </a:path>
                <a:path w="12064" h="2932429">
                  <a:moveTo>
                    <a:pt x="0" y="0"/>
                  </a:moveTo>
                  <a:lnTo>
                    <a:pt x="11634" y="2931848"/>
                  </a:lnTo>
                  <a:lnTo>
                    <a:pt x="0" y="293184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3243878" y="4015001"/>
              <a:ext cx="12065" cy="1221740"/>
            </a:xfrm>
            <a:custGeom>
              <a:avLst/>
              <a:gdLst/>
              <a:ahLst/>
              <a:cxnLst/>
              <a:rect l="l" t="t" r="r" b="b"/>
              <a:pathLst>
                <a:path w="12064" h="1221739">
                  <a:moveTo>
                    <a:pt x="0" y="0"/>
                  </a:moveTo>
                  <a:lnTo>
                    <a:pt x="0" y="1221603"/>
                  </a:lnTo>
                  <a:lnTo>
                    <a:pt x="11634" y="1221603"/>
                  </a:lnTo>
                  <a:lnTo>
                    <a:pt x="0" y="0"/>
                  </a:lnTo>
                  <a:close/>
                </a:path>
                <a:path w="12064" h="1221739">
                  <a:moveTo>
                    <a:pt x="0" y="0"/>
                  </a:moveTo>
                  <a:lnTo>
                    <a:pt x="11634" y="122160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3243878" y="4015001"/>
              <a:ext cx="12065" cy="1221740"/>
            </a:xfrm>
            <a:custGeom>
              <a:avLst/>
              <a:gdLst/>
              <a:ahLst/>
              <a:cxnLst/>
              <a:rect l="l" t="t" r="r" b="b"/>
              <a:pathLst>
                <a:path w="12064" h="1221739">
                  <a:moveTo>
                    <a:pt x="11634" y="0"/>
                  </a:moveTo>
                  <a:lnTo>
                    <a:pt x="0" y="0"/>
                  </a:lnTo>
                  <a:lnTo>
                    <a:pt x="11634" y="1221603"/>
                  </a:lnTo>
                  <a:lnTo>
                    <a:pt x="11634" y="0"/>
                  </a:lnTo>
                  <a:close/>
                </a:path>
                <a:path w="12064" h="1221739">
                  <a:moveTo>
                    <a:pt x="0" y="0"/>
                  </a:moveTo>
                  <a:lnTo>
                    <a:pt x="11634" y="1221603"/>
                  </a:lnTo>
                  <a:lnTo>
                    <a:pt x="0" y="122160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3243878" y="5411119"/>
              <a:ext cx="12065" cy="1221740"/>
            </a:xfrm>
            <a:custGeom>
              <a:avLst/>
              <a:gdLst/>
              <a:ahLst/>
              <a:cxnLst/>
              <a:rect l="l" t="t" r="r" b="b"/>
              <a:pathLst>
                <a:path w="12064" h="1221740">
                  <a:moveTo>
                    <a:pt x="0" y="0"/>
                  </a:moveTo>
                  <a:lnTo>
                    <a:pt x="0" y="1221603"/>
                  </a:lnTo>
                  <a:lnTo>
                    <a:pt x="11634" y="1221603"/>
                  </a:lnTo>
                  <a:lnTo>
                    <a:pt x="0" y="0"/>
                  </a:lnTo>
                  <a:close/>
                </a:path>
                <a:path w="12064" h="1221740">
                  <a:moveTo>
                    <a:pt x="0" y="0"/>
                  </a:moveTo>
                  <a:lnTo>
                    <a:pt x="11634" y="122160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3243878" y="5411120"/>
              <a:ext cx="12065" cy="1221740"/>
            </a:xfrm>
            <a:custGeom>
              <a:avLst/>
              <a:gdLst/>
              <a:ahLst/>
              <a:cxnLst/>
              <a:rect l="l" t="t" r="r" b="b"/>
              <a:pathLst>
                <a:path w="12064" h="1221740">
                  <a:moveTo>
                    <a:pt x="11634" y="0"/>
                  </a:moveTo>
                  <a:lnTo>
                    <a:pt x="0" y="0"/>
                  </a:lnTo>
                  <a:lnTo>
                    <a:pt x="11634" y="1221603"/>
                  </a:lnTo>
                  <a:lnTo>
                    <a:pt x="11634" y="0"/>
                  </a:lnTo>
                  <a:close/>
                </a:path>
                <a:path w="12064" h="1221740">
                  <a:moveTo>
                    <a:pt x="0" y="0"/>
                  </a:moveTo>
                  <a:lnTo>
                    <a:pt x="11634" y="1221603"/>
                  </a:lnTo>
                  <a:lnTo>
                    <a:pt x="0" y="122160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3418393" y="3892841"/>
              <a:ext cx="12065" cy="1344295"/>
            </a:xfrm>
            <a:custGeom>
              <a:avLst/>
              <a:gdLst/>
              <a:ahLst/>
              <a:cxnLst/>
              <a:rect l="l" t="t" r="r" b="b"/>
              <a:pathLst>
                <a:path w="12064" h="1344295">
                  <a:moveTo>
                    <a:pt x="0" y="0"/>
                  </a:moveTo>
                  <a:lnTo>
                    <a:pt x="0" y="1343763"/>
                  </a:lnTo>
                  <a:lnTo>
                    <a:pt x="11634" y="1343763"/>
                  </a:lnTo>
                  <a:lnTo>
                    <a:pt x="0" y="0"/>
                  </a:lnTo>
                  <a:close/>
                </a:path>
                <a:path w="12064" h="1344295">
                  <a:moveTo>
                    <a:pt x="0" y="0"/>
                  </a:moveTo>
                  <a:lnTo>
                    <a:pt x="11634" y="134376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3418393" y="3892841"/>
              <a:ext cx="12065" cy="1344295"/>
            </a:xfrm>
            <a:custGeom>
              <a:avLst/>
              <a:gdLst/>
              <a:ahLst/>
              <a:cxnLst/>
              <a:rect l="l" t="t" r="r" b="b"/>
              <a:pathLst>
                <a:path w="12064" h="1344295">
                  <a:moveTo>
                    <a:pt x="11634" y="0"/>
                  </a:moveTo>
                  <a:lnTo>
                    <a:pt x="0" y="0"/>
                  </a:lnTo>
                  <a:lnTo>
                    <a:pt x="11634" y="1343763"/>
                  </a:lnTo>
                  <a:lnTo>
                    <a:pt x="11634" y="0"/>
                  </a:lnTo>
                  <a:close/>
                </a:path>
                <a:path w="12064" h="1344295">
                  <a:moveTo>
                    <a:pt x="0" y="0"/>
                  </a:moveTo>
                  <a:lnTo>
                    <a:pt x="11634" y="1343763"/>
                  </a:lnTo>
                  <a:lnTo>
                    <a:pt x="0" y="13437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3418393" y="5411119"/>
              <a:ext cx="12065" cy="1414145"/>
            </a:xfrm>
            <a:custGeom>
              <a:avLst/>
              <a:gdLst/>
              <a:ahLst/>
              <a:cxnLst/>
              <a:rect l="l" t="t" r="r" b="b"/>
              <a:pathLst>
                <a:path w="12064" h="1414145">
                  <a:moveTo>
                    <a:pt x="0" y="0"/>
                  </a:moveTo>
                  <a:lnTo>
                    <a:pt x="0" y="1413569"/>
                  </a:lnTo>
                  <a:lnTo>
                    <a:pt x="11634" y="1413569"/>
                  </a:lnTo>
                  <a:lnTo>
                    <a:pt x="0" y="0"/>
                  </a:lnTo>
                  <a:close/>
                </a:path>
                <a:path w="12064" h="1414145">
                  <a:moveTo>
                    <a:pt x="0" y="0"/>
                  </a:moveTo>
                  <a:lnTo>
                    <a:pt x="11634" y="141356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3418393" y="5411120"/>
              <a:ext cx="12065" cy="1414145"/>
            </a:xfrm>
            <a:custGeom>
              <a:avLst/>
              <a:gdLst/>
              <a:ahLst/>
              <a:cxnLst/>
              <a:rect l="l" t="t" r="r" b="b"/>
              <a:pathLst>
                <a:path w="12064" h="1414145">
                  <a:moveTo>
                    <a:pt x="11634" y="0"/>
                  </a:moveTo>
                  <a:lnTo>
                    <a:pt x="0" y="0"/>
                  </a:lnTo>
                  <a:lnTo>
                    <a:pt x="11634" y="1413569"/>
                  </a:lnTo>
                  <a:lnTo>
                    <a:pt x="11634" y="0"/>
                  </a:lnTo>
                  <a:close/>
                </a:path>
                <a:path w="12064" h="1414145">
                  <a:moveTo>
                    <a:pt x="0" y="0"/>
                  </a:moveTo>
                  <a:lnTo>
                    <a:pt x="11634" y="1413569"/>
                  </a:lnTo>
                  <a:lnTo>
                    <a:pt x="0" y="141356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3767422" y="3892841"/>
              <a:ext cx="12065" cy="1344295"/>
            </a:xfrm>
            <a:custGeom>
              <a:avLst/>
              <a:gdLst/>
              <a:ahLst/>
              <a:cxnLst/>
              <a:rect l="l" t="t" r="r" b="b"/>
              <a:pathLst>
                <a:path w="12064" h="1344295">
                  <a:moveTo>
                    <a:pt x="0" y="0"/>
                  </a:moveTo>
                  <a:lnTo>
                    <a:pt x="0" y="1343763"/>
                  </a:lnTo>
                  <a:lnTo>
                    <a:pt x="11634" y="1343763"/>
                  </a:lnTo>
                  <a:lnTo>
                    <a:pt x="0" y="0"/>
                  </a:lnTo>
                  <a:close/>
                </a:path>
                <a:path w="12064" h="1344295">
                  <a:moveTo>
                    <a:pt x="0" y="0"/>
                  </a:moveTo>
                  <a:lnTo>
                    <a:pt x="11634" y="134376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3767423" y="3892841"/>
              <a:ext cx="12065" cy="1344295"/>
            </a:xfrm>
            <a:custGeom>
              <a:avLst/>
              <a:gdLst/>
              <a:ahLst/>
              <a:cxnLst/>
              <a:rect l="l" t="t" r="r" b="b"/>
              <a:pathLst>
                <a:path w="12064" h="1344295">
                  <a:moveTo>
                    <a:pt x="11634" y="0"/>
                  </a:moveTo>
                  <a:lnTo>
                    <a:pt x="0" y="0"/>
                  </a:lnTo>
                  <a:lnTo>
                    <a:pt x="11634" y="1343763"/>
                  </a:lnTo>
                  <a:lnTo>
                    <a:pt x="11634" y="0"/>
                  </a:lnTo>
                  <a:close/>
                </a:path>
                <a:path w="12064" h="1344295">
                  <a:moveTo>
                    <a:pt x="0" y="0"/>
                  </a:moveTo>
                  <a:lnTo>
                    <a:pt x="11634" y="1343763"/>
                  </a:lnTo>
                  <a:lnTo>
                    <a:pt x="0" y="13437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3767422" y="5411119"/>
              <a:ext cx="12065" cy="1414145"/>
            </a:xfrm>
            <a:custGeom>
              <a:avLst/>
              <a:gdLst/>
              <a:ahLst/>
              <a:cxnLst/>
              <a:rect l="l" t="t" r="r" b="b"/>
              <a:pathLst>
                <a:path w="12064" h="1414145">
                  <a:moveTo>
                    <a:pt x="0" y="0"/>
                  </a:moveTo>
                  <a:lnTo>
                    <a:pt x="0" y="1413569"/>
                  </a:lnTo>
                  <a:lnTo>
                    <a:pt x="11634" y="1413569"/>
                  </a:lnTo>
                  <a:lnTo>
                    <a:pt x="0" y="0"/>
                  </a:lnTo>
                  <a:close/>
                </a:path>
                <a:path w="12064" h="1414145">
                  <a:moveTo>
                    <a:pt x="0" y="0"/>
                  </a:moveTo>
                  <a:lnTo>
                    <a:pt x="11634" y="141356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3767423" y="5411120"/>
              <a:ext cx="12065" cy="1414145"/>
            </a:xfrm>
            <a:custGeom>
              <a:avLst/>
              <a:gdLst/>
              <a:ahLst/>
              <a:cxnLst/>
              <a:rect l="l" t="t" r="r" b="b"/>
              <a:pathLst>
                <a:path w="12064" h="1414145">
                  <a:moveTo>
                    <a:pt x="11634" y="0"/>
                  </a:moveTo>
                  <a:lnTo>
                    <a:pt x="0" y="0"/>
                  </a:lnTo>
                  <a:lnTo>
                    <a:pt x="11634" y="1413569"/>
                  </a:lnTo>
                  <a:lnTo>
                    <a:pt x="11634" y="0"/>
                  </a:lnTo>
                  <a:close/>
                </a:path>
                <a:path w="12064" h="1414145">
                  <a:moveTo>
                    <a:pt x="0" y="0"/>
                  </a:moveTo>
                  <a:lnTo>
                    <a:pt x="11634" y="1413569"/>
                  </a:lnTo>
                  <a:lnTo>
                    <a:pt x="0" y="141356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4116452" y="3892841"/>
              <a:ext cx="12065" cy="1344295"/>
            </a:xfrm>
            <a:custGeom>
              <a:avLst/>
              <a:gdLst/>
              <a:ahLst/>
              <a:cxnLst/>
              <a:rect l="l" t="t" r="r" b="b"/>
              <a:pathLst>
                <a:path w="12064" h="1344295">
                  <a:moveTo>
                    <a:pt x="0" y="0"/>
                  </a:moveTo>
                  <a:lnTo>
                    <a:pt x="0" y="1343763"/>
                  </a:lnTo>
                  <a:lnTo>
                    <a:pt x="11634" y="1343763"/>
                  </a:lnTo>
                  <a:lnTo>
                    <a:pt x="0" y="0"/>
                  </a:lnTo>
                  <a:close/>
                </a:path>
                <a:path w="12064" h="1344295">
                  <a:moveTo>
                    <a:pt x="0" y="0"/>
                  </a:moveTo>
                  <a:lnTo>
                    <a:pt x="11634" y="134376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4116452" y="3892841"/>
              <a:ext cx="12065" cy="1344295"/>
            </a:xfrm>
            <a:custGeom>
              <a:avLst/>
              <a:gdLst/>
              <a:ahLst/>
              <a:cxnLst/>
              <a:rect l="l" t="t" r="r" b="b"/>
              <a:pathLst>
                <a:path w="12064" h="1344295">
                  <a:moveTo>
                    <a:pt x="11634" y="0"/>
                  </a:moveTo>
                  <a:lnTo>
                    <a:pt x="0" y="0"/>
                  </a:lnTo>
                  <a:lnTo>
                    <a:pt x="11634" y="1343763"/>
                  </a:lnTo>
                  <a:lnTo>
                    <a:pt x="11634" y="0"/>
                  </a:lnTo>
                  <a:close/>
                </a:path>
                <a:path w="12064" h="1344295">
                  <a:moveTo>
                    <a:pt x="0" y="0"/>
                  </a:moveTo>
                  <a:lnTo>
                    <a:pt x="11634" y="1343763"/>
                  </a:lnTo>
                  <a:lnTo>
                    <a:pt x="0" y="13437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4116452" y="5411119"/>
              <a:ext cx="12065" cy="1414145"/>
            </a:xfrm>
            <a:custGeom>
              <a:avLst/>
              <a:gdLst/>
              <a:ahLst/>
              <a:cxnLst/>
              <a:rect l="l" t="t" r="r" b="b"/>
              <a:pathLst>
                <a:path w="12064" h="1414145">
                  <a:moveTo>
                    <a:pt x="0" y="0"/>
                  </a:moveTo>
                  <a:lnTo>
                    <a:pt x="0" y="1413569"/>
                  </a:lnTo>
                  <a:lnTo>
                    <a:pt x="11634" y="1413569"/>
                  </a:lnTo>
                  <a:lnTo>
                    <a:pt x="0" y="0"/>
                  </a:lnTo>
                  <a:close/>
                </a:path>
                <a:path w="12064" h="1414145">
                  <a:moveTo>
                    <a:pt x="0" y="0"/>
                  </a:moveTo>
                  <a:lnTo>
                    <a:pt x="11634" y="141356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4116452" y="5411120"/>
              <a:ext cx="12065" cy="1414145"/>
            </a:xfrm>
            <a:custGeom>
              <a:avLst/>
              <a:gdLst/>
              <a:ahLst/>
              <a:cxnLst/>
              <a:rect l="l" t="t" r="r" b="b"/>
              <a:pathLst>
                <a:path w="12064" h="1414145">
                  <a:moveTo>
                    <a:pt x="11634" y="0"/>
                  </a:moveTo>
                  <a:lnTo>
                    <a:pt x="0" y="0"/>
                  </a:lnTo>
                  <a:lnTo>
                    <a:pt x="11634" y="1413569"/>
                  </a:lnTo>
                  <a:lnTo>
                    <a:pt x="11634" y="0"/>
                  </a:lnTo>
                  <a:close/>
                </a:path>
                <a:path w="12064" h="1414145">
                  <a:moveTo>
                    <a:pt x="0" y="0"/>
                  </a:moveTo>
                  <a:lnTo>
                    <a:pt x="11634" y="1413569"/>
                  </a:lnTo>
                  <a:lnTo>
                    <a:pt x="0" y="141356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4465481" y="3892841"/>
              <a:ext cx="12065" cy="1344295"/>
            </a:xfrm>
            <a:custGeom>
              <a:avLst/>
              <a:gdLst/>
              <a:ahLst/>
              <a:cxnLst/>
              <a:rect l="l" t="t" r="r" b="b"/>
              <a:pathLst>
                <a:path w="12064" h="1344295">
                  <a:moveTo>
                    <a:pt x="0" y="0"/>
                  </a:moveTo>
                  <a:lnTo>
                    <a:pt x="0" y="1343763"/>
                  </a:lnTo>
                  <a:lnTo>
                    <a:pt x="11634" y="1343763"/>
                  </a:lnTo>
                  <a:lnTo>
                    <a:pt x="0" y="0"/>
                  </a:lnTo>
                  <a:close/>
                </a:path>
                <a:path w="12064" h="1344295">
                  <a:moveTo>
                    <a:pt x="0" y="0"/>
                  </a:moveTo>
                  <a:lnTo>
                    <a:pt x="11634" y="134376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4465482" y="3892841"/>
              <a:ext cx="12065" cy="1344295"/>
            </a:xfrm>
            <a:custGeom>
              <a:avLst/>
              <a:gdLst/>
              <a:ahLst/>
              <a:cxnLst/>
              <a:rect l="l" t="t" r="r" b="b"/>
              <a:pathLst>
                <a:path w="12064" h="1344295">
                  <a:moveTo>
                    <a:pt x="11634" y="0"/>
                  </a:moveTo>
                  <a:lnTo>
                    <a:pt x="0" y="0"/>
                  </a:lnTo>
                  <a:lnTo>
                    <a:pt x="11634" y="1343763"/>
                  </a:lnTo>
                  <a:lnTo>
                    <a:pt x="11634" y="0"/>
                  </a:lnTo>
                  <a:close/>
                </a:path>
                <a:path w="12064" h="1344295">
                  <a:moveTo>
                    <a:pt x="0" y="0"/>
                  </a:moveTo>
                  <a:lnTo>
                    <a:pt x="11634" y="1343763"/>
                  </a:lnTo>
                  <a:lnTo>
                    <a:pt x="0" y="13437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4465481" y="5411119"/>
              <a:ext cx="12065" cy="1414145"/>
            </a:xfrm>
            <a:custGeom>
              <a:avLst/>
              <a:gdLst/>
              <a:ahLst/>
              <a:cxnLst/>
              <a:rect l="l" t="t" r="r" b="b"/>
              <a:pathLst>
                <a:path w="12064" h="1414145">
                  <a:moveTo>
                    <a:pt x="0" y="0"/>
                  </a:moveTo>
                  <a:lnTo>
                    <a:pt x="0" y="1413569"/>
                  </a:lnTo>
                  <a:lnTo>
                    <a:pt x="11634" y="1413569"/>
                  </a:lnTo>
                  <a:lnTo>
                    <a:pt x="0" y="0"/>
                  </a:lnTo>
                  <a:close/>
                </a:path>
                <a:path w="12064" h="1414145">
                  <a:moveTo>
                    <a:pt x="0" y="0"/>
                  </a:moveTo>
                  <a:lnTo>
                    <a:pt x="11634" y="141356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4465482" y="5411120"/>
              <a:ext cx="12065" cy="1414145"/>
            </a:xfrm>
            <a:custGeom>
              <a:avLst/>
              <a:gdLst/>
              <a:ahLst/>
              <a:cxnLst/>
              <a:rect l="l" t="t" r="r" b="b"/>
              <a:pathLst>
                <a:path w="12064" h="1414145">
                  <a:moveTo>
                    <a:pt x="11634" y="0"/>
                  </a:moveTo>
                  <a:lnTo>
                    <a:pt x="0" y="0"/>
                  </a:lnTo>
                  <a:lnTo>
                    <a:pt x="11634" y="1413569"/>
                  </a:lnTo>
                  <a:lnTo>
                    <a:pt x="11634" y="0"/>
                  </a:lnTo>
                  <a:close/>
                </a:path>
                <a:path w="12064" h="1414145">
                  <a:moveTo>
                    <a:pt x="0" y="0"/>
                  </a:moveTo>
                  <a:lnTo>
                    <a:pt x="11634" y="1413569"/>
                  </a:lnTo>
                  <a:lnTo>
                    <a:pt x="0" y="141356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4814511" y="3892841"/>
              <a:ext cx="12065" cy="1344295"/>
            </a:xfrm>
            <a:custGeom>
              <a:avLst/>
              <a:gdLst/>
              <a:ahLst/>
              <a:cxnLst/>
              <a:rect l="l" t="t" r="r" b="b"/>
              <a:pathLst>
                <a:path w="12064" h="1344295">
                  <a:moveTo>
                    <a:pt x="0" y="0"/>
                  </a:moveTo>
                  <a:lnTo>
                    <a:pt x="0" y="1343763"/>
                  </a:lnTo>
                  <a:lnTo>
                    <a:pt x="11634" y="1343763"/>
                  </a:lnTo>
                  <a:lnTo>
                    <a:pt x="0" y="0"/>
                  </a:lnTo>
                  <a:close/>
                </a:path>
                <a:path w="12064" h="1344295">
                  <a:moveTo>
                    <a:pt x="0" y="0"/>
                  </a:moveTo>
                  <a:lnTo>
                    <a:pt x="11634" y="134376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4814511" y="3892841"/>
              <a:ext cx="12065" cy="1344295"/>
            </a:xfrm>
            <a:custGeom>
              <a:avLst/>
              <a:gdLst/>
              <a:ahLst/>
              <a:cxnLst/>
              <a:rect l="l" t="t" r="r" b="b"/>
              <a:pathLst>
                <a:path w="12064" h="1344295">
                  <a:moveTo>
                    <a:pt x="11634" y="0"/>
                  </a:moveTo>
                  <a:lnTo>
                    <a:pt x="0" y="0"/>
                  </a:lnTo>
                  <a:lnTo>
                    <a:pt x="11634" y="1343763"/>
                  </a:lnTo>
                  <a:lnTo>
                    <a:pt x="11634" y="0"/>
                  </a:lnTo>
                  <a:close/>
                </a:path>
                <a:path w="12064" h="1344295">
                  <a:moveTo>
                    <a:pt x="0" y="0"/>
                  </a:moveTo>
                  <a:lnTo>
                    <a:pt x="11634" y="1343763"/>
                  </a:lnTo>
                  <a:lnTo>
                    <a:pt x="0" y="13437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4814511" y="5411119"/>
              <a:ext cx="12065" cy="1414145"/>
            </a:xfrm>
            <a:custGeom>
              <a:avLst/>
              <a:gdLst/>
              <a:ahLst/>
              <a:cxnLst/>
              <a:rect l="l" t="t" r="r" b="b"/>
              <a:pathLst>
                <a:path w="12064" h="1414145">
                  <a:moveTo>
                    <a:pt x="0" y="0"/>
                  </a:moveTo>
                  <a:lnTo>
                    <a:pt x="0" y="1413569"/>
                  </a:lnTo>
                  <a:lnTo>
                    <a:pt x="11634" y="1413569"/>
                  </a:lnTo>
                  <a:lnTo>
                    <a:pt x="0" y="0"/>
                  </a:lnTo>
                  <a:close/>
                </a:path>
                <a:path w="12064" h="1414145">
                  <a:moveTo>
                    <a:pt x="0" y="0"/>
                  </a:moveTo>
                  <a:lnTo>
                    <a:pt x="11634" y="141356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4814511" y="5411120"/>
              <a:ext cx="12065" cy="1414145"/>
            </a:xfrm>
            <a:custGeom>
              <a:avLst/>
              <a:gdLst/>
              <a:ahLst/>
              <a:cxnLst/>
              <a:rect l="l" t="t" r="r" b="b"/>
              <a:pathLst>
                <a:path w="12064" h="1414145">
                  <a:moveTo>
                    <a:pt x="11634" y="0"/>
                  </a:moveTo>
                  <a:lnTo>
                    <a:pt x="0" y="0"/>
                  </a:lnTo>
                  <a:lnTo>
                    <a:pt x="11634" y="1413569"/>
                  </a:lnTo>
                  <a:lnTo>
                    <a:pt x="11634" y="0"/>
                  </a:lnTo>
                  <a:close/>
                </a:path>
                <a:path w="12064" h="1414145">
                  <a:moveTo>
                    <a:pt x="0" y="0"/>
                  </a:moveTo>
                  <a:lnTo>
                    <a:pt x="11634" y="1413569"/>
                  </a:lnTo>
                  <a:lnTo>
                    <a:pt x="0" y="141356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5163541" y="3892841"/>
              <a:ext cx="12065" cy="1344295"/>
            </a:xfrm>
            <a:custGeom>
              <a:avLst/>
              <a:gdLst/>
              <a:ahLst/>
              <a:cxnLst/>
              <a:rect l="l" t="t" r="r" b="b"/>
              <a:pathLst>
                <a:path w="12064" h="1344295">
                  <a:moveTo>
                    <a:pt x="0" y="0"/>
                  </a:moveTo>
                  <a:lnTo>
                    <a:pt x="0" y="1343763"/>
                  </a:lnTo>
                  <a:lnTo>
                    <a:pt x="11634" y="1343763"/>
                  </a:lnTo>
                  <a:lnTo>
                    <a:pt x="0" y="0"/>
                  </a:lnTo>
                  <a:close/>
                </a:path>
                <a:path w="12064" h="1344295">
                  <a:moveTo>
                    <a:pt x="0" y="0"/>
                  </a:moveTo>
                  <a:lnTo>
                    <a:pt x="11634" y="134376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5163541" y="3892841"/>
              <a:ext cx="12065" cy="1344295"/>
            </a:xfrm>
            <a:custGeom>
              <a:avLst/>
              <a:gdLst/>
              <a:ahLst/>
              <a:cxnLst/>
              <a:rect l="l" t="t" r="r" b="b"/>
              <a:pathLst>
                <a:path w="12064" h="1344295">
                  <a:moveTo>
                    <a:pt x="11634" y="0"/>
                  </a:moveTo>
                  <a:lnTo>
                    <a:pt x="0" y="0"/>
                  </a:lnTo>
                  <a:lnTo>
                    <a:pt x="11634" y="1343763"/>
                  </a:lnTo>
                  <a:lnTo>
                    <a:pt x="11634" y="0"/>
                  </a:lnTo>
                  <a:close/>
                </a:path>
                <a:path w="12064" h="1344295">
                  <a:moveTo>
                    <a:pt x="0" y="0"/>
                  </a:moveTo>
                  <a:lnTo>
                    <a:pt x="11634" y="1343763"/>
                  </a:lnTo>
                  <a:lnTo>
                    <a:pt x="0" y="13437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5163541" y="5411119"/>
              <a:ext cx="12065" cy="1414145"/>
            </a:xfrm>
            <a:custGeom>
              <a:avLst/>
              <a:gdLst/>
              <a:ahLst/>
              <a:cxnLst/>
              <a:rect l="l" t="t" r="r" b="b"/>
              <a:pathLst>
                <a:path w="12064" h="1414145">
                  <a:moveTo>
                    <a:pt x="0" y="0"/>
                  </a:moveTo>
                  <a:lnTo>
                    <a:pt x="0" y="1413569"/>
                  </a:lnTo>
                  <a:lnTo>
                    <a:pt x="11634" y="1413569"/>
                  </a:lnTo>
                  <a:lnTo>
                    <a:pt x="0" y="0"/>
                  </a:lnTo>
                  <a:close/>
                </a:path>
                <a:path w="12064" h="1414145">
                  <a:moveTo>
                    <a:pt x="0" y="0"/>
                  </a:moveTo>
                  <a:lnTo>
                    <a:pt x="11634" y="141356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5163541" y="5411120"/>
              <a:ext cx="12065" cy="1414145"/>
            </a:xfrm>
            <a:custGeom>
              <a:avLst/>
              <a:gdLst/>
              <a:ahLst/>
              <a:cxnLst/>
              <a:rect l="l" t="t" r="r" b="b"/>
              <a:pathLst>
                <a:path w="12064" h="1414145">
                  <a:moveTo>
                    <a:pt x="11634" y="0"/>
                  </a:moveTo>
                  <a:lnTo>
                    <a:pt x="0" y="0"/>
                  </a:lnTo>
                  <a:lnTo>
                    <a:pt x="11634" y="1413569"/>
                  </a:lnTo>
                  <a:lnTo>
                    <a:pt x="11634" y="0"/>
                  </a:lnTo>
                  <a:close/>
                </a:path>
                <a:path w="12064" h="1414145">
                  <a:moveTo>
                    <a:pt x="0" y="0"/>
                  </a:moveTo>
                  <a:lnTo>
                    <a:pt x="11634" y="1413569"/>
                  </a:lnTo>
                  <a:lnTo>
                    <a:pt x="0" y="141356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5512570" y="3892841"/>
              <a:ext cx="12065" cy="1344295"/>
            </a:xfrm>
            <a:custGeom>
              <a:avLst/>
              <a:gdLst/>
              <a:ahLst/>
              <a:cxnLst/>
              <a:rect l="l" t="t" r="r" b="b"/>
              <a:pathLst>
                <a:path w="12064" h="1344295">
                  <a:moveTo>
                    <a:pt x="0" y="0"/>
                  </a:moveTo>
                  <a:lnTo>
                    <a:pt x="0" y="1343763"/>
                  </a:lnTo>
                  <a:lnTo>
                    <a:pt x="11634" y="1343763"/>
                  </a:lnTo>
                  <a:lnTo>
                    <a:pt x="0" y="0"/>
                  </a:lnTo>
                  <a:close/>
                </a:path>
                <a:path w="12064" h="1344295">
                  <a:moveTo>
                    <a:pt x="0" y="0"/>
                  </a:moveTo>
                  <a:lnTo>
                    <a:pt x="11634" y="134376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5512570" y="3892841"/>
              <a:ext cx="12065" cy="1344295"/>
            </a:xfrm>
            <a:custGeom>
              <a:avLst/>
              <a:gdLst/>
              <a:ahLst/>
              <a:cxnLst/>
              <a:rect l="l" t="t" r="r" b="b"/>
              <a:pathLst>
                <a:path w="12064" h="1344295">
                  <a:moveTo>
                    <a:pt x="11634" y="0"/>
                  </a:moveTo>
                  <a:lnTo>
                    <a:pt x="0" y="0"/>
                  </a:lnTo>
                  <a:lnTo>
                    <a:pt x="11634" y="1343763"/>
                  </a:lnTo>
                  <a:lnTo>
                    <a:pt x="11634" y="0"/>
                  </a:lnTo>
                  <a:close/>
                </a:path>
                <a:path w="12064" h="1344295">
                  <a:moveTo>
                    <a:pt x="0" y="0"/>
                  </a:moveTo>
                  <a:lnTo>
                    <a:pt x="11634" y="1343763"/>
                  </a:lnTo>
                  <a:lnTo>
                    <a:pt x="0" y="13437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5512570" y="5411119"/>
              <a:ext cx="12065" cy="1414145"/>
            </a:xfrm>
            <a:custGeom>
              <a:avLst/>
              <a:gdLst/>
              <a:ahLst/>
              <a:cxnLst/>
              <a:rect l="l" t="t" r="r" b="b"/>
              <a:pathLst>
                <a:path w="12064" h="1414145">
                  <a:moveTo>
                    <a:pt x="0" y="0"/>
                  </a:moveTo>
                  <a:lnTo>
                    <a:pt x="0" y="1413569"/>
                  </a:lnTo>
                  <a:lnTo>
                    <a:pt x="11634" y="1413569"/>
                  </a:lnTo>
                  <a:lnTo>
                    <a:pt x="0" y="0"/>
                  </a:lnTo>
                  <a:close/>
                </a:path>
                <a:path w="12064" h="1414145">
                  <a:moveTo>
                    <a:pt x="0" y="0"/>
                  </a:moveTo>
                  <a:lnTo>
                    <a:pt x="11634" y="141356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5512570" y="5411120"/>
              <a:ext cx="12065" cy="1414145"/>
            </a:xfrm>
            <a:custGeom>
              <a:avLst/>
              <a:gdLst/>
              <a:ahLst/>
              <a:cxnLst/>
              <a:rect l="l" t="t" r="r" b="b"/>
              <a:pathLst>
                <a:path w="12064" h="1414145">
                  <a:moveTo>
                    <a:pt x="11634" y="0"/>
                  </a:moveTo>
                  <a:lnTo>
                    <a:pt x="0" y="0"/>
                  </a:lnTo>
                  <a:lnTo>
                    <a:pt x="11634" y="1413569"/>
                  </a:lnTo>
                  <a:lnTo>
                    <a:pt x="11634" y="0"/>
                  </a:lnTo>
                  <a:close/>
                </a:path>
                <a:path w="12064" h="1414145">
                  <a:moveTo>
                    <a:pt x="0" y="0"/>
                  </a:moveTo>
                  <a:lnTo>
                    <a:pt x="11634" y="1413569"/>
                  </a:lnTo>
                  <a:lnTo>
                    <a:pt x="0" y="141356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5861599" y="3892841"/>
              <a:ext cx="12065" cy="1344295"/>
            </a:xfrm>
            <a:custGeom>
              <a:avLst/>
              <a:gdLst/>
              <a:ahLst/>
              <a:cxnLst/>
              <a:rect l="l" t="t" r="r" b="b"/>
              <a:pathLst>
                <a:path w="12064" h="1344295">
                  <a:moveTo>
                    <a:pt x="0" y="0"/>
                  </a:moveTo>
                  <a:lnTo>
                    <a:pt x="0" y="1343763"/>
                  </a:lnTo>
                  <a:lnTo>
                    <a:pt x="11634" y="1343763"/>
                  </a:lnTo>
                  <a:lnTo>
                    <a:pt x="0" y="0"/>
                  </a:lnTo>
                  <a:close/>
                </a:path>
                <a:path w="12064" h="1344295">
                  <a:moveTo>
                    <a:pt x="0" y="0"/>
                  </a:moveTo>
                  <a:lnTo>
                    <a:pt x="11634" y="134376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5861600" y="3892841"/>
              <a:ext cx="12065" cy="1344295"/>
            </a:xfrm>
            <a:custGeom>
              <a:avLst/>
              <a:gdLst/>
              <a:ahLst/>
              <a:cxnLst/>
              <a:rect l="l" t="t" r="r" b="b"/>
              <a:pathLst>
                <a:path w="12064" h="1344295">
                  <a:moveTo>
                    <a:pt x="11634" y="0"/>
                  </a:moveTo>
                  <a:lnTo>
                    <a:pt x="0" y="0"/>
                  </a:lnTo>
                  <a:lnTo>
                    <a:pt x="11634" y="1343763"/>
                  </a:lnTo>
                  <a:lnTo>
                    <a:pt x="11634" y="0"/>
                  </a:lnTo>
                  <a:close/>
                </a:path>
                <a:path w="12064" h="1344295">
                  <a:moveTo>
                    <a:pt x="0" y="0"/>
                  </a:moveTo>
                  <a:lnTo>
                    <a:pt x="11634" y="1343763"/>
                  </a:lnTo>
                  <a:lnTo>
                    <a:pt x="0" y="13437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5861599" y="5411119"/>
              <a:ext cx="12065" cy="1414145"/>
            </a:xfrm>
            <a:custGeom>
              <a:avLst/>
              <a:gdLst/>
              <a:ahLst/>
              <a:cxnLst/>
              <a:rect l="l" t="t" r="r" b="b"/>
              <a:pathLst>
                <a:path w="12064" h="1414145">
                  <a:moveTo>
                    <a:pt x="0" y="0"/>
                  </a:moveTo>
                  <a:lnTo>
                    <a:pt x="0" y="1413569"/>
                  </a:lnTo>
                  <a:lnTo>
                    <a:pt x="11634" y="1413569"/>
                  </a:lnTo>
                  <a:lnTo>
                    <a:pt x="0" y="0"/>
                  </a:lnTo>
                  <a:close/>
                </a:path>
                <a:path w="12064" h="1414145">
                  <a:moveTo>
                    <a:pt x="0" y="0"/>
                  </a:moveTo>
                  <a:lnTo>
                    <a:pt x="11634" y="141356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5861600" y="5411120"/>
              <a:ext cx="12065" cy="1414145"/>
            </a:xfrm>
            <a:custGeom>
              <a:avLst/>
              <a:gdLst/>
              <a:ahLst/>
              <a:cxnLst/>
              <a:rect l="l" t="t" r="r" b="b"/>
              <a:pathLst>
                <a:path w="12064" h="1414145">
                  <a:moveTo>
                    <a:pt x="11634" y="0"/>
                  </a:moveTo>
                  <a:lnTo>
                    <a:pt x="0" y="0"/>
                  </a:lnTo>
                  <a:lnTo>
                    <a:pt x="11634" y="1413569"/>
                  </a:lnTo>
                  <a:lnTo>
                    <a:pt x="11634" y="0"/>
                  </a:lnTo>
                  <a:close/>
                </a:path>
                <a:path w="12064" h="1414145">
                  <a:moveTo>
                    <a:pt x="0" y="0"/>
                  </a:moveTo>
                  <a:lnTo>
                    <a:pt x="11634" y="1413569"/>
                  </a:lnTo>
                  <a:lnTo>
                    <a:pt x="0" y="141356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6210629" y="3892841"/>
              <a:ext cx="12065" cy="1344295"/>
            </a:xfrm>
            <a:custGeom>
              <a:avLst/>
              <a:gdLst/>
              <a:ahLst/>
              <a:cxnLst/>
              <a:rect l="l" t="t" r="r" b="b"/>
              <a:pathLst>
                <a:path w="12064" h="1344295">
                  <a:moveTo>
                    <a:pt x="0" y="0"/>
                  </a:moveTo>
                  <a:lnTo>
                    <a:pt x="0" y="1343763"/>
                  </a:lnTo>
                  <a:lnTo>
                    <a:pt x="11634" y="1343763"/>
                  </a:lnTo>
                  <a:lnTo>
                    <a:pt x="0" y="0"/>
                  </a:lnTo>
                  <a:close/>
                </a:path>
                <a:path w="12064" h="1344295">
                  <a:moveTo>
                    <a:pt x="0" y="0"/>
                  </a:moveTo>
                  <a:lnTo>
                    <a:pt x="11634" y="134376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6210629" y="3892841"/>
              <a:ext cx="12065" cy="1344295"/>
            </a:xfrm>
            <a:custGeom>
              <a:avLst/>
              <a:gdLst/>
              <a:ahLst/>
              <a:cxnLst/>
              <a:rect l="l" t="t" r="r" b="b"/>
              <a:pathLst>
                <a:path w="12064" h="1344295">
                  <a:moveTo>
                    <a:pt x="11634" y="0"/>
                  </a:moveTo>
                  <a:lnTo>
                    <a:pt x="0" y="0"/>
                  </a:lnTo>
                  <a:lnTo>
                    <a:pt x="11634" y="1343763"/>
                  </a:lnTo>
                  <a:lnTo>
                    <a:pt x="11634" y="0"/>
                  </a:lnTo>
                  <a:close/>
                </a:path>
                <a:path w="12064" h="1344295">
                  <a:moveTo>
                    <a:pt x="0" y="0"/>
                  </a:moveTo>
                  <a:lnTo>
                    <a:pt x="11634" y="1343763"/>
                  </a:lnTo>
                  <a:lnTo>
                    <a:pt x="0" y="13437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6210629" y="5411119"/>
              <a:ext cx="12065" cy="1414145"/>
            </a:xfrm>
            <a:custGeom>
              <a:avLst/>
              <a:gdLst/>
              <a:ahLst/>
              <a:cxnLst/>
              <a:rect l="l" t="t" r="r" b="b"/>
              <a:pathLst>
                <a:path w="12064" h="1414145">
                  <a:moveTo>
                    <a:pt x="0" y="0"/>
                  </a:moveTo>
                  <a:lnTo>
                    <a:pt x="0" y="1413569"/>
                  </a:lnTo>
                  <a:lnTo>
                    <a:pt x="11634" y="1413569"/>
                  </a:lnTo>
                  <a:lnTo>
                    <a:pt x="0" y="0"/>
                  </a:lnTo>
                  <a:close/>
                </a:path>
                <a:path w="12064" h="1414145">
                  <a:moveTo>
                    <a:pt x="0" y="0"/>
                  </a:moveTo>
                  <a:lnTo>
                    <a:pt x="11634" y="141356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6210629" y="5411120"/>
              <a:ext cx="12065" cy="1414145"/>
            </a:xfrm>
            <a:custGeom>
              <a:avLst/>
              <a:gdLst/>
              <a:ahLst/>
              <a:cxnLst/>
              <a:rect l="l" t="t" r="r" b="b"/>
              <a:pathLst>
                <a:path w="12064" h="1414145">
                  <a:moveTo>
                    <a:pt x="11634" y="0"/>
                  </a:moveTo>
                  <a:lnTo>
                    <a:pt x="0" y="0"/>
                  </a:lnTo>
                  <a:lnTo>
                    <a:pt x="11634" y="1413569"/>
                  </a:lnTo>
                  <a:lnTo>
                    <a:pt x="11634" y="0"/>
                  </a:lnTo>
                  <a:close/>
                </a:path>
                <a:path w="12064" h="1414145">
                  <a:moveTo>
                    <a:pt x="0" y="0"/>
                  </a:moveTo>
                  <a:lnTo>
                    <a:pt x="11634" y="1413569"/>
                  </a:lnTo>
                  <a:lnTo>
                    <a:pt x="0" y="141356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6559659" y="3892841"/>
              <a:ext cx="12065" cy="1344295"/>
            </a:xfrm>
            <a:custGeom>
              <a:avLst/>
              <a:gdLst/>
              <a:ahLst/>
              <a:cxnLst/>
              <a:rect l="l" t="t" r="r" b="b"/>
              <a:pathLst>
                <a:path w="12065" h="1344295">
                  <a:moveTo>
                    <a:pt x="0" y="0"/>
                  </a:moveTo>
                  <a:lnTo>
                    <a:pt x="0" y="1343763"/>
                  </a:lnTo>
                  <a:lnTo>
                    <a:pt x="11634" y="1343763"/>
                  </a:lnTo>
                  <a:lnTo>
                    <a:pt x="0" y="0"/>
                  </a:lnTo>
                  <a:close/>
                </a:path>
                <a:path w="12065" h="1344295">
                  <a:moveTo>
                    <a:pt x="0" y="0"/>
                  </a:moveTo>
                  <a:lnTo>
                    <a:pt x="11634" y="134376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6559659" y="3892841"/>
              <a:ext cx="12065" cy="1344295"/>
            </a:xfrm>
            <a:custGeom>
              <a:avLst/>
              <a:gdLst/>
              <a:ahLst/>
              <a:cxnLst/>
              <a:rect l="l" t="t" r="r" b="b"/>
              <a:pathLst>
                <a:path w="12065" h="1344295">
                  <a:moveTo>
                    <a:pt x="11634" y="0"/>
                  </a:moveTo>
                  <a:lnTo>
                    <a:pt x="0" y="0"/>
                  </a:lnTo>
                  <a:lnTo>
                    <a:pt x="11634" y="1343763"/>
                  </a:lnTo>
                  <a:lnTo>
                    <a:pt x="11634" y="0"/>
                  </a:lnTo>
                  <a:close/>
                </a:path>
                <a:path w="12065" h="1344295">
                  <a:moveTo>
                    <a:pt x="0" y="0"/>
                  </a:moveTo>
                  <a:lnTo>
                    <a:pt x="11634" y="1343763"/>
                  </a:lnTo>
                  <a:lnTo>
                    <a:pt x="0" y="13437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6559659" y="5411119"/>
              <a:ext cx="12065" cy="1414145"/>
            </a:xfrm>
            <a:custGeom>
              <a:avLst/>
              <a:gdLst/>
              <a:ahLst/>
              <a:cxnLst/>
              <a:rect l="l" t="t" r="r" b="b"/>
              <a:pathLst>
                <a:path w="12065" h="1414145">
                  <a:moveTo>
                    <a:pt x="0" y="0"/>
                  </a:moveTo>
                  <a:lnTo>
                    <a:pt x="0" y="1413569"/>
                  </a:lnTo>
                  <a:lnTo>
                    <a:pt x="11634" y="1413569"/>
                  </a:lnTo>
                  <a:lnTo>
                    <a:pt x="0" y="0"/>
                  </a:lnTo>
                  <a:close/>
                </a:path>
                <a:path w="12065" h="1414145">
                  <a:moveTo>
                    <a:pt x="0" y="0"/>
                  </a:moveTo>
                  <a:lnTo>
                    <a:pt x="11634" y="141356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6559659" y="5411120"/>
              <a:ext cx="12065" cy="1414145"/>
            </a:xfrm>
            <a:custGeom>
              <a:avLst/>
              <a:gdLst/>
              <a:ahLst/>
              <a:cxnLst/>
              <a:rect l="l" t="t" r="r" b="b"/>
              <a:pathLst>
                <a:path w="12065" h="1414145">
                  <a:moveTo>
                    <a:pt x="11634" y="0"/>
                  </a:moveTo>
                  <a:lnTo>
                    <a:pt x="0" y="0"/>
                  </a:lnTo>
                  <a:lnTo>
                    <a:pt x="11634" y="1413569"/>
                  </a:lnTo>
                  <a:lnTo>
                    <a:pt x="11634" y="0"/>
                  </a:lnTo>
                  <a:close/>
                </a:path>
                <a:path w="12065" h="1414145">
                  <a:moveTo>
                    <a:pt x="0" y="0"/>
                  </a:moveTo>
                  <a:lnTo>
                    <a:pt x="11634" y="1413569"/>
                  </a:lnTo>
                  <a:lnTo>
                    <a:pt x="0" y="141356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6908688" y="3892841"/>
              <a:ext cx="12065" cy="1344295"/>
            </a:xfrm>
            <a:custGeom>
              <a:avLst/>
              <a:gdLst/>
              <a:ahLst/>
              <a:cxnLst/>
              <a:rect l="l" t="t" r="r" b="b"/>
              <a:pathLst>
                <a:path w="12065" h="1344295">
                  <a:moveTo>
                    <a:pt x="0" y="0"/>
                  </a:moveTo>
                  <a:lnTo>
                    <a:pt x="0" y="1343763"/>
                  </a:lnTo>
                  <a:lnTo>
                    <a:pt x="11634" y="1343763"/>
                  </a:lnTo>
                  <a:lnTo>
                    <a:pt x="0" y="0"/>
                  </a:lnTo>
                  <a:close/>
                </a:path>
                <a:path w="12065" h="1344295">
                  <a:moveTo>
                    <a:pt x="0" y="0"/>
                  </a:moveTo>
                  <a:lnTo>
                    <a:pt x="11634" y="134376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6908688" y="3892841"/>
              <a:ext cx="12065" cy="1344295"/>
            </a:xfrm>
            <a:custGeom>
              <a:avLst/>
              <a:gdLst/>
              <a:ahLst/>
              <a:cxnLst/>
              <a:rect l="l" t="t" r="r" b="b"/>
              <a:pathLst>
                <a:path w="12065" h="1344295">
                  <a:moveTo>
                    <a:pt x="11634" y="0"/>
                  </a:moveTo>
                  <a:lnTo>
                    <a:pt x="0" y="0"/>
                  </a:lnTo>
                  <a:lnTo>
                    <a:pt x="11634" y="1343763"/>
                  </a:lnTo>
                  <a:lnTo>
                    <a:pt x="11634" y="0"/>
                  </a:lnTo>
                  <a:close/>
                </a:path>
                <a:path w="12065" h="1344295">
                  <a:moveTo>
                    <a:pt x="0" y="0"/>
                  </a:moveTo>
                  <a:lnTo>
                    <a:pt x="11634" y="1343763"/>
                  </a:lnTo>
                  <a:lnTo>
                    <a:pt x="0" y="13437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6908688" y="5411119"/>
              <a:ext cx="12065" cy="1414145"/>
            </a:xfrm>
            <a:custGeom>
              <a:avLst/>
              <a:gdLst/>
              <a:ahLst/>
              <a:cxnLst/>
              <a:rect l="l" t="t" r="r" b="b"/>
              <a:pathLst>
                <a:path w="12065" h="1414145">
                  <a:moveTo>
                    <a:pt x="0" y="0"/>
                  </a:moveTo>
                  <a:lnTo>
                    <a:pt x="0" y="1413569"/>
                  </a:lnTo>
                  <a:lnTo>
                    <a:pt x="11634" y="1413569"/>
                  </a:lnTo>
                  <a:lnTo>
                    <a:pt x="0" y="0"/>
                  </a:lnTo>
                  <a:close/>
                </a:path>
                <a:path w="12065" h="1414145">
                  <a:moveTo>
                    <a:pt x="0" y="0"/>
                  </a:moveTo>
                  <a:lnTo>
                    <a:pt x="11634" y="141356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6908688" y="5411120"/>
              <a:ext cx="12065" cy="1414145"/>
            </a:xfrm>
            <a:custGeom>
              <a:avLst/>
              <a:gdLst/>
              <a:ahLst/>
              <a:cxnLst/>
              <a:rect l="l" t="t" r="r" b="b"/>
              <a:pathLst>
                <a:path w="12065" h="1414145">
                  <a:moveTo>
                    <a:pt x="11634" y="0"/>
                  </a:moveTo>
                  <a:lnTo>
                    <a:pt x="0" y="0"/>
                  </a:lnTo>
                  <a:lnTo>
                    <a:pt x="11634" y="1413569"/>
                  </a:lnTo>
                  <a:lnTo>
                    <a:pt x="11634" y="0"/>
                  </a:lnTo>
                  <a:close/>
                </a:path>
                <a:path w="12065" h="1414145">
                  <a:moveTo>
                    <a:pt x="0" y="0"/>
                  </a:moveTo>
                  <a:lnTo>
                    <a:pt x="11634" y="1413569"/>
                  </a:lnTo>
                  <a:lnTo>
                    <a:pt x="0" y="141356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7257718" y="3892841"/>
              <a:ext cx="12065" cy="1344295"/>
            </a:xfrm>
            <a:custGeom>
              <a:avLst/>
              <a:gdLst/>
              <a:ahLst/>
              <a:cxnLst/>
              <a:rect l="l" t="t" r="r" b="b"/>
              <a:pathLst>
                <a:path w="12065" h="1344295">
                  <a:moveTo>
                    <a:pt x="0" y="0"/>
                  </a:moveTo>
                  <a:lnTo>
                    <a:pt x="0" y="1343763"/>
                  </a:lnTo>
                  <a:lnTo>
                    <a:pt x="11634" y="1343763"/>
                  </a:lnTo>
                  <a:lnTo>
                    <a:pt x="0" y="0"/>
                  </a:lnTo>
                  <a:close/>
                </a:path>
                <a:path w="12065" h="1344295">
                  <a:moveTo>
                    <a:pt x="0" y="0"/>
                  </a:moveTo>
                  <a:lnTo>
                    <a:pt x="11634" y="134376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7257718" y="3892841"/>
              <a:ext cx="12065" cy="1344295"/>
            </a:xfrm>
            <a:custGeom>
              <a:avLst/>
              <a:gdLst/>
              <a:ahLst/>
              <a:cxnLst/>
              <a:rect l="l" t="t" r="r" b="b"/>
              <a:pathLst>
                <a:path w="12065" h="1344295">
                  <a:moveTo>
                    <a:pt x="11634" y="0"/>
                  </a:moveTo>
                  <a:lnTo>
                    <a:pt x="0" y="0"/>
                  </a:lnTo>
                  <a:lnTo>
                    <a:pt x="11634" y="1343763"/>
                  </a:lnTo>
                  <a:lnTo>
                    <a:pt x="11634" y="0"/>
                  </a:lnTo>
                  <a:close/>
                </a:path>
                <a:path w="12065" h="1344295">
                  <a:moveTo>
                    <a:pt x="0" y="0"/>
                  </a:moveTo>
                  <a:lnTo>
                    <a:pt x="11634" y="1343763"/>
                  </a:lnTo>
                  <a:lnTo>
                    <a:pt x="0" y="13437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7257718" y="5411119"/>
              <a:ext cx="12065" cy="1414145"/>
            </a:xfrm>
            <a:custGeom>
              <a:avLst/>
              <a:gdLst/>
              <a:ahLst/>
              <a:cxnLst/>
              <a:rect l="l" t="t" r="r" b="b"/>
              <a:pathLst>
                <a:path w="12065" h="1414145">
                  <a:moveTo>
                    <a:pt x="0" y="0"/>
                  </a:moveTo>
                  <a:lnTo>
                    <a:pt x="0" y="1413569"/>
                  </a:lnTo>
                  <a:lnTo>
                    <a:pt x="11634" y="1413569"/>
                  </a:lnTo>
                  <a:lnTo>
                    <a:pt x="0" y="0"/>
                  </a:lnTo>
                  <a:close/>
                </a:path>
                <a:path w="12065" h="1414145">
                  <a:moveTo>
                    <a:pt x="0" y="0"/>
                  </a:moveTo>
                  <a:lnTo>
                    <a:pt x="11634" y="141356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7257718" y="5411120"/>
              <a:ext cx="12065" cy="1414145"/>
            </a:xfrm>
            <a:custGeom>
              <a:avLst/>
              <a:gdLst/>
              <a:ahLst/>
              <a:cxnLst/>
              <a:rect l="l" t="t" r="r" b="b"/>
              <a:pathLst>
                <a:path w="12065" h="1414145">
                  <a:moveTo>
                    <a:pt x="11634" y="0"/>
                  </a:moveTo>
                  <a:lnTo>
                    <a:pt x="0" y="0"/>
                  </a:lnTo>
                  <a:lnTo>
                    <a:pt x="11634" y="1413569"/>
                  </a:lnTo>
                  <a:lnTo>
                    <a:pt x="11634" y="0"/>
                  </a:lnTo>
                  <a:close/>
                </a:path>
                <a:path w="12065" h="1414145">
                  <a:moveTo>
                    <a:pt x="0" y="0"/>
                  </a:moveTo>
                  <a:lnTo>
                    <a:pt x="11634" y="1413569"/>
                  </a:lnTo>
                  <a:lnTo>
                    <a:pt x="0" y="141356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7606747" y="4364031"/>
              <a:ext cx="12065" cy="2461260"/>
            </a:xfrm>
            <a:custGeom>
              <a:avLst/>
              <a:gdLst/>
              <a:ahLst/>
              <a:cxnLst/>
              <a:rect l="l" t="t" r="r" b="b"/>
              <a:pathLst>
                <a:path w="12065" h="2461259">
                  <a:moveTo>
                    <a:pt x="0" y="0"/>
                  </a:moveTo>
                  <a:lnTo>
                    <a:pt x="0" y="2460658"/>
                  </a:lnTo>
                  <a:lnTo>
                    <a:pt x="11634" y="2460658"/>
                  </a:lnTo>
                  <a:lnTo>
                    <a:pt x="0" y="0"/>
                  </a:lnTo>
                  <a:close/>
                </a:path>
                <a:path w="12065" h="2461259">
                  <a:moveTo>
                    <a:pt x="0" y="0"/>
                  </a:moveTo>
                  <a:lnTo>
                    <a:pt x="11634" y="246065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7606748" y="4364031"/>
              <a:ext cx="12065" cy="2461260"/>
            </a:xfrm>
            <a:custGeom>
              <a:avLst/>
              <a:gdLst/>
              <a:ahLst/>
              <a:cxnLst/>
              <a:rect l="l" t="t" r="r" b="b"/>
              <a:pathLst>
                <a:path w="12065" h="2461259">
                  <a:moveTo>
                    <a:pt x="11634" y="0"/>
                  </a:moveTo>
                  <a:lnTo>
                    <a:pt x="0" y="0"/>
                  </a:lnTo>
                  <a:lnTo>
                    <a:pt x="11634" y="2460658"/>
                  </a:lnTo>
                  <a:lnTo>
                    <a:pt x="11634" y="0"/>
                  </a:lnTo>
                  <a:close/>
                </a:path>
                <a:path w="12065" h="2461259">
                  <a:moveTo>
                    <a:pt x="0" y="0"/>
                  </a:moveTo>
                  <a:lnTo>
                    <a:pt x="11634" y="2460658"/>
                  </a:lnTo>
                  <a:lnTo>
                    <a:pt x="0" y="246065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7432232" y="3892841"/>
              <a:ext cx="12065" cy="2740025"/>
            </a:xfrm>
            <a:custGeom>
              <a:avLst/>
              <a:gdLst/>
              <a:ahLst/>
              <a:cxnLst/>
              <a:rect l="l" t="t" r="r" b="b"/>
              <a:pathLst>
                <a:path w="12065" h="2740025">
                  <a:moveTo>
                    <a:pt x="0" y="0"/>
                  </a:moveTo>
                  <a:lnTo>
                    <a:pt x="0" y="2739881"/>
                  </a:lnTo>
                  <a:lnTo>
                    <a:pt x="11634" y="2739881"/>
                  </a:lnTo>
                  <a:lnTo>
                    <a:pt x="0" y="0"/>
                  </a:lnTo>
                  <a:close/>
                </a:path>
                <a:path w="12065" h="2740025">
                  <a:moveTo>
                    <a:pt x="0" y="0"/>
                  </a:moveTo>
                  <a:lnTo>
                    <a:pt x="11634" y="2739881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7432233" y="3892841"/>
              <a:ext cx="12065" cy="2740025"/>
            </a:xfrm>
            <a:custGeom>
              <a:avLst/>
              <a:gdLst/>
              <a:ahLst/>
              <a:cxnLst/>
              <a:rect l="l" t="t" r="r" b="b"/>
              <a:pathLst>
                <a:path w="12065" h="2740025">
                  <a:moveTo>
                    <a:pt x="11634" y="0"/>
                  </a:moveTo>
                  <a:lnTo>
                    <a:pt x="0" y="0"/>
                  </a:lnTo>
                  <a:lnTo>
                    <a:pt x="11634" y="2739881"/>
                  </a:lnTo>
                  <a:lnTo>
                    <a:pt x="11634" y="0"/>
                  </a:lnTo>
                  <a:close/>
                </a:path>
                <a:path w="12065" h="2740025">
                  <a:moveTo>
                    <a:pt x="0" y="0"/>
                  </a:moveTo>
                  <a:lnTo>
                    <a:pt x="11634" y="2739881"/>
                  </a:lnTo>
                  <a:lnTo>
                    <a:pt x="0" y="273988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7781262" y="3892841"/>
              <a:ext cx="12065" cy="471805"/>
            </a:xfrm>
            <a:custGeom>
              <a:avLst/>
              <a:gdLst/>
              <a:ahLst/>
              <a:cxnLst/>
              <a:rect l="l" t="t" r="r" b="b"/>
              <a:pathLst>
                <a:path w="12065" h="471804">
                  <a:moveTo>
                    <a:pt x="0" y="0"/>
                  </a:moveTo>
                  <a:lnTo>
                    <a:pt x="0" y="471189"/>
                  </a:lnTo>
                  <a:lnTo>
                    <a:pt x="11634" y="471189"/>
                  </a:lnTo>
                  <a:lnTo>
                    <a:pt x="0" y="0"/>
                  </a:lnTo>
                  <a:close/>
                </a:path>
                <a:path w="12065" h="471804">
                  <a:moveTo>
                    <a:pt x="0" y="0"/>
                  </a:moveTo>
                  <a:lnTo>
                    <a:pt x="11634" y="47118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7781262" y="3892841"/>
              <a:ext cx="12065" cy="471805"/>
            </a:xfrm>
            <a:custGeom>
              <a:avLst/>
              <a:gdLst/>
              <a:ahLst/>
              <a:cxnLst/>
              <a:rect l="l" t="t" r="r" b="b"/>
              <a:pathLst>
                <a:path w="12065" h="471804">
                  <a:moveTo>
                    <a:pt x="11634" y="0"/>
                  </a:moveTo>
                  <a:lnTo>
                    <a:pt x="0" y="0"/>
                  </a:lnTo>
                  <a:lnTo>
                    <a:pt x="11634" y="471189"/>
                  </a:lnTo>
                  <a:lnTo>
                    <a:pt x="11634" y="0"/>
                  </a:lnTo>
                  <a:close/>
                </a:path>
                <a:path w="12065" h="471804">
                  <a:moveTo>
                    <a:pt x="0" y="0"/>
                  </a:moveTo>
                  <a:lnTo>
                    <a:pt x="11634" y="471189"/>
                  </a:lnTo>
                  <a:lnTo>
                    <a:pt x="0" y="47118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7606747" y="4362635"/>
              <a:ext cx="12065" cy="1905"/>
            </a:xfrm>
            <a:custGeom>
              <a:avLst/>
              <a:gdLst/>
              <a:ahLst/>
              <a:cxnLst/>
              <a:rect l="l" t="t" r="r" b="b"/>
              <a:pathLst>
                <a:path w="12065" h="1904">
                  <a:moveTo>
                    <a:pt x="0" y="0"/>
                  </a:moveTo>
                  <a:lnTo>
                    <a:pt x="0" y="1396"/>
                  </a:lnTo>
                  <a:lnTo>
                    <a:pt x="11634" y="1396"/>
                  </a:lnTo>
                  <a:lnTo>
                    <a:pt x="0" y="0"/>
                  </a:lnTo>
                  <a:close/>
                </a:path>
                <a:path w="12065" h="1904">
                  <a:moveTo>
                    <a:pt x="0" y="0"/>
                  </a:moveTo>
                  <a:lnTo>
                    <a:pt x="11634" y="139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7606748" y="4362635"/>
              <a:ext cx="12065" cy="1905"/>
            </a:xfrm>
            <a:custGeom>
              <a:avLst/>
              <a:gdLst/>
              <a:ahLst/>
              <a:cxnLst/>
              <a:rect l="l" t="t" r="r" b="b"/>
              <a:pathLst>
                <a:path w="12065" h="1904">
                  <a:moveTo>
                    <a:pt x="11634" y="0"/>
                  </a:moveTo>
                  <a:lnTo>
                    <a:pt x="0" y="0"/>
                  </a:lnTo>
                  <a:lnTo>
                    <a:pt x="11634" y="1396"/>
                  </a:lnTo>
                  <a:lnTo>
                    <a:pt x="11634" y="0"/>
                  </a:lnTo>
                  <a:close/>
                </a:path>
                <a:path w="12065" h="1904">
                  <a:moveTo>
                    <a:pt x="0" y="0"/>
                  </a:moveTo>
                  <a:lnTo>
                    <a:pt x="11634" y="1396"/>
                  </a:lnTo>
                  <a:lnTo>
                    <a:pt x="0" y="139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8095388" y="4241870"/>
              <a:ext cx="12065" cy="122555"/>
            </a:xfrm>
            <a:custGeom>
              <a:avLst/>
              <a:gdLst/>
              <a:ahLst/>
              <a:cxnLst/>
              <a:rect l="l" t="t" r="r" b="b"/>
              <a:pathLst>
                <a:path w="12065" h="122554">
                  <a:moveTo>
                    <a:pt x="0" y="0"/>
                  </a:moveTo>
                  <a:lnTo>
                    <a:pt x="0" y="122160"/>
                  </a:lnTo>
                  <a:lnTo>
                    <a:pt x="11634" y="122160"/>
                  </a:lnTo>
                  <a:lnTo>
                    <a:pt x="0" y="0"/>
                  </a:lnTo>
                  <a:close/>
                </a:path>
                <a:path w="12065" h="122554">
                  <a:moveTo>
                    <a:pt x="0" y="0"/>
                  </a:moveTo>
                  <a:lnTo>
                    <a:pt x="11634" y="122160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8095389" y="4241871"/>
              <a:ext cx="12065" cy="122555"/>
            </a:xfrm>
            <a:custGeom>
              <a:avLst/>
              <a:gdLst/>
              <a:ahLst/>
              <a:cxnLst/>
              <a:rect l="l" t="t" r="r" b="b"/>
              <a:pathLst>
                <a:path w="12065" h="122554">
                  <a:moveTo>
                    <a:pt x="11634" y="0"/>
                  </a:moveTo>
                  <a:lnTo>
                    <a:pt x="0" y="0"/>
                  </a:lnTo>
                  <a:lnTo>
                    <a:pt x="11634" y="122160"/>
                  </a:lnTo>
                  <a:lnTo>
                    <a:pt x="11634" y="0"/>
                  </a:lnTo>
                  <a:close/>
                </a:path>
                <a:path w="12065" h="122554">
                  <a:moveTo>
                    <a:pt x="0" y="0"/>
                  </a:moveTo>
                  <a:lnTo>
                    <a:pt x="11634" y="122160"/>
                  </a:lnTo>
                  <a:lnTo>
                    <a:pt x="0" y="12216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7438050" y="6452391"/>
              <a:ext cx="960119" cy="12065"/>
            </a:xfrm>
            <a:custGeom>
              <a:avLst/>
              <a:gdLst/>
              <a:ahLst/>
              <a:cxnLst/>
              <a:rect l="l" t="t" r="r" b="b"/>
              <a:pathLst>
                <a:path w="960120" h="12064">
                  <a:moveTo>
                    <a:pt x="0" y="11634"/>
                  </a:moveTo>
                  <a:lnTo>
                    <a:pt x="959831" y="11634"/>
                  </a:lnTo>
                  <a:lnTo>
                    <a:pt x="959831" y="0"/>
                  </a:lnTo>
                  <a:lnTo>
                    <a:pt x="0" y="11634"/>
                  </a:lnTo>
                  <a:close/>
                </a:path>
                <a:path w="960120" h="12064">
                  <a:moveTo>
                    <a:pt x="0" y="0"/>
                  </a:moveTo>
                  <a:lnTo>
                    <a:pt x="0" y="11634"/>
                  </a:lnTo>
                  <a:lnTo>
                    <a:pt x="9598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7438050" y="6452391"/>
              <a:ext cx="960119" cy="12065"/>
            </a:xfrm>
            <a:custGeom>
              <a:avLst/>
              <a:gdLst/>
              <a:ahLst/>
              <a:cxnLst/>
              <a:rect l="l" t="t" r="r" b="b"/>
              <a:pathLst>
                <a:path w="960120" h="12064">
                  <a:moveTo>
                    <a:pt x="959831" y="11634"/>
                  </a:moveTo>
                  <a:lnTo>
                    <a:pt x="959831" y="0"/>
                  </a:lnTo>
                  <a:lnTo>
                    <a:pt x="0" y="11634"/>
                  </a:lnTo>
                  <a:lnTo>
                    <a:pt x="959831" y="11634"/>
                  </a:lnTo>
                  <a:close/>
                </a:path>
                <a:path w="960120" h="12064">
                  <a:moveTo>
                    <a:pt x="959831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95983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3249695" y="6452391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11634"/>
                  </a:moveTo>
                  <a:lnTo>
                    <a:pt x="174514" y="11634"/>
                  </a:lnTo>
                  <a:lnTo>
                    <a:pt x="174514" y="0"/>
                  </a:lnTo>
                  <a:lnTo>
                    <a:pt x="0" y="11634"/>
                  </a:lnTo>
                  <a:close/>
                </a:path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3249696" y="6452391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174514" y="11634"/>
                  </a:moveTo>
                  <a:lnTo>
                    <a:pt x="174514" y="0"/>
                  </a:lnTo>
                  <a:lnTo>
                    <a:pt x="0" y="11634"/>
                  </a:lnTo>
                  <a:lnTo>
                    <a:pt x="174514" y="11634"/>
                  </a:lnTo>
                  <a:close/>
                </a:path>
                <a:path w="174625" h="12064">
                  <a:moveTo>
                    <a:pt x="174514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17451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7438050" y="6103361"/>
              <a:ext cx="960119" cy="12065"/>
            </a:xfrm>
            <a:custGeom>
              <a:avLst/>
              <a:gdLst/>
              <a:ahLst/>
              <a:cxnLst/>
              <a:rect l="l" t="t" r="r" b="b"/>
              <a:pathLst>
                <a:path w="960120" h="12064">
                  <a:moveTo>
                    <a:pt x="0" y="11634"/>
                  </a:moveTo>
                  <a:lnTo>
                    <a:pt x="959831" y="11634"/>
                  </a:lnTo>
                  <a:lnTo>
                    <a:pt x="959831" y="0"/>
                  </a:lnTo>
                  <a:lnTo>
                    <a:pt x="0" y="11634"/>
                  </a:lnTo>
                  <a:close/>
                </a:path>
                <a:path w="960120" h="12064">
                  <a:moveTo>
                    <a:pt x="0" y="0"/>
                  </a:moveTo>
                  <a:lnTo>
                    <a:pt x="0" y="11634"/>
                  </a:lnTo>
                  <a:lnTo>
                    <a:pt x="9598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7438050" y="6103361"/>
              <a:ext cx="960119" cy="12065"/>
            </a:xfrm>
            <a:custGeom>
              <a:avLst/>
              <a:gdLst/>
              <a:ahLst/>
              <a:cxnLst/>
              <a:rect l="l" t="t" r="r" b="b"/>
              <a:pathLst>
                <a:path w="960120" h="12064">
                  <a:moveTo>
                    <a:pt x="959831" y="11634"/>
                  </a:moveTo>
                  <a:lnTo>
                    <a:pt x="959831" y="0"/>
                  </a:lnTo>
                  <a:lnTo>
                    <a:pt x="0" y="11634"/>
                  </a:lnTo>
                  <a:lnTo>
                    <a:pt x="959831" y="11634"/>
                  </a:lnTo>
                  <a:close/>
                </a:path>
                <a:path w="960120" h="12064">
                  <a:moveTo>
                    <a:pt x="959831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95983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3249695" y="6103361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11634"/>
                  </a:moveTo>
                  <a:lnTo>
                    <a:pt x="174514" y="11634"/>
                  </a:lnTo>
                  <a:lnTo>
                    <a:pt x="174514" y="0"/>
                  </a:lnTo>
                  <a:lnTo>
                    <a:pt x="0" y="11634"/>
                  </a:lnTo>
                  <a:close/>
                </a:path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3249696" y="6103361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174514" y="11634"/>
                  </a:moveTo>
                  <a:lnTo>
                    <a:pt x="174514" y="0"/>
                  </a:lnTo>
                  <a:lnTo>
                    <a:pt x="0" y="11634"/>
                  </a:lnTo>
                  <a:lnTo>
                    <a:pt x="174514" y="11634"/>
                  </a:lnTo>
                  <a:close/>
                </a:path>
                <a:path w="174625" h="12064">
                  <a:moveTo>
                    <a:pt x="174514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17451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3249695" y="5928847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11634"/>
                  </a:moveTo>
                  <a:lnTo>
                    <a:pt x="174514" y="11634"/>
                  </a:lnTo>
                  <a:lnTo>
                    <a:pt x="174514" y="0"/>
                  </a:lnTo>
                  <a:lnTo>
                    <a:pt x="0" y="11634"/>
                  </a:lnTo>
                  <a:close/>
                </a:path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3249696" y="5928847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174514" y="11634"/>
                  </a:moveTo>
                  <a:lnTo>
                    <a:pt x="174514" y="0"/>
                  </a:lnTo>
                  <a:lnTo>
                    <a:pt x="0" y="11634"/>
                  </a:lnTo>
                  <a:lnTo>
                    <a:pt x="174514" y="11634"/>
                  </a:lnTo>
                  <a:close/>
                </a:path>
                <a:path w="174625" h="12064">
                  <a:moveTo>
                    <a:pt x="174514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17451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3249695" y="6277876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11634"/>
                  </a:moveTo>
                  <a:lnTo>
                    <a:pt x="174514" y="11634"/>
                  </a:lnTo>
                  <a:lnTo>
                    <a:pt x="174514" y="0"/>
                  </a:lnTo>
                  <a:lnTo>
                    <a:pt x="0" y="11634"/>
                  </a:lnTo>
                  <a:close/>
                </a:path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3249696" y="6277876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174514" y="11634"/>
                  </a:moveTo>
                  <a:lnTo>
                    <a:pt x="174514" y="0"/>
                  </a:lnTo>
                  <a:lnTo>
                    <a:pt x="0" y="11634"/>
                  </a:lnTo>
                  <a:lnTo>
                    <a:pt x="174514" y="11634"/>
                  </a:lnTo>
                  <a:close/>
                </a:path>
                <a:path w="174625" h="12064">
                  <a:moveTo>
                    <a:pt x="174514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17451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1382387" y="6103361"/>
              <a:ext cx="1692910" cy="12065"/>
            </a:xfrm>
            <a:custGeom>
              <a:avLst/>
              <a:gdLst/>
              <a:ahLst/>
              <a:cxnLst/>
              <a:rect l="l" t="t" r="r" b="b"/>
              <a:pathLst>
                <a:path w="1692910" h="12064">
                  <a:moveTo>
                    <a:pt x="0" y="11634"/>
                  </a:moveTo>
                  <a:lnTo>
                    <a:pt x="1692793" y="11634"/>
                  </a:lnTo>
                  <a:lnTo>
                    <a:pt x="1692793" y="0"/>
                  </a:lnTo>
                  <a:lnTo>
                    <a:pt x="0" y="11634"/>
                  </a:lnTo>
                  <a:close/>
                </a:path>
                <a:path w="1692910" h="12064">
                  <a:moveTo>
                    <a:pt x="0" y="0"/>
                  </a:moveTo>
                  <a:lnTo>
                    <a:pt x="0" y="11634"/>
                  </a:lnTo>
                  <a:lnTo>
                    <a:pt x="16927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1382388" y="6103361"/>
              <a:ext cx="1692910" cy="12065"/>
            </a:xfrm>
            <a:custGeom>
              <a:avLst/>
              <a:gdLst/>
              <a:ahLst/>
              <a:cxnLst/>
              <a:rect l="l" t="t" r="r" b="b"/>
              <a:pathLst>
                <a:path w="1692910" h="12064">
                  <a:moveTo>
                    <a:pt x="1692793" y="11634"/>
                  </a:moveTo>
                  <a:lnTo>
                    <a:pt x="1692793" y="0"/>
                  </a:lnTo>
                  <a:lnTo>
                    <a:pt x="0" y="11634"/>
                  </a:lnTo>
                  <a:lnTo>
                    <a:pt x="1692793" y="11634"/>
                  </a:lnTo>
                  <a:close/>
                </a:path>
                <a:path w="1692910" h="12064">
                  <a:moveTo>
                    <a:pt x="1692793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169279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7438050" y="5754332"/>
              <a:ext cx="960119" cy="12065"/>
            </a:xfrm>
            <a:custGeom>
              <a:avLst/>
              <a:gdLst/>
              <a:ahLst/>
              <a:cxnLst/>
              <a:rect l="l" t="t" r="r" b="b"/>
              <a:pathLst>
                <a:path w="960120" h="12064">
                  <a:moveTo>
                    <a:pt x="0" y="11634"/>
                  </a:moveTo>
                  <a:lnTo>
                    <a:pt x="959831" y="11634"/>
                  </a:lnTo>
                  <a:lnTo>
                    <a:pt x="959831" y="0"/>
                  </a:lnTo>
                  <a:lnTo>
                    <a:pt x="0" y="11634"/>
                  </a:lnTo>
                  <a:close/>
                </a:path>
                <a:path w="960120" h="12064">
                  <a:moveTo>
                    <a:pt x="0" y="0"/>
                  </a:moveTo>
                  <a:lnTo>
                    <a:pt x="0" y="11634"/>
                  </a:lnTo>
                  <a:lnTo>
                    <a:pt x="9598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7438050" y="5754332"/>
              <a:ext cx="960119" cy="12065"/>
            </a:xfrm>
            <a:custGeom>
              <a:avLst/>
              <a:gdLst/>
              <a:ahLst/>
              <a:cxnLst/>
              <a:rect l="l" t="t" r="r" b="b"/>
              <a:pathLst>
                <a:path w="960120" h="12064">
                  <a:moveTo>
                    <a:pt x="959831" y="11634"/>
                  </a:moveTo>
                  <a:lnTo>
                    <a:pt x="959831" y="0"/>
                  </a:lnTo>
                  <a:lnTo>
                    <a:pt x="0" y="11634"/>
                  </a:lnTo>
                  <a:lnTo>
                    <a:pt x="959831" y="11634"/>
                  </a:lnTo>
                  <a:close/>
                </a:path>
                <a:path w="960120" h="12064">
                  <a:moveTo>
                    <a:pt x="959831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95983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3249695" y="5754332"/>
              <a:ext cx="4013835" cy="12065"/>
            </a:xfrm>
            <a:custGeom>
              <a:avLst/>
              <a:gdLst/>
              <a:ahLst/>
              <a:cxnLst/>
              <a:rect l="l" t="t" r="r" b="b"/>
              <a:pathLst>
                <a:path w="4013834" h="12064">
                  <a:moveTo>
                    <a:pt x="0" y="11634"/>
                  </a:moveTo>
                  <a:lnTo>
                    <a:pt x="4013839" y="11634"/>
                  </a:lnTo>
                  <a:lnTo>
                    <a:pt x="4013839" y="0"/>
                  </a:lnTo>
                  <a:lnTo>
                    <a:pt x="0" y="11634"/>
                  </a:lnTo>
                  <a:close/>
                </a:path>
                <a:path w="4013834" h="12064">
                  <a:moveTo>
                    <a:pt x="0" y="0"/>
                  </a:moveTo>
                  <a:lnTo>
                    <a:pt x="0" y="11634"/>
                  </a:lnTo>
                  <a:lnTo>
                    <a:pt x="40138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3249696" y="5754332"/>
              <a:ext cx="4013835" cy="12065"/>
            </a:xfrm>
            <a:custGeom>
              <a:avLst/>
              <a:gdLst/>
              <a:ahLst/>
              <a:cxnLst/>
              <a:rect l="l" t="t" r="r" b="b"/>
              <a:pathLst>
                <a:path w="4013834" h="12064">
                  <a:moveTo>
                    <a:pt x="4013839" y="11634"/>
                  </a:moveTo>
                  <a:lnTo>
                    <a:pt x="4013839" y="0"/>
                  </a:lnTo>
                  <a:lnTo>
                    <a:pt x="0" y="11634"/>
                  </a:lnTo>
                  <a:lnTo>
                    <a:pt x="4013839" y="11634"/>
                  </a:lnTo>
                  <a:close/>
                </a:path>
                <a:path w="4013834" h="12064">
                  <a:moveTo>
                    <a:pt x="4013839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401383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1382387" y="5754332"/>
              <a:ext cx="1692910" cy="12065"/>
            </a:xfrm>
            <a:custGeom>
              <a:avLst/>
              <a:gdLst/>
              <a:ahLst/>
              <a:cxnLst/>
              <a:rect l="l" t="t" r="r" b="b"/>
              <a:pathLst>
                <a:path w="1692910" h="12064">
                  <a:moveTo>
                    <a:pt x="0" y="11634"/>
                  </a:moveTo>
                  <a:lnTo>
                    <a:pt x="1692793" y="11634"/>
                  </a:lnTo>
                  <a:lnTo>
                    <a:pt x="1692793" y="0"/>
                  </a:lnTo>
                  <a:lnTo>
                    <a:pt x="0" y="11634"/>
                  </a:lnTo>
                  <a:close/>
                </a:path>
                <a:path w="1692910" h="12064">
                  <a:moveTo>
                    <a:pt x="0" y="0"/>
                  </a:moveTo>
                  <a:lnTo>
                    <a:pt x="0" y="11634"/>
                  </a:lnTo>
                  <a:lnTo>
                    <a:pt x="16927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1382388" y="5754332"/>
              <a:ext cx="1692910" cy="12065"/>
            </a:xfrm>
            <a:custGeom>
              <a:avLst/>
              <a:gdLst/>
              <a:ahLst/>
              <a:cxnLst/>
              <a:rect l="l" t="t" r="r" b="b"/>
              <a:pathLst>
                <a:path w="1692910" h="12064">
                  <a:moveTo>
                    <a:pt x="1692793" y="11634"/>
                  </a:moveTo>
                  <a:lnTo>
                    <a:pt x="1692793" y="0"/>
                  </a:lnTo>
                  <a:lnTo>
                    <a:pt x="0" y="11634"/>
                  </a:lnTo>
                  <a:lnTo>
                    <a:pt x="1692793" y="11634"/>
                  </a:lnTo>
                  <a:close/>
                </a:path>
                <a:path w="1692910" h="12064">
                  <a:moveTo>
                    <a:pt x="1692793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169279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7438050" y="5405302"/>
              <a:ext cx="960119" cy="12065"/>
            </a:xfrm>
            <a:custGeom>
              <a:avLst/>
              <a:gdLst/>
              <a:ahLst/>
              <a:cxnLst/>
              <a:rect l="l" t="t" r="r" b="b"/>
              <a:pathLst>
                <a:path w="960120" h="12064">
                  <a:moveTo>
                    <a:pt x="0" y="11634"/>
                  </a:moveTo>
                  <a:lnTo>
                    <a:pt x="959831" y="11634"/>
                  </a:lnTo>
                  <a:lnTo>
                    <a:pt x="959831" y="0"/>
                  </a:lnTo>
                  <a:lnTo>
                    <a:pt x="0" y="11634"/>
                  </a:lnTo>
                  <a:close/>
                </a:path>
                <a:path w="960120" h="12064">
                  <a:moveTo>
                    <a:pt x="0" y="0"/>
                  </a:moveTo>
                  <a:lnTo>
                    <a:pt x="0" y="11634"/>
                  </a:lnTo>
                  <a:lnTo>
                    <a:pt x="9598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7438050" y="5405302"/>
              <a:ext cx="960119" cy="12065"/>
            </a:xfrm>
            <a:custGeom>
              <a:avLst/>
              <a:gdLst/>
              <a:ahLst/>
              <a:cxnLst/>
              <a:rect l="l" t="t" r="r" b="b"/>
              <a:pathLst>
                <a:path w="960120" h="12064">
                  <a:moveTo>
                    <a:pt x="959831" y="11634"/>
                  </a:moveTo>
                  <a:lnTo>
                    <a:pt x="959831" y="0"/>
                  </a:lnTo>
                  <a:lnTo>
                    <a:pt x="0" y="11634"/>
                  </a:lnTo>
                  <a:lnTo>
                    <a:pt x="959831" y="11634"/>
                  </a:lnTo>
                  <a:close/>
                </a:path>
                <a:path w="960120" h="12064">
                  <a:moveTo>
                    <a:pt x="959831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95983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3249695" y="5405302"/>
              <a:ext cx="4013835" cy="12065"/>
            </a:xfrm>
            <a:custGeom>
              <a:avLst/>
              <a:gdLst/>
              <a:ahLst/>
              <a:cxnLst/>
              <a:rect l="l" t="t" r="r" b="b"/>
              <a:pathLst>
                <a:path w="4013834" h="12064">
                  <a:moveTo>
                    <a:pt x="0" y="11634"/>
                  </a:moveTo>
                  <a:lnTo>
                    <a:pt x="4013839" y="11634"/>
                  </a:lnTo>
                  <a:lnTo>
                    <a:pt x="4013839" y="0"/>
                  </a:lnTo>
                  <a:lnTo>
                    <a:pt x="0" y="11634"/>
                  </a:lnTo>
                  <a:close/>
                </a:path>
                <a:path w="4013834" h="12064">
                  <a:moveTo>
                    <a:pt x="0" y="0"/>
                  </a:moveTo>
                  <a:lnTo>
                    <a:pt x="0" y="11634"/>
                  </a:lnTo>
                  <a:lnTo>
                    <a:pt x="40138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3249696" y="5405302"/>
              <a:ext cx="4013835" cy="12065"/>
            </a:xfrm>
            <a:custGeom>
              <a:avLst/>
              <a:gdLst/>
              <a:ahLst/>
              <a:cxnLst/>
              <a:rect l="l" t="t" r="r" b="b"/>
              <a:pathLst>
                <a:path w="4013834" h="12064">
                  <a:moveTo>
                    <a:pt x="4013839" y="11634"/>
                  </a:moveTo>
                  <a:lnTo>
                    <a:pt x="4013839" y="0"/>
                  </a:lnTo>
                  <a:lnTo>
                    <a:pt x="0" y="11634"/>
                  </a:lnTo>
                  <a:lnTo>
                    <a:pt x="4013839" y="11634"/>
                  </a:lnTo>
                  <a:close/>
                </a:path>
                <a:path w="4013834" h="12064">
                  <a:moveTo>
                    <a:pt x="4013839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401383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1382387" y="5405302"/>
              <a:ext cx="1692910" cy="12065"/>
            </a:xfrm>
            <a:custGeom>
              <a:avLst/>
              <a:gdLst/>
              <a:ahLst/>
              <a:cxnLst/>
              <a:rect l="l" t="t" r="r" b="b"/>
              <a:pathLst>
                <a:path w="1692910" h="12064">
                  <a:moveTo>
                    <a:pt x="0" y="11634"/>
                  </a:moveTo>
                  <a:lnTo>
                    <a:pt x="1692793" y="11634"/>
                  </a:lnTo>
                  <a:lnTo>
                    <a:pt x="1692793" y="0"/>
                  </a:lnTo>
                  <a:lnTo>
                    <a:pt x="0" y="11634"/>
                  </a:lnTo>
                  <a:close/>
                </a:path>
                <a:path w="1692910" h="12064">
                  <a:moveTo>
                    <a:pt x="0" y="0"/>
                  </a:moveTo>
                  <a:lnTo>
                    <a:pt x="0" y="11634"/>
                  </a:lnTo>
                  <a:lnTo>
                    <a:pt x="16927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1382388" y="5405302"/>
              <a:ext cx="1692910" cy="12065"/>
            </a:xfrm>
            <a:custGeom>
              <a:avLst/>
              <a:gdLst/>
              <a:ahLst/>
              <a:cxnLst/>
              <a:rect l="l" t="t" r="r" b="b"/>
              <a:pathLst>
                <a:path w="1692910" h="12064">
                  <a:moveTo>
                    <a:pt x="1692793" y="11634"/>
                  </a:moveTo>
                  <a:lnTo>
                    <a:pt x="1692793" y="0"/>
                  </a:lnTo>
                  <a:lnTo>
                    <a:pt x="0" y="11634"/>
                  </a:lnTo>
                  <a:lnTo>
                    <a:pt x="1692793" y="11634"/>
                  </a:lnTo>
                  <a:close/>
                </a:path>
                <a:path w="1692910" h="12064">
                  <a:moveTo>
                    <a:pt x="1692793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169279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7438050" y="5056273"/>
              <a:ext cx="960119" cy="12065"/>
            </a:xfrm>
            <a:custGeom>
              <a:avLst/>
              <a:gdLst/>
              <a:ahLst/>
              <a:cxnLst/>
              <a:rect l="l" t="t" r="r" b="b"/>
              <a:pathLst>
                <a:path w="960120" h="12064">
                  <a:moveTo>
                    <a:pt x="0" y="11634"/>
                  </a:moveTo>
                  <a:lnTo>
                    <a:pt x="959831" y="11634"/>
                  </a:lnTo>
                  <a:lnTo>
                    <a:pt x="959831" y="0"/>
                  </a:lnTo>
                  <a:lnTo>
                    <a:pt x="0" y="11634"/>
                  </a:lnTo>
                  <a:close/>
                </a:path>
                <a:path w="960120" h="12064">
                  <a:moveTo>
                    <a:pt x="0" y="0"/>
                  </a:moveTo>
                  <a:lnTo>
                    <a:pt x="0" y="11634"/>
                  </a:lnTo>
                  <a:lnTo>
                    <a:pt x="9598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7438050" y="5056273"/>
              <a:ext cx="960119" cy="12065"/>
            </a:xfrm>
            <a:custGeom>
              <a:avLst/>
              <a:gdLst/>
              <a:ahLst/>
              <a:cxnLst/>
              <a:rect l="l" t="t" r="r" b="b"/>
              <a:pathLst>
                <a:path w="960120" h="12064">
                  <a:moveTo>
                    <a:pt x="959831" y="11634"/>
                  </a:moveTo>
                  <a:lnTo>
                    <a:pt x="959831" y="0"/>
                  </a:lnTo>
                  <a:lnTo>
                    <a:pt x="0" y="11634"/>
                  </a:lnTo>
                  <a:lnTo>
                    <a:pt x="959831" y="11634"/>
                  </a:lnTo>
                  <a:close/>
                </a:path>
                <a:path w="960120" h="12064">
                  <a:moveTo>
                    <a:pt x="959831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95983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3249695" y="5056273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11634"/>
                  </a:moveTo>
                  <a:lnTo>
                    <a:pt x="174514" y="11634"/>
                  </a:lnTo>
                  <a:lnTo>
                    <a:pt x="174514" y="0"/>
                  </a:lnTo>
                  <a:lnTo>
                    <a:pt x="0" y="11634"/>
                  </a:lnTo>
                  <a:close/>
                </a:path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3249696" y="5056273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174514" y="11634"/>
                  </a:moveTo>
                  <a:lnTo>
                    <a:pt x="174514" y="0"/>
                  </a:lnTo>
                  <a:lnTo>
                    <a:pt x="0" y="11634"/>
                  </a:lnTo>
                  <a:lnTo>
                    <a:pt x="174514" y="11634"/>
                  </a:lnTo>
                  <a:close/>
                </a:path>
                <a:path w="174625" h="12064">
                  <a:moveTo>
                    <a:pt x="174514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17451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3249695" y="5230787"/>
              <a:ext cx="4013835" cy="12065"/>
            </a:xfrm>
            <a:custGeom>
              <a:avLst/>
              <a:gdLst/>
              <a:ahLst/>
              <a:cxnLst/>
              <a:rect l="l" t="t" r="r" b="b"/>
              <a:pathLst>
                <a:path w="4013834" h="12064">
                  <a:moveTo>
                    <a:pt x="0" y="11634"/>
                  </a:moveTo>
                  <a:lnTo>
                    <a:pt x="4013839" y="11634"/>
                  </a:lnTo>
                  <a:lnTo>
                    <a:pt x="4013839" y="0"/>
                  </a:lnTo>
                  <a:lnTo>
                    <a:pt x="0" y="11634"/>
                  </a:lnTo>
                  <a:close/>
                </a:path>
                <a:path w="4013834" h="12064">
                  <a:moveTo>
                    <a:pt x="0" y="0"/>
                  </a:moveTo>
                  <a:lnTo>
                    <a:pt x="0" y="11634"/>
                  </a:lnTo>
                  <a:lnTo>
                    <a:pt x="40138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3249696" y="5230788"/>
              <a:ext cx="4013835" cy="12065"/>
            </a:xfrm>
            <a:custGeom>
              <a:avLst/>
              <a:gdLst/>
              <a:ahLst/>
              <a:cxnLst/>
              <a:rect l="l" t="t" r="r" b="b"/>
              <a:pathLst>
                <a:path w="4013834" h="12064">
                  <a:moveTo>
                    <a:pt x="4013839" y="11634"/>
                  </a:moveTo>
                  <a:lnTo>
                    <a:pt x="4013839" y="0"/>
                  </a:lnTo>
                  <a:lnTo>
                    <a:pt x="0" y="11634"/>
                  </a:lnTo>
                  <a:lnTo>
                    <a:pt x="4013839" y="11634"/>
                  </a:lnTo>
                  <a:close/>
                </a:path>
                <a:path w="4013834" h="12064">
                  <a:moveTo>
                    <a:pt x="4013839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401383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1382387" y="5056273"/>
              <a:ext cx="1692910" cy="12065"/>
            </a:xfrm>
            <a:custGeom>
              <a:avLst/>
              <a:gdLst/>
              <a:ahLst/>
              <a:cxnLst/>
              <a:rect l="l" t="t" r="r" b="b"/>
              <a:pathLst>
                <a:path w="1692910" h="12064">
                  <a:moveTo>
                    <a:pt x="0" y="11634"/>
                  </a:moveTo>
                  <a:lnTo>
                    <a:pt x="1692793" y="11634"/>
                  </a:lnTo>
                  <a:lnTo>
                    <a:pt x="1692793" y="0"/>
                  </a:lnTo>
                  <a:lnTo>
                    <a:pt x="0" y="11634"/>
                  </a:lnTo>
                  <a:close/>
                </a:path>
                <a:path w="1692910" h="12064">
                  <a:moveTo>
                    <a:pt x="0" y="0"/>
                  </a:moveTo>
                  <a:lnTo>
                    <a:pt x="0" y="11634"/>
                  </a:lnTo>
                  <a:lnTo>
                    <a:pt x="16927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1382388" y="5056273"/>
              <a:ext cx="1692910" cy="12065"/>
            </a:xfrm>
            <a:custGeom>
              <a:avLst/>
              <a:gdLst/>
              <a:ahLst/>
              <a:cxnLst/>
              <a:rect l="l" t="t" r="r" b="b"/>
              <a:pathLst>
                <a:path w="1692910" h="12064">
                  <a:moveTo>
                    <a:pt x="1692793" y="11634"/>
                  </a:moveTo>
                  <a:lnTo>
                    <a:pt x="1692793" y="0"/>
                  </a:lnTo>
                  <a:lnTo>
                    <a:pt x="0" y="11634"/>
                  </a:lnTo>
                  <a:lnTo>
                    <a:pt x="1692793" y="11634"/>
                  </a:lnTo>
                  <a:close/>
                </a:path>
                <a:path w="1692910" h="12064">
                  <a:moveTo>
                    <a:pt x="1692793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169279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7438050" y="4707243"/>
              <a:ext cx="960119" cy="12065"/>
            </a:xfrm>
            <a:custGeom>
              <a:avLst/>
              <a:gdLst/>
              <a:ahLst/>
              <a:cxnLst/>
              <a:rect l="l" t="t" r="r" b="b"/>
              <a:pathLst>
                <a:path w="960120" h="12064">
                  <a:moveTo>
                    <a:pt x="0" y="11634"/>
                  </a:moveTo>
                  <a:lnTo>
                    <a:pt x="959831" y="11634"/>
                  </a:lnTo>
                  <a:lnTo>
                    <a:pt x="959831" y="0"/>
                  </a:lnTo>
                  <a:lnTo>
                    <a:pt x="0" y="11634"/>
                  </a:lnTo>
                  <a:close/>
                </a:path>
                <a:path w="960120" h="12064">
                  <a:moveTo>
                    <a:pt x="0" y="0"/>
                  </a:moveTo>
                  <a:lnTo>
                    <a:pt x="0" y="11634"/>
                  </a:lnTo>
                  <a:lnTo>
                    <a:pt x="9598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7438050" y="4707243"/>
              <a:ext cx="960119" cy="12065"/>
            </a:xfrm>
            <a:custGeom>
              <a:avLst/>
              <a:gdLst/>
              <a:ahLst/>
              <a:cxnLst/>
              <a:rect l="l" t="t" r="r" b="b"/>
              <a:pathLst>
                <a:path w="960120" h="12064">
                  <a:moveTo>
                    <a:pt x="959831" y="11634"/>
                  </a:moveTo>
                  <a:lnTo>
                    <a:pt x="959831" y="0"/>
                  </a:lnTo>
                  <a:lnTo>
                    <a:pt x="0" y="11634"/>
                  </a:lnTo>
                  <a:lnTo>
                    <a:pt x="959831" y="11634"/>
                  </a:lnTo>
                  <a:close/>
                </a:path>
                <a:path w="960120" h="12064">
                  <a:moveTo>
                    <a:pt x="959831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95983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3249695" y="4707243"/>
              <a:ext cx="4013835" cy="12065"/>
            </a:xfrm>
            <a:custGeom>
              <a:avLst/>
              <a:gdLst/>
              <a:ahLst/>
              <a:cxnLst/>
              <a:rect l="l" t="t" r="r" b="b"/>
              <a:pathLst>
                <a:path w="4013834" h="12064">
                  <a:moveTo>
                    <a:pt x="0" y="11634"/>
                  </a:moveTo>
                  <a:lnTo>
                    <a:pt x="4013839" y="11634"/>
                  </a:lnTo>
                  <a:lnTo>
                    <a:pt x="4013839" y="0"/>
                  </a:lnTo>
                  <a:lnTo>
                    <a:pt x="0" y="11634"/>
                  </a:lnTo>
                  <a:close/>
                </a:path>
                <a:path w="4013834" h="12064">
                  <a:moveTo>
                    <a:pt x="0" y="0"/>
                  </a:moveTo>
                  <a:lnTo>
                    <a:pt x="0" y="11634"/>
                  </a:lnTo>
                  <a:lnTo>
                    <a:pt x="40138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3249696" y="4707243"/>
              <a:ext cx="4013835" cy="12065"/>
            </a:xfrm>
            <a:custGeom>
              <a:avLst/>
              <a:gdLst/>
              <a:ahLst/>
              <a:cxnLst/>
              <a:rect l="l" t="t" r="r" b="b"/>
              <a:pathLst>
                <a:path w="4013834" h="12064">
                  <a:moveTo>
                    <a:pt x="4013839" y="11634"/>
                  </a:moveTo>
                  <a:lnTo>
                    <a:pt x="4013839" y="0"/>
                  </a:lnTo>
                  <a:lnTo>
                    <a:pt x="0" y="11634"/>
                  </a:lnTo>
                  <a:lnTo>
                    <a:pt x="4013839" y="11634"/>
                  </a:lnTo>
                  <a:close/>
                </a:path>
                <a:path w="4013834" h="12064">
                  <a:moveTo>
                    <a:pt x="4013839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401383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1382387" y="4707243"/>
              <a:ext cx="1692910" cy="12065"/>
            </a:xfrm>
            <a:custGeom>
              <a:avLst/>
              <a:gdLst/>
              <a:ahLst/>
              <a:cxnLst/>
              <a:rect l="l" t="t" r="r" b="b"/>
              <a:pathLst>
                <a:path w="1692910" h="12064">
                  <a:moveTo>
                    <a:pt x="0" y="11634"/>
                  </a:moveTo>
                  <a:lnTo>
                    <a:pt x="1692793" y="11634"/>
                  </a:lnTo>
                  <a:lnTo>
                    <a:pt x="1692793" y="0"/>
                  </a:lnTo>
                  <a:lnTo>
                    <a:pt x="0" y="11634"/>
                  </a:lnTo>
                  <a:close/>
                </a:path>
                <a:path w="1692910" h="12064">
                  <a:moveTo>
                    <a:pt x="0" y="0"/>
                  </a:moveTo>
                  <a:lnTo>
                    <a:pt x="0" y="11634"/>
                  </a:lnTo>
                  <a:lnTo>
                    <a:pt x="16927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1382388" y="4707243"/>
              <a:ext cx="1692910" cy="12065"/>
            </a:xfrm>
            <a:custGeom>
              <a:avLst/>
              <a:gdLst/>
              <a:ahLst/>
              <a:cxnLst/>
              <a:rect l="l" t="t" r="r" b="b"/>
              <a:pathLst>
                <a:path w="1692910" h="12064">
                  <a:moveTo>
                    <a:pt x="1692793" y="11634"/>
                  </a:moveTo>
                  <a:lnTo>
                    <a:pt x="1692793" y="0"/>
                  </a:lnTo>
                  <a:lnTo>
                    <a:pt x="0" y="11634"/>
                  </a:lnTo>
                  <a:lnTo>
                    <a:pt x="1692793" y="11634"/>
                  </a:lnTo>
                  <a:close/>
                </a:path>
                <a:path w="1692910" h="12064">
                  <a:moveTo>
                    <a:pt x="1692793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169279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7438050" y="4358214"/>
              <a:ext cx="960119" cy="12065"/>
            </a:xfrm>
            <a:custGeom>
              <a:avLst/>
              <a:gdLst/>
              <a:ahLst/>
              <a:cxnLst/>
              <a:rect l="l" t="t" r="r" b="b"/>
              <a:pathLst>
                <a:path w="960120" h="12064">
                  <a:moveTo>
                    <a:pt x="0" y="11634"/>
                  </a:moveTo>
                  <a:lnTo>
                    <a:pt x="959831" y="11634"/>
                  </a:lnTo>
                  <a:lnTo>
                    <a:pt x="959831" y="0"/>
                  </a:lnTo>
                  <a:lnTo>
                    <a:pt x="0" y="11634"/>
                  </a:lnTo>
                  <a:close/>
                </a:path>
                <a:path w="960120" h="12064">
                  <a:moveTo>
                    <a:pt x="0" y="0"/>
                  </a:moveTo>
                  <a:lnTo>
                    <a:pt x="0" y="11634"/>
                  </a:lnTo>
                  <a:lnTo>
                    <a:pt x="9598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7438050" y="4358214"/>
              <a:ext cx="960119" cy="12065"/>
            </a:xfrm>
            <a:custGeom>
              <a:avLst/>
              <a:gdLst/>
              <a:ahLst/>
              <a:cxnLst/>
              <a:rect l="l" t="t" r="r" b="b"/>
              <a:pathLst>
                <a:path w="960120" h="12064">
                  <a:moveTo>
                    <a:pt x="959831" y="11634"/>
                  </a:moveTo>
                  <a:lnTo>
                    <a:pt x="959831" y="0"/>
                  </a:lnTo>
                  <a:lnTo>
                    <a:pt x="0" y="11634"/>
                  </a:lnTo>
                  <a:lnTo>
                    <a:pt x="959831" y="11634"/>
                  </a:lnTo>
                  <a:close/>
                </a:path>
                <a:path w="960120" h="12064">
                  <a:moveTo>
                    <a:pt x="959831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95983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3249695" y="4358214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11634"/>
                  </a:moveTo>
                  <a:lnTo>
                    <a:pt x="174514" y="11634"/>
                  </a:lnTo>
                  <a:lnTo>
                    <a:pt x="174514" y="0"/>
                  </a:lnTo>
                  <a:lnTo>
                    <a:pt x="0" y="11634"/>
                  </a:lnTo>
                  <a:close/>
                </a:path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3249696" y="4358214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174514" y="11634"/>
                  </a:moveTo>
                  <a:lnTo>
                    <a:pt x="174514" y="0"/>
                  </a:lnTo>
                  <a:lnTo>
                    <a:pt x="0" y="11634"/>
                  </a:lnTo>
                  <a:lnTo>
                    <a:pt x="174514" y="11634"/>
                  </a:lnTo>
                  <a:close/>
                </a:path>
                <a:path w="174625" h="12064">
                  <a:moveTo>
                    <a:pt x="174514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17451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3249695" y="4009184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11634"/>
                  </a:moveTo>
                  <a:lnTo>
                    <a:pt x="174514" y="11634"/>
                  </a:lnTo>
                  <a:lnTo>
                    <a:pt x="174514" y="0"/>
                  </a:lnTo>
                  <a:lnTo>
                    <a:pt x="0" y="11634"/>
                  </a:lnTo>
                  <a:close/>
                </a:path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3249696" y="4009184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174514" y="11634"/>
                  </a:moveTo>
                  <a:lnTo>
                    <a:pt x="174514" y="0"/>
                  </a:lnTo>
                  <a:lnTo>
                    <a:pt x="0" y="11634"/>
                  </a:lnTo>
                  <a:lnTo>
                    <a:pt x="174514" y="11634"/>
                  </a:lnTo>
                  <a:close/>
                </a:path>
                <a:path w="174625" h="12064">
                  <a:moveTo>
                    <a:pt x="174514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17451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1" name="object 211" descr=""/>
          <p:cNvSpPr txBox="1"/>
          <p:nvPr/>
        </p:nvSpPr>
        <p:spPr>
          <a:xfrm>
            <a:off x="1403330" y="4364018"/>
            <a:ext cx="24574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9X14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2" name="object 212" descr=""/>
          <p:cNvSpPr txBox="1"/>
          <p:nvPr/>
        </p:nvSpPr>
        <p:spPr>
          <a:xfrm>
            <a:off x="7004108" y="4162381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10X24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3" name="object 213" descr=""/>
          <p:cNvSpPr txBox="1"/>
          <p:nvPr/>
        </p:nvSpPr>
        <p:spPr>
          <a:xfrm>
            <a:off x="3262959" y="5043927"/>
            <a:ext cx="154940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4" name="object 214" descr=""/>
          <p:cNvSpPr txBox="1"/>
          <p:nvPr/>
        </p:nvSpPr>
        <p:spPr>
          <a:xfrm>
            <a:off x="3249015" y="4754406"/>
            <a:ext cx="173990" cy="2584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5" name="object 215" descr=""/>
          <p:cNvSpPr txBox="1"/>
          <p:nvPr/>
        </p:nvSpPr>
        <p:spPr>
          <a:xfrm>
            <a:off x="3249015" y="5452466"/>
            <a:ext cx="173990" cy="2584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6" name="object 216" descr=""/>
          <p:cNvSpPr txBox="1"/>
          <p:nvPr/>
        </p:nvSpPr>
        <p:spPr>
          <a:xfrm>
            <a:off x="3262959" y="5730997"/>
            <a:ext cx="154940" cy="89852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15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7" name="object 217" descr=""/>
          <p:cNvSpPr txBox="1"/>
          <p:nvPr/>
        </p:nvSpPr>
        <p:spPr>
          <a:xfrm>
            <a:off x="7437370" y="4405377"/>
            <a:ext cx="173990" cy="2584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8" name="object 218" descr=""/>
          <p:cNvSpPr txBox="1"/>
          <p:nvPr/>
        </p:nvSpPr>
        <p:spPr>
          <a:xfrm>
            <a:off x="7437370" y="4754406"/>
            <a:ext cx="173990" cy="2584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9" name="object 219" descr=""/>
          <p:cNvSpPr txBox="1"/>
          <p:nvPr/>
        </p:nvSpPr>
        <p:spPr>
          <a:xfrm>
            <a:off x="7437370" y="5103436"/>
            <a:ext cx="173990" cy="2584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0" name="object 220" descr=""/>
          <p:cNvSpPr txBox="1"/>
          <p:nvPr/>
        </p:nvSpPr>
        <p:spPr>
          <a:xfrm>
            <a:off x="7437370" y="5452466"/>
            <a:ext cx="173990" cy="2584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1" name="object 221" descr=""/>
          <p:cNvSpPr txBox="1"/>
          <p:nvPr/>
        </p:nvSpPr>
        <p:spPr>
          <a:xfrm>
            <a:off x="7437370" y="5801495"/>
            <a:ext cx="173990" cy="2584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2" name="object 222" descr=""/>
          <p:cNvSpPr txBox="1"/>
          <p:nvPr/>
        </p:nvSpPr>
        <p:spPr>
          <a:xfrm>
            <a:off x="7437370" y="6150524"/>
            <a:ext cx="173990" cy="2584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3" name="object 223" descr=""/>
          <p:cNvSpPr txBox="1"/>
          <p:nvPr/>
        </p:nvSpPr>
        <p:spPr>
          <a:xfrm>
            <a:off x="7451314" y="6444001"/>
            <a:ext cx="154940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4" name="object 224" descr=""/>
          <p:cNvSpPr txBox="1"/>
          <p:nvPr/>
        </p:nvSpPr>
        <p:spPr>
          <a:xfrm>
            <a:off x="3453529" y="5499760"/>
            <a:ext cx="379158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4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4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4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4">
                <a:latin typeface="Arial"/>
                <a:cs typeface="Arial"/>
              </a:rPr>
              <a:t> </a:t>
            </a:r>
            <a:r>
              <a:rPr dirty="0" sz="1050" spc="-55">
                <a:latin typeface="Arial"/>
                <a:cs typeface="Arial"/>
              </a:rPr>
              <a:t>10X10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5" name="object 225" descr=""/>
          <p:cNvSpPr txBox="1"/>
          <p:nvPr/>
        </p:nvSpPr>
        <p:spPr>
          <a:xfrm>
            <a:off x="3443058" y="4873135"/>
            <a:ext cx="379158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10X15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10X15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10X15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10X15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10X15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10X15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10X15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10X15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10X15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10X15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55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6" name="object 226" descr=""/>
          <p:cNvSpPr txBox="1"/>
          <p:nvPr/>
        </p:nvSpPr>
        <p:spPr>
          <a:xfrm>
            <a:off x="3517535" y="6130442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10X31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7" name="object 227" descr=""/>
          <p:cNvSpPr txBox="1"/>
          <p:nvPr/>
        </p:nvSpPr>
        <p:spPr>
          <a:xfrm>
            <a:off x="7887833" y="6533585"/>
            <a:ext cx="3016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11X23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8" name="object 228" descr=""/>
          <p:cNvSpPr txBox="1"/>
          <p:nvPr/>
        </p:nvSpPr>
        <p:spPr>
          <a:xfrm>
            <a:off x="1700005" y="4790764"/>
            <a:ext cx="3016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10X29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9" name="object 229" descr=""/>
          <p:cNvSpPr txBox="1"/>
          <p:nvPr/>
        </p:nvSpPr>
        <p:spPr>
          <a:xfrm>
            <a:off x="1433364" y="6380813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0" name="object 230" descr=""/>
          <p:cNvSpPr txBox="1"/>
          <p:nvPr/>
        </p:nvSpPr>
        <p:spPr>
          <a:xfrm>
            <a:off x="2576534" y="4788670"/>
            <a:ext cx="3016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1" name="object 231" descr=""/>
          <p:cNvSpPr txBox="1"/>
          <p:nvPr/>
        </p:nvSpPr>
        <p:spPr>
          <a:xfrm>
            <a:off x="2576534" y="5137700"/>
            <a:ext cx="3016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2" name="object 232" descr=""/>
          <p:cNvSpPr txBox="1"/>
          <p:nvPr/>
        </p:nvSpPr>
        <p:spPr>
          <a:xfrm>
            <a:off x="2576534" y="5486729"/>
            <a:ext cx="3016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3" name="object 233" descr=""/>
          <p:cNvSpPr txBox="1"/>
          <p:nvPr/>
        </p:nvSpPr>
        <p:spPr>
          <a:xfrm>
            <a:off x="2576534" y="5835759"/>
            <a:ext cx="3016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4" name="object 234" descr=""/>
          <p:cNvSpPr txBox="1"/>
          <p:nvPr/>
        </p:nvSpPr>
        <p:spPr>
          <a:xfrm>
            <a:off x="7863883" y="4014231"/>
            <a:ext cx="173990" cy="2584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50">
                <a:latin typeface="Arial"/>
                <a:cs typeface="Arial"/>
              </a:rPr>
              <a:t>9X14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35" name="object 235" descr=""/>
          <p:cNvGrpSpPr/>
          <p:nvPr/>
        </p:nvGrpSpPr>
        <p:grpSpPr>
          <a:xfrm>
            <a:off x="7438049" y="6626906"/>
            <a:ext cx="174625" cy="12065"/>
            <a:chOff x="7438049" y="6626906"/>
            <a:chExt cx="174625" cy="12065"/>
          </a:xfrm>
        </p:grpSpPr>
        <p:sp>
          <p:nvSpPr>
            <p:cNvPr id="236" name="object 236" descr=""/>
            <p:cNvSpPr/>
            <p:nvPr/>
          </p:nvSpPr>
          <p:spPr>
            <a:xfrm>
              <a:off x="7438049" y="6626906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5">
                  <a:moveTo>
                    <a:pt x="0" y="11634"/>
                  </a:moveTo>
                  <a:lnTo>
                    <a:pt x="174514" y="11634"/>
                  </a:lnTo>
                  <a:lnTo>
                    <a:pt x="174514" y="0"/>
                  </a:lnTo>
                  <a:lnTo>
                    <a:pt x="0" y="11634"/>
                  </a:lnTo>
                  <a:close/>
                </a:path>
                <a:path w="174625" h="12065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 descr=""/>
            <p:cNvSpPr/>
            <p:nvPr/>
          </p:nvSpPr>
          <p:spPr>
            <a:xfrm>
              <a:off x="7438050" y="6626906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5">
                  <a:moveTo>
                    <a:pt x="174514" y="11634"/>
                  </a:moveTo>
                  <a:lnTo>
                    <a:pt x="174514" y="0"/>
                  </a:lnTo>
                  <a:lnTo>
                    <a:pt x="0" y="11634"/>
                  </a:lnTo>
                  <a:lnTo>
                    <a:pt x="174514" y="11634"/>
                  </a:lnTo>
                  <a:close/>
                </a:path>
                <a:path w="174625" h="12065">
                  <a:moveTo>
                    <a:pt x="174514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17451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8" name="object 238" descr=""/>
          <p:cNvSpPr txBox="1"/>
          <p:nvPr/>
        </p:nvSpPr>
        <p:spPr>
          <a:xfrm>
            <a:off x="7887833" y="4115456"/>
            <a:ext cx="509270" cy="509270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262890">
              <a:lnSpc>
                <a:spcPct val="100000"/>
              </a:lnSpc>
              <a:spcBef>
                <a:spcPts val="74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r>
              <a:rPr dirty="0" sz="1050" spc="-10">
                <a:latin typeface="Arial"/>
                <a:cs typeface="Arial"/>
              </a:rPr>
              <a:t>10X23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39" name="object 239" descr=""/>
          <p:cNvGrpSpPr/>
          <p:nvPr/>
        </p:nvGrpSpPr>
        <p:grpSpPr>
          <a:xfrm>
            <a:off x="1360576" y="3336784"/>
            <a:ext cx="7059295" cy="3509645"/>
            <a:chOff x="1360576" y="3336784"/>
            <a:chExt cx="7059295" cy="3509645"/>
          </a:xfrm>
        </p:grpSpPr>
        <p:sp>
          <p:nvSpPr>
            <p:cNvPr id="240" name="object 240" descr=""/>
            <p:cNvSpPr/>
            <p:nvPr/>
          </p:nvSpPr>
          <p:spPr>
            <a:xfrm>
              <a:off x="3249695" y="6626905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5">
                  <a:moveTo>
                    <a:pt x="0" y="11634"/>
                  </a:moveTo>
                  <a:lnTo>
                    <a:pt x="174514" y="11634"/>
                  </a:lnTo>
                  <a:lnTo>
                    <a:pt x="174514" y="0"/>
                  </a:lnTo>
                  <a:lnTo>
                    <a:pt x="0" y="11634"/>
                  </a:lnTo>
                  <a:close/>
                </a:path>
                <a:path w="174625" h="12065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 descr=""/>
            <p:cNvSpPr/>
            <p:nvPr/>
          </p:nvSpPr>
          <p:spPr>
            <a:xfrm>
              <a:off x="3249695" y="6626906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5">
                  <a:moveTo>
                    <a:pt x="174514" y="11634"/>
                  </a:moveTo>
                  <a:lnTo>
                    <a:pt x="174514" y="0"/>
                  </a:lnTo>
                  <a:lnTo>
                    <a:pt x="0" y="11634"/>
                  </a:lnTo>
                  <a:lnTo>
                    <a:pt x="174514" y="11634"/>
                  </a:lnTo>
                  <a:close/>
                </a:path>
                <a:path w="174625" h="12065">
                  <a:moveTo>
                    <a:pt x="174514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17451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 descr=""/>
            <p:cNvSpPr/>
            <p:nvPr/>
          </p:nvSpPr>
          <p:spPr>
            <a:xfrm>
              <a:off x="1364703" y="3875390"/>
              <a:ext cx="7051040" cy="2967355"/>
            </a:xfrm>
            <a:custGeom>
              <a:avLst/>
              <a:gdLst/>
              <a:ahLst/>
              <a:cxnLst/>
              <a:rect l="l" t="t" r="r" b="b"/>
              <a:pathLst>
                <a:path w="7051040" h="2967354">
                  <a:moveTo>
                    <a:pt x="7050396" y="349029"/>
                  </a:moveTo>
                  <a:lnTo>
                    <a:pt x="7050629" y="2966750"/>
                  </a:lnTo>
                  <a:lnTo>
                    <a:pt x="232" y="2966750"/>
                  </a:lnTo>
                  <a:lnTo>
                    <a:pt x="0" y="349029"/>
                  </a:lnTo>
                  <a:lnTo>
                    <a:pt x="314126" y="349029"/>
                  </a:lnTo>
                  <a:lnTo>
                    <a:pt x="314126" y="0"/>
                  </a:lnTo>
                  <a:lnTo>
                    <a:pt x="6736269" y="0"/>
                  </a:lnTo>
                  <a:lnTo>
                    <a:pt x="6736269" y="349029"/>
                  </a:lnTo>
                  <a:lnTo>
                    <a:pt x="7050396" y="349029"/>
                  </a:lnTo>
                </a:path>
                <a:path w="7051040" h="2967354">
                  <a:moveTo>
                    <a:pt x="7032944" y="366481"/>
                  </a:moveTo>
                  <a:lnTo>
                    <a:pt x="7033177" y="2949299"/>
                  </a:lnTo>
                  <a:lnTo>
                    <a:pt x="17684" y="2949299"/>
                  </a:lnTo>
                  <a:lnTo>
                    <a:pt x="17451" y="366481"/>
                  </a:lnTo>
                  <a:lnTo>
                    <a:pt x="331578" y="366481"/>
                  </a:lnTo>
                  <a:lnTo>
                    <a:pt x="331578" y="17451"/>
                  </a:lnTo>
                  <a:lnTo>
                    <a:pt x="6718818" y="17451"/>
                  </a:lnTo>
                  <a:lnTo>
                    <a:pt x="6718818" y="366481"/>
                  </a:lnTo>
                  <a:lnTo>
                    <a:pt x="7032944" y="366481"/>
                  </a:lnTo>
                </a:path>
              </a:pathLst>
            </a:custGeom>
            <a:ln w="79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 descr=""/>
            <p:cNvSpPr/>
            <p:nvPr/>
          </p:nvSpPr>
          <p:spPr>
            <a:xfrm>
              <a:off x="1627406" y="3337419"/>
              <a:ext cx="6473825" cy="485775"/>
            </a:xfrm>
            <a:custGeom>
              <a:avLst/>
              <a:gdLst/>
              <a:ahLst/>
              <a:cxnLst/>
              <a:rect l="l" t="t" r="r" b="b"/>
              <a:pathLst>
                <a:path w="6473825" h="485775">
                  <a:moveTo>
                    <a:pt x="51423" y="485616"/>
                  </a:moveTo>
                  <a:lnTo>
                    <a:pt x="51423" y="0"/>
                  </a:lnTo>
                </a:path>
                <a:path w="6473825" h="485775">
                  <a:moveTo>
                    <a:pt x="6473566" y="485616"/>
                  </a:moveTo>
                  <a:lnTo>
                    <a:pt x="6473566" y="0"/>
                  </a:lnTo>
                </a:path>
                <a:path w="6473825" h="485775">
                  <a:moveTo>
                    <a:pt x="103778" y="52354"/>
                  </a:moveTo>
                  <a:lnTo>
                    <a:pt x="6421212" y="52354"/>
                  </a:lnTo>
                </a:path>
                <a:path w="6473825" h="485775">
                  <a:moveTo>
                    <a:pt x="0" y="52354"/>
                  </a:moveTo>
                  <a:lnTo>
                    <a:pt x="117041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 descr=""/>
            <p:cNvSpPr/>
            <p:nvPr/>
          </p:nvSpPr>
          <p:spPr>
            <a:xfrm>
              <a:off x="1649278" y="3360222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89" h="59054">
                  <a:moveTo>
                    <a:pt x="14193" y="58869"/>
                  </a:moveTo>
                  <a:lnTo>
                    <a:pt x="59102" y="13961"/>
                  </a:lnTo>
                  <a:lnTo>
                    <a:pt x="44908" y="0"/>
                  </a:lnTo>
                  <a:lnTo>
                    <a:pt x="14193" y="58869"/>
                  </a:lnTo>
                  <a:close/>
                </a:path>
                <a:path w="59689" h="59054">
                  <a:moveTo>
                    <a:pt x="0" y="44908"/>
                  </a:moveTo>
                  <a:lnTo>
                    <a:pt x="14193" y="58869"/>
                  </a:lnTo>
                  <a:lnTo>
                    <a:pt x="44908" y="0"/>
                  </a:lnTo>
                  <a:lnTo>
                    <a:pt x="0" y="44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 descr=""/>
            <p:cNvSpPr/>
            <p:nvPr/>
          </p:nvSpPr>
          <p:spPr>
            <a:xfrm>
              <a:off x="1649279" y="3360222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89" h="59054">
                  <a:moveTo>
                    <a:pt x="59102" y="13961"/>
                  </a:moveTo>
                  <a:lnTo>
                    <a:pt x="44908" y="0"/>
                  </a:lnTo>
                  <a:lnTo>
                    <a:pt x="14193" y="58869"/>
                  </a:lnTo>
                  <a:lnTo>
                    <a:pt x="59102" y="13961"/>
                  </a:lnTo>
                  <a:close/>
                </a:path>
                <a:path w="59689" h="59054">
                  <a:moveTo>
                    <a:pt x="44908" y="0"/>
                  </a:moveTo>
                  <a:lnTo>
                    <a:pt x="14193" y="58869"/>
                  </a:lnTo>
                  <a:lnTo>
                    <a:pt x="0" y="44908"/>
                  </a:lnTo>
                  <a:lnTo>
                    <a:pt x="4490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 descr=""/>
            <p:cNvSpPr/>
            <p:nvPr/>
          </p:nvSpPr>
          <p:spPr>
            <a:xfrm>
              <a:off x="8035356" y="3389773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 h="0">
                  <a:moveTo>
                    <a:pt x="11704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 descr=""/>
            <p:cNvSpPr/>
            <p:nvPr/>
          </p:nvSpPr>
          <p:spPr>
            <a:xfrm>
              <a:off x="8071422" y="3360222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14193" y="58869"/>
                  </a:moveTo>
                  <a:lnTo>
                    <a:pt x="59102" y="13961"/>
                  </a:lnTo>
                  <a:lnTo>
                    <a:pt x="44908" y="0"/>
                  </a:lnTo>
                  <a:lnTo>
                    <a:pt x="14193" y="58869"/>
                  </a:lnTo>
                  <a:close/>
                </a:path>
                <a:path w="59690" h="59054">
                  <a:moveTo>
                    <a:pt x="0" y="44908"/>
                  </a:moveTo>
                  <a:lnTo>
                    <a:pt x="14193" y="58869"/>
                  </a:lnTo>
                  <a:lnTo>
                    <a:pt x="44908" y="0"/>
                  </a:lnTo>
                  <a:lnTo>
                    <a:pt x="0" y="44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 descr=""/>
            <p:cNvSpPr/>
            <p:nvPr/>
          </p:nvSpPr>
          <p:spPr>
            <a:xfrm>
              <a:off x="8071422" y="3360222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0" y="44908"/>
                  </a:moveTo>
                  <a:lnTo>
                    <a:pt x="14193" y="58869"/>
                  </a:lnTo>
                  <a:lnTo>
                    <a:pt x="44908" y="0"/>
                  </a:lnTo>
                  <a:lnTo>
                    <a:pt x="0" y="44908"/>
                  </a:lnTo>
                  <a:close/>
                </a:path>
                <a:path w="59690" h="59054">
                  <a:moveTo>
                    <a:pt x="14193" y="58869"/>
                  </a:moveTo>
                  <a:lnTo>
                    <a:pt x="44908" y="0"/>
                  </a:lnTo>
                  <a:lnTo>
                    <a:pt x="59102" y="13961"/>
                  </a:lnTo>
                  <a:lnTo>
                    <a:pt x="14193" y="588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9" name="object 249" descr=""/>
          <p:cNvSpPr txBox="1"/>
          <p:nvPr/>
        </p:nvSpPr>
        <p:spPr>
          <a:xfrm>
            <a:off x="4761324" y="3250416"/>
            <a:ext cx="252729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184'-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50" name="object 250" descr=""/>
          <p:cNvGrpSpPr/>
          <p:nvPr/>
        </p:nvGrpSpPr>
        <p:grpSpPr>
          <a:xfrm>
            <a:off x="8152693" y="3823098"/>
            <a:ext cx="967740" cy="453390"/>
            <a:chOff x="8152693" y="3823098"/>
            <a:chExt cx="967740" cy="453390"/>
          </a:xfrm>
        </p:grpSpPr>
        <p:sp>
          <p:nvSpPr>
            <p:cNvPr id="251" name="object 251" descr=""/>
            <p:cNvSpPr/>
            <p:nvPr/>
          </p:nvSpPr>
          <p:spPr>
            <a:xfrm>
              <a:off x="8153328" y="3823733"/>
              <a:ext cx="966469" cy="400685"/>
            </a:xfrm>
            <a:custGeom>
              <a:avLst/>
              <a:gdLst/>
              <a:ahLst/>
              <a:cxnLst/>
              <a:rect l="l" t="t" r="r" b="b"/>
              <a:pathLst>
                <a:path w="966470" h="400685">
                  <a:moveTo>
                    <a:pt x="0" y="51656"/>
                  </a:moveTo>
                  <a:lnTo>
                    <a:pt x="966346" y="51656"/>
                  </a:lnTo>
                </a:path>
                <a:path w="966470" h="400685">
                  <a:moveTo>
                    <a:pt x="314126" y="400685"/>
                  </a:moveTo>
                  <a:lnTo>
                    <a:pt x="966346" y="400685"/>
                  </a:lnTo>
                </a:path>
                <a:path w="966470" h="400685">
                  <a:moveTo>
                    <a:pt x="913991" y="104010"/>
                  </a:moveTo>
                  <a:lnTo>
                    <a:pt x="913991" y="348331"/>
                  </a:lnTo>
                </a:path>
                <a:path w="966470" h="400685">
                  <a:moveTo>
                    <a:pt x="913991" y="0"/>
                  </a:moveTo>
                  <a:lnTo>
                    <a:pt x="913991" y="1170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 descr=""/>
            <p:cNvSpPr/>
            <p:nvPr/>
          </p:nvSpPr>
          <p:spPr>
            <a:xfrm>
              <a:off x="9037768" y="3845838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0" y="13961"/>
                  </a:moveTo>
                  <a:lnTo>
                    <a:pt x="44908" y="58869"/>
                  </a:lnTo>
                  <a:lnTo>
                    <a:pt x="59102" y="44908"/>
                  </a:lnTo>
                  <a:lnTo>
                    <a:pt x="0" y="13961"/>
                  </a:lnTo>
                  <a:close/>
                </a:path>
                <a:path w="59690" h="59054">
                  <a:moveTo>
                    <a:pt x="0" y="13961"/>
                  </a:moveTo>
                  <a:lnTo>
                    <a:pt x="59102" y="44908"/>
                  </a:lnTo>
                  <a:lnTo>
                    <a:pt x="13961" y="0"/>
                  </a:lnTo>
                  <a:lnTo>
                    <a:pt x="0" y="139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 descr=""/>
            <p:cNvSpPr/>
            <p:nvPr/>
          </p:nvSpPr>
          <p:spPr>
            <a:xfrm>
              <a:off x="9037768" y="3845839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44908" y="58869"/>
                  </a:moveTo>
                  <a:lnTo>
                    <a:pt x="59102" y="44908"/>
                  </a:lnTo>
                  <a:lnTo>
                    <a:pt x="0" y="13961"/>
                  </a:lnTo>
                  <a:lnTo>
                    <a:pt x="44908" y="58869"/>
                  </a:lnTo>
                  <a:close/>
                </a:path>
                <a:path w="59690" h="59054">
                  <a:moveTo>
                    <a:pt x="59102" y="44908"/>
                  </a:moveTo>
                  <a:lnTo>
                    <a:pt x="0" y="13961"/>
                  </a:lnTo>
                  <a:lnTo>
                    <a:pt x="13961" y="0"/>
                  </a:lnTo>
                  <a:lnTo>
                    <a:pt x="59102" y="4490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 descr=""/>
            <p:cNvSpPr/>
            <p:nvPr/>
          </p:nvSpPr>
          <p:spPr>
            <a:xfrm>
              <a:off x="9067320" y="4158802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w="0" h="117475">
                  <a:moveTo>
                    <a:pt x="0" y="11704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 descr=""/>
            <p:cNvSpPr/>
            <p:nvPr/>
          </p:nvSpPr>
          <p:spPr>
            <a:xfrm>
              <a:off x="9037768" y="4194868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0" y="13961"/>
                  </a:moveTo>
                  <a:lnTo>
                    <a:pt x="44908" y="58869"/>
                  </a:lnTo>
                  <a:lnTo>
                    <a:pt x="59102" y="44908"/>
                  </a:lnTo>
                  <a:lnTo>
                    <a:pt x="0" y="13961"/>
                  </a:lnTo>
                  <a:close/>
                </a:path>
                <a:path w="59690" h="59054">
                  <a:moveTo>
                    <a:pt x="0" y="13961"/>
                  </a:moveTo>
                  <a:lnTo>
                    <a:pt x="59102" y="44908"/>
                  </a:lnTo>
                  <a:lnTo>
                    <a:pt x="13961" y="0"/>
                  </a:lnTo>
                  <a:lnTo>
                    <a:pt x="0" y="139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 descr=""/>
            <p:cNvSpPr/>
            <p:nvPr/>
          </p:nvSpPr>
          <p:spPr>
            <a:xfrm>
              <a:off x="9037768" y="4194868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13961" y="0"/>
                  </a:moveTo>
                  <a:lnTo>
                    <a:pt x="0" y="13961"/>
                  </a:lnTo>
                  <a:lnTo>
                    <a:pt x="59102" y="44908"/>
                  </a:lnTo>
                  <a:lnTo>
                    <a:pt x="13961" y="0"/>
                  </a:lnTo>
                  <a:close/>
                </a:path>
                <a:path w="59690" h="59054">
                  <a:moveTo>
                    <a:pt x="0" y="13961"/>
                  </a:moveTo>
                  <a:lnTo>
                    <a:pt x="59102" y="44908"/>
                  </a:lnTo>
                  <a:lnTo>
                    <a:pt x="44908" y="58869"/>
                  </a:lnTo>
                  <a:lnTo>
                    <a:pt x="0" y="139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7" name="object 257" descr=""/>
          <p:cNvSpPr txBox="1"/>
          <p:nvPr/>
        </p:nvSpPr>
        <p:spPr>
          <a:xfrm>
            <a:off x="8934890" y="3946285"/>
            <a:ext cx="107314" cy="212090"/>
          </a:xfrm>
          <a:prstGeom prst="rect">
            <a:avLst/>
          </a:prstGeom>
        </p:spPr>
        <p:txBody>
          <a:bodyPr wrap="square" lIns="0" tIns="88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550">
                <a:latin typeface="Arial"/>
                <a:cs typeface="Arial"/>
              </a:rPr>
              <a:t>10'-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58" name="object 258" descr=""/>
          <p:cNvGrpSpPr/>
          <p:nvPr/>
        </p:nvGrpSpPr>
        <p:grpSpPr>
          <a:xfrm>
            <a:off x="8466819" y="4172128"/>
            <a:ext cx="654050" cy="2722245"/>
            <a:chOff x="8466819" y="4172128"/>
            <a:chExt cx="654050" cy="2722245"/>
          </a:xfrm>
        </p:grpSpPr>
        <p:sp>
          <p:nvSpPr>
            <p:cNvPr id="259" name="object 259" descr=""/>
            <p:cNvSpPr/>
            <p:nvPr/>
          </p:nvSpPr>
          <p:spPr>
            <a:xfrm>
              <a:off x="8467454" y="4172763"/>
              <a:ext cx="652780" cy="2669540"/>
            </a:xfrm>
            <a:custGeom>
              <a:avLst/>
              <a:gdLst/>
              <a:ahLst/>
              <a:cxnLst/>
              <a:rect l="l" t="t" r="r" b="b"/>
              <a:pathLst>
                <a:path w="652779" h="2669540">
                  <a:moveTo>
                    <a:pt x="0" y="51656"/>
                  </a:moveTo>
                  <a:lnTo>
                    <a:pt x="652219" y="51656"/>
                  </a:lnTo>
                </a:path>
                <a:path w="652779" h="2669540">
                  <a:moveTo>
                    <a:pt x="232" y="2669377"/>
                  </a:moveTo>
                  <a:lnTo>
                    <a:pt x="652219" y="2669377"/>
                  </a:lnTo>
                </a:path>
                <a:path w="652779" h="2669540">
                  <a:moveTo>
                    <a:pt x="599865" y="104010"/>
                  </a:moveTo>
                  <a:lnTo>
                    <a:pt x="599865" y="2617023"/>
                  </a:lnTo>
                </a:path>
                <a:path w="652779" h="2669540">
                  <a:moveTo>
                    <a:pt x="599865" y="0"/>
                  </a:moveTo>
                  <a:lnTo>
                    <a:pt x="599865" y="1170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 descr=""/>
            <p:cNvSpPr/>
            <p:nvPr/>
          </p:nvSpPr>
          <p:spPr>
            <a:xfrm>
              <a:off x="9037768" y="4194868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0" y="13961"/>
                  </a:moveTo>
                  <a:lnTo>
                    <a:pt x="44908" y="58869"/>
                  </a:lnTo>
                  <a:lnTo>
                    <a:pt x="59102" y="44908"/>
                  </a:lnTo>
                  <a:lnTo>
                    <a:pt x="0" y="13961"/>
                  </a:lnTo>
                  <a:close/>
                </a:path>
                <a:path w="59690" h="59054">
                  <a:moveTo>
                    <a:pt x="0" y="13961"/>
                  </a:moveTo>
                  <a:lnTo>
                    <a:pt x="59102" y="44908"/>
                  </a:lnTo>
                  <a:lnTo>
                    <a:pt x="13961" y="0"/>
                  </a:lnTo>
                  <a:lnTo>
                    <a:pt x="0" y="139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 descr=""/>
            <p:cNvSpPr/>
            <p:nvPr/>
          </p:nvSpPr>
          <p:spPr>
            <a:xfrm>
              <a:off x="9037768" y="4194868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44908" y="58869"/>
                  </a:moveTo>
                  <a:lnTo>
                    <a:pt x="59102" y="44908"/>
                  </a:lnTo>
                  <a:lnTo>
                    <a:pt x="0" y="13961"/>
                  </a:lnTo>
                  <a:lnTo>
                    <a:pt x="44908" y="58869"/>
                  </a:lnTo>
                  <a:close/>
                </a:path>
                <a:path w="59690" h="59054">
                  <a:moveTo>
                    <a:pt x="59102" y="44908"/>
                  </a:moveTo>
                  <a:lnTo>
                    <a:pt x="0" y="13961"/>
                  </a:lnTo>
                  <a:lnTo>
                    <a:pt x="13961" y="0"/>
                  </a:lnTo>
                  <a:lnTo>
                    <a:pt x="59102" y="4490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 descr=""/>
            <p:cNvSpPr/>
            <p:nvPr/>
          </p:nvSpPr>
          <p:spPr>
            <a:xfrm>
              <a:off x="9067320" y="6776523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w="0" h="117475">
                  <a:moveTo>
                    <a:pt x="0" y="11704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 descr=""/>
            <p:cNvSpPr/>
            <p:nvPr/>
          </p:nvSpPr>
          <p:spPr>
            <a:xfrm>
              <a:off x="9037768" y="6812589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90" h="59690">
                  <a:moveTo>
                    <a:pt x="0" y="14193"/>
                  </a:moveTo>
                  <a:lnTo>
                    <a:pt x="44908" y="59102"/>
                  </a:lnTo>
                  <a:lnTo>
                    <a:pt x="59102" y="44908"/>
                  </a:lnTo>
                  <a:lnTo>
                    <a:pt x="0" y="14193"/>
                  </a:lnTo>
                  <a:close/>
                </a:path>
                <a:path w="59690" h="59690">
                  <a:moveTo>
                    <a:pt x="0" y="14193"/>
                  </a:moveTo>
                  <a:lnTo>
                    <a:pt x="59102" y="44908"/>
                  </a:lnTo>
                  <a:lnTo>
                    <a:pt x="13961" y="0"/>
                  </a:lnTo>
                  <a:lnTo>
                    <a:pt x="0" y="141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 descr=""/>
            <p:cNvSpPr/>
            <p:nvPr/>
          </p:nvSpPr>
          <p:spPr>
            <a:xfrm>
              <a:off x="9037768" y="6812589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90" h="59690">
                  <a:moveTo>
                    <a:pt x="13961" y="0"/>
                  </a:moveTo>
                  <a:lnTo>
                    <a:pt x="0" y="14193"/>
                  </a:lnTo>
                  <a:lnTo>
                    <a:pt x="59102" y="44908"/>
                  </a:lnTo>
                  <a:lnTo>
                    <a:pt x="13961" y="0"/>
                  </a:lnTo>
                  <a:close/>
                </a:path>
                <a:path w="59690" h="59690">
                  <a:moveTo>
                    <a:pt x="0" y="14193"/>
                  </a:moveTo>
                  <a:lnTo>
                    <a:pt x="59102" y="44908"/>
                  </a:lnTo>
                  <a:lnTo>
                    <a:pt x="44908" y="59102"/>
                  </a:lnTo>
                  <a:lnTo>
                    <a:pt x="0" y="14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5" name="object 265" descr=""/>
          <p:cNvSpPr txBox="1"/>
          <p:nvPr/>
        </p:nvSpPr>
        <p:spPr>
          <a:xfrm>
            <a:off x="8934890" y="5427333"/>
            <a:ext cx="107314" cy="212090"/>
          </a:xfrm>
          <a:prstGeom prst="rect">
            <a:avLst/>
          </a:prstGeom>
        </p:spPr>
        <p:txBody>
          <a:bodyPr wrap="square" lIns="0" tIns="88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550">
                <a:latin typeface="Arial"/>
                <a:cs typeface="Arial"/>
              </a:rPr>
              <a:t>75'-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66" name="object 266" descr=""/>
          <p:cNvGrpSpPr/>
          <p:nvPr/>
        </p:nvGrpSpPr>
        <p:grpSpPr>
          <a:xfrm>
            <a:off x="743959" y="4172128"/>
            <a:ext cx="569595" cy="2722245"/>
            <a:chOff x="743959" y="4172128"/>
            <a:chExt cx="569595" cy="2722245"/>
          </a:xfrm>
        </p:grpSpPr>
        <p:sp>
          <p:nvSpPr>
            <p:cNvPr id="267" name="object 267" descr=""/>
            <p:cNvSpPr/>
            <p:nvPr/>
          </p:nvSpPr>
          <p:spPr>
            <a:xfrm>
              <a:off x="744594" y="4172763"/>
              <a:ext cx="568325" cy="2669540"/>
            </a:xfrm>
            <a:custGeom>
              <a:avLst/>
              <a:gdLst/>
              <a:ahLst/>
              <a:cxnLst/>
              <a:rect l="l" t="t" r="r" b="b"/>
              <a:pathLst>
                <a:path w="568325" h="2669540">
                  <a:moveTo>
                    <a:pt x="532851" y="51656"/>
                  </a:moveTo>
                  <a:lnTo>
                    <a:pt x="0" y="51656"/>
                  </a:lnTo>
                </a:path>
                <a:path w="568325" h="2669540">
                  <a:moveTo>
                    <a:pt x="567987" y="2669377"/>
                  </a:moveTo>
                  <a:lnTo>
                    <a:pt x="0" y="2669377"/>
                  </a:lnTo>
                </a:path>
                <a:path w="568325" h="2669540">
                  <a:moveTo>
                    <a:pt x="52354" y="104010"/>
                  </a:moveTo>
                  <a:lnTo>
                    <a:pt x="52354" y="2617023"/>
                  </a:lnTo>
                </a:path>
                <a:path w="568325" h="2669540">
                  <a:moveTo>
                    <a:pt x="52354" y="0"/>
                  </a:moveTo>
                  <a:lnTo>
                    <a:pt x="52354" y="1170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 descr=""/>
            <p:cNvSpPr/>
            <p:nvPr/>
          </p:nvSpPr>
          <p:spPr>
            <a:xfrm>
              <a:off x="767397" y="4194868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0" y="13961"/>
                  </a:moveTo>
                  <a:lnTo>
                    <a:pt x="44908" y="58869"/>
                  </a:lnTo>
                  <a:lnTo>
                    <a:pt x="59102" y="44908"/>
                  </a:lnTo>
                  <a:lnTo>
                    <a:pt x="0" y="13961"/>
                  </a:lnTo>
                  <a:close/>
                </a:path>
                <a:path w="59690" h="59054">
                  <a:moveTo>
                    <a:pt x="0" y="13961"/>
                  </a:moveTo>
                  <a:lnTo>
                    <a:pt x="59102" y="44908"/>
                  </a:lnTo>
                  <a:lnTo>
                    <a:pt x="14193" y="0"/>
                  </a:lnTo>
                  <a:lnTo>
                    <a:pt x="0" y="139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 descr=""/>
            <p:cNvSpPr/>
            <p:nvPr/>
          </p:nvSpPr>
          <p:spPr>
            <a:xfrm>
              <a:off x="767397" y="4194868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44908" y="58869"/>
                  </a:moveTo>
                  <a:lnTo>
                    <a:pt x="59102" y="44908"/>
                  </a:lnTo>
                  <a:lnTo>
                    <a:pt x="0" y="13961"/>
                  </a:lnTo>
                  <a:lnTo>
                    <a:pt x="44908" y="58869"/>
                  </a:lnTo>
                  <a:close/>
                </a:path>
                <a:path w="59690" h="59054">
                  <a:moveTo>
                    <a:pt x="59102" y="44908"/>
                  </a:moveTo>
                  <a:lnTo>
                    <a:pt x="0" y="13961"/>
                  </a:lnTo>
                  <a:lnTo>
                    <a:pt x="14193" y="0"/>
                  </a:lnTo>
                  <a:lnTo>
                    <a:pt x="59102" y="4490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 descr=""/>
            <p:cNvSpPr/>
            <p:nvPr/>
          </p:nvSpPr>
          <p:spPr>
            <a:xfrm>
              <a:off x="796949" y="6776523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w="0" h="117475">
                  <a:moveTo>
                    <a:pt x="0" y="11704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 descr=""/>
            <p:cNvSpPr/>
            <p:nvPr/>
          </p:nvSpPr>
          <p:spPr>
            <a:xfrm>
              <a:off x="767397" y="6812589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90" h="59690">
                  <a:moveTo>
                    <a:pt x="0" y="14193"/>
                  </a:moveTo>
                  <a:lnTo>
                    <a:pt x="44908" y="59102"/>
                  </a:lnTo>
                  <a:lnTo>
                    <a:pt x="59102" y="44908"/>
                  </a:lnTo>
                  <a:lnTo>
                    <a:pt x="0" y="14193"/>
                  </a:lnTo>
                  <a:close/>
                </a:path>
                <a:path w="59690" h="59690">
                  <a:moveTo>
                    <a:pt x="0" y="14193"/>
                  </a:moveTo>
                  <a:lnTo>
                    <a:pt x="59102" y="44908"/>
                  </a:lnTo>
                  <a:lnTo>
                    <a:pt x="14193" y="0"/>
                  </a:lnTo>
                  <a:lnTo>
                    <a:pt x="0" y="141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 descr=""/>
            <p:cNvSpPr/>
            <p:nvPr/>
          </p:nvSpPr>
          <p:spPr>
            <a:xfrm>
              <a:off x="767397" y="6812589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90" h="59690">
                  <a:moveTo>
                    <a:pt x="14193" y="0"/>
                  </a:moveTo>
                  <a:lnTo>
                    <a:pt x="0" y="14193"/>
                  </a:lnTo>
                  <a:lnTo>
                    <a:pt x="59102" y="44908"/>
                  </a:lnTo>
                  <a:lnTo>
                    <a:pt x="14193" y="0"/>
                  </a:lnTo>
                  <a:close/>
                </a:path>
                <a:path w="59690" h="59690">
                  <a:moveTo>
                    <a:pt x="0" y="14193"/>
                  </a:moveTo>
                  <a:lnTo>
                    <a:pt x="59102" y="44908"/>
                  </a:lnTo>
                  <a:lnTo>
                    <a:pt x="44908" y="59102"/>
                  </a:lnTo>
                  <a:lnTo>
                    <a:pt x="0" y="14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3" name="object 273" descr=""/>
          <p:cNvSpPr txBox="1"/>
          <p:nvPr/>
        </p:nvSpPr>
        <p:spPr>
          <a:xfrm>
            <a:off x="664752" y="5427333"/>
            <a:ext cx="107314" cy="212090"/>
          </a:xfrm>
          <a:prstGeom prst="rect">
            <a:avLst/>
          </a:prstGeom>
        </p:spPr>
        <p:txBody>
          <a:bodyPr wrap="square" lIns="0" tIns="88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550">
                <a:latin typeface="Arial"/>
                <a:cs typeface="Arial"/>
              </a:rPr>
              <a:t>75'-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sp>
        <p:nvSpPr>
          <p:cNvPr id="274" name="object 274" descr=""/>
          <p:cNvSpPr txBox="1"/>
          <p:nvPr/>
        </p:nvSpPr>
        <p:spPr>
          <a:xfrm>
            <a:off x="6655078" y="4162381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10X24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5" name="object 275" descr=""/>
          <p:cNvSpPr txBox="1"/>
          <p:nvPr/>
        </p:nvSpPr>
        <p:spPr>
          <a:xfrm>
            <a:off x="6306048" y="4162381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10X24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6" name="object 276" descr=""/>
          <p:cNvSpPr txBox="1"/>
          <p:nvPr/>
        </p:nvSpPr>
        <p:spPr>
          <a:xfrm>
            <a:off x="5957019" y="4162381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10X24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7" name="object 277" descr=""/>
          <p:cNvSpPr txBox="1"/>
          <p:nvPr/>
        </p:nvSpPr>
        <p:spPr>
          <a:xfrm>
            <a:off x="5607989" y="4162381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10X24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8" name="object 278" descr=""/>
          <p:cNvSpPr txBox="1"/>
          <p:nvPr/>
        </p:nvSpPr>
        <p:spPr>
          <a:xfrm>
            <a:off x="5258960" y="4162381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10X24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9" name="object 279" descr=""/>
          <p:cNvSpPr txBox="1"/>
          <p:nvPr/>
        </p:nvSpPr>
        <p:spPr>
          <a:xfrm>
            <a:off x="4909930" y="4162381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10X24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0" name="object 280" descr=""/>
          <p:cNvSpPr txBox="1"/>
          <p:nvPr/>
        </p:nvSpPr>
        <p:spPr>
          <a:xfrm>
            <a:off x="4560901" y="4162381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10X24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1" name="object 281" descr=""/>
          <p:cNvSpPr txBox="1"/>
          <p:nvPr/>
        </p:nvSpPr>
        <p:spPr>
          <a:xfrm>
            <a:off x="4211871" y="4162381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10X24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2" name="object 282" descr=""/>
          <p:cNvSpPr txBox="1"/>
          <p:nvPr/>
        </p:nvSpPr>
        <p:spPr>
          <a:xfrm>
            <a:off x="3862842" y="4162381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10X24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3" name="object 283" descr=""/>
          <p:cNvSpPr txBox="1"/>
          <p:nvPr/>
        </p:nvSpPr>
        <p:spPr>
          <a:xfrm>
            <a:off x="3249015" y="4056347"/>
            <a:ext cx="438784" cy="60769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95">
                <a:latin typeface="Arial"/>
                <a:cs typeface="Arial"/>
              </a:rPr>
              <a:t>5X10</a:t>
            </a:r>
            <a:r>
              <a:rPr dirty="0" sz="1050" spc="330">
                <a:latin typeface="Arial"/>
                <a:cs typeface="Arial"/>
              </a:rPr>
              <a:t> </a:t>
            </a:r>
            <a:r>
              <a:rPr dirty="0" sz="1050" spc="-14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200025">
              <a:lnSpc>
                <a:spcPct val="100000"/>
              </a:lnSpc>
              <a:spcBef>
                <a:spcPts val="825"/>
              </a:spcBef>
            </a:pPr>
            <a:r>
              <a:rPr dirty="0" sz="1050" spc="-10">
                <a:latin typeface="Arial"/>
                <a:cs typeface="Arial"/>
              </a:rPr>
              <a:t>10X24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4" name="object 284" descr=""/>
          <p:cNvSpPr txBox="1"/>
          <p:nvPr/>
        </p:nvSpPr>
        <p:spPr>
          <a:xfrm>
            <a:off x="2815753" y="4162381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10X24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5" name="object 285" descr=""/>
          <p:cNvSpPr txBox="1"/>
          <p:nvPr/>
        </p:nvSpPr>
        <p:spPr>
          <a:xfrm>
            <a:off x="2466724" y="4162381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10X24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6" name="object 286" descr=""/>
          <p:cNvSpPr txBox="1"/>
          <p:nvPr/>
        </p:nvSpPr>
        <p:spPr>
          <a:xfrm>
            <a:off x="2117694" y="4162381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10X24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7" name="object 287" descr=""/>
          <p:cNvSpPr txBox="1"/>
          <p:nvPr/>
        </p:nvSpPr>
        <p:spPr>
          <a:xfrm>
            <a:off x="1768665" y="4162381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10X24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88" name="object 288" descr=""/>
          <p:cNvGrpSpPr/>
          <p:nvPr/>
        </p:nvGrpSpPr>
        <p:grpSpPr>
          <a:xfrm>
            <a:off x="8048914" y="3336784"/>
            <a:ext cx="418465" cy="836294"/>
            <a:chOff x="8048914" y="3336784"/>
            <a:chExt cx="418465" cy="836294"/>
          </a:xfrm>
        </p:grpSpPr>
        <p:sp>
          <p:nvSpPr>
            <p:cNvPr id="289" name="object 289" descr=""/>
            <p:cNvSpPr/>
            <p:nvPr/>
          </p:nvSpPr>
          <p:spPr>
            <a:xfrm>
              <a:off x="8049549" y="3337419"/>
              <a:ext cx="365760" cy="835025"/>
            </a:xfrm>
            <a:custGeom>
              <a:avLst/>
              <a:gdLst/>
              <a:ahLst/>
              <a:cxnLst/>
              <a:rect l="l" t="t" r="r" b="b"/>
              <a:pathLst>
                <a:path w="365759" h="835025">
                  <a:moveTo>
                    <a:pt x="51423" y="485616"/>
                  </a:moveTo>
                  <a:lnTo>
                    <a:pt x="51423" y="0"/>
                  </a:lnTo>
                </a:path>
                <a:path w="365759" h="835025">
                  <a:moveTo>
                    <a:pt x="365550" y="834645"/>
                  </a:moveTo>
                  <a:lnTo>
                    <a:pt x="365550" y="0"/>
                  </a:lnTo>
                </a:path>
                <a:path w="365759" h="835025">
                  <a:moveTo>
                    <a:pt x="103778" y="52354"/>
                  </a:moveTo>
                  <a:lnTo>
                    <a:pt x="313195" y="52354"/>
                  </a:lnTo>
                </a:path>
                <a:path w="365759" h="835025">
                  <a:moveTo>
                    <a:pt x="0" y="52354"/>
                  </a:moveTo>
                  <a:lnTo>
                    <a:pt x="117041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 descr=""/>
            <p:cNvSpPr/>
            <p:nvPr/>
          </p:nvSpPr>
          <p:spPr>
            <a:xfrm>
              <a:off x="8071422" y="3360222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14193" y="58869"/>
                  </a:moveTo>
                  <a:lnTo>
                    <a:pt x="59102" y="13961"/>
                  </a:lnTo>
                  <a:lnTo>
                    <a:pt x="44908" y="0"/>
                  </a:lnTo>
                  <a:lnTo>
                    <a:pt x="14193" y="58869"/>
                  </a:lnTo>
                  <a:close/>
                </a:path>
                <a:path w="59690" h="59054">
                  <a:moveTo>
                    <a:pt x="0" y="44908"/>
                  </a:moveTo>
                  <a:lnTo>
                    <a:pt x="14193" y="58869"/>
                  </a:lnTo>
                  <a:lnTo>
                    <a:pt x="44908" y="0"/>
                  </a:lnTo>
                  <a:lnTo>
                    <a:pt x="0" y="44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 descr=""/>
            <p:cNvSpPr/>
            <p:nvPr/>
          </p:nvSpPr>
          <p:spPr>
            <a:xfrm>
              <a:off x="8071422" y="3360222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59102" y="13961"/>
                  </a:moveTo>
                  <a:lnTo>
                    <a:pt x="44908" y="0"/>
                  </a:lnTo>
                  <a:lnTo>
                    <a:pt x="14193" y="58869"/>
                  </a:lnTo>
                  <a:lnTo>
                    <a:pt x="59102" y="13961"/>
                  </a:lnTo>
                  <a:close/>
                </a:path>
                <a:path w="59690" h="59054">
                  <a:moveTo>
                    <a:pt x="44908" y="0"/>
                  </a:moveTo>
                  <a:lnTo>
                    <a:pt x="14193" y="58869"/>
                  </a:lnTo>
                  <a:lnTo>
                    <a:pt x="0" y="44908"/>
                  </a:lnTo>
                  <a:lnTo>
                    <a:pt x="4490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 descr=""/>
            <p:cNvSpPr/>
            <p:nvPr/>
          </p:nvSpPr>
          <p:spPr>
            <a:xfrm>
              <a:off x="8349482" y="3389773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 h="0">
                  <a:moveTo>
                    <a:pt x="11704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 descr=""/>
            <p:cNvSpPr/>
            <p:nvPr/>
          </p:nvSpPr>
          <p:spPr>
            <a:xfrm>
              <a:off x="8385548" y="3360222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14193" y="58869"/>
                  </a:moveTo>
                  <a:lnTo>
                    <a:pt x="59102" y="13961"/>
                  </a:lnTo>
                  <a:lnTo>
                    <a:pt x="45141" y="0"/>
                  </a:lnTo>
                  <a:lnTo>
                    <a:pt x="14193" y="58869"/>
                  </a:lnTo>
                  <a:close/>
                </a:path>
                <a:path w="59690" h="59054">
                  <a:moveTo>
                    <a:pt x="0" y="44908"/>
                  </a:moveTo>
                  <a:lnTo>
                    <a:pt x="14193" y="58869"/>
                  </a:lnTo>
                  <a:lnTo>
                    <a:pt x="45141" y="0"/>
                  </a:lnTo>
                  <a:lnTo>
                    <a:pt x="0" y="44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 descr=""/>
            <p:cNvSpPr/>
            <p:nvPr/>
          </p:nvSpPr>
          <p:spPr>
            <a:xfrm>
              <a:off x="8385549" y="3360222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0" y="44908"/>
                  </a:moveTo>
                  <a:lnTo>
                    <a:pt x="14193" y="58869"/>
                  </a:lnTo>
                  <a:lnTo>
                    <a:pt x="45141" y="0"/>
                  </a:lnTo>
                  <a:lnTo>
                    <a:pt x="0" y="44908"/>
                  </a:lnTo>
                  <a:close/>
                </a:path>
                <a:path w="59690" h="59054">
                  <a:moveTo>
                    <a:pt x="14193" y="58869"/>
                  </a:moveTo>
                  <a:lnTo>
                    <a:pt x="45141" y="0"/>
                  </a:lnTo>
                  <a:lnTo>
                    <a:pt x="59102" y="13961"/>
                  </a:lnTo>
                  <a:lnTo>
                    <a:pt x="14193" y="588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5" name="object 295" descr=""/>
          <p:cNvSpPr txBox="1"/>
          <p:nvPr/>
        </p:nvSpPr>
        <p:spPr>
          <a:xfrm>
            <a:off x="8172739" y="3250416"/>
            <a:ext cx="17145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9'-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96" name="object 296" descr=""/>
          <p:cNvGrpSpPr/>
          <p:nvPr/>
        </p:nvGrpSpPr>
        <p:grpSpPr>
          <a:xfrm>
            <a:off x="1312645" y="3336784"/>
            <a:ext cx="418465" cy="836294"/>
            <a:chOff x="1312645" y="3336784"/>
            <a:chExt cx="418465" cy="836294"/>
          </a:xfrm>
        </p:grpSpPr>
        <p:sp>
          <p:nvSpPr>
            <p:cNvPr id="297" name="object 297" descr=""/>
            <p:cNvSpPr/>
            <p:nvPr/>
          </p:nvSpPr>
          <p:spPr>
            <a:xfrm>
              <a:off x="1313280" y="3337419"/>
              <a:ext cx="365760" cy="835025"/>
            </a:xfrm>
            <a:custGeom>
              <a:avLst/>
              <a:gdLst/>
              <a:ahLst/>
              <a:cxnLst/>
              <a:rect l="l" t="t" r="r" b="b"/>
              <a:pathLst>
                <a:path w="365760" h="835025">
                  <a:moveTo>
                    <a:pt x="51423" y="834645"/>
                  </a:moveTo>
                  <a:lnTo>
                    <a:pt x="51423" y="0"/>
                  </a:lnTo>
                </a:path>
                <a:path w="365760" h="835025">
                  <a:moveTo>
                    <a:pt x="365550" y="485616"/>
                  </a:moveTo>
                  <a:lnTo>
                    <a:pt x="365550" y="0"/>
                  </a:lnTo>
                </a:path>
                <a:path w="365760" h="835025">
                  <a:moveTo>
                    <a:pt x="103778" y="52354"/>
                  </a:moveTo>
                  <a:lnTo>
                    <a:pt x="313195" y="52354"/>
                  </a:lnTo>
                </a:path>
                <a:path w="365760" h="835025">
                  <a:moveTo>
                    <a:pt x="0" y="52354"/>
                  </a:moveTo>
                  <a:lnTo>
                    <a:pt x="117041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 descr=""/>
            <p:cNvSpPr/>
            <p:nvPr/>
          </p:nvSpPr>
          <p:spPr>
            <a:xfrm>
              <a:off x="1335152" y="3360222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14193" y="58869"/>
                  </a:moveTo>
                  <a:lnTo>
                    <a:pt x="59102" y="13961"/>
                  </a:lnTo>
                  <a:lnTo>
                    <a:pt x="44908" y="0"/>
                  </a:lnTo>
                  <a:lnTo>
                    <a:pt x="14193" y="58869"/>
                  </a:lnTo>
                  <a:close/>
                </a:path>
                <a:path w="59690" h="59054">
                  <a:moveTo>
                    <a:pt x="0" y="44908"/>
                  </a:moveTo>
                  <a:lnTo>
                    <a:pt x="14193" y="58869"/>
                  </a:lnTo>
                  <a:lnTo>
                    <a:pt x="44908" y="0"/>
                  </a:lnTo>
                  <a:lnTo>
                    <a:pt x="0" y="44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 descr=""/>
            <p:cNvSpPr/>
            <p:nvPr/>
          </p:nvSpPr>
          <p:spPr>
            <a:xfrm>
              <a:off x="1335152" y="3360222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59102" y="13961"/>
                  </a:moveTo>
                  <a:lnTo>
                    <a:pt x="44908" y="0"/>
                  </a:lnTo>
                  <a:lnTo>
                    <a:pt x="14193" y="58869"/>
                  </a:lnTo>
                  <a:lnTo>
                    <a:pt x="59102" y="13961"/>
                  </a:lnTo>
                  <a:close/>
                </a:path>
                <a:path w="59690" h="59054">
                  <a:moveTo>
                    <a:pt x="44908" y="0"/>
                  </a:moveTo>
                  <a:lnTo>
                    <a:pt x="14193" y="58869"/>
                  </a:lnTo>
                  <a:lnTo>
                    <a:pt x="0" y="44908"/>
                  </a:lnTo>
                  <a:lnTo>
                    <a:pt x="4490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 descr=""/>
            <p:cNvSpPr/>
            <p:nvPr/>
          </p:nvSpPr>
          <p:spPr>
            <a:xfrm>
              <a:off x="1613212" y="3389773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 h="0">
                  <a:moveTo>
                    <a:pt x="11704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 descr=""/>
            <p:cNvSpPr/>
            <p:nvPr/>
          </p:nvSpPr>
          <p:spPr>
            <a:xfrm>
              <a:off x="1649278" y="3360222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89" h="59054">
                  <a:moveTo>
                    <a:pt x="14193" y="58869"/>
                  </a:moveTo>
                  <a:lnTo>
                    <a:pt x="59102" y="13961"/>
                  </a:lnTo>
                  <a:lnTo>
                    <a:pt x="44908" y="0"/>
                  </a:lnTo>
                  <a:lnTo>
                    <a:pt x="14193" y="58869"/>
                  </a:lnTo>
                  <a:close/>
                </a:path>
                <a:path w="59689" h="59054">
                  <a:moveTo>
                    <a:pt x="0" y="44908"/>
                  </a:moveTo>
                  <a:lnTo>
                    <a:pt x="14193" y="58869"/>
                  </a:lnTo>
                  <a:lnTo>
                    <a:pt x="44908" y="0"/>
                  </a:lnTo>
                  <a:lnTo>
                    <a:pt x="0" y="44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 descr=""/>
            <p:cNvSpPr/>
            <p:nvPr/>
          </p:nvSpPr>
          <p:spPr>
            <a:xfrm>
              <a:off x="1649279" y="3360222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89" h="59054">
                  <a:moveTo>
                    <a:pt x="0" y="44908"/>
                  </a:moveTo>
                  <a:lnTo>
                    <a:pt x="14193" y="58869"/>
                  </a:lnTo>
                  <a:lnTo>
                    <a:pt x="44908" y="0"/>
                  </a:lnTo>
                  <a:lnTo>
                    <a:pt x="0" y="44908"/>
                  </a:lnTo>
                  <a:close/>
                </a:path>
                <a:path w="59689" h="59054">
                  <a:moveTo>
                    <a:pt x="14193" y="58869"/>
                  </a:moveTo>
                  <a:lnTo>
                    <a:pt x="44908" y="0"/>
                  </a:lnTo>
                  <a:lnTo>
                    <a:pt x="59102" y="13961"/>
                  </a:lnTo>
                  <a:lnTo>
                    <a:pt x="14193" y="588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3" name="object 303" descr=""/>
          <p:cNvSpPr txBox="1"/>
          <p:nvPr/>
        </p:nvSpPr>
        <p:spPr>
          <a:xfrm>
            <a:off x="1436469" y="3250416"/>
            <a:ext cx="17145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9'-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pic>
        <p:nvPicPr>
          <p:cNvPr id="304" name="object 30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82387" y="6109179"/>
            <a:ext cx="162880" cy="162880"/>
          </a:xfrm>
          <a:prstGeom prst="rect">
            <a:avLst/>
          </a:prstGeom>
        </p:spPr>
      </p:pic>
      <p:sp>
        <p:nvSpPr>
          <p:cNvPr id="305" name="object 305" descr=""/>
          <p:cNvSpPr txBox="1"/>
          <p:nvPr/>
        </p:nvSpPr>
        <p:spPr>
          <a:xfrm>
            <a:off x="1412041" y="6127582"/>
            <a:ext cx="1174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F.R.</a:t>
            </a:r>
            <a:endParaRPr sz="550">
              <a:latin typeface="Arial"/>
              <a:cs typeface="Arial"/>
            </a:endParaRPr>
          </a:p>
        </p:txBody>
      </p:sp>
      <p:sp>
        <p:nvSpPr>
          <p:cNvPr id="306" name="object 306" descr=""/>
          <p:cNvSpPr txBox="1"/>
          <p:nvPr/>
        </p:nvSpPr>
        <p:spPr>
          <a:xfrm>
            <a:off x="7538355" y="3958780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10X14</a:t>
            </a:r>
            <a:endParaRPr sz="1050">
              <a:latin typeface="Arial"/>
              <a:cs typeface="Arial"/>
            </a:endParaRPr>
          </a:p>
        </p:txBody>
      </p:sp>
      <p:sp>
        <p:nvSpPr>
          <p:cNvPr id="307" name="object 307" descr=""/>
          <p:cNvSpPr txBox="1"/>
          <p:nvPr/>
        </p:nvSpPr>
        <p:spPr>
          <a:xfrm>
            <a:off x="7887833" y="4788437"/>
            <a:ext cx="3016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10X23</a:t>
            </a:r>
            <a:endParaRPr sz="1050">
              <a:latin typeface="Arial"/>
              <a:cs typeface="Arial"/>
            </a:endParaRPr>
          </a:p>
        </p:txBody>
      </p:sp>
      <p:sp>
        <p:nvSpPr>
          <p:cNvPr id="308" name="object 308" descr=""/>
          <p:cNvSpPr txBox="1"/>
          <p:nvPr/>
        </p:nvSpPr>
        <p:spPr>
          <a:xfrm>
            <a:off x="7887833" y="5137467"/>
            <a:ext cx="3016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10X23</a:t>
            </a:r>
            <a:endParaRPr sz="1050">
              <a:latin typeface="Arial"/>
              <a:cs typeface="Arial"/>
            </a:endParaRPr>
          </a:p>
        </p:txBody>
      </p:sp>
      <p:sp>
        <p:nvSpPr>
          <p:cNvPr id="309" name="object 309" descr=""/>
          <p:cNvSpPr txBox="1"/>
          <p:nvPr/>
        </p:nvSpPr>
        <p:spPr>
          <a:xfrm>
            <a:off x="7887833" y="5486496"/>
            <a:ext cx="3016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10X23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0" name="object 310" descr=""/>
          <p:cNvSpPr txBox="1"/>
          <p:nvPr/>
        </p:nvSpPr>
        <p:spPr>
          <a:xfrm>
            <a:off x="7887833" y="5835526"/>
            <a:ext cx="3016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10X23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1" name="object 311" descr=""/>
          <p:cNvSpPr txBox="1"/>
          <p:nvPr/>
        </p:nvSpPr>
        <p:spPr>
          <a:xfrm>
            <a:off x="7887833" y="6184555"/>
            <a:ext cx="3016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10X23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2" name="object 312" descr=""/>
          <p:cNvSpPr txBox="1"/>
          <p:nvPr/>
        </p:nvSpPr>
        <p:spPr>
          <a:xfrm>
            <a:off x="3866565" y="6130442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10X31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3" name="object 313" descr=""/>
          <p:cNvSpPr txBox="1"/>
          <p:nvPr/>
        </p:nvSpPr>
        <p:spPr>
          <a:xfrm>
            <a:off x="4215594" y="6130442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10X31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4" name="object 314" descr=""/>
          <p:cNvSpPr txBox="1"/>
          <p:nvPr/>
        </p:nvSpPr>
        <p:spPr>
          <a:xfrm>
            <a:off x="4564624" y="6130442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10X31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5" name="object 315" descr=""/>
          <p:cNvSpPr txBox="1"/>
          <p:nvPr/>
        </p:nvSpPr>
        <p:spPr>
          <a:xfrm>
            <a:off x="4913653" y="6130442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10X31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6" name="object 316" descr=""/>
          <p:cNvSpPr txBox="1"/>
          <p:nvPr/>
        </p:nvSpPr>
        <p:spPr>
          <a:xfrm>
            <a:off x="5262683" y="6130442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10X31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7" name="object 317" descr=""/>
          <p:cNvSpPr txBox="1"/>
          <p:nvPr/>
        </p:nvSpPr>
        <p:spPr>
          <a:xfrm>
            <a:off x="5611712" y="6130442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10X31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8" name="object 318" descr=""/>
          <p:cNvSpPr txBox="1"/>
          <p:nvPr/>
        </p:nvSpPr>
        <p:spPr>
          <a:xfrm>
            <a:off x="5960742" y="6130442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10X31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9" name="object 319" descr=""/>
          <p:cNvSpPr txBox="1"/>
          <p:nvPr/>
        </p:nvSpPr>
        <p:spPr>
          <a:xfrm>
            <a:off x="6309771" y="6130442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10X31</a:t>
            </a:r>
            <a:endParaRPr sz="1050">
              <a:latin typeface="Arial"/>
              <a:cs typeface="Arial"/>
            </a:endParaRPr>
          </a:p>
        </p:txBody>
      </p:sp>
      <p:sp>
        <p:nvSpPr>
          <p:cNvPr id="320" name="object 320" descr=""/>
          <p:cNvSpPr txBox="1"/>
          <p:nvPr/>
        </p:nvSpPr>
        <p:spPr>
          <a:xfrm>
            <a:off x="6659033" y="6130442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10X31</a:t>
            </a:r>
            <a:endParaRPr sz="1050">
              <a:latin typeface="Arial"/>
              <a:cs typeface="Arial"/>
            </a:endParaRPr>
          </a:p>
        </p:txBody>
      </p:sp>
      <p:sp>
        <p:nvSpPr>
          <p:cNvPr id="321" name="object 321" descr=""/>
          <p:cNvSpPr txBox="1"/>
          <p:nvPr/>
        </p:nvSpPr>
        <p:spPr>
          <a:xfrm>
            <a:off x="7008063" y="6130442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10X31</a:t>
            </a:r>
            <a:endParaRPr sz="1050">
              <a:latin typeface="Arial"/>
              <a:cs typeface="Arial"/>
            </a:endParaRPr>
          </a:p>
        </p:txBody>
      </p:sp>
      <p:sp>
        <p:nvSpPr>
          <p:cNvPr id="322" name="object 322" descr=""/>
          <p:cNvSpPr txBox="1"/>
          <p:nvPr/>
        </p:nvSpPr>
        <p:spPr>
          <a:xfrm>
            <a:off x="1760753" y="6314962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10X21</a:t>
            </a:r>
            <a:endParaRPr sz="1050">
              <a:latin typeface="Arial"/>
              <a:cs typeface="Arial"/>
            </a:endParaRPr>
          </a:p>
        </p:txBody>
      </p:sp>
      <p:sp>
        <p:nvSpPr>
          <p:cNvPr id="323" name="object 323" descr=""/>
          <p:cNvSpPr txBox="1"/>
          <p:nvPr/>
        </p:nvSpPr>
        <p:spPr>
          <a:xfrm>
            <a:off x="2124907" y="6314962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10X21</a:t>
            </a:r>
            <a:endParaRPr sz="1050">
              <a:latin typeface="Arial"/>
              <a:cs typeface="Arial"/>
            </a:endParaRPr>
          </a:p>
        </p:txBody>
      </p:sp>
      <p:sp>
        <p:nvSpPr>
          <p:cNvPr id="324" name="object 324" descr=""/>
          <p:cNvSpPr txBox="1"/>
          <p:nvPr/>
        </p:nvSpPr>
        <p:spPr>
          <a:xfrm>
            <a:off x="2448109" y="6314962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10X21</a:t>
            </a:r>
            <a:endParaRPr sz="1050">
              <a:latin typeface="Arial"/>
              <a:cs typeface="Arial"/>
            </a:endParaRPr>
          </a:p>
        </p:txBody>
      </p:sp>
      <p:sp>
        <p:nvSpPr>
          <p:cNvPr id="325" name="object 325" descr=""/>
          <p:cNvSpPr txBox="1"/>
          <p:nvPr/>
        </p:nvSpPr>
        <p:spPr>
          <a:xfrm>
            <a:off x="2804119" y="6314962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10X21</a:t>
            </a:r>
            <a:endParaRPr sz="1050">
              <a:latin typeface="Arial"/>
              <a:cs typeface="Arial"/>
            </a:endParaRPr>
          </a:p>
        </p:txBody>
      </p:sp>
      <p:sp>
        <p:nvSpPr>
          <p:cNvPr id="326" name="object 326" descr=""/>
          <p:cNvSpPr txBox="1"/>
          <p:nvPr/>
        </p:nvSpPr>
        <p:spPr>
          <a:xfrm>
            <a:off x="1700005" y="5139794"/>
            <a:ext cx="3016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10X29</a:t>
            </a:r>
            <a:endParaRPr sz="1050">
              <a:latin typeface="Arial"/>
              <a:cs typeface="Arial"/>
            </a:endParaRPr>
          </a:p>
        </p:txBody>
      </p:sp>
      <p:sp>
        <p:nvSpPr>
          <p:cNvPr id="327" name="object 327" descr=""/>
          <p:cNvSpPr txBox="1"/>
          <p:nvPr/>
        </p:nvSpPr>
        <p:spPr>
          <a:xfrm>
            <a:off x="1700005" y="5488823"/>
            <a:ext cx="3016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10X29</a:t>
            </a:r>
            <a:endParaRPr sz="1050">
              <a:latin typeface="Arial"/>
              <a:cs typeface="Arial"/>
            </a:endParaRPr>
          </a:p>
        </p:txBody>
      </p:sp>
      <p:sp>
        <p:nvSpPr>
          <p:cNvPr id="328" name="object 328" descr=""/>
          <p:cNvSpPr txBox="1"/>
          <p:nvPr/>
        </p:nvSpPr>
        <p:spPr>
          <a:xfrm>
            <a:off x="1700005" y="5837853"/>
            <a:ext cx="3016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10X29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29" name="object 329" descr=""/>
          <p:cNvGrpSpPr/>
          <p:nvPr/>
        </p:nvGrpSpPr>
        <p:grpSpPr>
          <a:xfrm>
            <a:off x="3102638" y="3451784"/>
            <a:ext cx="4312285" cy="3496945"/>
            <a:chOff x="3102638" y="3451784"/>
            <a:chExt cx="4312285" cy="3496945"/>
          </a:xfrm>
        </p:grpSpPr>
        <p:pic>
          <p:nvPicPr>
            <p:cNvPr id="330" name="object 33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02638" y="3769052"/>
              <a:ext cx="119600" cy="125417"/>
            </a:xfrm>
            <a:prstGeom prst="rect">
              <a:avLst/>
            </a:prstGeom>
          </p:spPr>
        </p:pic>
        <p:pic>
          <p:nvPicPr>
            <p:cNvPr id="331" name="object 33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67258" y="3768587"/>
              <a:ext cx="119600" cy="125417"/>
            </a:xfrm>
            <a:prstGeom prst="rect">
              <a:avLst/>
            </a:prstGeom>
          </p:spPr>
        </p:pic>
        <p:pic>
          <p:nvPicPr>
            <p:cNvPr id="332" name="object 33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95180" y="6822828"/>
              <a:ext cx="119600" cy="125417"/>
            </a:xfrm>
            <a:prstGeom prst="rect">
              <a:avLst/>
            </a:prstGeom>
          </p:spPr>
        </p:pic>
        <p:pic>
          <p:nvPicPr>
            <p:cNvPr id="333" name="object 33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02870" y="6823061"/>
              <a:ext cx="119600" cy="125417"/>
            </a:xfrm>
            <a:prstGeom prst="rect">
              <a:avLst/>
            </a:prstGeom>
          </p:spPr>
        </p:pic>
        <p:pic>
          <p:nvPicPr>
            <p:cNvPr id="334" name="object 33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91769" y="3451784"/>
              <a:ext cx="396264" cy="339954"/>
            </a:xfrm>
            <a:prstGeom prst="rect">
              <a:avLst/>
            </a:prstGeom>
          </p:spPr>
        </p:pic>
      </p:grpSp>
      <p:sp>
        <p:nvSpPr>
          <p:cNvPr id="335" name="object 335" descr=""/>
          <p:cNvSpPr txBox="1"/>
          <p:nvPr/>
        </p:nvSpPr>
        <p:spPr>
          <a:xfrm>
            <a:off x="4817071" y="3492410"/>
            <a:ext cx="163195" cy="2044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52069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9</a:t>
            </a:r>
            <a:endParaRPr sz="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r>
              <a:rPr dirty="0" sz="550" spc="-20">
                <a:latin typeface="Arial"/>
                <a:cs typeface="Arial"/>
              </a:rPr>
              <a:t>A3.1</a:t>
            </a:r>
            <a:endParaRPr sz="550">
              <a:latin typeface="Arial"/>
              <a:cs typeface="Arial"/>
            </a:endParaRPr>
          </a:p>
        </p:txBody>
      </p:sp>
      <p:pic>
        <p:nvPicPr>
          <p:cNvPr id="336" name="object 336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691769" y="6949991"/>
            <a:ext cx="396264" cy="339954"/>
          </a:xfrm>
          <a:prstGeom prst="rect">
            <a:avLst/>
          </a:prstGeom>
        </p:spPr>
      </p:pic>
      <p:sp>
        <p:nvSpPr>
          <p:cNvPr id="337" name="object 337" descr=""/>
          <p:cNvSpPr txBox="1"/>
          <p:nvPr/>
        </p:nvSpPr>
        <p:spPr>
          <a:xfrm>
            <a:off x="4804371" y="7046693"/>
            <a:ext cx="175895" cy="2044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44450">
              <a:lnSpc>
                <a:spcPct val="100000"/>
              </a:lnSpc>
              <a:spcBef>
                <a:spcPts val="125"/>
              </a:spcBef>
            </a:pPr>
            <a:r>
              <a:rPr dirty="0" sz="550" spc="-25">
                <a:latin typeface="Arial"/>
                <a:cs typeface="Arial"/>
              </a:rPr>
              <a:t>10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550" spc="-20">
                <a:latin typeface="Arial"/>
                <a:cs typeface="Arial"/>
              </a:rPr>
              <a:t>A3.1</a:t>
            </a:r>
            <a:endParaRPr sz="550">
              <a:latin typeface="Arial"/>
              <a:cs typeface="Arial"/>
            </a:endParaRPr>
          </a:p>
        </p:txBody>
      </p:sp>
      <p:pic>
        <p:nvPicPr>
          <p:cNvPr id="338" name="object 338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96655" y="5335147"/>
            <a:ext cx="340187" cy="396032"/>
          </a:xfrm>
          <a:prstGeom prst="rect">
            <a:avLst/>
          </a:prstGeom>
        </p:spPr>
      </p:pic>
      <p:sp>
        <p:nvSpPr>
          <p:cNvPr id="339" name="object 339" descr=""/>
          <p:cNvSpPr txBox="1"/>
          <p:nvPr/>
        </p:nvSpPr>
        <p:spPr>
          <a:xfrm>
            <a:off x="965880" y="5431851"/>
            <a:ext cx="163195" cy="2044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1750">
              <a:lnSpc>
                <a:spcPct val="100000"/>
              </a:lnSpc>
              <a:spcBef>
                <a:spcPts val="125"/>
              </a:spcBef>
            </a:pPr>
            <a:r>
              <a:rPr dirty="0" sz="550" spc="-25">
                <a:latin typeface="Arial"/>
                <a:cs typeface="Arial"/>
              </a:rPr>
              <a:t>12</a:t>
            </a:r>
            <a:endParaRPr sz="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r>
              <a:rPr dirty="0" sz="550" spc="-20">
                <a:latin typeface="Arial"/>
                <a:cs typeface="Arial"/>
              </a:rPr>
              <a:t>A3.1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40" name="object 340" descr=""/>
          <p:cNvGrpSpPr/>
          <p:nvPr/>
        </p:nvGrpSpPr>
        <p:grpSpPr>
          <a:xfrm>
            <a:off x="743959" y="3823098"/>
            <a:ext cx="883285" cy="453390"/>
            <a:chOff x="743959" y="3823098"/>
            <a:chExt cx="883285" cy="453390"/>
          </a:xfrm>
        </p:grpSpPr>
        <p:sp>
          <p:nvSpPr>
            <p:cNvPr id="341" name="object 341" descr=""/>
            <p:cNvSpPr/>
            <p:nvPr/>
          </p:nvSpPr>
          <p:spPr>
            <a:xfrm>
              <a:off x="744594" y="3823733"/>
              <a:ext cx="882015" cy="400685"/>
            </a:xfrm>
            <a:custGeom>
              <a:avLst/>
              <a:gdLst/>
              <a:ahLst/>
              <a:cxnLst/>
              <a:rect l="l" t="t" r="r" b="b"/>
              <a:pathLst>
                <a:path w="882014" h="400685">
                  <a:moveTo>
                    <a:pt x="881881" y="51656"/>
                  </a:moveTo>
                  <a:lnTo>
                    <a:pt x="0" y="51656"/>
                  </a:lnTo>
                </a:path>
                <a:path w="882014" h="400685">
                  <a:moveTo>
                    <a:pt x="567987" y="400685"/>
                  </a:moveTo>
                  <a:lnTo>
                    <a:pt x="0" y="400685"/>
                  </a:lnTo>
                </a:path>
                <a:path w="882014" h="400685">
                  <a:moveTo>
                    <a:pt x="52354" y="104010"/>
                  </a:moveTo>
                  <a:lnTo>
                    <a:pt x="52354" y="348331"/>
                  </a:lnTo>
                </a:path>
                <a:path w="882014" h="400685">
                  <a:moveTo>
                    <a:pt x="52354" y="0"/>
                  </a:moveTo>
                  <a:lnTo>
                    <a:pt x="52354" y="1170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2" name="object 342" descr=""/>
            <p:cNvSpPr/>
            <p:nvPr/>
          </p:nvSpPr>
          <p:spPr>
            <a:xfrm>
              <a:off x="767397" y="3845838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0" y="13961"/>
                  </a:moveTo>
                  <a:lnTo>
                    <a:pt x="44908" y="58869"/>
                  </a:lnTo>
                  <a:lnTo>
                    <a:pt x="59102" y="44908"/>
                  </a:lnTo>
                  <a:lnTo>
                    <a:pt x="0" y="13961"/>
                  </a:lnTo>
                  <a:close/>
                </a:path>
                <a:path w="59690" h="59054">
                  <a:moveTo>
                    <a:pt x="0" y="13961"/>
                  </a:moveTo>
                  <a:lnTo>
                    <a:pt x="59102" y="44908"/>
                  </a:lnTo>
                  <a:lnTo>
                    <a:pt x="14193" y="0"/>
                  </a:lnTo>
                  <a:lnTo>
                    <a:pt x="0" y="139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 descr=""/>
            <p:cNvSpPr/>
            <p:nvPr/>
          </p:nvSpPr>
          <p:spPr>
            <a:xfrm>
              <a:off x="767397" y="3845839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44908" y="58869"/>
                  </a:moveTo>
                  <a:lnTo>
                    <a:pt x="59102" y="44908"/>
                  </a:lnTo>
                  <a:lnTo>
                    <a:pt x="0" y="13961"/>
                  </a:lnTo>
                  <a:lnTo>
                    <a:pt x="44908" y="58869"/>
                  </a:lnTo>
                  <a:close/>
                </a:path>
                <a:path w="59690" h="59054">
                  <a:moveTo>
                    <a:pt x="59102" y="44908"/>
                  </a:moveTo>
                  <a:lnTo>
                    <a:pt x="0" y="13961"/>
                  </a:lnTo>
                  <a:lnTo>
                    <a:pt x="14193" y="0"/>
                  </a:lnTo>
                  <a:lnTo>
                    <a:pt x="59102" y="4490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 descr=""/>
            <p:cNvSpPr/>
            <p:nvPr/>
          </p:nvSpPr>
          <p:spPr>
            <a:xfrm>
              <a:off x="796949" y="4158802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w="0" h="117475">
                  <a:moveTo>
                    <a:pt x="0" y="11704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 descr=""/>
            <p:cNvSpPr/>
            <p:nvPr/>
          </p:nvSpPr>
          <p:spPr>
            <a:xfrm>
              <a:off x="767397" y="4194868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0" y="13961"/>
                  </a:moveTo>
                  <a:lnTo>
                    <a:pt x="44908" y="58869"/>
                  </a:lnTo>
                  <a:lnTo>
                    <a:pt x="59102" y="44908"/>
                  </a:lnTo>
                  <a:lnTo>
                    <a:pt x="0" y="13961"/>
                  </a:lnTo>
                  <a:close/>
                </a:path>
                <a:path w="59690" h="59054">
                  <a:moveTo>
                    <a:pt x="0" y="13961"/>
                  </a:moveTo>
                  <a:lnTo>
                    <a:pt x="59102" y="44908"/>
                  </a:lnTo>
                  <a:lnTo>
                    <a:pt x="14193" y="0"/>
                  </a:lnTo>
                  <a:lnTo>
                    <a:pt x="0" y="139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" name="object 346" descr=""/>
            <p:cNvSpPr/>
            <p:nvPr/>
          </p:nvSpPr>
          <p:spPr>
            <a:xfrm>
              <a:off x="767397" y="4194868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14193" y="0"/>
                  </a:moveTo>
                  <a:lnTo>
                    <a:pt x="0" y="13961"/>
                  </a:lnTo>
                  <a:lnTo>
                    <a:pt x="59102" y="44908"/>
                  </a:lnTo>
                  <a:lnTo>
                    <a:pt x="14193" y="0"/>
                  </a:lnTo>
                  <a:close/>
                </a:path>
                <a:path w="59690" h="59054">
                  <a:moveTo>
                    <a:pt x="0" y="13961"/>
                  </a:moveTo>
                  <a:lnTo>
                    <a:pt x="59102" y="44908"/>
                  </a:lnTo>
                  <a:lnTo>
                    <a:pt x="44908" y="58869"/>
                  </a:lnTo>
                  <a:lnTo>
                    <a:pt x="0" y="139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7" name="object 347" descr=""/>
          <p:cNvSpPr txBox="1"/>
          <p:nvPr/>
        </p:nvSpPr>
        <p:spPr>
          <a:xfrm>
            <a:off x="664752" y="3946285"/>
            <a:ext cx="107314" cy="212090"/>
          </a:xfrm>
          <a:prstGeom prst="rect">
            <a:avLst/>
          </a:prstGeom>
        </p:spPr>
        <p:txBody>
          <a:bodyPr wrap="square" lIns="0" tIns="88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550">
                <a:latin typeface="Arial"/>
                <a:cs typeface="Arial"/>
              </a:rPr>
              <a:t>10'-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pic>
        <p:nvPicPr>
          <p:cNvPr id="348" name="object 348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542961" y="5335147"/>
            <a:ext cx="339955" cy="396032"/>
          </a:xfrm>
          <a:prstGeom prst="rect">
            <a:avLst/>
          </a:prstGeom>
        </p:spPr>
      </p:pic>
      <p:sp>
        <p:nvSpPr>
          <p:cNvPr id="349" name="object 349" descr=""/>
          <p:cNvSpPr txBox="1"/>
          <p:nvPr/>
        </p:nvSpPr>
        <p:spPr>
          <a:xfrm>
            <a:off x="8676872" y="5431851"/>
            <a:ext cx="163195" cy="2044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3495">
              <a:lnSpc>
                <a:spcPct val="100000"/>
              </a:lnSpc>
              <a:spcBef>
                <a:spcPts val="125"/>
              </a:spcBef>
            </a:pPr>
            <a:r>
              <a:rPr dirty="0" sz="550" spc="-25">
                <a:latin typeface="Arial"/>
                <a:cs typeface="Arial"/>
              </a:rPr>
              <a:t>11</a:t>
            </a:r>
            <a:endParaRPr sz="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r>
              <a:rPr dirty="0" sz="550" spc="-20">
                <a:latin typeface="Arial"/>
                <a:cs typeface="Arial"/>
              </a:rPr>
              <a:t>A3.1</a:t>
            </a:r>
            <a:endParaRPr sz="550">
              <a:latin typeface="Arial"/>
              <a:cs typeface="Arial"/>
            </a:endParaRPr>
          </a:p>
        </p:txBody>
      </p:sp>
      <p:sp>
        <p:nvSpPr>
          <p:cNvPr id="350" name="object 350" descr=""/>
          <p:cNvSpPr txBox="1"/>
          <p:nvPr/>
        </p:nvSpPr>
        <p:spPr>
          <a:xfrm>
            <a:off x="14105456" y="1521377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351" name="object 351" descr=""/>
          <p:cNvSpPr txBox="1"/>
          <p:nvPr/>
        </p:nvSpPr>
        <p:spPr>
          <a:xfrm>
            <a:off x="14454486" y="1521377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352" name="object 352" descr=""/>
          <p:cNvSpPr txBox="1"/>
          <p:nvPr/>
        </p:nvSpPr>
        <p:spPr>
          <a:xfrm>
            <a:off x="14803515" y="1521285"/>
            <a:ext cx="174625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353" name="object 353" descr=""/>
          <p:cNvSpPr txBox="1"/>
          <p:nvPr/>
        </p:nvSpPr>
        <p:spPr>
          <a:xfrm>
            <a:off x="15152544" y="1521377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354" name="object 354" descr=""/>
          <p:cNvSpPr txBox="1"/>
          <p:nvPr/>
        </p:nvSpPr>
        <p:spPr>
          <a:xfrm>
            <a:off x="15501807" y="1521377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355" name="object 355" descr=""/>
          <p:cNvSpPr txBox="1"/>
          <p:nvPr/>
        </p:nvSpPr>
        <p:spPr>
          <a:xfrm>
            <a:off x="15850837" y="1521377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356" name="object 356" descr=""/>
          <p:cNvSpPr txBox="1"/>
          <p:nvPr/>
        </p:nvSpPr>
        <p:spPr>
          <a:xfrm>
            <a:off x="16199866" y="1521377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357" name="object 357" descr=""/>
          <p:cNvSpPr txBox="1"/>
          <p:nvPr/>
        </p:nvSpPr>
        <p:spPr>
          <a:xfrm>
            <a:off x="16548895" y="1521610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358" name="object 358" descr=""/>
          <p:cNvSpPr txBox="1"/>
          <p:nvPr/>
        </p:nvSpPr>
        <p:spPr>
          <a:xfrm>
            <a:off x="16897925" y="1521610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359" name="object 359" descr=""/>
          <p:cNvSpPr txBox="1"/>
          <p:nvPr/>
        </p:nvSpPr>
        <p:spPr>
          <a:xfrm>
            <a:off x="17246955" y="1521610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360" name="object 360" descr=""/>
          <p:cNvSpPr txBox="1"/>
          <p:nvPr/>
        </p:nvSpPr>
        <p:spPr>
          <a:xfrm>
            <a:off x="17595984" y="1519283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10X18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61" name="object 361" descr=""/>
          <p:cNvGrpSpPr/>
          <p:nvPr/>
        </p:nvGrpSpPr>
        <p:grpSpPr>
          <a:xfrm>
            <a:off x="13999805" y="1281867"/>
            <a:ext cx="3847465" cy="706755"/>
            <a:chOff x="13999805" y="1281867"/>
            <a:chExt cx="3847465" cy="706755"/>
          </a:xfrm>
        </p:grpSpPr>
        <p:sp>
          <p:nvSpPr>
            <p:cNvPr id="362" name="object 362" descr=""/>
            <p:cNvSpPr/>
            <p:nvPr/>
          </p:nvSpPr>
          <p:spPr>
            <a:xfrm>
              <a:off x="14003761" y="1285823"/>
              <a:ext cx="3839845" cy="698500"/>
            </a:xfrm>
            <a:custGeom>
              <a:avLst/>
              <a:gdLst/>
              <a:ahLst/>
              <a:cxnLst/>
              <a:rect l="l" t="t" r="r" b="b"/>
              <a:pathLst>
                <a:path w="3839844" h="698500">
                  <a:moveTo>
                    <a:pt x="3839557" y="0"/>
                  </a:moveTo>
                  <a:lnTo>
                    <a:pt x="3839557" y="698291"/>
                  </a:lnTo>
                  <a:lnTo>
                    <a:pt x="0" y="698291"/>
                  </a:lnTo>
                  <a:lnTo>
                    <a:pt x="0" y="0"/>
                  </a:lnTo>
                  <a:lnTo>
                    <a:pt x="3839557" y="0"/>
                  </a:lnTo>
                </a:path>
                <a:path w="3839844" h="698500">
                  <a:moveTo>
                    <a:pt x="3822106" y="17451"/>
                  </a:moveTo>
                  <a:lnTo>
                    <a:pt x="3822106" y="680840"/>
                  </a:lnTo>
                  <a:lnTo>
                    <a:pt x="17451" y="680840"/>
                  </a:lnTo>
                  <a:lnTo>
                    <a:pt x="17451" y="17451"/>
                  </a:lnTo>
                  <a:lnTo>
                    <a:pt x="3822106" y="17451"/>
                  </a:lnTo>
                </a:path>
              </a:pathLst>
            </a:custGeom>
            <a:ln w="79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3" name="object 363" descr=""/>
            <p:cNvSpPr/>
            <p:nvPr/>
          </p:nvSpPr>
          <p:spPr>
            <a:xfrm>
              <a:off x="14346973" y="130327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388"/>
                  </a:lnTo>
                  <a:lnTo>
                    <a:pt x="11634" y="663388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38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" name="object 364" descr=""/>
            <p:cNvSpPr/>
            <p:nvPr/>
          </p:nvSpPr>
          <p:spPr>
            <a:xfrm>
              <a:off x="14346973" y="1303275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11634" y="0"/>
                  </a:moveTo>
                  <a:lnTo>
                    <a:pt x="0" y="0"/>
                  </a:lnTo>
                  <a:lnTo>
                    <a:pt x="11634" y="663388"/>
                  </a:lnTo>
                  <a:lnTo>
                    <a:pt x="11634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388"/>
                  </a:lnTo>
                  <a:lnTo>
                    <a:pt x="0" y="66338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5" name="object 365" descr=""/>
            <p:cNvSpPr/>
            <p:nvPr/>
          </p:nvSpPr>
          <p:spPr>
            <a:xfrm>
              <a:off x="14696003" y="130327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388"/>
                  </a:lnTo>
                  <a:lnTo>
                    <a:pt x="11634" y="663388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38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" name="object 366" descr=""/>
            <p:cNvSpPr/>
            <p:nvPr/>
          </p:nvSpPr>
          <p:spPr>
            <a:xfrm>
              <a:off x="14696003" y="1303275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11634" y="0"/>
                  </a:moveTo>
                  <a:lnTo>
                    <a:pt x="0" y="0"/>
                  </a:lnTo>
                  <a:lnTo>
                    <a:pt x="11634" y="663388"/>
                  </a:lnTo>
                  <a:lnTo>
                    <a:pt x="11634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388"/>
                  </a:lnTo>
                  <a:lnTo>
                    <a:pt x="0" y="66338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7" name="object 367" descr=""/>
            <p:cNvSpPr/>
            <p:nvPr/>
          </p:nvSpPr>
          <p:spPr>
            <a:xfrm>
              <a:off x="15045032" y="130327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388"/>
                  </a:lnTo>
                  <a:lnTo>
                    <a:pt x="11634" y="663388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38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" name="object 368" descr=""/>
            <p:cNvSpPr/>
            <p:nvPr/>
          </p:nvSpPr>
          <p:spPr>
            <a:xfrm>
              <a:off x="15045033" y="1303275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11634" y="0"/>
                  </a:moveTo>
                  <a:lnTo>
                    <a:pt x="0" y="0"/>
                  </a:lnTo>
                  <a:lnTo>
                    <a:pt x="11634" y="663388"/>
                  </a:lnTo>
                  <a:lnTo>
                    <a:pt x="11634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388"/>
                  </a:lnTo>
                  <a:lnTo>
                    <a:pt x="0" y="66338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9" name="object 369" descr=""/>
            <p:cNvSpPr/>
            <p:nvPr/>
          </p:nvSpPr>
          <p:spPr>
            <a:xfrm>
              <a:off x="15394062" y="130327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388"/>
                  </a:lnTo>
                  <a:lnTo>
                    <a:pt x="11634" y="663388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38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" name="object 370" descr=""/>
            <p:cNvSpPr/>
            <p:nvPr/>
          </p:nvSpPr>
          <p:spPr>
            <a:xfrm>
              <a:off x="15394062" y="1303275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11634" y="0"/>
                  </a:moveTo>
                  <a:lnTo>
                    <a:pt x="0" y="0"/>
                  </a:lnTo>
                  <a:lnTo>
                    <a:pt x="11634" y="663388"/>
                  </a:lnTo>
                  <a:lnTo>
                    <a:pt x="11634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388"/>
                  </a:lnTo>
                  <a:lnTo>
                    <a:pt x="0" y="66338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1" name="object 371" descr=""/>
            <p:cNvSpPr/>
            <p:nvPr/>
          </p:nvSpPr>
          <p:spPr>
            <a:xfrm>
              <a:off x="15743091" y="130327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388"/>
                  </a:lnTo>
                  <a:lnTo>
                    <a:pt x="11634" y="663388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38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" name="object 372" descr=""/>
            <p:cNvSpPr/>
            <p:nvPr/>
          </p:nvSpPr>
          <p:spPr>
            <a:xfrm>
              <a:off x="15743092" y="1303275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11634" y="0"/>
                  </a:moveTo>
                  <a:lnTo>
                    <a:pt x="0" y="0"/>
                  </a:lnTo>
                  <a:lnTo>
                    <a:pt x="11634" y="663388"/>
                  </a:lnTo>
                  <a:lnTo>
                    <a:pt x="11634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388"/>
                  </a:lnTo>
                  <a:lnTo>
                    <a:pt x="0" y="66338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3" name="object 373" descr=""/>
            <p:cNvSpPr/>
            <p:nvPr/>
          </p:nvSpPr>
          <p:spPr>
            <a:xfrm>
              <a:off x="16092121" y="130327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388"/>
                  </a:lnTo>
                  <a:lnTo>
                    <a:pt x="11634" y="663388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38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" name="object 374" descr=""/>
            <p:cNvSpPr/>
            <p:nvPr/>
          </p:nvSpPr>
          <p:spPr>
            <a:xfrm>
              <a:off x="16092121" y="1303275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11634" y="0"/>
                  </a:moveTo>
                  <a:lnTo>
                    <a:pt x="0" y="0"/>
                  </a:lnTo>
                  <a:lnTo>
                    <a:pt x="11634" y="663388"/>
                  </a:lnTo>
                  <a:lnTo>
                    <a:pt x="11634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388"/>
                  </a:lnTo>
                  <a:lnTo>
                    <a:pt x="0" y="66338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5" name="object 375" descr=""/>
            <p:cNvSpPr/>
            <p:nvPr/>
          </p:nvSpPr>
          <p:spPr>
            <a:xfrm>
              <a:off x="16441151" y="130327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388"/>
                  </a:lnTo>
                  <a:lnTo>
                    <a:pt x="11634" y="663388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38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" name="object 376" descr=""/>
            <p:cNvSpPr/>
            <p:nvPr/>
          </p:nvSpPr>
          <p:spPr>
            <a:xfrm>
              <a:off x="16441151" y="1303275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11634" y="0"/>
                  </a:moveTo>
                  <a:lnTo>
                    <a:pt x="0" y="0"/>
                  </a:lnTo>
                  <a:lnTo>
                    <a:pt x="11634" y="663388"/>
                  </a:lnTo>
                  <a:lnTo>
                    <a:pt x="11634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388"/>
                  </a:lnTo>
                  <a:lnTo>
                    <a:pt x="0" y="66338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7" name="object 377" descr=""/>
            <p:cNvSpPr/>
            <p:nvPr/>
          </p:nvSpPr>
          <p:spPr>
            <a:xfrm>
              <a:off x="16790413" y="130327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388"/>
                  </a:lnTo>
                  <a:lnTo>
                    <a:pt x="11634" y="663388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38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" name="object 378" descr=""/>
            <p:cNvSpPr/>
            <p:nvPr/>
          </p:nvSpPr>
          <p:spPr>
            <a:xfrm>
              <a:off x="16790413" y="1303275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11634" y="0"/>
                  </a:moveTo>
                  <a:lnTo>
                    <a:pt x="0" y="0"/>
                  </a:lnTo>
                  <a:lnTo>
                    <a:pt x="11634" y="663388"/>
                  </a:lnTo>
                  <a:lnTo>
                    <a:pt x="11634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388"/>
                  </a:lnTo>
                  <a:lnTo>
                    <a:pt x="0" y="66338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9" name="object 379" descr=""/>
            <p:cNvSpPr/>
            <p:nvPr/>
          </p:nvSpPr>
          <p:spPr>
            <a:xfrm>
              <a:off x="17139442" y="130327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388"/>
                  </a:lnTo>
                  <a:lnTo>
                    <a:pt x="11634" y="663388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38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" name="object 380" descr=""/>
            <p:cNvSpPr/>
            <p:nvPr/>
          </p:nvSpPr>
          <p:spPr>
            <a:xfrm>
              <a:off x="17139442" y="1303275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11634" y="0"/>
                  </a:moveTo>
                  <a:lnTo>
                    <a:pt x="0" y="0"/>
                  </a:lnTo>
                  <a:lnTo>
                    <a:pt x="11634" y="663388"/>
                  </a:lnTo>
                  <a:lnTo>
                    <a:pt x="11634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388"/>
                  </a:lnTo>
                  <a:lnTo>
                    <a:pt x="0" y="66338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1" name="object 381" descr=""/>
            <p:cNvSpPr/>
            <p:nvPr/>
          </p:nvSpPr>
          <p:spPr>
            <a:xfrm>
              <a:off x="17488472" y="130327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388"/>
                  </a:lnTo>
                  <a:lnTo>
                    <a:pt x="11634" y="663388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38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" name="object 382" descr=""/>
            <p:cNvSpPr/>
            <p:nvPr/>
          </p:nvSpPr>
          <p:spPr>
            <a:xfrm>
              <a:off x="17488472" y="1303275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11634" y="0"/>
                  </a:moveTo>
                  <a:lnTo>
                    <a:pt x="0" y="0"/>
                  </a:lnTo>
                  <a:lnTo>
                    <a:pt x="11634" y="663388"/>
                  </a:lnTo>
                  <a:lnTo>
                    <a:pt x="11634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388"/>
                  </a:lnTo>
                  <a:lnTo>
                    <a:pt x="0" y="66338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3" name="object 383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662986" y="1303274"/>
              <a:ext cx="162880" cy="162880"/>
            </a:xfrm>
            <a:prstGeom prst="rect">
              <a:avLst/>
            </a:prstGeom>
          </p:spPr>
        </p:pic>
      </p:grpSp>
      <p:grpSp>
        <p:nvGrpSpPr>
          <p:cNvPr id="384" name="object 384" descr=""/>
          <p:cNvGrpSpPr/>
          <p:nvPr/>
        </p:nvGrpSpPr>
        <p:grpSpPr>
          <a:xfrm>
            <a:off x="13951701" y="725577"/>
            <a:ext cx="3943985" cy="508634"/>
            <a:chOff x="13951701" y="725577"/>
            <a:chExt cx="3943985" cy="508634"/>
          </a:xfrm>
        </p:grpSpPr>
        <p:sp>
          <p:nvSpPr>
            <p:cNvPr id="385" name="object 385" descr=""/>
            <p:cNvSpPr/>
            <p:nvPr/>
          </p:nvSpPr>
          <p:spPr>
            <a:xfrm>
              <a:off x="13952336" y="726212"/>
              <a:ext cx="3891279" cy="507365"/>
            </a:xfrm>
            <a:custGeom>
              <a:avLst/>
              <a:gdLst/>
              <a:ahLst/>
              <a:cxnLst/>
              <a:rect l="l" t="t" r="r" b="b"/>
              <a:pathLst>
                <a:path w="3891280" h="507365">
                  <a:moveTo>
                    <a:pt x="51423" y="507256"/>
                  </a:moveTo>
                  <a:lnTo>
                    <a:pt x="51423" y="0"/>
                  </a:lnTo>
                </a:path>
                <a:path w="3891280" h="507365">
                  <a:moveTo>
                    <a:pt x="3890981" y="507256"/>
                  </a:moveTo>
                  <a:lnTo>
                    <a:pt x="3890981" y="0"/>
                  </a:lnTo>
                </a:path>
                <a:path w="3891280" h="507365">
                  <a:moveTo>
                    <a:pt x="103778" y="52354"/>
                  </a:moveTo>
                  <a:lnTo>
                    <a:pt x="3838626" y="52354"/>
                  </a:lnTo>
                </a:path>
                <a:path w="3891280" h="507365">
                  <a:moveTo>
                    <a:pt x="0" y="52354"/>
                  </a:moveTo>
                  <a:lnTo>
                    <a:pt x="117041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6" name="object 386" descr=""/>
            <p:cNvSpPr/>
            <p:nvPr/>
          </p:nvSpPr>
          <p:spPr>
            <a:xfrm>
              <a:off x="13974209" y="749016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14193" y="58869"/>
                  </a:moveTo>
                  <a:lnTo>
                    <a:pt x="59102" y="13961"/>
                  </a:lnTo>
                  <a:lnTo>
                    <a:pt x="44908" y="0"/>
                  </a:lnTo>
                  <a:lnTo>
                    <a:pt x="14193" y="58869"/>
                  </a:lnTo>
                  <a:close/>
                </a:path>
                <a:path w="59690" h="59054">
                  <a:moveTo>
                    <a:pt x="0" y="44908"/>
                  </a:moveTo>
                  <a:lnTo>
                    <a:pt x="14193" y="58869"/>
                  </a:lnTo>
                  <a:lnTo>
                    <a:pt x="44908" y="0"/>
                  </a:lnTo>
                  <a:lnTo>
                    <a:pt x="0" y="44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" name="object 387" descr=""/>
            <p:cNvSpPr/>
            <p:nvPr/>
          </p:nvSpPr>
          <p:spPr>
            <a:xfrm>
              <a:off x="13974209" y="749016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59102" y="13961"/>
                  </a:moveTo>
                  <a:lnTo>
                    <a:pt x="44908" y="0"/>
                  </a:lnTo>
                  <a:lnTo>
                    <a:pt x="14193" y="58869"/>
                  </a:lnTo>
                  <a:lnTo>
                    <a:pt x="59102" y="13961"/>
                  </a:lnTo>
                  <a:close/>
                </a:path>
                <a:path w="59690" h="59054">
                  <a:moveTo>
                    <a:pt x="44908" y="0"/>
                  </a:moveTo>
                  <a:lnTo>
                    <a:pt x="14193" y="58869"/>
                  </a:lnTo>
                  <a:lnTo>
                    <a:pt x="0" y="44908"/>
                  </a:lnTo>
                  <a:lnTo>
                    <a:pt x="4490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8" name="object 388" descr=""/>
            <p:cNvSpPr/>
            <p:nvPr/>
          </p:nvSpPr>
          <p:spPr>
            <a:xfrm>
              <a:off x="17777700" y="778567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 h="0">
                  <a:moveTo>
                    <a:pt x="11704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9" name="object 389" descr=""/>
            <p:cNvSpPr/>
            <p:nvPr/>
          </p:nvSpPr>
          <p:spPr>
            <a:xfrm>
              <a:off x="17813766" y="749016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13961" y="58869"/>
                  </a:moveTo>
                  <a:lnTo>
                    <a:pt x="59102" y="13961"/>
                  </a:lnTo>
                  <a:lnTo>
                    <a:pt x="44908" y="0"/>
                  </a:lnTo>
                  <a:lnTo>
                    <a:pt x="13961" y="58869"/>
                  </a:lnTo>
                  <a:close/>
                </a:path>
                <a:path w="59690" h="59054">
                  <a:moveTo>
                    <a:pt x="0" y="44908"/>
                  </a:moveTo>
                  <a:lnTo>
                    <a:pt x="13961" y="58869"/>
                  </a:lnTo>
                  <a:lnTo>
                    <a:pt x="44908" y="0"/>
                  </a:lnTo>
                  <a:lnTo>
                    <a:pt x="0" y="44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" name="object 390" descr=""/>
            <p:cNvSpPr/>
            <p:nvPr/>
          </p:nvSpPr>
          <p:spPr>
            <a:xfrm>
              <a:off x="17813766" y="749016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0" y="44908"/>
                  </a:moveTo>
                  <a:lnTo>
                    <a:pt x="13961" y="58869"/>
                  </a:lnTo>
                  <a:lnTo>
                    <a:pt x="44908" y="0"/>
                  </a:lnTo>
                  <a:lnTo>
                    <a:pt x="0" y="44908"/>
                  </a:lnTo>
                  <a:close/>
                </a:path>
                <a:path w="59690" h="59054">
                  <a:moveTo>
                    <a:pt x="13961" y="58869"/>
                  </a:moveTo>
                  <a:lnTo>
                    <a:pt x="44908" y="0"/>
                  </a:lnTo>
                  <a:lnTo>
                    <a:pt x="59102" y="13961"/>
                  </a:lnTo>
                  <a:lnTo>
                    <a:pt x="13961" y="588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1" name="object 391" descr=""/>
          <p:cNvSpPr txBox="1"/>
          <p:nvPr/>
        </p:nvSpPr>
        <p:spPr>
          <a:xfrm>
            <a:off x="15795079" y="639206"/>
            <a:ext cx="252729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110'-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92" name="object 392" descr=""/>
          <p:cNvGrpSpPr/>
          <p:nvPr/>
        </p:nvGrpSpPr>
        <p:grpSpPr>
          <a:xfrm>
            <a:off x="17895037" y="1233765"/>
            <a:ext cx="639445" cy="802640"/>
            <a:chOff x="17895037" y="1233765"/>
            <a:chExt cx="639445" cy="802640"/>
          </a:xfrm>
        </p:grpSpPr>
        <p:sp>
          <p:nvSpPr>
            <p:cNvPr id="393" name="object 393" descr=""/>
            <p:cNvSpPr/>
            <p:nvPr/>
          </p:nvSpPr>
          <p:spPr>
            <a:xfrm>
              <a:off x="17895672" y="1234400"/>
              <a:ext cx="638175" cy="749935"/>
            </a:xfrm>
            <a:custGeom>
              <a:avLst/>
              <a:gdLst/>
              <a:ahLst/>
              <a:cxnLst/>
              <a:rect l="l" t="t" r="r" b="b"/>
              <a:pathLst>
                <a:path w="638175" h="749935">
                  <a:moveTo>
                    <a:pt x="0" y="51423"/>
                  </a:moveTo>
                  <a:lnTo>
                    <a:pt x="637793" y="51423"/>
                  </a:lnTo>
                </a:path>
                <a:path w="638175" h="749935">
                  <a:moveTo>
                    <a:pt x="0" y="749715"/>
                  </a:moveTo>
                  <a:lnTo>
                    <a:pt x="637793" y="749715"/>
                  </a:lnTo>
                </a:path>
                <a:path w="638175" h="749935">
                  <a:moveTo>
                    <a:pt x="585438" y="103778"/>
                  </a:moveTo>
                  <a:lnTo>
                    <a:pt x="585438" y="697360"/>
                  </a:lnTo>
                </a:path>
                <a:path w="638175" h="749935">
                  <a:moveTo>
                    <a:pt x="585438" y="0"/>
                  </a:moveTo>
                  <a:lnTo>
                    <a:pt x="585438" y="1170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4" name="object 394" descr=""/>
            <p:cNvSpPr/>
            <p:nvPr/>
          </p:nvSpPr>
          <p:spPr>
            <a:xfrm>
              <a:off x="18451560" y="1256272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5" h="59690">
                  <a:moveTo>
                    <a:pt x="0" y="14193"/>
                  </a:moveTo>
                  <a:lnTo>
                    <a:pt x="44908" y="59102"/>
                  </a:lnTo>
                  <a:lnTo>
                    <a:pt x="58869" y="45141"/>
                  </a:lnTo>
                  <a:lnTo>
                    <a:pt x="0" y="14193"/>
                  </a:lnTo>
                  <a:close/>
                </a:path>
                <a:path w="59055" h="59690">
                  <a:moveTo>
                    <a:pt x="0" y="14193"/>
                  </a:moveTo>
                  <a:lnTo>
                    <a:pt x="58869" y="45141"/>
                  </a:lnTo>
                  <a:lnTo>
                    <a:pt x="13961" y="0"/>
                  </a:lnTo>
                  <a:lnTo>
                    <a:pt x="0" y="141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" name="object 395" descr=""/>
            <p:cNvSpPr/>
            <p:nvPr/>
          </p:nvSpPr>
          <p:spPr>
            <a:xfrm>
              <a:off x="18451560" y="1256272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5" h="59690">
                  <a:moveTo>
                    <a:pt x="44908" y="59102"/>
                  </a:moveTo>
                  <a:lnTo>
                    <a:pt x="58869" y="45141"/>
                  </a:lnTo>
                  <a:lnTo>
                    <a:pt x="0" y="14193"/>
                  </a:lnTo>
                  <a:lnTo>
                    <a:pt x="44908" y="59102"/>
                  </a:lnTo>
                  <a:close/>
                </a:path>
                <a:path w="59055" h="59690">
                  <a:moveTo>
                    <a:pt x="58869" y="45141"/>
                  </a:moveTo>
                  <a:lnTo>
                    <a:pt x="0" y="14193"/>
                  </a:lnTo>
                  <a:lnTo>
                    <a:pt x="13961" y="0"/>
                  </a:lnTo>
                  <a:lnTo>
                    <a:pt x="58869" y="45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6" name="object 396" descr=""/>
            <p:cNvSpPr/>
            <p:nvPr/>
          </p:nvSpPr>
          <p:spPr>
            <a:xfrm>
              <a:off x="18481111" y="1918497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w="0" h="117475">
                  <a:moveTo>
                    <a:pt x="0" y="11704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7" name="object 397" descr=""/>
            <p:cNvSpPr/>
            <p:nvPr/>
          </p:nvSpPr>
          <p:spPr>
            <a:xfrm>
              <a:off x="18451560" y="1954564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5" h="59055">
                  <a:moveTo>
                    <a:pt x="0" y="13961"/>
                  </a:moveTo>
                  <a:lnTo>
                    <a:pt x="44908" y="58869"/>
                  </a:lnTo>
                  <a:lnTo>
                    <a:pt x="58869" y="44908"/>
                  </a:lnTo>
                  <a:lnTo>
                    <a:pt x="0" y="13961"/>
                  </a:lnTo>
                  <a:close/>
                </a:path>
                <a:path w="59055" h="59055">
                  <a:moveTo>
                    <a:pt x="0" y="13961"/>
                  </a:moveTo>
                  <a:lnTo>
                    <a:pt x="58869" y="44908"/>
                  </a:lnTo>
                  <a:lnTo>
                    <a:pt x="13961" y="0"/>
                  </a:lnTo>
                  <a:lnTo>
                    <a:pt x="0" y="139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" name="object 398" descr=""/>
            <p:cNvSpPr/>
            <p:nvPr/>
          </p:nvSpPr>
          <p:spPr>
            <a:xfrm>
              <a:off x="18451560" y="1954564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5" h="59055">
                  <a:moveTo>
                    <a:pt x="13961" y="0"/>
                  </a:moveTo>
                  <a:lnTo>
                    <a:pt x="0" y="13961"/>
                  </a:lnTo>
                  <a:lnTo>
                    <a:pt x="58869" y="44908"/>
                  </a:lnTo>
                  <a:lnTo>
                    <a:pt x="13961" y="0"/>
                  </a:lnTo>
                  <a:close/>
                </a:path>
                <a:path w="59055" h="59055">
                  <a:moveTo>
                    <a:pt x="0" y="13961"/>
                  </a:moveTo>
                  <a:lnTo>
                    <a:pt x="58869" y="44908"/>
                  </a:lnTo>
                  <a:lnTo>
                    <a:pt x="44908" y="58869"/>
                  </a:lnTo>
                  <a:lnTo>
                    <a:pt x="0" y="139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9" name="object 399" descr=""/>
          <p:cNvSpPr txBox="1"/>
          <p:nvPr/>
        </p:nvSpPr>
        <p:spPr>
          <a:xfrm>
            <a:off x="18348678" y="1528432"/>
            <a:ext cx="107314" cy="212090"/>
          </a:xfrm>
          <a:prstGeom prst="rect">
            <a:avLst/>
          </a:prstGeom>
        </p:spPr>
        <p:txBody>
          <a:bodyPr wrap="square" lIns="0" tIns="88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550">
                <a:latin typeface="Arial"/>
                <a:cs typeface="Arial"/>
              </a:rPr>
              <a:t>20'-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sp>
        <p:nvSpPr>
          <p:cNvPr id="400" name="object 400" descr=""/>
          <p:cNvSpPr txBox="1"/>
          <p:nvPr/>
        </p:nvSpPr>
        <p:spPr>
          <a:xfrm>
            <a:off x="17691107" y="1304224"/>
            <a:ext cx="1301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F.R.</a:t>
            </a:r>
            <a:endParaRPr sz="550">
              <a:latin typeface="Arial"/>
              <a:cs typeface="Arial"/>
            </a:endParaRPr>
          </a:p>
        </p:txBody>
      </p:sp>
      <p:pic>
        <p:nvPicPr>
          <p:cNvPr id="401" name="object 401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3535711" y="1436953"/>
            <a:ext cx="339954" cy="396032"/>
          </a:xfrm>
          <a:prstGeom prst="rect">
            <a:avLst/>
          </a:prstGeom>
        </p:spPr>
      </p:pic>
      <p:sp>
        <p:nvSpPr>
          <p:cNvPr id="402" name="object 402" descr=""/>
          <p:cNvSpPr txBox="1"/>
          <p:nvPr/>
        </p:nvSpPr>
        <p:spPr>
          <a:xfrm>
            <a:off x="13592237" y="1533653"/>
            <a:ext cx="175895" cy="2038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8</a:t>
            </a:r>
            <a:endParaRPr sz="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dirty="0" sz="550" spc="-20">
                <a:latin typeface="Arial"/>
                <a:cs typeface="Arial"/>
              </a:rPr>
              <a:t>A3.1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403" name="object 403" descr=""/>
          <p:cNvGrpSpPr/>
          <p:nvPr/>
        </p:nvGrpSpPr>
        <p:grpSpPr>
          <a:xfrm>
            <a:off x="17971179" y="1436953"/>
            <a:ext cx="340360" cy="396240"/>
            <a:chOff x="17971179" y="1436953"/>
            <a:chExt cx="340360" cy="396240"/>
          </a:xfrm>
        </p:grpSpPr>
        <p:sp>
          <p:nvSpPr>
            <p:cNvPr id="404" name="object 404" descr=""/>
            <p:cNvSpPr/>
            <p:nvPr/>
          </p:nvSpPr>
          <p:spPr>
            <a:xfrm>
              <a:off x="18029467" y="1495009"/>
              <a:ext cx="280035" cy="280035"/>
            </a:xfrm>
            <a:custGeom>
              <a:avLst/>
              <a:gdLst/>
              <a:ahLst/>
              <a:cxnLst/>
              <a:rect l="l" t="t" r="r" b="b"/>
              <a:pathLst>
                <a:path w="280034" h="280035">
                  <a:moveTo>
                    <a:pt x="0" y="139728"/>
                  </a:moveTo>
                  <a:lnTo>
                    <a:pt x="7123" y="183893"/>
                  </a:lnTo>
                  <a:lnTo>
                    <a:pt x="26959" y="222249"/>
                  </a:lnTo>
                  <a:lnTo>
                    <a:pt x="57206" y="252496"/>
                  </a:lnTo>
                  <a:lnTo>
                    <a:pt x="95563" y="272332"/>
                  </a:lnTo>
                  <a:lnTo>
                    <a:pt x="139728" y="279456"/>
                  </a:lnTo>
                  <a:lnTo>
                    <a:pt x="183893" y="272332"/>
                  </a:lnTo>
                  <a:lnTo>
                    <a:pt x="222249" y="252496"/>
                  </a:lnTo>
                  <a:lnTo>
                    <a:pt x="252496" y="222249"/>
                  </a:lnTo>
                  <a:lnTo>
                    <a:pt x="272332" y="183893"/>
                  </a:lnTo>
                  <a:lnTo>
                    <a:pt x="279456" y="139728"/>
                  </a:lnTo>
                  <a:lnTo>
                    <a:pt x="272332" y="95563"/>
                  </a:lnTo>
                  <a:lnTo>
                    <a:pt x="252496" y="57206"/>
                  </a:lnTo>
                  <a:lnTo>
                    <a:pt x="222249" y="26959"/>
                  </a:lnTo>
                  <a:lnTo>
                    <a:pt x="183893" y="7123"/>
                  </a:lnTo>
                  <a:lnTo>
                    <a:pt x="139728" y="0"/>
                  </a:lnTo>
                  <a:lnTo>
                    <a:pt x="95563" y="7123"/>
                  </a:lnTo>
                  <a:lnTo>
                    <a:pt x="57206" y="26959"/>
                  </a:lnTo>
                  <a:lnTo>
                    <a:pt x="26959" y="57206"/>
                  </a:lnTo>
                  <a:lnTo>
                    <a:pt x="7123" y="95563"/>
                  </a:lnTo>
                  <a:lnTo>
                    <a:pt x="0" y="139728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5" name="object 405" descr=""/>
            <p:cNvSpPr/>
            <p:nvPr/>
          </p:nvSpPr>
          <p:spPr>
            <a:xfrm>
              <a:off x="18029699" y="1634853"/>
              <a:ext cx="279400" cy="0"/>
            </a:xfrm>
            <a:custGeom>
              <a:avLst/>
              <a:gdLst/>
              <a:ahLst/>
              <a:cxnLst/>
              <a:rect l="l" t="t" r="r" b="b"/>
              <a:pathLst>
                <a:path w="279400" h="0">
                  <a:moveTo>
                    <a:pt x="279223" y="0"/>
                  </a:moveTo>
                  <a:lnTo>
                    <a:pt x="0" y="0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6" name="object 40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971179" y="1436953"/>
              <a:ext cx="198714" cy="396032"/>
            </a:xfrm>
            <a:prstGeom prst="rect">
              <a:avLst/>
            </a:prstGeom>
          </p:spPr>
        </p:pic>
      </p:grpSp>
      <p:sp>
        <p:nvSpPr>
          <p:cNvPr id="407" name="object 407" descr=""/>
          <p:cNvSpPr txBox="1"/>
          <p:nvPr/>
        </p:nvSpPr>
        <p:spPr>
          <a:xfrm>
            <a:off x="18092390" y="1624168"/>
            <a:ext cx="17589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20">
                <a:latin typeface="Arial"/>
                <a:cs typeface="Arial"/>
              </a:rPr>
              <a:t>A3.1</a:t>
            </a:r>
            <a:endParaRPr sz="550">
              <a:latin typeface="Arial"/>
              <a:cs typeface="Arial"/>
            </a:endParaRPr>
          </a:p>
        </p:txBody>
      </p:sp>
      <p:sp>
        <p:nvSpPr>
          <p:cNvPr id="408" name="object 408" descr=""/>
          <p:cNvSpPr txBox="1"/>
          <p:nvPr/>
        </p:nvSpPr>
        <p:spPr>
          <a:xfrm>
            <a:off x="18138928" y="1533653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6</a:t>
            </a:r>
            <a:endParaRPr sz="550">
              <a:latin typeface="Arial"/>
              <a:cs typeface="Arial"/>
            </a:endParaRPr>
          </a:p>
        </p:txBody>
      </p:sp>
      <p:pic>
        <p:nvPicPr>
          <p:cNvPr id="409" name="object 409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25523" y="845930"/>
            <a:ext cx="396032" cy="340187"/>
          </a:xfrm>
          <a:prstGeom prst="rect">
            <a:avLst/>
          </a:prstGeom>
        </p:spPr>
      </p:pic>
      <p:sp>
        <p:nvSpPr>
          <p:cNvPr id="410" name="object 410" descr=""/>
          <p:cNvSpPr txBox="1"/>
          <p:nvPr/>
        </p:nvSpPr>
        <p:spPr>
          <a:xfrm>
            <a:off x="15838126" y="886785"/>
            <a:ext cx="175895" cy="2038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5</a:t>
            </a:r>
            <a:endParaRPr sz="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dirty="0" sz="550" spc="-20">
                <a:latin typeface="Arial"/>
                <a:cs typeface="Arial"/>
              </a:rPr>
              <a:t>A3.1</a:t>
            </a:r>
            <a:endParaRPr sz="550">
              <a:latin typeface="Arial"/>
              <a:cs typeface="Arial"/>
            </a:endParaRPr>
          </a:p>
        </p:txBody>
      </p:sp>
      <p:pic>
        <p:nvPicPr>
          <p:cNvPr id="411" name="object 411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725523" y="2083821"/>
            <a:ext cx="396032" cy="339955"/>
          </a:xfrm>
          <a:prstGeom prst="rect">
            <a:avLst/>
          </a:prstGeom>
        </p:spPr>
      </p:pic>
      <p:sp>
        <p:nvSpPr>
          <p:cNvPr id="412" name="object 412" descr=""/>
          <p:cNvSpPr txBox="1"/>
          <p:nvPr/>
        </p:nvSpPr>
        <p:spPr>
          <a:xfrm>
            <a:off x="15838126" y="2180521"/>
            <a:ext cx="175895" cy="2038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7</a:t>
            </a:r>
            <a:endParaRPr sz="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dirty="0" sz="550" spc="-20">
                <a:latin typeface="Arial"/>
                <a:cs typeface="Arial"/>
              </a:rPr>
              <a:t>A3.1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413" name="object 413" descr=""/>
          <p:cNvGrpSpPr/>
          <p:nvPr/>
        </p:nvGrpSpPr>
        <p:grpSpPr>
          <a:xfrm>
            <a:off x="10775237" y="3717163"/>
            <a:ext cx="7016115" cy="3107055"/>
            <a:chOff x="10775237" y="3717163"/>
            <a:chExt cx="7016115" cy="3107055"/>
          </a:xfrm>
        </p:grpSpPr>
        <p:sp>
          <p:nvSpPr>
            <p:cNvPr id="414" name="object 414" descr=""/>
            <p:cNvSpPr/>
            <p:nvPr/>
          </p:nvSpPr>
          <p:spPr>
            <a:xfrm>
              <a:off x="11415125" y="3717628"/>
              <a:ext cx="12065" cy="3106420"/>
            </a:xfrm>
            <a:custGeom>
              <a:avLst/>
              <a:gdLst/>
              <a:ahLst/>
              <a:cxnLst/>
              <a:rect l="l" t="t" r="r" b="b"/>
              <a:pathLst>
                <a:path w="12065" h="3106420">
                  <a:moveTo>
                    <a:pt x="0" y="0"/>
                  </a:moveTo>
                  <a:lnTo>
                    <a:pt x="232" y="3106362"/>
                  </a:lnTo>
                  <a:lnTo>
                    <a:pt x="11867" y="3106362"/>
                  </a:lnTo>
                  <a:lnTo>
                    <a:pt x="0" y="0"/>
                  </a:lnTo>
                  <a:close/>
                </a:path>
                <a:path w="12065" h="3106420">
                  <a:moveTo>
                    <a:pt x="0" y="0"/>
                  </a:moveTo>
                  <a:lnTo>
                    <a:pt x="11867" y="3106362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" name="object 415" descr=""/>
            <p:cNvSpPr/>
            <p:nvPr/>
          </p:nvSpPr>
          <p:spPr>
            <a:xfrm>
              <a:off x="11415125" y="3717628"/>
              <a:ext cx="12065" cy="3106420"/>
            </a:xfrm>
            <a:custGeom>
              <a:avLst/>
              <a:gdLst/>
              <a:ahLst/>
              <a:cxnLst/>
              <a:rect l="l" t="t" r="r" b="b"/>
              <a:pathLst>
                <a:path w="12065" h="3106420">
                  <a:moveTo>
                    <a:pt x="11634" y="0"/>
                  </a:moveTo>
                  <a:lnTo>
                    <a:pt x="0" y="0"/>
                  </a:lnTo>
                  <a:lnTo>
                    <a:pt x="11867" y="3106362"/>
                  </a:lnTo>
                  <a:lnTo>
                    <a:pt x="11634" y="0"/>
                  </a:lnTo>
                  <a:close/>
                </a:path>
                <a:path w="12065" h="3106420">
                  <a:moveTo>
                    <a:pt x="0" y="0"/>
                  </a:moveTo>
                  <a:lnTo>
                    <a:pt x="11867" y="3106362"/>
                  </a:lnTo>
                  <a:lnTo>
                    <a:pt x="232" y="310636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6" name="object 416" descr=""/>
            <p:cNvSpPr/>
            <p:nvPr/>
          </p:nvSpPr>
          <p:spPr>
            <a:xfrm>
              <a:off x="11066328" y="6144081"/>
              <a:ext cx="12065" cy="331470"/>
            </a:xfrm>
            <a:custGeom>
              <a:avLst/>
              <a:gdLst/>
              <a:ahLst/>
              <a:cxnLst/>
              <a:rect l="l" t="t" r="r" b="b"/>
              <a:pathLst>
                <a:path w="12065" h="331470">
                  <a:moveTo>
                    <a:pt x="0" y="0"/>
                  </a:moveTo>
                  <a:lnTo>
                    <a:pt x="0" y="331112"/>
                  </a:lnTo>
                  <a:lnTo>
                    <a:pt x="11634" y="331112"/>
                  </a:lnTo>
                  <a:lnTo>
                    <a:pt x="0" y="0"/>
                  </a:lnTo>
                  <a:close/>
                </a:path>
                <a:path w="12065" h="331470">
                  <a:moveTo>
                    <a:pt x="0" y="0"/>
                  </a:moveTo>
                  <a:lnTo>
                    <a:pt x="11634" y="331112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" name="object 417" descr=""/>
            <p:cNvSpPr/>
            <p:nvPr/>
          </p:nvSpPr>
          <p:spPr>
            <a:xfrm>
              <a:off x="11066328" y="6144081"/>
              <a:ext cx="12065" cy="331470"/>
            </a:xfrm>
            <a:custGeom>
              <a:avLst/>
              <a:gdLst/>
              <a:ahLst/>
              <a:cxnLst/>
              <a:rect l="l" t="t" r="r" b="b"/>
              <a:pathLst>
                <a:path w="12065" h="331470">
                  <a:moveTo>
                    <a:pt x="11634" y="0"/>
                  </a:moveTo>
                  <a:lnTo>
                    <a:pt x="0" y="0"/>
                  </a:lnTo>
                  <a:lnTo>
                    <a:pt x="11634" y="331112"/>
                  </a:lnTo>
                  <a:lnTo>
                    <a:pt x="11634" y="0"/>
                  </a:lnTo>
                  <a:close/>
                </a:path>
                <a:path w="12065" h="331470">
                  <a:moveTo>
                    <a:pt x="0" y="0"/>
                  </a:moveTo>
                  <a:lnTo>
                    <a:pt x="11634" y="331112"/>
                  </a:lnTo>
                  <a:lnTo>
                    <a:pt x="0" y="33111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8" name="object 418" descr=""/>
            <p:cNvSpPr/>
            <p:nvPr/>
          </p:nvSpPr>
          <p:spPr>
            <a:xfrm>
              <a:off x="11764154" y="3717628"/>
              <a:ext cx="12065" cy="3106420"/>
            </a:xfrm>
            <a:custGeom>
              <a:avLst/>
              <a:gdLst/>
              <a:ahLst/>
              <a:cxnLst/>
              <a:rect l="l" t="t" r="r" b="b"/>
              <a:pathLst>
                <a:path w="12065" h="3106420">
                  <a:moveTo>
                    <a:pt x="0" y="0"/>
                  </a:moveTo>
                  <a:lnTo>
                    <a:pt x="232" y="3106362"/>
                  </a:lnTo>
                  <a:lnTo>
                    <a:pt x="11867" y="3106362"/>
                  </a:lnTo>
                  <a:lnTo>
                    <a:pt x="0" y="0"/>
                  </a:lnTo>
                  <a:close/>
                </a:path>
                <a:path w="12065" h="3106420">
                  <a:moveTo>
                    <a:pt x="0" y="0"/>
                  </a:moveTo>
                  <a:lnTo>
                    <a:pt x="11867" y="3106362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" name="object 419" descr=""/>
            <p:cNvSpPr/>
            <p:nvPr/>
          </p:nvSpPr>
          <p:spPr>
            <a:xfrm>
              <a:off x="11764154" y="3717628"/>
              <a:ext cx="12065" cy="3106420"/>
            </a:xfrm>
            <a:custGeom>
              <a:avLst/>
              <a:gdLst/>
              <a:ahLst/>
              <a:cxnLst/>
              <a:rect l="l" t="t" r="r" b="b"/>
              <a:pathLst>
                <a:path w="12065" h="3106420">
                  <a:moveTo>
                    <a:pt x="11634" y="0"/>
                  </a:moveTo>
                  <a:lnTo>
                    <a:pt x="0" y="0"/>
                  </a:lnTo>
                  <a:lnTo>
                    <a:pt x="11867" y="3106362"/>
                  </a:lnTo>
                  <a:lnTo>
                    <a:pt x="11634" y="0"/>
                  </a:lnTo>
                  <a:close/>
                </a:path>
                <a:path w="12065" h="3106420">
                  <a:moveTo>
                    <a:pt x="0" y="0"/>
                  </a:moveTo>
                  <a:lnTo>
                    <a:pt x="11867" y="3106362"/>
                  </a:lnTo>
                  <a:lnTo>
                    <a:pt x="232" y="310636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0" name="object 420" descr=""/>
            <p:cNvSpPr/>
            <p:nvPr/>
          </p:nvSpPr>
          <p:spPr>
            <a:xfrm>
              <a:off x="12113184" y="3717628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0" y="0"/>
                  </a:moveTo>
                  <a:lnTo>
                    <a:pt x="232" y="855587"/>
                  </a:lnTo>
                  <a:lnTo>
                    <a:pt x="11867" y="855587"/>
                  </a:lnTo>
                  <a:lnTo>
                    <a:pt x="0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867" y="855587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" name="object 421" descr=""/>
            <p:cNvSpPr/>
            <p:nvPr/>
          </p:nvSpPr>
          <p:spPr>
            <a:xfrm>
              <a:off x="12113184" y="3717628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11634" y="0"/>
                  </a:moveTo>
                  <a:lnTo>
                    <a:pt x="0" y="0"/>
                  </a:lnTo>
                  <a:lnTo>
                    <a:pt x="11867" y="855587"/>
                  </a:lnTo>
                  <a:lnTo>
                    <a:pt x="11634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867" y="855587"/>
                  </a:lnTo>
                  <a:lnTo>
                    <a:pt x="232" y="85558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2" name="object 422" descr=""/>
            <p:cNvSpPr/>
            <p:nvPr/>
          </p:nvSpPr>
          <p:spPr>
            <a:xfrm>
              <a:off x="12113416" y="5620304"/>
              <a:ext cx="12065" cy="1203960"/>
            </a:xfrm>
            <a:custGeom>
              <a:avLst/>
              <a:gdLst/>
              <a:ahLst/>
              <a:cxnLst/>
              <a:rect l="l" t="t" r="r" b="b"/>
              <a:pathLst>
                <a:path w="12065" h="1203959">
                  <a:moveTo>
                    <a:pt x="0" y="0"/>
                  </a:moveTo>
                  <a:lnTo>
                    <a:pt x="0" y="1203686"/>
                  </a:lnTo>
                  <a:lnTo>
                    <a:pt x="11634" y="1203686"/>
                  </a:lnTo>
                  <a:lnTo>
                    <a:pt x="0" y="0"/>
                  </a:lnTo>
                  <a:close/>
                </a:path>
                <a:path w="12065" h="1203959">
                  <a:moveTo>
                    <a:pt x="0" y="0"/>
                  </a:moveTo>
                  <a:lnTo>
                    <a:pt x="11634" y="120368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" name="object 423" descr=""/>
            <p:cNvSpPr/>
            <p:nvPr/>
          </p:nvSpPr>
          <p:spPr>
            <a:xfrm>
              <a:off x="12113417" y="5620304"/>
              <a:ext cx="12065" cy="1203960"/>
            </a:xfrm>
            <a:custGeom>
              <a:avLst/>
              <a:gdLst/>
              <a:ahLst/>
              <a:cxnLst/>
              <a:rect l="l" t="t" r="r" b="b"/>
              <a:pathLst>
                <a:path w="12065" h="1203959">
                  <a:moveTo>
                    <a:pt x="11634" y="0"/>
                  </a:moveTo>
                  <a:lnTo>
                    <a:pt x="0" y="0"/>
                  </a:lnTo>
                  <a:lnTo>
                    <a:pt x="11634" y="1203686"/>
                  </a:lnTo>
                  <a:lnTo>
                    <a:pt x="11634" y="0"/>
                  </a:lnTo>
                  <a:close/>
                </a:path>
                <a:path w="12065" h="1203959">
                  <a:moveTo>
                    <a:pt x="0" y="0"/>
                  </a:moveTo>
                  <a:lnTo>
                    <a:pt x="11634" y="1203686"/>
                  </a:lnTo>
                  <a:lnTo>
                    <a:pt x="0" y="120368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4" name="object 424" descr=""/>
            <p:cNvSpPr/>
            <p:nvPr/>
          </p:nvSpPr>
          <p:spPr>
            <a:xfrm>
              <a:off x="12462213" y="3717628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0" y="0"/>
                  </a:moveTo>
                  <a:lnTo>
                    <a:pt x="232" y="855587"/>
                  </a:lnTo>
                  <a:lnTo>
                    <a:pt x="11867" y="855587"/>
                  </a:lnTo>
                  <a:lnTo>
                    <a:pt x="0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867" y="855587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" name="object 425" descr=""/>
            <p:cNvSpPr/>
            <p:nvPr/>
          </p:nvSpPr>
          <p:spPr>
            <a:xfrm>
              <a:off x="12462213" y="3717628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11634" y="0"/>
                  </a:moveTo>
                  <a:lnTo>
                    <a:pt x="0" y="0"/>
                  </a:lnTo>
                  <a:lnTo>
                    <a:pt x="11867" y="855587"/>
                  </a:lnTo>
                  <a:lnTo>
                    <a:pt x="11634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867" y="855587"/>
                  </a:lnTo>
                  <a:lnTo>
                    <a:pt x="232" y="85558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6" name="object 426" descr=""/>
            <p:cNvSpPr/>
            <p:nvPr/>
          </p:nvSpPr>
          <p:spPr>
            <a:xfrm>
              <a:off x="12462446" y="4747730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0" y="0"/>
                  </a:moveTo>
                  <a:lnTo>
                    <a:pt x="0" y="698059"/>
                  </a:lnTo>
                  <a:lnTo>
                    <a:pt x="11634" y="698059"/>
                  </a:lnTo>
                  <a:lnTo>
                    <a:pt x="0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" name="object 427" descr=""/>
            <p:cNvSpPr/>
            <p:nvPr/>
          </p:nvSpPr>
          <p:spPr>
            <a:xfrm>
              <a:off x="12462446" y="4747731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11634" y="0"/>
                  </a:moveTo>
                  <a:lnTo>
                    <a:pt x="0" y="0"/>
                  </a:lnTo>
                  <a:lnTo>
                    <a:pt x="11634" y="698059"/>
                  </a:lnTo>
                  <a:lnTo>
                    <a:pt x="11634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0" y="6980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8" name="object 428" descr=""/>
            <p:cNvSpPr/>
            <p:nvPr/>
          </p:nvSpPr>
          <p:spPr>
            <a:xfrm>
              <a:off x="12113416" y="4747730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0" y="0"/>
                  </a:moveTo>
                  <a:lnTo>
                    <a:pt x="0" y="698059"/>
                  </a:lnTo>
                  <a:lnTo>
                    <a:pt x="11634" y="698059"/>
                  </a:lnTo>
                  <a:lnTo>
                    <a:pt x="0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" name="object 429" descr=""/>
            <p:cNvSpPr/>
            <p:nvPr/>
          </p:nvSpPr>
          <p:spPr>
            <a:xfrm>
              <a:off x="12113417" y="4747731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11634" y="0"/>
                  </a:moveTo>
                  <a:lnTo>
                    <a:pt x="0" y="0"/>
                  </a:lnTo>
                  <a:lnTo>
                    <a:pt x="11634" y="698059"/>
                  </a:lnTo>
                  <a:lnTo>
                    <a:pt x="11634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0" y="6980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0" name="object 430" descr=""/>
            <p:cNvSpPr/>
            <p:nvPr/>
          </p:nvSpPr>
          <p:spPr>
            <a:xfrm>
              <a:off x="11938902" y="4747730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0" y="0"/>
                  </a:moveTo>
                  <a:lnTo>
                    <a:pt x="0" y="698059"/>
                  </a:lnTo>
                  <a:lnTo>
                    <a:pt x="11634" y="698059"/>
                  </a:lnTo>
                  <a:lnTo>
                    <a:pt x="0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" name="object 431" descr=""/>
            <p:cNvSpPr/>
            <p:nvPr/>
          </p:nvSpPr>
          <p:spPr>
            <a:xfrm>
              <a:off x="11938902" y="4747731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11634" y="0"/>
                  </a:moveTo>
                  <a:lnTo>
                    <a:pt x="0" y="0"/>
                  </a:lnTo>
                  <a:lnTo>
                    <a:pt x="11634" y="698059"/>
                  </a:lnTo>
                  <a:lnTo>
                    <a:pt x="11634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0" y="6980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2" name="object 432" descr=""/>
            <p:cNvSpPr/>
            <p:nvPr/>
          </p:nvSpPr>
          <p:spPr>
            <a:xfrm>
              <a:off x="12462446" y="5620304"/>
              <a:ext cx="12065" cy="1203960"/>
            </a:xfrm>
            <a:custGeom>
              <a:avLst/>
              <a:gdLst/>
              <a:ahLst/>
              <a:cxnLst/>
              <a:rect l="l" t="t" r="r" b="b"/>
              <a:pathLst>
                <a:path w="12065" h="1203959">
                  <a:moveTo>
                    <a:pt x="0" y="0"/>
                  </a:moveTo>
                  <a:lnTo>
                    <a:pt x="0" y="1203686"/>
                  </a:lnTo>
                  <a:lnTo>
                    <a:pt x="11634" y="1203686"/>
                  </a:lnTo>
                  <a:lnTo>
                    <a:pt x="0" y="0"/>
                  </a:lnTo>
                  <a:close/>
                </a:path>
                <a:path w="12065" h="1203959">
                  <a:moveTo>
                    <a:pt x="0" y="0"/>
                  </a:moveTo>
                  <a:lnTo>
                    <a:pt x="11634" y="120368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" name="object 433" descr=""/>
            <p:cNvSpPr/>
            <p:nvPr/>
          </p:nvSpPr>
          <p:spPr>
            <a:xfrm>
              <a:off x="12462446" y="5620304"/>
              <a:ext cx="12065" cy="1203960"/>
            </a:xfrm>
            <a:custGeom>
              <a:avLst/>
              <a:gdLst/>
              <a:ahLst/>
              <a:cxnLst/>
              <a:rect l="l" t="t" r="r" b="b"/>
              <a:pathLst>
                <a:path w="12065" h="1203959">
                  <a:moveTo>
                    <a:pt x="11634" y="0"/>
                  </a:moveTo>
                  <a:lnTo>
                    <a:pt x="0" y="0"/>
                  </a:lnTo>
                  <a:lnTo>
                    <a:pt x="11634" y="1203686"/>
                  </a:lnTo>
                  <a:lnTo>
                    <a:pt x="11634" y="0"/>
                  </a:lnTo>
                  <a:close/>
                </a:path>
                <a:path w="12065" h="1203959">
                  <a:moveTo>
                    <a:pt x="0" y="0"/>
                  </a:moveTo>
                  <a:lnTo>
                    <a:pt x="11634" y="1203686"/>
                  </a:lnTo>
                  <a:lnTo>
                    <a:pt x="0" y="120368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4" name="object 434" descr=""/>
            <p:cNvSpPr/>
            <p:nvPr/>
          </p:nvSpPr>
          <p:spPr>
            <a:xfrm>
              <a:off x="12811243" y="3717628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0" y="0"/>
                  </a:moveTo>
                  <a:lnTo>
                    <a:pt x="232" y="855587"/>
                  </a:lnTo>
                  <a:lnTo>
                    <a:pt x="11867" y="855587"/>
                  </a:lnTo>
                  <a:lnTo>
                    <a:pt x="0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867" y="855587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" name="object 435" descr=""/>
            <p:cNvSpPr/>
            <p:nvPr/>
          </p:nvSpPr>
          <p:spPr>
            <a:xfrm>
              <a:off x="12811243" y="3717628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11634" y="0"/>
                  </a:moveTo>
                  <a:lnTo>
                    <a:pt x="0" y="0"/>
                  </a:lnTo>
                  <a:lnTo>
                    <a:pt x="11867" y="855587"/>
                  </a:lnTo>
                  <a:lnTo>
                    <a:pt x="11634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867" y="855587"/>
                  </a:lnTo>
                  <a:lnTo>
                    <a:pt x="232" y="85558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6" name="object 436" descr=""/>
            <p:cNvSpPr/>
            <p:nvPr/>
          </p:nvSpPr>
          <p:spPr>
            <a:xfrm>
              <a:off x="12811475" y="4747730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0" y="0"/>
                  </a:moveTo>
                  <a:lnTo>
                    <a:pt x="0" y="698059"/>
                  </a:lnTo>
                  <a:lnTo>
                    <a:pt x="11634" y="698059"/>
                  </a:lnTo>
                  <a:lnTo>
                    <a:pt x="0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" name="object 437" descr=""/>
            <p:cNvSpPr/>
            <p:nvPr/>
          </p:nvSpPr>
          <p:spPr>
            <a:xfrm>
              <a:off x="12811476" y="4747731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11634" y="0"/>
                  </a:moveTo>
                  <a:lnTo>
                    <a:pt x="0" y="0"/>
                  </a:lnTo>
                  <a:lnTo>
                    <a:pt x="11634" y="698059"/>
                  </a:lnTo>
                  <a:lnTo>
                    <a:pt x="11634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0" y="6980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8" name="object 438" descr=""/>
            <p:cNvSpPr/>
            <p:nvPr/>
          </p:nvSpPr>
          <p:spPr>
            <a:xfrm>
              <a:off x="12811475" y="5620304"/>
              <a:ext cx="12065" cy="1203960"/>
            </a:xfrm>
            <a:custGeom>
              <a:avLst/>
              <a:gdLst/>
              <a:ahLst/>
              <a:cxnLst/>
              <a:rect l="l" t="t" r="r" b="b"/>
              <a:pathLst>
                <a:path w="12065" h="1203959">
                  <a:moveTo>
                    <a:pt x="0" y="0"/>
                  </a:moveTo>
                  <a:lnTo>
                    <a:pt x="0" y="1203686"/>
                  </a:lnTo>
                  <a:lnTo>
                    <a:pt x="11634" y="1203686"/>
                  </a:lnTo>
                  <a:lnTo>
                    <a:pt x="0" y="0"/>
                  </a:lnTo>
                  <a:close/>
                </a:path>
                <a:path w="12065" h="1203959">
                  <a:moveTo>
                    <a:pt x="0" y="0"/>
                  </a:moveTo>
                  <a:lnTo>
                    <a:pt x="11634" y="120368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" name="object 439" descr=""/>
            <p:cNvSpPr/>
            <p:nvPr/>
          </p:nvSpPr>
          <p:spPr>
            <a:xfrm>
              <a:off x="12811476" y="5620304"/>
              <a:ext cx="12065" cy="1203960"/>
            </a:xfrm>
            <a:custGeom>
              <a:avLst/>
              <a:gdLst/>
              <a:ahLst/>
              <a:cxnLst/>
              <a:rect l="l" t="t" r="r" b="b"/>
              <a:pathLst>
                <a:path w="12065" h="1203959">
                  <a:moveTo>
                    <a:pt x="11634" y="0"/>
                  </a:moveTo>
                  <a:lnTo>
                    <a:pt x="0" y="0"/>
                  </a:lnTo>
                  <a:lnTo>
                    <a:pt x="11634" y="1203686"/>
                  </a:lnTo>
                  <a:lnTo>
                    <a:pt x="11634" y="0"/>
                  </a:lnTo>
                  <a:close/>
                </a:path>
                <a:path w="12065" h="1203959">
                  <a:moveTo>
                    <a:pt x="0" y="0"/>
                  </a:moveTo>
                  <a:lnTo>
                    <a:pt x="11634" y="1203686"/>
                  </a:lnTo>
                  <a:lnTo>
                    <a:pt x="0" y="120368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0" name="object 440" descr=""/>
            <p:cNvSpPr/>
            <p:nvPr/>
          </p:nvSpPr>
          <p:spPr>
            <a:xfrm>
              <a:off x="13160272" y="3717628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0" y="0"/>
                  </a:moveTo>
                  <a:lnTo>
                    <a:pt x="232" y="855587"/>
                  </a:lnTo>
                  <a:lnTo>
                    <a:pt x="11867" y="855587"/>
                  </a:lnTo>
                  <a:lnTo>
                    <a:pt x="0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867" y="855587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" name="object 441" descr=""/>
            <p:cNvSpPr/>
            <p:nvPr/>
          </p:nvSpPr>
          <p:spPr>
            <a:xfrm>
              <a:off x="13160272" y="3717628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11634" y="0"/>
                  </a:moveTo>
                  <a:lnTo>
                    <a:pt x="0" y="0"/>
                  </a:lnTo>
                  <a:lnTo>
                    <a:pt x="11867" y="855587"/>
                  </a:lnTo>
                  <a:lnTo>
                    <a:pt x="11634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867" y="855587"/>
                  </a:lnTo>
                  <a:lnTo>
                    <a:pt x="232" y="85558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2" name="object 442" descr=""/>
            <p:cNvSpPr/>
            <p:nvPr/>
          </p:nvSpPr>
          <p:spPr>
            <a:xfrm>
              <a:off x="13160505" y="4747730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0" y="0"/>
                  </a:moveTo>
                  <a:lnTo>
                    <a:pt x="0" y="698059"/>
                  </a:lnTo>
                  <a:lnTo>
                    <a:pt x="11634" y="698059"/>
                  </a:lnTo>
                  <a:lnTo>
                    <a:pt x="0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" name="object 443" descr=""/>
            <p:cNvSpPr/>
            <p:nvPr/>
          </p:nvSpPr>
          <p:spPr>
            <a:xfrm>
              <a:off x="13160505" y="4747731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11634" y="0"/>
                  </a:moveTo>
                  <a:lnTo>
                    <a:pt x="0" y="0"/>
                  </a:lnTo>
                  <a:lnTo>
                    <a:pt x="11634" y="698059"/>
                  </a:lnTo>
                  <a:lnTo>
                    <a:pt x="11634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0" y="6980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4" name="object 444" descr=""/>
            <p:cNvSpPr/>
            <p:nvPr/>
          </p:nvSpPr>
          <p:spPr>
            <a:xfrm>
              <a:off x="13160505" y="5620304"/>
              <a:ext cx="12065" cy="1203960"/>
            </a:xfrm>
            <a:custGeom>
              <a:avLst/>
              <a:gdLst/>
              <a:ahLst/>
              <a:cxnLst/>
              <a:rect l="l" t="t" r="r" b="b"/>
              <a:pathLst>
                <a:path w="12065" h="1203959">
                  <a:moveTo>
                    <a:pt x="0" y="0"/>
                  </a:moveTo>
                  <a:lnTo>
                    <a:pt x="0" y="1203686"/>
                  </a:lnTo>
                  <a:lnTo>
                    <a:pt x="11634" y="1203686"/>
                  </a:lnTo>
                  <a:lnTo>
                    <a:pt x="0" y="0"/>
                  </a:lnTo>
                  <a:close/>
                </a:path>
                <a:path w="12065" h="1203959">
                  <a:moveTo>
                    <a:pt x="0" y="0"/>
                  </a:moveTo>
                  <a:lnTo>
                    <a:pt x="11634" y="120368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" name="object 445" descr=""/>
            <p:cNvSpPr/>
            <p:nvPr/>
          </p:nvSpPr>
          <p:spPr>
            <a:xfrm>
              <a:off x="13160505" y="5620304"/>
              <a:ext cx="12065" cy="1203960"/>
            </a:xfrm>
            <a:custGeom>
              <a:avLst/>
              <a:gdLst/>
              <a:ahLst/>
              <a:cxnLst/>
              <a:rect l="l" t="t" r="r" b="b"/>
              <a:pathLst>
                <a:path w="12065" h="1203959">
                  <a:moveTo>
                    <a:pt x="11634" y="0"/>
                  </a:moveTo>
                  <a:lnTo>
                    <a:pt x="0" y="0"/>
                  </a:lnTo>
                  <a:lnTo>
                    <a:pt x="11634" y="1203686"/>
                  </a:lnTo>
                  <a:lnTo>
                    <a:pt x="11634" y="0"/>
                  </a:lnTo>
                  <a:close/>
                </a:path>
                <a:path w="12065" h="1203959">
                  <a:moveTo>
                    <a:pt x="0" y="0"/>
                  </a:moveTo>
                  <a:lnTo>
                    <a:pt x="11634" y="1203686"/>
                  </a:lnTo>
                  <a:lnTo>
                    <a:pt x="0" y="120368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6" name="object 446" descr=""/>
            <p:cNvSpPr/>
            <p:nvPr/>
          </p:nvSpPr>
          <p:spPr>
            <a:xfrm>
              <a:off x="13509302" y="3717628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0" y="0"/>
                  </a:moveTo>
                  <a:lnTo>
                    <a:pt x="232" y="855587"/>
                  </a:lnTo>
                  <a:lnTo>
                    <a:pt x="11867" y="855587"/>
                  </a:lnTo>
                  <a:lnTo>
                    <a:pt x="0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867" y="855587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" name="object 447" descr=""/>
            <p:cNvSpPr/>
            <p:nvPr/>
          </p:nvSpPr>
          <p:spPr>
            <a:xfrm>
              <a:off x="13509302" y="3717628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11634" y="0"/>
                  </a:moveTo>
                  <a:lnTo>
                    <a:pt x="0" y="0"/>
                  </a:lnTo>
                  <a:lnTo>
                    <a:pt x="11867" y="855587"/>
                  </a:lnTo>
                  <a:lnTo>
                    <a:pt x="11634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867" y="855587"/>
                  </a:lnTo>
                  <a:lnTo>
                    <a:pt x="232" y="85558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8" name="object 448" descr=""/>
            <p:cNvSpPr/>
            <p:nvPr/>
          </p:nvSpPr>
          <p:spPr>
            <a:xfrm>
              <a:off x="13509535" y="4747730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0" y="0"/>
                  </a:moveTo>
                  <a:lnTo>
                    <a:pt x="0" y="698059"/>
                  </a:lnTo>
                  <a:lnTo>
                    <a:pt x="11634" y="698059"/>
                  </a:lnTo>
                  <a:lnTo>
                    <a:pt x="0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" name="object 449" descr=""/>
            <p:cNvSpPr/>
            <p:nvPr/>
          </p:nvSpPr>
          <p:spPr>
            <a:xfrm>
              <a:off x="13509535" y="4747731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11634" y="0"/>
                  </a:moveTo>
                  <a:lnTo>
                    <a:pt x="0" y="0"/>
                  </a:lnTo>
                  <a:lnTo>
                    <a:pt x="11634" y="698059"/>
                  </a:lnTo>
                  <a:lnTo>
                    <a:pt x="11634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0" y="6980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0" name="object 450" descr=""/>
            <p:cNvSpPr/>
            <p:nvPr/>
          </p:nvSpPr>
          <p:spPr>
            <a:xfrm>
              <a:off x="13509535" y="5620304"/>
              <a:ext cx="12065" cy="1203960"/>
            </a:xfrm>
            <a:custGeom>
              <a:avLst/>
              <a:gdLst/>
              <a:ahLst/>
              <a:cxnLst/>
              <a:rect l="l" t="t" r="r" b="b"/>
              <a:pathLst>
                <a:path w="12065" h="1203959">
                  <a:moveTo>
                    <a:pt x="0" y="0"/>
                  </a:moveTo>
                  <a:lnTo>
                    <a:pt x="0" y="1203686"/>
                  </a:lnTo>
                  <a:lnTo>
                    <a:pt x="11634" y="1203686"/>
                  </a:lnTo>
                  <a:lnTo>
                    <a:pt x="0" y="0"/>
                  </a:lnTo>
                  <a:close/>
                </a:path>
                <a:path w="12065" h="1203959">
                  <a:moveTo>
                    <a:pt x="0" y="0"/>
                  </a:moveTo>
                  <a:lnTo>
                    <a:pt x="11634" y="120368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" name="object 451" descr=""/>
            <p:cNvSpPr/>
            <p:nvPr/>
          </p:nvSpPr>
          <p:spPr>
            <a:xfrm>
              <a:off x="13509535" y="5620304"/>
              <a:ext cx="12065" cy="1203960"/>
            </a:xfrm>
            <a:custGeom>
              <a:avLst/>
              <a:gdLst/>
              <a:ahLst/>
              <a:cxnLst/>
              <a:rect l="l" t="t" r="r" b="b"/>
              <a:pathLst>
                <a:path w="12065" h="1203959">
                  <a:moveTo>
                    <a:pt x="11634" y="0"/>
                  </a:moveTo>
                  <a:lnTo>
                    <a:pt x="0" y="0"/>
                  </a:lnTo>
                  <a:lnTo>
                    <a:pt x="11634" y="1203686"/>
                  </a:lnTo>
                  <a:lnTo>
                    <a:pt x="11634" y="0"/>
                  </a:lnTo>
                  <a:close/>
                </a:path>
                <a:path w="12065" h="1203959">
                  <a:moveTo>
                    <a:pt x="0" y="0"/>
                  </a:moveTo>
                  <a:lnTo>
                    <a:pt x="11634" y="1203686"/>
                  </a:lnTo>
                  <a:lnTo>
                    <a:pt x="0" y="120368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2" name="object 452" descr=""/>
            <p:cNvSpPr/>
            <p:nvPr/>
          </p:nvSpPr>
          <p:spPr>
            <a:xfrm>
              <a:off x="13858331" y="3717395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0" y="0"/>
                  </a:moveTo>
                  <a:lnTo>
                    <a:pt x="232" y="855820"/>
                  </a:lnTo>
                  <a:lnTo>
                    <a:pt x="11867" y="855820"/>
                  </a:lnTo>
                  <a:lnTo>
                    <a:pt x="0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867" y="855820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" name="object 453" descr=""/>
            <p:cNvSpPr/>
            <p:nvPr/>
          </p:nvSpPr>
          <p:spPr>
            <a:xfrm>
              <a:off x="13858332" y="3717395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11634" y="0"/>
                  </a:moveTo>
                  <a:lnTo>
                    <a:pt x="0" y="0"/>
                  </a:lnTo>
                  <a:lnTo>
                    <a:pt x="11867" y="855820"/>
                  </a:lnTo>
                  <a:lnTo>
                    <a:pt x="11634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867" y="855820"/>
                  </a:lnTo>
                  <a:lnTo>
                    <a:pt x="232" y="85582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4" name="object 454" descr=""/>
            <p:cNvSpPr/>
            <p:nvPr/>
          </p:nvSpPr>
          <p:spPr>
            <a:xfrm>
              <a:off x="13858564" y="4747730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0" y="0"/>
                  </a:moveTo>
                  <a:lnTo>
                    <a:pt x="0" y="698059"/>
                  </a:lnTo>
                  <a:lnTo>
                    <a:pt x="11634" y="698059"/>
                  </a:lnTo>
                  <a:lnTo>
                    <a:pt x="0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" name="object 455" descr=""/>
            <p:cNvSpPr/>
            <p:nvPr/>
          </p:nvSpPr>
          <p:spPr>
            <a:xfrm>
              <a:off x="13858564" y="4747731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11634" y="0"/>
                  </a:moveTo>
                  <a:lnTo>
                    <a:pt x="0" y="0"/>
                  </a:lnTo>
                  <a:lnTo>
                    <a:pt x="11634" y="698059"/>
                  </a:lnTo>
                  <a:lnTo>
                    <a:pt x="11634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0" y="6980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6" name="object 456" descr=""/>
            <p:cNvSpPr/>
            <p:nvPr/>
          </p:nvSpPr>
          <p:spPr>
            <a:xfrm>
              <a:off x="13858564" y="5620304"/>
              <a:ext cx="12065" cy="1203960"/>
            </a:xfrm>
            <a:custGeom>
              <a:avLst/>
              <a:gdLst/>
              <a:ahLst/>
              <a:cxnLst/>
              <a:rect l="l" t="t" r="r" b="b"/>
              <a:pathLst>
                <a:path w="12065" h="1203959">
                  <a:moveTo>
                    <a:pt x="0" y="0"/>
                  </a:moveTo>
                  <a:lnTo>
                    <a:pt x="0" y="1203686"/>
                  </a:lnTo>
                  <a:lnTo>
                    <a:pt x="11634" y="1203686"/>
                  </a:lnTo>
                  <a:lnTo>
                    <a:pt x="0" y="0"/>
                  </a:lnTo>
                  <a:close/>
                </a:path>
                <a:path w="12065" h="1203959">
                  <a:moveTo>
                    <a:pt x="0" y="0"/>
                  </a:moveTo>
                  <a:lnTo>
                    <a:pt x="11634" y="120368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" name="object 457" descr=""/>
            <p:cNvSpPr/>
            <p:nvPr/>
          </p:nvSpPr>
          <p:spPr>
            <a:xfrm>
              <a:off x="13858564" y="5620304"/>
              <a:ext cx="12065" cy="1203960"/>
            </a:xfrm>
            <a:custGeom>
              <a:avLst/>
              <a:gdLst/>
              <a:ahLst/>
              <a:cxnLst/>
              <a:rect l="l" t="t" r="r" b="b"/>
              <a:pathLst>
                <a:path w="12065" h="1203959">
                  <a:moveTo>
                    <a:pt x="11634" y="0"/>
                  </a:moveTo>
                  <a:lnTo>
                    <a:pt x="0" y="0"/>
                  </a:lnTo>
                  <a:lnTo>
                    <a:pt x="11634" y="1203686"/>
                  </a:lnTo>
                  <a:lnTo>
                    <a:pt x="11634" y="0"/>
                  </a:lnTo>
                  <a:close/>
                </a:path>
                <a:path w="12065" h="1203959">
                  <a:moveTo>
                    <a:pt x="0" y="0"/>
                  </a:moveTo>
                  <a:lnTo>
                    <a:pt x="11634" y="1203686"/>
                  </a:lnTo>
                  <a:lnTo>
                    <a:pt x="0" y="120368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8" name="object 458" descr=""/>
            <p:cNvSpPr/>
            <p:nvPr/>
          </p:nvSpPr>
          <p:spPr>
            <a:xfrm>
              <a:off x="14207361" y="3717395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0" y="0"/>
                  </a:moveTo>
                  <a:lnTo>
                    <a:pt x="232" y="855820"/>
                  </a:lnTo>
                  <a:lnTo>
                    <a:pt x="11867" y="855820"/>
                  </a:lnTo>
                  <a:lnTo>
                    <a:pt x="0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867" y="855820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" name="object 459" descr=""/>
            <p:cNvSpPr/>
            <p:nvPr/>
          </p:nvSpPr>
          <p:spPr>
            <a:xfrm>
              <a:off x="14207361" y="3717395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11634" y="0"/>
                  </a:moveTo>
                  <a:lnTo>
                    <a:pt x="0" y="0"/>
                  </a:lnTo>
                  <a:lnTo>
                    <a:pt x="11867" y="855820"/>
                  </a:lnTo>
                  <a:lnTo>
                    <a:pt x="11634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867" y="855820"/>
                  </a:lnTo>
                  <a:lnTo>
                    <a:pt x="232" y="85582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0" name="object 460" descr=""/>
            <p:cNvSpPr/>
            <p:nvPr/>
          </p:nvSpPr>
          <p:spPr>
            <a:xfrm>
              <a:off x="14207594" y="4747730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0" y="0"/>
                  </a:moveTo>
                  <a:lnTo>
                    <a:pt x="0" y="698059"/>
                  </a:lnTo>
                  <a:lnTo>
                    <a:pt x="11634" y="698059"/>
                  </a:lnTo>
                  <a:lnTo>
                    <a:pt x="0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" name="object 461" descr=""/>
            <p:cNvSpPr/>
            <p:nvPr/>
          </p:nvSpPr>
          <p:spPr>
            <a:xfrm>
              <a:off x="14207594" y="4747731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11634" y="0"/>
                  </a:moveTo>
                  <a:lnTo>
                    <a:pt x="0" y="0"/>
                  </a:lnTo>
                  <a:lnTo>
                    <a:pt x="11634" y="698059"/>
                  </a:lnTo>
                  <a:lnTo>
                    <a:pt x="11634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0" y="6980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2" name="object 462" descr=""/>
            <p:cNvSpPr/>
            <p:nvPr/>
          </p:nvSpPr>
          <p:spPr>
            <a:xfrm>
              <a:off x="14207594" y="5620304"/>
              <a:ext cx="12065" cy="1203960"/>
            </a:xfrm>
            <a:custGeom>
              <a:avLst/>
              <a:gdLst/>
              <a:ahLst/>
              <a:cxnLst/>
              <a:rect l="l" t="t" r="r" b="b"/>
              <a:pathLst>
                <a:path w="12065" h="1203959">
                  <a:moveTo>
                    <a:pt x="0" y="0"/>
                  </a:moveTo>
                  <a:lnTo>
                    <a:pt x="0" y="1203453"/>
                  </a:lnTo>
                  <a:lnTo>
                    <a:pt x="11634" y="1203453"/>
                  </a:lnTo>
                  <a:lnTo>
                    <a:pt x="0" y="0"/>
                  </a:lnTo>
                  <a:close/>
                </a:path>
                <a:path w="12065" h="1203959">
                  <a:moveTo>
                    <a:pt x="0" y="0"/>
                  </a:moveTo>
                  <a:lnTo>
                    <a:pt x="11634" y="120345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" name="object 463" descr=""/>
            <p:cNvSpPr/>
            <p:nvPr/>
          </p:nvSpPr>
          <p:spPr>
            <a:xfrm>
              <a:off x="14207594" y="5620304"/>
              <a:ext cx="12065" cy="1203960"/>
            </a:xfrm>
            <a:custGeom>
              <a:avLst/>
              <a:gdLst/>
              <a:ahLst/>
              <a:cxnLst/>
              <a:rect l="l" t="t" r="r" b="b"/>
              <a:pathLst>
                <a:path w="12065" h="1203959">
                  <a:moveTo>
                    <a:pt x="11634" y="0"/>
                  </a:moveTo>
                  <a:lnTo>
                    <a:pt x="0" y="0"/>
                  </a:lnTo>
                  <a:lnTo>
                    <a:pt x="11634" y="1203453"/>
                  </a:lnTo>
                  <a:lnTo>
                    <a:pt x="11634" y="0"/>
                  </a:lnTo>
                  <a:close/>
                </a:path>
                <a:path w="12065" h="1203959">
                  <a:moveTo>
                    <a:pt x="0" y="0"/>
                  </a:moveTo>
                  <a:lnTo>
                    <a:pt x="11634" y="1203453"/>
                  </a:lnTo>
                  <a:lnTo>
                    <a:pt x="0" y="120345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4" name="object 464" descr=""/>
            <p:cNvSpPr/>
            <p:nvPr/>
          </p:nvSpPr>
          <p:spPr>
            <a:xfrm>
              <a:off x="14556390" y="3717395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0" y="0"/>
                  </a:moveTo>
                  <a:lnTo>
                    <a:pt x="232" y="855587"/>
                  </a:lnTo>
                  <a:lnTo>
                    <a:pt x="11867" y="855587"/>
                  </a:lnTo>
                  <a:lnTo>
                    <a:pt x="0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867" y="855587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" name="object 465" descr=""/>
            <p:cNvSpPr/>
            <p:nvPr/>
          </p:nvSpPr>
          <p:spPr>
            <a:xfrm>
              <a:off x="14556390" y="3717395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11634" y="0"/>
                  </a:moveTo>
                  <a:lnTo>
                    <a:pt x="0" y="0"/>
                  </a:lnTo>
                  <a:lnTo>
                    <a:pt x="11867" y="855587"/>
                  </a:lnTo>
                  <a:lnTo>
                    <a:pt x="11634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867" y="855587"/>
                  </a:lnTo>
                  <a:lnTo>
                    <a:pt x="232" y="85558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6" name="object 466" descr=""/>
            <p:cNvSpPr/>
            <p:nvPr/>
          </p:nvSpPr>
          <p:spPr>
            <a:xfrm>
              <a:off x="14556623" y="4747498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0" y="0"/>
                  </a:moveTo>
                  <a:lnTo>
                    <a:pt x="0" y="698291"/>
                  </a:lnTo>
                  <a:lnTo>
                    <a:pt x="11634" y="698291"/>
                  </a:lnTo>
                  <a:lnTo>
                    <a:pt x="0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291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" name="object 467" descr=""/>
            <p:cNvSpPr/>
            <p:nvPr/>
          </p:nvSpPr>
          <p:spPr>
            <a:xfrm>
              <a:off x="14556623" y="4747498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11634" y="0"/>
                  </a:moveTo>
                  <a:lnTo>
                    <a:pt x="0" y="0"/>
                  </a:lnTo>
                  <a:lnTo>
                    <a:pt x="11634" y="698291"/>
                  </a:lnTo>
                  <a:lnTo>
                    <a:pt x="11634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291"/>
                  </a:lnTo>
                  <a:lnTo>
                    <a:pt x="0" y="69829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8" name="object 468" descr=""/>
            <p:cNvSpPr/>
            <p:nvPr/>
          </p:nvSpPr>
          <p:spPr>
            <a:xfrm>
              <a:off x="14556623" y="5620304"/>
              <a:ext cx="12065" cy="1203960"/>
            </a:xfrm>
            <a:custGeom>
              <a:avLst/>
              <a:gdLst/>
              <a:ahLst/>
              <a:cxnLst/>
              <a:rect l="l" t="t" r="r" b="b"/>
              <a:pathLst>
                <a:path w="12065" h="1203959">
                  <a:moveTo>
                    <a:pt x="0" y="0"/>
                  </a:moveTo>
                  <a:lnTo>
                    <a:pt x="0" y="1203453"/>
                  </a:lnTo>
                  <a:lnTo>
                    <a:pt x="11634" y="1203453"/>
                  </a:lnTo>
                  <a:lnTo>
                    <a:pt x="0" y="0"/>
                  </a:lnTo>
                  <a:close/>
                </a:path>
                <a:path w="12065" h="1203959">
                  <a:moveTo>
                    <a:pt x="0" y="0"/>
                  </a:moveTo>
                  <a:lnTo>
                    <a:pt x="11634" y="120345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9" name="object 469" descr=""/>
            <p:cNvSpPr/>
            <p:nvPr/>
          </p:nvSpPr>
          <p:spPr>
            <a:xfrm>
              <a:off x="14556623" y="5620304"/>
              <a:ext cx="12065" cy="1203960"/>
            </a:xfrm>
            <a:custGeom>
              <a:avLst/>
              <a:gdLst/>
              <a:ahLst/>
              <a:cxnLst/>
              <a:rect l="l" t="t" r="r" b="b"/>
              <a:pathLst>
                <a:path w="12065" h="1203959">
                  <a:moveTo>
                    <a:pt x="11634" y="0"/>
                  </a:moveTo>
                  <a:lnTo>
                    <a:pt x="0" y="0"/>
                  </a:lnTo>
                  <a:lnTo>
                    <a:pt x="11634" y="1203453"/>
                  </a:lnTo>
                  <a:lnTo>
                    <a:pt x="11634" y="0"/>
                  </a:lnTo>
                  <a:close/>
                </a:path>
                <a:path w="12065" h="1203959">
                  <a:moveTo>
                    <a:pt x="0" y="0"/>
                  </a:moveTo>
                  <a:lnTo>
                    <a:pt x="11634" y="1203453"/>
                  </a:lnTo>
                  <a:lnTo>
                    <a:pt x="0" y="120345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0" name="object 470" descr=""/>
            <p:cNvSpPr/>
            <p:nvPr/>
          </p:nvSpPr>
          <p:spPr>
            <a:xfrm>
              <a:off x="14905420" y="3717395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0" y="0"/>
                  </a:moveTo>
                  <a:lnTo>
                    <a:pt x="232" y="855587"/>
                  </a:lnTo>
                  <a:lnTo>
                    <a:pt x="11867" y="855587"/>
                  </a:lnTo>
                  <a:lnTo>
                    <a:pt x="0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867" y="855587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1" name="object 471" descr=""/>
            <p:cNvSpPr/>
            <p:nvPr/>
          </p:nvSpPr>
          <p:spPr>
            <a:xfrm>
              <a:off x="14905420" y="3717395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11634" y="0"/>
                  </a:moveTo>
                  <a:lnTo>
                    <a:pt x="0" y="0"/>
                  </a:lnTo>
                  <a:lnTo>
                    <a:pt x="11867" y="855587"/>
                  </a:lnTo>
                  <a:lnTo>
                    <a:pt x="11634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867" y="855587"/>
                  </a:lnTo>
                  <a:lnTo>
                    <a:pt x="232" y="85558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2" name="object 472" descr=""/>
            <p:cNvSpPr/>
            <p:nvPr/>
          </p:nvSpPr>
          <p:spPr>
            <a:xfrm>
              <a:off x="14905652" y="4747498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0" y="0"/>
                  </a:moveTo>
                  <a:lnTo>
                    <a:pt x="0" y="698059"/>
                  </a:lnTo>
                  <a:lnTo>
                    <a:pt x="11634" y="698059"/>
                  </a:lnTo>
                  <a:lnTo>
                    <a:pt x="0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3" name="object 473" descr=""/>
            <p:cNvSpPr/>
            <p:nvPr/>
          </p:nvSpPr>
          <p:spPr>
            <a:xfrm>
              <a:off x="14905653" y="4747498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11634" y="0"/>
                  </a:moveTo>
                  <a:lnTo>
                    <a:pt x="0" y="0"/>
                  </a:lnTo>
                  <a:lnTo>
                    <a:pt x="11634" y="698059"/>
                  </a:lnTo>
                  <a:lnTo>
                    <a:pt x="11634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0" y="6980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4" name="object 474" descr=""/>
            <p:cNvSpPr/>
            <p:nvPr/>
          </p:nvSpPr>
          <p:spPr>
            <a:xfrm>
              <a:off x="14905652" y="5620072"/>
              <a:ext cx="12065" cy="1203960"/>
            </a:xfrm>
            <a:custGeom>
              <a:avLst/>
              <a:gdLst/>
              <a:ahLst/>
              <a:cxnLst/>
              <a:rect l="l" t="t" r="r" b="b"/>
              <a:pathLst>
                <a:path w="12065" h="1203959">
                  <a:moveTo>
                    <a:pt x="0" y="0"/>
                  </a:moveTo>
                  <a:lnTo>
                    <a:pt x="0" y="1203686"/>
                  </a:lnTo>
                  <a:lnTo>
                    <a:pt x="11634" y="1203686"/>
                  </a:lnTo>
                  <a:lnTo>
                    <a:pt x="0" y="0"/>
                  </a:lnTo>
                  <a:close/>
                </a:path>
                <a:path w="12065" h="1203959">
                  <a:moveTo>
                    <a:pt x="0" y="0"/>
                  </a:moveTo>
                  <a:lnTo>
                    <a:pt x="11634" y="120368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5" name="object 475" descr=""/>
            <p:cNvSpPr/>
            <p:nvPr/>
          </p:nvSpPr>
          <p:spPr>
            <a:xfrm>
              <a:off x="14905653" y="5620072"/>
              <a:ext cx="12065" cy="1203960"/>
            </a:xfrm>
            <a:custGeom>
              <a:avLst/>
              <a:gdLst/>
              <a:ahLst/>
              <a:cxnLst/>
              <a:rect l="l" t="t" r="r" b="b"/>
              <a:pathLst>
                <a:path w="12065" h="1203959">
                  <a:moveTo>
                    <a:pt x="11634" y="0"/>
                  </a:moveTo>
                  <a:lnTo>
                    <a:pt x="0" y="0"/>
                  </a:lnTo>
                  <a:lnTo>
                    <a:pt x="11634" y="1203686"/>
                  </a:lnTo>
                  <a:lnTo>
                    <a:pt x="11634" y="0"/>
                  </a:lnTo>
                  <a:close/>
                </a:path>
                <a:path w="12065" h="1203959">
                  <a:moveTo>
                    <a:pt x="0" y="0"/>
                  </a:moveTo>
                  <a:lnTo>
                    <a:pt x="11634" y="1203686"/>
                  </a:lnTo>
                  <a:lnTo>
                    <a:pt x="0" y="120368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6" name="object 476" descr=""/>
            <p:cNvSpPr/>
            <p:nvPr/>
          </p:nvSpPr>
          <p:spPr>
            <a:xfrm>
              <a:off x="15254682" y="3717395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0" y="0"/>
                  </a:moveTo>
                  <a:lnTo>
                    <a:pt x="0" y="855587"/>
                  </a:lnTo>
                  <a:lnTo>
                    <a:pt x="11634" y="855587"/>
                  </a:lnTo>
                  <a:lnTo>
                    <a:pt x="0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634" y="855587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7" name="object 477" descr=""/>
            <p:cNvSpPr/>
            <p:nvPr/>
          </p:nvSpPr>
          <p:spPr>
            <a:xfrm>
              <a:off x="15254682" y="3717395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11634" y="0"/>
                  </a:moveTo>
                  <a:lnTo>
                    <a:pt x="0" y="0"/>
                  </a:lnTo>
                  <a:lnTo>
                    <a:pt x="11634" y="855587"/>
                  </a:lnTo>
                  <a:lnTo>
                    <a:pt x="11634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634" y="855587"/>
                  </a:lnTo>
                  <a:lnTo>
                    <a:pt x="0" y="85558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8" name="object 478" descr=""/>
            <p:cNvSpPr/>
            <p:nvPr/>
          </p:nvSpPr>
          <p:spPr>
            <a:xfrm>
              <a:off x="15254682" y="4747498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0" y="0"/>
                  </a:moveTo>
                  <a:lnTo>
                    <a:pt x="0" y="698059"/>
                  </a:lnTo>
                  <a:lnTo>
                    <a:pt x="11634" y="698059"/>
                  </a:lnTo>
                  <a:lnTo>
                    <a:pt x="0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" name="object 479" descr=""/>
            <p:cNvSpPr/>
            <p:nvPr/>
          </p:nvSpPr>
          <p:spPr>
            <a:xfrm>
              <a:off x="15254682" y="4747498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11634" y="0"/>
                  </a:moveTo>
                  <a:lnTo>
                    <a:pt x="0" y="0"/>
                  </a:lnTo>
                  <a:lnTo>
                    <a:pt x="11634" y="698059"/>
                  </a:lnTo>
                  <a:lnTo>
                    <a:pt x="11634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0" y="6980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0" name="object 480" descr=""/>
            <p:cNvSpPr/>
            <p:nvPr/>
          </p:nvSpPr>
          <p:spPr>
            <a:xfrm>
              <a:off x="15254682" y="5620072"/>
              <a:ext cx="12065" cy="1203960"/>
            </a:xfrm>
            <a:custGeom>
              <a:avLst/>
              <a:gdLst/>
              <a:ahLst/>
              <a:cxnLst/>
              <a:rect l="l" t="t" r="r" b="b"/>
              <a:pathLst>
                <a:path w="12065" h="1203959">
                  <a:moveTo>
                    <a:pt x="0" y="0"/>
                  </a:moveTo>
                  <a:lnTo>
                    <a:pt x="232" y="1203686"/>
                  </a:lnTo>
                  <a:lnTo>
                    <a:pt x="11867" y="1203686"/>
                  </a:lnTo>
                  <a:lnTo>
                    <a:pt x="0" y="0"/>
                  </a:lnTo>
                  <a:close/>
                </a:path>
                <a:path w="12065" h="1203959">
                  <a:moveTo>
                    <a:pt x="0" y="0"/>
                  </a:moveTo>
                  <a:lnTo>
                    <a:pt x="11867" y="120368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" name="object 481" descr=""/>
            <p:cNvSpPr/>
            <p:nvPr/>
          </p:nvSpPr>
          <p:spPr>
            <a:xfrm>
              <a:off x="15254682" y="5620072"/>
              <a:ext cx="12065" cy="1203960"/>
            </a:xfrm>
            <a:custGeom>
              <a:avLst/>
              <a:gdLst/>
              <a:ahLst/>
              <a:cxnLst/>
              <a:rect l="l" t="t" r="r" b="b"/>
              <a:pathLst>
                <a:path w="12065" h="1203959">
                  <a:moveTo>
                    <a:pt x="11634" y="0"/>
                  </a:moveTo>
                  <a:lnTo>
                    <a:pt x="0" y="0"/>
                  </a:lnTo>
                  <a:lnTo>
                    <a:pt x="11867" y="1203686"/>
                  </a:lnTo>
                  <a:lnTo>
                    <a:pt x="11634" y="0"/>
                  </a:lnTo>
                  <a:close/>
                </a:path>
                <a:path w="12065" h="1203959">
                  <a:moveTo>
                    <a:pt x="0" y="0"/>
                  </a:moveTo>
                  <a:lnTo>
                    <a:pt x="11867" y="1203686"/>
                  </a:lnTo>
                  <a:lnTo>
                    <a:pt x="232" y="120368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2" name="object 482" descr=""/>
            <p:cNvSpPr/>
            <p:nvPr/>
          </p:nvSpPr>
          <p:spPr>
            <a:xfrm>
              <a:off x="15603712" y="3717395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0" y="0"/>
                  </a:moveTo>
                  <a:lnTo>
                    <a:pt x="0" y="855587"/>
                  </a:lnTo>
                  <a:lnTo>
                    <a:pt x="11634" y="855587"/>
                  </a:lnTo>
                  <a:lnTo>
                    <a:pt x="0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634" y="855587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" name="object 483" descr=""/>
            <p:cNvSpPr/>
            <p:nvPr/>
          </p:nvSpPr>
          <p:spPr>
            <a:xfrm>
              <a:off x="15603712" y="3717395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11634" y="0"/>
                  </a:moveTo>
                  <a:lnTo>
                    <a:pt x="0" y="0"/>
                  </a:lnTo>
                  <a:lnTo>
                    <a:pt x="11634" y="855587"/>
                  </a:lnTo>
                  <a:lnTo>
                    <a:pt x="11634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634" y="855587"/>
                  </a:lnTo>
                  <a:lnTo>
                    <a:pt x="0" y="85558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4" name="object 484" descr=""/>
            <p:cNvSpPr/>
            <p:nvPr/>
          </p:nvSpPr>
          <p:spPr>
            <a:xfrm>
              <a:off x="15603712" y="4747498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0" y="0"/>
                  </a:moveTo>
                  <a:lnTo>
                    <a:pt x="0" y="698059"/>
                  </a:lnTo>
                  <a:lnTo>
                    <a:pt x="11634" y="698059"/>
                  </a:lnTo>
                  <a:lnTo>
                    <a:pt x="0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" name="object 485" descr=""/>
            <p:cNvSpPr/>
            <p:nvPr/>
          </p:nvSpPr>
          <p:spPr>
            <a:xfrm>
              <a:off x="15603712" y="4747498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11634" y="0"/>
                  </a:moveTo>
                  <a:lnTo>
                    <a:pt x="0" y="0"/>
                  </a:lnTo>
                  <a:lnTo>
                    <a:pt x="11634" y="698059"/>
                  </a:lnTo>
                  <a:lnTo>
                    <a:pt x="11634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0" y="6980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6" name="object 486" descr=""/>
            <p:cNvSpPr/>
            <p:nvPr/>
          </p:nvSpPr>
          <p:spPr>
            <a:xfrm>
              <a:off x="15603712" y="5620072"/>
              <a:ext cx="12065" cy="1203960"/>
            </a:xfrm>
            <a:custGeom>
              <a:avLst/>
              <a:gdLst/>
              <a:ahLst/>
              <a:cxnLst/>
              <a:rect l="l" t="t" r="r" b="b"/>
              <a:pathLst>
                <a:path w="12065" h="1203959">
                  <a:moveTo>
                    <a:pt x="0" y="0"/>
                  </a:moveTo>
                  <a:lnTo>
                    <a:pt x="232" y="1203686"/>
                  </a:lnTo>
                  <a:lnTo>
                    <a:pt x="11867" y="1203686"/>
                  </a:lnTo>
                  <a:lnTo>
                    <a:pt x="0" y="0"/>
                  </a:lnTo>
                  <a:close/>
                </a:path>
                <a:path w="12065" h="1203959">
                  <a:moveTo>
                    <a:pt x="0" y="0"/>
                  </a:moveTo>
                  <a:lnTo>
                    <a:pt x="11867" y="120368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" name="object 487" descr=""/>
            <p:cNvSpPr/>
            <p:nvPr/>
          </p:nvSpPr>
          <p:spPr>
            <a:xfrm>
              <a:off x="15603712" y="5620072"/>
              <a:ext cx="12065" cy="1203960"/>
            </a:xfrm>
            <a:custGeom>
              <a:avLst/>
              <a:gdLst/>
              <a:ahLst/>
              <a:cxnLst/>
              <a:rect l="l" t="t" r="r" b="b"/>
              <a:pathLst>
                <a:path w="12065" h="1203959">
                  <a:moveTo>
                    <a:pt x="11634" y="0"/>
                  </a:moveTo>
                  <a:lnTo>
                    <a:pt x="0" y="0"/>
                  </a:lnTo>
                  <a:lnTo>
                    <a:pt x="11867" y="1203686"/>
                  </a:lnTo>
                  <a:lnTo>
                    <a:pt x="11634" y="0"/>
                  </a:lnTo>
                  <a:close/>
                </a:path>
                <a:path w="12065" h="1203959">
                  <a:moveTo>
                    <a:pt x="0" y="0"/>
                  </a:moveTo>
                  <a:lnTo>
                    <a:pt x="11867" y="1203686"/>
                  </a:lnTo>
                  <a:lnTo>
                    <a:pt x="232" y="120368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8" name="object 488" descr=""/>
            <p:cNvSpPr/>
            <p:nvPr/>
          </p:nvSpPr>
          <p:spPr>
            <a:xfrm>
              <a:off x="15952741" y="3717395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0" y="0"/>
                  </a:moveTo>
                  <a:lnTo>
                    <a:pt x="0" y="855587"/>
                  </a:lnTo>
                  <a:lnTo>
                    <a:pt x="11634" y="855587"/>
                  </a:lnTo>
                  <a:lnTo>
                    <a:pt x="0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634" y="855587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9" name="object 489" descr=""/>
            <p:cNvSpPr/>
            <p:nvPr/>
          </p:nvSpPr>
          <p:spPr>
            <a:xfrm>
              <a:off x="15952741" y="3717395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11634" y="0"/>
                  </a:moveTo>
                  <a:lnTo>
                    <a:pt x="0" y="0"/>
                  </a:lnTo>
                  <a:lnTo>
                    <a:pt x="11634" y="855587"/>
                  </a:lnTo>
                  <a:lnTo>
                    <a:pt x="11634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634" y="855587"/>
                  </a:lnTo>
                  <a:lnTo>
                    <a:pt x="0" y="85558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0" name="object 490" descr=""/>
            <p:cNvSpPr/>
            <p:nvPr/>
          </p:nvSpPr>
          <p:spPr>
            <a:xfrm>
              <a:off x="15952741" y="4747498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0" y="0"/>
                  </a:moveTo>
                  <a:lnTo>
                    <a:pt x="0" y="698059"/>
                  </a:lnTo>
                  <a:lnTo>
                    <a:pt x="11634" y="698059"/>
                  </a:lnTo>
                  <a:lnTo>
                    <a:pt x="0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1" name="object 491" descr=""/>
            <p:cNvSpPr/>
            <p:nvPr/>
          </p:nvSpPr>
          <p:spPr>
            <a:xfrm>
              <a:off x="15952741" y="4747498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11634" y="0"/>
                  </a:moveTo>
                  <a:lnTo>
                    <a:pt x="0" y="0"/>
                  </a:lnTo>
                  <a:lnTo>
                    <a:pt x="11634" y="698059"/>
                  </a:lnTo>
                  <a:lnTo>
                    <a:pt x="11634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0" y="6980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2" name="object 492" descr=""/>
            <p:cNvSpPr/>
            <p:nvPr/>
          </p:nvSpPr>
          <p:spPr>
            <a:xfrm>
              <a:off x="15952741" y="5620072"/>
              <a:ext cx="12065" cy="1203960"/>
            </a:xfrm>
            <a:custGeom>
              <a:avLst/>
              <a:gdLst/>
              <a:ahLst/>
              <a:cxnLst/>
              <a:rect l="l" t="t" r="r" b="b"/>
              <a:pathLst>
                <a:path w="12065" h="1203959">
                  <a:moveTo>
                    <a:pt x="0" y="0"/>
                  </a:moveTo>
                  <a:lnTo>
                    <a:pt x="232" y="1203686"/>
                  </a:lnTo>
                  <a:lnTo>
                    <a:pt x="11867" y="1203686"/>
                  </a:lnTo>
                  <a:lnTo>
                    <a:pt x="0" y="0"/>
                  </a:lnTo>
                  <a:close/>
                </a:path>
                <a:path w="12065" h="1203959">
                  <a:moveTo>
                    <a:pt x="0" y="0"/>
                  </a:moveTo>
                  <a:lnTo>
                    <a:pt x="11867" y="120368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" name="object 493" descr=""/>
            <p:cNvSpPr/>
            <p:nvPr/>
          </p:nvSpPr>
          <p:spPr>
            <a:xfrm>
              <a:off x="15952741" y="5620072"/>
              <a:ext cx="12065" cy="1203960"/>
            </a:xfrm>
            <a:custGeom>
              <a:avLst/>
              <a:gdLst/>
              <a:ahLst/>
              <a:cxnLst/>
              <a:rect l="l" t="t" r="r" b="b"/>
              <a:pathLst>
                <a:path w="12065" h="1203959">
                  <a:moveTo>
                    <a:pt x="11634" y="0"/>
                  </a:moveTo>
                  <a:lnTo>
                    <a:pt x="0" y="0"/>
                  </a:lnTo>
                  <a:lnTo>
                    <a:pt x="11867" y="1203686"/>
                  </a:lnTo>
                  <a:lnTo>
                    <a:pt x="11634" y="0"/>
                  </a:lnTo>
                  <a:close/>
                </a:path>
                <a:path w="12065" h="1203959">
                  <a:moveTo>
                    <a:pt x="0" y="0"/>
                  </a:moveTo>
                  <a:lnTo>
                    <a:pt x="11867" y="1203686"/>
                  </a:lnTo>
                  <a:lnTo>
                    <a:pt x="232" y="120368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4" name="object 494" descr=""/>
            <p:cNvSpPr/>
            <p:nvPr/>
          </p:nvSpPr>
          <p:spPr>
            <a:xfrm>
              <a:off x="16301771" y="3717395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0" y="0"/>
                  </a:moveTo>
                  <a:lnTo>
                    <a:pt x="0" y="855587"/>
                  </a:lnTo>
                  <a:lnTo>
                    <a:pt x="11634" y="855587"/>
                  </a:lnTo>
                  <a:lnTo>
                    <a:pt x="0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634" y="855587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" name="object 495" descr=""/>
            <p:cNvSpPr/>
            <p:nvPr/>
          </p:nvSpPr>
          <p:spPr>
            <a:xfrm>
              <a:off x="16301771" y="3717395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11634" y="0"/>
                  </a:moveTo>
                  <a:lnTo>
                    <a:pt x="0" y="0"/>
                  </a:lnTo>
                  <a:lnTo>
                    <a:pt x="11634" y="855587"/>
                  </a:lnTo>
                  <a:lnTo>
                    <a:pt x="11634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634" y="855587"/>
                  </a:lnTo>
                  <a:lnTo>
                    <a:pt x="0" y="85558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6" name="object 496" descr=""/>
            <p:cNvSpPr/>
            <p:nvPr/>
          </p:nvSpPr>
          <p:spPr>
            <a:xfrm>
              <a:off x="16301771" y="4747498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0" y="0"/>
                  </a:moveTo>
                  <a:lnTo>
                    <a:pt x="0" y="698059"/>
                  </a:lnTo>
                  <a:lnTo>
                    <a:pt x="11634" y="698059"/>
                  </a:lnTo>
                  <a:lnTo>
                    <a:pt x="0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" name="object 497" descr=""/>
            <p:cNvSpPr/>
            <p:nvPr/>
          </p:nvSpPr>
          <p:spPr>
            <a:xfrm>
              <a:off x="16301771" y="4747498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11634" y="0"/>
                  </a:moveTo>
                  <a:lnTo>
                    <a:pt x="0" y="0"/>
                  </a:lnTo>
                  <a:lnTo>
                    <a:pt x="11634" y="698059"/>
                  </a:lnTo>
                  <a:lnTo>
                    <a:pt x="11634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0" y="6980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8" name="object 498" descr=""/>
            <p:cNvSpPr/>
            <p:nvPr/>
          </p:nvSpPr>
          <p:spPr>
            <a:xfrm>
              <a:off x="16301771" y="5620072"/>
              <a:ext cx="12065" cy="1203960"/>
            </a:xfrm>
            <a:custGeom>
              <a:avLst/>
              <a:gdLst/>
              <a:ahLst/>
              <a:cxnLst/>
              <a:rect l="l" t="t" r="r" b="b"/>
              <a:pathLst>
                <a:path w="12065" h="1203959">
                  <a:moveTo>
                    <a:pt x="0" y="0"/>
                  </a:moveTo>
                  <a:lnTo>
                    <a:pt x="232" y="1203686"/>
                  </a:lnTo>
                  <a:lnTo>
                    <a:pt x="11867" y="1203686"/>
                  </a:lnTo>
                  <a:lnTo>
                    <a:pt x="0" y="0"/>
                  </a:lnTo>
                  <a:close/>
                </a:path>
                <a:path w="12065" h="1203959">
                  <a:moveTo>
                    <a:pt x="0" y="0"/>
                  </a:moveTo>
                  <a:lnTo>
                    <a:pt x="11867" y="120368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" name="object 499" descr=""/>
            <p:cNvSpPr/>
            <p:nvPr/>
          </p:nvSpPr>
          <p:spPr>
            <a:xfrm>
              <a:off x="16301771" y="5620072"/>
              <a:ext cx="12065" cy="1203960"/>
            </a:xfrm>
            <a:custGeom>
              <a:avLst/>
              <a:gdLst/>
              <a:ahLst/>
              <a:cxnLst/>
              <a:rect l="l" t="t" r="r" b="b"/>
              <a:pathLst>
                <a:path w="12065" h="1203959">
                  <a:moveTo>
                    <a:pt x="11634" y="0"/>
                  </a:moveTo>
                  <a:lnTo>
                    <a:pt x="0" y="0"/>
                  </a:lnTo>
                  <a:lnTo>
                    <a:pt x="11867" y="1203686"/>
                  </a:lnTo>
                  <a:lnTo>
                    <a:pt x="11634" y="0"/>
                  </a:lnTo>
                  <a:close/>
                </a:path>
                <a:path w="12065" h="1203959">
                  <a:moveTo>
                    <a:pt x="0" y="0"/>
                  </a:moveTo>
                  <a:lnTo>
                    <a:pt x="11867" y="1203686"/>
                  </a:lnTo>
                  <a:lnTo>
                    <a:pt x="232" y="120368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0" name="object 500" descr=""/>
            <p:cNvSpPr/>
            <p:nvPr/>
          </p:nvSpPr>
          <p:spPr>
            <a:xfrm>
              <a:off x="16650800" y="3717395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0" y="0"/>
                  </a:moveTo>
                  <a:lnTo>
                    <a:pt x="0" y="855587"/>
                  </a:lnTo>
                  <a:lnTo>
                    <a:pt x="11634" y="855587"/>
                  </a:lnTo>
                  <a:lnTo>
                    <a:pt x="0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634" y="855587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" name="object 501" descr=""/>
            <p:cNvSpPr/>
            <p:nvPr/>
          </p:nvSpPr>
          <p:spPr>
            <a:xfrm>
              <a:off x="16650800" y="3717395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11634" y="0"/>
                  </a:moveTo>
                  <a:lnTo>
                    <a:pt x="0" y="0"/>
                  </a:lnTo>
                  <a:lnTo>
                    <a:pt x="11634" y="855587"/>
                  </a:lnTo>
                  <a:lnTo>
                    <a:pt x="11634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634" y="855587"/>
                  </a:lnTo>
                  <a:lnTo>
                    <a:pt x="0" y="85558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2" name="object 502" descr=""/>
            <p:cNvSpPr/>
            <p:nvPr/>
          </p:nvSpPr>
          <p:spPr>
            <a:xfrm>
              <a:off x="16650800" y="4747498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0" y="0"/>
                  </a:moveTo>
                  <a:lnTo>
                    <a:pt x="0" y="698059"/>
                  </a:lnTo>
                  <a:lnTo>
                    <a:pt x="11634" y="698059"/>
                  </a:lnTo>
                  <a:lnTo>
                    <a:pt x="0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" name="object 503" descr=""/>
            <p:cNvSpPr/>
            <p:nvPr/>
          </p:nvSpPr>
          <p:spPr>
            <a:xfrm>
              <a:off x="16650800" y="4747498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11634" y="0"/>
                  </a:moveTo>
                  <a:lnTo>
                    <a:pt x="0" y="0"/>
                  </a:lnTo>
                  <a:lnTo>
                    <a:pt x="11634" y="698059"/>
                  </a:lnTo>
                  <a:lnTo>
                    <a:pt x="11634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0" y="6980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4" name="object 504" descr=""/>
            <p:cNvSpPr/>
            <p:nvPr/>
          </p:nvSpPr>
          <p:spPr>
            <a:xfrm>
              <a:off x="16650800" y="5620072"/>
              <a:ext cx="12065" cy="1203960"/>
            </a:xfrm>
            <a:custGeom>
              <a:avLst/>
              <a:gdLst/>
              <a:ahLst/>
              <a:cxnLst/>
              <a:rect l="l" t="t" r="r" b="b"/>
              <a:pathLst>
                <a:path w="12065" h="1203959">
                  <a:moveTo>
                    <a:pt x="0" y="0"/>
                  </a:moveTo>
                  <a:lnTo>
                    <a:pt x="232" y="1203686"/>
                  </a:lnTo>
                  <a:lnTo>
                    <a:pt x="11867" y="1203686"/>
                  </a:lnTo>
                  <a:lnTo>
                    <a:pt x="0" y="0"/>
                  </a:lnTo>
                  <a:close/>
                </a:path>
                <a:path w="12065" h="1203959">
                  <a:moveTo>
                    <a:pt x="0" y="0"/>
                  </a:moveTo>
                  <a:lnTo>
                    <a:pt x="11867" y="120368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" name="object 505" descr=""/>
            <p:cNvSpPr/>
            <p:nvPr/>
          </p:nvSpPr>
          <p:spPr>
            <a:xfrm>
              <a:off x="16650800" y="5620072"/>
              <a:ext cx="12065" cy="1203960"/>
            </a:xfrm>
            <a:custGeom>
              <a:avLst/>
              <a:gdLst/>
              <a:ahLst/>
              <a:cxnLst/>
              <a:rect l="l" t="t" r="r" b="b"/>
              <a:pathLst>
                <a:path w="12065" h="1203959">
                  <a:moveTo>
                    <a:pt x="11634" y="0"/>
                  </a:moveTo>
                  <a:lnTo>
                    <a:pt x="0" y="0"/>
                  </a:lnTo>
                  <a:lnTo>
                    <a:pt x="11867" y="1203686"/>
                  </a:lnTo>
                  <a:lnTo>
                    <a:pt x="11634" y="0"/>
                  </a:lnTo>
                  <a:close/>
                </a:path>
                <a:path w="12065" h="1203959">
                  <a:moveTo>
                    <a:pt x="0" y="0"/>
                  </a:moveTo>
                  <a:lnTo>
                    <a:pt x="11867" y="1203686"/>
                  </a:lnTo>
                  <a:lnTo>
                    <a:pt x="232" y="120368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6" name="object 506" descr=""/>
            <p:cNvSpPr/>
            <p:nvPr/>
          </p:nvSpPr>
          <p:spPr>
            <a:xfrm>
              <a:off x="16825315" y="3874924"/>
              <a:ext cx="12065" cy="2792730"/>
            </a:xfrm>
            <a:custGeom>
              <a:avLst/>
              <a:gdLst/>
              <a:ahLst/>
              <a:cxnLst/>
              <a:rect l="l" t="t" r="r" b="b"/>
              <a:pathLst>
                <a:path w="12065" h="2792729">
                  <a:moveTo>
                    <a:pt x="0" y="0"/>
                  </a:moveTo>
                  <a:lnTo>
                    <a:pt x="232" y="2792236"/>
                  </a:lnTo>
                  <a:lnTo>
                    <a:pt x="11867" y="2792236"/>
                  </a:lnTo>
                  <a:lnTo>
                    <a:pt x="0" y="0"/>
                  </a:lnTo>
                  <a:close/>
                </a:path>
                <a:path w="12065" h="2792729">
                  <a:moveTo>
                    <a:pt x="0" y="0"/>
                  </a:moveTo>
                  <a:lnTo>
                    <a:pt x="11867" y="279223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" name="object 507" descr=""/>
            <p:cNvSpPr/>
            <p:nvPr/>
          </p:nvSpPr>
          <p:spPr>
            <a:xfrm>
              <a:off x="16825315" y="3874924"/>
              <a:ext cx="12065" cy="2792730"/>
            </a:xfrm>
            <a:custGeom>
              <a:avLst/>
              <a:gdLst/>
              <a:ahLst/>
              <a:cxnLst/>
              <a:rect l="l" t="t" r="r" b="b"/>
              <a:pathLst>
                <a:path w="12065" h="2792729">
                  <a:moveTo>
                    <a:pt x="11634" y="0"/>
                  </a:moveTo>
                  <a:lnTo>
                    <a:pt x="0" y="0"/>
                  </a:lnTo>
                  <a:lnTo>
                    <a:pt x="11867" y="2792236"/>
                  </a:lnTo>
                  <a:lnTo>
                    <a:pt x="11634" y="0"/>
                  </a:lnTo>
                  <a:close/>
                </a:path>
                <a:path w="12065" h="2792729">
                  <a:moveTo>
                    <a:pt x="0" y="0"/>
                  </a:moveTo>
                  <a:lnTo>
                    <a:pt x="11867" y="2792236"/>
                  </a:lnTo>
                  <a:lnTo>
                    <a:pt x="232" y="279223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8" name="object 508" descr=""/>
            <p:cNvSpPr/>
            <p:nvPr/>
          </p:nvSpPr>
          <p:spPr>
            <a:xfrm>
              <a:off x="16999830" y="3717163"/>
              <a:ext cx="12065" cy="3107055"/>
            </a:xfrm>
            <a:custGeom>
              <a:avLst/>
              <a:gdLst/>
              <a:ahLst/>
              <a:cxnLst/>
              <a:rect l="l" t="t" r="r" b="b"/>
              <a:pathLst>
                <a:path w="12065" h="3107054">
                  <a:moveTo>
                    <a:pt x="0" y="0"/>
                  </a:moveTo>
                  <a:lnTo>
                    <a:pt x="232" y="3106595"/>
                  </a:lnTo>
                  <a:lnTo>
                    <a:pt x="11867" y="3106595"/>
                  </a:lnTo>
                  <a:lnTo>
                    <a:pt x="0" y="0"/>
                  </a:lnTo>
                  <a:close/>
                </a:path>
                <a:path w="12065" h="3107054">
                  <a:moveTo>
                    <a:pt x="0" y="0"/>
                  </a:moveTo>
                  <a:lnTo>
                    <a:pt x="11867" y="3106595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" name="object 509" descr=""/>
            <p:cNvSpPr/>
            <p:nvPr/>
          </p:nvSpPr>
          <p:spPr>
            <a:xfrm>
              <a:off x="16999830" y="3717163"/>
              <a:ext cx="12065" cy="3107055"/>
            </a:xfrm>
            <a:custGeom>
              <a:avLst/>
              <a:gdLst/>
              <a:ahLst/>
              <a:cxnLst/>
              <a:rect l="l" t="t" r="r" b="b"/>
              <a:pathLst>
                <a:path w="12065" h="3107054">
                  <a:moveTo>
                    <a:pt x="11634" y="0"/>
                  </a:moveTo>
                  <a:lnTo>
                    <a:pt x="0" y="0"/>
                  </a:lnTo>
                  <a:lnTo>
                    <a:pt x="11867" y="3106595"/>
                  </a:lnTo>
                  <a:lnTo>
                    <a:pt x="11634" y="0"/>
                  </a:lnTo>
                  <a:close/>
                </a:path>
                <a:path w="12065" h="3107054">
                  <a:moveTo>
                    <a:pt x="0" y="0"/>
                  </a:moveTo>
                  <a:lnTo>
                    <a:pt x="11867" y="3106595"/>
                  </a:lnTo>
                  <a:lnTo>
                    <a:pt x="232" y="310659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0" name="object 510" descr=""/>
            <p:cNvSpPr/>
            <p:nvPr/>
          </p:nvSpPr>
          <p:spPr>
            <a:xfrm>
              <a:off x="16831365" y="6486828"/>
              <a:ext cx="645795" cy="12065"/>
            </a:xfrm>
            <a:custGeom>
              <a:avLst/>
              <a:gdLst/>
              <a:ahLst/>
              <a:cxnLst/>
              <a:rect l="l" t="t" r="r" b="b"/>
              <a:pathLst>
                <a:path w="645794" h="12064">
                  <a:moveTo>
                    <a:pt x="0" y="11634"/>
                  </a:moveTo>
                  <a:lnTo>
                    <a:pt x="645704" y="11634"/>
                  </a:lnTo>
                  <a:lnTo>
                    <a:pt x="645704" y="0"/>
                  </a:lnTo>
                  <a:lnTo>
                    <a:pt x="0" y="11634"/>
                  </a:lnTo>
                  <a:close/>
                </a:path>
                <a:path w="645794" h="12064">
                  <a:moveTo>
                    <a:pt x="0" y="0"/>
                  </a:moveTo>
                  <a:lnTo>
                    <a:pt x="0" y="11634"/>
                  </a:lnTo>
                  <a:lnTo>
                    <a:pt x="64570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" name="object 511" descr=""/>
            <p:cNvSpPr/>
            <p:nvPr/>
          </p:nvSpPr>
          <p:spPr>
            <a:xfrm>
              <a:off x="16831365" y="6486828"/>
              <a:ext cx="645795" cy="12065"/>
            </a:xfrm>
            <a:custGeom>
              <a:avLst/>
              <a:gdLst/>
              <a:ahLst/>
              <a:cxnLst/>
              <a:rect l="l" t="t" r="r" b="b"/>
              <a:pathLst>
                <a:path w="645794" h="12064">
                  <a:moveTo>
                    <a:pt x="645704" y="11634"/>
                  </a:moveTo>
                  <a:lnTo>
                    <a:pt x="645704" y="0"/>
                  </a:lnTo>
                  <a:lnTo>
                    <a:pt x="0" y="11634"/>
                  </a:lnTo>
                  <a:lnTo>
                    <a:pt x="645704" y="11634"/>
                  </a:lnTo>
                  <a:close/>
                </a:path>
                <a:path w="645794" h="12064">
                  <a:moveTo>
                    <a:pt x="645704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64570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2" name="object 512" descr=""/>
            <p:cNvSpPr/>
            <p:nvPr/>
          </p:nvSpPr>
          <p:spPr>
            <a:xfrm>
              <a:off x="16831132" y="6312313"/>
              <a:ext cx="175260" cy="12065"/>
            </a:xfrm>
            <a:custGeom>
              <a:avLst/>
              <a:gdLst/>
              <a:ahLst/>
              <a:cxnLst/>
              <a:rect l="l" t="t" r="r" b="b"/>
              <a:pathLst>
                <a:path w="175259" h="12064">
                  <a:moveTo>
                    <a:pt x="0" y="11634"/>
                  </a:moveTo>
                  <a:lnTo>
                    <a:pt x="174747" y="11634"/>
                  </a:lnTo>
                  <a:lnTo>
                    <a:pt x="174514" y="0"/>
                  </a:lnTo>
                  <a:lnTo>
                    <a:pt x="0" y="11634"/>
                  </a:lnTo>
                  <a:close/>
                </a:path>
                <a:path w="175259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" name="object 513" descr=""/>
            <p:cNvSpPr/>
            <p:nvPr/>
          </p:nvSpPr>
          <p:spPr>
            <a:xfrm>
              <a:off x="16831132" y="6312314"/>
              <a:ext cx="175260" cy="12065"/>
            </a:xfrm>
            <a:custGeom>
              <a:avLst/>
              <a:gdLst/>
              <a:ahLst/>
              <a:cxnLst/>
              <a:rect l="l" t="t" r="r" b="b"/>
              <a:pathLst>
                <a:path w="175259" h="12064">
                  <a:moveTo>
                    <a:pt x="174747" y="11634"/>
                  </a:moveTo>
                  <a:lnTo>
                    <a:pt x="174514" y="0"/>
                  </a:lnTo>
                  <a:lnTo>
                    <a:pt x="0" y="11634"/>
                  </a:lnTo>
                  <a:lnTo>
                    <a:pt x="174747" y="11634"/>
                  </a:lnTo>
                  <a:close/>
                </a:path>
                <a:path w="175259" h="12064">
                  <a:moveTo>
                    <a:pt x="174514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17451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4" name="object 514" descr=""/>
            <p:cNvSpPr/>
            <p:nvPr/>
          </p:nvSpPr>
          <p:spPr>
            <a:xfrm>
              <a:off x="16831365" y="6661343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5">
                  <a:moveTo>
                    <a:pt x="0" y="11634"/>
                  </a:moveTo>
                  <a:lnTo>
                    <a:pt x="174514" y="11634"/>
                  </a:lnTo>
                  <a:lnTo>
                    <a:pt x="174514" y="0"/>
                  </a:lnTo>
                  <a:lnTo>
                    <a:pt x="0" y="11634"/>
                  </a:lnTo>
                  <a:close/>
                </a:path>
                <a:path w="174625" h="12065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" name="object 515" descr=""/>
            <p:cNvSpPr/>
            <p:nvPr/>
          </p:nvSpPr>
          <p:spPr>
            <a:xfrm>
              <a:off x="16831365" y="6661343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5">
                  <a:moveTo>
                    <a:pt x="174514" y="11634"/>
                  </a:moveTo>
                  <a:lnTo>
                    <a:pt x="174514" y="0"/>
                  </a:lnTo>
                  <a:lnTo>
                    <a:pt x="0" y="11634"/>
                  </a:lnTo>
                  <a:lnTo>
                    <a:pt x="174514" y="11634"/>
                  </a:lnTo>
                  <a:close/>
                </a:path>
                <a:path w="174625" h="12065">
                  <a:moveTo>
                    <a:pt x="174514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17451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6" name="object 516" descr=""/>
            <p:cNvSpPr/>
            <p:nvPr/>
          </p:nvSpPr>
          <p:spPr>
            <a:xfrm>
              <a:off x="16831132" y="6137566"/>
              <a:ext cx="960119" cy="12065"/>
            </a:xfrm>
            <a:custGeom>
              <a:avLst/>
              <a:gdLst/>
              <a:ahLst/>
              <a:cxnLst/>
              <a:rect l="l" t="t" r="r" b="b"/>
              <a:pathLst>
                <a:path w="960119" h="12064">
                  <a:moveTo>
                    <a:pt x="0" y="11867"/>
                  </a:moveTo>
                  <a:lnTo>
                    <a:pt x="960063" y="11634"/>
                  </a:lnTo>
                  <a:lnTo>
                    <a:pt x="960063" y="0"/>
                  </a:lnTo>
                  <a:lnTo>
                    <a:pt x="0" y="11867"/>
                  </a:lnTo>
                  <a:close/>
                </a:path>
                <a:path w="960119" h="12064">
                  <a:moveTo>
                    <a:pt x="0" y="232"/>
                  </a:moveTo>
                  <a:lnTo>
                    <a:pt x="0" y="11867"/>
                  </a:lnTo>
                  <a:lnTo>
                    <a:pt x="960063" y="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7" name="object 517" descr=""/>
            <p:cNvSpPr/>
            <p:nvPr/>
          </p:nvSpPr>
          <p:spPr>
            <a:xfrm>
              <a:off x="16831132" y="6137566"/>
              <a:ext cx="960119" cy="12065"/>
            </a:xfrm>
            <a:custGeom>
              <a:avLst/>
              <a:gdLst/>
              <a:ahLst/>
              <a:cxnLst/>
              <a:rect l="l" t="t" r="r" b="b"/>
              <a:pathLst>
                <a:path w="960119" h="12064">
                  <a:moveTo>
                    <a:pt x="960063" y="11634"/>
                  </a:moveTo>
                  <a:lnTo>
                    <a:pt x="960063" y="0"/>
                  </a:lnTo>
                  <a:lnTo>
                    <a:pt x="0" y="11867"/>
                  </a:lnTo>
                  <a:lnTo>
                    <a:pt x="960063" y="11634"/>
                  </a:lnTo>
                  <a:close/>
                </a:path>
                <a:path w="960119" h="12064">
                  <a:moveTo>
                    <a:pt x="960063" y="0"/>
                  </a:moveTo>
                  <a:lnTo>
                    <a:pt x="0" y="11867"/>
                  </a:lnTo>
                  <a:lnTo>
                    <a:pt x="0" y="232"/>
                  </a:lnTo>
                  <a:lnTo>
                    <a:pt x="96006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8" name="object 518" descr=""/>
            <p:cNvSpPr/>
            <p:nvPr/>
          </p:nvSpPr>
          <p:spPr>
            <a:xfrm>
              <a:off x="12991807" y="6137799"/>
              <a:ext cx="3665220" cy="12065"/>
            </a:xfrm>
            <a:custGeom>
              <a:avLst/>
              <a:gdLst/>
              <a:ahLst/>
              <a:cxnLst/>
              <a:rect l="l" t="t" r="r" b="b"/>
              <a:pathLst>
                <a:path w="3665219" h="12064">
                  <a:moveTo>
                    <a:pt x="0" y="11867"/>
                  </a:moveTo>
                  <a:lnTo>
                    <a:pt x="3664810" y="11634"/>
                  </a:lnTo>
                  <a:lnTo>
                    <a:pt x="3664810" y="0"/>
                  </a:lnTo>
                  <a:lnTo>
                    <a:pt x="0" y="11867"/>
                  </a:lnTo>
                  <a:close/>
                </a:path>
                <a:path w="3665219" h="12064">
                  <a:moveTo>
                    <a:pt x="0" y="232"/>
                  </a:moveTo>
                  <a:lnTo>
                    <a:pt x="0" y="11867"/>
                  </a:lnTo>
                  <a:lnTo>
                    <a:pt x="3664810" y="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9" name="object 519" descr=""/>
            <p:cNvSpPr/>
            <p:nvPr/>
          </p:nvSpPr>
          <p:spPr>
            <a:xfrm>
              <a:off x="12991807" y="6137799"/>
              <a:ext cx="3665220" cy="12065"/>
            </a:xfrm>
            <a:custGeom>
              <a:avLst/>
              <a:gdLst/>
              <a:ahLst/>
              <a:cxnLst/>
              <a:rect l="l" t="t" r="r" b="b"/>
              <a:pathLst>
                <a:path w="3665219" h="12064">
                  <a:moveTo>
                    <a:pt x="3664810" y="11634"/>
                  </a:moveTo>
                  <a:lnTo>
                    <a:pt x="3664810" y="0"/>
                  </a:lnTo>
                  <a:lnTo>
                    <a:pt x="0" y="11867"/>
                  </a:lnTo>
                  <a:lnTo>
                    <a:pt x="3664810" y="11634"/>
                  </a:lnTo>
                  <a:close/>
                </a:path>
                <a:path w="3665219" h="12064">
                  <a:moveTo>
                    <a:pt x="3664810" y="0"/>
                  </a:moveTo>
                  <a:lnTo>
                    <a:pt x="0" y="11867"/>
                  </a:lnTo>
                  <a:lnTo>
                    <a:pt x="0" y="232"/>
                  </a:lnTo>
                  <a:lnTo>
                    <a:pt x="366481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0" name="object 520" descr=""/>
            <p:cNvSpPr/>
            <p:nvPr/>
          </p:nvSpPr>
          <p:spPr>
            <a:xfrm>
              <a:off x="11770204" y="6138031"/>
              <a:ext cx="1047115" cy="12065"/>
            </a:xfrm>
            <a:custGeom>
              <a:avLst/>
              <a:gdLst/>
              <a:ahLst/>
              <a:cxnLst/>
              <a:rect l="l" t="t" r="r" b="b"/>
              <a:pathLst>
                <a:path w="1047115" h="12064">
                  <a:moveTo>
                    <a:pt x="0" y="11634"/>
                  </a:moveTo>
                  <a:lnTo>
                    <a:pt x="1047088" y="11634"/>
                  </a:lnTo>
                  <a:lnTo>
                    <a:pt x="1047088" y="0"/>
                  </a:lnTo>
                  <a:lnTo>
                    <a:pt x="0" y="11634"/>
                  </a:lnTo>
                  <a:close/>
                </a:path>
                <a:path w="1047115" h="12064">
                  <a:moveTo>
                    <a:pt x="0" y="0"/>
                  </a:moveTo>
                  <a:lnTo>
                    <a:pt x="0" y="11634"/>
                  </a:lnTo>
                  <a:lnTo>
                    <a:pt x="10470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1" name="object 521" descr=""/>
            <p:cNvSpPr/>
            <p:nvPr/>
          </p:nvSpPr>
          <p:spPr>
            <a:xfrm>
              <a:off x="11770204" y="6138031"/>
              <a:ext cx="1047115" cy="12065"/>
            </a:xfrm>
            <a:custGeom>
              <a:avLst/>
              <a:gdLst/>
              <a:ahLst/>
              <a:cxnLst/>
              <a:rect l="l" t="t" r="r" b="b"/>
              <a:pathLst>
                <a:path w="1047115" h="12064">
                  <a:moveTo>
                    <a:pt x="1047088" y="11634"/>
                  </a:moveTo>
                  <a:lnTo>
                    <a:pt x="1047088" y="0"/>
                  </a:lnTo>
                  <a:lnTo>
                    <a:pt x="0" y="11634"/>
                  </a:lnTo>
                  <a:lnTo>
                    <a:pt x="1047088" y="11634"/>
                  </a:lnTo>
                  <a:close/>
                </a:path>
                <a:path w="1047115" h="12064">
                  <a:moveTo>
                    <a:pt x="1047088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104708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2" name="object 522" descr=""/>
            <p:cNvSpPr/>
            <p:nvPr/>
          </p:nvSpPr>
          <p:spPr>
            <a:xfrm>
              <a:off x="10775470" y="6138031"/>
              <a:ext cx="995044" cy="12065"/>
            </a:xfrm>
            <a:custGeom>
              <a:avLst/>
              <a:gdLst/>
              <a:ahLst/>
              <a:cxnLst/>
              <a:rect l="l" t="t" r="r" b="b"/>
              <a:pathLst>
                <a:path w="995045" h="12064">
                  <a:moveTo>
                    <a:pt x="0" y="11867"/>
                  </a:moveTo>
                  <a:lnTo>
                    <a:pt x="994501" y="11634"/>
                  </a:lnTo>
                  <a:lnTo>
                    <a:pt x="994501" y="0"/>
                  </a:lnTo>
                  <a:lnTo>
                    <a:pt x="0" y="11867"/>
                  </a:lnTo>
                  <a:close/>
                </a:path>
                <a:path w="995045" h="12064">
                  <a:moveTo>
                    <a:pt x="0" y="232"/>
                  </a:moveTo>
                  <a:lnTo>
                    <a:pt x="0" y="11867"/>
                  </a:lnTo>
                  <a:lnTo>
                    <a:pt x="994501" y="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3" name="object 523" descr=""/>
            <p:cNvSpPr/>
            <p:nvPr/>
          </p:nvSpPr>
          <p:spPr>
            <a:xfrm>
              <a:off x="10775470" y="6138031"/>
              <a:ext cx="995044" cy="12065"/>
            </a:xfrm>
            <a:custGeom>
              <a:avLst/>
              <a:gdLst/>
              <a:ahLst/>
              <a:cxnLst/>
              <a:rect l="l" t="t" r="r" b="b"/>
              <a:pathLst>
                <a:path w="995045" h="12064">
                  <a:moveTo>
                    <a:pt x="994501" y="11634"/>
                  </a:moveTo>
                  <a:lnTo>
                    <a:pt x="994501" y="0"/>
                  </a:lnTo>
                  <a:lnTo>
                    <a:pt x="0" y="11867"/>
                  </a:lnTo>
                  <a:lnTo>
                    <a:pt x="994501" y="11634"/>
                  </a:lnTo>
                  <a:close/>
                </a:path>
                <a:path w="995045" h="12064">
                  <a:moveTo>
                    <a:pt x="994501" y="0"/>
                  </a:moveTo>
                  <a:lnTo>
                    <a:pt x="0" y="11867"/>
                  </a:lnTo>
                  <a:lnTo>
                    <a:pt x="0" y="232"/>
                  </a:lnTo>
                  <a:lnTo>
                    <a:pt x="99450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4" name="object 524" descr=""/>
            <p:cNvSpPr/>
            <p:nvPr/>
          </p:nvSpPr>
          <p:spPr>
            <a:xfrm>
              <a:off x="16831132" y="5788536"/>
              <a:ext cx="960119" cy="12065"/>
            </a:xfrm>
            <a:custGeom>
              <a:avLst/>
              <a:gdLst/>
              <a:ahLst/>
              <a:cxnLst/>
              <a:rect l="l" t="t" r="r" b="b"/>
              <a:pathLst>
                <a:path w="960119" h="12064">
                  <a:moveTo>
                    <a:pt x="0" y="11867"/>
                  </a:moveTo>
                  <a:lnTo>
                    <a:pt x="959831" y="11634"/>
                  </a:lnTo>
                  <a:lnTo>
                    <a:pt x="959831" y="0"/>
                  </a:lnTo>
                  <a:lnTo>
                    <a:pt x="0" y="11867"/>
                  </a:lnTo>
                  <a:close/>
                </a:path>
                <a:path w="960119" h="12064">
                  <a:moveTo>
                    <a:pt x="0" y="232"/>
                  </a:moveTo>
                  <a:lnTo>
                    <a:pt x="0" y="11867"/>
                  </a:lnTo>
                  <a:lnTo>
                    <a:pt x="959831" y="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5" name="object 525" descr=""/>
            <p:cNvSpPr/>
            <p:nvPr/>
          </p:nvSpPr>
          <p:spPr>
            <a:xfrm>
              <a:off x="16831132" y="5788537"/>
              <a:ext cx="960119" cy="12065"/>
            </a:xfrm>
            <a:custGeom>
              <a:avLst/>
              <a:gdLst/>
              <a:ahLst/>
              <a:cxnLst/>
              <a:rect l="l" t="t" r="r" b="b"/>
              <a:pathLst>
                <a:path w="960119" h="12064">
                  <a:moveTo>
                    <a:pt x="959831" y="11634"/>
                  </a:moveTo>
                  <a:lnTo>
                    <a:pt x="959831" y="0"/>
                  </a:lnTo>
                  <a:lnTo>
                    <a:pt x="0" y="11867"/>
                  </a:lnTo>
                  <a:lnTo>
                    <a:pt x="959831" y="11634"/>
                  </a:lnTo>
                  <a:close/>
                </a:path>
                <a:path w="960119" h="12064">
                  <a:moveTo>
                    <a:pt x="959831" y="0"/>
                  </a:moveTo>
                  <a:lnTo>
                    <a:pt x="0" y="11867"/>
                  </a:lnTo>
                  <a:lnTo>
                    <a:pt x="0" y="232"/>
                  </a:lnTo>
                  <a:lnTo>
                    <a:pt x="95983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6" name="object 526" descr=""/>
            <p:cNvSpPr/>
            <p:nvPr/>
          </p:nvSpPr>
          <p:spPr>
            <a:xfrm>
              <a:off x="10775470" y="5789002"/>
              <a:ext cx="995044" cy="12065"/>
            </a:xfrm>
            <a:custGeom>
              <a:avLst/>
              <a:gdLst/>
              <a:ahLst/>
              <a:cxnLst/>
              <a:rect l="l" t="t" r="r" b="b"/>
              <a:pathLst>
                <a:path w="995045" h="12064">
                  <a:moveTo>
                    <a:pt x="0" y="11867"/>
                  </a:moveTo>
                  <a:lnTo>
                    <a:pt x="994501" y="11634"/>
                  </a:lnTo>
                  <a:lnTo>
                    <a:pt x="994501" y="0"/>
                  </a:lnTo>
                  <a:lnTo>
                    <a:pt x="0" y="11867"/>
                  </a:lnTo>
                  <a:close/>
                </a:path>
                <a:path w="995045" h="12064">
                  <a:moveTo>
                    <a:pt x="0" y="232"/>
                  </a:moveTo>
                  <a:lnTo>
                    <a:pt x="0" y="11867"/>
                  </a:lnTo>
                  <a:lnTo>
                    <a:pt x="994501" y="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7" name="object 527" descr=""/>
            <p:cNvSpPr/>
            <p:nvPr/>
          </p:nvSpPr>
          <p:spPr>
            <a:xfrm>
              <a:off x="10775470" y="5789002"/>
              <a:ext cx="995044" cy="12065"/>
            </a:xfrm>
            <a:custGeom>
              <a:avLst/>
              <a:gdLst/>
              <a:ahLst/>
              <a:cxnLst/>
              <a:rect l="l" t="t" r="r" b="b"/>
              <a:pathLst>
                <a:path w="995045" h="12064">
                  <a:moveTo>
                    <a:pt x="994501" y="11634"/>
                  </a:moveTo>
                  <a:lnTo>
                    <a:pt x="994501" y="0"/>
                  </a:lnTo>
                  <a:lnTo>
                    <a:pt x="0" y="11867"/>
                  </a:lnTo>
                  <a:lnTo>
                    <a:pt x="994501" y="11634"/>
                  </a:lnTo>
                  <a:close/>
                </a:path>
                <a:path w="995045" h="12064">
                  <a:moveTo>
                    <a:pt x="994501" y="0"/>
                  </a:moveTo>
                  <a:lnTo>
                    <a:pt x="0" y="11867"/>
                  </a:lnTo>
                  <a:lnTo>
                    <a:pt x="0" y="232"/>
                  </a:lnTo>
                  <a:lnTo>
                    <a:pt x="99450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8" name="object 528" descr=""/>
            <p:cNvSpPr/>
            <p:nvPr/>
          </p:nvSpPr>
          <p:spPr>
            <a:xfrm>
              <a:off x="16831132" y="5439507"/>
              <a:ext cx="960119" cy="12065"/>
            </a:xfrm>
            <a:custGeom>
              <a:avLst/>
              <a:gdLst/>
              <a:ahLst/>
              <a:cxnLst/>
              <a:rect l="l" t="t" r="r" b="b"/>
              <a:pathLst>
                <a:path w="960119" h="12064">
                  <a:moveTo>
                    <a:pt x="0" y="11867"/>
                  </a:moveTo>
                  <a:lnTo>
                    <a:pt x="959831" y="11634"/>
                  </a:lnTo>
                  <a:lnTo>
                    <a:pt x="959831" y="0"/>
                  </a:lnTo>
                  <a:lnTo>
                    <a:pt x="0" y="11867"/>
                  </a:lnTo>
                  <a:close/>
                </a:path>
                <a:path w="960119" h="12064">
                  <a:moveTo>
                    <a:pt x="0" y="232"/>
                  </a:moveTo>
                  <a:lnTo>
                    <a:pt x="0" y="11867"/>
                  </a:lnTo>
                  <a:lnTo>
                    <a:pt x="959831" y="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9" name="object 529" descr=""/>
            <p:cNvSpPr/>
            <p:nvPr/>
          </p:nvSpPr>
          <p:spPr>
            <a:xfrm>
              <a:off x="16831132" y="5439507"/>
              <a:ext cx="960119" cy="12065"/>
            </a:xfrm>
            <a:custGeom>
              <a:avLst/>
              <a:gdLst/>
              <a:ahLst/>
              <a:cxnLst/>
              <a:rect l="l" t="t" r="r" b="b"/>
              <a:pathLst>
                <a:path w="960119" h="12064">
                  <a:moveTo>
                    <a:pt x="959831" y="11634"/>
                  </a:moveTo>
                  <a:lnTo>
                    <a:pt x="959831" y="0"/>
                  </a:lnTo>
                  <a:lnTo>
                    <a:pt x="0" y="11867"/>
                  </a:lnTo>
                  <a:lnTo>
                    <a:pt x="959831" y="11634"/>
                  </a:lnTo>
                  <a:close/>
                </a:path>
                <a:path w="960119" h="12064">
                  <a:moveTo>
                    <a:pt x="959831" y="0"/>
                  </a:moveTo>
                  <a:lnTo>
                    <a:pt x="0" y="11867"/>
                  </a:lnTo>
                  <a:lnTo>
                    <a:pt x="0" y="232"/>
                  </a:lnTo>
                  <a:lnTo>
                    <a:pt x="95983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0" name="object 530" descr=""/>
            <p:cNvSpPr/>
            <p:nvPr/>
          </p:nvSpPr>
          <p:spPr>
            <a:xfrm>
              <a:off x="12991807" y="5439740"/>
              <a:ext cx="3665220" cy="12065"/>
            </a:xfrm>
            <a:custGeom>
              <a:avLst/>
              <a:gdLst/>
              <a:ahLst/>
              <a:cxnLst/>
              <a:rect l="l" t="t" r="r" b="b"/>
              <a:pathLst>
                <a:path w="3665219" h="12064">
                  <a:moveTo>
                    <a:pt x="0" y="11867"/>
                  </a:moveTo>
                  <a:lnTo>
                    <a:pt x="3664810" y="11634"/>
                  </a:lnTo>
                  <a:lnTo>
                    <a:pt x="3664810" y="0"/>
                  </a:lnTo>
                  <a:lnTo>
                    <a:pt x="0" y="11867"/>
                  </a:lnTo>
                  <a:close/>
                </a:path>
                <a:path w="3665219" h="12064">
                  <a:moveTo>
                    <a:pt x="0" y="232"/>
                  </a:moveTo>
                  <a:lnTo>
                    <a:pt x="0" y="11867"/>
                  </a:lnTo>
                  <a:lnTo>
                    <a:pt x="3664810" y="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1" name="object 531" descr=""/>
            <p:cNvSpPr/>
            <p:nvPr/>
          </p:nvSpPr>
          <p:spPr>
            <a:xfrm>
              <a:off x="12991807" y="5439740"/>
              <a:ext cx="3665220" cy="12065"/>
            </a:xfrm>
            <a:custGeom>
              <a:avLst/>
              <a:gdLst/>
              <a:ahLst/>
              <a:cxnLst/>
              <a:rect l="l" t="t" r="r" b="b"/>
              <a:pathLst>
                <a:path w="3665219" h="12064">
                  <a:moveTo>
                    <a:pt x="3664810" y="11634"/>
                  </a:moveTo>
                  <a:lnTo>
                    <a:pt x="3664810" y="0"/>
                  </a:lnTo>
                  <a:lnTo>
                    <a:pt x="0" y="11867"/>
                  </a:lnTo>
                  <a:lnTo>
                    <a:pt x="3664810" y="11634"/>
                  </a:lnTo>
                  <a:close/>
                </a:path>
                <a:path w="3665219" h="12064">
                  <a:moveTo>
                    <a:pt x="3664810" y="0"/>
                  </a:moveTo>
                  <a:lnTo>
                    <a:pt x="0" y="11867"/>
                  </a:lnTo>
                  <a:lnTo>
                    <a:pt x="0" y="232"/>
                  </a:lnTo>
                  <a:lnTo>
                    <a:pt x="366481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2" name="object 532" descr=""/>
            <p:cNvSpPr/>
            <p:nvPr/>
          </p:nvSpPr>
          <p:spPr>
            <a:xfrm>
              <a:off x="11944719" y="5439972"/>
              <a:ext cx="873125" cy="12065"/>
            </a:xfrm>
            <a:custGeom>
              <a:avLst/>
              <a:gdLst/>
              <a:ahLst/>
              <a:cxnLst/>
              <a:rect l="l" t="t" r="r" b="b"/>
              <a:pathLst>
                <a:path w="873125" h="12064">
                  <a:moveTo>
                    <a:pt x="0" y="11634"/>
                  </a:moveTo>
                  <a:lnTo>
                    <a:pt x="872573" y="11634"/>
                  </a:lnTo>
                  <a:lnTo>
                    <a:pt x="872573" y="0"/>
                  </a:lnTo>
                  <a:lnTo>
                    <a:pt x="0" y="11634"/>
                  </a:lnTo>
                  <a:close/>
                </a:path>
                <a:path w="873125" h="12064">
                  <a:moveTo>
                    <a:pt x="0" y="0"/>
                  </a:moveTo>
                  <a:lnTo>
                    <a:pt x="0" y="11634"/>
                  </a:lnTo>
                  <a:lnTo>
                    <a:pt x="8725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3" name="object 533" descr=""/>
            <p:cNvSpPr/>
            <p:nvPr/>
          </p:nvSpPr>
          <p:spPr>
            <a:xfrm>
              <a:off x="11944719" y="5439972"/>
              <a:ext cx="873125" cy="12065"/>
            </a:xfrm>
            <a:custGeom>
              <a:avLst/>
              <a:gdLst/>
              <a:ahLst/>
              <a:cxnLst/>
              <a:rect l="l" t="t" r="r" b="b"/>
              <a:pathLst>
                <a:path w="873125" h="12064">
                  <a:moveTo>
                    <a:pt x="872573" y="11634"/>
                  </a:moveTo>
                  <a:lnTo>
                    <a:pt x="872573" y="0"/>
                  </a:lnTo>
                  <a:lnTo>
                    <a:pt x="0" y="11634"/>
                  </a:lnTo>
                  <a:lnTo>
                    <a:pt x="872573" y="11634"/>
                  </a:lnTo>
                  <a:close/>
                </a:path>
                <a:path w="873125" h="12064">
                  <a:moveTo>
                    <a:pt x="872573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87257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4" name="object 534" descr=""/>
            <p:cNvSpPr/>
            <p:nvPr/>
          </p:nvSpPr>
          <p:spPr>
            <a:xfrm>
              <a:off x="12991807" y="5614254"/>
              <a:ext cx="3665220" cy="12065"/>
            </a:xfrm>
            <a:custGeom>
              <a:avLst/>
              <a:gdLst/>
              <a:ahLst/>
              <a:cxnLst/>
              <a:rect l="l" t="t" r="r" b="b"/>
              <a:pathLst>
                <a:path w="3665219" h="12064">
                  <a:moveTo>
                    <a:pt x="0" y="11867"/>
                  </a:moveTo>
                  <a:lnTo>
                    <a:pt x="3664810" y="11634"/>
                  </a:lnTo>
                  <a:lnTo>
                    <a:pt x="3664810" y="0"/>
                  </a:lnTo>
                  <a:lnTo>
                    <a:pt x="0" y="11867"/>
                  </a:lnTo>
                  <a:close/>
                </a:path>
                <a:path w="3665219" h="12064">
                  <a:moveTo>
                    <a:pt x="0" y="232"/>
                  </a:moveTo>
                  <a:lnTo>
                    <a:pt x="0" y="11867"/>
                  </a:lnTo>
                  <a:lnTo>
                    <a:pt x="3664810" y="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5" name="object 535" descr=""/>
            <p:cNvSpPr/>
            <p:nvPr/>
          </p:nvSpPr>
          <p:spPr>
            <a:xfrm>
              <a:off x="12991807" y="5614254"/>
              <a:ext cx="3665220" cy="12065"/>
            </a:xfrm>
            <a:custGeom>
              <a:avLst/>
              <a:gdLst/>
              <a:ahLst/>
              <a:cxnLst/>
              <a:rect l="l" t="t" r="r" b="b"/>
              <a:pathLst>
                <a:path w="3665219" h="12064">
                  <a:moveTo>
                    <a:pt x="3664810" y="11634"/>
                  </a:moveTo>
                  <a:lnTo>
                    <a:pt x="3664810" y="0"/>
                  </a:lnTo>
                  <a:lnTo>
                    <a:pt x="0" y="11867"/>
                  </a:lnTo>
                  <a:lnTo>
                    <a:pt x="3664810" y="11634"/>
                  </a:lnTo>
                  <a:close/>
                </a:path>
                <a:path w="3665219" h="12064">
                  <a:moveTo>
                    <a:pt x="3664810" y="0"/>
                  </a:moveTo>
                  <a:lnTo>
                    <a:pt x="0" y="11867"/>
                  </a:lnTo>
                  <a:lnTo>
                    <a:pt x="0" y="232"/>
                  </a:lnTo>
                  <a:lnTo>
                    <a:pt x="366481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6" name="object 536" descr=""/>
            <p:cNvSpPr/>
            <p:nvPr/>
          </p:nvSpPr>
          <p:spPr>
            <a:xfrm>
              <a:off x="12991807" y="5789002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11634"/>
                  </a:moveTo>
                  <a:lnTo>
                    <a:pt x="174514" y="11634"/>
                  </a:lnTo>
                  <a:lnTo>
                    <a:pt x="174514" y="0"/>
                  </a:lnTo>
                  <a:lnTo>
                    <a:pt x="0" y="11634"/>
                  </a:lnTo>
                  <a:close/>
                </a:path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7" name="object 537" descr=""/>
            <p:cNvSpPr/>
            <p:nvPr/>
          </p:nvSpPr>
          <p:spPr>
            <a:xfrm>
              <a:off x="12991807" y="5789002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174514" y="11634"/>
                  </a:moveTo>
                  <a:lnTo>
                    <a:pt x="174514" y="0"/>
                  </a:lnTo>
                  <a:lnTo>
                    <a:pt x="0" y="11634"/>
                  </a:lnTo>
                  <a:lnTo>
                    <a:pt x="174514" y="11634"/>
                  </a:lnTo>
                  <a:close/>
                </a:path>
                <a:path w="174625" h="12064">
                  <a:moveTo>
                    <a:pt x="174514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17451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8" name="object 538" descr=""/>
            <p:cNvSpPr/>
            <p:nvPr/>
          </p:nvSpPr>
          <p:spPr>
            <a:xfrm>
              <a:off x="12991807" y="6487061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11634"/>
                  </a:moveTo>
                  <a:lnTo>
                    <a:pt x="174514" y="11634"/>
                  </a:lnTo>
                  <a:lnTo>
                    <a:pt x="174514" y="0"/>
                  </a:lnTo>
                  <a:lnTo>
                    <a:pt x="0" y="11634"/>
                  </a:lnTo>
                  <a:close/>
                </a:path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9" name="object 539" descr=""/>
            <p:cNvSpPr/>
            <p:nvPr/>
          </p:nvSpPr>
          <p:spPr>
            <a:xfrm>
              <a:off x="12991807" y="6487061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174514" y="11634"/>
                  </a:moveTo>
                  <a:lnTo>
                    <a:pt x="174514" y="0"/>
                  </a:lnTo>
                  <a:lnTo>
                    <a:pt x="0" y="11634"/>
                  </a:lnTo>
                  <a:lnTo>
                    <a:pt x="174514" y="11634"/>
                  </a:lnTo>
                  <a:close/>
                </a:path>
                <a:path w="174625" h="12064">
                  <a:moveTo>
                    <a:pt x="174514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17451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0" name="object 540" descr=""/>
            <p:cNvSpPr/>
            <p:nvPr/>
          </p:nvSpPr>
          <p:spPr>
            <a:xfrm>
              <a:off x="12991807" y="6661576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5">
                  <a:moveTo>
                    <a:pt x="0" y="11634"/>
                  </a:moveTo>
                  <a:lnTo>
                    <a:pt x="174514" y="11634"/>
                  </a:lnTo>
                  <a:lnTo>
                    <a:pt x="174514" y="0"/>
                  </a:lnTo>
                  <a:lnTo>
                    <a:pt x="0" y="11634"/>
                  </a:lnTo>
                  <a:close/>
                </a:path>
                <a:path w="174625" h="12065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1" name="object 541" descr=""/>
            <p:cNvSpPr/>
            <p:nvPr/>
          </p:nvSpPr>
          <p:spPr>
            <a:xfrm>
              <a:off x="12991807" y="6661576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5">
                  <a:moveTo>
                    <a:pt x="174514" y="11634"/>
                  </a:moveTo>
                  <a:lnTo>
                    <a:pt x="174514" y="0"/>
                  </a:lnTo>
                  <a:lnTo>
                    <a:pt x="0" y="11634"/>
                  </a:lnTo>
                  <a:lnTo>
                    <a:pt x="174514" y="11634"/>
                  </a:lnTo>
                  <a:close/>
                </a:path>
                <a:path w="174625" h="12065">
                  <a:moveTo>
                    <a:pt x="174514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17451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2" name="object 542" descr=""/>
            <p:cNvSpPr/>
            <p:nvPr/>
          </p:nvSpPr>
          <p:spPr>
            <a:xfrm>
              <a:off x="11770204" y="5614487"/>
              <a:ext cx="1047115" cy="12065"/>
            </a:xfrm>
            <a:custGeom>
              <a:avLst/>
              <a:gdLst/>
              <a:ahLst/>
              <a:cxnLst/>
              <a:rect l="l" t="t" r="r" b="b"/>
              <a:pathLst>
                <a:path w="1047115" h="12064">
                  <a:moveTo>
                    <a:pt x="0" y="11634"/>
                  </a:moveTo>
                  <a:lnTo>
                    <a:pt x="1047088" y="11634"/>
                  </a:lnTo>
                  <a:lnTo>
                    <a:pt x="1047088" y="0"/>
                  </a:lnTo>
                  <a:lnTo>
                    <a:pt x="0" y="11634"/>
                  </a:lnTo>
                  <a:close/>
                </a:path>
                <a:path w="1047115" h="12064">
                  <a:moveTo>
                    <a:pt x="0" y="0"/>
                  </a:moveTo>
                  <a:lnTo>
                    <a:pt x="0" y="11634"/>
                  </a:lnTo>
                  <a:lnTo>
                    <a:pt x="10470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3" name="object 543" descr=""/>
            <p:cNvSpPr/>
            <p:nvPr/>
          </p:nvSpPr>
          <p:spPr>
            <a:xfrm>
              <a:off x="11770204" y="5614487"/>
              <a:ext cx="1047115" cy="12065"/>
            </a:xfrm>
            <a:custGeom>
              <a:avLst/>
              <a:gdLst/>
              <a:ahLst/>
              <a:cxnLst/>
              <a:rect l="l" t="t" r="r" b="b"/>
              <a:pathLst>
                <a:path w="1047115" h="12064">
                  <a:moveTo>
                    <a:pt x="1047088" y="11634"/>
                  </a:moveTo>
                  <a:lnTo>
                    <a:pt x="1047088" y="0"/>
                  </a:lnTo>
                  <a:lnTo>
                    <a:pt x="0" y="11634"/>
                  </a:lnTo>
                  <a:lnTo>
                    <a:pt x="1047088" y="11634"/>
                  </a:lnTo>
                  <a:close/>
                </a:path>
                <a:path w="1047115" h="12064">
                  <a:moveTo>
                    <a:pt x="1047088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104708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4" name="object 544" descr=""/>
            <p:cNvSpPr/>
            <p:nvPr/>
          </p:nvSpPr>
          <p:spPr>
            <a:xfrm>
              <a:off x="10775470" y="5439972"/>
              <a:ext cx="995044" cy="12065"/>
            </a:xfrm>
            <a:custGeom>
              <a:avLst/>
              <a:gdLst/>
              <a:ahLst/>
              <a:cxnLst/>
              <a:rect l="l" t="t" r="r" b="b"/>
              <a:pathLst>
                <a:path w="995045" h="12064">
                  <a:moveTo>
                    <a:pt x="0" y="11867"/>
                  </a:moveTo>
                  <a:lnTo>
                    <a:pt x="994501" y="11634"/>
                  </a:lnTo>
                  <a:lnTo>
                    <a:pt x="994501" y="0"/>
                  </a:lnTo>
                  <a:lnTo>
                    <a:pt x="0" y="11867"/>
                  </a:lnTo>
                  <a:close/>
                </a:path>
                <a:path w="995045" h="12064">
                  <a:moveTo>
                    <a:pt x="0" y="232"/>
                  </a:moveTo>
                  <a:lnTo>
                    <a:pt x="0" y="11867"/>
                  </a:lnTo>
                  <a:lnTo>
                    <a:pt x="994501" y="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5" name="object 545" descr=""/>
            <p:cNvSpPr/>
            <p:nvPr/>
          </p:nvSpPr>
          <p:spPr>
            <a:xfrm>
              <a:off x="10775470" y="5439972"/>
              <a:ext cx="995044" cy="12065"/>
            </a:xfrm>
            <a:custGeom>
              <a:avLst/>
              <a:gdLst/>
              <a:ahLst/>
              <a:cxnLst/>
              <a:rect l="l" t="t" r="r" b="b"/>
              <a:pathLst>
                <a:path w="995045" h="12064">
                  <a:moveTo>
                    <a:pt x="994501" y="11634"/>
                  </a:moveTo>
                  <a:lnTo>
                    <a:pt x="994501" y="0"/>
                  </a:lnTo>
                  <a:lnTo>
                    <a:pt x="0" y="11867"/>
                  </a:lnTo>
                  <a:lnTo>
                    <a:pt x="994501" y="11634"/>
                  </a:lnTo>
                  <a:close/>
                </a:path>
                <a:path w="995045" h="12064">
                  <a:moveTo>
                    <a:pt x="994501" y="0"/>
                  </a:moveTo>
                  <a:lnTo>
                    <a:pt x="0" y="11867"/>
                  </a:lnTo>
                  <a:lnTo>
                    <a:pt x="0" y="232"/>
                  </a:lnTo>
                  <a:lnTo>
                    <a:pt x="99450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6" name="object 546" descr=""/>
            <p:cNvSpPr/>
            <p:nvPr/>
          </p:nvSpPr>
          <p:spPr>
            <a:xfrm>
              <a:off x="16831132" y="5090477"/>
              <a:ext cx="960119" cy="12065"/>
            </a:xfrm>
            <a:custGeom>
              <a:avLst/>
              <a:gdLst/>
              <a:ahLst/>
              <a:cxnLst/>
              <a:rect l="l" t="t" r="r" b="b"/>
              <a:pathLst>
                <a:path w="960119" h="12064">
                  <a:moveTo>
                    <a:pt x="0" y="11867"/>
                  </a:moveTo>
                  <a:lnTo>
                    <a:pt x="959831" y="11634"/>
                  </a:lnTo>
                  <a:lnTo>
                    <a:pt x="959831" y="0"/>
                  </a:lnTo>
                  <a:lnTo>
                    <a:pt x="0" y="11867"/>
                  </a:lnTo>
                  <a:close/>
                </a:path>
                <a:path w="960119" h="12064">
                  <a:moveTo>
                    <a:pt x="0" y="232"/>
                  </a:moveTo>
                  <a:lnTo>
                    <a:pt x="0" y="11867"/>
                  </a:lnTo>
                  <a:lnTo>
                    <a:pt x="959831" y="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7" name="object 547" descr=""/>
            <p:cNvSpPr/>
            <p:nvPr/>
          </p:nvSpPr>
          <p:spPr>
            <a:xfrm>
              <a:off x="16831132" y="5090478"/>
              <a:ext cx="960119" cy="12065"/>
            </a:xfrm>
            <a:custGeom>
              <a:avLst/>
              <a:gdLst/>
              <a:ahLst/>
              <a:cxnLst/>
              <a:rect l="l" t="t" r="r" b="b"/>
              <a:pathLst>
                <a:path w="960119" h="12064">
                  <a:moveTo>
                    <a:pt x="959831" y="11634"/>
                  </a:moveTo>
                  <a:lnTo>
                    <a:pt x="959831" y="0"/>
                  </a:lnTo>
                  <a:lnTo>
                    <a:pt x="0" y="11867"/>
                  </a:lnTo>
                  <a:lnTo>
                    <a:pt x="959831" y="11634"/>
                  </a:lnTo>
                  <a:close/>
                </a:path>
                <a:path w="960119" h="12064">
                  <a:moveTo>
                    <a:pt x="959831" y="0"/>
                  </a:moveTo>
                  <a:lnTo>
                    <a:pt x="0" y="11867"/>
                  </a:lnTo>
                  <a:lnTo>
                    <a:pt x="0" y="232"/>
                  </a:lnTo>
                  <a:lnTo>
                    <a:pt x="95983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8" name="object 548" descr=""/>
            <p:cNvSpPr/>
            <p:nvPr/>
          </p:nvSpPr>
          <p:spPr>
            <a:xfrm>
              <a:off x="12991807" y="5090710"/>
              <a:ext cx="3665220" cy="12065"/>
            </a:xfrm>
            <a:custGeom>
              <a:avLst/>
              <a:gdLst/>
              <a:ahLst/>
              <a:cxnLst/>
              <a:rect l="l" t="t" r="r" b="b"/>
              <a:pathLst>
                <a:path w="3665219" h="12064">
                  <a:moveTo>
                    <a:pt x="0" y="11867"/>
                  </a:moveTo>
                  <a:lnTo>
                    <a:pt x="3664810" y="11634"/>
                  </a:lnTo>
                  <a:lnTo>
                    <a:pt x="3664810" y="0"/>
                  </a:lnTo>
                  <a:lnTo>
                    <a:pt x="0" y="11867"/>
                  </a:lnTo>
                  <a:close/>
                </a:path>
                <a:path w="3665219" h="12064">
                  <a:moveTo>
                    <a:pt x="0" y="232"/>
                  </a:moveTo>
                  <a:lnTo>
                    <a:pt x="0" y="11867"/>
                  </a:lnTo>
                  <a:lnTo>
                    <a:pt x="3664810" y="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9" name="object 549" descr=""/>
            <p:cNvSpPr/>
            <p:nvPr/>
          </p:nvSpPr>
          <p:spPr>
            <a:xfrm>
              <a:off x="12991807" y="5090710"/>
              <a:ext cx="3665220" cy="12065"/>
            </a:xfrm>
            <a:custGeom>
              <a:avLst/>
              <a:gdLst/>
              <a:ahLst/>
              <a:cxnLst/>
              <a:rect l="l" t="t" r="r" b="b"/>
              <a:pathLst>
                <a:path w="3665219" h="12064">
                  <a:moveTo>
                    <a:pt x="3664810" y="11634"/>
                  </a:moveTo>
                  <a:lnTo>
                    <a:pt x="3664810" y="0"/>
                  </a:lnTo>
                  <a:lnTo>
                    <a:pt x="0" y="11867"/>
                  </a:lnTo>
                  <a:lnTo>
                    <a:pt x="3664810" y="11634"/>
                  </a:lnTo>
                  <a:close/>
                </a:path>
                <a:path w="3665219" h="12064">
                  <a:moveTo>
                    <a:pt x="3664810" y="0"/>
                  </a:moveTo>
                  <a:lnTo>
                    <a:pt x="0" y="11867"/>
                  </a:lnTo>
                  <a:lnTo>
                    <a:pt x="0" y="232"/>
                  </a:lnTo>
                  <a:lnTo>
                    <a:pt x="366481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0" name="object 550" descr=""/>
            <p:cNvSpPr/>
            <p:nvPr/>
          </p:nvSpPr>
          <p:spPr>
            <a:xfrm>
              <a:off x="11944719" y="5090943"/>
              <a:ext cx="873125" cy="12065"/>
            </a:xfrm>
            <a:custGeom>
              <a:avLst/>
              <a:gdLst/>
              <a:ahLst/>
              <a:cxnLst/>
              <a:rect l="l" t="t" r="r" b="b"/>
              <a:pathLst>
                <a:path w="873125" h="12064">
                  <a:moveTo>
                    <a:pt x="0" y="11634"/>
                  </a:moveTo>
                  <a:lnTo>
                    <a:pt x="872573" y="11634"/>
                  </a:lnTo>
                  <a:lnTo>
                    <a:pt x="872573" y="0"/>
                  </a:lnTo>
                  <a:lnTo>
                    <a:pt x="0" y="11634"/>
                  </a:lnTo>
                  <a:close/>
                </a:path>
                <a:path w="873125" h="12064">
                  <a:moveTo>
                    <a:pt x="0" y="0"/>
                  </a:moveTo>
                  <a:lnTo>
                    <a:pt x="0" y="11634"/>
                  </a:lnTo>
                  <a:lnTo>
                    <a:pt x="8725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1" name="object 551" descr=""/>
            <p:cNvSpPr/>
            <p:nvPr/>
          </p:nvSpPr>
          <p:spPr>
            <a:xfrm>
              <a:off x="11944719" y="5090943"/>
              <a:ext cx="873125" cy="12065"/>
            </a:xfrm>
            <a:custGeom>
              <a:avLst/>
              <a:gdLst/>
              <a:ahLst/>
              <a:cxnLst/>
              <a:rect l="l" t="t" r="r" b="b"/>
              <a:pathLst>
                <a:path w="873125" h="12064">
                  <a:moveTo>
                    <a:pt x="872573" y="11634"/>
                  </a:moveTo>
                  <a:lnTo>
                    <a:pt x="872573" y="0"/>
                  </a:lnTo>
                  <a:lnTo>
                    <a:pt x="0" y="11634"/>
                  </a:lnTo>
                  <a:lnTo>
                    <a:pt x="872573" y="11634"/>
                  </a:lnTo>
                  <a:close/>
                </a:path>
                <a:path w="873125" h="12064">
                  <a:moveTo>
                    <a:pt x="872573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87257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2" name="object 552" descr=""/>
            <p:cNvSpPr/>
            <p:nvPr/>
          </p:nvSpPr>
          <p:spPr>
            <a:xfrm>
              <a:off x="10775470" y="5090943"/>
              <a:ext cx="994410" cy="12065"/>
            </a:xfrm>
            <a:custGeom>
              <a:avLst/>
              <a:gdLst/>
              <a:ahLst/>
              <a:cxnLst/>
              <a:rect l="l" t="t" r="r" b="b"/>
              <a:pathLst>
                <a:path w="994409" h="12064">
                  <a:moveTo>
                    <a:pt x="0" y="11867"/>
                  </a:moveTo>
                  <a:lnTo>
                    <a:pt x="994268" y="11634"/>
                  </a:lnTo>
                  <a:lnTo>
                    <a:pt x="994268" y="0"/>
                  </a:lnTo>
                  <a:lnTo>
                    <a:pt x="0" y="11867"/>
                  </a:lnTo>
                  <a:close/>
                </a:path>
                <a:path w="994409" h="12064">
                  <a:moveTo>
                    <a:pt x="0" y="232"/>
                  </a:moveTo>
                  <a:lnTo>
                    <a:pt x="0" y="11867"/>
                  </a:lnTo>
                  <a:lnTo>
                    <a:pt x="994268" y="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3" name="object 553" descr=""/>
            <p:cNvSpPr/>
            <p:nvPr/>
          </p:nvSpPr>
          <p:spPr>
            <a:xfrm>
              <a:off x="10775470" y="5090943"/>
              <a:ext cx="994410" cy="12065"/>
            </a:xfrm>
            <a:custGeom>
              <a:avLst/>
              <a:gdLst/>
              <a:ahLst/>
              <a:cxnLst/>
              <a:rect l="l" t="t" r="r" b="b"/>
              <a:pathLst>
                <a:path w="994409" h="12064">
                  <a:moveTo>
                    <a:pt x="994268" y="11634"/>
                  </a:moveTo>
                  <a:lnTo>
                    <a:pt x="994268" y="0"/>
                  </a:lnTo>
                  <a:lnTo>
                    <a:pt x="0" y="11867"/>
                  </a:lnTo>
                  <a:lnTo>
                    <a:pt x="994268" y="11634"/>
                  </a:lnTo>
                  <a:close/>
                </a:path>
                <a:path w="994409" h="12064">
                  <a:moveTo>
                    <a:pt x="994268" y="0"/>
                  </a:moveTo>
                  <a:lnTo>
                    <a:pt x="0" y="11867"/>
                  </a:lnTo>
                  <a:lnTo>
                    <a:pt x="0" y="232"/>
                  </a:lnTo>
                  <a:lnTo>
                    <a:pt x="99426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4" name="object 554" descr=""/>
            <p:cNvSpPr/>
            <p:nvPr/>
          </p:nvSpPr>
          <p:spPr>
            <a:xfrm>
              <a:off x="16831132" y="4741448"/>
              <a:ext cx="960119" cy="12065"/>
            </a:xfrm>
            <a:custGeom>
              <a:avLst/>
              <a:gdLst/>
              <a:ahLst/>
              <a:cxnLst/>
              <a:rect l="l" t="t" r="r" b="b"/>
              <a:pathLst>
                <a:path w="960119" h="12064">
                  <a:moveTo>
                    <a:pt x="0" y="11867"/>
                  </a:moveTo>
                  <a:lnTo>
                    <a:pt x="959831" y="11634"/>
                  </a:lnTo>
                  <a:lnTo>
                    <a:pt x="959831" y="0"/>
                  </a:lnTo>
                  <a:lnTo>
                    <a:pt x="0" y="11867"/>
                  </a:lnTo>
                  <a:close/>
                </a:path>
                <a:path w="960119" h="12064">
                  <a:moveTo>
                    <a:pt x="0" y="232"/>
                  </a:moveTo>
                  <a:lnTo>
                    <a:pt x="0" y="11867"/>
                  </a:lnTo>
                  <a:lnTo>
                    <a:pt x="959831" y="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5" name="object 555" descr=""/>
            <p:cNvSpPr/>
            <p:nvPr/>
          </p:nvSpPr>
          <p:spPr>
            <a:xfrm>
              <a:off x="16831132" y="4741448"/>
              <a:ext cx="960119" cy="12065"/>
            </a:xfrm>
            <a:custGeom>
              <a:avLst/>
              <a:gdLst/>
              <a:ahLst/>
              <a:cxnLst/>
              <a:rect l="l" t="t" r="r" b="b"/>
              <a:pathLst>
                <a:path w="960119" h="12064">
                  <a:moveTo>
                    <a:pt x="959831" y="11634"/>
                  </a:moveTo>
                  <a:lnTo>
                    <a:pt x="959831" y="0"/>
                  </a:lnTo>
                  <a:lnTo>
                    <a:pt x="0" y="11867"/>
                  </a:lnTo>
                  <a:lnTo>
                    <a:pt x="959831" y="11634"/>
                  </a:lnTo>
                  <a:close/>
                </a:path>
                <a:path w="960119" h="12064">
                  <a:moveTo>
                    <a:pt x="959831" y="0"/>
                  </a:moveTo>
                  <a:lnTo>
                    <a:pt x="0" y="11867"/>
                  </a:lnTo>
                  <a:lnTo>
                    <a:pt x="0" y="232"/>
                  </a:lnTo>
                  <a:lnTo>
                    <a:pt x="95983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6" name="object 556" descr=""/>
            <p:cNvSpPr/>
            <p:nvPr/>
          </p:nvSpPr>
          <p:spPr>
            <a:xfrm>
              <a:off x="12991807" y="4741681"/>
              <a:ext cx="3665220" cy="12065"/>
            </a:xfrm>
            <a:custGeom>
              <a:avLst/>
              <a:gdLst/>
              <a:ahLst/>
              <a:cxnLst/>
              <a:rect l="l" t="t" r="r" b="b"/>
              <a:pathLst>
                <a:path w="3665219" h="12064">
                  <a:moveTo>
                    <a:pt x="0" y="11867"/>
                  </a:moveTo>
                  <a:lnTo>
                    <a:pt x="3664810" y="11634"/>
                  </a:lnTo>
                  <a:lnTo>
                    <a:pt x="3664810" y="0"/>
                  </a:lnTo>
                  <a:lnTo>
                    <a:pt x="0" y="11867"/>
                  </a:lnTo>
                  <a:close/>
                </a:path>
                <a:path w="3665219" h="12064">
                  <a:moveTo>
                    <a:pt x="0" y="232"/>
                  </a:moveTo>
                  <a:lnTo>
                    <a:pt x="0" y="11867"/>
                  </a:lnTo>
                  <a:lnTo>
                    <a:pt x="3664810" y="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7" name="object 557" descr=""/>
            <p:cNvSpPr/>
            <p:nvPr/>
          </p:nvSpPr>
          <p:spPr>
            <a:xfrm>
              <a:off x="12991807" y="4741681"/>
              <a:ext cx="3665220" cy="12065"/>
            </a:xfrm>
            <a:custGeom>
              <a:avLst/>
              <a:gdLst/>
              <a:ahLst/>
              <a:cxnLst/>
              <a:rect l="l" t="t" r="r" b="b"/>
              <a:pathLst>
                <a:path w="3665219" h="12064">
                  <a:moveTo>
                    <a:pt x="3664810" y="11634"/>
                  </a:moveTo>
                  <a:lnTo>
                    <a:pt x="3664810" y="0"/>
                  </a:lnTo>
                  <a:lnTo>
                    <a:pt x="0" y="11867"/>
                  </a:lnTo>
                  <a:lnTo>
                    <a:pt x="3664810" y="11634"/>
                  </a:lnTo>
                  <a:close/>
                </a:path>
                <a:path w="3665219" h="12064">
                  <a:moveTo>
                    <a:pt x="3664810" y="0"/>
                  </a:moveTo>
                  <a:lnTo>
                    <a:pt x="0" y="11867"/>
                  </a:lnTo>
                  <a:lnTo>
                    <a:pt x="0" y="232"/>
                  </a:lnTo>
                  <a:lnTo>
                    <a:pt x="366481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8" name="object 558" descr=""/>
            <p:cNvSpPr/>
            <p:nvPr/>
          </p:nvSpPr>
          <p:spPr>
            <a:xfrm>
              <a:off x="11944719" y="4741913"/>
              <a:ext cx="873125" cy="12065"/>
            </a:xfrm>
            <a:custGeom>
              <a:avLst/>
              <a:gdLst/>
              <a:ahLst/>
              <a:cxnLst/>
              <a:rect l="l" t="t" r="r" b="b"/>
              <a:pathLst>
                <a:path w="873125" h="12064">
                  <a:moveTo>
                    <a:pt x="0" y="11634"/>
                  </a:moveTo>
                  <a:lnTo>
                    <a:pt x="872573" y="11634"/>
                  </a:lnTo>
                  <a:lnTo>
                    <a:pt x="872573" y="0"/>
                  </a:lnTo>
                  <a:lnTo>
                    <a:pt x="0" y="11634"/>
                  </a:lnTo>
                  <a:close/>
                </a:path>
                <a:path w="873125" h="12064">
                  <a:moveTo>
                    <a:pt x="0" y="0"/>
                  </a:moveTo>
                  <a:lnTo>
                    <a:pt x="0" y="11634"/>
                  </a:lnTo>
                  <a:lnTo>
                    <a:pt x="8725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9" name="object 559" descr=""/>
            <p:cNvSpPr/>
            <p:nvPr/>
          </p:nvSpPr>
          <p:spPr>
            <a:xfrm>
              <a:off x="11944719" y="4741913"/>
              <a:ext cx="873125" cy="12065"/>
            </a:xfrm>
            <a:custGeom>
              <a:avLst/>
              <a:gdLst/>
              <a:ahLst/>
              <a:cxnLst/>
              <a:rect l="l" t="t" r="r" b="b"/>
              <a:pathLst>
                <a:path w="873125" h="12064">
                  <a:moveTo>
                    <a:pt x="872573" y="11634"/>
                  </a:moveTo>
                  <a:lnTo>
                    <a:pt x="872573" y="0"/>
                  </a:lnTo>
                  <a:lnTo>
                    <a:pt x="0" y="11634"/>
                  </a:lnTo>
                  <a:lnTo>
                    <a:pt x="872573" y="11634"/>
                  </a:lnTo>
                  <a:close/>
                </a:path>
                <a:path w="873125" h="12064">
                  <a:moveTo>
                    <a:pt x="872573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87257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0" name="object 560" descr=""/>
            <p:cNvSpPr/>
            <p:nvPr/>
          </p:nvSpPr>
          <p:spPr>
            <a:xfrm>
              <a:off x="12991807" y="4567166"/>
              <a:ext cx="3665220" cy="12065"/>
            </a:xfrm>
            <a:custGeom>
              <a:avLst/>
              <a:gdLst/>
              <a:ahLst/>
              <a:cxnLst/>
              <a:rect l="l" t="t" r="r" b="b"/>
              <a:pathLst>
                <a:path w="3665219" h="12064">
                  <a:moveTo>
                    <a:pt x="0" y="11867"/>
                  </a:moveTo>
                  <a:lnTo>
                    <a:pt x="3664810" y="11634"/>
                  </a:lnTo>
                  <a:lnTo>
                    <a:pt x="3664810" y="0"/>
                  </a:lnTo>
                  <a:lnTo>
                    <a:pt x="0" y="11867"/>
                  </a:lnTo>
                  <a:close/>
                </a:path>
                <a:path w="3665219" h="12064">
                  <a:moveTo>
                    <a:pt x="0" y="232"/>
                  </a:moveTo>
                  <a:lnTo>
                    <a:pt x="0" y="11867"/>
                  </a:lnTo>
                  <a:lnTo>
                    <a:pt x="3664810" y="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1" name="object 561" descr=""/>
            <p:cNvSpPr/>
            <p:nvPr/>
          </p:nvSpPr>
          <p:spPr>
            <a:xfrm>
              <a:off x="12991807" y="4567166"/>
              <a:ext cx="3665220" cy="12065"/>
            </a:xfrm>
            <a:custGeom>
              <a:avLst/>
              <a:gdLst/>
              <a:ahLst/>
              <a:cxnLst/>
              <a:rect l="l" t="t" r="r" b="b"/>
              <a:pathLst>
                <a:path w="3665219" h="12064">
                  <a:moveTo>
                    <a:pt x="3664810" y="11634"/>
                  </a:moveTo>
                  <a:lnTo>
                    <a:pt x="3664810" y="0"/>
                  </a:lnTo>
                  <a:lnTo>
                    <a:pt x="0" y="11867"/>
                  </a:lnTo>
                  <a:lnTo>
                    <a:pt x="3664810" y="11634"/>
                  </a:lnTo>
                  <a:close/>
                </a:path>
                <a:path w="3665219" h="12064">
                  <a:moveTo>
                    <a:pt x="3664810" y="0"/>
                  </a:moveTo>
                  <a:lnTo>
                    <a:pt x="0" y="11867"/>
                  </a:lnTo>
                  <a:lnTo>
                    <a:pt x="0" y="232"/>
                  </a:lnTo>
                  <a:lnTo>
                    <a:pt x="366481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2" name="object 562" descr=""/>
            <p:cNvSpPr/>
            <p:nvPr/>
          </p:nvSpPr>
          <p:spPr>
            <a:xfrm>
              <a:off x="11770204" y="4567399"/>
              <a:ext cx="1047115" cy="12065"/>
            </a:xfrm>
            <a:custGeom>
              <a:avLst/>
              <a:gdLst/>
              <a:ahLst/>
              <a:cxnLst/>
              <a:rect l="l" t="t" r="r" b="b"/>
              <a:pathLst>
                <a:path w="1047115" h="12064">
                  <a:moveTo>
                    <a:pt x="0" y="11634"/>
                  </a:moveTo>
                  <a:lnTo>
                    <a:pt x="1047088" y="11634"/>
                  </a:lnTo>
                  <a:lnTo>
                    <a:pt x="1047088" y="0"/>
                  </a:lnTo>
                  <a:lnTo>
                    <a:pt x="0" y="11634"/>
                  </a:lnTo>
                  <a:close/>
                </a:path>
                <a:path w="1047115" h="12064">
                  <a:moveTo>
                    <a:pt x="0" y="0"/>
                  </a:moveTo>
                  <a:lnTo>
                    <a:pt x="0" y="11634"/>
                  </a:lnTo>
                  <a:lnTo>
                    <a:pt x="10470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3" name="object 563" descr=""/>
            <p:cNvSpPr/>
            <p:nvPr/>
          </p:nvSpPr>
          <p:spPr>
            <a:xfrm>
              <a:off x="11770204" y="4567399"/>
              <a:ext cx="1047115" cy="12065"/>
            </a:xfrm>
            <a:custGeom>
              <a:avLst/>
              <a:gdLst/>
              <a:ahLst/>
              <a:cxnLst/>
              <a:rect l="l" t="t" r="r" b="b"/>
              <a:pathLst>
                <a:path w="1047115" h="12064">
                  <a:moveTo>
                    <a:pt x="1047088" y="11634"/>
                  </a:moveTo>
                  <a:lnTo>
                    <a:pt x="1047088" y="0"/>
                  </a:lnTo>
                  <a:lnTo>
                    <a:pt x="0" y="11634"/>
                  </a:lnTo>
                  <a:lnTo>
                    <a:pt x="1047088" y="11634"/>
                  </a:lnTo>
                  <a:close/>
                </a:path>
                <a:path w="1047115" h="12064">
                  <a:moveTo>
                    <a:pt x="1047088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104708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4" name="object 564" descr=""/>
            <p:cNvSpPr/>
            <p:nvPr/>
          </p:nvSpPr>
          <p:spPr>
            <a:xfrm>
              <a:off x="10775237" y="4741913"/>
              <a:ext cx="995044" cy="12065"/>
            </a:xfrm>
            <a:custGeom>
              <a:avLst/>
              <a:gdLst/>
              <a:ahLst/>
              <a:cxnLst/>
              <a:rect l="l" t="t" r="r" b="b"/>
              <a:pathLst>
                <a:path w="995045" h="12064">
                  <a:moveTo>
                    <a:pt x="0" y="11867"/>
                  </a:moveTo>
                  <a:lnTo>
                    <a:pt x="994501" y="11634"/>
                  </a:lnTo>
                  <a:lnTo>
                    <a:pt x="994501" y="0"/>
                  </a:lnTo>
                  <a:lnTo>
                    <a:pt x="0" y="11867"/>
                  </a:lnTo>
                  <a:close/>
                </a:path>
                <a:path w="995045" h="12064">
                  <a:moveTo>
                    <a:pt x="0" y="232"/>
                  </a:moveTo>
                  <a:lnTo>
                    <a:pt x="0" y="11867"/>
                  </a:lnTo>
                  <a:lnTo>
                    <a:pt x="994501" y="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5" name="object 565" descr=""/>
            <p:cNvSpPr/>
            <p:nvPr/>
          </p:nvSpPr>
          <p:spPr>
            <a:xfrm>
              <a:off x="10775237" y="4741913"/>
              <a:ext cx="995044" cy="12065"/>
            </a:xfrm>
            <a:custGeom>
              <a:avLst/>
              <a:gdLst/>
              <a:ahLst/>
              <a:cxnLst/>
              <a:rect l="l" t="t" r="r" b="b"/>
              <a:pathLst>
                <a:path w="995045" h="12064">
                  <a:moveTo>
                    <a:pt x="994501" y="11634"/>
                  </a:moveTo>
                  <a:lnTo>
                    <a:pt x="994501" y="0"/>
                  </a:lnTo>
                  <a:lnTo>
                    <a:pt x="0" y="11867"/>
                  </a:lnTo>
                  <a:lnTo>
                    <a:pt x="994501" y="11634"/>
                  </a:lnTo>
                  <a:close/>
                </a:path>
                <a:path w="995045" h="12064">
                  <a:moveTo>
                    <a:pt x="994501" y="0"/>
                  </a:moveTo>
                  <a:lnTo>
                    <a:pt x="0" y="11867"/>
                  </a:lnTo>
                  <a:lnTo>
                    <a:pt x="0" y="232"/>
                  </a:lnTo>
                  <a:lnTo>
                    <a:pt x="99450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6" name="object 566" descr=""/>
            <p:cNvSpPr/>
            <p:nvPr/>
          </p:nvSpPr>
          <p:spPr>
            <a:xfrm>
              <a:off x="16831132" y="4392418"/>
              <a:ext cx="960119" cy="12065"/>
            </a:xfrm>
            <a:custGeom>
              <a:avLst/>
              <a:gdLst/>
              <a:ahLst/>
              <a:cxnLst/>
              <a:rect l="l" t="t" r="r" b="b"/>
              <a:pathLst>
                <a:path w="960119" h="12064">
                  <a:moveTo>
                    <a:pt x="0" y="11867"/>
                  </a:moveTo>
                  <a:lnTo>
                    <a:pt x="959831" y="11634"/>
                  </a:lnTo>
                  <a:lnTo>
                    <a:pt x="959831" y="0"/>
                  </a:lnTo>
                  <a:lnTo>
                    <a:pt x="0" y="11867"/>
                  </a:lnTo>
                  <a:close/>
                </a:path>
                <a:path w="960119" h="12064">
                  <a:moveTo>
                    <a:pt x="0" y="232"/>
                  </a:moveTo>
                  <a:lnTo>
                    <a:pt x="0" y="11867"/>
                  </a:lnTo>
                  <a:lnTo>
                    <a:pt x="959831" y="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7" name="object 567" descr=""/>
            <p:cNvSpPr/>
            <p:nvPr/>
          </p:nvSpPr>
          <p:spPr>
            <a:xfrm>
              <a:off x="16831132" y="4392419"/>
              <a:ext cx="960119" cy="12065"/>
            </a:xfrm>
            <a:custGeom>
              <a:avLst/>
              <a:gdLst/>
              <a:ahLst/>
              <a:cxnLst/>
              <a:rect l="l" t="t" r="r" b="b"/>
              <a:pathLst>
                <a:path w="960119" h="12064">
                  <a:moveTo>
                    <a:pt x="959831" y="11634"/>
                  </a:moveTo>
                  <a:lnTo>
                    <a:pt x="959831" y="0"/>
                  </a:lnTo>
                  <a:lnTo>
                    <a:pt x="0" y="11867"/>
                  </a:lnTo>
                  <a:lnTo>
                    <a:pt x="959831" y="11634"/>
                  </a:lnTo>
                  <a:close/>
                </a:path>
                <a:path w="960119" h="12064">
                  <a:moveTo>
                    <a:pt x="959831" y="0"/>
                  </a:moveTo>
                  <a:lnTo>
                    <a:pt x="0" y="11867"/>
                  </a:lnTo>
                  <a:lnTo>
                    <a:pt x="0" y="232"/>
                  </a:lnTo>
                  <a:lnTo>
                    <a:pt x="95983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8" name="object 568" descr=""/>
            <p:cNvSpPr/>
            <p:nvPr/>
          </p:nvSpPr>
          <p:spPr>
            <a:xfrm>
              <a:off x="12991807" y="4392651"/>
              <a:ext cx="3665220" cy="12065"/>
            </a:xfrm>
            <a:custGeom>
              <a:avLst/>
              <a:gdLst/>
              <a:ahLst/>
              <a:cxnLst/>
              <a:rect l="l" t="t" r="r" b="b"/>
              <a:pathLst>
                <a:path w="3665219" h="12064">
                  <a:moveTo>
                    <a:pt x="0" y="11867"/>
                  </a:moveTo>
                  <a:lnTo>
                    <a:pt x="3664810" y="11634"/>
                  </a:lnTo>
                  <a:lnTo>
                    <a:pt x="3664810" y="0"/>
                  </a:lnTo>
                  <a:lnTo>
                    <a:pt x="0" y="11867"/>
                  </a:lnTo>
                  <a:close/>
                </a:path>
                <a:path w="3665219" h="12064">
                  <a:moveTo>
                    <a:pt x="0" y="232"/>
                  </a:moveTo>
                  <a:lnTo>
                    <a:pt x="0" y="11867"/>
                  </a:lnTo>
                  <a:lnTo>
                    <a:pt x="3664810" y="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9" name="object 569" descr=""/>
            <p:cNvSpPr/>
            <p:nvPr/>
          </p:nvSpPr>
          <p:spPr>
            <a:xfrm>
              <a:off x="12991807" y="4392651"/>
              <a:ext cx="3665220" cy="12065"/>
            </a:xfrm>
            <a:custGeom>
              <a:avLst/>
              <a:gdLst/>
              <a:ahLst/>
              <a:cxnLst/>
              <a:rect l="l" t="t" r="r" b="b"/>
              <a:pathLst>
                <a:path w="3665219" h="12064">
                  <a:moveTo>
                    <a:pt x="3664810" y="11634"/>
                  </a:moveTo>
                  <a:lnTo>
                    <a:pt x="3664810" y="0"/>
                  </a:lnTo>
                  <a:lnTo>
                    <a:pt x="0" y="11867"/>
                  </a:lnTo>
                  <a:lnTo>
                    <a:pt x="3664810" y="11634"/>
                  </a:lnTo>
                  <a:close/>
                </a:path>
                <a:path w="3665219" h="12064">
                  <a:moveTo>
                    <a:pt x="3664810" y="0"/>
                  </a:moveTo>
                  <a:lnTo>
                    <a:pt x="0" y="11867"/>
                  </a:lnTo>
                  <a:lnTo>
                    <a:pt x="0" y="232"/>
                  </a:lnTo>
                  <a:lnTo>
                    <a:pt x="366481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0" name="object 570" descr=""/>
            <p:cNvSpPr/>
            <p:nvPr/>
          </p:nvSpPr>
          <p:spPr>
            <a:xfrm>
              <a:off x="12991575" y="4043854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11634"/>
                  </a:moveTo>
                  <a:lnTo>
                    <a:pt x="174514" y="11634"/>
                  </a:lnTo>
                  <a:lnTo>
                    <a:pt x="174514" y="0"/>
                  </a:lnTo>
                  <a:lnTo>
                    <a:pt x="0" y="11634"/>
                  </a:lnTo>
                  <a:close/>
                </a:path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1" name="object 571" descr=""/>
            <p:cNvSpPr/>
            <p:nvPr/>
          </p:nvSpPr>
          <p:spPr>
            <a:xfrm>
              <a:off x="12991575" y="4043854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174514" y="11634"/>
                  </a:moveTo>
                  <a:lnTo>
                    <a:pt x="174514" y="0"/>
                  </a:lnTo>
                  <a:lnTo>
                    <a:pt x="0" y="11634"/>
                  </a:lnTo>
                  <a:lnTo>
                    <a:pt x="174514" y="11634"/>
                  </a:lnTo>
                  <a:close/>
                </a:path>
                <a:path w="174625" h="12064">
                  <a:moveTo>
                    <a:pt x="174514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17451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2" name="object 572" descr=""/>
            <p:cNvSpPr/>
            <p:nvPr/>
          </p:nvSpPr>
          <p:spPr>
            <a:xfrm>
              <a:off x="12991575" y="3869339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11634"/>
                  </a:moveTo>
                  <a:lnTo>
                    <a:pt x="174514" y="11634"/>
                  </a:lnTo>
                  <a:lnTo>
                    <a:pt x="174514" y="0"/>
                  </a:lnTo>
                  <a:lnTo>
                    <a:pt x="0" y="11634"/>
                  </a:lnTo>
                  <a:close/>
                </a:path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3" name="object 573" descr=""/>
            <p:cNvSpPr/>
            <p:nvPr/>
          </p:nvSpPr>
          <p:spPr>
            <a:xfrm>
              <a:off x="12991575" y="3869340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174514" y="11634"/>
                  </a:moveTo>
                  <a:lnTo>
                    <a:pt x="174514" y="0"/>
                  </a:lnTo>
                  <a:lnTo>
                    <a:pt x="0" y="11634"/>
                  </a:lnTo>
                  <a:lnTo>
                    <a:pt x="174514" y="11634"/>
                  </a:lnTo>
                  <a:close/>
                </a:path>
                <a:path w="174625" h="12064">
                  <a:moveTo>
                    <a:pt x="174514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17451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4" name="object 574" descr=""/>
            <p:cNvSpPr/>
            <p:nvPr/>
          </p:nvSpPr>
          <p:spPr>
            <a:xfrm>
              <a:off x="11769971" y="4392884"/>
              <a:ext cx="1047750" cy="12065"/>
            </a:xfrm>
            <a:custGeom>
              <a:avLst/>
              <a:gdLst/>
              <a:ahLst/>
              <a:cxnLst/>
              <a:rect l="l" t="t" r="r" b="b"/>
              <a:pathLst>
                <a:path w="1047750" h="12064">
                  <a:moveTo>
                    <a:pt x="0" y="11634"/>
                  </a:moveTo>
                  <a:lnTo>
                    <a:pt x="1047321" y="11634"/>
                  </a:lnTo>
                  <a:lnTo>
                    <a:pt x="1047321" y="0"/>
                  </a:lnTo>
                  <a:lnTo>
                    <a:pt x="0" y="11634"/>
                  </a:lnTo>
                  <a:close/>
                </a:path>
                <a:path w="1047750" h="12064">
                  <a:moveTo>
                    <a:pt x="0" y="0"/>
                  </a:moveTo>
                  <a:lnTo>
                    <a:pt x="0" y="11634"/>
                  </a:lnTo>
                  <a:lnTo>
                    <a:pt x="10473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5" name="object 575" descr=""/>
            <p:cNvSpPr/>
            <p:nvPr/>
          </p:nvSpPr>
          <p:spPr>
            <a:xfrm>
              <a:off x="11769971" y="4392884"/>
              <a:ext cx="1047750" cy="12065"/>
            </a:xfrm>
            <a:custGeom>
              <a:avLst/>
              <a:gdLst/>
              <a:ahLst/>
              <a:cxnLst/>
              <a:rect l="l" t="t" r="r" b="b"/>
              <a:pathLst>
                <a:path w="1047750" h="12064">
                  <a:moveTo>
                    <a:pt x="1047321" y="11634"/>
                  </a:moveTo>
                  <a:lnTo>
                    <a:pt x="1047321" y="0"/>
                  </a:lnTo>
                  <a:lnTo>
                    <a:pt x="0" y="11634"/>
                  </a:lnTo>
                  <a:lnTo>
                    <a:pt x="1047321" y="11634"/>
                  </a:lnTo>
                  <a:close/>
                </a:path>
                <a:path w="1047750" h="12064">
                  <a:moveTo>
                    <a:pt x="1047321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104732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6" name="object 576" descr=""/>
            <p:cNvSpPr/>
            <p:nvPr/>
          </p:nvSpPr>
          <p:spPr>
            <a:xfrm>
              <a:off x="10775237" y="4392884"/>
              <a:ext cx="995044" cy="12065"/>
            </a:xfrm>
            <a:custGeom>
              <a:avLst/>
              <a:gdLst/>
              <a:ahLst/>
              <a:cxnLst/>
              <a:rect l="l" t="t" r="r" b="b"/>
              <a:pathLst>
                <a:path w="995045" h="12064">
                  <a:moveTo>
                    <a:pt x="0" y="11867"/>
                  </a:moveTo>
                  <a:lnTo>
                    <a:pt x="994501" y="11634"/>
                  </a:lnTo>
                  <a:lnTo>
                    <a:pt x="994501" y="0"/>
                  </a:lnTo>
                  <a:lnTo>
                    <a:pt x="0" y="11867"/>
                  </a:lnTo>
                  <a:close/>
                </a:path>
                <a:path w="995045" h="12064">
                  <a:moveTo>
                    <a:pt x="0" y="232"/>
                  </a:moveTo>
                  <a:lnTo>
                    <a:pt x="0" y="11867"/>
                  </a:lnTo>
                  <a:lnTo>
                    <a:pt x="994501" y="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7" name="object 577" descr=""/>
            <p:cNvSpPr/>
            <p:nvPr/>
          </p:nvSpPr>
          <p:spPr>
            <a:xfrm>
              <a:off x="10775237" y="4392884"/>
              <a:ext cx="995044" cy="12065"/>
            </a:xfrm>
            <a:custGeom>
              <a:avLst/>
              <a:gdLst/>
              <a:ahLst/>
              <a:cxnLst/>
              <a:rect l="l" t="t" r="r" b="b"/>
              <a:pathLst>
                <a:path w="995045" h="12064">
                  <a:moveTo>
                    <a:pt x="994501" y="11634"/>
                  </a:moveTo>
                  <a:lnTo>
                    <a:pt x="994501" y="0"/>
                  </a:lnTo>
                  <a:lnTo>
                    <a:pt x="0" y="11867"/>
                  </a:lnTo>
                  <a:lnTo>
                    <a:pt x="994501" y="11634"/>
                  </a:lnTo>
                  <a:close/>
                </a:path>
                <a:path w="995045" h="12064">
                  <a:moveTo>
                    <a:pt x="994501" y="0"/>
                  </a:moveTo>
                  <a:lnTo>
                    <a:pt x="0" y="11867"/>
                  </a:lnTo>
                  <a:lnTo>
                    <a:pt x="0" y="232"/>
                  </a:lnTo>
                  <a:lnTo>
                    <a:pt x="99450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8" name="object 578" descr=""/>
            <p:cNvSpPr/>
            <p:nvPr/>
          </p:nvSpPr>
          <p:spPr>
            <a:xfrm>
              <a:off x="16831132" y="4043389"/>
              <a:ext cx="960119" cy="12065"/>
            </a:xfrm>
            <a:custGeom>
              <a:avLst/>
              <a:gdLst/>
              <a:ahLst/>
              <a:cxnLst/>
              <a:rect l="l" t="t" r="r" b="b"/>
              <a:pathLst>
                <a:path w="960119" h="12064">
                  <a:moveTo>
                    <a:pt x="0" y="11867"/>
                  </a:moveTo>
                  <a:lnTo>
                    <a:pt x="959831" y="11634"/>
                  </a:lnTo>
                  <a:lnTo>
                    <a:pt x="959831" y="0"/>
                  </a:lnTo>
                  <a:lnTo>
                    <a:pt x="0" y="11867"/>
                  </a:lnTo>
                  <a:close/>
                </a:path>
                <a:path w="960119" h="12064">
                  <a:moveTo>
                    <a:pt x="0" y="232"/>
                  </a:moveTo>
                  <a:lnTo>
                    <a:pt x="0" y="11867"/>
                  </a:lnTo>
                  <a:lnTo>
                    <a:pt x="959831" y="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9" name="object 579" descr=""/>
            <p:cNvSpPr/>
            <p:nvPr/>
          </p:nvSpPr>
          <p:spPr>
            <a:xfrm>
              <a:off x="16831132" y="4043389"/>
              <a:ext cx="960119" cy="12065"/>
            </a:xfrm>
            <a:custGeom>
              <a:avLst/>
              <a:gdLst/>
              <a:ahLst/>
              <a:cxnLst/>
              <a:rect l="l" t="t" r="r" b="b"/>
              <a:pathLst>
                <a:path w="960119" h="12064">
                  <a:moveTo>
                    <a:pt x="959831" y="11634"/>
                  </a:moveTo>
                  <a:lnTo>
                    <a:pt x="959831" y="0"/>
                  </a:lnTo>
                  <a:lnTo>
                    <a:pt x="0" y="11867"/>
                  </a:lnTo>
                  <a:lnTo>
                    <a:pt x="959831" y="11634"/>
                  </a:lnTo>
                  <a:close/>
                </a:path>
                <a:path w="960119" h="12064">
                  <a:moveTo>
                    <a:pt x="959831" y="0"/>
                  </a:moveTo>
                  <a:lnTo>
                    <a:pt x="0" y="11867"/>
                  </a:lnTo>
                  <a:lnTo>
                    <a:pt x="0" y="232"/>
                  </a:lnTo>
                  <a:lnTo>
                    <a:pt x="95983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0" name="object 580" descr=""/>
            <p:cNvSpPr/>
            <p:nvPr/>
          </p:nvSpPr>
          <p:spPr>
            <a:xfrm>
              <a:off x="16831132" y="4218136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11634"/>
                  </a:moveTo>
                  <a:lnTo>
                    <a:pt x="174514" y="11634"/>
                  </a:lnTo>
                  <a:lnTo>
                    <a:pt x="174514" y="0"/>
                  </a:lnTo>
                  <a:lnTo>
                    <a:pt x="0" y="11634"/>
                  </a:lnTo>
                  <a:close/>
                </a:path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1" name="object 581" descr=""/>
            <p:cNvSpPr/>
            <p:nvPr/>
          </p:nvSpPr>
          <p:spPr>
            <a:xfrm>
              <a:off x="16831132" y="4218136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174514" y="11634"/>
                  </a:moveTo>
                  <a:lnTo>
                    <a:pt x="174514" y="0"/>
                  </a:lnTo>
                  <a:lnTo>
                    <a:pt x="0" y="11634"/>
                  </a:lnTo>
                  <a:lnTo>
                    <a:pt x="174514" y="11634"/>
                  </a:lnTo>
                  <a:close/>
                </a:path>
                <a:path w="174625" h="12064">
                  <a:moveTo>
                    <a:pt x="174514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17451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2" name="object 582" descr=""/>
            <p:cNvSpPr/>
            <p:nvPr/>
          </p:nvSpPr>
          <p:spPr>
            <a:xfrm>
              <a:off x="16831132" y="3869107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11634"/>
                  </a:moveTo>
                  <a:lnTo>
                    <a:pt x="174514" y="11634"/>
                  </a:lnTo>
                  <a:lnTo>
                    <a:pt x="174514" y="0"/>
                  </a:lnTo>
                  <a:lnTo>
                    <a:pt x="0" y="11634"/>
                  </a:lnTo>
                  <a:close/>
                </a:path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3" name="object 583" descr=""/>
            <p:cNvSpPr/>
            <p:nvPr/>
          </p:nvSpPr>
          <p:spPr>
            <a:xfrm>
              <a:off x="16831132" y="3869107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174514" y="11634"/>
                  </a:moveTo>
                  <a:lnTo>
                    <a:pt x="174514" y="0"/>
                  </a:lnTo>
                  <a:lnTo>
                    <a:pt x="0" y="11634"/>
                  </a:lnTo>
                  <a:lnTo>
                    <a:pt x="174514" y="11634"/>
                  </a:lnTo>
                  <a:close/>
                </a:path>
                <a:path w="174625" h="12064">
                  <a:moveTo>
                    <a:pt x="174514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17451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4" name="object 584" descr=""/>
            <p:cNvSpPr/>
            <p:nvPr/>
          </p:nvSpPr>
          <p:spPr>
            <a:xfrm>
              <a:off x="10775237" y="4044087"/>
              <a:ext cx="645795" cy="12065"/>
            </a:xfrm>
            <a:custGeom>
              <a:avLst/>
              <a:gdLst/>
              <a:ahLst/>
              <a:cxnLst/>
              <a:rect l="l" t="t" r="r" b="b"/>
              <a:pathLst>
                <a:path w="645795" h="12064">
                  <a:moveTo>
                    <a:pt x="0" y="11634"/>
                  </a:moveTo>
                  <a:lnTo>
                    <a:pt x="645704" y="11634"/>
                  </a:lnTo>
                  <a:lnTo>
                    <a:pt x="645704" y="0"/>
                  </a:lnTo>
                  <a:lnTo>
                    <a:pt x="0" y="11634"/>
                  </a:lnTo>
                  <a:close/>
                </a:path>
                <a:path w="645795" h="12064">
                  <a:moveTo>
                    <a:pt x="0" y="0"/>
                  </a:moveTo>
                  <a:lnTo>
                    <a:pt x="0" y="11634"/>
                  </a:lnTo>
                  <a:lnTo>
                    <a:pt x="64570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5" name="object 585" descr=""/>
            <p:cNvSpPr/>
            <p:nvPr/>
          </p:nvSpPr>
          <p:spPr>
            <a:xfrm>
              <a:off x="10775237" y="4044087"/>
              <a:ext cx="645795" cy="12065"/>
            </a:xfrm>
            <a:custGeom>
              <a:avLst/>
              <a:gdLst/>
              <a:ahLst/>
              <a:cxnLst/>
              <a:rect l="l" t="t" r="r" b="b"/>
              <a:pathLst>
                <a:path w="645795" h="12064">
                  <a:moveTo>
                    <a:pt x="645704" y="11634"/>
                  </a:moveTo>
                  <a:lnTo>
                    <a:pt x="645704" y="0"/>
                  </a:lnTo>
                  <a:lnTo>
                    <a:pt x="0" y="11634"/>
                  </a:lnTo>
                  <a:lnTo>
                    <a:pt x="645704" y="11634"/>
                  </a:lnTo>
                  <a:close/>
                </a:path>
                <a:path w="645795" h="12064">
                  <a:moveTo>
                    <a:pt x="645704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64570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86" name="object 586" descr=""/>
          <p:cNvSpPr txBox="1"/>
          <p:nvPr/>
        </p:nvSpPr>
        <p:spPr>
          <a:xfrm>
            <a:off x="16848816" y="6122376"/>
            <a:ext cx="154940" cy="37465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15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</p:txBody>
      </p:sp>
      <p:sp>
        <p:nvSpPr>
          <p:cNvPr id="587" name="object 587" descr=""/>
          <p:cNvSpPr txBox="1"/>
          <p:nvPr/>
        </p:nvSpPr>
        <p:spPr>
          <a:xfrm>
            <a:off x="16836966" y="5488297"/>
            <a:ext cx="173990" cy="2584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588" name="object 588" descr=""/>
          <p:cNvSpPr txBox="1"/>
          <p:nvPr/>
        </p:nvSpPr>
        <p:spPr>
          <a:xfrm>
            <a:off x="16836966" y="5837326"/>
            <a:ext cx="173990" cy="2584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589" name="object 589" descr=""/>
          <p:cNvSpPr txBox="1"/>
          <p:nvPr/>
        </p:nvSpPr>
        <p:spPr>
          <a:xfrm>
            <a:off x="16836966" y="4790238"/>
            <a:ext cx="173990" cy="2584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590" name="object 590" descr=""/>
          <p:cNvSpPr txBox="1"/>
          <p:nvPr/>
        </p:nvSpPr>
        <p:spPr>
          <a:xfrm>
            <a:off x="16836966" y="5139267"/>
            <a:ext cx="173990" cy="2584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591" name="object 591" descr=""/>
          <p:cNvSpPr txBox="1"/>
          <p:nvPr/>
        </p:nvSpPr>
        <p:spPr>
          <a:xfrm>
            <a:off x="16836966" y="4441208"/>
            <a:ext cx="173990" cy="2584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592" name="object 592" descr=""/>
          <p:cNvSpPr txBox="1"/>
          <p:nvPr/>
        </p:nvSpPr>
        <p:spPr>
          <a:xfrm>
            <a:off x="16848816" y="3853684"/>
            <a:ext cx="154940" cy="54927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15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</p:txBody>
      </p:sp>
      <p:sp>
        <p:nvSpPr>
          <p:cNvPr id="593" name="object 593" descr=""/>
          <p:cNvSpPr txBox="1"/>
          <p:nvPr/>
        </p:nvSpPr>
        <p:spPr>
          <a:xfrm>
            <a:off x="12144364" y="4822641"/>
            <a:ext cx="650240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45">
                <a:latin typeface="Arial"/>
                <a:cs typeface="Arial"/>
              </a:rPr>
              <a:t>10X10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594" name="object 594" descr=""/>
          <p:cNvSpPr txBox="1"/>
          <p:nvPr/>
        </p:nvSpPr>
        <p:spPr>
          <a:xfrm>
            <a:off x="13191360" y="4822409"/>
            <a:ext cx="3442970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4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4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4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65">
                <a:latin typeface="Arial"/>
                <a:cs typeface="Arial"/>
              </a:rPr>
              <a:t>10X10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595" name="object 595" descr=""/>
          <p:cNvSpPr txBox="1"/>
          <p:nvPr/>
        </p:nvSpPr>
        <p:spPr>
          <a:xfrm>
            <a:off x="13191360" y="5171438"/>
            <a:ext cx="3442970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4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4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4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65">
                <a:latin typeface="Arial"/>
                <a:cs typeface="Arial"/>
              </a:rPr>
              <a:t>10X10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596" name="object 596" descr=""/>
          <p:cNvSpPr txBox="1"/>
          <p:nvPr/>
        </p:nvSpPr>
        <p:spPr>
          <a:xfrm>
            <a:off x="13194943" y="5792246"/>
            <a:ext cx="344233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10X15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10X15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10X15</a:t>
            </a:r>
            <a:r>
              <a:rPr dirty="0" sz="1050" spc="114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10X15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10X15</a:t>
            </a:r>
            <a:r>
              <a:rPr dirty="0" sz="1050" spc="114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10X15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10X15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10X15</a:t>
            </a:r>
            <a:r>
              <a:rPr dirty="0" sz="1050" spc="114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10X15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65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597" name="object 597" descr=""/>
          <p:cNvSpPr txBox="1"/>
          <p:nvPr/>
        </p:nvSpPr>
        <p:spPr>
          <a:xfrm>
            <a:off x="12206507" y="6340788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598" name="object 598" descr=""/>
          <p:cNvSpPr txBox="1"/>
          <p:nvPr/>
        </p:nvSpPr>
        <p:spPr>
          <a:xfrm>
            <a:off x="12555537" y="6340788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599" name="object 599" descr=""/>
          <p:cNvSpPr txBox="1"/>
          <p:nvPr/>
        </p:nvSpPr>
        <p:spPr>
          <a:xfrm>
            <a:off x="13602625" y="6340788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600" name="object 600" descr=""/>
          <p:cNvSpPr txBox="1"/>
          <p:nvPr/>
        </p:nvSpPr>
        <p:spPr>
          <a:xfrm>
            <a:off x="13951655" y="6340788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601" name="object 601" descr=""/>
          <p:cNvSpPr txBox="1"/>
          <p:nvPr/>
        </p:nvSpPr>
        <p:spPr>
          <a:xfrm>
            <a:off x="14300685" y="634055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602" name="object 602" descr=""/>
          <p:cNvSpPr txBox="1"/>
          <p:nvPr/>
        </p:nvSpPr>
        <p:spPr>
          <a:xfrm>
            <a:off x="14649715" y="634055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603" name="object 603" descr=""/>
          <p:cNvSpPr txBox="1"/>
          <p:nvPr/>
        </p:nvSpPr>
        <p:spPr>
          <a:xfrm>
            <a:off x="14998743" y="634055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604" name="object 604" descr=""/>
          <p:cNvSpPr txBox="1"/>
          <p:nvPr/>
        </p:nvSpPr>
        <p:spPr>
          <a:xfrm>
            <a:off x="15347773" y="634055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605" name="object 605" descr=""/>
          <p:cNvSpPr txBox="1"/>
          <p:nvPr/>
        </p:nvSpPr>
        <p:spPr>
          <a:xfrm>
            <a:off x="15696803" y="634055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606" name="object 606" descr=""/>
          <p:cNvSpPr txBox="1"/>
          <p:nvPr/>
        </p:nvSpPr>
        <p:spPr>
          <a:xfrm>
            <a:off x="16045832" y="634055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607" name="object 607" descr=""/>
          <p:cNvSpPr txBox="1"/>
          <p:nvPr/>
        </p:nvSpPr>
        <p:spPr>
          <a:xfrm>
            <a:off x="16394861" y="634055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608" name="object 608" descr=""/>
          <p:cNvSpPr txBox="1"/>
          <p:nvPr/>
        </p:nvSpPr>
        <p:spPr>
          <a:xfrm>
            <a:off x="12209765" y="3925503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609" name="object 609" descr=""/>
          <p:cNvSpPr txBox="1"/>
          <p:nvPr/>
        </p:nvSpPr>
        <p:spPr>
          <a:xfrm>
            <a:off x="11446305" y="4473612"/>
            <a:ext cx="3016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610" name="object 610" descr=""/>
          <p:cNvSpPr txBox="1"/>
          <p:nvPr/>
        </p:nvSpPr>
        <p:spPr>
          <a:xfrm>
            <a:off x="10847138" y="6222751"/>
            <a:ext cx="14922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550" spc="-155">
                <a:latin typeface="Arial"/>
                <a:cs typeface="Arial"/>
              </a:rPr>
              <a:t>TRASH</a:t>
            </a:r>
            <a:endParaRPr sz="550">
              <a:latin typeface="Arial"/>
              <a:cs typeface="Arial"/>
            </a:endParaRPr>
          </a:p>
        </p:txBody>
      </p:sp>
      <p:sp>
        <p:nvSpPr>
          <p:cNvPr id="611" name="object 611" descr=""/>
          <p:cNvSpPr txBox="1"/>
          <p:nvPr/>
        </p:nvSpPr>
        <p:spPr>
          <a:xfrm>
            <a:off x="10933139" y="4138078"/>
            <a:ext cx="3016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10X19</a:t>
            </a:r>
            <a:endParaRPr sz="1050">
              <a:latin typeface="Arial"/>
              <a:cs typeface="Arial"/>
            </a:endParaRPr>
          </a:p>
        </p:txBody>
      </p:sp>
      <p:sp>
        <p:nvSpPr>
          <p:cNvPr id="612" name="object 612" descr=""/>
          <p:cNvSpPr txBox="1"/>
          <p:nvPr/>
        </p:nvSpPr>
        <p:spPr>
          <a:xfrm>
            <a:off x="17249503" y="3780439"/>
            <a:ext cx="301625" cy="5340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1435"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9X23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dirty="0" sz="1050" spc="-145">
                <a:latin typeface="Arial"/>
                <a:cs typeface="Arial"/>
              </a:rPr>
              <a:t>10X23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613" name="object 613" descr=""/>
          <p:cNvGrpSpPr/>
          <p:nvPr/>
        </p:nvGrpSpPr>
        <p:grpSpPr>
          <a:xfrm>
            <a:off x="10705727" y="3073616"/>
            <a:ext cx="7155180" cy="3773170"/>
            <a:chOff x="10705727" y="3073616"/>
            <a:chExt cx="7155180" cy="3773170"/>
          </a:xfrm>
        </p:grpSpPr>
        <p:sp>
          <p:nvSpPr>
            <p:cNvPr id="614" name="object 614" descr=""/>
            <p:cNvSpPr/>
            <p:nvPr/>
          </p:nvSpPr>
          <p:spPr>
            <a:xfrm>
              <a:off x="10757786" y="3700177"/>
              <a:ext cx="7051040" cy="3141980"/>
            </a:xfrm>
            <a:custGeom>
              <a:avLst/>
              <a:gdLst/>
              <a:ahLst/>
              <a:cxnLst/>
              <a:rect l="l" t="t" r="r" b="b"/>
              <a:pathLst>
                <a:path w="7051040" h="3141979">
                  <a:moveTo>
                    <a:pt x="0" y="698"/>
                  </a:moveTo>
                  <a:lnTo>
                    <a:pt x="232" y="2792934"/>
                  </a:lnTo>
                  <a:lnTo>
                    <a:pt x="314359" y="2792934"/>
                  </a:lnTo>
                  <a:lnTo>
                    <a:pt x="314359" y="3141963"/>
                  </a:lnTo>
                  <a:lnTo>
                    <a:pt x="6736735" y="3141498"/>
                  </a:lnTo>
                  <a:lnTo>
                    <a:pt x="6736735" y="2792468"/>
                  </a:lnTo>
                  <a:lnTo>
                    <a:pt x="7050861" y="2792236"/>
                  </a:lnTo>
                  <a:lnTo>
                    <a:pt x="7050629" y="0"/>
                  </a:lnTo>
                  <a:lnTo>
                    <a:pt x="0" y="698"/>
                  </a:lnTo>
                </a:path>
                <a:path w="7051040" h="3141979">
                  <a:moveTo>
                    <a:pt x="16986" y="18149"/>
                  </a:moveTo>
                  <a:lnTo>
                    <a:pt x="17684" y="2775482"/>
                  </a:lnTo>
                  <a:lnTo>
                    <a:pt x="331810" y="2775482"/>
                  </a:lnTo>
                  <a:lnTo>
                    <a:pt x="331810" y="3124512"/>
                  </a:lnTo>
                  <a:lnTo>
                    <a:pt x="6719283" y="3124046"/>
                  </a:lnTo>
                  <a:lnTo>
                    <a:pt x="6719283" y="2775017"/>
                  </a:lnTo>
                  <a:lnTo>
                    <a:pt x="7033410" y="2774784"/>
                  </a:lnTo>
                  <a:lnTo>
                    <a:pt x="7032712" y="17451"/>
                  </a:lnTo>
                  <a:lnTo>
                    <a:pt x="16986" y="18149"/>
                  </a:lnTo>
                </a:path>
              </a:pathLst>
            </a:custGeom>
            <a:ln w="79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5" name="object 615" descr=""/>
            <p:cNvSpPr/>
            <p:nvPr/>
          </p:nvSpPr>
          <p:spPr>
            <a:xfrm>
              <a:off x="10706362" y="3074251"/>
              <a:ext cx="7102475" cy="574675"/>
            </a:xfrm>
            <a:custGeom>
              <a:avLst/>
              <a:gdLst/>
              <a:ahLst/>
              <a:cxnLst/>
              <a:rect l="l" t="t" r="r" b="b"/>
              <a:pathLst>
                <a:path w="7102475" h="574675">
                  <a:moveTo>
                    <a:pt x="51423" y="574269"/>
                  </a:moveTo>
                  <a:lnTo>
                    <a:pt x="51423" y="465"/>
                  </a:lnTo>
                </a:path>
                <a:path w="7102475" h="574675">
                  <a:moveTo>
                    <a:pt x="7102052" y="573571"/>
                  </a:moveTo>
                  <a:lnTo>
                    <a:pt x="7102052" y="0"/>
                  </a:lnTo>
                </a:path>
                <a:path w="7102475" h="574675">
                  <a:moveTo>
                    <a:pt x="103778" y="52819"/>
                  </a:moveTo>
                  <a:lnTo>
                    <a:pt x="7049698" y="52354"/>
                  </a:lnTo>
                </a:path>
                <a:path w="7102475" h="574675">
                  <a:moveTo>
                    <a:pt x="0" y="52819"/>
                  </a:moveTo>
                  <a:lnTo>
                    <a:pt x="117041" y="528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6" name="object 616" descr=""/>
            <p:cNvSpPr/>
            <p:nvPr/>
          </p:nvSpPr>
          <p:spPr>
            <a:xfrm>
              <a:off x="10728235" y="3097519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90" h="59689">
                  <a:moveTo>
                    <a:pt x="14193" y="59102"/>
                  </a:moveTo>
                  <a:lnTo>
                    <a:pt x="59102" y="14193"/>
                  </a:lnTo>
                  <a:lnTo>
                    <a:pt x="44908" y="0"/>
                  </a:lnTo>
                  <a:lnTo>
                    <a:pt x="14193" y="59102"/>
                  </a:lnTo>
                  <a:close/>
                </a:path>
                <a:path w="59690" h="59689">
                  <a:moveTo>
                    <a:pt x="0" y="45141"/>
                  </a:moveTo>
                  <a:lnTo>
                    <a:pt x="14193" y="59102"/>
                  </a:lnTo>
                  <a:lnTo>
                    <a:pt x="44908" y="0"/>
                  </a:lnTo>
                  <a:lnTo>
                    <a:pt x="0" y="451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7" name="object 617" descr=""/>
            <p:cNvSpPr/>
            <p:nvPr/>
          </p:nvSpPr>
          <p:spPr>
            <a:xfrm>
              <a:off x="10728235" y="3097519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90" h="59689">
                  <a:moveTo>
                    <a:pt x="59102" y="14193"/>
                  </a:moveTo>
                  <a:lnTo>
                    <a:pt x="44908" y="0"/>
                  </a:lnTo>
                  <a:lnTo>
                    <a:pt x="14193" y="59102"/>
                  </a:lnTo>
                  <a:lnTo>
                    <a:pt x="59102" y="14193"/>
                  </a:lnTo>
                  <a:close/>
                </a:path>
                <a:path w="59690" h="59689">
                  <a:moveTo>
                    <a:pt x="44908" y="0"/>
                  </a:moveTo>
                  <a:lnTo>
                    <a:pt x="14193" y="59102"/>
                  </a:lnTo>
                  <a:lnTo>
                    <a:pt x="0" y="45141"/>
                  </a:lnTo>
                  <a:lnTo>
                    <a:pt x="4490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8" name="object 618" descr=""/>
            <p:cNvSpPr/>
            <p:nvPr/>
          </p:nvSpPr>
          <p:spPr>
            <a:xfrm>
              <a:off x="17742798" y="3126605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 h="0">
                  <a:moveTo>
                    <a:pt x="11704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9" name="object 619" descr=""/>
            <p:cNvSpPr/>
            <p:nvPr/>
          </p:nvSpPr>
          <p:spPr>
            <a:xfrm>
              <a:off x="17778864" y="3097054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5" h="59689">
                  <a:moveTo>
                    <a:pt x="13961" y="59102"/>
                  </a:moveTo>
                  <a:lnTo>
                    <a:pt x="58869" y="13961"/>
                  </a:lnTo>
                  <a:lnTo>
                    <a:pt x="44908" y="0"/>
                  </a:lnTo>
                  <a:lnTo>
                    <a:pt x="13961" y="59102"/>
                  </a:lnTo>
                  <a:close/>
                </a:path>
                <a:path w="59055" h="59689">
                  <a:moveTo>
                    <a:pt x="0" y="44908"/>
                  </a:moveTo>
                  <a:lnTo>
                    <a:pt x="13961" y="59102"/>
                  </a:lnTo>
                  <a:lnTo>
                    <a:pt x="44908" y="0"/>
                  </a:lnTo>
                  <a:lnTo>
                    <a:pt x="0" y="44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0" name="object 620" descr=""/>
            <p:cNvSpPr/>
            <p:nvPr/>
          </p:nvSpPr>
          <p:spPr>
            <a:xfrm>
              <a:off x="17778864" y="3097054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5" h="59689">
                  <a:moveTo>
                    <a:pt x="0" y="44908"/>
                  </a:moveTo>
                  <a:lnTo>
                    <a:pt x="13961" y="59102"/>
                  </a:lnTo>
                  <a:lnTo>
                    <a:pt x="44908" y="0"/>
                  </a:lnTo>
                  <a:lnTo>
                    <a:pt x="0" y="44908"/>
                  </a:lnTo>
                  <a:close/>
                </a:path>
                <a:path w="59055" h="59689">
                  <a:moveTo>
                    <a:pt x="13961" y="59102"/>
                  </a:moveTo>
                  <a:lnTo>
                    <a:pt x="44908" y="0"/>
                  </a:lnTo>
                  <a:lnTo>
                    <a:pt x="58869" y="13961"/>
                  </a:lnTo>
                  <a:lnTo>
                    <a:pt x="13961" y="5910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21" name="object 621" descr=""/>
          <p:cNvSpPr txBox="1"/>
          <p:nvPr/>
        </p:nvSpPr>
        <p:spPr>
          <a:xfrm>
            <a:off x="14157431" y="2987712"/>
            <a:ext cx="252729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202'-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622" name="object 622" descr=""/>
          <p:cNvGrpSpPr/>
          <p:nvPr/>
        </p:nvGrpSpPr>
        <p:grpSpPr>
          <a:xfrm>
            <a:off x="17860134" y="3648118"/>
            <a:ext cx="649605" cy="2896870"/>
            <a:chOff x="17860134" y="3648118"/>
            <a:chExt cx="649605" cy="2896870"/>
          </a:xfrm>
        </p:grpSpPr>
        <p:sp>
          <p:nvSpPr>
            <p:cNvPr id="623" name="object 623" descr=""/>
            <p:cNvSpPr/>
            <p:nvPr/>
          </p:nvSpPr>
          <p:spPr>
            <a:xfrm>
              <a:off x="17860769" y="3648753"/>
              <a:ext cx="648335" cy="2844165"/>
            </a:xfrm>
            <a:custGeom>
              <a:avLst/>
              <a:gdLst/>
              <a:ahLst/>
              <a:cxnLst/>
              <a:rect l="l" t="t" r="r" b="b"/>
              <a:pathLst>
                <a:path w="648334" h="2844165">
                  <a:moveTo>
                    <a:pt x="0" y="51423"/>
                  </a:moveTo>
                  <a:lnTo>
                    <a:pt x="647566" y="51423"/>
                  </a:lnTo>
                </a:path>
                <a:path w="648334" h="2844165">
                  <a:moveTo>
                    <a:pt x="232" y="2843659"/>
                  </a:moveTo>
                  <a:lnTo>
                    <a:pt x="647798" y="2843659"/>
                  </a:lnTo>
                </a:path>
                <a:path w="648334" h="2844165">
                  <a:moveTo>
                    <a:pt x="595211" y="103778"/>
                  </a:moveTo>
                  <a:lnTo>
                    <a:pt x="595444" y="2791305"/>
                  </a:lnTo>
                </a:path>
                <a:path w="648334" h="2844165">
                  <a:moveTo>
                    <a:pt x="595211" y="0"/>
                  </a:moveTo>
                  <a:lnTo>
                    <a:pt x="595211" y="1170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4" name="object 624" descr=""/>
            <p:cNvSpPr/>
            <p:nvPr/>
          </p:nvSpPr>
          <p:spPr>
            <a:xfrm>
              <a:off x="18426430" y="3670625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5" h="59689">
                  <a:moveTo>
                    <a:pt x="0" y="14193"/>
                  </a:moveTo>
                  <a:lnTo>
                    <a:pt x="44908" y="59102"/>
                  </a:lnTo>
                  <a:lnTo>
                    <a:pt x="58869" y="45141"/>
                  </a:lnTo>
                  <a:lnTo>
                    <a:pt x="0" y="14193"/>
                  </a:lnTo>
                  <a:close/>
                </a:path>
                <a:path w="59055" h="59689">
                  <a:moveTo>
                    <a:pt x="0" y="14193"/>
                  </a:moveTo>
                  <a:lnTo>
                    <a:pt x="58869" y="45141"/>
                  </a:lnTo>
                  <a:lnTo>
                    <a:pt x="13961" y="0"/>
                  </a:lnTo>
                  <a:lnTo>
                    <a:pt x="0" y="141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5" name="object 625" descr=""/>
            <p:cNvSpPr/>
            <p:nvPr/>
          </p:nvSpPr>
          <p:spPr>
            <a:xfrm>
              <a:off x="18426430" y="3670625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5" h="59689">
                  <a:moveTo>
                    <a:pt x="44908" y="59102"/>
                  </a:moveTo>
                  <a:lnTo>
                    <a:pt x="58869" y="45141"/>
                  </a:lnTo>
                  <a:lnTo>
                    <a:pt x="0" y="14193"/>
                  </a:lnTo>
                  <a:lnTo>
                    <a:pt x="44908" y="59102"/>
                  </a:lnTo>
                  <a:close/>
                </a:path>
                <a:path w="59055" h="59689">
                  <a:moveTo>
                    <a:pt x="58869" y="45141"/>
                  </a:moveTo>
                  <a:lnTo>
                    <a:pt x="0" y="14193"/>
                  </a:lnTo>
                  <a:lnTo>
                    <a:pt x="13961" y="0"/>
                  </a:lnTo>
                  <a:lnTo>
                    <a:pt x="58869" y="45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6" name="object 626" descr=""/>
            <p:cNvSpPr/>
            <p:nvPr/>
          </p:nvSpPr>
          <p:spPr>
            <a:xfrm>
              <a:off x="18456214" y="6427028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w="0" h="117475">
                  <a:moveTo>
                    <a:pt x="0" y="11704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7" name="object 627" descr=""/>
            <p:cNvSpPr/>
            <p:nvPr/>
          </p:nvSpPr>
          <p:spPr>
            <a:xfrm>
              <a:off x="18426662" y="6463094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5" h="59054">
                  <a:moveTo>
                    <a:pt x="0" y="13961"/>
                  </a:moveTo>
                  <a:lnTo>
                    <a:pt x="44908" y="58869"/>
                  </a:lnTo>
                  <a:lnTo>
                    <a:pt x="58869" y="44908"/>
                  </a:lnTo>
                  <a:lnTo>
                    <a:pt x="0" y="13961"/>
                  </a:lnTo>
                  <a:close/>
                </a:path>
                <a:path w="59055" h="59054">
                  <a:moveTo>
                    <a:pt x="0" y="13961"/>
                  </a:moveTo>
                  <a:lnTo>
                    <a:pt x="58869" y="44908"/>
                  </a:lnTo>
                  <a:lnTo>
                    <a:pt x="13961" y="0"/>
                  </a:lnTo>
                  <a:lnTo>
                    <a:pt x="0" y="139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8" name="object 628" descr=""/>
            <p:cNvSpPr/>
            <p:nvPr/>
          </p:nvSpPr>
          <p:spPr>
            <a:xfrm>
              <a:off x="18426662" y="6463094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5" h="59054">
                  <a:moveTo>
                    <a:pt x="13961" y="0"/>
                  </a:moveTo>
                  <a:lnTo>
                    <a:pt x="0" y="13961"/>
                  </a:lnTo>
                  <a:lnTo>
                    <a:pt x="58869" y="44908"/>
                  </a:lnTo>
                  <a:lnTo>
                    <a:pt x="13961" y="0"/>
                  </a:lnTo>
                  <a:close/>
                </a:path>
                <a:path w="59055" h="59054">
                  <a:moveTo>
                    <a:pt x="0" y="13961"/>
                  </a:moveTo>
                  <a:lnTo>
                    <a:pt x="58869" y="44908"/>
                  </a:lnTo>
                  <a:lnTo>
                    <a:pt x="44908" y="58869"/>
                  </a:lnTo>
                  <a:lnTo>
                    <a:pt x="0" y="139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29" name="object 629" descr=""/>
          <p:cNvSpPr txBox="1"/>
          <p:nvPr/>
        </p:nvSpPr>
        <p:spPr>
          <a:xfrm>
            <a:off x="18323783" y="4990346"/>
            <a:ext cx="107314" cy="212090"/>
          </a:xfrm>
          <a:prstGeom prst="rect">
            <a:avLst/>
          </a:prstGeom>
        </p:spPr>
        <p:txBody>
          <a:bodyPr wrap="square" lIns="0" tIns="88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550">
                <a:latin typeface="Arial"/>
                <a:cs typeface="Arial"/>
              </a:rPr>
              <a:t>80'-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630" name="object 630" descr=""/>
          <p:cNvGrpSpPr/>
          <p:nvPr/>
        </p:nvGrpSpPr>
        <p:grpSpPr>
          <a:xfrm>
            <a:off x="17442462" y="6544133"/>
            <a:ext cx="418465" cy="991869"/>
            <a:chOff x="17442462" y="6544133"/>
            <a:chExt cx="418465" cy="991869"/>
          </a:xfrm>
        </p:grpSpPr>
        <p:sp>
          <p:nvSpPr>
            <p:cNvPr id="631" name="object 631" descr=""/>
            <p:cNvSpPr/>
            <p:nvPr/>
          </p:nvSpPr>
          <p:spPr>
            <a:xfrm>
              <a:off x="17443097" y="6544768"/>
              <a:ext cx="365760" cy="990600"/>
            </a:xfrm>
            <a:custGeom>
              <a:avLst/>
              <a:gdLst/>
              <a:ahLst/>
              <a:cxnLst/>
              <a:rect l="l" t="t" r="r" b="b"/>
              <a:pathLst>
                <a:path w="365759" h="990600">
                  <a:moveTo>
                    <a:pt x="51423" y="349262"/>
                  </a:moveTo>
                  <a:lnTo>
                    <a:pt x="51423" y="990545"/>
                  </a:lnTo>
                </a:path>
                <a:path w="365759" h="990600">
                  <a:moveTo>
                    <a:pt x="365550" y="0"/>
                  </a:moveTo>
                  <a:lnTo>
                    <a:pt x="365550" y="990545"/>
                  </a:lnTo>
                </a:path>
                <a:path w="365759" h="990600">
                  <a:moveTo>
                    <a:pt x="103778" y="938191"/>
                  </a:moveTo>
                  <a:lnTo>
                    <a:pt x="313195" y="938191"/>
                  </a:lnTo>
                </a:path>
                <a:path w="365759" h="990600">
                  <a:moveTo>
                    <a:pt x="0" y="938191"/>
                  </a:moveTo>
                  <a:lnTo>
                    <a:pt x="117041" y="9381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2" name="object 632" descr=""/>
            <p:cNvSpPr/>
            <p:nvPr/>
          </p:nvSpPr>
          <p:spPr>
            <a:xfrm>
              <a:off x="17464969" y="7453640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14193" y="58869"/>
                  </a:moveTo>
                  <a:lnTo>
                    <a:pt x="59102" y="13961"/>
                  </a:lnTo>
                  <a:lnTo>
                    <a:pt x="44908" y="0"/>
                  </a:lnTo>
                  <a:lnTo>
                    <a:pt x="14193" y="58869"/>
                  </a:lnTo>
                  <a:close/>
                </a:path>
                <a:path w="59690" h="59054">
                  <a:moveTo>
                    <a:pt x="0" y="44908"/>
                  </a:moveTo>
                  <a:lnTo>
                    <a:pt x="14193" y="58869"/>
                  </a:lnTo>
                  <a:lnTo>
                    <a:pt x="44908" y="0"/>
                  </a:lnTo>
                  <a:lnTo>
                    <a:pt x="0" y="44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3" name="object 633" descr=""/>
            <p:cNvSpPr/>
            <p:nvPr/>
          </p:nvSpPr>
          <p:spPr>
            <a:xfrm>
              <a:off x="17464969" y="7453640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59102" y="13961"/>
                  </a:moveTo>
                  <a:lnTo>
                    <a:pt x="44908" y="0"/>
                  </a:lnTo>
                  <a:lnTo>
                    <a:pt x="14193" y="58869"/>
                  </a:lnTo>
                  <a:lnTo>
                    <a:pt x="59102" y="13961"/>
                  </a:lnTo>
                  <a:close/>
                </a:path>
                <a:path w="59690" h="59054">
                  <a:moveTo>
                    <a:pt x="44908" y="0"/>
                  </a:moveTo>
                  <a:lnTo>
                    <a:pt x="14193" y="58869"/>
                  </a:lnTo>
                  <a:lnTo>
                    <a:pt x="0" y="44908"/>
                  </a:lnTo>
                  <a:lnTo>
                    <a:pt x="4490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4" name="object 634" descr=""/>
            <p:cNvSpPr/>
            <p:nvPr/>
          </p:nvSpPr>
          <p:spPr>
            <a:xfrm>
              <a:off x="17743030" y="7482959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 h="0">
                  <a:moveTo>
                    <a:pt x="11704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5" name="object 635" descr=""/>
            <p:cNvSpPr/>
            <p:nvPr/>
          </p:nvSpPr>
          <p:spPr>
            <a:xfrm>
              <a:off x="17779096" y="7453408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90" h="59690">
                  <a:moveTo>
                    <a:pt x="14193" y="59102"/>
                  </a:moveTo>
                  <a:lnTo>
                    <a:pt x="59102" y="14193"/>
                  </a:lnTo>
                  <a:lnTo>
                    <a:pt x="44908" y="0"/>
                  </a:lnTo>
                  <a:lnTo>
                    <a:pt x="14193" y="59102"/>
                  </a:lnTo>
                  <a:close/>
                </a:path>
                <a:path w="59690" h="59690">
                  <a:moveTo>
                    <a:pt x="0" y="45141"/>
                  </a:moveTo>
                  <a:lnTo>
                    <a:pt x="14193" y="59102"/>
                  </a:lnTo>
                  <a:lnTo>
                    <a:pt x="44908" y="0"/>
                  </a:lnTo>
                  <a:lnTo>
                    <a:pt x="0" y="451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6" name="object 636" descr=""/>
            <p:cNvSpPr/>
            <p:nvPr/>
          </p:nvSpPr>
          <p:spPr>
            <a:xfrm>
              <a:off x="17779096" y="7453408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90" h="59690">
                  <a:moveTo>
                    <a:pt x="0" y="45141"/>
                  </a:moveTo>
                  <a:lnTo>
                    <a:pt x="14193" y="59102"/>
                  </a:lnTo>
                  <a:lnTo>
                    <a:pt x="44908" y="0"/>
                  </a:lnTo>
                  <a:lnTo>
                    <a:pt x="0" y="45141"/>
                  </a:lnTo>
                  <a:close/>
                </a:path>
                <a:path w="59690" h="59690">
                  <a:moveTo>
                    <a:pt x="14193" y="59102"/>
                  </a:moveTo>
                  <a:lnTo>
                    <a:pt x="44908" y="0"/>
                  </a:lnTo>
                  <a:lnTo>
                    <a:pt x="59102" y="14193"/>
                  </a:lnTo>
                  <a:lnTo>
                    <a:pt x="14193" y="5910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7" name="object 637" descr=""/>
          <p:cNvSpPr txBox="1"/>
          <p:nvPr/>
        </p:nvSpPr>
        <p:spPr>
          <a:xfrm>
            <a:off x="17566287" y="7343833"/>
            <a:ext cx="17145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9'-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638" name="object 638" descr=""/>
          <p:cNvGrpSpPr/>
          <p:nvPr/>
        </p:nvGrpSpPr>
        <p:grpSpPr>
          <a:xfrm>
            <a:off x="17546240" y="6440354"/>
            <a:ext cx="963294" cy="453390"/>
            <a:chOff x="17546240" y="6440354"/>
            <a:chExt cx="963294" cy="453390"/>
          </a:xfrm>
        </p:grpSpPr>
        <p:sp>
          <p:nvSpPr>
            <p:cNvPr id="639" name="object 639" descr=""/>
            <p:cNvSpPr/>
            <p:nvPr/>
          </p:nvSpPr>
          <p:spPr>
            <a:xfrm>
              <a:off x="17546875" y="6492413"/>
              <a:ext cx="962025" cy="400685"/>
            </a:xfrm>
            <a:custGeom>
              <a:avLst/>
              <a:gdLst/>
              <a:ahLst/>
              <a:cxnLst/>
              <a:rect l="l" t="t" r="r" b="b"/>
              <a:pathLst>
                <a:path w="962025" h="400684">
                  <a:moveTo>
                    <a:pt x="0" y="349262"/>
                  </a:moveTo>
                  <a:lnTo>
                    <a:pt x="961692" y="349029"/>
                  </a:lnTo>
                </a:path>
                <a:path w="962025" h="400684">
                  <a:moveTo>
                    <a:pt x="0" y="232"/>
                  </a:moveTo>
                  <a:lnTo>
                    <a:pt x="961692" y="0"/>
                  </a:lnTo>
                </a:path>
                <a:path w="962025" h="400684">
                  <a:moveTo>
                    <a:pt x="909338" y="296675"/>
                  </a:moveTo>
                  <a:lnTo>
                    <a:pt x="909338" y="52354"/>
                  </a:lnTo>
                </a:path>
                <a:path w="962025" h="400684">
                  <a:moveTo>
                    <a:pt x="909338" y="400685"/>
                  </a:moveTo>
                  <a:lnTo>
                    <a:pt x="909338" y="2836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0" name="object 640" descr=""/>
            <p:cNvSpPr/>
            <p:nvPr/>
          </p:nvSpPr>
          <p:spPr>
            <a:xfrm>
              <a:off x="18426662" y="6812124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5" h="59054">
                  <a:moveTo>
                    <a:pt x="0" y="13961"/>
                  </a:moveTo>
                  <a:lnTo>
                    <a:pt x="44908" y="58869"/>
                  </a:lnTo>
                  <a:lnTo>
                    <a:pt x="58869" y="44908"/>
                  </a:lnTo>
                  <a:lnTo>
                    <a:pt x="0" y="13961"/>
                  </a:lnTo>
                  <a:close/>
                </a:path>
                <a:path w="59055" h="59054">
                  <a:moveTo>
                    <a:pt x="0" y="13961"/>
                  </a:moveTo>
                  <a:lnTo>
                    <a:pt x="58869" y="44908"/>
                  </a:lnTo>
                  <a:lnTo>
                    <a:pt x="13961" y="0"/>
                  </a:lnTo>
                  <a:lnTo>
                    <a:pt x="0" y="139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1" name="object 641" descr=""/>
            <p:cNvSpPr/>
            <p:nvPr/>
          </p:nvSpPr>
          <p:spPr>
            <a:xfrm>
              <a:off x="18426662" y="6812124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5" h="59054">
                  <a:moveTo>
                    <a:pt x="13961" y="0"/>
                  </a:moveTo>
                  <a:lnTo>
                    <a:pt x="0" y="13961"/>
                  </a:lnTo>
                  <a:lnTo>
                    <a:pt x="58869" y="44908"/>
                  </a:lnTo>
                  <a:lnTo>
                    <a:pt x="13961" y="0"/>
                  </a:lnTo>
                  <a:close/>
                </a:path>
                <a:path w="59055" h="59054">
                  <a:moveTo>
                    <a:pt x="0" y="13961"/>
                  </a:moveTo>
                  <a:lnTo>
                    <a:pt x="58869" y="44908"/>
                  </a:lnTo>
                  <a:lnTo>
                    <a:pt x="44908" y="58869"/>
                  </a:lnTo>
                  <a:lnTo>
                    <a:pt x="0" y="139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2" name="object 642" descr=""/>
            <p:cNvSpPr/>
            <p:nvPr/>
          </p:nvSpPr>
          <p:spPr>
            <a:xfrm>
              <a:off x="18456213" y="6440989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w="0" h="117475">
                  <a:moveTo>
                    <a:pt x="0" y="0"/>
                  </a:moveTo>
                  <a:lnTo>
                    <a:pt x="0" y="1170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3" name="object 643" descr=""/>
            <p:cNvSpPr/>
            <p:nvPr/>
          </p:nvSpPr>
          <p:spPr>
            <a:xfrm>
              <a:off x="18426662" y="6463095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5" h="59054">
                  <a:moveTo>
                    <a:pt x="0" y="13961"/>
                  </a:moveTo>
                  <a:lnTo>
                    <a:pt x="44908" y="58869"/>
                  </a:lnTo>
                  <a:lnTo>
                    <a:pt x="58869" y="44908"/>
                  </a:lnTo>
                  <a:lnTo>
                    <a:pt x="0" y="13961"/>
                  </a:lnTo>
                  <a:close/>
                </a:path>
                <a:path w="59055" h="59054">
                  <a:moveTo>
                    <a:pt x="0" y="13961"/>
                  </a:moveTo>
                  <a:lnTo>
                    <a:pt x="58869" y="44908"/>
                  </a:lnTo>
                  <a:lnTo>
                    <a:pt x="13961" y="0"/>
                  </a:lnTo>
                  <a:lnTo>
                    <a:pt x="0" y="139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4" name="object 644" descr=""/>
            <p:cNvSpPr/>
            <p:nvPr/>
          </p:nvSpPr>
          <p:spPr>
            <a:xfrm>
              <a:off x="18426662" y="6463095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5" h="59054">
                  <a:moveTo>
                    <a:pt x="44908" y="58869"/>
                  </a:moveTo>
                  <a:lnTo>
                    <a:pt x="58869" y="44908"/>
                  </a:lnTo>
                  <a:lnTo>
                    <a:pt x="0" y="13961"/>
                  </a:lnTo>
                  <a:lnTo>
                    <a:pt x="44908" y="58869"/>
                  </a:lnTo>
                  <a:close/>
                </a:path>
                <a:path w="59055" h="59054">
                  <a:moveTo>
                    <a:pt x="58869" y="44908"/>
                  </a:moveTo>
                  <a:lnTo>
                    <a:pt x="0" y="13961"/>
                  </a:lnTo>
                  <a:lnTo>
                    <a:pt x="13961" y="0"/>
                  </a:lnTo>
                  <a:lnTo>
                    <a:pt x="58869" y="4490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45" name="object 645" descr=""/>
          <p:cNvSpPr txBox="1"/>
          <p:nvPr/>
        </p:nvSpPr>
        <p:spPr>
          <a:xfrm>
            <a:off x="18323783" y="6563306"/>
            <a:ext cx="107314" cy="212090"/>
          </a:xfrm>
          <a:prstGeom prst="rect">
            <a:avLst/>
          </a:prstGeom>
        </p:spPr>
        <p:txBody>
          <a:bodyPr wrap="square" lIns="0" tIns="88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550">
                <a:latin typeface="Arial"/>
                <a:cs typeface="Arial"/>
              </a:rPr>
              <a:t>10'-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646" name="object 646" descr=""/>
          <p:cNvGrpSpPr/>
          <p:nvPr/>
        </p:nvGrpSpPr>
        <p:grpSpPr>
          <a:xfrm>
            <a:off x="10163102" y="3648816"/>
            <a:ext cx="7383780" cy="3888104"/>
            <a:chOff x="10163102" y="3648816"/>
            <a:chExt cx="7383780" cy="3888104"/>
          </a:xfrm>
        </p:grpSpPr>
        <p:sp>
          <p:nvSpPr>
            <p:cNvPr id="647" name="object 647" descr=""/>
            <p:cNvSpPr/>
            <p:nvPr/>
          </p:nvSpPr>
          <p:spPr>
            <a:xfrm>
              <a:off x="11072145" y="6894030"/>
              <a:ext cx="6473825" cy="641985"/>
            </a:xfrm>
            <a:custGeom>
              <a:avLst/>
              <a:gdLst/>
              <a:ahLst/>
              <a:cxnLst/>
              <a:rect l="l" t="t" r="r" b="b"/>
              <a:pathLst>
                <a:path w="6473825" h="641984">
                  <a:moveTo>
                    <a:pt x="6422376" y="0"/>
                  </a:moveTo>
                  <a:lnTo>
                    <a:pt x="6422376" y="641283"/>
                  </a:lnTo>
                </a:path>
                <a:path w="6473825" h="641984">
                  <a:moveTo>
                    <a:pt x="0" y="465"/>
                  </a:moveTo>
                  <a:lnTo>
                    <a:pt x="0" y="641748"/>
                  </a:lnTo>
                </a:path>
                <a:path w="6473825" h="641984">
                  <a:moveTo>
                    <a:pt x="6370021" y="588929"/>
                  </a:moveTo>
                  <a:lnTo>
                    <a:pt x="52354" y="589394"/>
                  </a:lnTo>
                </a:path>
                <a:path w="6473825" h="641984">
                  <a:moveTo>
                    <a:pt x="6473799" y="588929"/>
                  </a:moveTo>
                  <a:lnTo>
                    <a:pt x="6356758" y="5889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8" name="object 648" descr=""/>
            <p:cNvSpPr/>
            <p:nvPr/>
          </p:nvSpPr>
          <p:spPr>
            <a:xfrm>
              <a:off x="17464970" y="7453640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14193" y="58869"/>
                  </a:moveTo>
                  <a:lnTo>
                    <a:pt x="59102" y="13961"/>
                  </a:lnTo>
                  <a:lnTo>
                    <a:pt x="44908" y="0"/>
                  </a:lnTo>
                  <a:lnTo>
                    <a:pt x="14193" y="58869"/>
                  </a:lnTo>
                  <a:close/>
                </a:path>
                <a:path w="59690" h="59054">
                  <a:moveTo>
                    <a:pt x="0" y="44908"/>
                  </a:moveTo>
                  <a:lnTo>
                    <a:pt x="14193" y="58869"/>
                  </a:lnTo>
                  <a:lnTo>
                    <a:pt x="44908" y="0"/>
                  </a:lnTo>
                  <a:lnTo>
                    <a:pt x="0" y="44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9" name="object 649" descr=""/>
            <p:cNvSpPr/>
            <p:nvPr/>
          </p:nvSpPr>
          <p:spPr>
            <a:xfrm>
              <a:off x="17464970" y="7453641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0" y="44908"/>
                  </a:moveTo>
                  <a:lnTo>
                    <a:pt x="14193" y="58869"/>
                  </a:lnTo>
                  <a:lnTo>
                    <a:pt x="44908" y="0"/>
                  </a:lnTo>
                  <a:lnTo>
                    <a:pt x="0" y="44908"/>
                  </a:lnTo>
                  <a:close/>
                </a:path>
                <a:path w="59690" h="59054">
                  <a:moveTo>
                    <a:pt x="14193" y="58869"/>
                  </a:moveTo>
                  <a:lnTo>
                    <a:pt x="44908" y="0"/>
                  </a:lnTo>
                  <a:lnTo>
                    <a:pt x="59102" y="13961"/>
                  </a:lnTo>
                  <a:lnTo>
                    <a:pt x="14193" y="588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0" name="object 650" descr=""/>
            <p:cNvSpPr/>
            <p:nvPr/>
          </p:nvSpPr>
          <p:spPr>
            <a:xfrm>
              <a:off x="11020721" y="7483425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 h="0">
                  <a:moveTo>
                    <a:pt x="0" y="0"/>
                  </a:moveTo>
                  <a:lnTo>
                    <a:pt x="1170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1" name="object 651" descr=""/>
            <p:cNvSpPr/>
            <p:nvPr/>
          </p:nvSpPr>
          <p:spPr>
            <a:xfrm>
              <a:off x="11042826" y="7454106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4">
                  <a:moveTo>
                    <a:pt x="13961" y="58869"/>
                  </a:moveTo>
                  <a:lnTo>
                    <a:pt x="58869" y="13961"/>
                  </a:lnTo>
                  <a:lnTo>
                    <a:pt x="44908" y="0"/>
                  </a:lnTo>
                  <a:lnTo>
                    <a:pt x="13961" y="58869"/>
                  </a:lnTo>
                  <a:close/>
                </a:path>
                <a:path w="59054" h="59054">
                  <a:moveTo>
                    <a:pt x="0" y="44908"/>
                  </a:moveTo>
                  <a:lnTo>
                    <a:pt x="13961" y="58869"/>
                  </a:lnTo>
                  <a:lnTo>
                    <a:pt x="44908" y="0"/>
                  </a:lnTo>
                  <a:lnTo>
                    <a:pt x="0" y="44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2" name="object 652" descr=""/>
            <p:cNvSpPr/>
            <p:nvPr/>
          </p:nvSpPr>
          <p:spPr>
            <a:xfrm>
              <a:off x="11042826" y="7454106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4">
                  <a:moveTo>
                    <a:pt x="58869" y="13961"/>
                  </a:moveTo>
                  <a:lnTo>
                    <a:pt x="44908" y="0"/>
                  </a:lnTo>
                  <a:lnTo>
                    <a:pt x="13961" y="58869"/>
                  </a:lnTo>
                  <a:lnTo>
                    <a:pt x="58869" y="13961"/>
                  </a:lnTo>
                  <a:close/>
                </a:path>
                <a:path w="59054" h="59054">
                  <a:moveTo>
                    <a:pt x="44908" y="0"/>
                  </a:moveTo>
                  <a:lnTo>
                    <a:pt x="13961" y="58869"/>
                  </a:lnTo>
                  <a:lnTo>
                    <a:pt x="0" y="44908"/>
                  </a:lnTo>
                  <a:lnTo>
                    <a:pt x="4490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3" name="object 653" descr=""/>
            <p:cNvSpPr/>
            <p:nvPr/>
          </p:nvSpPr>
          <p:spPr>
            <a:xfrm>
              <a:off x="10163737" y="3649451"/>
              <a:ext cx="542290" cy="2844165"/>
            </a:xfrm>
            <a:custGeom>
              <a:avLst/>
              <a:gdLst/>
              <a:ahLst/>
              <a:cxnLst/>
              <a:rect l="l" t="t" r="r" b="b"/>
              <a:pathLst>
                <a:path w="542290" h="2844165">
                  <a:moveTo>
                    <a:pt x="541693" y="51423"/>
                  </a:moveTo>
                  <a:lnTo>
                    <a:pt x="0" y="51423"/>
                  </a:lnTo>
                </a:path>
                <a:path w="542290" h="2844165">
                  <a:moveTo>
                    <a:pt x="541926" y="2843659"/>
                  </a:moveTo>
                  <a:lnTo>
                    <a:pt x="232" y="2843659"/>
                  </a:lnTo>
                </a:path>
                <a:path w="542290" h="2844165">
                  <a:moveTo>
                    <a:pt x="52354" y="103778"/>
                  </a:moveTo>
                  <a:lnTo>
                    <a:pt x="52587" y="2791305"/>
                  </a:lnTo>
                </a:path>
                <a:path w="542290" h="2844165">
                  <a:moveTo>
                    <a:pt x="52354" y="0"/>
                  </a:moveTo>
                  <a:lnTo>
                    <a:pt x="52354" y="1170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4" name="object 654" descr=""/>
            <p:cNvSpPr/>
            <p:nvPr/>
          </p:nvSpPr>
          <p:spPr>
            <a:xfrm>
              <a:off x="10186541" y="3671324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4" h="59689">
                  <a:moveTo>
                    <a:pt x="0" y="13961"/>
                  </a:moveTo>
                  <a:lnTo>
                    <a:pt x="44908" y="59102"/>
                  </a:lnTo>
                  <a:lnTo>
                    <a:pt x="58869" y="44908"/>
                  </a:lnTo>
                  <a:lnTo>
                    <a:pt x="0" y="13961"/>
                  </a:lnTo>
                  <a:close/>
                </a:path>
                <a:path w="59054" h="59689">
                  <a:moveTo>
                    <a:pt x="0" y="13961"/>
                  </a:moveTo>
                  <a:lnTo>
                    <a:pt x="58869" y="44908"/>
                  </a:lnTo>
                  <a:lnTo>
                    <a:pt x="13961" y="0"/>
                  </a:lnTo>
                  <a:lnTo>
                    <a:pt x="0" y="139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5" name="object 655" descr=""/>
            <p:cNvSpPr/>
            <p:nvPr/>
          </p:nvSpPr>
          <p:spPr>
            <a:xfrm>
              <a:off x="10186541" y="3671324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4" h="59689">
                  <a:moveTo>
                    <a:pt x="44908" y="59102"/>
                  </a:moveTo>
                  <a:lnTo>
                    <a:pt x="58869" y="44908"/>
                  </a:lnTo>
                  <a:lnTo>
                    <a:pt x="0" y="13961"/>
                  </a:lnTo>
                  <a:lnTo>
                    <a:pt x="44908" y="59102"/>
                  </a:lnTo>
                  <a:close/>
                </a:path>
                <a:path w="59054" h="59689">
                  <a:moveTo>
                    <a:pt x="58869" y="44908"/>
                  </a:moveTo>
                  <a:lnTo>
                    <a:pt x="0" y="13961"/>
                  </a:lnTo>
                  <a:lnTo>
                    <a:pt x="13961" y="0"/>
                  </a:lnTo>
                  <a:lnTo>
                    <a:pt x="58869" y="4490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6" name="object 656" descr=""/>
            <p:cNvSpPr/>
            <p:nvPr/>
          </p:nvSpPr>
          <p:spPr>
            <a:xfrm>
              <a:off x="10216325" y="6427494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w="0" h="117475">
                  <a:moveTo>
                    <a:pt x="0" y="11704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7" name="object 657" descr=""/>
            <p:cNvSpPr/>
            <p:nvPr/>
          </p:nvSpPr>
          <p:spPr>
            <a:xfrm>
              <a:off x="10186773" y="6463560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4" h="59690">
                  <a:moveTo>
                    <a:pt x="0" y="14193"/>
                  </a:moveTo>
                  <a:lnTo>
                    <a:pt x="44908" y="59102"/>
                  </a:lnTo>
                  <a:lnTo>
                    <a:pt x="58869" y="44908"/>
                  </a:lnTo>
                  <a:lnTo>
                    <a:pt x="0" y="14193"/>
                  </a:lnTo>
                  <a:close/>
                </a:path>
                <a:path w="59054" h="59690">
                  <a:moveTo>
                    <a:pt x="0" y="14193"/>
                  </a:moveTo>
                  <a:lnTo>
                    <a:pt x="58869" y="44908"/>
                  </a:lnTo>
                  <a:lnTo>
                    <a:pt x="13961" y="0"/>
                  </a:lnTo>
                  <a:lnTo>
                    <a:pt x="0" y="141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8" name="object 658" descr=""/>
            <p:cNvSpPr/>
            <p:nvPr/>
          </p:nvSpPr>
          <p:spPr>
            <a:xfrm>
              <a:off x="10186773" y="6463560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4" h="59690">
                  <a:moveTo>
                    <a:pt x="13961" y="0"/>
                  </a:moveTo>
                  <a:lnTo>
                    <a:pt x="0" y="14193"/>
                  </a:lnTo>
                  <a:lnTo>
                    <a:pt x="58869" y="44908"/>
                  </a:lnTo>
                  <a:lnTo>
                    <a:pt x="13961" y="0"/>
                  </a:lnTo>
                  <a:close/>
                </a:path>
                <a:path w="59054" h="59690">
                  <a:moveTo>
                    <a:pt x="0" y="14193"/>
                  </a:moveTo>
                  <a:lnTo>
                    <a:pt x="58869" y="44908"/>
                  </a:lnTo>
                  <a:lnTo>
                    <a:pt x="44908" y="59102"/>
                  </a:lnTo>
                  <a:lnTo>
                    <a:pt x="0" y="14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59" name="object 659" descr=""/>
          <p:cNvSpPr txBox="1"/>
          <p:nvPr/>
        </p:nvSpPr>
        <p:spPr>
          <a:xfrm>
            <a:off x="10083895" y="4990812"/>
            <a:ext cx="107314" cy="212090"/>
          </a:xfrm>
          <a:prstGeom prst="rect">
            <a:avLst/>
          </a:prstGeom>
        </p:spPr>
        <p:txBody>
          <a:bodyPr wrap="square" lIns="0" tIns="88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550">
                <a:latin typeface="Arial"/>
                <a:cs typeface="Arial"/>
              </a:rPr>
              <a:t>80'-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660" name="object 660" descr=""/>
          <p:cNvGrpSpPr/>
          <p:nvPr/>
        </p:nvGrpSpPr>
        <p:grpSpPr>
          <a:xfrm>
            <a:off x="10163336" y="6441052"/>
            <a:ext cx="857250" cy="453390"/>
            <a:chOff x="10163336" y="6441052"/>
            <a:chExt cx="857250" cy="453390"/>
          </a:xfrm>
        </p:grpSpPr>
        <p:sp>
          <p:nvSpPr>
            <p:cNvPr id="661" name="object 661" descr=""/>
            <p:cNvSpPr/>
            <p:nvPr/>
          </p:nvSpPr>
          <p:spPr>
            <a:xfrm>
              <a:off x="10163971" y="6441687"/>
              <a:ext cx="855980" cy="400685"/>
            </a:xfrm>
            <a:custGeom>
              <a:avLst/>
              <a:gdLst/>
              <a:ahLst/>
              <a:cxnLst/>
              <a:rect l="l" t="t" r="r" b="b"/>
              <a:pathLst>
                <a:path w="855979" h="400684">
                  <a:moveTo>
                    <a:pt x="541693" y="51423"/>
                  </a:moveTo>
                  <a:lnTo>
                    <a:pt x="0" y="51423"/>
                  </a:lnTo>
                </a:path>
                <a:path w="855979" h="400684">
                  <a:moveTo>
                    <a:pt x="855820" y="400453"/>
                  </a:moveTo>
                  <a:lnTo>
                    <a:pt x="0" y="400453"/>
                  </a:lnTo>
                </a:path>
                <a:path w="855979" h="400684">
                  <a:moveTo>
                    <a:pt x="52354" y="103778"/>
                  </a:moveTo>
                  <a:lnTo>
                    <a:pt x="52354" y="348098"/>
                  </a:lnTo>
                </a:path>
                <a:path w="855979" h="400684">
                  <a:moveTo>
                    <a:pt x="52354" y="0"/>
                  </a:moveTo>
                  <a:lnTo>
                    <a:pt x="52354" y="1170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2" name="object 662" descr=""/>
            <p:cNvSpPr/>
            <p:nvPr/>
          </p:nvSpPr>
          <p:spPr>
            <a:xfrm>
              <a:off x="10186774" y="6463560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4" h="59690">
                  <a:moveTo>
                    <a:pt x="0" y="14193"/>
                  </a:moveTo>
                  <a:lnTo>
                    <a:pt x="44908" y="59102"/>
                  </a:lnTo>
                  <a:lnTo>
                    <a:pt x="58869" y="44908"/>
                  </a:lnTo>
                  <a:lnTo>
                    <a:pt x="0" y="14193"/>
                  </a:lnTo>
                  <a:close/>
                </a:path>
                <a:path w="59054" h="59690">
                  <a:moveTo>
                    <a:pt x="0" y="14193"/>
                  </a:moveTo>
                  <a:lnTo>
                    <a:pt x="58869" y="44908"/>
                  </a:lnTo>
                  <a:lnTo>
                    <a:pt x="13961" y="0"/>
                  </a:lnTo>
                  <a:lnTo>
                    <a:pt x="0" y="141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3" name="object 663" descr=""/>
            <p:cNvSpPr/>
            <p:nvPr/>
          </p:nvSpPr>
          <p:spPr>
            <a:xfrm>
              <a:off x="10186774" y="6463560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4" h="59690">
                  <a:moveTo>
                    <a:pt x="44908" y="59102"/>
                  </a:moveTo>
                  <a:lnTo>
                    <a:pt x="58869" y="44908"/>
                  </a:lnTo>
                  <a:lnTo>
                    <a:pt x="0" y="14193"/>
                  </a:lnTo>
                  <a:lnTo>
                    <a:pt x="44908" y="59102"/>
                  </a:lnTo>
                  <a:close/>
                </a:path>
                <a:path w="59054" h="59690">
                  <a:moveTo>
                    <a:pt x="58869" y="44908"/>
                  </a:moveTo>
                  <a:lnTo>
                    <a:pt x="0" y="14193"/>
                  </a:lnTo>
                  <a:lnTo>
                    <a:pt x="13961" y="0"/>
                  </a:lnTo>
                  <a:lnTo>
                    <a:pt x="58869" y="4490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4" name="object 664" descr=""/>
            <p:cNvSpPr/>
            <p:nvPr/>
          </p:nvSpPr>
          <p:spPr>
            <a:xfrm>
              <a:off x="10216325" y="6776523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w="0" h="117475">
                  <a:moveTo>
                    <a:pt x="0" y="11704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5" name="object 665" descr=""/>
            <p:cNvSpPr/>
            <p:nvPr/>
          </p:nvSpPr>
          <p:spPr>
            <a:xfrm>
              <a:off x="10186774" y="6812589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4" h="59690">
                  <a:moveTo>
                    <a:pt x="0" y="14193"/>
                  </a:moveTo>
                  <a:lnTo>
                    <a:pt x="44908" y="59102"/>
                  </a:lnTo>
                  <a:lnTo>
                    <a:pt x="58869" y="44908"/>
                  </a:lnTo>
                  <a:lnTo>
                    <a:pt x="0" y="14193"/>
                  </a:lnTo>
                  <a:close/>
                </a:path>
                <a:path w="59054" h="59690">
                  <a:moveTo>
                    <a:pt x="0" y="14193"/>
                  </a:moveTo>
                  <a:lnTo>
                    <a:pt x="58869" y="44908"/>
                  </a:lnTo>
                  <a:lnTo>
                    <a:pt x="13961" y="0"/>
                  </a:lnTo>
                  <a:lnTo>
                    <a:pt x="0" y="141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6" name="object 666" descr=""/>
            <p:cNvSpPr/>
            <p:nvPr/>
          </p:nvSpPr>
          <p:spPr>
            <a:xfrm>
              <a:off x="10186774" y="6812590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4" h="59690">
                  <a:moveTo>
                    <a:pt x="13961" y="0"/>
                  </a:moveTo>
                  <a:lnTo>
                    <a:pt x="0" y="14193"/>
                  </a:lnTo>
                  <a:lnTo>
                    <a:pt x="58869" y="44908"/>
                  </a:lnTo>
                  <a:lnTo>
                    <a:pt x="13961" y="0"/>
                  </a:lnTo>
                  <a:close/>
                </a:path>
                <a:path w="59054" h="59690">
                  <a:moveTo>
                    <a:pt x="0" y="14193"/>
                  </a:moveTo>
                  <a:lnTo>
                    <a:pt x="58869" y="44908"/>
                  </a:lnTo>
                  <a:lnTo>
                    <a:pt x="44908" y="59102"/>
                  </a:lnTo>
                  <a:lnTo>
                    <a:pt x="0" y="14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67" name="object 667" descr=""/>
          <p:cNvSpPr txBox="1"/>
          <p:nvPr/>
        </p:nvSpPr>
        <p:spPr>
          <a:xfrm>
            <a:off x="10083895" y="6564004"/>
            <a:ext cx="107314" cy="212090"/>
          </a:xfrm>
          <a:prstGeom prst="rect">
            <a:avLst/>
          </a:prstGeom>
        </p:spPr>
        <p:txBody>
          <a:bodyPr wrap="square" lIns="0" tIns="88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550">
                <a:latin typeface="Arial"/>
                <a:cs typeface="Arial"/>
              </a:rPr>
              <a:t>10'-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668" name="object 668" descr=""/>
          <p:cNvGrpSpPr/>
          <p:nvPr/>
        </p:nvGrpSpPr>
        <p:grpSpPr>
          <a:xfrm>
            <a:off x="10705960" y="6544830"/>
            <a:ext cx="419100" cy="991869"/>
            <a:chOff x="10705960" y="6544830"/>
            <a:chExt cx="419100" cy="991869"/>
          </a:xfrm>
        </p:grpSpPr>
        <p:sp>
          <p:nvSpPr>
            <p:cNvPr id="669" name="object 669" descr=""/>
            <p:cNvSpPr/>
            <p:nvPr/>
          </p:nvSpPr>
          <p:spPr>
            <a:xfrm>
              <a:off x="10706595" y="6545465"/>
              <a:ext cx="365760" cy="990600"/>
            </a:xfrm>
            <a:custGeom>
              <a:avLst/>
              <a:gdLst/>
              <a:ahLst/>
              <a:cxnLst/>
              <a:rect l="l" t="t" r="r" b="b"/>
              <a:pathLst>
                <a:path w="365759" h="990600">
                  <a:moveTo>
                    <a:pt x="51423" y="0"/>
                  </a:moveTo>
                  <a:lnTo>
                    <a:pt x="51423" y="990313"/>
                  </a:lnTo>
                </a:path>
                <a:path w="365759" h="990600">
                  <a:moveTo>
                    <a:pt x="365550" y="349029"/>
                  </a:moveTo>
                  <a:lnTo>
                    <a:pt x="365550" y="990313"/>
                  </a:lnTo>
                </a:path>
                <a:path w="365759" h="990600">
                  <a:moveTo>
                    <a:pt x="103778" y="937958"/>
                  </a:moveTo>
                  <a:lnTo>
                    <a:pt x="313195" y="937958"/>
                  </a:lnTo>
                </a:path>
                <a:path w="365759" h="990600">
                  <a:moveTo>
                    <a:pt x="0" y="938191"/>
                  </a:moveTo>
                  <a:lnTo>
                    <a:pt x="117041" y="93795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0" name="object 670" descr=""/>
            <p:cNvSpPr/>
            <p:nvPr/>
          </p:nvSpPr>
          <p:spPr>
            <a:xfrm>
              <a:off x="10728700" y="7454105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4">
                  <a:moveTo>
                    <a:pt x="13961" y="58869"/>
                  </a:moveTo>
                  <a:lnTo>
                    <a:pt x="58869" y="13961"/>
                  </a:lnTo>
                  <a:lnTo>
                    <a:pt x="44908" y="0"/>
                  </a:lnTo>
                  <a:lnTo>
                    <a:pt x="13961" y="58869"/>
                  </a:lnTo>
                  <a:close/>
                </a:path>
                <a:path w="59054" h="59054">
                  <a:moveTo>
                    <a:pt x="0" y="44908"/>
                  </a:moveTo>
                  <a:lnTo>
                    <a:pt x="13961" y="58869"/>
                  </a:lnTo>
                  <a:lnTo>
                    <a:pt x="44908" y="0"/>
                  </a:lnTo>
                  <a:lnTo>
                    <a:pt x="0" y="44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1" name="object 671" descr=""/>
            <p:cNvSpPr/>
            <p:nvPr/>
          </p:nvSpPr>
          <p:spPr>
            <a:xfrm>
              <a:off x="10728700" y="7454105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4">
                  <a:moveTo>
                    <a:pt x="58869" y="13961"/>
                  </a:moveTo>
                  <a:lnTo>
                    <a:pt x="44908" y="0"/>
                  </a:lnTo>
                  <a:lnTo>
                    <a:pt x="13961" y="58869"/>
                  </a:lnTo>
                  <a:lnTo>
                    <a:pt x="58869" y="13961"/>
                  </a:lnTo>
                  <a:close/>
                </a:path>
                <a:path w="59054" h="59054">
                  <a:moveTo>
                    <a:pt x="44908" y="0"/>
                  </a:moveTo>
                  <a:lnTo>
                    <a:pt x="13961" y="58869"/>
                  </a:lnTo>
                  <a:lnTo>
                    <a:pt x="0" y="44908"/>
                  </a:lnTo>
                  <a:lnTo>
                    <a:pt x="4490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2" name="object 672" descr=""/>
            <p:cNvSpPr/>
            <p:nvPr/>
          </p:nvSpPr>
          <p:spPr>
            <a:xfrm>
              <a:off x="11006760" y="7483424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 h="0">
                  <a:moveTo>
                    <a:pt x="11704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3" name="object 673" descr=""/>
            <p:cNvSpPr/>
            <p:nvPr/>
          </p:nvSpPr>
          <p:spPr>
            <a:xfrm>
              <a:off x="11042827" y="7454105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4">
                  <a:moveTo>
                    <a:pt x="13961" y="58869"/>
                  </a:moveTo>
                  <a:lnTo>
                    <a:pt x="58869" y="13961"/>
                  </a:lnTo>
                  <a:lnTo>
                    <a:pt x="44908" y="0"/>
                  </a:lnTo>
                  <a:lnTo>
                    <a:pt x="13961" y="58869"/>
                  </a:lnTo>
                  <a:close/>
                </a:path>
                <a:path w="59054" h="59054">
                  <a:moveTo>
                    <a:pt x="0" y="44908"/>
                  </a:moveTo>
                  <a:lnTo>
                    <a:pt x="13961" y="58869"/>
                  </a:lnTo>
                  <a:lnTo>
                    <a:pt x="44908" y="0"/>
                  </a:lnTo>
                  <a:lnTo>
                    <a:pt x="0" y="44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4" name="object 674" descr=""/>
            <p:cNvSpPr/>
            <p:nvPr/>
          </p:nvSpPr>
          <p:spPr>
            <a:xfrm>
              <a:off x="11042827" y="7454105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4">
                  <a:moveTo>
                    <a:pt x="0" y="44908"/>
                  </a:moveTo>
                  <a:lnTo>
                    <a:pt x="13961" y="58869"/>
                  </a:lnTo>
                  <a:lnTo>
                    <a:pt x="44908" y="0"/>
                  </a:lnTo>
                  <a:lnTo>
                    <a:pt x="0" y="44908"/>
                  </a:lnTo>
                  <a:close/>
                </a:path>
                <a:path w="59054" h="59054">
                  <a:moveTo>
                    <a:pt x="13961" y="58869"/>
                  </a:moveTo>
                  <a:lnTo>
                    <a:pt x="44908" y="0"/>
                  </a:lnTo>
                  <a:lnTo>
                    <a:pt x="58869" y="13961"/>
                  </a:lnTo>
                  <a:lnTo>
                    <a:pt x="13961" y="588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75" name="object 675" descr=""/>
          <p:cNvSpPr txBox="1"/>
          <p:nvPr/>
        </p:nvSpPr>
        <p:spPr>
          <a:xfrm>
            <a:off x="10829784" y="7344298"/>
            <a:ext cx="17145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9'-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sp>
        <p:nvSpPr>
          <p:cNvPr id="676" name="object 676" descr=""/>
          <p:cNvSpPr txBox="1"/>
          <p:nvPr/>
        </p:nvSpPr>
        <p:spPr>
          <a:xfrm>
            <a:off x="11119715" y="6502207"/>
            <a:ext cx="1174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F.R.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677" name="object 677" descr=""/>
          <p:cNvGrpSpPr/>
          <p:nvPr/>
        </p:nvGrpSpPr>
        <p:grpSpPr>
          <a:xfrm>
            <a:off x="11089596" y="3875157"/>
            <a:ext cx="1908175" cy="2792730"/>
            <a:chOff x="11089596" y="3875157"/>
            <a:chExt cx="1908175" cy="2792730"/>
          </a:xfrm>
        </p:grpSpPr>
        <p:pic>
          <p:nvPicPr>
            <p:cNvPr id="678" name="object 67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089596" y="6469842"/>
              <a:ext cx="162880" cy="186149"/>
            </a:xfrm>
            <a:prstGeom prst="rect">
              <a:avLst/>
            </a:prstGeom>
          </p:spPr>
        </p:pic>
        <p:sp>
          <p:nvSpPr>
            <p:cNvPr id="679" name="object 679" descr=""/>
            <p:cNvSpPr/>
            <p:nvPr/>
          </p:nvSpPr>
          <p:spPr>
            <a:xfrm>
              <a:off x="12985757" y="3875157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0" y="0"/>
                  </a:moveTo>
                  <a:lnTo>
                    <a:pt x="232" y="698059"/>
                  </a:lnTo>
                  <a:lnTo>
                    <a:pt x="11867" y="698059"/>
                  </a:lnTo>
                  <a:lnTo>
                    <a:pt x="0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867" y="69805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0" name="object 680" descr=""/>
            <p:cNvSpPr/>
            <p:nvPr/>
          </p:nvSpPr>
          <p:spPr>
            <a:xfrm>
              <a:off x="12985757" y="3875157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11634" y="0"/>
                  </a:moveTo>
                  <a:lnTo>
                    <a:pt x="0" y="0"/>
                  </a:lnTo>
                  <a:lnTo>
                    <a:pt x="11867" y="698059"/>
                  </a:lnTo>
                  <a:lnTo>
                    <a:pt x="11634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867" y="698059"/>
                  </a:lnTo>
                  <a:lnTo>
                    <a:pt x="232" y="6980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1" name="object 681" descr=""/>
            <p:cNvSpPr/>
            <p:nvPr/>
          </p:nvSpPr>
          <p:spPr>
            <a:xfrm>
              <a:off x="12985990" y="4747731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0" y="0"/>
                  </a:moveTo>
                  <a:lnTo>
                    <a:pt x="0" y="698059"/>
                  </a:lnTo>
                  <a:lnTo>
                    <a:pt x="11634" y="698059"/>
                  </a:lnTo>
                  <a:lnTo>
                    <a:pt x="0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2" name="object 682" descr=""/>
            <p:cNvSpPr/>
            <p:nvPr/>
          </p:nvSpPr>
          <p:spPr>
            <a:xfrm>
              <a:off x="12985990" y="4747731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11634" y="0"/>
                  </a:moveTo>
                  <a:lnTo>
                    <a:pt x="0" y="0"/>
                  </a:lnTo>
                  <a:lnTo>
                    <a:pt x="11634" y="698059"/>
                  </a:lnTo>
                  <a:lnTo>
                    <a:pt x="11634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0" y="6980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3" name="object 683" descr=""/>
            <p:cNvSpPr/>
            <p:nvPr/>
          </p:nvSpPr>
          <p:spPr>
            <a:xfrm>
              <a:off x="12985990" y="5620305"/>
              <a:ext cx="12065" cy="1047115"/>
            </a:xfrm>
            <a:custGeom>
              <a:avLst/>
              <a:gdLst/>
              <a:ahLst/>
              <a:cxnLst/>
              <a:rect l="l" t="t" r="r" b="b"/>
              <a:pathLst>
                <a:path w="12065" h="1047115">
                  <a:moveTo>
                    <a:pt x="0" y="0"/>
                  </a:moveTo>
                  <a:lnTo>
                    <a:pt x="0" y="1047088"/>
                  </a:lnTo>
                  <a:lnTo>
                    <a:pt x="11634" y="1047088"/>
                  </a:lnTo>
                  <a:lnTo>
                    <a:pt x="0" y="0"/>
                  </a:lnTo>
                  <a:close/>
                </a:path>
                <a:path w="12065" h="1047115">
                  <a:moveTo>
                    <a:pt x="0" y="0"/>
                  </a:moveTo>
                  <a:lnTo>
                    <a:pt x="11634" y="104708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4" name="object 684" descr=""/>
            <p:cNvSpPr/>
            <p:nvPr/>
          </p:nvSpPr>
          <p:spPr>
            <a:xfrm>
              <a:off x="12985990" y="5620305"/>
              <a:ext cx="12065" cy="1047115"/>
            </a:xfrm>
            <a:custGeom>
              <a:avLst/>
              <a:gdLst/>
              <a:ahLst/>
              <a:cxnLst/>
              <a:rect l="l" t="t" r="r" b="b"/>
              <a:pathLst>
                <a:path w="12065" h="1047115">
                  <a:moveTo>
                    <a:pt x="11634" y="0"/>
                  </a:moveTo>
                  <a:lnTo>
                    <a:pt x="0" y="0"/>
                  </a:lnTo>
                  <a:lnTo>
                    <a:pt x="11634" y="1047088"/>
                  </a:lnTo>
                  <a:lnTo>
                    <a:pt x="11634" y="0"/>
                  </a:lnTo>
                  <a:close/>
                </a:path>
                <a:path w="12065" h="1047115">
                  <a:moveTo>
                    <a:pt x="0" y="0"/>
                  </a:moveTo>
                  <a:lnTo>
                    <a:pt x="11634" y="1047088"/>
                  </a:lnTo>
                  <a:lnTo>
                    <a:pt x="0" y="104708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85" name="object 685" descr=""/>
          <p:cNvSpPr txBox="1"/>
          <p:nvPr/>
        </p:nvSpPr>
        <p:spPr>
          <a:xfrm>
            <a:off x="11244582" y="6340788"/>
            <a:ext cx="439420" cy="3251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35">
                <a:latin typeface="Arial"/>
                <a:cs typeface="Arial"/>
              </a:rPr>
              <a:t>10X18</a:t>
            </a:r>
            <a:endParaRPr sz="1050">
              <a:latin typeface="Arial"/>
              <a:cs typeface="Arial"/>
            </a:endParaRPr>
          </a:p>
          <a:p>
            <a:pPr marL="23495">
              <a:lnSpc>
                <a:spcPct val="100000"/>
              </a:lnSpc>
              <a:spcBef>
                <a:spcPts val="825"/>
              </a:spcBef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686" name="object 686" descr=""/>
          <p:cNvSpPr txBox="1"/>
          <p:nvPr/>
        </p:nvSpPr>
        <p:spPr>
          <a:xfrm>
            <a:off x="11420905" y="5520700"/>
            <a:ext cx="1402715" cy="457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dirty="0" sz="1050" spc="-10">
                <a:latin typeface="Arial"/>
                <a:cs typeface="Arial"/>
              </a:rPr>
              <a:t>10X10</a:t>
            </a:r>
            <a:endParaRPr sz="105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880"/>
              </a:spcBef>
            </a:pPr>
            <a:r>
              <a:rPr dirty="0" baseline="-31746" sz="1575" spc="-225">
                <a:latin typeface="Arial"/>
                <a:cs typeface="Arial"/>
              </a:rPr>
              <a:t>10X10</a:t>
            </a:r>
            <a:r>
              <a:rPr dirty="0" baseline="-31746" sz="1575" spc="127">
                <a:latin typeface="Arial"/>
                <a:cs typeface="Arial"/>
              </a:rPr>
              <a:t> </a:t>
            </a:r>
            <a:r>
              <a:rPr dirty="0" sz="1050" spc="-135">
                <a:latin typeface="Arial"/>
                <a:cs typeface="Arial"/>
              </a:rPr>
              <a:t>10X15</a:t>
            </a:r>
            <a:r>
              <a:rPr dirty="0" sz="1050" spc="114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10X15</a:t>
            </a:r>
            <a:r>
              <a:rPr dirty="0" sz="1050" spc="90">
                <a:latin typeface="Arial"/>
                <a:cs typeface="Arial"/>
              </a:rPr>
              <a:t> </a:t>
            </a:r>
            <a:r>
              <a:rPr dirty="0" sz="1050" spc="-85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687" name="object 687" descr=""/>
          <p:cNvSpPr txBox="1"/>
          <p:nvPr/>
        </p:nvSpPr>
        <p:spPr>
          <a:xfrm>
            <a:off x="11950320" y="4790703"/>
            <a:ext cx="173990" cy="2584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688" name="object 688" descr=""/>
          <p:cNvSpPr txBox="1"/>
          <p:nvPr/>
        </p:nvSpPr>
        <p:spPr>
          <a:xfrm>
            <a:off x="11950096" y="5139706"/>
            <a:ext cx="174625" cy="2584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689" name="object 689" descr=""/>
          <p:cNvSpPr txBox="1"/>
          <p:nvPr/>
        </p:nvSpPr>
        <p:spPr>
          <a:xfrm>
            <a:off x="12997408" y="4790470"/>
            <a:ext cx="173990" cy="2584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690" name="object 690" descr=""/>
          <p:cNvSpPr txBox="1"/>
          <p:nvPr/>
        </p:nvSpPr>
        <p:spPr>
          <a:xfrm>
            <a:off x="12997408" y="5139500"/>
            <a:ext cx="173990" cy="2584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691" name="object 691" descr=""/>
          <p:cNvSpPr txBox="1"/>
          <p:nvPr/>
        </p:nvSpPr>
        <p:spPr>
          <a:xfrm>
            <a:off x="13009260" y="3868860"/>
            <a:ext cx="154940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</p:txBody>
      </p:sp>
      <p:sp>
        <p:nvSpPr>
          <p:cNvPr id="692" name="object 692" descr=""/>
          <p:cNvSpPr txBox="1"/>
          <p:nvPr/>
        </p:nvSpPr>
        <p:spPr>
          <a:xfrm>
            <a:off x="12997641" y="5837559"/>
            <a:ext cx="173990" cy="2584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693" name="object 693" descr=""/>
          <p:cNvSpPr txBox="1"/>
          <p:nvPr/>
        </p:nvSpPr>
        <p:spPr>
          <a:xfrm>
            <a:off x="12997641" y="6186588"/>
            <a:ext cx="430530" cy="46799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222250">
              <a:lnSpc>
                <a:spcPts val="1260"/>
              </a:lnSpc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dirty="0" sz="1050" spc="-10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694" name="object 694" descr=""/>
          <p:cNvSpPr txBox="1"/>
          <p:nvPr/>
        </p:nvSpPr>
        <p:spPr>
          <a:xfrm>
            <a:off x="13009492" y="5614008"/>
            <a:ext cx="154940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</p:txBody>
      </p:sp>
      <p:sp>
        <p:nvSpPr>
          <p:cNvPr id="695" name="object 695" descr=""/>
          <p:cNvSpPr txBox="1"/>
          <p:nvPr/>
        </p:nvSpPr>
        <p:spPr>
          <a:xfrm>
            <a:off x="13009492" y="6486581"/>
            <a:ext cx="154940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</p:txBody>
      </p:sp>
      <p:sp>
        <p:nvSpPr>
          <p:cNvPr id="696" name="object 696" descr=""/>
          <p:cNvSpPr txBox="1"/>
          <p:nvPr/>
        </p:nvSpPr>
        <p:spPr>
          <a:xfrm>
            <a:off x="11857478" y="6340788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697" name="object 697" descr=""/>
          <p:cNvSpPr txBox="1"/>
          <p:nvPr/>
        </p:nvSpPr>
        <p:spPr>
          <a:xfrm>
            <a:off x="11860735" y="3925503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698" name="object 698" descr=""/>
          <p:cNvSpPr txBox="1"/>
          <p:nvPr/>
        </p:nvSpPr>
        <p:spPr>
          <a:xfrm>
            <a:off x="11511706" y="3925503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699" name="object 699" descr=""/>
          <p:cNvSpPr txBox="1"/>
          <p:nvPr/>
        </p:nvSpPr>
        <p:spPr>
          <a:xfrm>
            <a:off x="12558794" y="3925503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700" name="object 700" descr=""/>
          <p:cNvSpPr txBox="1"/>
          <p:nvPr/>
        </p:nvSpPr>
        <p:spPr>
          <a:xfrm>
            <a:off x="12997408" y="3925503"/>
            <a:ext cx="433705" cy="4254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2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3825">
              <a:lnSpc>
                <a:spcPct val="100000"/>
              </a:lnSpc>
              <a:spcBef>
                <a:spcPts val="780"/>
              </a:spcBef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701" name="object 701" descr=""/>
          <p:cNvSpPr txBox="1"/>
          <p:nvPr/>
        </p:nvSpPr>
        <p:spPr>
          <a:xfrm>
            <a:off x="13605882" y="3925271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702" name="object 702" descr=""/>
          <p:cNvSpPr txBox="1"/>
          <p:nvPr/>
        </p:nvSpPr>
        <p:spPr>
          <a:xfrm>
            <a:off x="13954912" y="3925271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703" name="object 703" descr=""/>
          <p:cNvSpPr txBox="1"/>
          <p:nvPr/>
        </p:nvSpPr>
        <p:spPr>
          <a:xfrm>
            <a:off x="16398120" y="3925038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704" name="object 704" descr=""/>
          <p:cNvSpPr txBox="1"/>
          <p:nvPr/>
        </p:nvSpPr>
        <p:spPr>
          <a:xfrm>
            <a:off x="16049090" y="3925271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705" name="object 705" descr=""/>
          <p:cNvSpPr txBox="1"/>
          <p:nvPr/>
        </p:nvSpPr>
        <p:spPr>
          <a:xfrm>
            <a:off x="15700060" y="3925271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706" name="object 706" descr=""/>
          <p:cNvSpPr txBox="1"/>
          <p:nvPr/>
        </p:nvSpPr>
        <p:spPr>
          <a:xfrm>
            <a:off x="15351030" y="3925271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707" name="object 707" descr=""/>
          <p:cNvSpPr txBox="1"/>
          <p:nvPr/>
        </p:nvSpPr>
        <p:spPr>
          <a:xfrm>
            <a:off x="15002002" y="3925271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708" name="object 708" descr=""/>
          <p:cNvSpPr txBox="1"/>
          <p:nvPr/>
        </p:nvSpPr>
        <p:spPr>
          <a:xfrm>
            <a:off x="14652972" y="3925271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709" name="object 709" descr=""/>
          <p:cNvSpPr txBox="1"/>
          <p:nvPr/>
        </p:nvSpPr>
        <p:spPr>
          <a:xfrm>
            <a:off x="14303942" y="3925271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710" name="object 710" descr=""/>
          <p:cNvSpPr txBox="1"/>
          <p:nvPr/>
        </p:nvSpPr>
        <p:spPr>
          <a:xfrm>
            <a:off x="17249503" y="4478498"/>
            <a:ext cx="3016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10X23</a:t>
            </a:r>
            <a:endParaRPr sz="1050">
              <a:latin typeface="Arial"/>
              <a:cs typeface="Arial"/>
            </a:endParaRPr>
          </a:p>
        </p:txBody>
      </p:sp>
      <p:sp>
        <p:nvSpPr>
          <p:cNvPr id="711" name="object 711" descr=""/>
          <p:cNvSpPr txBox="1"/>
          <p:nvPr/>
        </p:nvSpPr>
        <p:spPr>
          <a:xfrm>
            <a:off x="17249503" y="4827528"/>
            <a:ext cx="3016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10X23</a:t>
            </a:r>
            <a:endParaRPr sz="1050">
              <a:latin typeface="Arial"/>
              <a:cs typeface="Arial"/>
            </a:endParaRPr>
          </a:p>
        </p:txBody>
      </p:sp>
      <p:sp>
        <p:nvSpPr>
          <p:cNvPr id="712" name="object 712" descr=""/>
          <p:cNvSpPr txBox="1"/>
          <p:nvPr/>
        </p:nvSpPr>
        <p:spPr>
          <a:xfrm>
            <a:off x="17249503" y="5176558"/>
            <a:ext cx="3016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10X23</a:t>
            </a:r>
            <a:endParaRPr sz="1050">
              <a:latin typeface="Arial"/>
              <a:cs typeface="Arial"/>
            </a:endParaRPr>
          </a:p>
        </p:txBody>
      </p:sp>
      <p:sp>
        <p:nvSpPr>
          <p:cNvPr id="713" name="object 713" descr=""/>
          <p:cNvSpPr txBox="1"/>
          <p:nvPr/>
        </p:nvSpPr>
        <p:spPr>
          <a:xfrm>
            <a:off x="17249503" y="5525587"/>
            <a:ext cx="3016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10X23</a:t>
            </a:r>
            <a:endParaRPr sz="1050">
              <a:latin typeface="Arial"/>
              <a:cs typeface="Arial"/>
            </a:endParaRPr>
          </a:p>
        </p:txBody>
      </p:sp>
      <p:sp>
        <p:nvSpPr>
          <p:cNvPr id="714" name="object 714" descr=""/>
          <p:cNvSpPr txBox="1"/>
          <p:nvPr/>
        </p:nvSpPr>
        <p:spPr>
          <a:xfrm>
            <a:off x="17249736" y="5874617"/>
            <a:ext cx="3016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10X23</a:t>
            </a:r>
            <a:endParaRPr sz="1050">
              <a:latin typeface="Arial"/>
              <a:cs typeface="Arial"/>
            </a:endParaRPr>
          </a:p>
        </p:txBody>
      </p:sp>
      <p:sp>
        <p:nvSpPr>
          <p:cNvPr id="715" name="object 715" descr=""/>
          <p:cNvSpPr txBox="1"/>
          <p:nvPr/>
        </p:nvSpPr>
        <p:spPr>
          <a:xfrm>
            <a:off x="17249736" y="6223646"/>
            <a:ext cx="3016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10X23</a:t>
            </a:r>
            <a:endParaRPr sz="1050">
              <a:latin typeface="Arial"/>
              <a:cs typeface="Arial"/>
            </a:endParaRPr>
          </a:p>
        </p:txBody>
      </p:sp>
      <p:sp>
        <p:nvSpPr>
          <p:cNvPr id="716" name="object 716" descr=""/>
          <p:cNvSpPr txBox="1"/>
          <p:nvPr/>
        </p:nvSpPr>
        <p:spPr>
          <a:xfrm>
            <a:off x="10933139" y="3789048"/>
            <a:ext cx="3016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10X19</a:t>
            </a:r>
            <a:endParaRPr sz="1050">
              <a:latin typeface="Arial"/>
              <a:cs typeface="Arial"/>
            </a:endParaRPr>
          </a:p>
        </p:txBody>
      </p:sp>
      <p:sp>
        <p:nvSpPr>
          <p:cNvPr id="717" name="object 717" descr=""/>
          <p:cNvSpPr txBox="1"/>
          <p:nvPr/>
        </p:nvSpPr>
        <p:spPr>
          <a:xfrm>
            <a:off x="10933139" y="4487107"/>
            <a:ext cx="3016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10X19</a:t>
            </a:r>
            <a:endParaRPr sz="1050">
              <a:latin typeface="Arial"/>
              <a:cs typeface="Arial"/>
            </a:endParaRPr>
          </a:p>
        </p:txBody>
      </p:sp>
      <p:sp>
        <p:nvSpPr>
          <p:cNvPr id="718" name="object 718" descr=""/>
          <p:cNvSpPr txBox="1"/>
          <p:nvPr/>
        </p:nvSpPr>
        <p:spPr>
          <a:xfrm>
            <a:off x="10907972" y="4822641"/>
            <a:ext cx="864869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  <a:tabLst>
                <a:tab pos="537845" algn="l"/>
              </a:tabLst>
            </a:pPr>
            <a:r>
              <a:rPr dirty="0" baseline="-5291" sz="1575" spc="-15">
                <a:latin typeface="Arial"/>
                <a:cs typeface="Arial"/>
              </a:rPr>
              <a:t>10X19</a:t>
            </a:r>
            <a:r>
              <a:rPr dirty="0" baseline="-5291" sz="1575">
                <a:latin typeface="Arial"/>
                <a:cs typeface="Arial"/>
              </a:rPr>
              <a:t>	</a:t>
            </a:r>
            <a:r>
              <a:rPr dirty="0" sz="1050" spc="-105">
                <a:latin typeface="Arial"/>
                <a:cs typeface="Arial"/>
              </a:rPr>
              <a:t>10X10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719" name="object 719" descr=""/>
          <p:cNvSpPr txBox="1"/>
          <p:nvPr/>
        </p:nvSpPr>
        <p:spPr>
          <a:xfrm>
            <a:off x="10895272" y="5171671"/>
            <a:ext cx="192468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550545" algn="l"/>
                <a:tab pos="1248410" algn="l"/>
              </a:tabLst>
            </a:pPr>
            <a:r>
              <a:rPr dirty="0" baseline="-5291" sz="1575" spc="-15">
                <a:latin typeface="Arial"/>
                <a:cs typeface="Arial"/>
              </a:rPr>
              <a:t>10X19</a:t>
            </a:r>
            <a:r>
              <a:rPr dirty="0" baseline="-5291" sz="1575">
                <a:latin typeface="Arial"/>
                <a:cs typeface="Arial"/>
              </a:rPr>
              <a:t>	</a:t>
            </a:r>
            <a:r>
              <a:rPr dirty="0" sz="1050" spc="-20">
                <a:latin typeface="Arial"/>
                <a:cs typeface="Arial"/>
              </a:rPr>
              <a:t>10X10</a:t>
            </a:r>
            <a:r>
              <a:rPr dirty="0" sz="1050">
                <a:latin typeface="Arial"/>
                <a:cs typeface="Arial"/>
              </a:rPr>
              <a:t>	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00">
                <a:latin typeface="Arial"/>
                <a:cs typeface="Arial"/>
              </a:rPr>
              <a:t>10X10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720" name="object 720" descr=""/>
          <p:cNvSpPr txBox="1"/>
          <p:nvPr/>
        </p:nvSpPr>
        <p:spPr>
          <a:xfrm>
            <a:off x="10933372" y="5534196"/>
            <a:ext cx="3016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10X19</a:t>
            </a:r>
            <a:endParaRPr sz="1050">
              <a:latin typeface="Arial"/>
              <a:cs typeface="Arial"/>
            </a:endParaRPr>
          </a:p>
        </p:txBody>
      </p:sp>
      <p:sp>
        <p:nvSpPr>
          <p:cNvPr id="721" name="object 721" descr=""/>
          <p:cNvSpPr txBox="1"/>
          <p:nvPr/>
        </p:nvSpPr>
        <p:spPr>
          <a:xfrm>
            <a:off x="10933372" y="5883225"/>
            <a:ext cx="3016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10X19</a:t>
            </a:r>
            <a:endParaRPr sz="1050">
              <a:latin typeface="Arial"/>
              <a:cs typeface="Arial"/>
            </a:endParaRPr>
          </a:p>
        </p:txBody>
      </p:sp>
      <p:sp>
        <p:nvSpPr>
          <p:cNvPr id="722" name="object 722" descr=""/>
          <p:cNvSpPr txBox="1"/>
          <p:nvPr/>
        </p:nvSpPr>
        <p:spPr>
          <a:xfrm>
            <a:off x="11827212" y="4392404"/>
            <a:ext cx="478345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1181735" algn="l"/>
              </a:tabLst>
            </a:pPr>
            <a:r>
              <a:rPr dirty="0" baseline="2645" sz="1575" spc="-142">
                <a:latin typeface="Arial"/>
                <a:cs typeface="Arial"/>
              </a:rPr>
              <a:t>5X10</a:t>
            </a:r>
            <a:r>
              <a:rPr dirty="0" baseline="2645" sz="1575" spc="494">
                <a:latin typeface="Arial"/>
                <a:cs typeface="Arial"/>
              </a:rPr>
              <a:t> </a:t>
            </a:r>
            <a:r>
              <a:rPr dirty="0" baseline="2645" sz="1575" spc="-142">
                <a:latin typeface="Arial"/>
                <a:cs typeface="Arial"/>
              </a:rPr>
              <a:t>5X10</a:t>
            </a:r>
            <a:r>
              <a:rPr dirty="0" baseline="2645" sz="1575" spc="502">
                <a:latin typeface="Arial"/>
                <a:cs typeface="Arial"/>
              </a:rPr>
              <a:t> </a:t>
            </a:r>
            <a:r>
              <a:rPr dirty="0" baseline="2645" sz="1575" spc="-30">
                <a:latin typeface="Arial"/>
                <a:cs typeface="Arial"/>
              </a:rPr>
              <a:t>5X10</a:t>
            </a:r>
            <a:r>
              <a:rPr dirty="0" baseline="2645" sz="1575">
                <a:latin typeface="Arial"/>
                <a:cs typeface="Arial"/>
              </a:rPr>
              <a:t>	</a:t>
            </a:r>
            <a:r>
              <a:rPr dirty="0" sz="1050" spc="-260">
                <a:latin typeface="Arial"/>
                <a:cs typeface="Arial"/>
              </a:rPr>
              <a:t>5X5</a:t>
            </a:r>
            <a:r>
              <a:rPr dirty="0" sz="1050" spc="185">
                <a:latin typeface="Arial"/>
                <a:cs typeface="Arial"/>
              </a:rPr>
              <a:t> </a:t>
            </a:r>
            <a:r>
              <a:rPr dirty="0" baseline="2645" sz="1575" spc="-142">
                <a:latin typeface="Arial"/>
                <a:cs typeface="Arial"/>
              </a:rPr>
              <a:t>5X10</a:t>
            </a:r>
            <a:r>
              <a:rPr dirty="0" baseline="2645" sz="1575" spc="442">
                <a:latin typeface="Arial"/>
                <a:cs typeface="Arial"/>
              </a:rPr>
              <a:t> </a:t>
            </a:r>
            <a:r>
              <a:rPr dirty="0" baseline="2645" sz="1575" spc="-142">
                <a:latin typeface="Arial"/>
                <a:cs typeface="Arial"/>
              </a:rPr>
              <a:t>5X10</a:t>
            </a:r>
            <a:r>
              <a:rPr dirty="0" baseline="2645" sz="1575" spc="494">
                <a:latin typeface="Arial"/>
                <a:cs typeface="Arial"/>
              </a:rPr>
              <a:t> </a:t>
            </a:r>
            <a:r>
              <a:rPr dirty="0" baseline="2645" sz="1575" spc="-142">
                <a:latin typeface="Arial"/>
                <a:cs typeface="Arial"/>
              </a:rPr>
              <a:t>5X10</a:t>
            </a:r>
            <a:r>
              <a:rPr dirty="0" baseline="2645" sz="1575" spc="525">
                <a:latin typeface="Arial"/>
                <a:cs typeface="Arial"/>
              </a:rPr>
              <a:t> </a:t>
            </a:r>
            <a:r>
              <a:rPr dirty="0" baseline="2645" sz="1575" spc="-142">
                <a:latin typeface="Arial"/>
                <a:cs typeface="Arial"/>
              </a:rPr>
              <a:t>5X10</a:t>
            </a:r>
            <a:r>
              <a:rPr dirty="0" baseline="2645" sz="1575" spc="532">
                <a:latin typeface="Arial"/>
                <a:cs typeface="Arial"/>
              </a:rPr>
              <a:t> </a:t>
            </a:r>
            <a:r>
              <a:rPr dirty="0" baseline="2645" sz="1575" spc="-142">
                <a:latin typeface="Arial"/>
                <a:cs typeface="Arial"/>
              </a:rPr>
              <a:t>5X10</a:t>
            </a:r>
            <a:r>
              <a:rPr dirty="0" baseline="2645" sz="1575" spc="525">
                <a:latin typeface="Arial"/>
                <a:cs typeface="Arial"/>
              </a:rPr>
              <a:t> </a:t>
            </a:r>
            <a:r>
              <a:rPr dirty="0" baseline="2645" sz="1575" spc="-142">
                <a:latin typeface="Arial"/>
                <a:cs typeface="Arial"/>
              </a:rPr>
              <a:t>5X10</a:t>
            </a:r>
            <a:r>
              <a:rPr dirty="0" baseline="2645" sz="1575" spc="532">
                <a:latin typeface="Arial"/>
                <a:cs typeface="Arial"/>
              </a:rPr>
              <a:t> </a:t>
            </a:r>
            <a:r>
              <a:rPr dirty="0" baseline="2645" sz="1575" spc="-142">
                <a:latin typeface="Arial"/>
                <a:cs typeface="Arial"/>
              </a:rPr>
              <a:t>5X10</a:t>
            </a:r>
            <a:r>
              <a:rPr dirty="0" baseline="2645" sz="1575" spc="525">
                <a:latin typeface="Arial"/>
                <a:cs typeface="Arial"/>
              </a:rPr>
              <a:t> </a:t>
            </a:r>
            <a:r>
              <a:rPr dirty="0" baseline="2645" sz="1575" spc="-142">
                <a:latin typeface="Arial"/>
                <a:cs typeface="Arial"/>
              </a:rPr>
              <a:t>5X10</a:t>
            </a:r>
            <a:r>
              <a:rPr dirty="0" baseline="2645" sz="1575" spc="532">
                <a:latin typeface="Arial"/>
                <a:cs typeface="Arial"/>
              </a:rPr>
              <a:t> </a:t>
            </a:r>
            <a:r>
              <a:rPr dirty="0" baseline="2645" sz="1575" spc="-142">
                <a:latin typeface="Arial"/>
                <a:cs typeface="Arial"/>
              </a:rPr>
              <a:t>5X10</a:t>
            </a:r>
            <a:r>
              <a:rPr dirty="0" baseline="2645" sz="1575" spc="525">
                <a:latin typeface="Arial"/>
                <a:cs typeface="Arial"/>
              </a:rPr>
              <a:t> </a:t>
            </a:r>
            <a:r>
              <a:rPr dirty="0" baseline="2645" sz="1575" spc="-67">
                <a:latin typeface="Arial"/>
                <a:cs typeface="Arial"/>
              </a:rPr>
              <a:t>5X10</a:t>
            </a:r>
            <a:endParaRPr baseline="2645" sz="1575">
              <a:latin typeface="Arial"/>
              <a:cs typeface="Arial"/>
            </a:endParaRPr>
          </a:p>
        </p:txBody>
      </p:sp>
      <p:sp>
        <p:nvSpPr>
          <p:cNvPr id="723" name="object 723" descr=""/>
          <p:cNvSpPr txBox="1"/>
          <p:nvPr/>
        </p:nvSpPr>
        <p:spPr>
          <a:xfrm>
            <a:off x="16823650" y="6565462"/>
            <a:ext cx="585470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dirty="0" baseline="31746" sz="1575" spc="-390">
                <a:latin typeface="Arial"/>
                <a:cs typeface="Arial"/>
              </a:rPr>
              <a:t>5X5</a:t>
            </a:r>
            <a:r>
              <a:rPr dirty="0" baseline="31746" sz="1575" spc="630">
                <a:latin typeface="Arial"/>
                <a:cs typeface="Arial"/>
              </a:rPr>
              <a:t> </a:t>
            </a:r>
            <a:r>
              <a:rPr dirty="0" sz="1050" spc="-105">
                <a:latin typeface="Arial"/>
                <a:cs typeface="Arial"/>
              </a:rPr>
              <a:t>10X14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724" name="object 724" descr=""/>
          <p:cNvGrpSpPr/>
          <p:nvPr/>
        </p:nvGrpSpPr>
        <p:grpSpPr>
          <a:xfrm>
            <a:off x="12845448" y="3277037"/>
            <a:ext cx="3935095" cy="3671570"/>
            <a:chOff x="12845448" y="3277037"/>
            <a:chExt cx="3935095" cy="3671570"/>
          </a:xfrm>
        </p:grpSpPr>
        <p:pic>
          <p:nvPicPr>
            <p:cNvPr id="725" name="object 725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660573" y="6822595"/>
              <a:ext cx="119600" cy="125417"/>
            </a:xfrm>
            <a:prstGeom prst="rect">
              <a:avLst/>
            </a:prstGeom>
          </p:spPr>
        </p:pic>
        <p:pic>
          <p:nvPicPr>
            <p:cNvPr id="726" name="object 72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660341" y="3594072"/>
              <a:ext cx="119600" cy="125417"/>
            </a:xfrm>
            <a:prstGeom prst="rect">
              <a:avLst/>
            </a:prstGeom>
          </p:spPr>
        </p:pic>
        <p:pic>
          <p:nvPicPr>
            <p:cNvPr id="727" name="object 727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845448" y="3594305"/>
              <a:ext cx="119600" cy="125417"/>
            </a:xfrm>
            <a:prstGeom prst="rect">
              <a:avLst/>
            </a:prstGeom>
          </p:spPr>
        </p:pic>
        <p:pic>
          <p:nvPicPr>
            <p:cNvPr id="728" name="object 728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845681" y="6822828"/>
              <a:ext cx="119600" cy="125417"/>
            </a:xfrm>
            <a:prstGeom prst="rect">
              <a:avLst/>
            </a:prstGeom>
          </p:spPr>
        </p:pic>
        <p:pic>
          <p:nvPicPr>
            <p:cNvPr id="729" name="object 729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085085" y="3277037"/>
              <a:ext cx="396032" cy="339954"/>
            </a:xfrm>
            <a:prstGeom prst="rect">
              <a:avLst/>
            </a:prstGeom>
          </p:spPr>
        </p:pic>
      </p:grpSp>
      <p:sp>
        <p:nvSpPr>
          <p:cNvPr id="730" name="object 730" descr=""/>
          <p:cNvSpPr txBox="1"/>
          <p:nvPr/>
        </p:nvSpPr>
        <p:spPr>
          <a:xfrm>
            <a:off x="14197686" y="3317662"/>
            <a:ext cx="175895" cy="2044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44450">
              <a:lnSpc>
                <a:spcPct val="100000"/>
              </a:lnSpc>
              <a:spcBef>
                <a:spcPts val="125"/>
              </a:spcBef>
            </a:pPr>
            <a:r>
              <a:rPr dirty="0" sz="550" spc="-25">
                <a:latin typeface="Arial"/>
                <a:cs typeface="Arial"/>
              </a:rPr>
              <a:t>16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550" spc="-20">
                <a:latin typeface="Arial"/>
                <a:cs typeface="Arial"/>
              </a:rPr>
              <a:t>A3.1</a:t>
            </a:r>
            <a:endParaRPr sz="550">
              <a:latin typeface="Arial"/>
              <a:cs typeface="Arial"/>
            </a:endParaRPr>
          </a:p>
        </p:txBody>
      </p:sp>
      <p:pic>
        <p:nvPicPr>
          <p:cNvPr id="731" name="object 731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0289738" y="4898861"/>
            <a:ext cx="340187" cy="396032"/>
          </a:xfrm>
          <a:prstGeom prst="rect">
            <a:avLst/>
          </a:prstGeom>
        </p:spPr>
      </p:pic>
      <p:sp>
        <p:nvSpPr>
          <p:cNvPr id="732" name="object 732" descr=""/>
          <p:cNvSpPr txBox="1"/>
          <p:nvPr/>
        </p:nvSpPr>
        <p:spPr>
          <a:xfrm>
            <a:off x="10346494" y="4995563"/>
            <a:ext cx="175895" cy="2044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44450">
              <a:lnSpc>
                <a:spcPct val="100000"/>
              </a:lnSpc>
              <a:spcBef>
                <a:spcPts val="125"/>
              </a:spcBef>
            </a:pPr>
            <a:r>
              <a:rPr dirty="0" sz="550" spc="-25">
                <a:latin typeface="Arial"/>
                <a:cs typeface="Arial"/>
              </a:rPr>
              <a:t>15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550" spc="-20">
                <a:latin typeface="Arial"/>
                <a:cs typeface="Arial"/>
              </a:rPr>
              <a:t>A3.1</a:t>
            </a:r>
            <a:endParaRPr sz="550">
              <a:latin typeface="Arial"/>
              <a:cs typeface="Arial"/>
            </a:endParaRPr>
          </a:p>
        </p:txBody>
      </p:sp>
      <p:pic>
        <p:nvPicPr>
          <p:cNvPr id="733" name="object 733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7890670" y="4898395"/>
            <a:ext cx="339722" cy="396032"/>
          </a:xfrm>
          <a:prstGeom prst="rect">
            <a:avLst/>
          </a:prstGeom>
        </p:spPr>
      </p:pic>
      <p:sp>
        <p:nvSpPr>
          <p:cNvPr id="734" name="object 734" descr=""/>
          <p:cNvSpPr txBox="1"/>
          <p:nvPr/>
        </p:nvSpPr>
        <p:spPr>
          <a:xfrm>
            <a:off x="18015739" y="4995098"/>
            <a:ext cx="163195" cy="2038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1750">
              <a:lnSpc>
                <a:spcPct val="100000"/>
              </a:lnSpc>
              <a:spcBef>
                <a:spcPts val="125"/>
              </a:spcBef>
            </a:pPr>
            <a:r>
              <a:rPr dirty="0" sz="550" spc="-25">
                <a:latin typeface="Arial"/>
                <a:cs typeface="Arial"/>
              </a:rPr>
              <a:t>14</a:t>
            </a:r>
            <a:endParaRPr sz="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r>
              <a:rPr dirty="0" sz="550" spc="-20">
                <a:latin typeface="Arial"/>
                <a:cs typeface="Arial"/>
              </a:rPr>
              <a:t>A3.1</a:t>
            </a:r>
            <a:endParaRPr sz="550">
              <a:latin typeface="Arial"/>
              <a:cs typeface="Arial"/>
            </a:endParaRPr>
          </a:p>
        </p:txBody>
      </p:sp>
      <p:pic>
        <p:nvPicPr>
          <p:cNvPr id="735" name="object 735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4085316" y="6941614"/>
            <a:ext cx="396032" cy="339955"/>
          </a:xfrm>
          <a:prstGeom prst="rect">
            <a:avLst/>
          </a:prstGeom>
        </p:spPr>
      </p:pic>
      <p:sp>
        <p:nvSpPr>
          <p:cNvPr id="736" name="object 736" descr=""/>
          <p:cNvSpPr txBox="1"/>
          <p:nvPr/>
        </p:nvSpPr>
        <p:spPr>
          <a:xfrm>
            <a:off x="14167572" y="7038316"/>
            <a:ext cx="240029" cy="41910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550" spc="-25">
                <a:latin typeface="Arial"/>
                <a:cs typeface="Arial"/>
              </a:rPr>
              <a:t>13</a:t>
            </a:r>
            <a:endParaRPr sz="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dirty="0" sz="550" spc="-20">
                <a:latin typeface="Arial"/>
                <a:cs typeface="Arial"/>
              </a:rPr>
              <a:t>A3.1</a:t>
            </a:r>
            <a:endParaRPr sz="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5"/>
              </a:spcBef>
            </a:pPr>
            <a:endParaRPr sz="550">
              <a:latin typeface="Arial"/>
              <a:cs typeface="Arial"/>
            </a:endParaRPr>
          </a:p>
          <a:p>
            <a:pPr algn="ctr" marR="5080">
              <a:lnSpc>
                <a:spcPct val="100000"/>
              </a:lnSpc>
            </a:pPr>
            <a:r>
              <a:rPr dirty="0" sz="550">
                <a:latin typeface="Arial"/>
                <a:cs typeface="Arial"/>
              </a:rPr>
              <a:t>184'-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sp>
        <p:nvSpPr>
          <p:cNvPr id="737" name="object 737" descr=""/>
          <p:cNvSpPr txBox="1"/>
          <p:nvPr/>
        </p:nvSpPr>
        <p:spPr>
          <a:xfrm>
            <a:off x="1571112" y="9208179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738" name="object 738" descr=""/>
          <p:cNvSpPr txBox="1"/>
          <p:nvPr/>
        </p:nvSpPr>
        <p:spPr>
          <a:xfrm>
            <a:off x="1920141" y="9208179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739" name="object 739" descr=""/>
          <p:cNvSpPr txBox="1"/>
          <p:nvPr/>
        </p:nvSpPr>
        <p:spPr>
          <a:xfrm>
            <a:off x="2269171" y="9208179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740" name="object 740" descr=""/>
          <p:cNvSpPr txBox="1"/>
          <p:nvPr/>
        </p:nvSpPr>
        <p:spPr>
          <a:xfrm>
            <a:off x="2618200" y="9208179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741" name="object 741" descr=""/>
          <p:cNvSpPr txBox="1"/>
          <p:nvPr/>
        </p:nvSpPr>
        <p:spPr>
          <a:xfrm>
            <a:off x="2967230" y="9208179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742" name="object 742" descr=""/>
          <p:cNvSpPr txBox="1"/>
          <p:nvPr/>
        </p:nvSpPr>
        <p:spPr>
          <a:xfrm>
            <a:off x="3316259" y="9208179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743" name="object 743" descr=""/>
          <p:cNvSpPr txBox="1"/>
          <p:nvPr/>
        </p:nvSpPr>
        <p:spPr>
          <a:xfrm>
            <a:off x="3665289" y="9208179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744" name="object 744" descr=""/>
          <p:cNvSpPr txBox="1"/>
          <p:nvPr/>
        </p:nvSpPr>
        <p:spPr>
          <a:xfrm>
            <a:off x="4014318" y="9208179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745" name="object 745" descr=""/>
          <p:cNvSpPr txBox="1"/>
          <p:nvPr/>
        </p:nvSpPr>
        <p:spPr>
          <a:xfrm>
            <a:off x="4363348" y="9208179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746" name="object 746" descr=""/>
          <p:cNvSpPr txBox="1"/>
          <p:nvPr/>
        </p:nvSpPr>
        <p:spPr>
          <a:xfrm>
            <a:off x="4712377" y="9208179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747" name="object 747" descr=""/>
          <p:cNvSpPr txBox="1"/>
          <p:nvPr/>
        </p:nvSpPr>
        <p:spPr>
          <a:xfrm>
            <a:off x="5061407" y="9208179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748" name="object 748" descr=""/>
          <p:cNvSpPr txBox="1"/>
          <p:nvPr/>
        </p:nvSpPr>
        <p:spPr>
          <a:xfrm>
            <a:off x="5410436" y="9208179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749" name="object 749" descr=""/>
          <p:cNvSpPr txBox="1"/>
          <p:nvPr/>
        </p:nvSpPr>
        <p:spPr>
          <a:xfrm>
            <a:off x="5759466" y="9208179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750" name="object 750" descr=""/>
          <p:cNvSpPr txBox="1"/>
          <p:nvPr/>
        </p:nvSpPr>
        <p:spPr>
          <a:xfrm>
            <a:off x="6108496" y="9208179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751" name="object 751" descr=""/>
          <p:cNvSpPr txBox="1"/>
          <p:nvPr/>
        </p:nvSpPr>
        <p:spPr>
          <a:xfrm>
            <a:off x="6457525" y="9208179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752" name="object 752" descr=""/>
          <p:cNvSpPr txBox="1"/>
          <p:nvPr/>
        </p:nvSpPr>
        <p:spPr>
          <a:xfrm>
            <a:off x="6806555" y="9208179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753" name="object 753" descr=""/>
          <p:cNvSpPr txBox="1"/>
          <p:nvPr/>
        </p:nvSpPr>
        <p:spPr>
          <a:xfrm>
            <a:off x="7155584" y="9208179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754" name="object 754" descr=""/>
          <p:cNvSpPr txBox="1"/>
          <p:nvPr/>
        </p:nvSpPr>
        <p:spPr>
          <a:xfrm>
            <a:off x="7504614" y="9208179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755" name="object 755" descr=""/>
          <p:cNvSpPr txBox="1"/>
          <p:nvPr/>
        </p:nvSpPr>
        <p:spPr>
          <a:xfrm>
            <a:off x="7853643" y="9208179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756" name="object 756" descr=""/>
          <p:cNvSpPr txBox="1"/>
          <p:nvPr/>
        </p:nvSpPr>
        <p:spPr>
          <a:xfrm>
            <a:off x="8202672" y="9208179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10X18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757" name="object 757" descr=""/>
          <p:cNvGrpSpPr/>
          <p:nvPr/>
        </p:nvGrpSpPr>
        <p:grpSpPr>
          <a:xfrm>
            <a:off x="1464758" y="8994257"/>
            <a:ext cx="6988809" cy="706120"/>
            <a:chOff x="1464758" y="8994257"/>
            <a:chExt cx="6988809" cy="706120"/>
          </a:xfrm>
        </p:grpSpPr>
        <p:sp>
          <p:nvSpPr>
            <p:cNvPr id="758" name="object 758" descr=""/>
            <p:cNvSpPr/>
            <p:nvPr/>
          </p:nvSpPr>
          <p:spPr>
            <a:xfrm>
              <a:off x="1468714" y="8998212"/>
              <a:ext cx="6981190" cy="698500"/>
            </a:xfrm>
            <a:custGeom>
              <a:avLst/>
              <a:gdLst/>
              <a:ahLst/>
              <a:cxnLst/>
              <a:rect l="l" t="t" r="r" b="b"/>
              <a:pathLst>
                <a:path w="6981190" h="698500">
                  <a:moveTo>
                    <a:pt x="0" y="0"/>
                  </a:moveTo>
                  <a:lnTo>
                    <a:pt x="6980823" y="0"/>
                  </a:lnTo>
                  <a:lnTo>
                    <a:pt x="6980823" y="698059"/>
                  </a:lnTo>
                  <a:lnTo>
                    <a:pt x="0" y="698059"/>
                  </a:lnTo>
                  <a:lnTo>
                    <a:pt x="0" y="0"/>
                  </a:lnTo>
                </a:path>
                <a:path w="6981190" h="698500">
                  <a:moveTo>
                    <a:pt x="17451" y="17451"/>
                  </a:moveTo>
                  <a:lnTo>
                    <a:pt x="6963371" y="17451"/>
                  </a:lnTo>
                  <a:lnTo>
                    <a:pt x="6963371" y="680607"/>
                  </a:lnTo>
                  <a:lnTo>
                    <a:pt x="17451" y="680607"/>
                  </a:lnTo>
                  <a:lnTo>
                    <a:pt x="17451" y="17451"/>
                  </a:lnTo>
                </a:path>
              </a:pathLst>
            </a:custGeom>
            <a:ln w="79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9" name="object 759" descr=""/>
            <p:cNvSpPr/>
            <p:nvPr/>
          </p:nvSpPr>
          <p:spPr>
            <a:xfrm>
              <a:off x="1811926" y="901566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4" h="663575">
                  <a:moveTo>
                    <a:pt x="0" y="663156"/>
                  </a:moveTo>
                  <a:lnTo>
                    <a:pt x="11867" y="663156"/>
                  </a:lnTo>
                  <a:lnTo>
                    <a:pt x="232" y="0"/>
                  </a:lnTo>
                  <a:lnTo>
                    <a:pt x="0" y="663156"/>
                  </a:lnTo>
                  <a:close/>
                </a:path>
                <a:path w="12064" h="663575">
                  <a:moveTo>
                    <a:pt x="232" y="0"/>
                  </a:moveTo>
                  <a:lnTo>
                    <a:pt x="11867" y="663156"/>
                  </a:lnTo>
                  <a:lnTo>
                    <a:pt x="11867" y="0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0" name="object 760" descr=""/>
            <p:cNvSpPr/>
            <p:nvPr/>
          </p:nvSpPr>
          <p:spPr>
            <a:xfrm>
              <a:off x="1811926" y="901566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4" h="663575">
                  <a:moveTo>
                    <a:pt x="0" y="663156"/>
                  </a:moveTo>
                  <a:lnTo>
                    <a:pt x="11867" y="663156"/>
                  </a:lnTo>
                  <a:lnTo>
                    <a:pt x="232" y="0"/>
                  </a:lnTo>
                  <a:lnTo>
                    <a:pt x="0" y="663156"/>
                  </a:lnTo>
                  <a:close/>
                </a:path>
                <a:path w="12064" h="663575">
                  <a:moveTo>
                    <a:pt x="11867" y="663156"/>
                  </a:moveTo>
                  <a:lnTo>
                    <a:pt x="232" y="0"/>
                  </a:lnTo>
                  <a:lnTo>
                    <a:pt x="11867" y="0"/>
                  </a:lnTo>
                  <a:lnTo>
                    <a:pt x="11867" y="6631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1" name="object 761" descr=""/>
            <p:cNvSpPr/>
            <p:nvPr/>
          </p:nvSpPr>
          <p:spPr>
            <a:xfrm>
              <a:off x="2161188" y="901566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4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4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2" name="object 762" descr=""/>
            <p:cNvSpPr/>
            <p:nvPr/>
          </p:nvSpPr>
          <p:spPr>
            <a:xfrm>
              <a:off x="2161189" y="901566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4" h="663575">
                  <a:moveTo>
                    <a:pt x="0" y="663156"/>
                  </a:moveTo>
                  <a:lnTo>
                    <a:pt x="11634" y="663156"/>
                  </a:lnTo>
                  <a:lnTo>
                    <a:pt x="0" y="0"/>
                  </a:lnTo>
                  <a:lnTo>
                    <a:pt x="0" y="663156"/>
                  </a:lnTo>
                  <a:close/>
                </a:path>
                <a:path w="12064" h="663575">
                  <a:moveTo>
                    <a:pt x="11634" y="663156"/>
                  </a:moveTo>
                  <a:lnTo>
                    <a:pt x="0" y="0"/>
                  </a:lnTo>
                  <a:lnTo>
                    <a:pt x="11634" y="0"/>
                  </a:lnTo>
                  <a:lnTo>
                    <a:pt x="11634" y="6631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3" name="object 763" descr=""/>
            <p:cNvSpPr/>
            <p:nvPr/>
          </p:nvSpPr>
          <p:spPr>
            <a:xfrm>
              <a:off x="2510218" y="901566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4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4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4" name="object 764" descr=""/>
            <p:cNvSpPr/>
            <p:nvPr/>
          </p:nvSpPr>
          <p:spPr>
            <a:xfrm>
              <a:off x="2510218" y="901566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4" h="663575">
                  <a:moveTo>
                    <a:pt x="0" y="663156"/>
                  </a:moveTo>
                  <a:lnTo>
                    <a:pt x="11634" y="663156"/>
                  </a:lnTo>
                  <a:lnTo>
                    <a:pt x="0" y="0"/>
                  </a:lnTo>
                  <a:lnTo>
                    <a:pt x="0" y="663156"/>
                  </a:lnTo>
                  <a:close/>
                </a:path>
                <a:path w="12064" h="663575">
                  <a:moveTo>
                    <a:pt x="11634" y="663156"/>
                  </a:moveTo>
                  <a:lnTo>
                    <a:pt x="0" y="0"/>
                  </a:lnTo>
                  <a:lnTo>
                    <a:pt x="11634" y="0"/>
                  </a:lnTo>
                  <a:lnTo>
                    <a:pt x="11634" y="6631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5" name="object 765" descr=""/>
            <p:cNvSpPr/>
            <p:nvPr/>
          </p:nvSpPr>
          <p:spPr>
            <a:xfrm>
              <a:off x="2859247" y="901566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4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4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6" name="object 766" descr=""/>
            <p:cNvSpPr/>
            <p:nvPr/>
          </p:nvSpPr>
          <p:spPr>
            <a:xfrm>
              <a:off x="2859248" y="901566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4" h="663575">
                  <a:moveTo>
                    <a:pt x="0" y="663156"/>
                  </a:moveTo>
                  <a:lnTo>
                    <a:pt x="11634" y="663156"/>
                  </a:lnTo>
                  <a:lnTo>
                    <a:pt x="0" y="0"/>
                  </a:lnTo>
                  <a:lnTo>
                    <a:pt x="0" y="663156"/>
                  </a:lnTo>
                  <a:close/>
                </a:path>
                <a:path w="12064" h="663575">
                  <a:moveTo>
                    <a:pt x="11634" y="663156"/>
                  </a:moveTo>
                  <a:lnTo>
                    <a:pt x="0" y="0"/>
                  </a:lnTo>
                  <a:lnTo>
                    <a:pt x="11634" y="0"/>
                  </a:lnTo>
                  <a:lnTo>
                    <a:pt x="11634" y="6631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7" name="object 767" descr=""/>
            <p:cNvSpPr/>
            <p:nvPr/>
          </p:nvSpPr>
          <p:spPr>
            <a:xfrm>
              <a:off x="3208277" y="901566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4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4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8" name="object 768" descr=""/>
            <p:cNvSpPr/>
            <p:nvPr/>
          </p:nvSpPr>
          <p:spPr>
            <a:xfrm>
              <a:off x="3208277" y="901566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4" h="663575">
                  <a:moveTo>
                    <a:pt x="0" y="663156"/>
                  </a:moveTo>
                  <a:lnTo>
                    <a:pt x="11634" y="663156"/>
                  </a:lnTo>
                  <a:lnTo>
                    <a:pt x="0" y="0"/>
                  </a:lnTo>
                  <a:lnTo>
                    <a:pt x="0" y="663156"/>
                  </a:lnTo>
                  <a:close/>
                </a:path>
                <a:path w="12064" h="663575">
                  <a:moveTo>
                    <a:pt x="11634" y="663156"/>
                  </a:moveTo>
                  <a:lnTo>
                    <a:pt x="0" y="0"/>
                  </a:lnTo>
                  <a:lnTo>
                    <a:pt x="11634" y="0"/>
                  </a:lnTo>
                  <a:lnTo>
                    <a:pt x="11634" y="6631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9" name="object 769" descr=""/>
            <p:cNvSpPr/>
            <p:nvPr/>
          </p:nvSpPr>
          <p:spPr>
            <a:xfrm>
              <a:off x="3557306" y="901566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4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4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0" name="object 770" descr=""/>
            <p:cNvSpPr/>
            <p:nvPr/>
          </p:nvSpPr>
          <p:spPr>
            <a:xfrm>
              <a:off x="3557307" y="901566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4" h="663575">
                  <a:moveTo>
                    <a:pt x="0" y="663156"/>
                  </a:moveTo>
                  <a:lnTo>
                    <a:pt x="11634" y="663156"/>
                  </a:lnTo>
                  <a:lnTo>
                    <a:pt x="0" y="0"/>
                  </a:lnTo>
                  <a:lnTo>
                    <a:pt x="0" y="663156"/>
                  </a:lnTo>
                  <a:close/>
                </a:path>
                <a:path w="12064" h="663575">
                  <a:moveTo>
                    <a:pt x="11634" y="663156"/>
                  </a:moveTo>
                  <a:lnTo>
                    <a:pt x="0" y="0"/>
                  </a:lnTo>
                  <a:lnTo>
                    <a:pt x="11634" y="0"/>
                  </a:lnTo>
                  <a:lnTo>
                    <a:pt x="11634" y="6631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1" name="object 771" descr=""/>
            <p:cNvSpPr/>
            <p:nvPr/>
          </p:nvSpPr>
          <p:spPr>
            <a:xfrm>
              <a:off x="3906336" y="901566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4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4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2" name="object 772" descr=""/>
            <p:cNvSpPr/>
            <p:nvPr/>
          </p:nvSpPr>
          <p:spPr>
            <a:xfrm>
              <a:off x="3906336" y="901566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4" h="663575">
                  <a:moveTo>
                    <a:pt x="0" y="663156"/>
                  </a:moveTo>
                  <a:lnTo>
                    <a:pt x="11634" y="663156"/>
                  </a:lnTo>
                  <a:lnTo>
                    <a:pt x="0" y="0"/>
                  </a:lnTo>
                  <a:lnTo>
                    <a:pt x="0" y="663156"/>
                  </a:lnTo>
                  <a:close/>
                </a:path>
                <a:path w="12064" h="663575">
                  <a:moveTo>
                    <a:pt x="11634" y="663156"/>
                  </a:moveTo>
                  <a:lnTo>
                    <a:pt x="0" y="0"/>
                  </a:lnTo>
                  <a:lnTo>
                    <a:pt x="11634" y="0"/>
                  </a:lnTo>
                  <a:lnTo>
                    <a:pt x="11634" y="6631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3" name="object 773" descr=""/>
            <p:cNvSpPr/>
            <p:nvPr/>
          </p:nvSpPr>
          <p:spPr>
            <a:xfrm>
              <a:off x="4255366" y="901566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4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4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4" name="object 774" descr=""/>
            <p:cNvSpPr/>
            <p:nvPr/>
          </p:nvSpPr>
          <p:spPr>
            <a:xfrm>
              <a:off x="4255366" y="901566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4" h="663575">
                  <a:moveTo>
                    <a:pt x="0" y="663156"/>
                  </a:moveTo>
                  <a:lnTo>
                    <a:pt x="11634" y="663156"/>
                  </a:lnTo>
                  <a:lnTo>
                    <a:pt x="0" y="0"/>
                  </a:lnTo>
                  <a:lnTo>
                    <a:pt x="0" y="663156"/>
                  </a:lnTo>
                  <a:close/>
                </a:path>
                <a:path w="12064" h="663575">
                  <a:moveTo>
                    <a:pt x="11634" y="663156"/>
                  </a:moveTo>
                  <a:lnTo>
                    <a:pt x="0" y="0"/>
                  </a:lnTo>
                  <a:lnTo>
                    <a:pt x="11634" y="0"/>
                  </a:lnTo>
                  <a:lnTo>
                    <a:pt x="11634" y="6631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5" name="object 775" descr=""/>
            <p:cNvSpPr/>
            <p:nvPr/>
          </p:nvSpPr>
          <p:spPr>
            <a:xfrm>
              <a:off x="4604395" y="901566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4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4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6" name="object 776" descr=""/>
            <p:cNvSpPr/>
            <p:nvPr/>
          </p:nvSpPr>
          <p:spPr>
            <a:xfrm>
              <a:off x="4604395" y="901566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4" h="663575">
                  <a:moveTo>
                    <a:pt x="0" y="663156"/>
                  </a:moveTo>
                  <a:lnTo>
                    <a:pt x="11634" y="663156"/>
                  </a:lnTo>
                  <a:lnTo>
                    <a:pt x="0" y="0"/>
                  </a:lnTo>
                  <a:lnTo>
                    <a:pt x="0" y="663156"/>
                  </a:lnTo>
                  <a:close/>
                </a:path>
                <a:path w="12064" h="663575">
                  <a:moveTo>
                    <a:pt x="11634" y="663156"/>
                  </a:moveTo>
                  <a:lnTo>
                    <a:pt x="0" y="0"/>
                  </a:lnTo>
                  <a:lnTo>
                    <a:pt x="11634" y="0"/>
                  </a:lnTo>
                  <a:lnTo>
                    <a:pt x="11634" y="6631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7" name="object 777" descr=""/>
            <p:cNvSpPr/>
            <p:nvPr/>
          </p:nvSpPr>
          <p:spPr>
            <a:xfrm>
              <a:off x="4953425" y="901566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4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4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8" name="object 778" descr=""/>
            <p:cNvSpPr/>
            <p:nvPr/>
          </p:nvSpPr>
          <p:spPr>
            <a:xfrm>
              <a:off x="4953425" y="901566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4" h="663575">
                  <a:moveTo>
                    <a:pt x="0" y="663156"/>
                  </a:moveTo>
                  <a:lnTo>
                    <a:pt x="11634" y="663156"/>
                  </a:lnTo>
                  <a:lnTo>
                    <a:pt x="0" y="0"/>
                  </a:lnTo>
                  <a:lnTo>
                    <a:pt x="0" y="663156"/>
                  </a:lnTo>
                  <a:close/>
                </a:path>
                <a:path w="12064" h="663575">
                  <a:moveTo>
                    <a:pt x="11634" y="663156"/>
                  </a:moveTo>
                  <a:lnTo>
                    <a:pt x="0" y="0"/>
                  </a:lnTo>
                  <a:lnTo>
                    <a:pt x="11634" y="0"/>
                  </a:lnTo>
                  <a:lnTo>
                    <a:pt x="11634" y="6631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9" name="object 779" descr=""/>
            <p:cNvSpPr/>
            <p:nvPr/>
          </p:nvSpPr>
          <p:spPr>
            <a:xfrm>
              <a:off x="5302454" y="901566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4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4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0" name="object 780" descr=""/>
            <p:cNvSpPr/>
            <p:nvPr/>
          </p:nvSpPr>
          <p:spPr>
            <a:xfrm>
              <a:off x="5302454" y="901566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4" h="663575">
                  <a:moveTo>
                    <a:pt x="0" y="663156"/>
                  </a:moveTo>
                  <a:lnTo>
                    <a:pt x="11634" y="663156"/>
                  </a:lnTo>
                  <a:lnTo>
                    <a:pt x="0" y="0"/>
                  </a:lnTo>
                  <a:lnTo>
                    <a:pt x="0" y="663156"/>
                  </a:lnTo>
                  <a:close/>
                </a:path>
                <a:path w="12064" h="663575">
                  <a:moveTo>
                    <a:pt x="11634" y="663156"/>
                  </a:moveTo>
                  <a:lnTo>
                    <a:pt x="0" y="0"/>
                  </a:lnTo>
                  <a:lnTo>
                    <a:pt x="11634" y="0"/>
                  </a:lnTo>
                  <a:lnTo>
                    <a:pt x="11634" y="6631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1" name="object 781" descr=""/>
            <p:cNvSpPr/>
            <p:nvPr/>
          </p:nvSpPr>
          <p:spPr>
            <a:xfrm>
              <a:off x="5651484" y="901566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4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4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2" name="object 782" descr=""/>
            <p:cNvSpPr/>
            <p:nvPr/>
          </p:nvSpPr>
          <p:spPr>
            <a:xfrm>
              <a:off x="5651484" y="901566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4" h="663575">
                  <a:moveTo>
                    <a:pt x="0" y="663156"/>
                  </a:moveTo>
                  <a:lnTo>
                    <a:pt x="11634" y="663156"/>
                  </a:lnTo>
                  <a:lnTo>
                    <a:pt x="0" y="0"/>
                  </a:lnTo>
                  <a:lnTo>
                    <a:pt x="0" y="663156"/>
                  </a:lnTo>
                  <a:close/>
                </a:path>
                <a:path w="12064" h="663575">
                  <a:moveTo>
                    <a:pt x="11634" y="663156"/>
                  </a:moveTo>
                  <a:lnTo>
                    <a:pt x="0" y="0"/>
                  </a:lnTo>
                  <a:lnTo>
                    <a:pt x="11634" y="0"/>
                  </a:lnTo>
                  <a:lnTo>
                    <a:pt x="11634" y="6631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3" name="object 783" descr=""/>
            <p:cNvSpPr/>
            <p:nvPr/>
          </p:nvSpPr>
          <p:spPr>
            <a:xfrm>
              <a:off x="6000513" y="901566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4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4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4" name="object 784" descr=""/>
            <p:cNvSpPr/>
            <p:nvPr/>
          </p:nvSpPr>
          <p:spPr>
            <a:xfrm>
              <a:off x="6000513" y="901566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4" h="663575">
                  <a:moveTo>
                    <a:pt x="0" y="663156"/>
                  </a:moveTo>
                  <a:lnTo>
                    <a:pt x="11634" y="663156"/>
                  </a:lnTo>
                  <a:lnTo>
                    <a:pt x="0" y="0"/>
                  </a:lnTo>
                  <a:lnTo>
                    <a:pt x="0" y="663156"/>
                  </a:lnTo>
                  <a:close/>
                </a:path>
                <a:path w="12064" h="663575">
                  <a:moveTo>
                    <a:pt x="11634" y="663156"/>
                  </a:moveTo>
                  <a:lnTo>
                    <a:pt x="0" y="0"/>
                  </a:lnTo>
                  <a:lnTo>
                    <a:pt x="11634" y="0"/>
                  </a:lnTo>
                  <a:lnTo>
                    <a:pt x="11634" y="6631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5" name="object 785" descr=""/>
            <p:cNvSpPr/>
            <p:nvPr/>
          </p:nvSpPr>
          <p:spPr>
            <a:xfrm>
              <a:off x="6349543" y="901566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4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4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6" name="object 786" descr=""/>
            <p:cNvSpPr/>
            <p:nvPr/>
          </p:nvSpPr>
          <p:spPr>
            <a:xfrm>
              <a:off x="6349543" y="901566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4" h="663575">
                  <a:moveTo>
                    <a:pt x="0" y="663156"/>
                  </a:moveTo>
                  <a:lnTo>
                    <a:pt x="11634" y="663156"/>
                  </a:lnTo>
                  <a:lnTo>
                    <a:pt x="0" y="0"/>
                  </a:lnTo>
                  <a:lnTo>
                    <a:pt x="0" y="663156"/>
                  </a:lnTo>
                  <a:close/>
                </a:path>
                <a:path w="12064" h="663575">
                  <a:moveTo>
                    <a:pt x="11634" y="663156"/>
                  </a:moveTo>
                  <a:lnTo>
                    <a:pt x="0" y="0"/>
                  </a:lnTo>
                  <a:lnTo>
                    <a:pt x="11634" y="0"/>
                  </a:lnTo>
                  <a:lnTo>
                    <a:pt x="11634" y="6631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7" name="object 787" descr=""/>
            <p:cNvSpPr/>
            <p:nvPr/>
          </p:nvSpPr>
          <p:spPr>
            <a:xfrm>
              <a:off x="6698572" y="901566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8" name="object 788" descr=""/>
            <p:cNvSpPr/>
            <p:nvPr/>
          </p:nvSpPr>
          <p:spPr>
            <a:xfrm>
              <a:off x="6698573" y="901566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663156"/>
                  </a:moveTo>
                  <a:lnTo>
                    <a:pt x="11634" y="663156"/>
                  </a:lnTo>
                  <a:lnTo>
                    <a:pt x="0" y="0"/>
                  </a:lnTo>
                  <a:lnTo>
                    <a:pt x="0" y="663156"/>
                  </a:lnTo>
                  <a:close/>
                </a:path>
                <a:path w="12065" h="663575">
                  <a:moveTo>
                    <a:pt x="11634" y="663156"/>
                  </a:moveTo>
                  <a:lnTo>
                    <a:pt x="0" y="0"/>
                  </a:lnTo>
                  <a:lnTo>
                    <a:pt x="11634" y="0"/>
                  </a:lnTo>
                  <a:lnTo>
                    <a:pt x="11634" y="6631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9" name="object 789" descr=""/>
            <p:cNvSpPr/>
            <p:nvPr/>
          </p:nvSpPr>
          <p:spPr>
            <a:xfrm>
              <a:off x="7047602" y="901566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0" name="object 790" descr=""/>
            <p:cNvSpPr/>
            <p:nvPr/>
          </p:nvSpPr>
          <p:spPr>
            <a:xfrm>
              <a:off x="7047602" y="901566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663156"/>
                  </a:moveTo>
                  <a:lnTo>
                    <a:pt x="11634" y="663156"/>
                  </a:lnTo>
                  <a:lnTo>
                    <a:pt x="0" y="0"/>
                  </a:lnTo>
                  <a:lnTo>
                    <a:pt x="0" y="663156"/>
                  </a:lnTo>
                  <a:close/>
                </a:path>
                <a:path w="12065" h="663575">
                  <a:moveTo>
                    <a:pt x="11634" y="663156"/>
                  </a:moveTo>
                  <a:lnTo>
                    <a:pt x="0" y="0"/>
                  </a:lnTo>
                  <a:lnTo>
                    <a:pt x="11634" y="0"/>
                  </a:lnTo>
                  <a:lnTo>
                    <a:pt x="11634" y="6631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1" name="object 791" descr=""/>
            <p:cNvSpPr/>
            <p:nvPr/>
          </p:nvSpPr>
          <p:spPr>
            <a:xfrm>
              <a:off x="7396631" y="901566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2" name="object 792" descr=""/>
            <p:cNvSpPr/>
            <p:nvPr/>
          </p:nvSpPr>
          <p:spPr>
            <a:xfrm>
              <a:off x="7396632" y="901566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663156"/>
                  </a:moveTo>
                  <a:lnTo>
                    <a:pt x="11634" y="663156"/>
                  </a:lnTo>
                  <a:lnTo>
                    <a:pt x="0" y="0"/>
                  </a:lnTo>
                  <a:lnTo>
                    <a:pt x="0" y="663156"/>
                  </a:lnTo>
                  <a:close/>
                </a:path>
                <a:path w="12065" h="663575">
                  <a:moveTo>
                    <a:pt x="11634" y="663156"/>
                  </a:moveTo>
                  <a:lnTo>
                    <a:pt x="0" y="0"/>
                  </a:lnTo>
                  <a:lnTo>
                    <a:pt x="11634" y="0"/>
                  </a:lnTo>
                  <a:lnTo>
                    <a:pt x="11634" y="6631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3" name="object 793" descr=""/>
            <p:cNvSpPr/>
            <p:nvPr/>
          </p:nvSpPr>
          <p:spPr>
            <a:xfrm>
              <a:off x="7745661" y="901566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4" name="object 794" descr=""/>
            <p:cNvSpPr/>
            <p:nvPr/>
          </p:nvSpPr>
          <p:spPr>
            <a:xfrm>
              <a:off x="7745661" y="901566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663156"/>
                  </a:moveTo>
                  <a:lnTo>
                    <a:pt x="11634" y="663156"/>
                  </a:lnTo>
                  <a:lnTo>
                    <a:pt x="0" y="0"/>
                  </a:lnTo>
                  <a:lnTo>
                    <a:pt x="0" y="663156"/>
                  </a:lnTo>
                  <a:close/>
                </a:path>
                <a:path w="12065" h="663575">
                  <a:moveTo>
                    <a:pt x="11634" y="663156"/>
                  </a:moveTo>
                  <a:lnTo>
                    <a:pt x="0" y="0"/>
                  </a:lnTo>
                  <a:lnTo>
                    <a:pt x="11634" y="0"/>
                  </a:lnTo>
                  <a:lnTo>
                    <a:pt x="11634" y="6631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5" name="object 795" descr=""/>
            <p:cNvSpPr/>
            <p:nvPr/>
          </p:nvSpPr>
          <p:spPr>
            <a:xfrm>
              <a:off x="8094690" y="901566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6" name="object 796" descr=""/>
            <p:cNvSpPr/>
            <p:nvPr/>
          </p:nvSpPr>
          <p:spPr>
            <a:xfrm>
              <a:off x="8094691" y="901566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663156"/>
                  </a:moveTo>
                  <a:lnTo>
                    <a:pt x="11634" y="663156"/>
                  </a:lnTo>
                  <a:lnTo>
                    <a:pt x="0" y="0"/>
                  </a:lnTo>
                  <a:lnTo>
                    <a:pt x="0" y="663156"/>
                  </a:lnTo>
                  <a:close/>
                </a:path>
                <a:path w="12065" h="663575">
                  <a:moveTo>
                    <a:pt x="11634" y="663156"/>
                  </a:moveTo>
                  <a:lnTo>
                    <a:pt x="0" y="0"/>
                  </a:lnTo>
                  <a:lnTo>
                    <a:pt x="11634" y="0"/>
                  </a:lnTo>
                  <a:lnTo>
                    <a:pt x="11634" y="6631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97" name="object 797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269205" y="9015664"/>
              <a:ext cx="162880" cy="162880"/>
            </a:xfrm>
            <a:prstGeom prst="rect">
              <a:avLst/>
            </a:prstGeom>
          </p:spPr>
        </p:pic>
      </p:grpSp>
      <p:grpSp>
        <p:nvGrpSpPr>
          <p:cNvPr id="798" name="object 798" descr=""/>
          <p:cNvGrpSpPr/>
          <p:nvPr/>
        </p:nvGrpSpPr>
        <p:grpSpPr>
          <a:xfrm>
            <a:off x="897299" y="8945921"/>
            <a:ext cx="520065" cy="802640"/>
            <a:chOff x="897299" y="8945921"/>
            <a:chExt cx="520065" cy="802640"/>
          </a:xfrm>
        </p:grpSpPr>
        <p:sp>
          <p:nvSpPr>
            <p:cNvPr id="799" name="object 799" descr=""/>
            <p:cNvSpPr/>
            <p:nvPr/>
          </p:nvSpPr>
          <p:spPr>
            <a:xfrm>
              <a:off x="897934" y="8998212"/>
              <a:ext cx="518795" cy="749935"/>
            </a:xfrm>
            <a:custGeom>
              <a:avLst/>
              <a:gdLst/>
              <a:ahLst/>
              <a:cxnLst/>
              <a:rect l="l" t="t" r="r" b="b"/>
              <a:pathLst>
                <a:path w="518794" h="749934">
                  <a:moveTo>
                    <a:pt x="518425" y="698059"/>
                  </a:moveTo>
                  <a:lnTo>
                    <a:pt x="0" y="698059"/>
                  </a:lnTo>
                </a:path>
                <a:path w="518794" h="749934">
                  <a:moveTo>
                    <a:pt x="518425" y="0"/>
                  </a:moveTo>
                  <a:lnTo>
                    <a:pt x="0" y="0"/>
                  </a:lnTo>
                </a:path>
                <a:path w="518794" h="749934">
                  <a:moveTo>
                    <a:pt x="52354" y="645704"/>
                  </a:moveTo>
                  <a:lnTo>
                    <a:pt x="52354" y="52354"/>
                  </a:lnTo>
                </a:path>
                <a:path w="518794" h="749934">
                  <a:moveTo>
                    <a:pt x="52354" y="749482"/>
                  </a:moveTo>
                  <a:lnTo>
                    <a:pt x="52354" y="6324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0" name="object 800" descr=""/>
            <p:cNvSpPr/>
            <p:nvPr/>
          </p:nvSpPr>
          <p:spPr>
            <a:xfrm>
              <a:off x="920737" y="9666720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90" h="59690">
                  <a:moveTo>
                    <a:pt x="0" y="14193"/>
                  </a:moveTo>
                  <a:lnTo>
                    <a:pt x="44908" y="59102"/>
                  </a:lnTo>
                  <a:lnTo>
                    <a:pt x="59102" y="44908"/>
                  </a:lnTo>
                  <a:lnTo>
                    <a:pt x="0" y="14193"/>
                  </a:lnTo>
                  <a:close/>
                </a:path>
                <a:path w="59690" h="59690">
                  <a:moveTo>
                    <a:pt x="0" y="14193"/>
                  </a:moveTo>
                  <a:lnTo>
                    <a:pt x="59102" y="44908"/>
                  </a:lnTo>
                  <a:lnTo>
                    <a:pt x="14193" y="0"/>
                  </a:lnTo>
                  <a:lnTo>
                    <a:pt x="0" y="141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1" name="object 801" descr=""/>
            <p:cNvSpPr/>
            <p:nvPr/>
          </p:nvSpPr>
          <p:spPr>
            <a:xfrm>
              <a:off x="920738" y="9666720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90" h="59690">
                  <a:moveTo>
                    <a:pt x="14193" y="0"/>
                  </a:moveTo>
                  <a:lnTo>
                    <a:pt x="0" y="14193"/>
                  </a:lnTo>
                  <a:lnTo>
                    <a:pt x="59102" y="44908"/>
                  </a:lnTo>
                  <a:lnTo>
                    <a:pt x="14193" y="0"/>
                  </a:lnTo>
                  <a:close/>
                </a:path>
                <a:path w="59690" h="59690">
                  <a:moveTo>
                    <a:pt x="0" y="14193"/>
                  </a:moveTo>
                  <a:lnTo>
                    <a:pt x="59102" y="44908"/>
                  </a:lnTo>
                  <a:lnTo>
                    <a:pt x="44908" y="59102"/>
                  </a:lnTo>
                  <a:lnTo>
                    <a:pt x="0" y="14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2" name="object 802" descr=""/>
            <p:cNvSpPr/>
            <p:nvPr/>
          </p:nvSpPr>
          <p:spPr>
            <a:xfrm>
              <a:off x="950289" y="8946556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w="0" h="117475">
                  <a:moveTo>
                    <a:pt x="0" y="0"/>
                  </a:moveTo>
                  <a:lnTo>
                    <a:pt x="0" y="1170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3" name="object 803" descr=""/>
            <p:cNvSpPr/>
            <p:nvPr/>
          </p:nvSpPr>
          <p:spPr>
            <a:xfrm>
              <a:off x="920737" y="8968661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0" y="13961"/>
                  </a:moveTo>
                  <a:lnTo>
                    <a:pt x="44908" y="58869"/>
                  </a:lnTo>
                  <a:lnTo>
                    <a:pt x="59102" y="44908"/>
                  </a:lnTo>
                  <a:lnTo>
                    <a:pt x="0" y="13961"/>
                  </a:lnTo>
                  <a:close/>
                </a:path>
                <a:path w="59690" h="59054">
                  <a:moveTo>
                    <a:pt x="0" y="13961"/>
                  </a:moveTo>
                  <a:lnTo>
                    <a:pt x="59102" y="44908"/>
                  </a:lnTo>
                  <a:lnTo>
                    <a:pt x="14193" y="0"/>
                  </a:lnTo>
                  <a:lnTo>
                    <a:pt x="0" y="139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4" name="object 804" descr=""/>
            <p:cNvSpPr/>
            <p:nvPr/>
          </p:nvSpPr>
          <p:spPr>
            <a:xfrm>
              <a:off x="920738" y="8968661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44908" y="58869"/>
                  </a:moveTo>
                  <a:lnTo>
                    <a:pt x="59102" y="44908"/>
                  </a:lnTo>
                  <a:lnTo>
                    <a:pt x="0" y="13961"/>
                  </a:lnTo>
                  <a:lnTo>
                    <a:pt x="44908" y="58869"/>
                  </a:lnTo>
                  <a:close/>
                </a:path>
                <a:path w="59690" h="59054">
                  <a:moveTo>
                    <a:pt x="59102" y="44908"/>
                  </a:moveTo>
                  <a:lnTo>
                    <a:pt x="0" y="13961"/>
                  </a:lnTo>
                  <a:lnTo>
                    <a:pt x="14193" y="0"/>
                  </a:lnTo>
                  <a:lnTo>
                    <a:pt x="59102" y="4490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05" name="object 805" descr=""/>
          <p:cNvSpPr txBox="1"/>
          <p:nvPr/>
        </p:nvSpPr>
        <p:spPr>
          <a:xfrm>
            <a:off x="861604" y="9240594"/>
            <a:ext cx="107314" cy="212090"/>
          </a:xfrm>
          <a:prstGeom prst="rect">
            <a:avLst/>
          </a:prstGeom>
        </p:spPr>
        <p:txBody>
          <a:bodyPr wrap="square" lIns="0" tIns="88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550">
                <a:latin typeface="Arial"/>
                <a:cs typeface="Arial"/>
              </a:rPr>
              <a:t>20'-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sp>
        <p:nvSpPr>
          <p:cNvPr id="806" name="object 806" descr=""/>
          <p:cNvSpPr txBox="1"/>
          <p:nvPr/>
        </p:nvSpPr>
        <p:spPr>
          <a:xfrm>
            <a:off x="8300125" y="9019919"/>
            <a:ext cx="108585" cy="130175"/>
          </a:xfrm>
          <a:prstGeom prst="rect">
            <a:avLst/>
          </a:prstGeom>
        </p:spPr>
        <p:txBody>
          <a:bodyPr wrap="square" lIns="0" tIns="1016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550" spc="-50">
                <a:latin typeface="Arial"/>
                <a:cs typeface="Arial"/>
              </a:rPr>
              <a:t>F.R.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807" name="object 807" descr=""/>
          <p:cNvGrpSpPr/>
          <p:nvPr/>
        </p:nvGrpSpPr>
        <p:grpSpPr>
          <a:xfrm>
            <a:off x="1416655" y="8400737"/>
            <a:ext cx="7085330" cy="546100"/>
            <a:chOff x="1416655" y="8400737"/>
            <a:chExt cx="7085330" cy="546100"/>
          </a:xfrm>
        </p:grpSpPr>
        <p:sp>
          <p:nvSpPr>
            <p:cNvPr id="808" name="object 808" descr=""/>
            <p:cNvSpPr/>
            <p:nvPr/>
          </p:nvSpPr>
          <p:spPr>
            <a:xfrm>
              <a:off x="1417290" y="8401372"/>
              <a:ext cx="7032625" cy="544830"/>
            </a:xfrm>
            <a:custGeom>
              <a:avLst/>
              <a:gdLst/>
              <a:ahLst/>
              <a:cxnLst/>
              <a:rect l="l" t="t" r="r" b="b"/>
              <a:pathLst>
                <a:path w="7032625" h="544829">
                  <a:moveTo>
                    <a:pt x="51423" y="544486"/>
                  </a:moveTo>
                  <a:lnTo>
                    <a:pt x="51423" y="0"/>
                  </a:lnTo>
                </a:path>
                <a:path w="7032625" h="544829">
                  <a:moveTo>
                    <a:pt x="7032246" y="544486"/>
                  </a:moveTo>
                  <a:lnTo>
                    <a:pt x="7032246" y="0"/>
                  </a:lnTo>
                </a:path>
                <a:path w="7032625" h="544829">
                  <a:moveTo>
                    <a:pt x="103778" y="52354"/>
                  </a:moveTo>
                  <a:lnTo>
                    <a:pt x="6979892" y="52587"/>
                  </a:lnTo>
                </a:path>
                <a:path w="7032625" h="544829">
                  <a:moveTo>
                    <a:pt x="0" y="52354"/>
                  </a:moveTo>
                  <a:lnTo>
                    <a:pt x="117041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9" name="object 809" descr=""/>
            <p:cNvSpPr/>
            <p:nvPr/>
          </p:nvSpPr>
          <p:spPr>
            <a:xfrm>
              <a:off x="1439395" y="8424408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5" h="59054">
                  <a:moveTo>
                    <a:pt x="13961" y="58869"/>
                  </a:moveTo>
                  <a:lnTo>
                    <a:pt x="58869" y="13961"/>
                  </a:lnTo>
                  <a:lnTo>
                    <a:pt x="44908" y="0"/>
                  </a:lnTo>
                  <a:lnTo>
                    <a:pt x="13961" y="58869"/>
                  </a:lnTo>
                  <a:close/>
                </a:path>
                <a:path w="59055" h="59054">
                  <a:moveTo>
                    <a:pt x="0" y="44908"/>
                  </a:moveTo>
                  <a:lnTo>
                    <a:pt x="13961" y="58869"/>
                  </a:lnTo>
                  <a:lnTo>
                    <a:pt x="44908" y="0"/>
                  </a:lnTo>
                  <a:lnTo>
                    <a:pt x="0" y="44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0" name="object 810" descr=""/>
            <p:cNvSpPr/>
            <p:nvPr/>
          </p:nvSpPr>
          <p:spPr>
            <a:xfrm>
              <a:off x="1439396" y="8424408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5" h="59054">
                  <a:moveTo>
                    <a:pt x="58869" y="13961"/>
                  </a:moveTo>
                  <a:lnTo>
                    <a:pt x="44908" y="0"/>
                  </a:lnTo>
                  <a:lnTo>
                    <a:pt x="13961" y="58869"/>
                  </a:lnTo>
                  <a:lnTo>
                    <a:pt x="58869" y="13961"/>
                  </a:lnTo>
                  <a:close/>
                </a:path>
                <a:path w="59055" h="59054">
                  <a:moveTo>
                    <a:pt x="44908" y="0"/>
                  </a:moveTo>
                  <a:lnTo>
                    <a:pt x="13961" y="58869"/>
                  </a:lnTo>
                  <a:lnTo>
                    <a:pt x="0" y="44908"/>
                  </a:lnTo>
                  <a:lnTo>
                    <a:pt x="4490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1" name="object 811" descr=""/>
            <p:cNvSpPr/>
            <p:nvPr/>
          </p:nvSpPr>
          <p:spPr>
            <a:xfrm>
              <a:off x="8383920" y="8453959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 h="0">
                  <a:moveTo>
                    <a:pt x="11704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2" name="object 812" descr=""/>
            <p:cNvSpPr/>
            <p:nvPr/>
          </p:nvSpPr>
          <p:spPr>
            <a:xfrm>
              <a:off x="8419986" y="8424408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14193" y="58869"/>
                  </a:moveTo>
                  <a:lnTo>
                    <a:pt x="59102" y="13961"/>
                  </a:lnTo>
                  <a:lnTo>
                    <a:pt x="45141" y="0"/>
                  </a:lnTo>
                  <a:lnTo>
                    <a:pt x="14193" y="58869"/>
                  </a:lnTo>
                  <a:close/>
                </a:path>
                <a:path w="59690" h="59054">
                  <a:moveTo>
                    <a:pt x="0" y="44908"/>
                  </a:moveTo>
                  <a:lnTo>
                    <a:pt x="14193" y="58869"/>
                  </a:lnTo>
                  <a:lnTo>
                    <a:pt x="45141" y="0"/>
                  </a:lnTo>
                  <a:lnTo>
                    <a:pt x="0" y="44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3" name="object 813" descr=""/>
            <p:cNvSpPr/>
            <p:nvPr/>
          </p:nvSpPr>
          <p:spPr>
            <a:xfrm>
              <a:off x="8419986" y="8424408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0" y="44908"/>
                  </a:moveTo>
                  <a:lnTo>
                    <a:pt x="14193" y="58869"/>
                  </a:lnTo>
                  <a:lnTo>
                    <a:pt x="45141" y="0"/>
                  </a:lnTo>
                  <a:lnTo>
                    <a:pt x="0" y="44908"/>
                  </a:lnTo>
                  <a:close/>
                </a:path>
                <a:path w="59690" h="59054">
                  <a:moveTo>
                    <a:pt x="14193" y="58869"/>
                  </a:moveTo>
                  <a:lnTo>
                    <a:pt x="45141" y="0"/>
                  </a:lnTo>
                  <a:lnTo>
                    <a:pt x="59102" y="13961"/>
                  </a:lnTo>
                  <a:lnTo>
                    <a:pt x="14193" y="588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14" name="object 814" descr=""/>
          <p:cNvSpPr txBox="1"/>
          <p:nvPr/>
        </p:nvSpPr>
        <p:spPr>
          <a:xfrm>
            <a:off x="4833690" y="8358346"/>
            <a:ext cx="252729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200'-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pic>
        <p:nvPicPr>
          <p:cNvPr id="815" name="object 815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045341" y="9149109"/>
            <a:ext cx="339954" cy="396032"/>
          </a:xfrm>
          <a:prstGeom prst="rect">
            <a:avLst/>
          </a:prstGeom>
        </p:spPr>
      </p:pic>
      <p:sp>
        <p:nvSpPr>
          <p:cNvPr id="816" name="object 816" descr=""/>
          <p:cNvSpPr txBox="1"/>
          <p:nvPr/>
        </p:nvSpPr>
        <p:spPr>
          <a:xfrm>
            <a:off x="1101866" y="9245811"/>
            <a:ext cx="175895" cy="2044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dirty="0" sz="550" spc="-20">
                <a:latin typeface="Arial"/>
                <a:cs typeface="Arial"/>
              </a:rPr>
              <a:t>A3.2</a:t>
            </a:r>
            <a:endParaRPr sz="550">
              <a:latin typeface="Arial"/>
              <a:cs typeface="Arial"/>
            </a:endParaRPr>
          </a:p>
        </p:txBody>
      </p:sp>
      <p:pic>
        <p:nvPicPr>
          <p:cNvPr id="817" name="object 817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8532955" y="9149109"/>
            <a:ext cx="339954" cy="396264"/>
          </a:xfrm>
          <a:prstGeom prst="rect">
            <a:avLst/>
          </a:prstGeom>
        </p:spPr>
      </p:pic>
      <p:sp>
        <p:nvSpPr>
          <p:cNvPr id="818" name="object 818" descr=""/>
          <p:cNvSpPr txBox="1"/>
          <p:nvPr/>
        </p:nvSpPr>
        <p:spPr>
          <a:xfrm>
            <a:off x="8645558" y="9245811"/>
            <a:ext cx="175895" cy="2044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3</a:t>
            </a:r>
            <a:endParaRPr sz="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dirty="0" sz="550" spc="-20">
                <a:latin typeface="Arial"/>
                <a:cs typeface="Arial"/>
              </a:rPr>
              <a:t>A3.2</a:t>
            </a:r>
            <a:endParaRPr sz="550">
              <a:latin typeface="Arial"/>
              <a:cs typeface="Arial"/>
            </a:endParaRPr>
          </a:p>
        </p:txBody>
      </p:sp>
      <p:pic>
        <p:nvPicPr>
          <p:cNvPr id="819" name="object 819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4761110" y="9824365"/>
            <a:ext cx="396032" cy="339722"/>
          </a:xfrm>
          <a:prstGeom prst="rect">
            <a:avLst/>
          </a:prstGeom>
        </p:spPr>
      </p:pic>
      <p:sp>
        <p:nvSpPr>
          <p:cNvPr id="820" name="object 820" descr=""/>
          <p:cNvSpPr txBox="1"/>
          <p:nvPr/>
        </p:nvSpPr>
        <p:spPr>
          <a:xfrm>
            <a:off x="4873712" y="9921067"/>
            <a:ext cx="175895" cy="2038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2</a:t>
            </a:r>
            <a:endParaRPr sz="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dirty="0" sz="550" spc="-20">
                <a:latin typeface="Arial"/>
                <a:cs typeface="Arial"/>
              </a:rPr>
              <a:t>A3.2</a:t>
            </a:r>
            <a:endParaRPr sz="550">
              <a:latin typeface="Arial"/>
              <a:cs typeface="Arial"/>
            </a:endParaRPr>
          </a:p>
        </p:txBody>
      </p:sp>
      <p:pic>
        <p:nvPicPr>
          <p:cNvPr id="821" name="object 821" descr="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4758085" y="8526906"/>
            <a:ext cx="396032" cy="339954"/>
          </a:xfrm>
          <a:prstGeom prst="rect">
            <a:avLst/>
          </a:prstGeom>
        </p:spPr>
      </p:pic>
      <p:sp>
        <p:nvSpPr>
          <p:cNvPr id="822" name="object 822" descr=""/>
          <p:cNvSpPr txBox="1"/>
          <p:nvPr/>
        </p:nvSpPr>
        <p:spPr>
          <a:xfrm>
            <a:off x="4879296" y="8567531"/>
            <a:ext cx="175895" cy="2044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550" spc="-20">
                <a:latin typeface="Arial"/>
                <a:cs typeface="Arial"/>
              </a:rPr>
              <a:t>A3.2</a:t>
            </a:r>
            <a:endParaRPr sz="550">
              <a:latin typeface="Arial"/>
              <a:cs typeface="Arial"/>
            </a:endParaRPr>
          </a:p>
        </p:txBody>
      </p:sp>
      <p:sp>
        <p:nvSpPr>
          <p:cNvPr id="823" name="object 823" descr=""/>
          <p:cNvSpPr txBox="1"/>
          <p:nvPr/>
        </p:nvSpPr>
        <p:spPr>
          <a:xfrm>
            <a:off x="10266135" y="9243083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10X18</a:t>
            </a:r>
            <a:endParaRPr sz="1050">
              <a:latin typeface="Arial"/>
              <a:cs typeface="Arial"/>
            </a:endParaRPr>
          </a:p>
        </p:txBody>
      </p:sp>
      <p:sp>
        <p:nvSpPr>
          <p:cNvPr id="824" name="object 824" descr=""/>
          <p:cNvSpPr txBox="1"/>
          <p:nvPr/>
        </p:nvSpPr>
        <p:spPr>
          <a:xfrm>
            <a:off x="10615165" y="9243083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825" name="object 825" descr=""/>
          <p:cNvSpPr txBox="1"/>
          <p:nvPr/>
        </p:nvSpPr>
        <p:spPr>
          <a:xfrm>
            <a:off x="10964194" y="9243083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826" name="object 826" descr=""/>
          <p:cNvSpPr txBox="1"/>
          <p:nvPr/>
        </p:nvSpPr>
        <p:spPr>
          <a:xfrm>
            <a:off x="11313224" y="9243083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827" name="object 827" descr=""/>
          <p:cNvSpPr txBox="1"/>
          <p:nvPr/>
        </p:nvSpPr>
        <p:spPr>
          <a:xfrm>
            <a:off x="11662253" y="9243083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828" name="object 828" descr=""/>
          <p:cNvSpPr txBox="1"/>
          <p:nvPr/>
        </p:nvSpPr>
        <p:spPr>
          <a:xfrm>
            <a:off x="12011283" y="9243083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829" name="object 829" descr=""/>
          <p:cNvSpPr txBox="1"/>
          <p:nvPr/>
        </p:nvSpPr>
        <p:spPr>
          <a:xfrm>
            <a:off x="12360312" y="9243083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830" name="object 830" descr=""/>
          <p:cNvSpPr txBox="1"/>
          <p:nvPr/>
        </p:nvSpPr>
        <p:spPr>
          <a:xfrm>
            <a:off x="12709342" y="9243083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831" name="object 831" descr=""/>
          <p:cNvSpPr txBox="1"/>
          <p:nvPr/>
        </p:nvSpPr>
        <p:spPr>
          <a:xfrm>
            <a:off x="13058371" y="924331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832" name="object 832" descr=""/>
          <p:cNvSpPr txBox="1"/>
          <p:nvPr/>
        </p:nvSpPr>
        <p:spPr>
          <a:xfrm>
            <a:off x="13407401" y="924331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833" name="object 833" descr=""/>
          <p:cNvSpPr txBox="1"/>
          <p:nvPr/>
        </p:nvSpPr>
        <p:spPr>
          <a:xfrm>
            <a:off x="13756430" y="924331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834" name="object 834" descr=""/>
          <p:cNvSpPr txBox="1"/>
          <p:nvPr/>
        </p:nvSpPr>
        <p:spPr>
          <a:xfrm>
            <a:off x="14105459" y="924331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835" name="object 835" descr=""/>
          <p:cNvSpPr txBox="1"/>
          <p:nvPr/>
        </p:nvSpPr>
        <p:spPr>
          <a:xfrm>
            <a:off x="14454489" y="924331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836" name="object 836" descr=""/>
          <p:cNvSpPr txBox="1"/>
          <p:nvPr/>
        </p:nvSpPr>
        <p:spPr>
          <a:xfrm>
            <a:off x="14803519" y="924331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837" name="object 837" descr=""/>
          <p:cNvSpPr txBox="1"/>
          <p:nvPr/>
        </p:nvSpPr>
        <p:spPr>
          <a:xfrm>
            <a:off x="15152547" y="924331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838" name="object 838" descr=""/>
          <p:cNvSpPr txBox="1"/>
          <p:nvPr/>
        </p:nvSpPr>
        <p:spPr>
          <a:xfrm>
            <a:off x="15501577" y="9243222"/>
            <a:ext cx="174625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839" name="object 839" descr=""/>
          <p:cNvSpPr txBox="1"/>
          <p:nvPr/>
        </p:nvSpPr>
        <p:spPr>
          <a:xfrm>
            <a:off x="15850607" y="9243222"/>
            <a:ext cx="174625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840" name="object 840" descr=""/>
          <p:cNvSpPr txBox="1"/>
          <p:nvPr/>
        </p:nvSpPr>
        <p:spPr>
          <a:xfrm>
            <a:off x="16199637" y="9243548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841" name="object 841" descr=""/>
          <p:cNvSpPr txBox="1"/>
          <p:nvPr/>
        </p:nvSpPr>
        <p:spPr>
          <a:xfrm>
            <a:off x="16548667" y="9243548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842" name="object 842" descr=""/>
          <p:cNvSpPr txBox="1"/>
          <p:nvPr/>
        </p:nvSpPr>
        <p:spPr>
          <a:xfrm>
            <a:off x="16897695" y="9243548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843" name="object 843" descr=""/>
          <p:cNvSpPr txBox="1"/>
          <p:nvPr/>
        </p:nvSpPr>
        <p:spPr>
          <a:xfrm>
            <a:off x="17246958" y="9243548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844" name="object 844" descr=""/>
          <p:cNvSpPr txBox="1"/>
          <p:nvPr/>
        </p:nvSpPr>
        <p:spPr>
          <a:xfrm>
            <a:off x="17595987" y="9243548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845" name="object 845" descr=""/>
          <p:cNvGrpSpPr/>
          <p:nvPr/>
        </p:nvGrpSpPr>
        <p:grpSpPr>
          <a:xfrm>
            <a:off x="10158386" y="9029160"/>
            <a:ext cx="7688580" cy="706120"/>
            <a:chOff x="10158386" y="9029160"/>
            <a:chExt cx="7688580" cy="706120"/>
          </a:xfrm>
        </p:grpSpPr>
        <p:sp>
          <p:nvSpPr>
            <p:cNvPr id="846" name="object 846" descr=""/>
            <p:cNvSpPr/>
            <p:nvPr/>
          </p:nvSpPr>
          <p:spPr>
            <a:xfrm>
              <a:off x="10163970" y="9033116"/>
              <a:ext cx="7679055" cy="698500"/>
            </a:xfrm>
            <a:custGeom>
              <a:avLst/>
              <a:gdLst/>
              <a:ahLst/>
              <a:cxnLst/>
              <a:rect l="l" t="t" r="r" b="b"/>
              <a:pathLst>
                <a:path w="7679055" h="698500">
                  <a:moveTo>
                    <a:pt x="4502480" y="0"/>
                  </a:moveTo>
                  <a:lnTo>
                    <a:pt x="7678649" y="0"/>
                  </a:lnTo>
                  <a:lnTo>
                    <a:pt x="7678649" y="698059"/>
                  </a:lnTo>
                  <a:lnTo>
                    <a:pt x="3827690" y="698059"/>
                  </a:lnTo>
                  <a:lnTo>
                    <a:pt x="0" y="698059"/>
                  </a:lnTo>
                  <a:lnTo>
                    <a:pt x="0" y="0"/>
                  </a:lnTo>
                  <a:lnTo>
                    <a:pt x="4502480" y="0"/>
                  </a:lnTo>
                </a:path>
                <a:path w="7679055" h="698500">
                  <a:moveTo>
                    <a:pt x="4502480" y="17451"/>
                  </a:moveTo>
                  <a:lnTo>
                    <a:pt x="7661198" y="17451"/>
                  </a:lnTo>
                  <a:lnTo>
                    <a:pt x="7661198" y="680607"/>
                  </a:lnTo>
                  <a:lnTo>
                    <a:pt x="3827690" y="680607"/>
                  </a:lnTo>
                  <a:lnTo>
                    <a:pt x="17451" y="680607"/>
                  </a:lnTo>
                  <a:lnTo>
                    <a:pt x="17451" y="17451"/>
                  </a:lnTo>
                  <a:lnTo>
                    <a:pt x="4502480" y="17451"/>
                  </a:lnTo>
                </a:path>
              </a:pathLst>
            </a:custGeom>
            <a:ln w="79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7" name="object 847" descr=""/>
            <p:cNvSpPr/>
            <p:nvPr/>
          </p:nvSpPr>
          <p:spPr>
            <a:xfrm>
              <a:off x="10507182" y="905056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8" name="object 848" descr=""/>
            <p:cNvSpPr/>
            <p:nvPr/>
          </p:nvSpPr>
          <p:spPr>
            <a:xfrm>
              <a:off x="10507182" y="905056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663156"/>
                  </a:moveTo>
                  <a:lnTo>
                    <a:pt x="11634" y="663156"/>
                  </a:lnTo>
                  <a:lnTo>
                    <a:pt x="0" y="0"/>
                  </a:lnTo>
                  <a:lnTo>
                    <a:pt x="0" y="663156"/>
                  </a:lnTo>
                  <a:close/>
                </a:path>
                <a:path w="12065" h="663575">
                  <a:moveTo>
                    <a:pt x="11634" y="663156"/>
                  </a:moveTo>
                  <a:lnTo>
                    <a:pt x="0" y="0"/>
                  </a:lnTo>
                  <a:lnTo>
                    <a:pt x="11634" y="0"/>
                  </a:lnTo>
                  <a:lnTo>
                    <a:pt x="11634" y="6631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9" name="object 849" descr=""/>
            <p:cNvSpPr/>
            <p:nvPr/>
          </p:nvSpPr>
          <p:spPr>
            <a:xfrm>
              <a:off x="10856212" y="905056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0" name="object 850" descr=""/>
            <p:cNvSpPr/>
            <p:nvPr/>
          </p:nvSpPr>
          <p:spPr>
            <a:xfrm>
              <a:off x="10856212" y="905056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663156"/>
                  </a:moveTo>
                  <a:lnTo>
                    <a:pt x="11634" y="663156"/>
                  </a:lnTo>
                  <a:lnTo>
                    <a:pt x="0" y="0"/>
                  </a:lnTo>
                  <a:lnTo>
                    <a:pt x="0" y="663156"/>
                  </a:lnTo>
                  <a:close/>
                </a:path>
                <a:path w="12065" h="663575">
                  <a:moveTo>
                    <a:pt x="11634" y="663156"/>
                  </a:moveTo>
                  <a:lnTo>
                    <a:pt x="0" y="0"/>
                  </a:lnTo>
                  <a:lnTo>
                    <a:pt x="11634" y="0"/>
                  </a:lnTo>
                  <a:lnTo>
                    <a:pt x="11634" y="6631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1" name="object 851" descr=""/>
            <p:cNvSpPr/>
            <p:nvPr/>
          </p:nvSpPr>
          <p:spPr>
            <a:xfrm>
              <a:off x="11205241" y="905056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2" name="object 852" descr=""/>
            <p:cNvSpPr/>
            <p:nvPr/>
          </p:nvSpPr>
          <p:spPr>
            <a:xfrm>
              <a:off x="11205242" y="905056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663156"/>
                  </a:moveTo>
                  <a:lnTo>
                    <a:pt x="11634" y="663156"/>
                  </a:lnTo>
                  <a:lnTo>
                    <a:pt x="0" y="0"/>
                  </a:lnTo>
                  <a:lnTo>
                    <a:pt x="0" y="663156"/>
                  </a:lnTo>
                  <a:close/>
                </a:path>
                <a:path w="12065" h="663575">
                  <a:moveTo>
                    <a:pt x="11634" y="663156"/>
                  </a:moveTo>
                  <a:lnTo>
                    <a:pt x="0" y="0"/>
                  </a:lnTo>
                  <a:lnTo>
                    <a:pt x="11634" y="0"/>
                  </a:lnTo>
                  <a:lnTo>
                    <a:pt x="11634" y="6631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3" name="object 853" descr=""/>
            <p:cNvSpPr/>
            <p:nvPr/>
          </p:nvSpPr>
          <p:spPr>
            <a:xfrm>
              <a:off x="11554271" y="905056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4" name="object 854" descr=""/>
            <p:cNvSpPr/>
            <p:nvPr/>
          </p:nvSpPr>
          <p:spPr>
            <a:xfrm>
              <a:off x="11554271" y="905056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663156"/>
                  </a:moveTo>
                  <a:lnTo>
                    <a:pt x="11634" y="663156"/>
                  </a:lnTo>
                  <a:lnTo>
                    <a:pt x="0" y="0"/>
                  </a:lnTo>
                  <a:lnTo>
                    <a:pt x="0" y="663156"/>
                  </a:lnTo>
                  <a:close/>
                </a:path>
                <a:path w="12065" h="663575">
                  <a:moveTo>
                    <a:pt x="11634" y="663156"/>
                  </a:moveTo>
                  <a:lnTo>
                    <a:pt x="0" y="0"/>
                  </a:lnTo>
                  <a:lnTo>
                    <a:pt x="11634" y="0"/>
                  </a:lnTo>
                  <a:lnTo>
                    <a:pt x="11634" y="6631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5" name="object 855" descr=""/>
            <p:cNvSpPr/>
            <p:nvPr/>
          </p:nvSpPr>
          <p:spPr>
            <a:xfrm>
              <a:off x="11903300" y="905056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6" name="object 856" descr=""/>
            <p:cNvSpPr/>
            <p:nvPr/>
          </p:nvSpPr>
          <p:spPr>
            <a:xfrm>
              <a:off x="11903301" y="905056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663156"/>
                  </a:moveTo>
                  <a:lnTo>
                    <a:pt x="11634" y="663156"/>
                  </a:lnTo>
                  <a:lnTo>
                    <a:pt x="0" y="0"/>
                  </a:lnTo>
                  <a:lnTo>
                    <a:pt x="0" y="663156"/>
                  </a:lnTo>
                  <a:close/>
                </a:path>
                <a:path w="12065" h="663575">
                  <a:moveTo>
                    <a:pt x="11634" y="663156"/>
                  </a:moveTo>
                  <a:lnTo>
                    <a:pt x="0" y="0"/>
                  </a:lnTo>
                  <a:lnTo>
                    <a:pt x="11634" y="0"/>
                  </a:lnTo>
                  <a:lnTo>
                    <a:pt x="11634" y="6631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7" name="object 857" descr=""/>
            <p:cNvSpPr/>
            <p:nvPr/>
          </p:nvSpPr>
          <p:spPr>
            <a:xfrm>
              <a:off x="12252330" y="905056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8" name="object 858" descr=""/>
            <p:cNvSpPr/>
            <p:nvPr/>
          </p:nvSpPr>
          <p:spPr>
            <a:xfrm>
              <a:off x="12252330" y="905056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663156"/>
                  </a:moveTo>
                  <a:lnTo>
                    <a:pt x="11634" y="663156"/>
                  </a:lnTo>
                  <a:lnTo>
                    <a:pt x="0" y="0"/>
                  </a:lnTo>
                  <a:lnTo>
                    <a:pt x="0" y="663156"/>
                  </a:lnTo>
                  <a:close/>
                </a:path>
                <a:path w="12065" h="663575">
                  <a:moveTo>
                    <a:pt x="11634" y="663156"/>
                  </a:moveTo>
                  <a:lnTo>
                    <a:pt x="0" y="0"/>
                  </a:lnTo>
                  <a:lnTo>
                    <a:pt x="11634" y="0"/>
                  </a:lnTo>
                  <a:lnTo>
                    <a:pt x="11634" y="6631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9" name="object 859" descr=""/>
            <p:cNvSpPr/>
            <p:nvPr/>
          </p:nvSpPr>
          <p:spPr>
            <a:xfrm>
              <a:off x="12601360" y="905056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0" name="object 860" descr=""/>
            <p:cNvSpPr/>
            <p:nvPr/>
          </p:nvSpPr>
          <p:spPr>
            <a:xfrm>
              <a:off x="12601360" y="905056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663156"/>
                  </a:moveTo>
                  <a:lnTo>
                    <a:pt x="11634" y="663156"/>
                  </a:lnTo>
                  <a:lnTo>
                    <a:pt x="0" y="0"/>
                  </a:lnTo>
                  <a:lnTo>
                    <a:pt x="0" y="663156"/>
                  </a:lnTo>
                  <a:close/>
                </a:path>
                <a:path w="12065" h="663575">
                  <a:moveTo>
                    <a:pt x="11634" y="663156"/>
                  </a:moveTo>
                  <a:lnTo>
                    <a:pt x="0" y="0"/>
                  </a:lnTo>
                  <a:lnTo>
                    <a:pt x="11634" y="0"/>
                  </a:lnTo>
                  <a:lnTo>
                    <a:pt x="11634" y="6631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1" name="object 861" descr=""/>
            <p:cNvSpPr/>
            <p:nvPr/>
          </p:nvSpPr>
          <p:spPr>
            <a:xfrm>
              <a:off x="12950389" y="905056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2" name="object 862" descr=""/>
            <p:cNvSpPr/>
            <p:nvPr/>
          </p:nvSpPr>
          <p:spPr>
            <a:xfrm>
              <a:off x="12950389" y="905056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663156"/>
                  </a:moveTo>
                  <a:lnTo>
                    <a:pt x="11634" y="663156"/>
                  </a:lnTo>
                  <a:lnTo>
                    <a:pt x="0" y="0"/>
                  </a:lnTo>
                  <a:lnTo>
                    <a:pt x="0" y="663156"/>
                  </a:lnTo>
                  <a:close/>
                </a:path>
                <a:path w="12065" h="663575">
                  <a:moveTo>
                    <a:pt x="11634" y="663156"/>
                  </a:moveTo>
                  <a:lnTo>
                    <a:pt x="0" y="0"/>
                  </a:lnTo>
                  <a:lnTo>
                    <a:pt x="11634" y="0"/>
                  </a:lnTo>
                  <a:lnTo>
                    <a:pt x="11634" y="6631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3" name="object 863" descr=""/>
            <p:cNvSpPr/>
            <p:nvPr/>
          </p:nvSpPr>
          <p:spPr>
            <a:xfrm>
              <a:off x="13299419" y="905056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4" name="object 864" descr=""/>
            <p:cNvSpPr/>
            <p:nvPr/>
          </p:nvSpPr>
          <p:spPr>
            <a:xfrm>
              <a:off x="13299419" y="905056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663156"/>
                  </a:moveTo>
                  <a:lnTo>
                    <a:pt x="11634" y="663156"/>
                  </a:lnTo>
                  <a:lnTo>
                    <a:pt x="0" y="0"/>
                  </a:lnTo>
                  <a:lnTo>
                    <a:pt x="0" y="663156"/>
                  </a:lnTo>
                  <a:close/>
                </a:path>
                <a:path w="12065" h="663575">
                  <a:moveTo>
                    <a:pt x="11634" y="663156"/>
                  </a:moveTo>
                  <a:lnTo>
                    <a:pt x="0" y="0"/>
                  </a:lnTo>
                  <a:lnTo>
                    <a:pt x="11634" y="0"/>
                  </a:lnTo>
                  <a:lnTo>
                    <a:pt x="11634" y="6631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5" name="object 865" descr=""/>
            <p:cNvSpPr/>
            <p:nvPr/>
          </p:nvSpPr>
          <p:spPr>
            <a:xfrm>
              <a:off x="13648448" y="905056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6" name="object 866" descr=""/>
            <p:cNvSpPr/>
            <p:nvPr/>
          </p:nvSpPr>
          <p:spPr>
            <a:xfrm>
              <a:off x="13648448" y="905056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663156"/>
                  </a:moveTo>
                  <a:lnTo>
                    <a:pt x="11634" y="663156"/>
                  </a:lnTo>
                  <a:lnTo>
                    <a:pt x="0" y="0"/>
                  </a:lnTo>
                  <a:lnTo>
                    <a:pt x="0" y="663156"/>
                  </a:lnTo>
                  <a:close/>
                </a:path>
                <a:path w="12065" h="663575">
                  <a:moveTo>
                    <a:pt x="11634" y="663156"/>
                  </a:moveTo>
                  <a:lnTo>
                    <a:pt x="0" y="0"/>
                  </a:lnTo>
                  <a:lnTo>
                    <a:pt x="11634" y="0"/>
                  </a:lnTo>
                  <a:lnTo>
                    <a:pt x="11634" y="6631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7" name="object 867" descr=""/>
            <p:cNvSpPr/>
            <p:nvPr/>
          </p:nvSpPr>
          <p:spPr>
            <a:xfrm>
              <a:off x="13997478" y="905056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8" name="object 868" descr=""/>
            <p:cNvSpPr/>
            <p:nvPr/>
          </p:nvSpPr>
          <p:spPr>
            <a:xfrm>
              <a:off x="13997478" y="905056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663156"/>
                  </a:moveTo>
                  <a:lnTo>
                    <a:pt x="11634" y="663156"/>
                  </a:lnTo>
                  <a:lnTo>
                    <a:pt x="0" y="0"/>
                  </a:lnTo>
                  <a:lnTo>
                    <a:pt x="0" y="663156"/>
                  </a:lnTo>
                  <a:close/>
                </a:path>
                <a:path w="12065" h="663575">
                  <a:moveTo>
                    <a:pt x="11634" y="663156"/>
                  </a:moveTo>
                  <a:lnTo>
                    <a:pt x="0" y="0"/>
                  </a:lnTo>
                  <a:lnTo>
                    <a:pt x="11634" y="0"/>
                  </a:lnTo>
                  <a:lnTo>
                    <a:pt x="11634" y="6631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9" name="object 869" descr=""/>
            <p:cNvSpPr/>
            <p:nvPr/>
          </p:nvSpPr>
          <p:spPr>
            <a:xfrm>
              <a:off x="14346507" y="905056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0" name="object 870" descr=""/>
            <p:cNvSpPr/>
            <p:nvPr/>
          </p:nvSpPr>
          <p:spPr>
            <a:xfrm>
              <a:off x="14346507" y="905056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663156"/>
                  </a:moveTo>
                  <a:lnTo>
                    <a:pt x="11634" y="663156"/>
                  </a:lnTo>
                  <a:lnTo>
                    <a:pt x="0" y="0"/>
                  </a:lnTo>
                  <a:lnTo>
                    <a:pt x="0" y="663156"/>
                  </a:lnTo>
                  <a:close/>
                </a:path>
                <a:path w="12065" h="663575">
                  <a:moveTo>
                    <a:pt x="11634" y="663156"/>
                  </a:moveTo>
                  <a:lnTo>
                    <a:pt x="0" y="0"/>
                  </a:lnTo>
                  <a:lnTo>
                    <a:pt x="11634" y="0"/>
                  </a:lnTo>
                  <a:lnTo>
                    <a:pt x="11634" y="6631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1" name="object 871" descr=""/>
            <p:cNvSpPr/>
            <p:nvPr/>
          </p:nvSpPr>
          <p:spPr>
            <a:xfrm>
              <a:off x="14695537" y="905056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2" name="object 872" descr=""/>
            <p:cNvSpPr/>
            <p:nvPr/>
          </p:nvSpPr>
          <p:spPr>
            <a:xfrm>
              <a:off x="14695537" y="905056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663156"/>
                  </a:moveTo>
                  <a:lnTo>
                    <a:pt x="11634" y="663156"/>
                  </a:lnTo>
                  <a:lnTo>
                    <a:pt x="0" y="0"/>
                  </a:lnTo>
                  <a:lnTo>
                    <a:pt x="0" y="663156"/>
                  </a:lnTo>
                  <a:close/>
                </a:path>
                <a:path w="12065" h="663575">
                  <a:moveTo>
                    <a:pt x="11634" y="663156"/>
                  </a:moveTo>
                  <a:lnTo>
                    <a:pt x="0" y="0"/>
                  </a:lnTo>
                  <a:lnTo>
                    <a:pt x="11634" y="0"/>
                  </a:lnTo>
                  <a:lnTo>
                    <a:pt x="11634" y="6631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3" name="object 873" descr=""/>
            <p:cNvSpPr/>
            <p:nvPr/>
          </p:nvSpPr>
          <p:spPr>
            <a:xfrm>
              <a:off x="15044566" y="905056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4" name="object 874" descr=""/>
            <p:cNvSpPr/>
            <p:nvPr/>
          </p:nvSpPr>
          <p:spPr>
            <a:xfrm>
              <a:off x="15044566" y="905056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663156"/>
                  </a:moveTo>
                  <a:lnTo>
                    <a:pt x="11634" y="663156"/>
                  </a:lnTo>
                  <a:lnTo>
                    <a:pt x="0" y="0"/>
                  </a:lnTo>
                  <a:lnTo>
                    <a:pt x="0" y="663156"/>
                  </a:lnTo>
                  <a:close/>
                </a:path>
                <a:path w="12065" h="663575">
                  <a:moveTo>
                    <a:pt x="11634" y="663156"/>
                  </a:moveTo>
                  <a:lnTo>
                    <a:pt x="0" y="0"/>
                  </a:lnTo>
                  <a:lnTo>
                    <a:pt x="11634" y="0"/>
                  </a:lnTo>
                  <a:lnTo>
                    <a:pt x="11634" y="6631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5" name="object 875" descr=""/>
            <p:cNvSpPr/>
            <p:nvPr/>
          </p:nvSpPr>
          <p:spPr>
            <a:xfrm>
              <a:off x="15393596" y="905056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6" name="object 876" descr=""/>
            <p:cNvSpPr/>
            <p:nvPr/>
          </p:nvSpPr>
          <p:spPr>
            <a:xfrm>
              <a:off x="15393596" y="905056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663156"/>
                  </a:moveTo>
                  <a:lnTo>
                    <a:pt x="11634" y="663156"/>
                  </a:lnTo>
                  <a:lnTo>
                    <a:pt x="0" y="0"/>
                  </a:lnTo>
                  <a:lnTo>
                    <a:pt x="0" y="663156"/>
                  </a:lnTo>
                  <a:close/>
                </a:path>
                <a:path w="12065" h="663575">
                  <a:moveTo>
                    <a:pt x="11634" y="663156"/>
                  </a:moveTo>
                  <a:lnTo>
                    <a:pt x="0" y="0"/>
                  </a:lnTo>
                  <a:lnTo>
                    <a:pt x="11634" y="0"/>
                  </a:lnTo>
                  <a:lnTo>
                    <a:pt x="11634" y="6631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7" name="object 877" descr=""/>
            <p:cNvSpPr/>
            <p:nvPr/>
          </p:nvSpPr>
          <p:spPr>
            <a:xfrm>
              <a:off x="15742625" y="905056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8" name="object 878" descr=""/>
            <p:cNvSpPr/>
            <p:nvPr/>
          </p:nvSpPr>
          <p:spPr>
            <a:xfrm>
              <a:off x="15742625" y="905056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663156"/>
                  </a:moveTo>
                  <a:lnTo>
                    <a:pt x="11634" y="663156"/>
                  </a:lnTo>
                  <a:lnTo>
                    <a:pt x="0" y="0"/>
                  </a:lnTo>
                  <a:lnTo>
                    <a:pt x="0" y="663156"/>
                  </a:lnTo>
                  <a:close/>
                </a:path>
                <a:path w="12065" h="663575">
                  <a:moveTo>
                    <a:pt x="11634" y="663156"/>
                  </a:moveTo>
                  <a:lnTo>
                    <a:pt x="0" y="0"/>
                  </a:lnTo>
                  <a:lnTo>
                    <a:pt x="11634" y="0"/>
                  </a:lnTo>
                  <a:lnTo>
                    <a:pt x="11634" y="6631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9" name="object 879" descr=""/>
            <p:cNvSpPr/>
            <p:nvPr/>
          </p:nvSpPr>
          <p:spPr>
            <a:xfrm>
              <a:off x="16091655" y="905056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0" name="object 880" descr=""/>
            <p:cNvSpPr/>
            <p:nvPr/>
          </p:nvSpPr>
          <p:spPr>
            <a:xfrm>
              <a:off x="16091655" y="905056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663156"/>
                  </a:moveTo>
                  <a:lnTo>
                    <a:pt x="11634" y="663156"/>
                  </a:lnTo>
                  <a:lnTo>
                    <a:pt x="0" y="0"/>
                  </a:lnTo>
                  <a:lnTo>
                    <a:pt x="0" y="663156"/>
                  </a:lnTo>
                  <a:close/>
                </a:path>
                <a:path w="12065" h="663575">
                  <a:moveTo>
                    <a:pt x="11634" y="663156"/>
                  </a:moveTo>
                  <a:lnTo>
                    <a:pt x="0" y="0"/>
                  </a:lnTo>
                  <a:lnTo>
                    <a:pt x="11634" y="0"/>
                  </a:lnTo>
                  <a:lnTo>
                    <a:pt x="11634" y="6631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1" name="object 881" descr=""/>
            <p:cNvSpPr/>
            <p:nvPr/>
          </p:nvSpPr>
          <p:spPr>
            <a:xfrm>
              <a:off x="16440684" y="905056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2" name="object 882" descr=""/>
            <p:cNvSpPr/>
            <p:nvPr/>
          </p:nvSpPr>
          <p:spPr>
            <a:xfrm>
              <a:off x="16440684" y="905056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663156"/>
                  </a:moveTo>
                  <a:lnTo>
                    <a:pt x="11634" y="663156"/>
                  </a:lnTo>
                  <a:lnTo>
                    <a:pt x="0" y="0"/>
                  </a:lnTo>
                  <a:lnTo>
                    <a:pt x="0" y="663156"/>
                  </a:lnTo>
                  <a:close/>
                </a:path>
                <a:path w="12065" h="663575">
                  <a:moveTo>
                    <a:pt x="11634" y="663156"/>
                  </a:moveTo>
                  <a:lnTo>
                    <a:pt x="0" y="0"/>
                  </a:lnTo>
                  <a:lnTo>
                    <a:pt x="11634" y="0"/>
                  </a:lnTo>
                  <a:lnTo>
                    <a:pt x="11634" y="6631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3" name="object 883" descr=""/>
            <p:cNvSpPr/>
            <p:nvPr/>
          </p:nvSpPr>
          <p:spPr>
            <a:xfrm>
              <a:off x="16789714" y="905056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4" name="object 884" descr=""/>
            <p:cNvSpPr/>
            <p:nvPr/>
          </p:nvSpPr>
          <p:spPr>
            <a:xfrm>
              <a:off x="16789714" y="905056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663156"/>
                  </a:moveTo>
                  <a:lnTo>
                    <a:pt x="11634" y="663156"/>
                  </a:lnTo>
                  <a:lnTo>
                    <a:pt x="0" y="0"/>
                  </a:lnTo>
                  <a:lnTo>
                    <a:pt x="0" y="663156"/>
                  </a:lnTo>
                  <a:close/>
                </a:path>
                <a:path w="12065" h="663575">
                  <a:moveTo>
                    <a:pt x="11634" y="663156"/>
                  </a:moveTo>
                  <a:lnTo>
                    <a:pt x="0" y="0"/>
                  </a:lnTo>
                  <a:lnTo>
                    <a:pt x="11634" y="0"/>
                  </a:lnTo>
                  <a:lnTo>
                    <a:pt x="11634" y="6631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5" name="object 885" descr=""/>
            <p:cNvSpPr/>
            <p:nvPr/>
          </p:nvSpPr>
          <p:spPr>
            <a:xfrm>
              <a:off x="17138743" y="905056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6" name="object 886" descr=""/>
            <p:cNvSpPr/>
            <p:nvPr/>
          </p:nvSpPr>
          <p:spPr>
            <a:xfrm>
              <a:off x="17138743" y="905056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663156"/>
                  </a:moveTo>
                  <a:lnTo>
                    <a:pt x="11634" y="663156"/>
                  </a:lnTo>
                  <a:lnTo>
                    <a:pt x="0" y="0"/>
                  </a:lnTo>
                  <a:lnTo>
                    <a:pt x="0" y="663156"/>
                  </a:lnTo>
                  <a:close/>
                </a:path>
                <a:path w="12065" h="663575">
                  <a:moveTo>
                    <a:pt x="11634" y="663156"/>
                  </a:moveTo>
                  <a:lnTo>
                    <a:pt x="0" y="0"/>
                  </a:lnTo>
                  <a:lnTo>
                    <a:pt x="11634" y="0"/>
                  </a:lnTo>
                  <a:lnTo>
                    <a:pt x="11634" y="6631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7" name="object 887" descr=""/>
            <p:cNvSpPr/>
            <p:nvPr/>
          </p:nvSpPr>
          <p:spPr>
            <a:xfrm>
              <a:off x="17487773" y="905056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8" name="object 888" descr=""/>
            <p:cNvSpPr/>
            <p:nvPr/>
          </p:nvSpPr>
          <p:spPr>
            <a:xfrm>
              <a:off x="17487773" y="905056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663156"/>
                  </a:moveTo>
                  <a:lnTo>
                    <a:pt x="11634" y="663156"/>
                  </a:lnTo>
                  <a:lnTo>
                    <a:pt x="0" y="0"/>
                  </a:lnTo>
                  <a:lnTo>
                    <a:pt x="0" y="663156"/>
                  </a:lnTo>
                  <a:close/>
                </a:path>
                <a:path w="12065" h="663575">
                  <a:moveTo>
                    <a:pt x="11634" y="663156"/>
                  </a:moveTo>
                  <a:lnTo>
                    <a:pt x="0" y="0"/>
                  </a:lnTo>
                  <a:lnTo>
                    <a:pt x="11634" y="0"/>
                  </a:lnTo>
                  <a:lnTo>
                    <a:pt x="11634" y="66315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89" name="object 889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158386" y="9050567"/>
              <a:ext cx="185916" cy="162880"/>
            </a:xfrm>
            <a:prstGeom prst="rect">
              <a:avLst/>
            </a:prstGeom>
          </p:spPr>
        </p:pic>
      </p:grpSp>
      <p:grpSp>
        <p:nvGrpSpPr>
          <p:cNvPr id="890" name="object 890" descr=""/>
          <p:cNvGrpSpPr/>
          <p:nvPr/>
        </p:nvGrpSpPr>
        <p:grpSpPr>
          <a:xfrm>
            <a:off x="9650029" y="8980824"/>
            <a:ext cx="462280" cy="802640"/>
            <a:chOff x="9650029" y="8980824"/>
            <a:chExt cx="462280" cy="802640"/>
          </a:xfrm>
        </p:grpSpPr>
        <p:sp>
          <p:nvSpPr>
            <p:cNvPr id="891" name="object 891" descr=""/>
            <p:cNvSpPr/>
            <p:nvPr/>
          </p:nvSpPr>
          <p:spPr>
            <a:xfrm>
              <a:off x="9650664" y="9033116"/>
              <a:ext cx="461009" cy="749935"/>
            </a:xfrm>
            <a:custGeom>
              <a:avLst/>
              <a:gdLst/>
              <a:ahLst/>
              <a:cxnLst/>
              <a:rect l="l" t="t" r="r" b="b"/>
              <a:pathLst>
                <a:path w="461009" h="749934">
                  <a:moveTo>
                    <a:pt x="460951" y="698059"/>
                  </a:moveTo>
                  <a:lnTo>
                    <a:pt x="0" y="698059"/>
                  </a:lnTo>
                </a:path>
                <a:path w="461009" h="749934">
                  <a:moveTo>
                    <a:pt x="460951" y="0"/>
                  </a:moveTo>
                  <a:lnTo>
                    <a:pt x="0" y="0"/>
                  </a:lnTo>
                </a:path>
                <a:path w="461009" h="749934">
                  <a:moveTo>
                    <a:pt x="52354" y="645704"/>
                  </a:moveTo>
                  <a:lnTo>
                    <a:pt x="52354" y="52354"/>
                  </a:lnTo>
                </a:path>
                <a:path w="461009" h="749934">
                  <a:moveTo>
                    <a:pt x="52354" y="749482"/>
                  </a:moveTo>
                  <a:lnTo>
                    <a:pt x="52354" y="6324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2" name="object 892" descr=""/>
            <p:cNvSpPr/>
            <p:nvPr/>
          </p:nvSpPr>
          <p:spPr>
            <a:xfrm>
              <a:off x="9673700" y="9701623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4" h="59690">
                  <a:moveTo>
                    <a:pt x="0" y="14193"/>
                  </a:moveTo>
                  <a:lnTo>
                    <a:pt x="44908" y="59102"/>
                  </a:lnTo>
                  <a:lnTo>
                    <a:pt x="58869" y="44908"/>
                  </a:lnTo>
                  <a:lnTo>
                    <a:pt x="0" y="14193"/>
                  </a:lnTo>
                  <a:close/>
                </a:path>
                <a:path w="59054" h="59690">
                  <a:moveTo>
                    <a:pt x="0" y="14193"/>
                  </a:moveTo>
                  <a:lnTo>
                    <a:pt x="58869" y="44908"/>
                  </a:lnTo>
                  <a:lnTo>
                    <a:pt x="13961" y="0"/>
                  </a:lnTo>
                  <a:lnTo>
                    <a:pt x="0" y="141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3" name="object 893" descr=""/>
            <p:cNvSpPr/>
            <p:nvPr/>
          </p:nvSpPr>
          <p:spPr>
            <a:xfrm>
              <a:off x="9673700" y="9701623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4" h="59690">
                  <a:moveTo>
                    <a:pt x="13961" y="0"/>
                  </a:moveTo>
                  <a:lnTo>
                    <a:pt x="0" y="14193"/>
                  </a:lnTo>
                  <a:lnTo>
                    <a:pt x="58869" y="44908"/>
                  </a:lnTo>
                  <a:lnTo>
                    <a:pt x="13961" y="0"/>
                  </a:lnTo>
                  <a:close/>
                </a:path>
                <a:path w="59054" h="59690">
                  <a:moveTo>
                    <a:pt x="0" y="14193"/>
                  </a:moveTo>
                  <a:lnTo>
                    <a:pt x="58869" y="44908"/>
                  </a:lnTo>
                  <a:lnTo>
                    <a:pt x="44908" y="59102"/>
                  </a:lnTo>
                  <a:lnTo>
                    <a:pt x="0" y="14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4" name="object 894" descr=""/>
            <p:cNvSpPr/>
            <p:nvPr/>
          </p:nvSpPr>
          <p:spPr>
            <a:xfrm>
              <a:off x="9703019" y="8981459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w="0" h="117475">
                  <a:moveTo>
                    <a:pt x="0" y="0"/>
                  </a:moveTo>
                  <a:lnTo>
                    <a:pt x="0" y="1170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5" name="object 895" descr=""/>
            <p:cNvSpPr/>
            <p:nvPr/>
          </p:nvSpPr>
          <p:spPr>
            <a:xfrm>
              <a:off x="9673700" y="9003564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4">
                  <a:moveTo>
                    <a:pt x="0" y="13961"/>
                  </a:moveTo>
                  <a:lnTo>
                    <a:pt x="44908" y="58869"/>
                  </a:lnTo>
                  <a:lnTo>
                    <a:pt x="58869" y="44908"/>
                  </a:lnTo>
                  <a:lnTo>
                    <a:pt x="0" y="13961"/>
                  </a:lnTo>
                  <a:close/>
                </a:path>
                <a:path w="59054" h="59054">
                  <a:moveTo>
                    <a:pt x="0" y="13961"/>
                  </a:moveTo>
                  <a:lnTo>
                    <a:pt x="58869" y="44908"/>
                  </a:lnTo>
                  <a:lnTo>
                    <a:pt x="13961" y="0"/>
                  </a:lnTo>
                  <a:lnTo>
                    <a:pt x="0" y="139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6" name="object 896" descr=""/>
            <p:cNvSpPr/>
            <p:nvPr/>
          </p:nvSpPr>
          <p:spPr>
            <a:xfrm>
              <a:off x="9673700" y="9003564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4">
                  <a:moveTo>
                    <a:pt x="44908" y="58869"/>
                  </a:moveTo>
                  <a:lnTo>
                    <a:pt x="58869" y="44908"/>
                  </a:lnTo>
                  <a:lnTo>
                    <a:pt x="0" y="13961"/>
                  </a:lnTo>
                  <a:lnTo>
                    <a:pt x="44908" y="58869"/>
                  </a:lnTo>
                  <a:close/>
                </a:path>
                <a:path w="59054" h="59054">
                  <a:moveTo>
                    <a:pt x="58869" y="44908"/>
                  </a:moveTo>
                  <a:lnTo>
                    <a:pt x="0" y="13961"/>
                  </a:lnTo>
                  <a:lnTo>
                    <a:pt x="13961" y="0"/>
                  </a:lnTo>
                  <a:lnTo>
                    <a:pt x="58869" y="4490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97" name="object 897" descr=""/>
          <p:cNvSpPr txBox="1"/>
          <p:nvPr/>
        </p:nvSpPr>
        <p:spPr>
          <a:xfrm>
            <a:off x="9570821" y="9275497"/>
            <a:ext cx="107314" cy="212090"/>
          </a:xfrm>
          <a:prstGeom prst="rect">
            <a:avLst/>
          </a:prstGeom>
        </p:spPr>
        <p:txBody>
          <a:bodyPr wrap="square" lIns="0" tIns="88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550">
                <a:latin typeface="Arial"/>
                <a:cs typeface="Arial"/>
              </a:rPr>
              <a:t>20'-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898" name="object 898" descr=""/>
          <p:cNvGrpSpPr/>
          <p:nvPr/>
        </p:nvGrpSpPr>
        <p:grpSpPr>
          <a:xfrm>
            <a:off x="10111679" y="8358388"/>
            <a:ext cx="7783830" cy="623570"/>
            <a:chOff x="10111679" y="8358388"/>
            <a:chExt cx="7783830" cy="623570"/>
          </a:xfrm>
        </p:grpSpPr>
        <p:sp>
          <p:nvSpPr>
            <p:cNvPr id="899" name="object 899" descr=""/>
            <p:cNvSpPr/>
            <p:nvPr/>
          </p:nvSpPr>
          <p:spPr>
            <a:xfrm>
              <a:off x="10112314" y="8359023"/>
              <a:ext cx="7730490" cy="622300"/>
            </a:xfrm>
            <a:custGeom>
              <a:avLst/>
              <a:gdLst/>
              <a:ahLst/>
              <a:cxnLst/>
              <a:rect l="l" t="t" r="r" b="b"/>
              <a:pathLst>
                <a:path w="7730490" h="622300">
                  <a:moveTo>
                    <a:pt x="51656" y="621737"/>
                  </a:moveTo>
                  <a:lnTo>
                    <a:pt x="51656" y="0"/>
                  </a:lnTo>
                </a:path>
                <a:path w="7730490" h="622300">
                  <a:moveTo>
                    <a:pt x="7730305" y="621737"/>
                  </a:moveTo>
                  <a:lnTo>
                    <a:pt x="7730305" y="0"/>
                  </a:lnTo>
                </a:path>
                <a:path w="7730490" h="622300">
                  <a:moveTo>
                    <a:pt x="104010" y="52354"/>
                  </a:moveTo>
                  <a:lnTo>
                    <a:pt x="7677951" y="52354"/>
                  </a:lnTo>
                </a:path>
                <a:path w="7730490" h="622300">
                  <a:moveTo>
                    <a:pt x="0" y="52354"/>
                  </a:moveTo>
                  <a:lnTo>
                    <a:pt x="117041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0" name="object 900" descr=""/>
            <p:cNvSpPr/>
            <p:nvPr/>
          </p:nvSpPr>
          <p:spPr>
            <a:xfrm>
              <a:off x="10134419" y="8381826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4" h="59690">
                  <a:moveTo>
                    <a:pt x="13961" y="59102"/>
                  </a:moveTo>
                  <a:lnTo>
                    <a:pt x="58869" y="14193"/>
                  </a:lnTo>
                  <a:lnTo>
                    <a:pt x="44908" y="0"/>
                  </a:lnTo>
                  <a:lnTo>
                    <a:pt x="13961" y="59102"/>
                  </a:lnTo>
                  <a:close/>
                </a:path>
                <a:path w="59054" h="59690">
                  <a:moveTo>
                    <a:pt x="0" y="44908"/>
                  </a:moveTo>
                  <a:lnTo>
                    <a:pt x="13961" y="59102"/>
                  </a:lnTo>
                  <a:lnTo>
                    <a:pt x="44908" y="0"/>
                  </a:lnTo>
                  <a:lnTo>
                    <a:pt x="0" y="44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1" name="object 901" descr=""/>
            <p:cNvSpPr/>
            <p:nvPr/>
          </p:nvSpPr>
          <p:spPr>
            <a:xfrm>
              <a:off x="10134419" y="8381826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4" h="59690">
                  <a:moveTo>
                    <a:pt x="58869" y="14193"/>
                  </a:moveTo>
                  <a:lnTo>
                    <a:pt x="44908" y="0"/>
                  </a:lnTo>
                  <a:lnTo>
                    <a:pt x="13961" y="59102"/>
                  </a:lnTo>
                  <a:lnTo>
                    <a:pt x="58869" y="14193"/>
                  </a:lnTo>
                  <a:close/>
                </a:path>
                <a:path w="59054" h="59690">
                  <a:moveTo>
                    <a:pt x="44908" y="0"/>
                  </a:moveTo>
                  <a:lnTo>
                    <a:pt x="13961" y="59102"/>
                  </a:lnTo>
                  <a:lnTo>
                    <a:pt x="0" y="44908"/>
                  </a:lnTo>
                  <a:lnTo>
                    <a:pt x="4490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2" name="object 902" descr=""/>
            <p:cNvSpPr/>
            <p:nvPr/>
          </p:nvSpPr>
          <p:spPr>
            <a:xfrm>
              <a:off x="17777235" y="8411377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 h="0">
                  <a:moveTo>
                    <a:pt x="11704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3" name="object 903" descr=""/>
            <p:cNvSpPr/>
            <p:nvPr/>
          </p:nvSpPr>
          <p:spPr>
            <a:xfrm>
              <a:off x="17813301" y="8381826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5" h="59690">
                  <a:moveTo>
                    <a:pt x="13961" y="59102"/>
                  </a:moveTo>
                  <a:lnTo>
                    <a:pt x="58869" y="14193"/>
                  </a:lnTo>
                  <a:lnTo>
                    <a:pt x="44908" y="0"/>
                  </a:lnTo>
                  <a:lnTo>
                    <a:pt x="13961" y="59102"/>
                  </a:lnTo>
                  <a:close/>
                </a:path>
                <a:path w="59055" h="59690">
                  <a:moveTo>
                    <a:pt x="0" y="44908"/>
                  </a:moveTo>
                  <a:lnTo>
                    <a:pt x="13961" y="59102"/>
                  </a:lnTo>
                  <a:lnTo>
                    <a:pt x="44908" y="0"/>
                  </a:lnTo>
                  <a:lnTo>
                    <a:pt x="0" y="44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4" name="object 904" descr=""/>
            <p:cNvSpPr/>
            <p:nvPr/>
          </p:nvSpPr>
          <p:spPr>
            <a:xfrm>
              <a:off x="17813301" y="8381826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5" h="59690">
                  <a:moveTo>
                    <a:pt x="0" y="44908"/>
                  </a:moveTo>
                  <a:lnTo>
                    <a:pt x="13961" y="59102"/>
                  </a:lnTo>
                  <a:lnTo>
                    <a:pt x="44908" y="0"/>
                  </a:lnTo>
                  <a:lnTo>
                    <a:pt x="0" y="44908"/>
                  </a:lnTo>
                  <a:close/>
                </a:path>
                <a:path w="59055" h="59690">
                  <a:moveTo>
                    <a:pt x="13961" y="59102"/>
                  </a:moveTo>
                  <a:lnTo>
                    <a:pt x="44908" y="0"/>
                  </a:lnTo>
                  <a:lnTo>
                    <a:pt x="58869" y="14193"/>
                  </a:lnTo>
                  <a:lnTo>
                    <a:pt x="13961" y="5910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05" name="object 905" descr=""/>
          <p:cNvSpPr txBox="1"/>
          <p:nvPr/>
        </p:nvSpPr>
        <p:spPr>
          <a:xfrm>
            <a:off x="13877743" y="8272252"/>
            <a:ext cx="252729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220'-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sp>
        <p:nvSpPr>
          <p:cNvPr id="906" name="object 906" descr=""/>
          <p:cNvSpPr txBox="1"/>
          <p:nvPr/>
        </p:nvSpPr>
        <p:spPr>
          <a:xfrm>
            <a:off x="10203267" y="9053659"/>
            <a:ext cx="108585" cy="130175"/>
          </a:xfrm>
          <a:prstGeom prst="rect">
            <a:avLst/>
          </a:prstGeom>
        </p:spPr>
        <p:txBody>
          <a:bodyPr wrap="square" lIns="0" tIns="1016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550" spc="-50">
                <a:latin typeface="Arial"/>
                <a:cs typeface="Arial"/>
              </a:rPr>
              <a:t>F.R.</a:t>
            </a:r>
            <a:endParaRPr sz="550">
              <a:latin typeface="Arial"/>
              <a:cs typeface="Arial"/>
            </a:endParaRPr>
          </a:p>
        </p:txBody>
      </p:sp>
      <p:pic>
        <p:nvPicPr>
          <p:cNvPr id="907" name="object 907" descr="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7926271" y="9184013"/>
            <a:ext cx="339722" cy="396264"/>
          </a:xfrm>
          <a:prstGeom prst="rect">
            <a:avLst/>
          </a:prstGeom>
        </p:spPr>
      </p:pic>
      <p:sp>
        <p:nvSpPr>
          <p:cNvPr id="908" name="object 908" descr=""/>
          <p:cNvSpPr txBox="1"/>
          <p:nvPr/>
        </p:nvSpPr>
        <p:spPr>
          <a:xfrm>
            <a:off x="18038640" y="9280714"/>
            <a:ext cx="175895" cy="2044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6</a:t>
            </a:r>
            <a:endParaRPr sz="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dirty="0" sz="550" spc="-20">
                <a:latin typeface="Arial"/>
                <a:cs typeface="Arial"/>
              </a:rPr>
              <a:t>A3.2</a:t>
            </a:r>
            <a:endParaRPr sz="550">
              <a:latin typeface="Arial"/>
              <a:cs typeface="Arial"/>
            </a:endParaRPr>
          </a:p>
        </p:txBody>
      </p:sp>
      <p:pic>
        <p:nvPicPr>
          <p:cNvPr id="909" name="object 909" descr="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9740365" y="9184013"/>
            <a:ext cx="339954" cy="396032"/>
          </a:xfrm>
          <a:prstGeom prst="rect">
            <a:avLst/>
          </a:prstGeom>
        </p:spPr>
      </p:pic>
      <p:sp>
        <p:nvSpPr>
          <p:cNvPr id="910" name="object 910" descr=""/>
          <p:cNvSpPr txBox="1"/>
          <p:nvPr/>
        </p:nvSpPr>
        <p:spPr>
          <a:xfrm>
            <a:off x="9796890" y="9280714"/>
            <a:ext cx="175895" cy="2044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8</a:t>
            </a:r>
            <a:endParaRPr sz="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dirty="0" sz="550" spc="-20">
                <a:latin typeface="Arial"/>
                <a:cs typeface="Arial"/>
              </a:rPr>
              <a:t>A3.2</a:t>
            </a:r>
            <a:endParaRPr sz="550">
              <a:latin typeface="Arial"/>
              <a:cs typeface="Arial"/>
            </a:endParaRPr>
          </a:p>
        </p:txBody>
      </p:sp>
      <p:pic>
        <p:nvPicPr>
          <p:cNvPr id="911" name="object 911" descr="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3793761" y="9859268"/>
            <a:ext cx="396032" cy="339722"/>
          </a:xfrm>
          <a:prstGeom prst="rect">
            <a:avLst/>
          </a:prstGeom>
        </p:spPr>
      </p:pic>
      <p:sp>
        <p:nvSpPr>
          <p:cNvPr id="912" name="object 912" descr=""/>
          <p:cNvSpPr txBox="1"/>
          <p:nvPr/>
        </p:nvSpPr>
        <p:spPr>
          <a:xfrm>
            <a:off x="13906131" y="9955970"/>
            <a:ext cx="175895" cy="2038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7</a:t>
            </a:r>
            <a:endParaRPr sz="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dirty="0" sz="550" spc="-20">
                <a:latin typeface="Arial"/>
                <a:cs typeface="Arial"/>
              </a:rPr>
              <a:t>A3.2</a:t>
            </a:r>
            <a:endParaRPr sz="550">
              <a:latin typeface="Arial"/>
              <a:cs typeface="Arial"/>
            </a:endParaRPr>
          </a:p>
        </p:txBody>
      </p:sp>
      <p:pic>
        <p:nvPicPr>
          <p:cNvPr id="913" name="object 913" descr="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3793761" y="8565067"/>
            <a:ext cx="396032" cy="339954"/>
          </a:xfrm>
          <a:prstGeom prst="rect">
            <a:avLst/>
          </a:prstGeom>
        </p:spPr>
      </p:pic>
      <p:sp>
        <p:nvSpPr>
          <p:cNvPr id="914" name="object 914" descr=""/>
          <p:cNvSpPr txBox="1"/>
          <p:nvPr/>
        </p:nvSpPr>
        <p:spPr>
          <a:xfrm>
            <a:off x="13914739" y="8605691"/>
            <a:ext cx="175895" cy="2038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51435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5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550" spc="-20">
                <a:latin typeface="Arial"/>
                <a:cs typeface="Arial"/>
              </a:rPr>
              <a:t>A3.2</a:t>
            </a:r>
            <a:endParaRPr sz="550">
              <a:latin typeface="Arial"/>
              <a:cs typeface="Arial"/>
            </a:endParaRPr>
          </a:p>
        </p:txBody>
      </p:sp>
      <p:sp>
        <p:nvSpPr>
          <p:cNvPr id="915" name="object 915" descr=""/>
          <p:cNvSpPr/>
          <p:nvPr/>
        </p:nvSpPr>
        <p:spPr>
          <a:xfrm>
            <a:off x="558678" y="12336796"/>
            <a:ext cx="16264890" cy="0"/>
          </a:xfrm>
          <a:custGeom>
            <a:avLst/>
            <a:gdLst/>
            <a:ahLst/>
            <a:cxnLst/>
            <a:rect l="l" t="t" r="r" b="b"/>
            <a:pathLst>
              <a:path w="16264890" h="0">
                <a:moveTo>
                  <a:pt x="0" y="0"/>
                </a:moveTo>
                <a:lnTo>
                  <a:pt x="16264543" y="0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6" name="object 916" descr=""/>
          <p:cNvSpPr txBox="1"/>
          <p:nvPr/>
        </p:nvSpPr>
        <p:spPr>
          <a:xfrm>
            <a:off x="580882" y="11669178"/>
            <a:ext cx="8998585" cy="727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600">
                <a:latin typeface="Arial"/>
                <a:cs typeface="Arial"/>
              </a:rPr>
              <a:t>MISSION</a:t>
            </a:r>
            <a:r>
              <a:rPr dirty="0" sz="4600" spc="-25">
                <a:latin typeface="Arial"/>
                <a:cs typeface="Arial"/>
              </a:rPr>
              <a:t> </a:t>
            </a:r>
            <a:r>
              <a:rPr dirty="0" sz="4600">
                <a:latin typeface="Arial"/>
                <a:cs typeface="Arial"/>
              </a:rPr>
              <a:t>ROAD</a:t>
            </a:r>
            <a:r>
              <a:rPr dirty="0" sz="4600" spc="-15">
                <a:latin typeface="Arial"/>
                <a:cs typeface="Arial"/>
              </a:rPr>
              <a:t> </a:t>
            </a:r>
            <a:r>
              <a:rPr dirty="0" sz="4600">
                <a:latin typeface="Arial"/>
                <a:cs typeface="Arial"/>
              </a:rPr>
              <a:t>SELF</a:t>
            </a:r>
            <a:r>
              <a:rPr dirty="0" sz="4600" spc="-15">
                <a:latin typeface="Arial"/>
                <a:cs typeface="Arial"/>
              </a:rPr>
              <a:t> </a:t>
            </a:r>
            <a:r>
              <a:rPr dirty="0" sz="4600" spc="-10">
                <a:latin typeface="Arial"/>
                <a:cs typeface="Arial"/>
              </a:rPr>
              <a:t>STORAGE</a:t>
            </a:r>
            <a:endParaRPr sz="4600">
              <a:latin typeface="Arial"/>
              <a:cs typeface="Arial"/>
            </a:endParaRPr>
          </a:p>
        </p:txBody>
      </p:sp>
      <p:pic>
        <p:nvPicPr>
          <p:cNvPr id="917" name="object 917" descr="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6280945" y="10649936"/>
            <a:ext cx="3263542" cy="2193417"/>
          </a:xfrm>
          <a:prstGeom prst="rect">
            <a:avLst/>
          </a:prstGeom>
        </p:spPr>
      </p:pic>
      <p:sp>
        <p:nvSpPr>
          <p:cNvPr id="918" name="object 918" descr=""/>
          <p:cNvSpPr txBox="1"/>
          <p:nvPr/>
        </p:nvSpPr>
        <p:spPr>
          <a:xfrm>
            <a:off x="17625854" y="11250810"/>
            <a:ext cx="1746250" cy="111315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110"/>
              </a:spcBef>
            </a:pPr>
            <a:r>
              <a:rPr dirty="0" sz="3100" spc="305" b="0">
                <a:latin typeface="Segoe UI Semilight"/>
                <a:cs typeface="Segoe UI Semilight"/>
              </a:rPr>
              <a:t>JORDAN</a:t>
            </a:r>
            <a:endParaRPr sz="3100">
              <a:latin typeface="Segoe UI Semilight"/>
              <a:cs typeface="Segoe UI Semilight"/>
            </a:endParaRPr>
          </a:p>
          <a:p>
            <a:pPr marL="16510">
              <a:lnSpc>
                <a:spcPct val="100000"/>
              </a:lnSpc>
              <a:spcBef>
                <a:spcPts val="50"/>
              </a:spcBef>
            </a:pPr>
            <a:r>
              <a:rPr dirty="0" sz="1650" b="0">
                <a:latin typeface="Segoe UI Semilight"/>
                <a:cs typeface="Segoe UI Semilight"/>
              </a:rPr>
              <a:t>A</a:t>
            </a:r>
            <a:r>
              <a:rPr dirty="0" sz="1650" spc="20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R</a:t>
            </a:r>
            <a:r>
              <a:rPr dirty="0" sz="1650" spc="20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C</a:t>
            </a:r>
            <a:r>
              <a:rPr dirty="0" sz="1650" spc="25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H</a:t>
            </a:r>
            <a:r>
              <a:rPr dirty="0" sz="1650" spc="20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I</a:t>
            </a:r>
            <a:r>
              <a:rPr dirty="0" sz="1650" spc="25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T</a:t>
            </a:r>
            <a:r>
              <a:rPr dirty="0" sz="1650" spc="20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E</a:t>
            </a:r>
            <a:r>
              <a:rPr dirty="0" sz="1650" spc="25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C</a:t>
            </a:r>
            <a:r>
              <a:rPr dirty="0" sz="1650" spc="20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T</a:t>
            </a:r>
            <a:r>
              <a:rPr dirty="0" sz="1650" spc="25" b="0">
                <a:latin typeface="Segoe UI Semilight"/>
                <a:cs typeface="Segoe UI Semilight"/>
              </a:rPr>
              <a:t> </a:t>
            </a:r>
            <a:r>
              <a:rPr dirty="0" sz="1650" spc="-50" b="0">
                <a:latin typeface="Segoe UI Semilight"/>
                <a:cs typeface="Segoe UI Semilight"/>
              </a:rPr>
              <a:t>S</a:t>
            </a:r>
            <a:endParaRPr sz="1650">
              <a:latin typeface="Segoe UI Semilight"/>
              <a:cs typeface="Segoe UI Semilight"/>
            </a:endParaRPr>
          </a:p>
          <a:p>
            <a:pPr marL="12700" marR="30480" indent="2540">
              <a:lnSpc>
                <a:spcPct val="110200"/>
              </a:lnSpc>
              <a:spcBef>
                <a:spcPts val="25"/>
              </a:spcBef>
            </a:pPr>
            <a:r>
              <a:rPr dirty="0" sz="1050" b="0">
                <a:latin typeface="Segoe UI Semilight"/>
                <a:cs typeface="Segoe UI Semilight"/>
              </a:rPr>
              <a:t>131</a:t>
            </a:r>
            <a:r>
              <a:rPr dirty="0" sz="1050" spc="45" b="0">
                <a:latin typeface="Segoe UI Semilight"/>
                <a:cs typeface="Segoe UI Semilight"/>
              </a:rPr>
              <a:t> </a:t>
            </a:r>
            <a:r>
              <a:rPr dirty="0" sz="1050" b="0">
                <a:latin typeface="Segoe UI Semilight"/>
                <a:cs typeface="Segoe UI Semilight"/>
              </a:rPr>
              <a:t>CALLE</a:t>
            </a:r>
            <a:r>
              <a:rPr dirty="0" sz="1050" spc="40" b="0">
                <a:latin typeface="Segoe UI Semilight"/>
                <a:cs typeface="Segoe UI Semilight"/>
              </a:rPr>
              <a:t> </a:t>
            </a:r>
            <a:r>
              <a:rPr dirty="0" sz="1050" b="0">
                <a:latin typeface="Segoe UI Semilight"/>
                <a:cs typeface="Segoe UI Semilight"/>
              </a:rPr>
              <a:t>IGLESIA,</a:t>
            </a:r>
            <a:r>
              <a:rPr dirty="0" sz="1050" spc="40" b="0">
                <a:latin typeface="Segoe UI Semilight"/>
                <a:cs typeface="Segoe UI Semilight"/>
              </a:rPr>
              <a:t> </a:t>
            </a:r>
            <a:r>
              <a:rPr dirty="0" sz="1050" b="0">
                <a:latin typeface="Segoe UI Semilight"/>
                <a:cs typeface="Segoe UI Semilight"/>
              </a:rPr>
              <a:t>SUITE</a:t>
            </a:r>
            <a:r>
              <a:rPr dirty="0" sz="1050" spc="40" b="0">
                <a:latin typeface="Segoe UI Semilight"/>
                <a:cs typeface="Segoe UI Semilight"/>
              </a:rPr>
              <a:t> </a:t>
            </a:r>
            <a:r>
              <a:rPr dirty="0" sz="1050" spc="-25" b="0">
                <a:latin typeface="Segoe UI Semilight"/>
                <a:cs typeface="Segoe UI Semilight"/>
              </a:rPr>
              <a:t>100 </a:t>
            </a:r>
            <a:r>
              <a:rPr dirty="0" sz="1050" b="0">
                <a:latin typeface="Segoe UI Semilight"/>
                <a:cs typeface="Segoe UI Semilight"/>
              </a:rPr>
              <a:t>SAN</a:t>
            </a:r>
            <a:r>
              <a:rPr dirty="0" sz="1050" spc="165" b="0">
                <a:latin typeface="Segoe UI Semilight"/>
                <a:cs typeface="Segoe UI Semilight"/>
              </a:rPr>
              <a:t> </a:t>
            </a:r>
            <a:r>
              <a:rPr dirty="0" sz="1050" spc="50" b="0">
                <a:latin typeface="Segoe UI Semilight"/>
                <a:cs typeface="Segoe UI Semilight"/>
              </a:rPr>
              <a:t>CLEMENTE,</a:t>
            </a:r>
            <a:r>
              <a:rPr dirty="0" sz="1050" spc="180" b="0">
                <a:latin typeface="Segoe UI Semilight"/>
                <a:cs typeface="Segoe UI Semilight"/>
              </a:rPr>
              <a:t> </a:t>
            </a:r>
            <a:r>
              <a:rPr dirty="0" sz="1050" b="0">
                <a:latin typeface="Segoe UI Semilight"/>
                <a:cs typeface="Segoe UI Semilight"/>
              </a:rPr>
              <a:t>CA</a:t>
            </a:r>
            <a:r>
              <a:rPr dirty="0" sz="1050" spc="180" b="0">
                <a:latin typeface="Segoe UI Semilight"/>
                <a:cs typeface="Segoe UI Semilight"/>
              </a:rPr>
              <a:t> </a:t>
            </a:r>
            <a:r>
              <a:rPr dirty="0" sz="1050" spc="35" b="0">
                <a:latin typeface="Segoe UI Semilight"/>
                <a:cs typeface="Segoe UI Semilight"/>
              </a:rPr>
              <a:t>92672</a:t>
            </a:r>
            <a:endParaRPr sz="1050">
              <a:latin typeface="Segoe UI Semilight"/>
              <a:cs typeface="Segoe UI Semilight"/>
            </a:endParaRPr>
          </a:p>
        </p:txBody>
      </p:sp>
      <p:sp>
        <p:nvSpPr>
          <p:cNvPr id="919" name="object 919" descr=""/>
          <p:cNvSpPr/>
          <p:nvPr/>
        </p:nvSpPr>
        <p:spPr>
          <a:xfrm>
            <a:off x="558678" y="12336796"/>
            <a:ext cx="16264890" cy="0"/>
          </a:xfrm>
          <a:custGeom>
            <a:avLst/>
            <a:gdLst/>
            <a:ahLst/>
            <a:cxnLst/>
            <a:rect l="l" t="t" r="r" b="b"/>
            <a:pathLst>
              <a:path w="16264890" h="0">
                <a:moveTo>
                  <a:pt x="0" y="0"/>
                </a:moveTo>
                <a:lnTo>
                  <a:pt x="16264543" y="0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0" name="object 920" descr=""/>
          <p:cNvSpPr txBox="1"/>
          <p:nvPr/>
        </p:nvSpPr>
        <p:spPr>
          <a:xfrm>
            <a:off x="13069157" y="11306001"/>
            <a:ext cx="3731895" cy="10909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648460">
              <a:lnSpc>
                <a:spcPts val="3254"/>
              </a:lnSpc>
              <a:spcBef>
                <a:spcPts val="120"/>
              </a:spcBef>
            </a:pPr>
            <a:r>
              <a:rPr dirty="0" sz="3050">
                <a:latin typeface="Arial"/>
                <a:cs typeface="Arial"/>
              </a:rPr>
              <a:t>SCHEME</a:t>
            </a:r>
            <a:r>
              <a:rPr dirty="0" sz="3050" spc="5">
                <a:latin typeface="Arial"/>
                <a:cs typeface="Arial"/>
              </a:rPr>
              <a:t> </a:t>
            </a:r>
            <a:r>
              <a:rPr dirty="0" sz="3050" spc="-50">
                <a:latin typeface="Arial"/>
                <a:cs typeface="Arial"/>
              </a:rPr>
              <a:t>C</a:t>
            </a:r>
            <a:endParaRPr sz="3050">
              <a:latin typeface="Arial"/>
              <a:cs typeface="Arial"/>
            </a:endParaRPr>
          </a:p>
          <a:p>
            <a:pPr marL="12700">
              <a:lnSpc>
                <a:spcPts val="5115"/>
              </a:lnSpc>
            </a:pPr>
            <a:r>
              <a:rPr dirty="0" sz="4600">
                <a:latin typeface="Arial"/>
                <a:cs typeface="Arial"/>
              </a:rPr>
              <a:t>FLOOR</a:t>
            </a:r>
            <a:r>
              <a:rPr dirty="0" sz="4600" spc="-20">
                <a:latin typeface="Arial"/>
                <a:cs typeface="Arial"/>
              </a:rPr>
              <a:t> PLAN</a:t>
            </a:r>
            <a:endParaRPr sz="4600">
              <a:latin typeface="Arial"/>
              <a:cs typeface="Arial"/>
            </a:endParaRPr>
          </a:p>
        </p:txBody>
      </p:sp>
      <p:sp>
        <p:nvSpPr>
          <p:cNvPr id="921" name="object 921" descr=""/>
          <p:cNvSpPr/>
          <p:nvPr/>
        </p:nvSpPr>
        <p:spPr>
          <a:xfrm>
            <a:off x="8251289" y="2618186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2" name="object 922" descr=""/>
          <p:cNvSpPr txBox="1"/>
          <p:nvPr/>
        </p:nvSpPr>
        <p:spPr>
          <a:xfrm>
            <a:off x="7528896" y="2788194"/>
            <a:ext cx="560705" cy="1384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923" name="object 923" descr=""/>
          <p:cNvSpPr txBox="1"/>
          <p:nvPr/>
        </p:nvSpPr>
        <p:spPr>
          <a:xfrm>
            <a:off x="6580429" y="2495168"/>
            <a:ext cx="1945005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'A'</a:t>
            </a:r>
            <a:r>
              <a:rPr dirty="0" u="sng" sz="1950" spc="4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950" spc="355">
                <a:latin typeface="Arial"/>
                <a:cs typeface="Arial"/>
              </a:rPr>
              <a:t> </a:t>
            </a:r>
            <a:r>
              <a:rPr dirty="0" u="none" baseline="-29411" sz="2550" spc="-75">
                <a:latin typeface="Arial"/>
                <a:cs typeface="Arial"/>
              </a:rPr>
              <a:t>1</a:t>
            </a:r>
            <a:endParaRPr baseline="-29411" sz="2550">
              <a:latin typeface="Arial"/>
              <a:cs typeface="Arial"/>
            </a:endParaRPr>
          </a:p>
        </p:txBody>
      </p:sp>
      <p:sp>
        <p:nvSpPr>
          <p:cNvPr id="924" name="object 924" descr=""/>
          <p:cNvSpPr txBox="1"/>
          <p:nvPr/>
        </p:nvSpPr>
        <p:spPr>
          <a:xfrm>
            <a:off x="8987251" y="2301056"/>
            <a:ext cx="28638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10">
                <a:latin typeface="Arial"/>
                <a:cs typeface="Arial"/>
              </a:rPr>
              <a:t>NORTH</a:t>
            </a:r>
            <a:endParaRPr sz="550">
              <a:latin typeface="Arial"/>
              <a:cs typeface="Arial"/>
            </a:endParaRPr>
          </a:p>
        </p:txBody>
      </p:sp>
      <p:pic>
        <p:nvPicPr>
          <p:cNvPr id="925" name="object 925" descr="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8859415" y="2432036"/>
            <a:ext cx="540297" cy="648148"/>
          </a:xfrm>
          <a:prstGeom prst="rect">
            <a:avLst/>
          </a:prstGeom>
        </p:spPr>
      </p:pic>
      <p:sp>
        <p:nvSpPr>
          <p:cNvPr id="926" name="object 926" descr=""/>
          <p:cNvSpPr/>
          <p:nvPr/>
        </p:nvSpPr>
        <p:spPr>
          <a:xfrm>
            <a:off x="17644605" y="2618186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7" name="object 927" descr=""/>
          <p:cNvSpPr txBox="1"/>
          <p:nvPr/>
        </p:nvSpPr>
        <p:spPr>
          <a:xfrm>
            <a:off x="16922210" y="2788194"/>
            <a:ext cx="560705" cy="1384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928" name="object 928" descr=""/>
          <p:cNvSpPr txBox="1"/>
          <p:nvPr/>
        </p:nvSpPr>
        <p:spPr>
          <a:xfrm>
            <a:off x="15973511" y="2495168"/>
            <a:ext cx="1945005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'B'</a:t>
            </a:r>
            <a:r>
              <a:rPr dirty="0" u="sng" sz="1950" spc="40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950" spc="350">
                <a:latin typeface="Arial"/>
                <a:cs typeface="Arial"/>
              </a:rPr>
              <a:t> </a:t>
            </a:r>
            <a:r>
              <a:rPr dirty="0" u="none" baseline="-29411" sz="2550" spc="-75">
                <a:latin typeface="Arial"/>
                <a:cs typeface="Arial"/>
              </a:rPr>
              <a:t>2</a:t>
            </a:r>
            <a:endParaRPr baseline="-29411" sz="2550">
              <a:latin typeface="Arial"/>
              <a:cs typeface="Arial"/>
            </a:endParaRPr>
          </a:p>
        </p:txBody>
      </p:sp>
      <p:sp>
        <p:nvSpPr>
          <p:cNvPr id="929" name="object 929" descr=""/>
          <p:cNvSpPr/>
          <p:nvPr/>
        </p:nvSpPr>
        <p:spPr>
          <a:xfrm>
            <a:off x="8251289" y="7655380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0" name="object 930" descr=""/>
          <p:cNvSpPr txBox="1"/>
          <p:nvPr/>
        </p:nvSpPr>
        <p:spPr>
          <a:xfrm>
            <a:off x="7528896" y="7825620"/>
            <a:ext cx="560705" cy="1384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931" name="object 931" descr=""/>
          <p:cNvSpPr txBox="1"/>
          <p:nvPr/>
        </p:nvSpPr>
        <p:spPr>
          <a:xfrm>
            <a:off x="6566700" y="7532361"/>
            <a:ext cx="1958339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'C'</a:t>
            </a:r>
            <a:r>
              <a:rPr dirty="0" u="sng" sz="1950" spc="4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950" spc="355">
                <a:latin typeface="Arial"/>
                <a:cs typeface="Arial"/>
              </a:rPr>
              <a:t> </a:t>
            </a:r>
            <a:r>
              <a:rPr dirty="0" u="none" baseline="-29411" sz="2550" spc="-75">
                <a:latin typeface="Arial"/>
                <a:cs typeface="Arial"/>
              </a:rPr>
              <a:t>3</a:t>
            </a:r>
            <a:endParaRPr baseline="-29411" sz="2550">
              <a:latin typeface="Arial"/>
              <a:cs typeface="Arial"/>
            </a:endParaRPr>
          </a:p>
        </p:txBody>
      </p:sp>
      <p:sp>
        <p:nvSpPr>
          <p:cNvPr id="932" name="object 932" descr=""/>
          <p:cNvSpPr/>
          <p:nvPr/>
        </p:nvSpPr>
        <p:spPr>
          <a:xfrm>
            <a:off x="17644605" y="7655380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3" name="object 933" descr=""/>
          <p:cNvSpPr txBox="1"/>
          <p:nvPr/>
        </p:nvSpPr>
        <p:spPr>
          <a:xfrm>
            <a:off x="16922210" y="7825620"/>
            <a:ext cx="560705" cy="1384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934" name="object 934" descr=""/>
          <p:cNvSpPr txBox="1"/>
          <p:nvPr/>
        </p:nvSpPr>
        <p:spPr>
          <a:xfrm>
            <a:off x="15959783" y="7532361"/>
            <a:ext cx="1958339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'D'</a:t>
            </a:r>
            <a:r>
              <a:rPr dirty="0" u="sng" sz="1950" spc="40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950" spc="350">
                <a:latin typeface="Arial"/>
                <a:cs typeface="Arial"/>
              </a:rPr>
              <a:t> </a:t>
            </a:r>
            <a:r>
              <a:rPr dirty="0" u="none" baseline="-29411" sz="2550" spc="-75">
                <a:latin typeface="Arial"/>
                <a:cs typeface="Arial"/>
              </a:rPr>
              <a:t>4</a:t>
            </a:r>
            <a:endParaRPr baseline="-29411" sz="2550">
              <a:latin typeface="Arial"/>
              <a:cs typeface="Arial"/>
            </a:endParaRPr>
          </a:p>
        </p:txBody>
      </p:sp>
      <p:sp>
        <p:nvSpPr>
          <p:cNvPr id="935" name="object 935" descr=""/>
          <p:cNvSpPr/>
          <p:nvPr/>
        </p:nvSpPr>
        <p:spPr>
          <a:xfrm>
            <a:off x="8251289" y="10181190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6" name="object 936" descr=""/>
          <p:cNvSpPr txBox="1"/>
          <p:nvPr/>
        </p:nvSpPr>
        <p:spPr>
          <a:xfrm>
            <a:off x="7528896" y="10351198"/>
            <a:ext cx="560705" cy="1384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937" name="object 937" descr=""/>
          <p:cNvSpPr txBox="1"/>
          <p:nvPr/>
        </p:nvSpPr>
        <p:spPr>
          <a:xfrm>
            <a:off x="6580429" y="10058172"/>
            <a:ext cx="1945005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'E'</a:t>
            </a:r>
            <a:r>
              <a:rPr dirty="0" u="sng" sz="1950" spc="4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950" spc="355">
                <a:latin typeface="Arial"/>
                <a:cs typeface="Arial"/>
              </a:rPr>
              <a:t> </a:t>
            </a:r>
            <a:r>
              <a:rPr dirty="0" u="none" baseline="-29411" sz="2550" spc="-75">
                <a:latin typeface="Arial"/>
                <a:cs typeface="Arial"/>
              </a:rPr>
              <a:t>5</a:t>
            </a:r>
            <a:endParaRPr baseline="-29411" sz="2550">
              <a:latin typeface="Arial"/>
              <a:cs typeface="Arial"/>
            </a:endParaRPr>
          </a:p>
        </p:txBody>
      </p:sp>
      <p:sp>
        <p:nvSpPr>
          <p:cNvPr id="938" name="object 938" descr=""/>
          <p:cNvSpPr/>
          <p:nvPr/>
        </p:nvSpPr>
        <p:spPr>
          <a:xfrm>
            <a:off x="17644605" y="10181190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9" name="object 939" descr=""/>
          <p:cNvSpPr txBox="1"/>
          <p:nvPr/>
        </p:nvSpPr>
        <p:spPr>
          <a:xfrm>
            <a:off x="16922210" y="10351198"/>
            <a:ext cx="560705" cy="1384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940" name="object 940" descr=""/>
          <p:cNvSpPr txBox="1"/>
          <p:nvPr/>
        </p:nvSpPr>
        <p:spPr>
          <a:xfrm>
            <a:off x="15987706" y="10058172"/>
            <a:ext cx="1930400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'F'</a:t>
            </a:r>
            <a:r>
              <a:rPr dirty="0" u="sng" sz="1950" spc="4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950" spc="350">
                <a:latin typeface="Arial"/>
                <a:cs typeface="Arial"/>
              </a:rPr>
              <a:t> </a:t>
            </a:r>
            <a:r>
              <a:rPr dirty="0" u="none" baseline="-29411" sz="2550" spc="-75">
                <a:latin typeface="Arial"/>
                <a:cs typeface="Arial"/>
              </a:rPr>
              <a:t>6</a:t>
            </a:r>
            <a:endParaRPr baseline="-29411" sz="2550">
              <a:latin typeface="Arial"/>
              <a:cs typeface="Arial"/>
            </a:endParaRPr>
          </a:p>
        </p:txBody>
      </p:sp>
      <p:sp>
        <p:nvSpPr>
          <p:cNvPr id="941" name="object 941" descr=""/>
          <p:cNvSpPr txBox="1"/>
          <p:nvPr/>
        </p:nvSpPr>
        <p:spPr>
          <a:xfrm>
            <a:off x="8701047" y="10268470"/>
            <a:ext cx="28638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10">
                <a:latin typeface="Arial"/>
                <a:cs typeface="Arial"/>
              </a:rPr>
              <a:t>NORTH</a:t>
            </a:r>
            <a:endParaRPr sz="550">
              <a:latin typeface="Arial"/>
              <a:cs typeface="Arial"/>
            </a:endParaRPr>
          </a:p>
        </p:txBody>
      </p:sp>
      <p:pic>
        <p:nvPicPr>
          <p:cNvPr id="942" name="object 942" descr="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9019154" y="10058448"/>
            <a:ext cx="647915" cy="540297"/>
          </a:xfrm>
          <a:prstGeom prst="rect">
            <a:avLst/>
          </a:prstGeom>
        </p:spPr>
      </p:pic>
      <p:sp>
        <p:nvSpPr>
          <p:cNvPr id="943" name="object 943" descr=""/>
          <p:cNvSpPr txBox="1"/>
          <p:nvPr/>
        </p:nvSpPr>
        <p:spPr>
          <a:xfrm>
            <a:off x="18115246" y="10271727"/>
            <a:ext cx="28638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10">
                <a:latin typeface="Arial"/>
                <a:cs typeface="Arial"/>
              </a:rPr>
              <a:t>NORTH</a:t>
            </a:r>
            <a:endParaRPr sz="550">
              <a:latin typeface="Arial"/>
              <a:cs typeface="Arial"/>
            </a:endParaRPr>
          </a:p>
        </p:txBody>
      </p:sp>
      <p:pic>
        <p:nvPicPr>
          <p:cNvPr id="944" name="object 944" descr="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8433411" y="10061473"/>
            <a:ext cx="647915" cy="540530"/>
          </a:xfrm>
          <a:prstGeom prst="rect">
            <a:avLst/>
          </a:prstGeom>
        </p:spPr>
      </p:pic>
      <p:sp>
        <p:nvSpPr>
          <p:cNvPr id="945" name="object 945" descr=""/>
          <p:cNvSpPr txBox="1"/>
          <p:nvPr/>
        </p:nvSpPr>
        <p:spPr>
          <a:xfrm>
            <a:off x="18380509" y="2291982"/>
            <a:ext cx="28638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10">
                <a:latin typeface="Arial"/>
                <a:cs typeface="Arial"/>
              </a:rPr>
              <a:t>NORTH</a:t>
            </a:r>
            <a:endParaRPr sz="550">
              <a:latin typeface="Arial"/>
              <a:cs typeface="Arial"/>
            </a:endParaRPr>
          </a:p>
        </p:txBody>
      </p:sp>
      <p:pic>
        <p:nvPicPr>
          <p:cNvPr id="946" name="object 946" descr="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8252498" y="2422961"/>
            <a:ext cx="540530" cy="648148"/>
          </a:xfrm>
          <a:prstGeom prst="rect">
            <a:avLst/>
          </a:prstGeom>
        </p:spPr>
      </p:pic>
      <p:sp>
        <p:nvSpPr>
          <p:cNvPr id="947" name="object 947" descr=""/>
          <p:cNvSpPr txBox="1"/>
          <p:nvPr/>
        </p:nvSpPr>
        <p:spPr>
          <a:xfrm>
            <a:off x="8987251" y="7306372"/>
            <a:ext cx="28638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10">
                <a:latin typeface="Arial"/>
                <a:cs typeface="Arial"/>
              </a:rPr>
              <a:t>NORTH</a:t>
            </a:r>
            <a:endParaRPr sz="550">
              <a:latin typeface="Arial"/>
              <a:cs typeface="Arial"/>
            </a:endParaRPr>
          </a:p>
        </p:txBody>
      </p:sp>
      <p:pic>
        <p:nvPicPr>
          <p:cNvPr id="948" name="object 948" descr="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8859415" y="7437353"/>
            <a:ext cx="540297" cy="648147"/>
          </a:xfrm>
          <a:prstGeom prst="rect">
            <a:avLst/>
          </a:prstGeom>
        </p:spPr>
      </p:pic>
      <p:sp>
        <p:nvSpPr>
          <p:cNvPr id="949" name="object 949" descr=""/>
          <p:cNvSpPr txBox="1"/>
          <p:nvPr/>
        </p:nvSpPr>
        <p:spPr>
          <a:xfrm>
            <a:off x="18380798" y="7314982"/>
            <a:ext cx="28638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10">
                <a:latin typeface="Arial"/>
                <a:cs typeface="Arial"/>
              </a:rPr>
              <a:t>NORTH</a:t>
            </a:r>
            <a:endParaRPr sz="550">
              <a:latin typeface="Arial"/>
              <a:cs typeface="Arial"/>
            </a:endParaRPr>
          </a:p>
        </p:txBody>
      </p:sp>
      <p:pic>
        <p:nvPicPr>
          <p:cNvPr id="950" name="object 950" descr="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18252730" y="7445961"/>
            <a:ext cx="540530" cy="647915"/>
          </a:xfrm>
          <a:prstGeom prst="rect">
            <a:avLst/>
          </a:prstGeom>
        </p:spPr>
      </p:pic>
      <p:sp>
        <p:nvSpPr>
          <p:cNvPr id="951" name="object 951" descr=""/>
          <p:cNvSpPr txBox="1"/>
          <p:nvPr/>
        </p:nvSpPr>
        <p:spPr>
          <a:xfrm>
            <a:off x="580882" y="12310764"/>
            <a:ext cx="3514090" cy="516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920"/>
              </a:lnSpc>
            </a:pPr>
            <a:r>
              <a:rPr dirty="0" sz="3450">
                <a:latin typeface="Arial"/>
                <a:cs typeface="Arial"/>
              </a:rPr>
              <a:t>FALLBROOK, </a:t>
            </a:r>
            <a:r>
              <a:rPr dirty="0" sz="3450" spc="-25">
                <a:latin typeface="Arial"/>
                <a:cs typeface="Arial"/>
              </a:rPr>
              <a:t>CA</a:t>
            </a:r>
            <a:endParaRPr sz="3450">
              <a:latin typeface="Arial"/>
              <a:cs typeface="Arial"/>
            </a:endParaRPr>
          </a:p>
        </p:txBody>
      </p:sp>
      <p:sp>
        <p:nvSpPr>
          <p:cNvPr id="952" name="object 952" descr=""/>
          <p:cNvSpPr txBox="1"/>
          <p:nvPr/>
        </p:nvSpPr>
        <p:spPr>
          <a:xfrm>
            <a:off x="13715094" y="12377684"/>
            <a:ext cx="1544320" cy="43307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 indent="2540">
              <a:lnSpc>
                <a:spcPct val="110200"/>
              </a:lnSpc>
              <a:spcBef>
                <a:spcPts val="55"/>
              </a:spcBef>
            </a:pPr>
            <a:r>
              <a:rPr dirty="0" sz="350" spc="20">
                <a:latin typeface="Arial"/>
                <a:cs typeface="Arial"/>
              </a:rPr>
              <a:t>THIS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DRAWING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AND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ITS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CONTENTS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ARE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INSTRUMENTS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-25">
                <a:latin typeface="Arial"/>
                <a:cs typeface="Arial"/>
              </a:rPr>
              <a:t>OF</a:t>
            </a:r>
            <a:r>
              <a:rPr dirty="0" sz="350" spc="50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SERVICE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AND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ARE</a:t>
            </a:r>
            <a:r>
              <a:rPr dirty="0" sz="350" spc="5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THE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COPYRIGHTED</a:t>
            </a:r>
            <a:r>
              <a:rPr dirty="0" sz="350" spc="5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PROPERTY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OF</a:t>
            </a:r>
            <a:r>
              <a:rPr dirty="0" sz="350" spc="55">
                <a:latin typeface="Arial"/>
                <a:cs typeface="Arial"/>
              </a:rPr>
              <a:t> </a:t>
            </a:r>
            <a:r>
              <a:rPr dirty="0" sz="350" spc="-10">
                <a:latin typeface="Arial"/>
                <a:cs typeface="Arial"/>
              </a:rPr>
              <a:t>JORDAN</a:t>
            </a:r>
            <a:r>
              <a:rPr dirty="0" sz="350" spc="50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ARCHITECTS,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INC.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THE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USE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IS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EXPRESSLY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INTENDED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FOR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-25">
                <a:latin typeface="Arial"/>
                <a:cs typeface="Arial"/>
              </a:rPr>
              <a:t>THE</a:t>
            </a:r>
            <a:r>
              <a:rPr dirty="0" sz="350" spc="50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PROJECT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NOTED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ABOVE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AND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MAY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NOT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BE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REUSED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-25">
                <a:latin typeface="Arial"/>
                <a:cs typeface="Arial"/>
              </a:rPr>
              <a:t>OR</a:t>
            </a:r>
            <a:r>
              <a:rPr dirty="0" sz="350" spc="50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REPRODUCED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IN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WHOLE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OR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IN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PART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WITHOUT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THE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-10">
                <a:latin typeface="Arial"/>
                <a:cs typeface="Arial"/>
              </a:rPr>
              <a:t>WRITTEN</a:t>
            </a:r>
            <a:r>
              <a:rPr dirty="0" sz="350" spc="50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PERMISSION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OF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JORDAN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ARCHITECTS,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INC.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-10">
                <a:latin typeface="Arial"/>
                <a:cs typeface="Arial"/>
              </a:rPr>
              <a:t>"COPYRIGHT"</a:t>
            </a:r>
            <a:r>
              <a:rPr dirty="0" sz="350" spc="500">
                <a:latin typeface="Arial"/>
                <a:cs typeface="Arial"/>
              </a:rPr>
              <a:t>  </a:t>
            </a:r>
            <a:r>
              <a:rPr dirty="0" sz="350" spc="10">
                <a:latin typeface="Arial"/>
                <a:cs typeface="Arial"/>
              </a:rPr>
              <a:t>YEAR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OF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FIRST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PUBLICATION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2024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JORDAN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ARCHITECTS,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-20">
                <a:latin typeface="Arial"/>
                <a:cs typeface="Arial"/>
              </a:rPr>
              <a:t>INC.</a:t>
            </a:r>
            <a:endParaRPr sz="350">
              <a:latin typeface="Arial"/>
              <a:cs typeface="Arial"/>
            </a:endParaRPr>
          </a:p>
        </p:txBody>
      </p:sp>
      <p:sp>
        <p:nvSpPr>
          <p:cNvPr id="953" name="object 953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JOB</a:t>
            </a:r>
            <a:r>
              <a:rPr dirty="0" spc="35"/>
              <a:t> </a:t>
            </a:r>
            <a:r>
              <a:rPr dirty="0"/>
              <a:t>NUMBER:</a:t>
            </a:r>
            <a:r>
              <a:rPr dirty="0" spc="145"/>
              <a:t>  </a:t>
            </a:r>
            <a:r>
              <a:rPr dirty="0" spc="-10"/>
              <a:t>24-</a:t>
            </a:r>
            <a:r>
              <a:rPr dirty="0" spc="-25"/>
              <a:t>719</a:t>
            </a:r>
          </a:p>
        </p:txBody>
      </p:sp>
      <p:sp>
        <p:nvSpPr>
          <p:cNvPr id="954" name="object 954" descr=""/>
          <p:cNvSpPr txBox="1"/>
          <p:nvPr/>
        </p:nvSpPr>
        <p:spPr>
          <a:xfrm>
            <a:off x="15658724" y="12509153"/>
            <a:ext cx="395605" cy="28130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800" spc="-10">
                <a:latin typeface="Arial"/>
                <a:cs typeface="Arial"/>
              </a:rPr>
              <a:t>SCALE: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800" spc="-10">
                <a:latin typeface="Arial"/>
                <a:cs typeface="Arial"/>
              </a:rPr>
              <a:t>DATE:</a:t>
            </a:r>
            <a:endParaRPr sz="800">
              <a:latin typeface="Arial"/>
              <a:cs typeface="Arial"/>
            </a:endParaRPr>
          </a:p>
        </p:txBody>
      </p:sp>
      <p:sp>
        <p:nvSpPr>
          <p:cNvPr id="955" name="object 95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48895">
              <a:lnSpc>
                <a:spcPct val="100000"/>
              </a:lnSpc>
              <a:spcBef>
                <a:spcPts val="40"/>
              </a:spcBef>
            </a:pPr>
            <a:r>
              <a:rPr dirty="0"/>
              <a:t>1/16=1'-</a:t>
            </a:r>
            <a:r>
              <a:rPr dirty="0" spc="-25"/>
              <a:t>0"</a:t>
            </a:r>
          </a:p>
          <a:p>
            <a:pPr marL="27940">
              <a:lnSpc>
                <a:spcPct val="100000"/>
              </a:lnSpc>
              <a:spcBef>
                <a:spcPts val="165"/>
              </a:spcBef>
            </a:pPr>
            <a:r>
              <a:rPr dirty="0" sz="750" spc="-10"/>
              <a:t>09/02/2025</a:t>
            </a:r>
            <a:endParaRPr sz="750"/>
          </a:p>
        </p:txBody>
      </p:sp>
      <p:sp>
        <p:nvSpPr>
          <p:cNvPr id="956" name="object 956" descr=""/>
          <p:cNvSpPr txBox="1"/>
          <p:nvPr/>
        </p:nvSpPr>
        <p:spPr>
          <a:xfrm>
            <a:off x="18081221" y="12790772"/>
            <a:ext cx="1228725" cy="679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190"/>
              </a:lnSpc>
            </a:pPr>
            <a:r>
              <a:rPr dirty="0" sz="4600" spc="-20">
                <a:latin typeface="Arial"/>
                <a:cs typeface="Arial"/>
              </a:rPr>
              <a:t>A2.1</a:t>
            </a:r>
            <a:endParaRPr sz="4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717309" y="1533230"/>
            <a:ext cx="9781540" cy="3150235"/>
            <a:chOff x="4717309" y="1533230"/>
            <a:chExt cx="9781540" cy="3150235"/>
          </a:xfrm>
        </p:grpSpPr>
        <p:sp>
          <p:nvSpPr>
            <p:cNvPr id="3" name="object 3" descr=""/>
            <p:cNvSpPr/>
            <p:nvPr/>
          </p:nvSpPr>
          <p:spPr>
            <a:xfrm>
              <a:off x="4721437" y="1537357"/>
              <a:ext cx="9773285" cy="3141980"/>
            </a:xfrm>
            <a:custGeom>
              <a:avLst/>
              <a:gdLst/>
              <a:ahLst/>
              <a:cxnLst/>
              <a:rect l="l" t="t" r="r" b="b"/>
              <a:pathLst>
                <a:path w="9773285" h="3141979">
                  <a:moveTo>
                    <a:pt x="0" y="873271"/>
                  </a:moveTo>
                  <a:lnTo>
                    <a:pt x="232" y="3141963"/>
                  </a:lnTo>
                  <a:lnTo>
                    <a:pt x="9773059" y="3141265"/>
                  </a:lnTo>
                  <a:lnTo>
                    <a:pt x="9773059" y="349029"/>
                  </a:lnTo>
                  <a:lnTo>
                    <a:pt x="9249515" y="349029"/>
                  </a:lnTo>
                  <a:lnTo>
                    <a:pt x="9249282" y="0"/>
                  </a:lnTo>
                  <a:lnTo>
                    <a:pt x="3036556" y="465"/>
                  </a:lnTo>
                  <a:lnTo>
                    <a:pt x="3036556" y="873039"/>
                  </a:lnTo>
                  <a:lnTo>
                    <a:pt x="0" y="873271"/>
                  </a:lnTo>
                </a:path>
              </a:pathLst>
            </a:custGeom>
            <a:ln w="79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205915" y="1555274"/>
              <a:ext cx="12065" cy="1029969"/>
            </a:xfrm>
            <a:custGeom>
              <a:avLst/>
              <a:gdLst/>
              <a:ahLst/>
              <a:cxnLst/>
              <a:rect l="l" t="t" r="r" b="b"/>
              <a:pathLst>
                <a:path w="12065" h="1029969">
                  <a:moveTo>
                    <a:pt x="0" y="0"/>
                  </a:moveTo>
                  <a:lnTo>
                    <a:pt x="232" y="1029637"/>
                  </a:lnTo>
                  <a:lnTo>
                    <a:pt x="11867" y="1029637"/>
                  </a:lnTo>
                  <a:lnTo>
                    <a:pt x="0" y="0"/>
                  </a:lnTo>
                  <a:close/>
                </a:path>
                <a:path w="12065" h="1029969">
                  <a:moveTo>
                    <a:pt x="0" y="0"/>
                  </a:moveTo>
                  <a:lnTo>
                    <a:pt x="11867" y="1029637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8205915" y="1555274"/>
              <a:ext cx="12065" cy="1029969"/>
            </a:xfrm>
            <a:custGeom>
              <a:avLst/>
              <a:gdLst/>
              <a:ahLst/>
              <a:cxnLst/>
              <a:rect l="l" t="t" r="r" b="b"/>
              <a:pathLst>
                <a:path w="12065" h="1029969">
                  <a:moveTo>
                    <a:pt x="11634" y="0"/>
                  </a:moveTo>
                  <a:lnTo>
                    <a:pt x="0" y="0"/>
                  </a:lnTo>
                  <a:lnTo>
                    <a:pt x="11867" y="1029637"/>
                  </a:lnTo>
                  <a:lnTo>
                    <a:pt x="11634" y="0"/>
                  </a:lnTo>
                  <a:close/>
                </a:path>
                <a:path w="12065" h="1029969">
                  <a:moveTo>
                    <a:pt x="0" y="0"/>
                  </a:moveTo>
                  <a:lnTo>
                    <a:pt x="11867" y="1029637"/>
                  </a:lnTo>
                  <a:lnTo>
                    <a:pt x="232" y="102963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554944" y="1555274"/>
              <a:ext cx="12065" cy="1029969"/>
            </a:xfrm>
            <a:custGeom>
              <a:avLst/>
              <a:gdLst/>
              <a:ahLst/>
              <a:cxnLst/>
              <a:rect l="l" t="t" r="r" b="b"/>
              <a:pathLst>
                <a:path w="12065" h="1029969">
                  <a:moveTo>
                    <a:pt x="0" y="0"/>
                  </a:moveTo>
                  <a:lnTo>
                    <a:pt x="232" y="1029637"/>
                  </a:lnTo>
                  <a:lnTo>
                    <a:pt x="11867" y="1029637"/>
                  </a:lnTo>
                  <a:lnTo>
                    <a:pt x="0" y="0"/>
                  </a:lnTo>
                  <a:close/>
                </a:path>
                <a:path w="12065" h="1029969">
                  <a:moveTo>
                    <a:pt x="0" y="0"/>
                  </a:moveTo>
                  <a:lnTo>
                    <a:pt x="11867" y="1029637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554944" y="1555274"/>
              <a:ext cx="12065" cy="1029969"/>
            </a:xfrm>
            <a:custGeom>
              <a:avLst/>
              <a:gdLst/>
              <a:ahLst/>
              <a:cxnLst/>
              <a:rect l="l" t="t" r="r" b="b"/>
              <a:pathLst>
                <a:path w="12065" h="1029969">
                  <a:moveTo>
                    <a:pt x="11634" y="0"/>
                  </a:moveTo>
                  <a:lnTo>
                    <a:pt x="0" y="0"/>
                  </a:lnTo>
                  <a:lnTo>
                    <a:pt x="11867" y="1029637"/>
                  </a:lnTo>
                  <a:lnTo>
                    <a:pt x="11634" y="0"/>
                  </a:lnTo>
                  <a:close/>
                </a:path>
                <a:path w="12065" h="1029969">
                  <a:moveTo>
                    <a:pt x="0" y="0"/>
                  </a:moveTo>
                  <a:lnTo>
                    <a:pt x="11867" y="1029637"/>
                  </a:lnTo>
                  <a:lnTo>
                    <a:pt x="232" y="102963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903974" y="1555274"/>
              <a:ext cx="12065" cy="1029969"/>
            </a:xfrm>
            <a:custGeom>
              <a:avLst/>
              <a:gdLst/>
              <a:ahLst/>
              <a:cxnLst/>
              <a:rect l="l" t="t" r="r" b="b"/>
              <a:pathLst>
                <a:path w="12065" h="1029969">
                  <a:moveTo>
                    <a:pt x="0" y="0"/>
                  </a:moveTo>
                  <a:lnTo>
                    <a:pt x="232" y="1029637"/>
                  </a:lnTo>
                  <a:lnTo>
                    <a:pt x="11867" y="1029637"/>
                  </a:lnTo>
                  <a:lnTo>
                    <a:pt x="0" y="0"/>
                  </a:lnTo>
                  <a:close/>
                </a:path>
                <a:path w="12065" h="1029969">
                  <a:moveTo>
                    <a:pt x="0" y="0"/>
                  </a:moveTo>
                  <a:lnTo>
                    <a:pt x="11867" y="1029637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903974" y="1555274"/>
              <a:ext cx="12065" cy="1029969"/>
            </a:xfrm>
            <a:custGeom>
              <a:avLst/>
              <a:gdLst/>
              <a:ahLst/>
              <a:cxnLst/>
              <a:rect l="l" t="t" r="r" b="b"/>
              <a:pathLst>
                <a:path w="12065" h="1029969">
                  <a:moveTo>
                    <a:pt x="11634" y="0"/>
                  </a:moveTo>
                  <a:lnTo>
                    <a:pt x="0" y="0"/>
                  </a:lnTo>
                  <a:lnTo>
                    <a:pt x="11867" y="1029637"/>
                  </a:lnTo>
                  <a:lnTo>
                    <a:pt x="11634" y="0"/>
                  </a:lnTo>
                  <a:close/>
                </a:path>
                <a:path w="12065" h="1029969">
                  <a:moveTo>
                    <a:pt x="0" y="0"/>
                  </a:moveTo>
                  <a:lnTo>
                    <a:pt x="11867" y="1029637"/>
                  </a:lnTo>
                  <a:lnTo>
                    <a:pt x="232" y="102963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9253003" y="1555274"/>
              <a:ext cx="12065" cy="1029969"/>
            </a:xfrm>
            <a:custGeom>
              <a:avLst/>
              <a:gdLst/>
              <a:ahLst/>
              <a:cxnLst/>
              <a:rect l="l" t="t" r="r" b="b"/>
              <a:pathLst>
                <a:path w="12065" h="1029969">
                  <a:moveTo>
                    <a:pt x="0" y="0"/>
                  </a:moveTo>
                  <a:lnTo>
                    <a:pt x="232" y="1029637"/>
                  </a:lnTo>
                  <a:lnTo>
                    <a:pt x="11867" y="1029637"/>
                  </a:lnTo>
                  <a:lnTo>
                    <a:pt x="0" y="0"/>
                  </a:lnTo>
                  <a:close/>
                </a:path>
                <a:path w="12065" h="1029969">
                  <a:moveTo>
                    <a:pt x="0" y="0"/>
                  </a:moveTo>
                  <a:lnTo>
                    <a:pt x="11867" y="1029637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9253003" y="1555274"/>
              <a:ext cx="12065" cy="1029969"/>
            </a:xfrm>
            <a:custGeom>
              <a:avLst/>
              <a:gdLst/>
              <a:ahLst/>
              <a:cxnLst/>
              <a:rect l="l" t="t" r="r" b="b"/>
              <a:pathLst>
                <a:path w="12065" h="1029969">
                  <a:moveTo>
                    <a:pt x="11634" y="0"/>
                  </a:moveTo>
                  <a:lnTo>
                    <a:pt x="0" y="0"/>
                  </a:lnTo>
                  <a:lnTo>
                    <a:pt x="11867" y="1029637"/>
                  </a:lnTo>
                  <a:lnTo>
                    <a:pt x="11634" y="0"/>
                  </a:lnTo>
                  <a:close/>
                </a:path>
                <a:path w="12065" h="1029969">
                  <a:moveTo>
                    <a:pt x="0" y="0"/>
                  </a:moveTo>
                  <a:lnTo>
                    <a:pt x="11867" y="1029637"/>
                  </a:lnTo>
                  <a:lnTo>
                    <a:pt x="232" y="102963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9602033" y="1555274"/>
              <a:ext cx="12065" cy="1029969"/>
            </a:xfrm>
            <a:custGeom>
              <a:avLst/>
              <a:gdLst/>
              <a:ahLst/>
              <a:cxnLst/>
              <a:rect l="l" t="t" r="r" b="b"/>
              <a:pathLst>
                <a:path w="12065" h="1029969">
                  <a:moveTo>
                    <a:pt x="0" y="0"/>
                  </a:moveTo>
                  <a:lnTo>
                    <a:pt x="232" y="1029404"/>
                  </a:lnTo>
                  <a:lnTo>
                    <a:pt x="11867" y="1029404"/>
                  </a:lnTo>
                  <a:lnTo>
                    <a:pt x="0" y="0"/>
                  </a:lnTo>
                  <a:close/>
                </a:path>
                <a:path w="12065" h="1029969">
                  <a:moveTo>
                    <a:pt x="0" y="0"/>
                  </a:moveTo>
                  <a:lnTo>
                    <a:pt x="11867" y="102940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602033" y="1555274"/>
              <a:ext cx="12065" cy="1029969"/>
            </a:xfrm>
            <a:custGeom>
              <a:avLst/>
              <a:gdLst/>
              <a:ahLst/>
              <a:cxnLst/>
              <a:rect l="l" t="t" r="r" b="b"/>
              <a:pathLst>
                <a:path w="12065" h="1029969">
                  <a:moveTo>
                    <a:pt x="11634" y="0"/>
                  </a:moveTo>
                  <a:lnTo>
                    <a:pt x="0" y="0"/>
                  </a:lnTo>
                  <a:lnTo>
                    <a:pt x="11867" y="1029404"/>
                  </a:lnTo>
                  <a:lnTo>
                    <a:pt x="11634" y="0"/>
                  </a:lnTo>
                  <a:close/>
                </a:path>
                <a:path w="12065" h="1029969">
                  <a:moveTo>
                    <a:pt x="0" y="0"/>
                  </a:moveTo>
                  <a:lnTo>
                    <a:pt x="11867" y="1029404"/>
                  </a:lnTo>
                  <a:lnTo>
                    <a:pt x="232" y="102940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951062" y="1555041"/>
              <a:ext cx="12065" cy="1029969"/>
            </a:xfrm>
            <a:custGeom>
              <a:avLst/>
              <a:gdLst/>
              <a:ahLst/>
              <a:cxnLst/>
              <a:rect l="l" t="t" r="r" b="b"/>
              <a:pathLst>
                <a:path w="12065" h="1029969">
                  <a:moveTo>
                    <a:pt x="0" y="0"/>
                  </a:moveTo>
                  <a:lnTo>
                    <a:pt x="232" y="1029637"/>
                  </a:lnTo>
                  <a:lnTo>
                    <a:pt x="11867" y="1029637"/>
                  </a:lnTo>
                  <a:lnTo>
                    <a:pt x="0" y="0"/>
                  </a:lnTo>
                  <a:close/>
                </a:path>
                <a:path w="12065" h="1029969">
                  <a:moveTo>
                    <a:pt x="0" y="0"/>
                  </a:moveTo>
                  <a:lnTo>
                    <a:pt x="11867" y="1029637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9951063" y="1555041"/>
              <a:ext cx="12065" cy="1029969"/>
            </a:xfrm>
            <a:custGeom>
              <a:avLst/>
              <a:gdLst/>
              <a:ahLst/>
              <a:cxnLst/>
              <a:rect l="l" t="t" r="r" b="b"/>
              <a:pathLst>
                <a:path w="12065" h="1029969">
                  <a:moveTo>
                    <a:pt x="11634" y="0"/>
                  </a:moveTo>
                  <a:lnTo>
                    <a:pt x="0" y="0"/>
                  </a:lnTo>
                  <a:lnTo>
                    <a:pt x="11867" y="1029637"/>
                  </a:lnTo>
                  <a:lnTo>
                    <a:pt x="11634" y="0"/>
                  </a:lnTo>
                  <a:close/>
                </a:path>
                <a:path w="12065" h="1029969">
                  <a:moveTo>
                    <a:pt x="0" y="0"/>
                  </a:moveTo>
                  <a:lnTo>
                    <a:pt x="11867" y="1029637"/>
                  </a:lnTo>
                  <a:lnTo>
                    <a:pt x="232" y="102963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0300092" y="1555041"/>
              <a:ext cx="12065" cy="1029969"/>
            </a:xfrm>
            <a:custGeom>
              <a:avLst/>
              <a:gdLst/>
              <a:ahLst/>
              <a:cxnLst/>
              <a:rect l="l" t="t" r="r" b="b"/>
              <a:pathLst>
                <a:path w="12065" h="1029969">
                  <a:moveTo>
                    <a:pt x="0" y="0"/>
                  </a:moveTo>
                  <a:lnTo>
                    <a:pt x="232" y="1029637"/>
                  </a:lnTo>
                  <a:lnTo>
                    <a:pt x="11867" y="1029637"/>
                  </a:lnTo>
                  <a:lnTo>
                    <a:pt x="0" y="0"/>
                  </a:lnTo>
                  <a:close/>
                </a:path>
                <a:path w="12065" h="1029969">
                  <a:moveTo>
                    <a:pt x="0" y="0"/>
                  </a:moveTo>
                  <a:lnTo>
                    <a:pt x="11867" y="1029637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0300092" y="1555041"/>
              <a:ext cx="12065" cy="1029969"/>
            </a:xfrm>
            <a:custGeom>
              <a:avLst/>
              <a:gdLst/>
              <a:ahLst/>
              <a:cxnLst/>
              <a:rect l="l" t="t" r="r" b="b"/>
              <a:pathLst>
                <a:path w="12065" h="1029969">
                  <a:moveTo>
                    <a:pt x="11634" y="0"/>
                  </a:moveTo>
                  <a:lnTo>
                    <a:pt x="0" y="0"/>
                  </a:lnTo>
                  <a:lnTo>
                    <a:pt x="11867" y="1029637"/>
                  </a:lnTo>
                  <a:lnTo>
                    <a:pt x="11634" y="0"/>
                  </a:lnTo>
                  <a:close/>
                </a:path>
                <a:path w="12065" h="1029969">
                  <a:moveTo>
                    <a:pt x="0" y="0"/>
                  </a:moveTo>
                  <a:lnTo>
                    <a:pt x="11867" y="1029637"/>
                  </a:lnTo>
                  <a:lnTo>
                    <a:pt x="232" y="102963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0649122" y="1555041"/>
              <a:ext cx="12065" cy="1029969"/>
            </a:xfrm>
            <a:custGeom>
              <a:avLst/>
              <a:gdLst/>
              <a:ahLst/>
              <a:cxnLst/>
              <a:rect l="l" t="t" r="r" b="b"/>
              <a:pathLst>
                <a:path w="12065" h="1029969">
                  <a:moveTo>
                    <a:pt x="0" y="0"/>
                  </a:moveTo>
                  <a:lnTo>
                    <a:pt x="232" y="1029637"/>
                  </a:lnTo>
                  <a:lnTo>
                    <a:pt x="11867" y="1029637"/>
                  </a:lnTo>
                  <a:lnTo>
                    <a:pt x="0" y="0"/>
                  </a:lnTo>
                  <a:close/>
                </a:path>
                <a:path w="12065" h="1029969">
                  <a:moveTo>
                    <a:pt x="0" y="0"/>
                  </a:moveTo>
                  <a:lnTo>
                    <a:pt x="11867" y="1029637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0649122" y="1555041"/>
              <a:ext cx="12065" cy="1029969"/>
            </a:xfrm>
            <a:custGeom>
              <a:avLst/>
              <a:gdLst/>
              <a:ahLst/>
              <a:cxnLst/>
              <a:rect l="l" t="t" r="r" b="b"/>
              <a:pathLst>
                <a:path w="12065" h="1029969">
                  <a:moveTo>
                    <a:pt x="11634" y="0"/>
                  </a:moveTo>
                  <a:lnTo>
                    <a:pt x="0" y="0"/>
                  </a:lnTo>
                  <a:lnTo>
                    <a:pt x="11867" y="1029637"/>
                  </a:lnTo>
                  <a:lnTo>
                    <a:pt x="11634" y="0"/>
                  </a:lnTo>
                  <a:close/>
                </a:path>
                <a:path w="12065" h="1029969">
                  <a:moveTo>
                    <a:pt x="0" y="0"/>
                  </a:moveTo>
                  <a:lnTo>
                    <a:pt x="11867" y="1029637"/>
                  </a:lnTo>
                  <a:lnTo>
                    <a:pt x="232" y="102963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0998151" y="1555041"/>
              <a:ext cx="12065" cy="1029969"/>
            </a:xfrm>
            <a:custGeom>
              <a:avLst/>
              <a:gdLst/>
              <a:ahLst/>
              <a:cxnLst/>
              <a:rect l="l" t="t" r="r" b="b"/>
              <a:pathLst>
                <a:path w="12065" h="1029969">
                  <a:moveTo>
                    <a:pt x="0" y="0"/>
                  </a:moveTo>
                  <a:lnTo>
                    <a:pt x="232" y="1029637"/>
                  </a:lnTo>
                  <a:lnTo>
                    <a:pt x="11867" y="1029637"/>
                  </a:lnTo>
                  <a:lnTo>
                    <a:pt x="0" y="0"/>
                  </a:lnTo>
                  <a:close/>
                </a:path>
                <a:path w="12065" h="1029969">
                  <a:moveTo>
                    <a:pt x="0" y="0"/>
                  </a:moveTo>
                  <a:lnTo>
                    <a:pt x="11867" y="1029637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0998151" y="1555041"/>
              <a:ext cx="12065" cy="1029969"/>
            </a:xfrm>
            <a:custGeom>
              <a:avLst/>
              <a:gdLst/>
              <a:ahLst/>
              <a:cxnLst/>
              <a:rect l="l" t="t" r="r" b="b"/>
              <a:pathLst>
                <a:path w="12065" h="1029969">
                  <a:moveTo>
                    <a:pt x="11634" y="0"/>
                  </a:moveTo>
                  <a:lnTo>
                    <a:pt x="0" y="0"/>
                  </a:lnTo>
                  <a:lnTo>
                    <a:pt x="11867" y="1029637"/>
                  </a:lnTo>
                  <a:lnTo>
                    <a:pt x="11634" y="0"/>
                  </a:lnTo>
                  <a:close/>
                </a:path>
                <a:path w="12065" h="1029969">
                  <a:moveTo>
                    <a:pt x="0" y="0"/>
                  </a:moveTo>
                  <a:lnTo>
                    <a:pt x="11867" y="1029637"/>
                  </a:lnTo>
                  <a:lnTo>
                    <a:pt x="232" y="102963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1347181" y="1555041"/>
              <a:ext cx="12065" cy="1029969"/>
            </a:xfrm>
            <a:custGeom>
              <a:avLst/>
              <a:gdLst/>
              <a:ahLst/>
              <a:cxnLst/>
              <a:rect l="l" t="t" r="r" b="b"/>
              <a:pathLst>
                <a:path w="12065" h="1029969">
                  <a:moveTo>
                    <a:pt x="0" y="0"/>
                  </a:moveTo>
                  <a:lnTo>
                    <a:pt x="232" y="1029637"/>
                  </a:lnTo>
                  <a:lnTo>
                    <a:pt x="11867" y="1029637"/>
                  </a:lnTo>
                  <a:lnTo>
                    <a:pt x="0" y="0"/>
                  </a:lnTo>
                  <a:close/>
                </a:path>
                <a:path w="12065" h="1029969">
                  <a:moveTo>
                    <a:pt x="0" y="0"/>
                  </a:moveTo>
                  <a:lnTo>
                    <a:pt x="11867" y="1029637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1347181" y="1555041"/>
              <a:ext cx="12065" cy="1029969"/>
            </a:xfrm>
            <a:custGeom>
              <a:avLst/>
              <a:gdLst/>
              <a:ahLst/>
              <a:cxnLst/>
              <a:rect l="l" t="t" r="r" b="b"/>
              <a:pathLst>
                <a:path w="12065" h="1029969">
                  <a:moveTo>
                    <a:pt x="11634" y="0"/>
                  </a:moveTo>
                  <a:lnTo>
                    <a:pt x="0" y="0"/>
                  </a:lnTo>
                  <a:lnTo>
                    <a:pt x="11867" y="1029637"/>
                  </a:lnTo>
                  <a:lnTo>
                    <a:pt x="11634" y="0"/>
                  </a:lnTo>
                  <a:close/>
                </a:path>
                <a:path w="12065" h="1029969">
                  <a:moveTo>
                    <a:pt x="0" y="0"/>
                  </a:moveTo>
                  <a:lnTo>
                    <a:pt x="11867" y="1029637"/>
                  </a:lnTo>
                  <a:lnTo>
                    <a:pt x="232" y="102963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1696210" y="1555041"/>
              <a:ext cx="12065" cy="1029969"/>
            </a:xfrm>
            <a:custGeom>
              <a:avLst/>
              <a:gdLst/>
              <a:ahLst/>
              <a:cxnLst/>
              <a:rect l="l" t="t" r="r" b="b"/>
              <a:pathLst>
                <a:path w="12065" h="1029969">
                  <a:moveTo>
                    <a:pt x="0" y="0"/>
                  </a:moveTo>
                  <a:lnTo>
                    <a:pt x="232" y="1029637"/>
                  </a:lnTo>
                  <a:lnTo>
                    <a:pt x="11867" y="1029637"/>
                  </a:lnTo>
                  <a:lnTo>
                    <a:pt x="0" y="0"/>
                  </a:lnTo>
                  <a:close/>
                </a:path>
                <a:path w="12065" h="1029969">
                  <a:moveTo>
                    <a:pt x="0" y="0"/>
                  </a:moveTo>
                  <a:lnTo>
                    <a:pt x="11867" y="1029637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1696210" y="1555041"/>
              <a:ext cx="12065" cy="1029969"/>
            </a:xfrm>
            <a:custGeom>
              <a:avLst/>
              <a:gdLst/>
              <a:ahLst/>
              <a:cxnLst/>
              <a:rect l="l" t="t" r="r" b="b"/>
              <a:pathLst>
                <a:path w="12065" h="1029969">
                  <a:moveTo>
                    <a:pt x="11634" y="0"/>
                  </a:moveTo>
                  <a:lnTo>
                    <a:pt x="0" y="0"/>
                  </a:lnTo>
                  <a:lnTo>
                    <a:pt x="11867" y="1029637"/>
                  </a:lnTo>
                  <a:lnTo>
                    <a:pt x="11634" y="0"/>
                  </a:lnTo>
                  <a:close/>
                </a:path>
                <a:path w="12065" h="1029969">
                  <a:moveTo>
                    <a:pt x="0" y="0"/>
                  </a:moveTo>
                  <a:lnTo>
                    <a:pt x="11867" y="1029637"/>
                  </a:lnTo>
                  <a:lnTo>
                    <a:pt x="232" y="102963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2045239" y="1555041"/>
              <a:ext cx="12065" cy="1029969"/>
            </a:xfrm>
            <a:custGeom>
              <a:avLst/>
              <a:gdLst/>
              <a:ahLst/>
              <a:cxnLst/>
              <a:rect l="l" t="t" r="r" b="b"/>
              <a:pathLst>
                <a:path w="12065" h="1029969">
                  <a:moveTo>
                    <a:pt x="0" y="0"/>
                  </a:moveTo>
                  <a:lnTo>
                    <a:pt x="232" y="1029637"/>
                  </a:lnTo>
                  <a:lnTo>
                    <a:pt x="11867" y="1029637"/>
                  </a:lnTo>
                  <a:lnTo>
                    <a:pt x="0" y="0"/>
                  </a:lnTo>
                  <a:close/>
                </a:path>
                <a:path w="12065" h="1029969">
                  <a:moveTo>
                    <a:pt x="0" y="0"/>
                  </a:moveTo>
                  <a:lnTo>
                    <a:pt x="11867" y="1029637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2045239" y="1555041"/>
              <a:ext cx="12065" cy="1029969"/>
            </a:xfrm>
            <a:custGeom>
              <a:avLst/>
              <a:gdLst/>
              <a:ahLst/>
              <a:cxnLst/>
              <a:rect l="l" t="t" r="r" b="b"/>
              <a:pathLst>
                <a:path w="12065" h="1029969">
                  <a:moveTo>
                    <a:pt x="11634" y="0"/>
                  </a:moveTo>
                  <a:lnTo>
                    <a:pt x="0" y="0"/>
                  </a:lnTo>
                  <a:lnTo>
                    <a:pt x="11867" y="1029637"/>
                  </a:lnTo>
                  <a:lnTo>
                    <a:pt x="11634" y="0"/>
                  </a:lnTo>
                  <a:close/>
                </a:path>
                <a:path w="12065" h="1029969">
                  <a:moveTo>
                    <a:pt x="0" y="0"/>
                  </a:moveTo>
                  <a:lnTo>
                    <a:pt x="11867" y="1029637"/>
                  </a:lnTo>
                  <a:lnTo>
                    <a:pt x="232" y="102963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2394269" y="1555041"/>
              <a:ext cx="12065" cy="1029969"/>
            </a:xfrm>
            <a:custGeom>
              <a:avLst/>
              <a:gdLst/>
              <a:ahLst/>
              <a:cxnLst/>
              <a:rect l="l" t="t" r="r" b="b"/>
              <a:pathLst>
                <a:path w="12065" h="1029969">
                  <a:moveTo>
                    <a:pt x="0" y="0"/>
                  </a:moveTo>
                  <a:lnTo>
                    <a:pt x="232" y="1029637"/>
                  </a:lnTo>
                  <a:lnTo>
                    <a:pt x="11867" y="1029637"/>
                  </a:lnTo>
                  <a:lnTo>
                    <a:pt x="0" y="0"/>
                  </a:lnTo>
                  <a:close/>
                </a:path>
                <a:path w="12065" h="1029969">
                  <a:moveTo>
                    <a:pt x="0" y="0"/>
                  </a:moveTo>
                  <a:lnTo>
                    <a:pt x="11867" y="1029637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2394269" y="1555041"/>
              <a:ext cx="12065" cy="1029969"/>
            </a:xfrm>
            <a:custGeom>
              <a:avLst/>
              <a:gdLst/>
              <a:ahLst/>
              <a:cxnLst/>
              <a:rect l="l" t="t" r="r" b="b"/>
              <a:pathLst>
                <a:path w="12065" h="1029969">
                  <a:moveTo>
                    <a:pt x="11634" y="0"/>
                  </a:moveTo>
                  <a:lnTo>
                    <a:pt x="0" y="0"/>
                  </a:lnTo>
                  <a:lnTo>
                    <a:pt x="11867" y="1029637"/>
                  </a:lnTo>
                  <a:lnTo>
                    <a:pt x="11634" y="0"/>
                  </a:lnTo>
                  <a:close/>
                </a:path>
                <a:path w="12065" h="1029969">
                  <a:moveTo>
                    <a:pt x="0" y="0"/>
                  </a:moveTo>
                  <a:lnTo>
                    <a:pt x="11867" y="1029637"/>
                  </a:lnTo>
                  <a:lnTo>
                    <a:pt x="232" y="102963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2743298" y="1555041"/>
              <a:ext cx="12065" cy="1029969"/>
            </a:xfrm>
            <a:custGeom>
              <a:avLst/>
              <a:gdLst/>
              <a:ahLst/>
              <a:cxnLst/>
              <a:rect l="l" t="t" r="r" b="b"/>
              <a:pathLst>
                <a:path w="12065" h="1029969">
                  <a:moveTo>
                    <a:pt x="0" y="0"/>
                  </a:moveTo>
                  <a:lnTo>
                    <a:pt x="232" y="1029404"/>
                  </a:lnTo>
                  <a:lnTo>
                    <a:pt x="11867" y="1029404"/>
                  </a:lnTo>
                  <a:lnTo>
                    <a:pt x="0" y="0"/>
                  </a:lnTo>
                  <a:close/>
                </a:path>
                <a:path w="12065" h="1029969">
                  <a:moveTo>
                    <a:pt x="0" y="0"/>
                  </a:moveTo>
                  <a:lnTo>
                    <a:pt x="11867" y="102940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2743298" y="1555041"/>
              <a:ext cx="12065" cy="1029969"/>
            </a:xfrm>
            <a:custGeom>
              <a:avLst/>
              <a:gdLst/>
              <a:ahLst/>
              <a:cxnLst/>
              <a:rect l="l" t="t" r="r" b="b"/>
              <a:pathLst>
                <a:path w="12065" h="1029969">
                  <a:moveTo>
                    <a:pt x="11634" y="0"/>
                  </a:moveTo>
                  <a:lnTo>
                    <a:pt x="0" y="0"/>
                  </a:lnTo>
                  <a:lnTo>
                    <a:pt x="11867" y="1029404"/>
                  </a:lnTo>
                  <a:lnTo>
                    <a:pt x="11634" y="0"/>
                  </a:lnTo>
                  <a:close/>
                </a:path>
                <a:path w="12065" h="1029969">
                  <a:moveTo>
                    <a:pt x="0" y="0"/>
                  </a:moveTo>
                  <a:lnTo>
                    <a:pt x="11867" y="1029404"/>
                  </a:lnTo>
                  <a:lnTo>
                    <a:pt x="232" y="102940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3092328" y="1554808"/>
              <a:ext cx="12065" cy="1029969"/>
            </a:xfrm>
            <a:custGeom>
              <a:avLst/>
              <a:gdLst/>
              <a:ahLst/>
              <a:cxnLst/>
              <a:rect l="l" t="t" r="r" b="b"/>
              <a:pathLst>
                <a:path w="12065" h="1029969">
                  <a:moveTo>
                    <a:pt x="0" y="0"/>
                  </a:moveTo>
                  <a:lnTo>
                    <a:pt x="232" y="1029637"/>
                  </a:lnTo>
                  <a:lnTo>
                    <a:pt x="11867" y="1029637"/>
                  </a:lnTo>
                  <a:lnTo>
                    <a:pt x="0" y="0"/>
                  </a:lnTo>
                  <a:close/>
                </a:path>
                <a:path w="12065" h="1029969">
                  <a:moveTo>
                    <a:pt x="0" y="0"/>
                  </a:moveTo>
                  <a:lnTo>
                    <a:pt x="11867" y="1029637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3092328" y="1554809"/>
              <a:ext cx="12065" cy="1029969"/>
            </a:xfrm>
            <a:custGeom>
              <a:avLst/>
              <a:gdLst/>
              <a:ahLst/>
              <a:cxnLst/>
              <a:rect l="l" t="t" r="r" b="b"/>
              <a:pathLst>
                <a:path w="12065" h="1029969">
                  <a:moveTo>
                    <a:pt x="11634" y="0"/>
                  </a:moveTo>
                  <a:lnTo>
                    <a:pt x="0" y="0"/>
                  </a:lnTo>
                  <a:lnTo>
                    <a:pt x="11867" y="1029637"/>
                  </a:lnTo>
                  <a:lnTo>
                    <a:pt x="11634" y="0"/>
                  </a:lnTo>
                  <a:close/>
                </a:path>
                <a:path w="12065" h="1029969">
                  <a:moveTo>
                    <a:pt x="0" y="0"/>
                  </a:moveTo>
                  <a:lnTo>
                    <a:pt x="11867" y="1029637"/>
                  </a:lnTo>
                  <a:lnTo>
                    <a:pt x="232" y="102963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3441357" y="1554808"/>
              <a:ext cx="12065" cy="1029969"/>
            </a:xfrm>
            <a:custGeom>
              <a:avLst/>
              <a:gdLst/>
              <a:ahLst/>
              <a:cxnLst/>
              <a:rect l="l" t="t" r="r" b="b"/>
              <a:pathLst>
                <a:path w="12065" h="1029969">
                  <a:moveTo>
                    <a:pt x="0" y="0"/>
                  </a:moveTo>
                  <a:lnTo>
                    <a:pt x="232" y="1029637"/>
                  </a:lnTo>
                  <a:lnTo>
                    <a:pt x="11867" y="1029637"/>
                  </a:lnTo>
                  <a:lnTo>
                    <a:pt x="0" y="0"/>
                  </a:lnTo>
                  <a:close/>
                </a:path>
                <a:path w="12065" h="1029969">
                  <a:moveTo>
                    <a:pt x="0" y="0"/>
                  </a:moveTo>
                  <a:lnTo>
                    <a:pt x="11867" y="1029637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3441358" y="1554809"/>
              <a:ext cx="12065" cy="1029969"/>
            </a:xfrm>
            <a:custGeom>
              <a:avLst/>
              <a:gdLst/>
              <a:ahLst/>
              <a:cxnLst/>
              <a:rect l="l" t="t" r="r" b="b"/>
              <a:pathLst>
                <a:path w="12065" h="1029969">
                  <a:moveTo>
                    <a:pt x="11634" y="0"/>
                  </a:moveTo>
                  <a:lnTo>
                    <a:pt x="0" y="0"/>
                  </a:lnTo>
                  <a:lnTo>
                    <a:pt x="11867" y="1029637"/>
                  </a:lnTo>
                  <a:lnTo>
                    <a:pt x="11634" y="0"/>
                  </a:lnTo>
                  <a:close/>
                </a:path>
                <a:path w="12065" h="1029969">
                  <a:moveTo>
                    <a:pt x="0" y="0"/>
                  </a:moveTo>
                  <a:lnTo>
                    <a:pt x="11867" y="1029637"/>
                  </a:lnTo>
                  <a:lnTo>
                    <a:pt x="232" y="102963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3790387" y="1554808"/>
              <a:ext cx="12065" cy="1029969"/>
            </a:xfrm>
            <a:custGeom>
              <a:avLst/>
              <a:gdLst/>
              <a:ahLst/>
              <a:cxnLst/>
              <a:rect l="l" t="t" r="r" b="b"/>
              <a:pathLst>
                <a:path w="12065" h="1029969">
                  <a:moveTo>
                    <a:pt x="0" y="0"/>
                  </a:moveTo>
                  <a:lnTo>
                    <a:pt x="232" y="1029637"/>
                  </a:lnTo>
                  <a:lnTo>
                    <a:pt x="11867" y="1029637"/>
                  </a:lnTo>
                  <a:lnTo>
                    <a:pt x="0" y="0"/>
                  </a:lnTo>
                  <a:close/>
                </a:path>
                <a:path w="12065" h="1029969">
                  <a:moveTo>
                    <a:pt x="0" y="0"/>
                  </a:moveTo>
                  <a:lnTo>
                    <a:pt x="11867" y="1029637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3790387" y="1554809"/>
              <a:ext cx="12065" cy="1029969"/>
            </a:xfrm>
            <a:custGeom>
              <a:avLst/>
              <a:gdLst/>
              <a:ahLst/>
              <a:cxnLst/>
              <a:rect l="l" t="t" r="r" b="b"/>
              <a:pathLst>
                <a:path w="12065" h="1029969">
                  <a:moveTo>
                    <a:pt x="11634" y="0"/>
                  </a:moveTo>
                  <a:lnTo>
                    <a:pt x="0" y="0"/>
                  </a:lnTo>
                  <a:lnTo>
                    <a:pt x="11867" y="1029637"/>
                  </a:lnTo>
                  <a:lnTo>
                    <a:pt x="11634" y="0"/>
                  </a:lnTo>
                  <a:close/>
                </a:path>
                <a:path w="12065" h="1029969">
                  <a:moveTo>
                    <a:pt x="0" y="0"/>
                  </a:moveTo>
                  <a:lnTo>
                    <a:pt x="11867" y="1029637"/>
                  </a:lnTo>
                  <a:lnTo>
                    <a:pt x="232" y="102963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3965135" y="1903838"/>
              <a:ext cx="12065" cy="2757805"/>
            </a:xfrm>
            <a:custGeom>
              <a:avLst/>
              <a:gdLst/>
              <a:ahLst/>
              <a:cxnLst/>
              <a:rect l="l" t="t" r="r" b="b"/>
              <a:pathLst>
                <a:path w="12065" h="2757804">
                  <a:moveTo>
                    <a:pt x="0" y="0"/>
                  </a:moveTo>
                  <a:lnTo>
                    <a:pt x="0" y="2757333"/>
                  </a:lnTo>
                  <a:lnTo>
                    <a:pt x="11634" y="2757333"/>
                  </a:lnTo>
                  <a:lnTo>
                    <a:pt x="0" y="0"/>
                  </a:lnTo>
                  <a:close/>
                </a:path>
                <a:path w="12065" h="2757804">
                  <a:moveTo>
                    <a:pt x="0" y="0"/>
                  </a:moveTo>
                  <a:lnTo>
                    <a:pt x="11634" y="275733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3965135" y="1903838"/>
              <a:ext cx="12065" cy="2757805"/>
            </a:xfrm>
            <a:custGeom>
              <a:avLst/>
              <a:gdLst/>
              <a:ahLst/>
              <a:cxnLst/>
              <a:rect l="l" t="t" r="r" b="b"/>
              <a:pathLst>
                <a:path w="12065" h="2757804">
                  <a:moveTo>
                    <a:pt x="11634" y="0"/>
                  </a:moveTo>
                  <a:lnTo>
                    <a:pt x="0" y="0"/>
                  </a:lnTo>
                  <a:lnTo>
                    <a:pt x="11634" y="2757333"/>
                  </a:lnTo>
                  <a:lnTo>
                    <a:pt x="11634" y="0"/>
                  </a:lnTo>
                  <a:close/>
                </a:path>
                <a:path w="12065" h="2757804">
                  <a:moveTo>
                    <a:pt x="0" y="0"/>
                  </a:moveTo>
                  <a:lnTo>
                    <a:pt x="11634" y="2757333"/>
                  </a:lnTo>
                  <a:lnTo>
                    <a:pt x="0" y="275733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13790620" y="4329128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3790620" y="4329128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3267076" y="4329593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13267076" y="4329593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2918046" y="4329593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810"/>
                  </a:lnTo>
                  <a:lnTo>
                    <a:pt x="11634" y="331810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810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2918046" y="4329593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810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810"/>
                  </a:lnTo>
                  <a:lnTo>
                    <a:pt x="0" y="33181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2569017" y="4329826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2569017" y="4329826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2219987" y="4329826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12219987" y="4329826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11870957" y="4329826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11870958" y="4329826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11521928" y="4329826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11521928" y="4329826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11172899" y="4329826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11172899" y="4329826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10823869" y="4329826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10823869" y="4329826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10474839" y="4329826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10474840" y="4329826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10125810" y="4329826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810"/>
                  </a:lnTo>
                  <a:lnTo>
                    <a:pt x="11634" y="331810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810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0125810" y="4329826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810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810"/>
                  </a:lnTo>
                  <a:lnTo>
                    <a:pt x="0" y="33181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9776780" y="4329826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810"/>
                  </a:lnTo>
                  <a:lnTo>
                    <a:pt x="11634" y="331810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810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9776780" y="4329826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810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810"/>
                  </a:lnTo>
                  <a:lnTo>
                    <a:pt x="0" y="33181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9427751" y="4330059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9427751" y="4330059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9078721" y="4330059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9078721" y="4330059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8729691" y="4330059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8729692" y="4330059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8380662" y="4330059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8380662" y="4330059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8031633" y="4330059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8031633" y="4330059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7682603" y="4330059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7682603" y="4330059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7333574" y="4330059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7333574" y="4330059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7159059" y="4330059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7159059" y="4330059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6810029" y="4330059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810"/>
                  </a:lnTo>
                  <a:lnTo>
                    <a:pt x="11634" y="331810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810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6810029" y="4330059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810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810"/>
                  </a:lnTo>
                  <a:lnTo>
                    <a:pt x="0" y="33181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6461000" y="4330291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4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4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6461000" y="4330291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4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4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6111970" y="4330291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4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4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6111970" y="4330291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4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4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5762941" y="4330291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4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4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5762941" y="4330291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4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4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5413911" y="4330291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4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4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5413911" y="4330291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4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4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6292302" y="2753609"/>
              <a:ext cx="523875" cy="12065"/>
            </a:xfrm>
            <a:custGeom>
              <a:avLst/>
              <a:gdLst/>
              <a:ahLst/>
              <a:cxnLst/>
              <a:rect l="l" t="t" r="r" b="b"/>
              <a:pathLst>
                <a:path w="523875" h="12064">
                  <a:moveTo>
                    <a:pt x="0" y="11867"/>
                  </a:moveTo>
                  <a:lnTo>
                    <a:pt x="523311" y="11634"/>
                  </a:lnTo>
                  <a:lnTo>
                    <a:pt x="523311" y="0"/>
                  </a:lnTo>
                  <a:lnTo>
                    <a:pt x="0" y="11867"/>
                  </a:lnTo>
                  <a:close/>
                </a:path>
                <a:path w="523875" h="12064">
                  <a:moveTo>
                    <a:pt x="0" y="232"/>
                  </a:moveTo>
                  <a:lnTo>
                    <a:pt x="0" y="11867"/>
                  </a:lnTo>
                  <a:lnTo>
                    <a:pt x="523311" y="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6292302" y="2753609"/>
              <a:ext cx="523875" cy="12065"/>
            </a:xfrm>
            <a:custGeom>
              <a:avLst/>
              <a:gdLst/>
              <a:ahLst/>
              <a:cxnLst/>
              <a:rect l="l" t="t" r="r" b="b"/>
              <a:pathLst>
                <a:path w="523875" h="12064">
                  <a:moveTo>
                    <a:pt x="0" y="232"/>
                  </a:moveTo>
                  <a:lnTo>
                    <a:pt x="0" y="11867"/>
                  </a:lnTo>
                  <a:lnTo>
                    <a:pt x="523311" y="0"/>
                  </a:lnTo>
                  <a:lnTo>
                    <a:pt x="0" y="232"/>
                  </a:lnTo>
                  <a:close/>
                </a:path>
                <a:path w="523875" h="12064">
                  <a:moveTo>
                    <a:pt x="0" y="11867"/>
                  </a:moveTo>
                  <a:lnTo>
                    <a:pt x="523311" y="0"/>
                  </a:lnTo>
                  <a:lnTo>
                    <a:pt x="523311" y="11634"/>
                  </a:lnTo>
                  <a:lnTo>
                    <a:pt x="0" y="118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6641099" y="2579094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11634"/>
                  </a:moveTo>
                  <a:lnTo>
                    <a:pt x="174514" y="11634"/>
                  </a:lnTo>
                  <a:lnTo>
                    <a:pt x="174514" y="0"/>
                  </a:lnTo>
                  <a:lnTo>
                    <a:pt x="0" y="11634"/>
                  </a:lnTo>
                  <a:close/>
                </a:path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6641099" y="2579094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  <a:path w="174625" h="12064">
                  <a:moveTo>
                    <a:pt x="0" y="11634"/>
                  </a:moveTo>
                  <a:lnTo>
                    <a:pt x="174514" y="0"/>
                  </a:lnTo>
                  <a:lnTo>
                    <a:pt x="174514" y="11634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7059934" y="2578628"/>
              <a:ext cx="6736715" cy="12700"/>
            </a:xfrm>
            <a:custGeom>
              <a:avLst/>
              <a:gdLst/>
              <a:ahLst/>
              <a:cxnLst/>
              <a:rect l="l" t="t" r="r" b="b"/>
              <a:pathLst>
                <a:path w="6736715" h="12700">
                  <a:moveTo>
                    <a:pt x="0" y="12099"/>
                  </a:moveTo>
                  <a:lnTo>
                    <a:pt x="6736502" y="11634"/>
                  </a:lnTo>
                  <a:lnTo>
                    <a:pt x="6736502" y="0"/>
                  </a:lnTo>
                  <a:lnTo>
                    <a:pt x="0" y="12099"/>
                  </a:lnTo>
                  <a:close/>
                </a:path>
                <a:path w="6736715" h="12700">
                  <a:moveTo>
                    <a:pt x="0" y="465"/>
                  </a:moveTo>
                  <a:lnTo>
                    <a:pt x="0" y="12099"/>
                  </a:lnTo>
                  <a:lnTo>
                    <a:pt x="6736502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7059935" y="2578629"/>
              <a:ext cx="6736715" cy="12700"/>
            </a:xfrm>
            <a:custGeom>
              <a:avLst/>
              <a:gdLst/>
              <a:ahLst/>
              <a:cxnLst/>
              <a:rect l="l" t="t" r="r" b="b"/>
              <a:pathLst>
                <a:path w="6736715" h="12700">
                  <a:moveTo>
                    <a:pt x="0" y="465"/>
                  </a:moveTo>
                  <a:lnTo>
                    <a:pt x="0" y="12099"/>
                  </a:lnTo>
                  <a:lnTo>
                    <a:pt x="6736502" y="0"/>
                  </a:lnTo>
                  <a:lnTo>
                    <a:pt x="0" y="465"/>
                  </a:lnTo>
                  <a:close/>
                </a:path>
                <a:path w="6736715" h="12700">
                  <a:moveTo>
                    <a:pt x="0" y="12099"/>
                  </a:moveTo>
                  <a:lnTo>
                    <a:pt x="6736502" y="0"/>
                  </a:lnTo>
                  <a:lnTo>
                    <a:pt x="6736502" y="11634"/>
                  </a:lnTo>
                  <a:lnTo>
                    <a:pt x="0" y="120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7059934" y="2753143"/>
              <a:ext cx="6736715" cy="12700"/>
            </a:xfrm>
            <a:custGeom>
              <a:avLst/>
              <a:gdLst/>
              <a:ahLst/>
              <a:cxnLst/>
              <a:rect l="l" t="t" r="r" b="b"/>
              <a:pathLst>
                <a:path w="6736715" h="12700">
                  <a:moveTo>
                    <a:pt x="232" y="12099"/>
                  </a:moveTo>
                  <a:lnTo>
                    <a:pt x="6736502" y="11634"/>
                  </a:lnTo>
                  <a:lnTo>
                    <a:pt x="6736502" y="0"/>
                  </a:lnTo>
                  <a:lnTo>
                    <a:pt x="232" y="12099"/>
                  </a:lnTo>
                  <a:close/>
                </a:path>
                <a:path w="6736715" h="12700">
                  <a:moveTo>
                    <a:pt x="0" y="465"/>
                  </a:moveTo>
                  <a:lnTo>
                    <a:pt x="232" y="12099"/>
                  </a:lnTo>
                  <a:lnTo>
                    <a:pt x="6736502" y="0"/>
                  </a:lnTo>
                  <a:lnTo>
                    <a:pt x="232" y="465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7059935" y="2753143"/>
              <a:ext cx="6736715" cy="12700"/>
            </a:xfrm>
            <a:custGeom>
              <a:avLst/>
              <a:gdLst/>
              <a:ahLst/>
              <a:cxnLst/>
              <a:rect l="l" t="t" r="r" b="b"/>
              <a:pathLst>
                <a:path w="6736715" h="12700">
                  <a:moveTo>
                    <a:pt x="0" y="465"/>
                  </a:moveTo>
                  <a:lnTo>
                    <a:pt x="232" y="12099"/>
                  </a:lnTo>
                  <a:lnTo>
                    <a:pt x="6736502" y="0"/>
                  </a:lnTo>
                  <a:lnTo>
                    <a:pt x="0" y="465"/>
                  </a:lnTo>
                  <a:close/>
                </a:path>
                <a:path w="6736715" h="12700">
                  <a:moveTo>
                    <a:pt x="232" y="12099"/>
                  </a:moveTo>
                  <a:lnTo>
                    <a:pt x="6736502" y="0"/>
                  </a:lnTo>
                  <a:lnTo>
                    <a:pt x="6736502" y="11634"/>
                  </a:lnTo>
                  <a:lnTo>
                    <a:pt x="232" y="120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13970952" y="2927658"/>
              <a:ext cx="506095" cy="12065"/>
            </a:xfrm>
            <a:custGeom>
              <a:avLst/>
              <a:gdLst/>
              <a:ahLst/>
              <a:cxnLst/>
              <a:rect l="l" t="t" r="r" b="b"/>
              <a:pathLst>
                <a:path w="506094" h="12064">
                  <a:moveTo>
                    <a:pt x="0" y="11634"/>
                  </a:moveTo>
                  <a:lnTo>
                    <a:pt x="506092" y="11634"/>
                  </a:lnTo>
                  <a:lnTo>
                    <a:pt x="506092" y="0"/>
                  </a:lnTo>
                  <a:lnTo>
                    <a:pt x="0" y="11634"/>
                  </a:lnTo>
                  <a:close/>
                </a:path>
                <a:path w="506094" h="12064">
                  <a:moveTo>
                    <a:pt x="0" y="0"/>
                  </a:moveTo>
                  <a:lnTo>
                    <a:pt x="0" y="11634"/>
                  </a:lnTo>
                  <a:lnTo>
                    <a:pt x="5060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13970952" y="2927658"/>
              <a:ext cx="506095" cy="12065"/>
            </a:xfrm>
            <a:custGeom>
              <a:avLst/>
              <a:gdLst/>
              <a:ahLst/>
              <a:cxnLst/>
              <a:rect l="l" t="t" r="r" b="b"/>
              <a:pathLst>
                <a:path w="506094" h="12064">
                  <a:moveTo>
                    <a:pt x="0" y="0"/>
                  </a:moveTo>
                  <a:lnTo>
                    <a:pt x="0" y="11634"/>
                  </a:lnTo>
                  <a:lnTo>
                    <a:pt x="506092" y="0"/>
                  </a:lnTo>
                  <a:lnTo>
                    <a:pt x="0" y="0"/>
                  </a:lnTo>
                  <a:close/>
                </a:path>
                <a:path w="506094" h="12064">
                  <a:moveTo>
                    <a:pt x="0" y="11634"/>
                  </a:moveTo>
                  <a:lnTo>
                    <a:pt x="506092" y="0"/>
                  </a:lnTo>
                  <a:lnTo>
                    <a:pt x="506092" y="11634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0" name="object 100" descr=""/>
          <p:cNvSpPr txBox="1"/>
          <p:nvPr/>
        </p:nvSpPr>
        <p:spPr>
          <a:xfrm>
            <a:off x="6142040" y="2460864"/>
            <a:ext cx="130175" cy="10858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550" spc="-50">
                <a:latin typeface="Arial"/>
                <a:cs typeface="Arial"/>
              </a:rPr>
              <a:t>F.R.</a:t>
            </a:r>
            <a:endParaRPr sz="550">
              <a:latin typeface="Arial"/>
              <a:cs typeface="Arial"/>
            </a:endParaRPr>
          </a:p>
        </p:txBody>
      </p:sp>
      <p:sp>
        <p:nvSpPr>
          <p:cNvPr id="101" name="object 101" descr=""/>
          <p:cNvSpPr txBox="1"/>
          <p:nvPr/>
        </p:nvSpPr>
        <p:spPr>
          <a:xfrm>
            <a:off x="5840542" y="2575579"/>
            <a:ext cx="185420" cy="10922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550" spc="-60">
                <a:latin typeface="Arial"/>
                <a:cs typeface="Arial"/>
              </a:rPr>
              <a:t>ELEC.</a:t>
            </a:r>
            <a:endParaRPr sz="550">
              <a:latin typeface="Arial"/>
              <a:cs typeface="Arial"/>
            </a:endParaRPr>
          </a:p>
        </p:txBody>
      </p:sp>
      <p:sp>
        <p:nvSpPr>
          <p:cNvPr id="102" name="object 102" descr=""/>
          <p:cNvSpPr/>
          <p:nvPr/>
        </p:nvSpPr>
        <p:spPr>
          <a:xfrm>
            <a:off x="9602265" y="2759193"/>
            <a:ext cx="12065" cy="698500"/>
          </a:xfrm>
          <a:custGeom>
            <a:avLst/>
            <a:gdLst/>
            <a:ahLst/>
            <a:cxnLst/>
            <a:rect l="l" t="t" r="r" b="b"/>
            <a:pathLst>
              <a:path w="12065" h="698500">
                <a:moveTo>
                  <a:pt x="11634" y="0"/>
                </a:moveTo>
                <a:lnTo>
                  <a:pt x="0" y="232"/>
                </a:lnTo>
                <a:lnTo>
                  <a:pt x="11634" y="698291"/>
                </a:lnTo>
                <a:lnTo>
                  <a:pt x="11634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03" name="object 103" descr=""/>
          <p:cNvGrpSpPr/>
          <p:nvPr/>
        </p:nvGrpSpPr>
        <p:grpSpPr>
          <a:xfrm>
            <a:off x="5070699" y="2055084"/>
            <a:ext cx="9406890" cy="2281555"/>
            <a:chOff x="5070699" y="2055084"/>
            <a:chExt cx="9406890" cy="2281555"/>
          </a:xfrm>
        </p:grpSpPr>
        <p:sp>
          <p:nvSpPr>
            <p:cNvPr id="104" name="object 104" descr=""/>
            <p:cNvSpPr/>
            <p:nvPr/>
          </p:nvSpPr>
          <p:spPr>
            <a:xfrm>
              <a:off x="5768758" y="3451668"/>
              <a:ext cx="1047115" cy="12065"/>
            </a:xfrm>
            <a:custGeom>
              <a:avLst/>
              <a:gdLst/>
              <a:ahLst/>
              <a:cxnLst/>
              <a:rect l="l" t="t" r="r" b="b"/>
              <a:pathLst>
                <a:path w="1047115" h="12064">
                  <a:moveTo>
                    <a:pt x="0" y="11867"/>
                  </a:moveTo>
                  <a:lnTo>
                    <a:pt x="1047088" y="11634"/>
                  </a:lnTo>
                  <a:lnTo>
                    <a:pt x="1047088" y="0"/>
                  </a:lnTo>
                  <a:lnTo>
                    <a:pt x="0" y="11867"/>
                  </a:lnTo>
                  <a:close/>
                </a:path>
                <a:path w="1047115" h="12064">
                  <a:moveTo>
                    <a:pt x="0" y="232"/>
                  </a:moveTo>
                  <a:lnTo>
                    <a:pt x="0" y="11867"/>
                  </a:lnTo>
                  <a:lnTo>
                    <a:pt x="1047088" y="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5768758" y="3451668"/>
              <a:ext cx="1047115" cy="12065"/>
            </a:xfrm>
            <a:custGeom>
              <a:avLst/>
              <a:gdLst/>
              <a:ahLst/>
              <a:cxnLst/>
              <a:rect l="l" t="t" r="r" b="b"/>
              <a:pathLst>
                <a:path w="1047115" h="12064">
                  <a:moveTo>
                    <a:pt x="1047088" y="11634"/>
                  </a:moveTo>
                  <a:lnTo>
                    <a:pt x="1047088" y="0"/>
                  </a:lnTo>
                  <a:lnTo>
                    <a:pt x="0" y="11867"/>
                  </a:lnTo>
                  <a:lnTo>
                    <a:pt x="1047088" y="11634"/>
                  </a:lnTo>
                  <a:close/>
                </a:path>
                <a:path w="1047115" h="12064">
                  <a:moveTo>
                    <a:pt x="1047088" y="0"/>
                  </a:moveTo>
                  <a:lnTo>
                    <a:pt x="0" y="11867"/>
                  </a:lnTo>
                  <a:lnTo>
                    <a:pt x="0" y="232"/>
                  </a:lnTo>
                  <a:lnTo>
                    <a:pt x="104708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5768525" y="2928123"/>
              <a:ext cx="1047750" cy="12065"/>
            </a:xfrm>
            <a:custGeom>
              <a:avLst/>
              <a:gdLst/>
              <a:ahLst/>
              <a:cxnLst/>
              <a:rect l="l" t="t" r="r" b="b"/>
              <a:pathLst>
                <a:path w="1047750" h="12064">
                  <a:moveTo>
                    <a:pt x="0" y="11867"/>
                  </a:moveTo>
                  <a:lnTo>
                    <a:pt x="1047321" y="11634"/>
                  </a:lnTo>
                  <a:lnTo>
                    <a:pt x="1047321" y="0"/>
                  </a:lnTo>
                  <a:lnTo>
                    <a:pt x="0" y="11867"/>
                  </a:lnTo>
                  <a:close/>
                </a:path>
                <a:path w="1047750" h="12064">
                  <a:moveTo>
                    <a:pt x="0" y="232"/>
                  </a:moveTo>
                  <a:lnTo>
                    <a:pt x="0" y="11867"/>
                  </a:lnTo>
                  <a:lnTo>
                    <a:pt x="1047321" y="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5768525" y="2928123"/>
              <a:ext cx="1047750" cy="12065"/>
            </a:xfrm>
            <a:custGeom>
              <a:avLst/>
              <a:gdLst/>
              <a:ahLst/>
              <a:cxnLst/>
              <a:rect l="l" t="t" r="r" b="b"/>
              <a:pathLst>
                <a:path w="1047750" h="12064">
                  <a:moveTo>
                    <a:pt x="1047321" y="11634"/>
                  </a:moveTo>
                  <a:lnTo>
                    <a:pt x="1047321" y="0"/>
                  </a:lnTo>
                  <a:lnTo>
                    <a:pt x="0" y="11867"/>
                  </a:lnTo>
                  <a:lnTo>
                    <a:pt x="1047321" y="11634"/>
                  </a:lnTo>
                  <a:close/>
                </a:path>
                <a:path w="1047750" h="12064">
                  <a:moveTo>
                    <a:pt x="1047321" y="0"/>
                  </a:moveTo>
                  <a:lnTo>
                    <a:pt x="0" y="11867"/>
                  </a:lnTo>
                  <a:lnTo>
                    <a:pt x="0" y="232"/>
                  </a:lnTo>
                  <a:lnTo>
                    <a:pt x="104732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5768758" y="3189895"/>
              <a:ext cx="1047115" cy="12065"/>
            </a:xfrm>
            <a:custGeom>
              <a:avLst/>
              <a:gdLst/>
              <a:ahLst/>
              <a:cxnLst/>
              <a:rect l="l" t="t" r="r" b="b"/>
              <a:pathLst>
                <a:path w="1047115" h="12064">
                  <a:moveTo>
                    <a:pt x="0" y="11867"/>
                  </a:moveTo>
                  <a:lnTo>
                    <a:pt x="1047088" y="11634"/>
                  </a:lnTo>
                  <a:lnTo>
                    <a:pt x="1047088" y="0"/>
                  </a:lnTo>
                  <a:lnTo>
                    <a:pt x="0" y="11867"/>
                  </a:lnTo>
                  <a:close/>
                </a:path>
                <a:path w="1047115" h="12064">
                  <a:moveTo>
                    <a:pt x="0" y="232"/>
                  </a:moveTo>
                  <a:lnTo>
                    <a:pt x="0" y="11867"/>
                  </a:lnTo>
                  <a:lnTo>
                    <a:pt x="1047088" y="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5768758" y="3189896"/>
              <a:ext cx="1047115" cy="12065"/>
            </a:xfrm>
            <a:custGeom>
              <a:avLst/>
              <a:gdLst/>
              <a:ahLst/>
              <a:cxnLst/>
              <a:rect l="l" t="t" r="r" b="b"/>
              <a:pathLst>
                <a:path w="1047115" h="12064">
                  <a:moveTo>
                    <a:pt x="1047088" y="11634"/>
                  </a:moveTo>
                  <a:lnTo>
                    <a:pt x="1047088" y="0"/>
                  </a:lnTo>
                  <a:lnTo>
                    <a:pt x="0" y="11867"/>
                  </a:lnTo>
                  <a:lnTo>
                    <a:pt x="1047088" y="11634"/>
                  </a:lnTo>
                  <a:close/>
                </a:path>
                <a:path w="1047115" h="12064">
                  <a:moveTo>
                    <a:pt x="1047088" y="0"/>
                  </a:moveTo>
                  <a:lnTo>
                    <a:pt x="0" y="11867"/>
                  </a:lnTo>
                  <a:lnTo>
                    <a:pt x="0" y="232"/>
                  </a:lnTo>
                  <a:lnTo>
                    <a:pt x="104708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5070699" y="4323776"/>
              <a:ext cx="8900795" cy="12700"/>
            </a:xfrm>
            <a:custGeom>
              <a:avLst/>
              <a:gdLst/>
              <a:ahLst/>
              <a:cxnLst/>
              <a:rect l="l" t="t" r="r" b="b"/>
              <a:pathLst>
                <a:path w="8900794" h="12700">
                  <a:moveTo>
                    <a:pt x="0" y="12332"/>
                  </a:moveTo>
                  <a:lnTo>
                    <a:pt x="8900253" y="11634"/>
                  </a:lnTo>
                  <a:lnTo>
                    <a:pt x="8900253" y="0"/>
                  </a:lnTo>
                  <a:lnTo>
                    <a:pt x="0" y="12332"/>
                  </a:lnTo>
                  <a:close/>
                </a:path>
                <a:path w="8900794" h="12700">
                  <a:moveTo>
                    <a:pt x="0" y="698"/>
                  </a:moveTo>
                  <a:lnTo>
                    <a:pt x="0" y="12332"/>
                  </a:lnTo>
                  <a:lnTo>
                    <a:pt x="8900253" y="0"/>
                  </a:lnTo>
                  <a:lnTo>
                    <a:pt x="0" y="6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5070699" y="4323776"/>
              <a:ext cx="8900795" cy="12700"/>
            </a:xfrm>
            <a:custGeom>
              <a:avLst/>
              <a:gdLst/>
              <a:ahLst/>
              <a:cxnLst/>
              <a:rect l="l" t="t" r="r" b="b"/>
              <a:pathLst>
                <a:path w="8900794" h="12700">
                  <a:moveTo>
                    <a:pt x="8900252" y="11634"/>
                  </a:moveTo>
                  <a:lnTo>
                    <a:pt x="8900252" y="0"/>
                  </a:lnTo>
                  <a:lnTo>
                    <a:pt x="0" y="12332"/>
                  </a:lnTo>
                  <a:lnTo>
                    <a:pt x="8900252" y="11634"/>
                  </a:lnTo>
                  <a:close/>
                </a:path>
                <a:path w="8900794" h="12700">
                  <a:moveTo>
                    <a:pt x="8900252" y="0"/>
                  </a:moveTo>
                  <a:lnTo>
                    <a:pt x="0" y="12332"/>
                  </a:lnTo>
                  <a:lnTo>
                    <a:pt x="0" y="698"/>
                  </a:lnTo>
                  <a:lnTo>
                    <a:pt x="890025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13970951" y="3974747"/>
              <a:ext cx="506095" cy="12065"/>
            </a:xfrm>
            <a:custGeom>
              <a:avLst/>
              <a:gdLst/>
              <a:ahLst/>
              <a:cxnLst/>
              <a:rect l="l" t="t" r="r" b="b"/>
              <a:pathLst>
                <a:path w="506094" h="12064">
                  <a:moveTo>
                    <a:pt x="0" y="11634"/>
                  </a:moveTo>
                  <a:lnTo>
                    <a:pt x="506092" y="11634"/>
                  </a:lnTo>
                  <a:lnTo>
                    <a:pt x="506092" y="0"/>
                  </a:lnTo>
                  <a:lnTo>
                    <a:pt x="0" y="11634"/>
                  </a:lnTo>
                  <a:close/>
                </a:path>
                <a:path w="506094" h="12064">
                  <a:moveTo>
                    <a:pt x="0" y="0"/>
                  </a:moveTo>
                  <a:lnTo>
                    <a:pt x="0" y="11634"/>
                  </a:lnTo>
                  <a:lnTo>
                    <a:pt x="5060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13970951" y="3974747"/>
              <a:ext cx="506095" cy="12065"/>
            </a:xfrm>
            <a:custGeom>
              <a:avLst/>
              <a:gdLst/>
              <a:ahLst/>
              <a:cxnLst/>
              <a:rect l="l" t="t" r="r" b="b"/>
              <a:pathLst>
                <a:path w="506094" h="12064">
                  <a:moveTo>
                    <a:pt x="506092" y="11634"/>
                  </a:moveTo>
                  <a:lnTo>
                    <a:pt x="506092" y="0"/>
                  </a:lnTo>
                  <a:lnTo>
                    <a:pt x="0" y="11634"/>
                  </a:lnTo>
                  <a:lnTo>
                    <a:pt x="506092" y="11634"/>
                  </a:lnTo>
                  <a:close/>
                </a:path>
                <a:path w="506094" h="12064">
                  <a:moveTo>
                    <a:pt x="506092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50609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13970951" y="3625717"/>
              <a:ext cx="506095" cy="12065"/>
            </a:xfrm>
            <a:custGeom>
              <a:avLst/>
              <a:gdLst/>
              <a:ahLst/>
              <a:cxnLst/>
              <a:rect l="l" t="t" r="r" b="b"/>
              <a:pathLst>
                <a:path w="506094" h="12064">
                  <a:moveTo>
                    <a:pt x="0" y="11634"/>
                  </a:moveTo>
                  <a:lnTo>
                    <a:pt x="506092" y="11634"/>
                  </a:lnTo>
                  <a:lnTo>
                    <a:pt x="506092" y="0"/>
                  </a:lnTo>
                  <a:lnTo>
                    <a:pt x="0" y="11634"/>
                  </a:lnTo>
                  <a:close/>
                </a:path>
                <a:path w="506094" h="12064">
                  <a:moveTo>
                    <a:pt x="0" y="0"/>
                  </a:moveTo>
                  <a:lnTo>
                    <a:pt x="0" y="11634"/>
                  </a:lnTo>
                  <a:lnTo>
                    <a:pt x="5060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13970951" y="3625717"/>
              <a:ext cx="506095" cy="12065"/>
            </a:xfrm>
            <a:custGeom>
              <a:avLst/>
              <a:gdLst/>
              <a:ahLst/>
              <a:cxnLst/>
              <a:rect l="l" t="t" r="r" b="b"/>
              <a:pathLst>
                <a:path w="506094" h="12064">
                  <a:moveTo>
                    <a:pt x="506092" y="11634"/>
                  </a:moveTo>
                  <a:lnTo>
                    <a:pt x="506092" y="0"/>
                  </a:lnTo>
                  <a:lnTo>
                    <a:pt x="0" y="11634"/>
                  </a:lnTo>
                  <a:lnTo>
                    <a:pt x="506092" y="11634"/>
                  </a:lnTo>
                  <a:close/>
                </a:path>
                <a:path w="506094" h="12064">
                  <a:moveTo>
                    <a:pt x="506092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50609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13970951" y="3276687"/>
              <a:ext cx="506095" cy="12065"/>
            </a:xfrm>
            <a:custGeom>
              <a:avLst/>
              <a:gdLst/>
              <a:ahLst/>
              <a:cxnLst/>
              <a:rect l="l" t="t" r="r" b="b"/>
              <a:pathLst>
                <a:path w="506094" h="12064">
                  <a:moveTo>
                    <a:pt x="0" y="11634"/>
                  </a:moveTo>
                  <a:lnTo>
                    <a:pt x="506092" y="11634"/>
                  </a:lnTo>
                  <a:lnTo>
                    <a:pt x="506092" y="0"/>
                  </a:lnTo>
                  <a:lnTo>
                    <a:pt x="0" y="11634"/>
                  </a:lnTo>
                  <a:close/>
                </a:path>
                <a:path w="506094" h="12064">
                  <a:moveTo>
                    <a:pt x="0" y="0"/>
                  </a:moveTo>
                  <a:lnTo>
                    <a:pt x="0" y="11634"/>
                  </a:lnTo>
                  <a:lnTo>
                    <a:pt x="5060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13970951" y="3276688"/>
              <a:ext cx="506095" cy="12065"/>
            </a:xfrm>
            <a:custGeom>
              <a:avLst/>
              <a:gdLst/>
              <a:ahLst/>
              <a:cxnLst/>
              <a:rect l="l" t="t" r="r" b="b"/>
              <a:pathLst>
                <a:path w="506094" h="12064">
                  <a:moveTo>
                    <a:pt x="506092" y="11634"/>
                  </a:moveTo>
                  <a:lnTo>
                    <a:pt x="506092" y="0"/>
                  </a:lnTo>
                  <a:lnTo>
                    <a:pt x="0" y="11634"/>
                  </a:lnTo>
                  <a:lnTo>
                    <a:pt x="506092" y="11634"/>
                  </a:lnTo>
                  <a:close/>
                </a:path>
                <a:path w="506094" h="12064">
                  <a:moveTo>
                    <a:pt x="506092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50609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7060167" y="3102173"/>
              <a:ext cx="6736715" cy="12700"/>
            </a:xfrm>
            <a:custGeom>
              <a:avLst/>
              <a:gdLst/>
              <a:ahLst/>
              <a:cxnLst/>
              <a:rect l="l" t="t" r="r" b="b"/>
              <a:pathLst>
                <a:path w="6736715" h="12700">
                  <a:moveTo>
                    <a:pt x="0" y="12099"/>
                  </a:moveTo>
                  <a:lnTo>
                    <a:pt x="6736270" y="11634"/>
                  </a:lnTo>
                  <a:lnTo>
                    <a:pt x="6736270" y="0"/>
                  </a:lnTo>
                  <a:lnTo>
                    <a:pt x="0" y="12099"/>
                  </a:lnTo>
                  <a:close/>
                </a:path>
                <a:path w="6736715" h="12700">
                  <a:moveTo>
                    <a:pt x="0" y="465"/>
                  </a:moveTo>
                  <a:lnTo>
                    <a:pt x="0" y="12099"/>
                  </a:lnTo>
                  <a:lnTo>
                    <a:pt x="6736270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7060167" y="3102173"/>
              <a:ext cx="6736715" cy="12700"/>
            </a:xfrm>
            <a:custGeom>
              <a:avLst/>
              <a:gdLst/>
              <a:ahLst/>
              <a:cxnLst/>
              <a:rect l="l" t="t" r="r" b="b"/>
              <a:pathLst>
                <a:path w="6736715" h="12700">
                  <a:moveTo>
                    <a:pt x="6736269" y="11634"/>
                  </a:moveTo>
                  <a:lnTo>
                    <a:pt x="6736269" y="0"/>
                  </a:lnTo>
                  <a:lnTo>
                    <a:pt x="0" y="12099"/>
                  </a:lnTo>
                  <a:lnTo>
                    <a:pt x="6736269" y="11634"/>
                  </a:lnTo>
                  <a:close/>
                </a:path>
                <a:path w="6736715" h="12700">
                  <a:moveTo>
                    <a:pt x="6736269" y="0"/>
                  </a:moveTo>
                  <a:lnTo>
                    <a:pt x="0" y="12099"/>
                  </a:lnTo>
                  <a:lnTo>
                    <a:pt x="0" y="465"/>
                  </a:lnTo>
                  <a:lnTo>
                    <a:pt x="673626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7775445" y="2055084"/>
              <a:ext cx="6021070" cy="12700"/>
            </a:xfrm>
            <a:custGeom>
              <a:avLst/>
              <a:gdLst/>
              <a:ahLst/>
              <a:cxnLst/>
              <a:rect l="l" t="t" r="r" b="b"/>
              <a:pathLst>
                <a:path w="6021069" h="12700">
                  <a:moveTo>
                    <a:pt x="0" y="12099"/>
                  </a:moveTo>
                  <a:lnTo>
                    <a:pt x="6020992" y="11634"/>
                  </a:lnTo>
                  <a:lnTo>
                    <a:pt x="6020992" y="0"/>
                  </a:lnTo>
                  <a:lnTo>
                    <a:pt x="0" y="12099"/>
                  </a:lnTo>
                  <a:close/>
                </a:path>
                <a:path w="6021069" h="12700">
                  <a:moveTo>
                    <a:pt x="0" y="465"/>
                  </a:moveTo>
                  <a:lnTo>
                    <a:pt x="0" y="12099"/>
                  </a:lnTo>
                  <a:lnTo>
                    <a:pt x="6020992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7775445" y="2055084"/>
              <a:ext cx="6021070" cy="12700"/>
            </a:xfrm>
            <a:custGeom>
              <a:avLst/>
              <a:gdLst/>
              <a:ahLst/>
              <a:cxnLst/>
              <a:rect l="l" t="t" r="r" b="b"/>
              <a:pathLst>
                <a:path w="6021069" h="12700">
                  <a:moveTo>
                    <a:pt x="6020992" y="11634"/>
                  </a:moveTo>
                  <a:lnTo>
                    <a:pt x="6020992" y="0"/>
                  </a:lnTo>
                  <a:lnTo>
                    <a:pt x="0" y="12099"/>
                  </a:lnTo>
                  <a:lnTo>
                    <a:pt x="6020992" y="11634"/>
                  </a:lnTo>
                  <a:close/>
                </a:path>
                <a:path w="6021069" h="12700">
                  <a:moveTo>
                    <a:pt x="6020992" y="0"/>
                  </a:moveTo>
                  <a:lnTo>
                    <a:pt x="0" y="12099"/>
                  </a:lnTo>
                  <a:lnTo>
                    <a:pt x="0" y="465"/>
                  </a:lnTo>
                  <a:lnTo>
                    <a:pt x="602099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6461000" y="2934173"/>
              <a:ext cx="12065" cy="524510"/>
            </a:xfrm>
            <a:custGeom>
              <a:avLst/>
              <a:gdLst/>
              <a:ahLst/>
              <a:cxnLst/>
              <a:rect l="l" t="t" r="r" b="b"/>
              <a:pathLst>
                <a:path w="12064" h="524510">
                  <a:moveTo>
                    <a:pt x="0" y="0"/>
                  </a:moveTo>
                  <a:lnTo>
                    <a:pt x="0" y="524009"/>
                  </a:lnTo>
                  <a:lnTo>
                    <a:pt x="11634" y="524009"/>
                  </a:lnTo>
                  <a:lnTo>
                    <a:pt x="0" y="0"/>
                  </a:lnTo>
                  <a:close/>
                </a:path>
                <a:path w="12064" h="524510">
                  <a:moveTo>
                    <a:pt x="0" y="0"/>
                  </a:moveTo>
                  <a:lnTo>
                    <a:pt x="11634" y="52400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6461000" y="2934173"/>
              <a:ext cx="12065" cy="524510"/>
            </a:xfrm>
            <a:custGeom>
              <a:avLst/>
              <a:gdLst/>
              <a:ahLst/>
              <a:cxnLst/>
              <a:rect l="l" t="t" r="r" b="b"/>
              <a:pathLst>
                <a:path w="12064" h="524510">
                  <a:moveTo>
                    <a:pt x="11634" y="0"/>
                  </a:moveTo>
                  <a:lnTo>
                    <a:pt x="0" y="0"/>
                  </a:lnTo>
                  <a:lnTo>
                    <a:pt x="11634" y="524009"/>
                  </a:lnTo>
                  <a:lnTo>
                    <a:pt x="11634" y="0"/>
                  </a:lnTo>
                  <a:close/>
                </a:path>
                <a:path w="12064" h="524510">
                  <a:moveTo>
                    <a:pt x="0" y="0"/>
                  </a:moveTo>
                  <a:lnTo>
                    <a:pt x="11634" y="524009"/>
                  </a:lnTo>
                  <a:lnTo>
                    <a:pt x="0" y="52400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6461000" y="3632232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4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4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6461000" y="3632232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4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4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6809796" y="2584911"/>
              <a:ext cx="12065" cy="174625"/>
            </a:xfrm>
            <a:custGeom>
              <a:avLst/>
              <a:gdLst/>
              <a:ahLst/>
              <a:cxnLst/>
              <a:rect l="l" t="t" r="r" b="b"/>
              <a:pathLst>
                <a:path w="12065" h="174625">
                  <a:moveTo>
                    <a:pt x="0" y="0"/>
                  </a:moveTo>
                  <a:lnTo>
                    <a:pt x="0" y="174514"/>
                  </a:lnTo>
                  <a:lnTo>
                    <a:pt x="11634" y="174514"/>
                  </a:lnTo>
                  <a:lnTo>
                    <a:pt x="0" y="0"/>
                  </a:lnTo>
                  <a:close/>
                </a:path>
                <a:path w="12065" h="174625">
                  <a:moveTo>
                    <a:pt x="0" y="0"/>
                  </a:moveTo>
                  <a:lnTo>
                    <a:pt x="11634" y="17451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6809797" y="2584911"/>
              <a:ext cx="12065" cy="174625"/>
            </a:xfrm>
            <a:custGeom>
              <a:avLst/>
              <a:gdLst/>
              <a:ahLst/>
              <a:cxnLst/>
              <a:rect l="l" t="t" r="r" b="b"/>
              <a:pathLst>
                <a:path w="12065" h="174625">
                  <a:moveTo>
                    <a:pt x="11634" y="0"/>
                  </a:moveTo>
                  <a:lnTo>
                    <a:pt x="0" y="0"/>
                  </a:lnTo>
                  <a:lnTo>
                    <a:pt x="11634" y="174514"/>
                  </a:lnTo>
                  <a:lnTo>
                    <a:pt x="11634" y="0"/>
                  </a:lnTo>
                  <a:close/>
                </a:path>
                <a:path w="12065" h="174625">
                  <a:moveTo>
                    <a:pt x="0" y="0"/>
                  </a:moveTo>
                  <a:lnTo>
                    <a:pt x="11634" y="174514"/>
                  </a:lnTo>
                  <a:lnTo>
                    <a:pt x="0" y="17451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6635282" y="2428080"/>
              <a:ext cx="12065" cy="331470"/>
            </a:xfrm>
            <a:custGeom>
              <a:avLst/>
              <a:gdLst/>
              <a:ahLst/>
              <a:cxnLst/>
              <a:rect l="l" t="t" r="r" b="b"/>
              <a:pathLst>
                <a:path w="12065" h="331469">
                  <a:moveTo>
                    <a:pt x="0" y="0"/>
                  </a:moveTo>
                  <a:lnTo>
                    <a:pt x="0" y="331345"/>
                  </a:lnTo>
                  <a:lnTo>
                    <a:pt x="11634" y="331345"/>
                  </a:lnTo>
                  <a:lnTo>
                    <a:pt x="0" y="0"/>
                  </a:lnTo>
                  <a:close/>
                </a:path>
                <a:path w="12065" h="331469">
                  <a:moveTo>
                    <a:pt x="0" y="0"/>
                  </a:moveTo>
                  <a:lnTo>
                    <a:pt x="11634" y="331345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6635282" y="2428081"/>
              <a:ext cx="12065" cy="331470"/>
            </a:xfrm>
            <a:custGeom>
              <a:avLst/>
              <a:gdLst/>
              <a:ahLst/>
              <a:cxnLst/>
              <a:rect l="l" t="t" r="r" b="b"/>
              <a:pathLst>
                <a:path w="12065" h="331469">
                  <a:moveTo>
                    <a:pt x="11634" y="0"/>
                  </a:moveTo>
                  <a:lnTo>
                    <a:pt x="0" y="0"/>
                  </a:lnTo>
                  <a:lnTo>
                    <a:pt x="11634" y="331345"/>
                  </a:lnTo>
                  <a:lnTo>
                    <a:pt x="11634" y="0"/>
                  </a:lnTo>
                  <a:close/>
                </a:path>
                <a:path w="12065" h="331469">
                  <a:moveTo>
                    <a:pt x="0" y="0"/>
                  </a:moveTo>
                  <a:lnTo>
                    <a:pt x="11634" y="331345"/>
                  </a:lnTo>
                  <a:lnTo>
                    <a:pt x="0" y="33134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7054117" y="2427382"/>
              <a:ext cx="12065" cy="158115"/>
            </a:xfrm>
            <a:custGeom>
              <a:avLst/>
              <a:gdLst/>
              <a:ahLst/>
              <a:cxnLst/>
              <a:rect l="l" t="t" r="r" b="b"/>
              <a:pathLst>
                <a:path w="12065" h="158114">
                  <a:moveTo>
                    <a:pt x="0" y="0"/>
                  </a:moveTo>
                  <a:lnTo>
                    <a:pt x="0" y="157528"/>
                  </a:lnTo>
                  <a:lnTo>
                    <a:pt x="11634" y="157528"/>
                  </a:lnTo>
                  <a:lnTo>
                    <a:pt x="0" y="0"/>
                  </a:lnTo>
                  <a:close/>
                </a:path>
                <a:path w="12065" h="158114">
                  <a:moveTo>
                    <a:pt x="0" y="0"/>
                  </a:moveTo>
                  <a:lnTo>
                    <a:pt x="11634" y="15752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7054117" y="2427382"/>
              <a:ext cx="12065" cy="158115"/>
            </a:xfrm>
            <a:custGeom>
              <a:avLst/>
              <a:gdLst/>
              <a:ahLst/>
              <a:cxnLst/>
              <a:rect l="l" t="t" r="r" b="b"/>
              <a:pathLst>
                <a:path w="12065" h="158114">
                  <a:moveTo>
                    <a:pt x="11634" y="0"/>
                  </a:moveTo>
                  <a:lnTo>
                    <a:pt x="0" y="0"/>
                  </a:lnTo>
                  <a:lnTo>
                    <a:pt x="11634" y="157528"/>
                  </a:lnTo>
                  <a:lnTo>
                    <a:pt x="11634" y="0"/>
                  </a:lnTo>
                  <a:close/>
                </a:path>
                <a:path w="12065" h="158114">
                  <a:moveTo>
                    <a:pt x="0" y="0"/>
                  </a:moveTo>
                  <a:lnTo>
                    <a:pt x="11634" y="157528"/>
                  </a:lnTo>
                  <a:lnTo>
                    <a:pt x="0" y="15752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6460767" y="2428080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4" h="332105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4" h="332105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6460767" y="2428081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4" h="332105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4" h="332105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7060167" y="3887955"/>
              <a:ext cx="454025" cy="12065"/>
            </a:xfrm>
            <a:custGeom>
              <a:avLst/>
              <a:gdLst/>
              <a:ahLst/>
              <a:cxnLst/>
              <a:rect l="l" t="t" r="r" b="b"/>
              <a:pathLst>
                <a:path w="454025" h="12064">
                  <a:moveTo>
                    <a:pt x="0" y="11634"/>
                  </a:moveTo>
                  <a:lnTo>
                    <a:pt x="453738" y="11634"/>
                  </a:lnTo>
                  <a:lnTo>
                    <a:pt x="453738" y="0"/>
                  </a:lnTo>
                  <a:lnTo>
                    <a:pt x="0" y="11634"/>
                  </a:lnTo>
                  <a:close/>
                </a:path>
                <a:path w="454025" h="12064">
                  <a:moveTo>
                    <a:pt x="0" y="0"/>
                  </a:moveTo>
                  <a:lnTo>
                    <a:pt x="0" y="11634"/>
                  </a:lnTo>
                  <a:lnTo>
                    <a:pt x="4537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7060167" y="3887955"/>
              <a:ext cx="454025" cy="12065"/>
            </a:xfrm>
            <a:custGeom>
              <a:avLst/>
              <a:gdLst/>
              <a:ahLst/>
              <a:cxnLst/>
              <a:rect l="l" t="t" r="r" b="b"/>
              <a:pathLst>
                <a:path w="454025" h="12064">
                  <a:moveTo>
                    <a:pt x="453738" y="11634"/>
                  </a:moveTo>
                  <a:lnTo>
                    <a:pt x="453738" y="0"/>
                  </a:lnTo>
                  <a:lnTo>
                    <a:pt x="0" y="11634"/>
                  </a:lnTo>
                  <a:lnTo>
                    <a:pt x="453738" y="11634"/>
                  </a:lnTo>
                  <a:close/>
                </a:path>
                <a:path w="454025" h="12064">
                  <a:moveTo>
                    <a:pt x="453738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45373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5245213" y="3887955"/>
              <a:ext cx="1570990" cy="12065"/>
            </a:xfrm>
            <a:custGeom>
              <a:avLst/>
              <a:gdLst/>
              <a:ahLst/>
              <a:cxnLst/>
              <a:rect l="l" t="t" r="r" b="b"/>
              <a:pathLst>
                <a:path w="1570990" h="12064">
                  <a:moveTo>
                    <a:pt x="0" y="11867"/>
                  </a:moveTo>
                  <a:lnTo>
                    <a:pt x="1570632" y="11634"/>
                  </a:lnTo>
                  <a:lnTo>
                    <a:pt x="1570632" y="0"/>
                  </a:lnTo>
                  <a:lnTo>
                    <a:pt x="0" y="11867"/>
                  </a:lnTo>
                  <a:close/>
                </a:path>
                <a:path w="1570990" h="12064">
                  <a:moveTo>
                    <a:pt x="0" y="232"/>
                  </a:moveTo>
                  <a:lnTo>
                    <a:pt x="0" y="11867"/>
                  </a:lnTo>
                  <a:lnTo>
                    <a:pt x="1570632" y="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5245214" y="3887955"/>
              <a:ext cx="1570990" cy="12065"/>
            </a:xfrm>
            <a:custGeom>
              <a:avLst/>
              <a:gdLst/>
              <a:ahLst/>
              <a:cxnLst/>
              <a:rect l="l" t="t" r="r" b="b"/>
              <a:pathLst>
                <a:path w="1570990" h="12064">
                  <a:moveTo>
                    <a:pt x="1570632" y="11634"/>
                  </a:moveTo>
                  <a:lnTo>
                    <a:pt x="1570632" y="0"/>
                  </a:lnTo>
                  <a:lnTo>
                    <a:pt x="0" y="11867"/>
                  </a:lnTo>
                  <a:lnTo>
                    <a:pt x="1570632" y="11634"/>
                  </a:lnTo>
                  <a:close/>
                </a:path>
                <a:path w="1570990" h="12064">
                  <a:moveTo>
                    <a:pt x="1570632" y="0"/>
                  </a:moveTo>
                  <a:lnTo>
                    <a:pt x="0" y="11867"/>
                  </a:lnTo>
                  <a:lnTo>
                    <a:pt x="0" y="232"/>
                  </a:lnTo>
                  <a:lnTo>
                    <a:pt x="157063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5245213" y="3626182"/>
              <a:ext cx="1570990" cy="12065"/>
            </a:xfrm>
            <a:custGeom>
              <a:avLst/>
              <a:gdLst/>
              <a:ahLst/>
              <a:cxnLst/>
              <a:rect l="l" t="t" r="r" b="b"/>
              <a:pathLst>
                <a:path w="1570990" h="12064">
                  <a:moveTo>
                    <a:pt x="0" y="11867"/>
                  </a:moveTo>
                  <a:lnTo>
                    <a:pt x="1570632" y="11634"/>
                  </a:lnTo>
                  <a:lnTo>
                    <a:pt x="1570632" y="0"/>
                  </a:lnTo>
                  <a:lnTo>
                    <a:pt x="0" y="11867"/>
                  </a:lnTo>
                  <a:close/>
                </a:path>
                <a:path w="1570990" h="12064">
                  <a:moveTo>
                    <a:pt x="0" y="232"/>
                  </a:moveTo>
                  <a:lnTo>
                    <a:pt x="0" y="11867"/>
                  </a:lnTo>
                  <a:lnTo>
                    <a:pt x="1570632" y="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5245214" y="3626183"/>
              <a:ext cx="1570990" cy="12065"/>
            </a:xfrm>
            <a:custGeom>
              <a:avLst/>
              <a:gdLst/>
              <a:ahLst/>
              <a:cxnLst/>
              <a:rect l="l" t="t" r="r" b="b"/>
              <a:pathLst>
                <a:path w="1570990" h="12064">
                  <a:moveTo>
                    <a:pt x="1570632" y="11634"/>
                  </a:moveTo>
                  <a:lnTo>
                    <a:pt x="1570632" y="0"/>
                  </a:lnTo>
                  <a:lnTo>
                    <a:pt x="0" y="11867"/>
                  </a:lnTo>
                  <a:lnTo>
                    <a:pt x="1570632" y="11634"/>
                  </a:lnTo>
                  <a:close/>
                </a:path>
                <a:path w="1570990" h="12064">
                  <a:moveTo>
                    <a:pt x="1570632" y="0"/>
                  </a:moveTo>
                  <a:lnTo>
                    <a:pt x="0" y="11867"/>
                  </a:lnTo>
                  <a:lnTo>
                    <a:pt x="0" y="232"/>
                  </a:lnTo>
                  <a:lnTo>
                    <a:pt x="157063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5239396" y="3632232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4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4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5239396" y="3632232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4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4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5413911" y="3632232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4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4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5413911" y="3632232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4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4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5762940" y="3632232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4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4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5762941" y="3632232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4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4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6111970" y="2934173"/>
              <a:ext cx="12065" cy="524510"/>
            </a:xfrm>
            <a:custGeom>
              <a:avLst/>
              <a:gdLst/>
              <a:ahLst/>
              <a:cxnLst/>
              <a:rect l="l" t="t" r="r" b="b"/>
              <a:pathLst>
                <a:path w="12064" h="524510">
                  <a:moveTo>
                    <a:pt x="0" y="0"/>
                  </a:moveTo>
                  <a:lnTo>
                    <a:pt x="0" y="524009"/>
                  </a:lnTo>
                  <a:lnTo>
                    <a:pt x="11634" y="524009"/>
                  </a:lnTo>
                  <a:lnTo>
                    <a:pt x="0" y="0"/>
                  </a:lnTo>
                  <a:close/>
                </a:path>
                <a:path w="12064" h="524510">
                  <a:moveTo>
                    <a:pt x="0" y="0"/>
                  </a:moveTo>
                  <a:lnTo>
                    <a:pt x="11634" y="52400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6111970" y="2934173"/>
              <a:ext cx="12065" cy="524510"/>
            </a:xfrm>
            <a:custGeom>
              <a:avLst/>
              <a:gdLst/>
              <a:ahLst/>
              <a:cxnLst/>
              <a:rect l="l" t="t" r="r" b="b"/>
              <a:pathLst>
                <a:path w="12064" h="524510">
                  <a:moveTo>
                    <a:pt x="11634" y="0"/>
                  </a:moveTo>
                  <a:lnTo>
                    <a:pt x="0" y="0"/>
                  </a:lnTo>
                  <a:lnTo>
                    <a:pt x="11634" y="524009"/>
                  </a:lnTo>
                  <a:lnTo>
                    <a:pt x="11634" y="0"/>
                  </a:lnTo>
                  <a:close/>
                </a:path>
                <a:path w="12064" h="524510">
                  <a:moveTo>
                    <a:pt x="0" y="0"/>
                  </a:moveTo>
                  <a:lnTo>
                    <a:pt x="11634" y="524009"/>
                  </a:lnTo>
                  <a:lnTo>
                    <a:pt x="0" y="52400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5768758" y="3451901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w="0" h="12064">
                  <a:moveTo>
                    <a:pt x="0" y="0"/>
                  </a:moveTo>
                  <a:lnTo>
                    <a:pt x="0" y="116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6111970" y="3632232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4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4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6111970" y="3632232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4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4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5245213" y="4149727"/>
              <a:ext cx="1570990" cy="12065"/>
            </a:xfrm>
            <a:custGeom>
              <a:avLst/>
              <a:gdLst/>
              <a:ahLst/>
              <a:cxnLst/>
              <a:rect l="l" t="t" r="r" b="b"/>
              <a:pathLst>
                <a:path w="1570990" h="12064">
                  <a:moveTo>
                    <a:pt x="0" y="11867"/>
                  </a:moveTo>
                  <a:lnTo>
                    <a:pt x="1570632" y="11634"/>
                  </a:lnTo>
                  <a:lnTo>
                    <a:pt x="1570632" y="0"/>
                  </a:lnTo>
                  <a:lnTo>
                    <a:pt x="0" y="11867"/>
                  </a:lnTo>
                  <a:close/>
                </a:path>
                <a:path w="1570990" h="12064">
                  <a:moveTo>
                    <a:pt x="0" y="232"/>
                  </a:moveTo>
                  <a:lnTo>
                    <a:pt x="0" y="11867"/>
                  </a:lnTo>
                  <a:lnTo>
                    <a:pt x="1570632" y="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5245214" y="4149727"/>
              <a:ext cx="1570990" cy="12065"/>
            </a:xfrm>
            <a:custGeom>
              <a:avLst/>
              <a:gdLst/>
              <a:ahLst/>
              <a:cxnLst/>
              <a:rect l="l" t="t" r="r" b="b"/>
              <a:pathLst>
                <a:path w="1570990" h="12064">
                  <a:moveTo>
                    <a:pt x="1570632" y="11634"/>
                  </a:moveTo>
                  <a:lnTo>
                    <a:pt x="1570632" y="0"/>
                  </a:lnTo>
                  <a:lnTo>
                    <a:pt x="0" y="11867"/>
                  </a:lnTo>
                  <a:lnTo>
                    <a:pt x="1570632" y="11634"/>
                  </a:lnTo>
                  <a:close/>
                </a:path>
                <a:path w="1570990" h="12064">
                  <a:moveTo>
                    <a:pt x="1570632" y="0"/>
                  </a:moveTo>
                  <a:lnTo>
                    <a:pt x="0" y="11867"/>
                  </a:lnTo>
                  <a:lnTo>
                    <a:pt x="0" y="232"/>
                  </a:lnTo>
                  <a:lnTo>
                    <a:pt x="157063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6810029" y="2933940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6810029" y="2933941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6810029" y="3632000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6810029" y="3632000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7060167" y="3451202"/>
              <a:ext cx="6736715" cy="12700"/>
            </a:xfrm>
            <a:custGeom>
              <a:avLst/>
              <a:gdLst/>
              <a:ahLst/>
              <a:cxnLst/>
              <a:rect l="l" t="t" r="r" b="b"/>
              <a:pathLst>
                <a:path w="6736715" h="12700">
                  <a:moveTo>
                    <a:pt x="0" y="12099"/>
                  </a:moveTo>
                  <a:lnTo>
                    <a:pt x="6736270" y="11634"/>
                  </a:lnTo>
                  <a:lnTo>
                    <a:pt x="6736270" y="0"/>
                  </a:lnTo>
                  <a:lnTo>
                    <a:pt x="0" y="12099"/>
                  </a:lnTo>
                  <a:close/>
                </a:path>
                <a:path w="6736715" h="12700">
                  <a:moveTo>
                    <a:pt x="0" y="465"/>
                  </a:moveTo>
                  <a:lnTo>
                    <a:pt x="0" y="12099"/>
                  </a:lnTo>
                  <a:lnTo>
                    <a:pt x="6736270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7060167" y="3451202"/>
              <a:ext cx="6736715" cy="12700"/>
            </a:xfrm>
            <a:custGeom>
              <a:avLst/>
              <a:gdLst/>
              <a:ahLst/>
              <a:cxnLst/>
              <a:rect l="l" t="t" r="r" b="b"/>
              <a:pathLst>
                <a:path w="6736715" h="12700">
                  <a:moveTo>
                    <a:pt x="6736269" y="11634"/>
                  </a:moveTo>
                  <a:lnTo>
                    <a:pt x="6736269" y="0"/>
                  </a:lnTo>
                  <a:lnTo>
                    <a:pt x="0" y="12099"/>
                  </a:lnTo>
                  <a:lnTo>
                    <a:pt x="6736269" y="11634"/>
                  </a:lnTo>
                  <a:close/>
                </a:path>
                <a:path w="6736715" h="12700">
                  <a:moveTo>
                    <a:pt x="6736269" y="0"/>
                  </a:moveTo>
                  <a:lnTo>
                    <a:pt x="0" y="12099"/>
                  </a:lnTo>
                  <a:lnTo>
                    <a:pt x="0" y="465"/>
                  </a:lnTo>
                  <a:lnTo>
                    <a:pt x="673626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7857118" y="2759426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0" y="0"/>
                  </a:moveTo>
                  <a:lnTo>
                    <a:pt x="0" y="698059"/>
                  </a:lnTo>
                  <a:lnTo>
                    <a:pt x="11634" y="698059"/>
                  </a:lnTo>
                  <a:lnTo>
                    <a:pt x="0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7857118" y="2759426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11634" y="0"/>
                  </a:moveTo>
                  <a:lnTo>
                    <a:pt x="0" y="0"/>
                  </a:lnTo>
                  <a:lnTo>
                    <a:pt x="11634" y="698059"/>
                  </a:lnTo>
                  <a:lnTo>
                    <a:pt x="11634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0" y="6980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7508088" y="2759426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0" y="0"/>
                  </a:moveTo>
                  <a:lnTo>
                    <a:pt x="0" y="698059"/>
                  </a:lnTo>
                  <a:lnTo>
                    <a:pt x="11634" y="698059"/>
                  </a:lnTo>
                  <a:lnTo>
                    <a:pt x="0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7508088" y="2759426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11634" y="0"/>
                  </a:moveTo>
                  <a:lnTo>
                    <a:pt x="0" y="0"/>
                  </a:lnTo>
                  <a:lnTo>
                    <a:pt x="11634" y="698059"/>
                  </a:lnTo>
                  <a:lnTo>
                    <a:pt x="11634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0" y="6980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8206147" y="2759426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0" y="0"/>
                  </a:moveTo>
                  <a:lnTo>
                    <a:pt x="0" y="698059"/>
                  </a:lnTo>
                  <a:lnTo>
                    <a:pt x="11634" y="698059"/>
                  </a:lnTo>
                  <a:lnTo>
                    <a:pt x="0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8206147" y="2759426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11634" y="0"/>
                  </a:moveTo>
                  <a:lnTo>
                    <a:pt x="0" y="0"/>
                  </a:lnTo>
                  <a:lnTo>
                    <a:pt x="11634" y="698059"/>
                  </a:lnTo>
                  <a:lnTo>
                    <a:pt x="11634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0" y="6980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8555177" y="2759426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0" y="0"/>
                  </a:moveTo>
                  <a:lnTo>
                    <a:pt x="0" y="698059"/>
                  </a:lnTo>
                  <a:lnTo>
                    <a:pt x="11634" y="698059"/>
                  </a:lnTo>
                  <a:lnTo>
                    <a:pt x="0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8555177" y="2759426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11634" y="0"/>
                  </a:moveTo>
                  <a:lnTo>
                    <a:pt x="0" y="0"/>
                  </a:lnTo>
                  <a:lnTo>
                    <a:pt x="11634" y="698059"/>
                  </a:lnTo>
                  <a:lnTo>
                    <a:pt x="11634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0" y="6980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8904206" y="2759426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0" y="0"/>
                  </a:moveTo>
                  <a:lnTo>
                    <a:pt x="0" y="698059"/>
                  </a:lnTo>
                  <a:lnTo>
                    <a:pt x="11634" y="698059"/>
                  </a:lnTo>
                  <a:lnTo>
                    <a:pt x="0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8904206" y="2759426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11634" y="0"/>
                  </a:moveTo>
                  <a:lnTo>
                    <a:pt x="0" y="0"/>
                  </a:lnTo>
                  <a:lnTo>
                    <a:pt x="11634" y="698059"/>
                  </a:lnTo>
                  <a:lnTo>
                    <a:pt x="11634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0" y="6980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9253236" y="2759426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0" y="0"/>
                  </a:moveTo>
                  <a:lnTo>
                    <a:pt x="0" y="698059"/>
                  </a:lnTo>
                  <a:lnTo>
                    <a:pt x="11634" y="698059"/>
                  </a:lnTo>
                  <a:lnTo>
                    <a:pt x="0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9253236" y="2759426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11634" y="0"/>
                  </a:moveTo>
                  <a:lnTo>
                    <a:pt x="0" y="0"/>
                  </a:lnTo>
                  <a:lnTo>
                    <a:pt x="11634" y="698059"/>
                  </a:lnTo>
                  <a:lnTo>
                    <a:pt x="11634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0" y="6980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9602265" y="2759193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0" y="232"/>
                  </a:moveTo>
                  <a:lnTo>
                    <a:pt x="0" y="698291"/>
                  </a:lnTo>
                  <a:lnTo>
                    <a:pt x="11634" y="698291"/>
                  </a:lnTo>
                  <a:lnTo>
                    <a:pt x="0" y="232"/>
                  </a:lnTo>
                  <a:close/>
                </a:path>
                <a:path w="12065" h="698500">
                  <a:moveTo>
                    <a:pt x="0" y="232"/>
                  </a:moveTo>
                  <a:lnTo>
                    <a:pt x="11634" y="698291"/>
                  </a:lnTo>
                  <a:lnTo>
                    <a:pt x="11634" y="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9602265" y="2759426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0" y="6980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9951295" y="2759193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0" y="0"/>
                  </a:moveTo>
                  <a:lnTo>
                    <a:pt x="0" y="698059"/>
                  </a:lnTo>
                  <a:lnTo>
                    <a:pt x="11634" y="698059"/>
                  </a:lnTo>
                  <a:lnTo>
                    <a:pt x="0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9951295" y="2759193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11634" y="0"/>
                  </a:moveTo>
                  <a:lnTo>
                    <a:pt x="0" y="0"/>
                  </a:lnTo>
                  <a:lnTo>
                    <a:pt x="11634" y="698059"/>
                  </a:lnTo>
                  <a:lnTo>
                    <a:pt x="11634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0" y="6980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10300324" y="2759193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0" y="0"/>
                  </a:moveTo>
                  <a:lnTo>
                    <a:pt x="0" y="698059"/>
                  </a:lnTo>
                  <a:lnTo>
                    <a:pt x="11634" y="698059"/>
                  </a:lnTo>
                  <a:lnTo>
                    <a:pt x="0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10300325" y="2759193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11634" y="0"/>
                  </a:moveTo>
                  <a:lnTo>
                    <a:pt x="0" y="0"/>
                  </a:lnTo>
                  <a:lnTo>
                    <a:pt x="11634" y="698059"/>
                  </a:lnTo>
                  <a:lnTo>
                    <a:pt x="11634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0" y="6980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10300324" y="3631767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10300325" y="3631767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10649354" y="2759193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0" y="0"/>
                  </a:moveTo>
                  <a:lnTo>
                    <a:pt x="0" y="698059"/>
                  </a:lnTo>
                  <a:lnTo>
                    <a:pt x="11634" y="698059"/>
                  </a:lnTo>
                  <a:lnTo>
                    <a:pt x="0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10649354" y="2759193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11634" y="0"/>
                  </a:moveTo>
                  <a:lnTo>
                    <a:pt x="0" y="0"/>
                  </a:lnTo>
                  <a:lnTo>
                    <a:pt x="11634" y="698059"/>
                  </a:lnTo>
                  <a:lnTo>
                    <a:pt x="11634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0" y="6980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10649354" y="3631767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10649354" y="3631767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10998384" y="2759193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0" y="0"/>
                  </a:moveTo>
                  <a:lnTo>
                    <a:pt x="0" y="698059"/>
                  </a:lnTo>
                  <a:lnTo>
                    <a:pt x="11634" y="698059"/>
                  </a:lnTo>
                  <a:lnTo>
                    <a:pt x="0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10998384" y="2759193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11634" y="0"/>
                  </a:moveTo>
                  <a:lnTo>
                    <a:pt x="0" y="0"/>
                  </a:lnTo>
                  <a:lnTo>
                    <a:pt x="11634" y="698059"/>
                  </a:lnTo>
                  <a:lnTo>
                    <a:pt x="11634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0" y="6980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10998384" y="3631767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10998384" y="3631767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11347413" y="2759193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0" y="0"/>
                  </a:moveTo>
                  <a:lnTo>
                    <a:pt x="0" y="698059"/>
                  </a:lnTo>
                  <a:lnTo>
                    <a:pt x="11634" y="698059"/>
                  </a:lnTo>
                  <a:lnTo>
                    <a:pt x="0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11347413" y="2759193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11634" y="0"/>
                  </a:moveTo>
                  <a:lnTo>
                    <a:pt x="0" y="0"/>
                  </a:lnTo>
                  <a:lnTo>
                    <a:pt x="11634" y="698059"/>
                  </a:lnTo>
                  <a:lnTo>
                    <a:pt x="11634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0" y="6980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11347413" y="3631767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11347413" y="3631767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11696442" y="2759193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0" y="0"/>
                  </a:moveTo>
                  <a:lnTo>
                    <a:pt x="0" y="698059"/>
                  </a:lnTo>
                  <a:lnTo>
                    <a:pt x="11634" y="698059"/>
                  </a:lnTo>
                  <a:lnTo>
                    <a:pt x="0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11696443" y="2759193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11634" y="0"/>
                  </a:moveTo>
                  <a:lnTo>
                    <a:pt x="0" y="0"/>
                  </a:lnTo>
                  <a:lnTo>
                    <a:pt x="11634" y="698059"/>
                  </a:lnTo>
                  <a:lnTo>
                    <a:pt x="11634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0" y="6980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11696442" y="3631767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11696443" y="3631767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12045472" y="2759193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0" y="0"/>
                  </a:moveTo>
                  <a:lnTo>
                    <a:pt x="0" y="698059"/>
                  </a:lnTo>
                  <a:lnTo>
                    <a:pt x="11634" y="698059"/>
                  </a:lnTo>
                  <a:lnTo>
                    <a:pt x="0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12045472" y="2759193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11634" y="0"/>
                  </a:moveTo>
                  <a:lnTo>
                    <a:pt x="0" y="0"/>
                  </a:lnTo>
                  <a:lnTo>
                    <a:pt x="11634" y="698059"/>
                  </a:lnTo>
                  <a:lnTo>
                    <a:pt x="11634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0" y="6980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12045472" y="3631767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12045472" y="3631767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12394502" y="2759193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0" y="0"/>
                  </a:moveTo>
                  <a:lnTo>
                    <a:pt x="0" y="698059"/>
                  </a:lnTo>
                  <a:lnTo>
                    <a:pt x="11634" y="698059"/>
                  </a:lnTo>
                  <a:lnTo>
                    <a:pt x="0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12394502" y="2759193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11634" y="0"/>
                  </a:moveTo>
                  <a:lnTo>
                    <a:pt x="0" y="0"/>
                  </a:lnTo>
                  <a:lnTo>
                    <a:pt x="11634" y="698059"/>
                  </a:lnTo>
                  <a:lnTo>
                    <a:pt x="11634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0" y="6980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12394502" y="3631767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12394502" y="3631767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12743531" y="2758960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0" y="0"/>
                  </a:moveTo>
                  <a:lnTo>
                    <a:pt x="0" y="698291"/>
                  </a:lnTo>
                  <a:lnTo>
                    <a:pt x="11634" y="698291"/>
                  </a:lnTo>
                  <a:lnTo>
                    <a:pt x="0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291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12743531" y="2758961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11634" y="0"/>
                  </a:moveTo>
                  <a:lnTo>
                    <a:pt x="0" y="0"/>
                  </a:lnTo>
                  <a:lnTo>
                    <a:pt x="11634" y="698291"/>
                  </a:lnTo>
                  <a:lnTo>
                    <a:pt x="11634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291"/>
                  </a:lnTo>
                  <a:lnTo>
                    <a:pt x="0" y="69829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12743531" y="3631767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12743531" y="3631767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13092561" y="2758960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0" y="0"/>
                  </a:moveTo>
                  <a:lnTo>
                    <a:pt x="0" y="698059"/>
                  </a:lnTo>
                  <a:lnTo>
                    <a:pt x="11634" y="698059"/>
                  </a:lnTo>
                  <a:lnTo>
                    <a:pt x="0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13092561" y="2758961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11634" y="0"/>
                  </a:moveTo>
                  <a:lnTo>
                    <a:pt x="0" y="0"/>
                  </a:lnTo>
                  <a:lnTo>
                    <a:pt x="11634" y="698059"/>
                  </a:lnTo>
                  <a:lnTo>
                    <a:pt x="11634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0" y="6980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13092561" y="3631534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13092561" y="3631534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13441590" y="2758960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0" y="0"/>
                  </a:moveTo>
                  <a:lnTo>
                    <a:pt x="0" y="698059"/>
                  </a:lnTo>
                  <a:lnTo>
                    <a:pt x="11634" y="698059"/>
                  </a:lnTo>
                  <a:lnTo>
                    <a:pt x="0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13441591" y="2758961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11634" y="0"/>
                  </a:moveTo>
                  <a:lnTo>
                    <a:pt x="0" y="0"/>
                  </a:lnTo>
                  <a:lnTo>
                    <a:pt x="11634" y="698059"/>
                  </a:lnTo>
                  <a:lnTo>
                    <a:pt x="11634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0" y="6980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13441590" y="3631534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13441591" y="3631534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13790620" y="2758960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0" y="0"/>
                  </a:moveTo>
                  <a:lnTo>
                    <a:pt x="0" y="698059"/>
                  </a:lnTo>
                  <a:lnTo>
                    <a:pt x="11634" y="698059"/>
                  </a:lnTo>
                  <a:lnTo>
                    <a:pt x="0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13790620" y="2758961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11634" y="0"/>
                  </a:moveTo>
                  <a:lnTo>
                    <a:pt x="0" y="0"/>
                  </a:lnTo>
                  <a:lnTo>
                    <a:pt x="11634" y="698059"/>
                  </a:lnTo>
                  <a:lnTo>
                    <a:pt x="11634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0" y="6980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13790620" y="3631534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13790620" y="3631534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9" name="object 219" descr=""/>
          <p:cNvSpPr txBox="1"/>
          <p:nvPr/>
        </p:nvSpPr>
        <p:spPr>
          <a:xfrm>
            <a:off x="7920659" y="1671473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13X15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0" name="object 220" descr=""/>
          <p:cNvSpPr txBox="1"/>
          <p:nvPr/>
        </p:nvSpPr>
        <p:spPr>
          <a:xfrm>
            <a:off x="8306220" y="1666819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1" name="object 221" descr=""/>
          <p:cNvSpPr txBox="1"/>
          <p:nvPr/>
        </p:nvSpPr>
        <p:spPr>
          <a:xfrm>
            <a:off x="8655249" y="1671473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2" name="object 222" descr=""/>
          <p:cNvSpPr txBox="1"/>
          <p:nvPr/>
        </p:nvSpPr>
        <p:spPr>
          <a:xfrm>
            <a:off x="9004279" y="1671473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3" name="object 223" descr=""/>
          <p:cNvSpPr txBox="1"/>
          <p:nvPr/>
        </p:nvSpPr>
        <p:spPr>
          <a:xfrm>
            <a:off x="9353308" y="1671473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4" name="object 224" descr=""/>
          <p:cNvSpPr txBox="1"/>
          <p:nvPr/>
        </p:nvSpPr>
        <p:spPr>
          <a:xfrm>
            <a:off x="9702338" y="1671473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5" name="object 225" descr=""/>
          <p:cNvSpPr txBox="1"/>
          <p:nvPr/>
        </p:nvSpPr>
        <p:spPr>
          <a:xfrm>
            <a:off x="10051367" y="1666819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6" name="object 226" descr=""/>
          <p:cNvSpPr txBox="1"/>
          <p:nvPr/>
        </p:nvSpPr>
        <p:spPr>
          <a:xfrm>
            <a:off x="10400397" y="1671473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7" name="object 227" descr=""/>
          <p:cNvSpPr txBox="1"/>
          <p:nvPr/>
        </p:nvSpPr>
        <p:spPr>
          <a:xfrm>
            <a:off x="10749426" y="1671473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8" name="object 228" descr=""/>
          <p:cNvSpPr txBox="1"/>
          <p:nvPr/>
        </p:nvSpPr>
        <p:spPr>
          <a:xfrm>
            <a:off x="11098456" y="1666587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9" name="object 229" descr=""/>
          <p:cNvSpPr txBox="1"/>
          <p:nvPr/>
        </p:nvSpPr>
        <p:spPr>
          <a:xfrm>
            <a:off x="11447485" y="1671241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0" name="object 230" descr=""/>
          <p:cNvSpPr txBox="1"/>
          <p:nvPr/>
        </p:nvSpPr>
        <p:spPr>
          <a:xfrm>
            <a:off x="11796515" y="1671241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1" name="object 231" descr=""/>
          <p:cNvSpPr txBox="1"/>
          <p:nvPr/>
        </p:nvSpPr>
        <p:spPr>
          <a:xfrm>
            <a:off x="12145544" y="1671241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2" name="object 232" descr=""/>
          <p:cNvSpPr txBox="1"/>
          <p:nvPr/>
        </p:nvSpPr>
        <p:spPr>
          <a:xfrm>
            <a:off x="12494574" y="1671241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33" name="object 233" descr=""/>
          <p:cNvGrpSpPr/>
          <p:nvPr/>
        </p:nvGrpSpPr>
        <p:grpSpPr>
          <a:xfrm>
            <a:off x="4739121" y="3457718"/>
            <a:ext cx="337820" cy="1204595"/>
            <a:chOff x="4739121" y="3457718"/>
            <a:chExt cx="337820" cy="1204595"/>
          </a:xfrm>
        </p:grpSpPr>
        <p:sp>
          <p:nvSpPr>
            <p:cNvPr id="234" name="object 234" descr=""/>
            <p:cNvSpPr/>
            <p:nvPr/>
          </p:nvSpPr>
          <p:spPr>
            <a:xfrm>
              <a:off x="4739121" y="3800930"/>
              <a:ext cx="332105" cy="12065"/>
            </a:xfrm>
            <a:custGeom>
              <a:avLst/>
              <a:gdLst/>
              <a:ahLst/>
              <a:cxnLst/>
              <a:rect l="l" t="t" r="r" b="b"/>
              <a:pathLst>
                <a:path w="332104" h="12064">
                  <a:moveTo>
                    <a:pt x="0" y="11634"/>
                  </a:moveTo>
                  <a:lnTo>
                    <a:pt x="331578" y="11634"/>
                  </a:lnTo>
                  <a:lnTo>
                    <a:pt x="331578" y="0"/>
                  </a:lnTo>
                  <a:lnTo>
                    <a:pt x="0" y="11634"/>
                  </a:lnTo>
                  <a:close/>
                </a:path>
                <a:path w="332104" h="12064">
                  <a:moveTo>
                    <a:pt x="0" y="0"/>
                  </a:moveTo>
                  <a:lnTo>
                    <a:pt x="0" y="11634"/>
                  </a:lnTo>
                  <a:lnTo>
                    <a:pt x="3315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 descr=""/>
            <p:cNvSpPr/>
            <p:nvPr/>
          </p:nvSpPr>
          <p:spPr>
            <a:xfrm>
              <a:off x="4739121" y="3800930"/>
              <a:ext cx="332105" cy="12065"/>
            </a:xfrm>
            <a:custGeom>
              <a:avLst/>
              <a:gdLst/>
              <a:ahLst/>
              <a:cxnLst/>
              <a:rect l="l" t="t" r="r" b="b"/>
              <a:pathLst>
                <a:path w="332104" h="12064">
                  <a:moveTo>
                    <a:pt x="0" y="0"/>
                  </a:moveTo>
                  <a:lnTo>
                    <a:pt x="0" y="11634"/>
                  </a:lnTo>
                  <a:lnTo>
                    <a:pt x="331578" y="0"/>
                  </a:lnTo>
                  <a:lnTo>
                    <a:pt x="0" y="0"/>
                  </a:lnTo>
                  <a:close/>
                </a:path>
                <a:path w="332104" h="12064">
                  <a:moveTo>
                    <a:pt x="0" y="11634"/>
                  </a:moveTo>
                  <a:lnTo>
                    <a:pt x="331578" y="0"/>
                  </a:lnTo>
                  <a:lnTo>
                    <a:pt x="331578" y="11634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 descr=""/>
            <p:cNvSpPr/>
            <p:nvPr/>
          </p:nvSpPr>
          <p:spPr>
            <a:xfrm>
              <a:off x="5064882" y="3457718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4" h="1204595">
                  <a:moveTo>
                    <a:pt x="0" y="0"/>
                  </a:moveTo>
                  <a:lnTo>
                    <a:pt x="0" y="1204151"/>
                  </a:lnTo>
                  <a:lnTo>
                    <a:pt x="11634" y="1204151"/>
                  </a:lnTo>
                  <a:lnTo>
                    <a:pt x="0" y="0"/>
                  </a:lnTo>
                  <a:close/>
                </a:path>
                <a:path w="12064" h="1204595">
                  <a:moveTo>
                    <a:pt x="0" y="0"/>
                  </a:moveTo>
                  <a:lnTo>
                    <a:pt x="11634" y="1204151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 descr=""/>
            <p:cNvSpPr/>
            <p:nvPr/>
          </p:nvSpPr>
          <p:spPr>
            <a:xfrm>
              <a:off x="5064882" y="3457718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4" h="1204595">
                  <a:moveTo>
                    <a:pt x="11634" y="0"/>
                  </a:moveTo>
                  <a:lnTo>
                    <a:pt x="0" y="0"/>
                  </a:lnTo>
                  <a:lnTo>
                    <a:pt x="11634" y="1204151"/>
                  </a:lnTo>
                  <a:lnTo>
                    <a:pt x="11634" y="0"/>
                  </a:lnTo>
                  <a:close/>
                </a:path>
                <a:path w="12064" h="1204595">
                  <a:moveTo>
                    <a:pt x="0" y="0"/>
                  </a:moveTo>
                  <a:lnTo>
                    <a:pt x="11634" y="1204151"/>
                  </a:lnTo>
                  <a:lnTo>
                    <a:pt x="0" y="1204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8" name="object 238" descr=""/>
          <p:cNvSpPr txBox="1"/>
          <p:nvPr/>
        </p:nvSpPr>
        <p:spPr>
          <a:xfrm>
            <a:off x="4738289" y="3546823"/>
            <a:ext cx="3143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9" name="object 239" descr=""/>
          <p:cNvSpPr txBox="1"/>
          <p:nvPr/>
        </p:nvSpPr>
        <p:spPr>
          <a:xfrm>
            <a:off x="12843603" y="1671241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0" name="object 240" descr=""/>
          <p:cNvSpPr txBox="1"/>
          <p:nvPr/>
        </p:nvSpPr>
        <p:spPr>
          <a:xfrm>
            <a:off x="13192633" y="1671241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1" name="object 241" descr=""/>
          <p:cNvSpPr txBox="1"/>
          <p:nvPr/>
        </p:nvSpPr>
        <p:spPr>
          <a:xfrm>
            <a:off x="13541663" y="1671241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42" name="object 242" descr=""/>
          <p:cNvGrpSpPr/>
          <p:nvPr/>
        </p:nvGrpSpPr>
        <p:grpSpPr>
          <a:xfrm>
            <a:off x="7054350" y="3625717"/>
            <a:ext cx="6742430" cy="535940"/>
            <a:chOff x="7054350" y="3625717"/>
            <a:chExt cx="6742430" cy="535940"/>
          </a:xfrm>
        </p:grpSpPr>
        <p:sp>
          <p:nvSpPr>
            <p:cNvPr id="243" name="object 243" descr=""/>
            <p:cNvSpPr/>
            <p:nvPr/>
          </p:nvSpPr>
          <p:spPr>
            <a:xfrm>
              <a:off x="8904206" y="3631999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 descr=""/>
            <p:cNvSpPr/>
            <p:nvPr/>
          </p:nvSpPr>
          <p:spPr>
            <a:xfrm>
              <a:off x="8904206" y="3632000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 descr=""/>
            <p:cNvSpPr/>
            <p:nvPr/>
          </p:nvSpPr>
          <p:spPr>
            <a:xfrm>
              <a:off x="9253236" y="3631999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 descr=""/>
            <p:cNvSpPr/>
            <p:nvPr/>
          </p:nvSpPr>
          <p:spPr>
            <a:xfrm>
              <a:off x="9253236" y="3632000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 descr=""/>
            <p:cNvSpPr/>
            <p:nvPr/>
          </p:nvSpPr>
          <p:spPr>
            <a:xfrm>
              <a:off x="9602265" y="3631999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 descr=""/>
            <p:cNvSpPr/>
            <p:nvPr/>
          </p:nvSpPr>
          <p:spPr>
            <a:xfrm>
              <a:off x="9602265" y="3632000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 descr=""/>
            <p:cNvSpPr/>
            <p:nvPr/>
          </p:nvSpPr>
          <p:spPr>
            <a:xfrm>
              <a:off x="9951295" y="3631767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 descr=""/>
            <p:cNvSpPr/>
            <p:nvPr/>
          </p:nvSpPr>
          <p:spPr>
            <a:xfrm>
              <a:off x="9951295" y="3631767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 descr=""/>
            <p:cNvSpPr/>
            <p:nvPr/>
          </p:nvSpPr>
          <p:spPr>
            <a:xfrm>
              <a:off x="7513905" y="3974746"/>
              <a:ext cx="6282690" cy="12700"/>
            </a:xfrm>
            <a:custGeom>
              <a:avLst/>
              <a:gdLst/>
              <a:ahLst/>
              <a:cxnLst/>
              <a:rect l="l" t="t" r="r" b="b"/>
              <a:pathLst>
                <a:path w="6282690" h="12700">
                  <a:moveTo>
                    <a:pt x="0" y="12099"/>
                  </a:moveTo>
                  <a:lnTo>
                    <a:pt x="6282531" y="11634"/>
                  </a:lnTo>
                  <a:lnTo>
                    <a:pt x="6282531" y="0"/>
                  </a:lnTo>
                  <a:lnTo>
                    <a:pt x="0" y="12099"/>
                  </a:lnTo>
                  <a:close/>
                </a:path>
                <a:path w="6282690" h="12700">
                  <a:moveTo>
                    <a:pt x="0" y="465"/>
                  </a:moveTo>
                  <a:lnTo>
                    <a:pt x="0" y="12099"/>
                  </a:lnTo>
                  <a:lnTo>
                    <a:pt x="6282531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 descr=""/>
            <p:cNvSpPr/>
            <p:nvPr/>
          </p:nvSpPr>
          <p:spPr>
            <a:xfrm>
              <a:off x="7513905" y="3974747"/>
              <a:ext cx="6282690" cy="12700"/>
            </a:xfrm>
            <a:custGeom>
              <a:avLst/>
              <a:gdLst/>
              <a:ahLst/>
              <a:cxnLst/>
              <a:rect l="l" t="t" r="r" b="b"/>
              <a:pathLst>
                <a:path w="6282690" h="12700">
                  <a:moveTo>
                    <a:pt x="6282531" y="11634"/>
                  </a:moveTo>
                  <a:lnTo>
                    <a:pt x="6282531" y="0"/>
                  </a:lnTo>
                  <a:lnTo>
                    <a:pt x="0" y="12099"/>
                  </a:lnTo>
                  <a:lnTo>
                    <a:pt x="6282531" y="11634"/>
                  </a:lnTo>
                  <a:close/>
                </a:path>
                <a:path w="6282690" h="12700">
                  <a:moveTo>
                    <a:pt x="6282531" y="0"/>
                  </a:moveTo>
                  <a:lnTo>
                    <a:pt x="0" y="12099"/>
                  </a:lnTo>
                  <a:lnTo>
                    <a:pt x="0" y="465"/>
                  </a:lnTo>
                  <a:lnTo>
                    <a:pt x="628253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 descr=""/>
            <p:cNvSpPr/>
            <p:nvPr/>
          </p:nvSpPr>
          <p:spPr>
            <a:xfrm>
              <a:off x="7060167" y="3625717"/>
              <a:ext cx="6736715" cy="12700"/>
            </a:xfrm>
            <a:custGeom>
              <a:avLst/>
              <a:gdLst/>
              <a:ahLst/>
              <a:cxnLst/>
              <a:rect l="l" t="t" r="r" b="b"/>
              <a:pathLst>
                <a:path w="6736715" h="12700">
                  <a:moveTo>
                    <a:pt x="0" y="12099"/>
                  </a:moveTo>
                  <a:lnTo>
                    <a:pt x="6736270" y="11634"/>
                  </a:lnTo>
                  <a:lnTo>
                    <a:pt x="6736270" y="0"/>
                  </a:lnTo>
                  <a:lnTo>
                    <a:pt x="0" y="12099"/>
                  </a:lnTo>
                  <a:close/>
                </a:path>
                <a:path w="6736715" h="12700">
                  <a:moveTo>
                    <a:pt x="0" y="465"/>
                  </a:moveTo>
                  <a:lnTo>
                    <a:pt x="0" y="12099"/>
                  </a:lnTo>
                  <a:lnTo>
                    <a:pt x="6736270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 descr=""/>
            <p:cNvSpPr/>
            <p:nvPr/>
          </p:nvSpPr>
          <p:spPr>
            <a:xfrm>
              <a:off x="7060167" y="3625717"/>
              <a:ext cx="6736715" cy="12700"/>
            </a:xfrm>
            <a:custGeom>
              <a:avLst/>
              <a:gdLst/>
              <a:ahLst/>
              <a:cxnLst/>
              <a:rect l="l" t="t" r="r" b="b"/>
              <a:pathLst>
                <a:path w="6736715" h="12700">
                  <a:moveTo>
                    <a:pt x="6736269" y="11634"/>
                  </a:moveTo>
                  <a:lnTo>
                    <a:pt x="6736269" y="0"/>
                  </a:lnTo>
                  <a:lnTo>
                    <a:pt x="0" y="12099"/>
                  </a:lnTo>
                  <a:lnTo>
                    <a:pt x="6736269" y="11634"/>
                  </a:lnTo>
                  <a:close/>
                </a:path>
                <a:path w="6736715" h="12700">
                  <a:moveTo>
                    <a:pt x="6736269" y="0"/>
                  </a:moveTo>
                  <a:lnTo>
                    <a:pt x="0" y="12099"/>
                  </a:lnTo>
                  <a:lnTo>
                    <a:pt x="0" y="465"/>
                  </a:lnTo>
                  <a:lnTo>
                    <a:pt x="673626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 descr=""/>
            <p:cNvSpPr/>
            <p:nvPr/>
          </p:nvSpPr>
          <p:spPr>
            <a:xfrm>
              <a:off x="7054350" y="3631999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 descr=""/>
            <p:cNvSpPr/>
            <p:nvPr/>
          </p:nvSpPr>
          <p:spPr>
            <a:xfrm>
              <a:off x="7054350" y="3632000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 descr=""/>
            <p:cNvSpPr/>
            <p:nvPr/>
          </p:nvSpPr>
          <p:spPr>
            <a:xfrm>
              <a:off x="7857117" y="3631999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 descr=""/>
            <p:cNvSpPr/>
            <p:nvPr/>
          </p:nvSpPr>
          <p:spPr>
            <a:xfrm>
              <a:off x="7857118" y="3632000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 descr=""/>
            <p:cNvSpPr/>
            <p:nvPr/>
          </p:nvSpPr>
          <p:spPr>
            <a:xfrm>
              <a:off x="7508088" y="3631999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 descr=""/>
            <p:cNvSpPr/>
            <p:nvPr/>
          </p:nvSpPr>
          <p:spPr>
            <a:xfrm>
              <a:off x="7508088" y="3632000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 descr=""/>
            <p:cNvSpPr/>
            <p:nvPr/>
          </p:nvSpPr>
          <p:spPr>
            <a:xfrm>
              <a:off x="8206147" y="3631999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 descr=""/>
            <p:cNvSpPr/>
            <p:nvPr/>
          </p:nvSpPr>
          <p:spPr>
            <a:xfrm>
              <a:off x="8206147" y="3632000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 descr=""/>
            <p:cNvSpPr/>
            <p:nvPr/>
          </p:nvSpPr>
          <p:spPr>
            <a:xfrm>
              <a:off x="8555177" y="3631999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 descr=""/>
            <p:cNvSpPr/>
            <p:nvPr/>
          </p:nvSpPr>
          <p:spPr>
            <a:xfrm>
              <a:off x="8555177" y="3632000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 descr=""/>
            <p:cNvSpPr/>
            <p:nvPr/>
          </p:nvSpPr>
          <p:spPr>
            <a:xfrm>
              <a:off x="7060167" y="4149261"/>
              <a:ext cx="6736715" cy="12700"/>
            </a:xfrm>
            <a:custGeom>
              <a:avLst/>
              <a:gdLst/>
              <a:ahLst/>
              <a:cxnLst/>
              <a:rect l="l" t="t" r="r" b="b"/>
              <a:pathLst>
                <a:path w="6736715" h="12700">
                  <a:moveTo>
                    <a:pt x="0" y="12099"/>
                  </a:moveTo>
                  <a:lnTo>
                    <a:pt x="6736270" y="11634"/>
                  </a:lnTo>
                  <a:lnTo>
                    <a:pt x="6736270" y="0"/>
                  </a:lnTo>
                  <a:lnTo>
                    <a:pt x="0" y="12099"/>
                  </a:lnTo>
                  <a:close/>
                </a:path>
                <a:path w="6736715" h="12700">
                  <a:moveTo>
                    <a:pt x="0" y="465"/>
                  </a:moveTo>
                  <a:lnTo>
                    <a:pt x="0" y="12099"/>
                  </a:lnTo>
                  <a:lnTo>
                    <a:pt x="6736270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 descr=""/>
            <p:cNvSpPr/>
            <p:nvPr/>
          </p:nvSpPr>
          <p:spPr>
            <a:xfrm>
              <a:off x="7060167" y="4149261"/>
              <a:ext cx="6736715" cy="12700"/>
            </a:xfrm>
            <a:custGeom>
              <a:avLst/>
              <a:gdLst/>
              <a:ahLst/>
              <a:cxnLst/>
              <a:rect l="l" t="t" r="r" b="b"/>
              <a:pathLst>
                <a:path w="6736715" h="12700">
                  <a:moveTo>
                    <a:pt x="6736269" y="11634"/>
                  </a:moveTo>
                  <a:lnTo>
                    <a:pt x="6736269" y="0"/>
                  </a:lnTo>
                  <a:lnTo>
                    <a:pt x="0" y="12099"/>
                  </a:lnTo>
                  <a:lnTo>
                    <a:pt x="6736269" y="11634"/>
                  </a:lnTo>
                  <a:close/>
                </a:path>
                <a:path w="6736715" h="12700">
                  <a:moveTo>
                    <a:pt x="6736269" y="0"/>
                  </a:moveTo>
                  <a:lnTo>
                    <a:pt x="0" y="12099"/>
                  </a:lnTo>
                  <a:lnTo>
                    <a:pt x="0" y="465"/>
                  </a:lnTo>
                  <a:lnTo>
                    <a:pt x="673626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7" name="object 267" descr=""/>
          <p:cNvSpPr txBox="1"/>
          <p:nvPr/>
        </p:nvSpPr>
        <p:spPr>
          <a:xfrm>
            <a:off x="13536776" y="2178962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8" name="object 268" descr=""/>
          <p:cNvSpPr txBox="1"/>
          <p:nvPr/>
        </p:nvSpPr>
        <p:spPr>
          <a:xfrm>
            <a:off x="13187746" y="217919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9" name="object 269" descr=""/>
          <p:cNvSpPr txBox="1"/>
          <p:nvPr/>
        </p:nvSpPr>
        <p:spPr>
          <a:xfrm>
            <a:off x="12838717" y="217919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0" name="object 270" descr=""/>
          <p:cNvSpPr txBox="1"/>
          <p:nvPr/>
        </p:nvSpPr>
        <p:spPr>
          <a:xfrm>
            <a:off x="12489688" y="217919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1" name="object 271" descr=""/>
          <p:cNvSpPr txBox="1"/>
          <p:nvPr/>
        </p:nvSpPr>
        <p:spPr>
          <a:xfrm>
            <a:off x="12140658" y="217919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2" name="object 272" descr=""/>
          <p:cNvSpPr txBox="1"/>
          <p:nvPr/>
        </p:nvSpPr>
        <p:spPr>
          <a:xfrm>
            <a:off x="11791629" y="217919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3" name="object 273" descr=""/>
          <p:cNvSpPr txBox="1"/>
          <p:nvPr/>
        </p:nvSpPr>
        <p:spPr>
          <a:xfrm>
            <a:off x="11442599" y="217919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4" name="object 274" descr=""/>
          <p:cNvSpPr txBox="1"/>
          <p:nvPr/>
        </p:nvSpPr>
        <p:spPr>
          <a:xfrm>
            <a:off x="11093570" y="217919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5" name="object 275" descr=""/>
          <p:cNvSpPr txBox="1"/>
          <p:nvPr/>
        </p:nvSpPr>
        <p:spPr>
          <a:xfrm>
            <a:off x="10744540" y="217919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6" name="object 276" descr=""/>
          <p:cNvSpPr txBox="1"/>
          <p:nvPr/>
        </p:nvSpPr>
        <p:spPr>
          <a:xfrm>
            <a:off x="10395511" y="2179428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7" name="object 277" descr=""/>
          <p:cNvSpPr txBox="1"/>
          <p:nvPr/>
        </p:nvSpPr>
        <p:spPr>
          <a:xfrm>
            <a:off x="10046481" y="2179428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8" name="object 278" descr=""/>
          <p:cNvSpPr txBox="1"/>
          <p:nvPr/>
        </p:nvSpPr>
        <p:spPr>
          <a:xfrm>
            <a:off x="9697452" y="2179428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9" name="object 279" descr=""/>
          <p:cNvSpPr txBox="1"/>
          <p:nvPr/>
        </p:nvSpPr>
        <p:spPr>
          <a:xfrm>
            <a:off x="9348422" y="2179428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0" name="object 280" descr=""/>
          <p:cNvSpPr txBox="1"/>
          <p:nvPr/>
        </p:nvSpPr>
        <p:spPr>
          <a:xfrm>
            <a:off x="8999393" y="2179428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1" name="object 281" descr=""/>
          <p:cNvSpPr txBox="1"/>
          <p:nvPr/>
        </p:nvSpPr>
        <p:spPr>
          <a:xfrm>
            <a:off x="8650363" y="2179428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2" name="object 282" descr=""/>
          <p:cNvSpPr txBox="1"/>
          <p:nvPr/>
        </p:nvSpPr>
        <p:spPr>
          <a:xfrm>
            <a:off x="8301333" y="2179428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3" name="object 283" descr=""/>
          <p:cNvSpPr txBox="1"/>
          <p:nvPr/>
        </p:nvSpPr>
        <p:spPr>
          <a:xfrm>
            <a:off x="7915772" y="2179428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13X15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4" name="object 284" descr=""/>
          <p:cNvSpPr txBox="1"/>
          <p:nvPr/>
        </p:nvSpPr>
        <p:spPr>
          <a:xfrm>
            <a:off x="7131235" y="3197561"/>
            <a:ext cx="3143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10X13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5" name="object 285" descr=""/>
          <p:cNvSpPr txBox="1"/>
          <p:nvPr/>
        </p:nvSpPr>
        <p:spPr>
          <a:xfrm>
            <a:off x="7131235" y="2848532"/>
            <a:ext cx="3143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10X13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86" name="object 286" descr=""/>
          <p:cNvGrpSpPr/>
          <p:nvPr/>
        </p:nvGrpSpPr>
        <p:grpSpPr>
          <a:xfrm>
            <a:off x="6860523" y="1431485"/>
            <a:ext cx="7094855" cy="998855"/>
            <a:chOff x="6860523" y="1431485"/>
            <a:chExt cx="7094855" cy="998855"/>
          </a:xfrm>
        </p:grpSpPr>
        <p:pic>
          <p:nvPicPr>
            <p:cNvPr id="287" name="object 28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35296" y="1431485"/>
              <a:ext cx="119600" cy="125650"/>
            </a:xfrm>
            <a:prstGeom prst="rect">
              <a:avLst/>
            </a:prstGeom>
          </p:spPr>
        </p:pic>
        <p:pic>
          <p:nvPicPr>
            <p:cNvPr id="288" name="object 28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60523" y="2304757"/>
              <a:ext cx="119600" cy="125417"/>
            </a:xfrm>
            <a:prstGeom prst="rect">
              <a:avLst/>
            </a:prstGeom>
          </p:spPr>
        </p:pic>
      </p:grpSp>
      <p:sp>
        <p:nvSpPr>
          <p:cNvPr id="289" name="object 289" descr=""/>
          <p:cNvSpPr txBox="1"/>
          <p:nvPr/>
        </p:nvSpPr>
        <p:spPr>
          <a:xfrm>
            <a:off x="6292552" y="2452440"/>
            <a:ext cx="348615" cy="2584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0" name="object 290" descr=""/>
          <p:cNvSpPr txBox="1"/>
          <p:nvPr/>
        </p:nvSpPr>
        <p:spPr>
          <a:xfrm>
            <a:off x="6641662" y="2571402"/>
            <a:ext cx="167640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1" name="object 291" descr=""/>
          <p:cNvSpPr txBox="1"/>
          <p:nvPr/>
        </p:nvSpPr>
        <p:spPr>
          <a:xfrm>
            <a:off x="14140829" y="416540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15X20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2" name="object 292" descr=""/>
          <p:cNvSpPr txBox="1"/>
          <p:nvPr/>
        </p:nvSpPr>
        <p:spPr>
          <a:xfrm>
            <a:off x="7530524" y="3197561"/>
            <a:ext cx="624776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4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4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4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4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4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4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10X10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3" name="object 293" descr=""/>
          <p:cNvSpPr txBox="1"/>
          <p:nvPr/>
        </p:nvSpPr>
        <p:spPr>
          <a:xfrm>
            <a:off x="7530524" y="2848532"/>
            <a:ext cx="624776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4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4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4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4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4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4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10X10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4" name="object 294" descr=""/>
          <p:cNvSpPr txBox="1"/>
          <p:nvPr/>
        </p:nvSpPr>
        <p:spPr>
          <a:xfrm>
            <a:off x="7176609" y="3674801"/>
            <a:ext cx="212090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80">
                <a:latin typeface="Arial"/>
                <a:cs typeface="Arial"/>
              </a:rPr>
              <a:t>8X13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50" spc="-280">
                <a:latin typeface="Arial"/>
                <a:cs typeface="Arial"/>
              </a:rPr>
              <a:t>8X13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95" name="object 295" descr=""/>
          <p:cNvGrpSpPr/>
          <p:nvPr/>
        </p:nvGrpSpPr>
        <p:grpSpPr>
          <a:xfrm>
            <a:off x="4736096" y="2304757"/>
            <a:ext cx="8717280" cy="2357120"/>
            <a:chOff x="4736096" y="2304757"/>
            <a:chExt cx="8717280" cy="2357120"/>
          </a:xfrm>
        </p:grpSpPr>
        <p:sp>
          <p:nvSpPr>
            <p:cNvPr id="296" name="object 296" descr=""/>
            <p:cNvSpPr/>
            <p:nvPr/>
          </p:nvSpPr>
          <p:spPr>
            <a:xfrm>
              <a:off x="7508088" y="4330058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 descr=""/>
            <p:cNvSpPr/>
            <p:nvPr/>
          </p:nvSpPr>
          <p:spPr>
            <a:xfrm>
              <a:off x="7508088" y="4330059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 descr=""/>
            <p:cNvSpPr/>
            <p:nvPr/>
          </p:nvSpPr>
          <p:spPr>
            <a:xfrm>
              <a:off x="7857118" y="4330058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 descr=""/>
            <p:cNvSpPr/>
            <p:nvPr/>
          </p:nvSpPr>
          <p:spPr>
            <a:xfrm>
              <a:off x="7857118" y="4330059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 descr=""/>
            <p:cNvSpPr/>
            <p:nvPr/>
          </p:nvSpPr>
          <p:spPr>
            <a:xfrm>
              <a:off x="8206147" y="4330058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 descr=""/>
            <p:cNvSpPr/>
            <p:nvPr/>
          </p:nvSpPr>
          <p:spPr>
            <a:xfrm>
              <a:off x="8206147" y="4330059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 descr=""/>
            <p:cNvSpPr/>
            <p:nvPr/>
          </p:nvSpPr>
          <p:spPr>
            <a:xfrm>
              <a:off x="8555177" y="4330058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 descr=""/>
            <p:cNvSpPr/>
            <p:nvPr/>
          </p:nvSpPr>
          <p:spPr>
            <a:xfrm>
              <a:off x="8555177" y="4330059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 descr=""/>
            <p:cNvSpPr/>
            <p:nvPr/>
          </p:nvSpPr>
          <p:spPr>
            <a:xfrm>
              <a:off x="8904206" y="4330058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 descr=""/>
            <p:cNvSpPr/>
            <p:nvPr/>
          </p:nvSpPr>
          <p:spPr>
            <a:xfrm>
              <a:off x="8904206" y="4330059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 descr=""/>
            <p:cNvSpPr/>
            <p:nvPr/>
          </p:nvSpPr>
          <p:spPr>
            <a:xfrm>
              <a:off x="9253235" y="4330058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 descr=""/>
            <p:cNvSpPr/>
            <p:nvPr/>
          </p:nvSpPr>
          <p:spPr>
            <a:xfrm>
              <a:off x="9253236" y="4330059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8" name="object 308" descr=""/>
            <p:cNvSpPr/>
            <p:nvPr/>
          </p:nvSpPr>
          <p:spPr>
            <a:xfrm>
              <a:off x="9602265" y="4330058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 descr=""/>
            <p:cNvSpPr/>
            <p:nvPr/>
          </p:nvSpPr>
          <p:spPr>
            <a:xfrm>
              <a:off x="9602265" y="4330059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 descr=""/>
            <p:cNvSpPr/>
            <p:nvPr/>
          </p:nvSpPr>
          <p:spPr>
            <a:xfrm>
              <a:off x="9951295" y="4329826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810"/>
                  </a:lnTo>
                  <a:lnTo>
                    <a:pt x="11634" y="331810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810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 descr=""/>
            <p:cNvSpPr/>
            <p:nvPr/>
          </p:nvSpPr>
          <p:spPr>
            <a:xfrm>
              <a:off x="9951295" y="4329826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810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810"/>
                  </a:lnTo>
                  <a:lnTo>
                    <a:pt x="0" y="33181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 descr=""/>
            <p:cNvSpPr/>
            <p:nvPr/>
          </p:nvSpPr>
          <p:spPr>
            <a:xfrm>
              <a:off x="10300324" y="4329826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 descr=""/>
            <p:cNvSpPr/>
            <p:nvPr/>
          </p:nvSpPr>
          <p:spPr>
            <a:xfrm>
              <a:off x="10300324" y="4329826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 descr=""/>
            <p:cNvSpPr/>
            <p:nvPr/>
          </p:nvSpPr>
          <p:spPr>
            <a:xfrm>
              <a:off x="10649354" y="4329826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 descr=""/>
            <p:cNvSpPr/>
            <p:nvPr/>
          </p:nvSpPr>
          <p:spPr>
            <a:xfrm>
              <a:off x="10649354" y="4329826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 descr=""/>
            <p:cNvSpPr/>
            <p:nvPr/>
          </p:nvSpPr>
          <p:spPr>
            <a:xfrm>
              <a:off x="10998383" y="4329826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" name="object 317" descr=""/>
            <p:cNvSpPr/>
            <p:nvPr/>
          </p:nvSpPr>
          <p:spPr>
            <a:xfrm>
              <a:off x="10998384" y="4329826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8" name="object 318" descr=""/>
            <p:cNvSpPr/>
            <p:nvPr/>
          </p:nvSpPr>
          <p:spPr>
            <a:xfrm>
              <a:off x="11347413" y="4329826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" name="object 319" descr=""/>
            <p:cNvSpPr/>
            <p:nvPr/>
          </p:nvSpPr>
          <p:spPr>
            <a:xfrm>
              <a:off x="11347413" y="4329826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0" name="object 320" descr=""/>
            <p:cNvSpPr/>
            <p:nvPr/>
          </p:nvSpPr>
          <p:spPr>
            <a:xfrm>
              <a:off x="11696442" y="4329826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" name="object 321" descr=""/>
            <p:cNvSpPr/>
            <p:nvPr/>
          </p:nvSpPr>
          <p:spPr>
            <a:xfrm>
              <a:off x="11696442" y="4329826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 descr=""/>
            <p:cNvSpPr/>
            <p:nvPr/>
          </p:nvSpPr>
          <p:spPr>
            <a:xfrm>
              <a:off x="12045472" y="4329826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 descr=""/>
            <p:cNvSpPr/>
            <p:nvPr/>
          </p:nvSpPr>
          <p:spPr>
            <a:xfrm>
              <a:off x="12045472" y="4329826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 descr=""/>
            <p:cNvSpPr/>
            <p:nvPr/>
          </p:nvSpPr>
          <p:spPr>
            <a:xfrm>
              <a:off x="12394501" y="4329826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 descr=""/>
            <p:cNvSpPr/>
            <p:nvPr/>
          </p:nvSpPr>
          <p:spPr>
            <a:xfrm>
              <a:off x="12394502" y="4329826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 descr=""/>
            <p:cNvSpPr/>
            <p:nvPr/>
          </p:nvSpPr>
          <p:spPr>
            <a:xfrm>
              <a:off x="12743531" y="4329826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" name="object 327" descr=""/>
            <p:cNvSpPr/>
            <p:nvPr/>
          </p:nvSpPr>
          <p:spPr>
            <a:xfrm>
              <a:off x="12743531" y="4329826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8" name="object 328" descr=""/>
            <p:cNvSpPr/>
            <p:nvPr/>
          </p:nvSpPr>
          <p:spPr>
            <a:xfrm>
              <a:off x="13092561" y="4329593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810"/>
                  </a:lnTo>
                  <a:lnTo>
                    <a:pt x="11634" y="331810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810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 descr=""/>
            <p:cNvSpPr/>
            <p:nvPr/>
          </p:nvSpPr>
          <p:spPr>
            <a:xfrm>
              <a:off x="13092561" y="4329593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810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810"/>
                  </a:lnTo>
                  <a:lnTo>
                    <a:pt x="0" y="33181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0" name="object 330" descr=""/>
            <p:cNvSpPr/>
            <p:nvPr/>
          </p:nvSpPr>
          <p:spPr>
            <a:xfrm>
              <a:off x="13441590" y="4329593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" name="object 331" descr=""/>
            <p:cNvSpPr/>
            <p:nvPr/>
          </p:nvSpPr>
          <p:spPr>
            <a:xfrm>
              <a:off x="13441590" y="4329593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2" name="object 33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36096" y="2304757"/>
              <a:ext cx="1138767" cy="1155287"/>
            </a:xfrm>
            <a:prstGeom prst="rect">
              <a:avLst/>
            </a:prstGeom>
          </p:spPr>
        </p:pic>
      </p:grpSp>
      <p:sp>
        <p:nvSpPr>
          <p:cNvPr id="333" name="object 333" descr=""/>
          <p:cNvSpPr txBox="1"/>
          <p:nvPr/>
        </p:nvSpPr>
        <p:spPr>
          <a:xfrm>
            <a:off x="7530524" y="3636355"/>
            <a:ext cx="6247765" cy="514350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4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4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4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4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4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4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10X10</a:t>
            </a:r>
            <a:endParaRPr sz="1050">
              <a:latin typeface="Arial"/>
              <a:cs typeface="Arial"/>
            </a:endParaRPr>
          </a:p>
          <a:p>
            <a:pPr marL="33020">
              <a:lnSpc>
                <a:spcPct val="100000"/>
              </a:lnSpc>
              <a:spcBef>
                <a:spcPts val="660"/>
              </a:spcBef>
            </a:pPr>
            <a:r>
              <a:rPr dirty="0" sz="1050" spc="-95">
                <a:latin typeface="Arial"/>
                <a:cs typeface="Arial"/>
              </a:rPr>
              <a:t>5X10</a:t>
            </a:r>
            <a:r>
              <a:rPr dirty="0" sz="1050" spc="330">
                <a:latin typeface="Arial"/>
                <a:cs typeface="Arial"/>
              </a:rPr>
              <a:t> </a:t>
            </a:r>
            <a:r>
              <a:rPr dirty="0" sz="1050" spc="-95">
                <a:latin typeface="Arial"/>
                <a:cs typeface="Arial"/>
              </a:rPr>
              <a:t>5X10</a:t>
            </a:r>
            <a:r>
              <a:rPr dirty="0" sz="1050" spc="335">
                <a:latin typeface="Arial"/>
                <a:cs typeface="Arial"/>
              </a:rPr>
              <a:t> </a:t>
            </a:r>
            <a:r>
              <a:rPr dirty="0" sz="1050" spc="-95">
                <a:latin typeface="Arial"/>
                <a:cs typeface="Arial"/>
              </a:rPr>
              <a:t>5X10</a:t>
            </a:r>
            <a:r>
              <a:rPr dirty="0" sz="1050" spc="335">
                <a:latin typeface="Arial"/>
                <a:cs typeface="Arial"/>
              </a:rPr>
              <a:t> </a:t>
            </a:r>
            <a:r>
              <a:rPr dirty="0" sz="1050" spc="-95">
                <a:latin typeface="Arial"/>
                <a:cs typeface="Arial"/>
              </a:rPr>
              <a:t>5X10</a:t>
            </a:r>
            <a:r>
              <a:rPr dirty="0" sz="1050" spc="335">
                <a:latin typeface="Arial"/>
                <a:cs typeface="Arial"/>
              </a:rPr>
              <a:t> </a:t>
            </a:r>
            <a:r>
              <a:rPr dirty="0" sz="1050" spc="-95">
                <a:latin typeface="Arial"/>
                <a:cs typeface="Arial"/>
              </a:rPr>
              <a:t>5X10</a:t>
            </a:r>
            <a:r>
              <a:rPr dirty="0" sz="1050" spc="335">
                <a:latin typeface="Arial"/>
                <a:cs typeface="Arial"/>
              </a:rPr>
              <a:t> </a:t>
            </a:r>
            <a:r>
              <a:rPr dirty="0" sz="1050" spc="-95">
                <a:latin typeface="Arial"/>
                <a:cs typeface="Arial"/>
              </a:rPr>
              <a:t>5X10</a:t>
            </a:r>
            <a:r>
              <a:rPr dirty="0" sz="1050" spc="335">
                <a:latin typeface="Arial"/>
                <a:cs typeface="Arial"/>
              </a:rPr>
              <a:t> </a:t>
            </a:r>
            <a:r>
              <a:rPr dirty="0" sz="1050" spc="-95">
                <a:latin typeface="Arial"/>
                <a:cs typeface="Arial"/>
              </a:rPr>
              <a:t>5X10</a:t>
            </a:r>
            <a:r>
              <a:rPr dirty="0" sz="1050" spc="335">
                <a:latin typeface="Arial"/>
                <a:cs typeface="Arial"/>
              </a:rPr>
              <a:t> </a:t>
            </a:r>
            <a:r>
              <a:rPr dirty="0" sz="1050" spc="-95">
                <a:latin typeface="Arial"/>
                <a:cs typeface="Arial"/>
              </a:rPr>
              <a:t>5X10</a:t>
            </a:r>
            <a:r>
              <a:rPr dirty="0" sz="1050" spc="335">
                <a:latin typeface="Arial"/>
                <a:cs typeface="Arial"/>
              </a:rPr>
              <a:t> </a:t>
            </a:r>
            <a:r>
              <a:rPr dirty="0" sz="1050" spc="-95">
                <a:latin typeface="Arial"/>
                <a:cs typeface="Arial"/>
              </a:rPr>
              <a:t>5X10</a:t>
            </a:r>
            <a:r>
              <a:rPr dirty="0" sz="1050" spc="335">
                <a:latin typeface="Arial"/>
                <a:cs typeface="Arial"/>
              </a:rPr>
              <a:t> </a:t>
            </a:r>
            <a:r>
              <a:rPr dirty="0" sz="1050" spc="-95">
                <a:latin typeface="Arial"/>
                <a:cs typeface="Arial"/>
              </a:rPr>
              <a:t>5X10</a:t>
            </a:r>
            <a:r>
              <a:rPr dirty="0" sz="1050" spc="335">
                <a:latin typeface="Arial"/>
                <a:cs typeface="Arial"/>
              </a:rPr>
              <a:t> </a:t>
            </a:r>
            <a:r>
              <a:rPr dirty="0" sz="1050" spc="-95">
                <a:latin typeface="Arial"/>
                <a:cs typeface="Arial"/>
              </a:rPr>
              <a:t>5X10</a:t>
            </a:r>
            <a:r>
              <a:rPr dirty="0" sz="1050" spc="335">
                <a:latin typeface="Arial"/>
                <a:cs typeface="Arial"/>
              </a:rPr>
              <a:t> </a:t>
            </a:r>
            <a:r>
              <a:rPr dirty="0" sz="1050" spc="-95">
                <a:latin typeface="Arial"/>
                <a:cs typeface="Arial"/>
              </a:rPr>
              <a:t>5X10</a:t>
            </a:r>
            <a:r>
              <a:rPr dirty="0" sz="1050" spc="335">
                <a:latin typeface="Arial"/>
                <a:cs typeface="Arial"/>
              </a:rPr>
              <a:t> </a:t>
            </a:r>
            <a:r>
              <a:rPr dirty="0" sz="1050" spc="-95">
                <a:latin typeface="Arial"/>
                <a:cs typeface="Arial"/>
              </a:rPr>
              <a:t>5X10</a:t>
            </a:r>
            <a:r>
              <a:rPr dirty="0" sz="1050" spc="335">
                <a:latin typeface="Arial"/>
                <a:cs typeface="Arial"/>
              </a:rPr>
              <a:t> </a:t>
            </a:r>
            <a:r>
              <a:rPr dirty="0" sz="1050" spc="-95">
                <a:latin typeface="Arial"/>
                <a:cs typeface="Arial"/>
              </a:rPr>
              <a:t>5X10</a:t>
            </a:r>
            <a:r>
              <a:rPr dirty="0" sz="1050" spc="335">
                <a:latin typeface="Arial"/>
                <a:cs typeface="Arial"/>
              </a:rPr>
              <a:t> </a:t>
            </a:r>
            <a:r>
              <a:rPr dirty="0" sz="1050" spc="-95">
                <a:latin typeface="Arial"/>
                <a:cs typeface="Arial"/>
              </a:rPr>
              <a:t>5X10</a:t>
            </a:r>
            <a:r>
              <a:rPr dirty="0" sz="1050" spc="335">
                <a:latin typeface="Arial"/>
                <a:cs typeface="Arial"/>
              </a:rPr>
              <a:t> </a:t>
            </a:r>
            <a:r>
              <a:rPr dirty="0" sz="1050" spc="-95">
                <a:latin typeface="Arial"/>
                <a:cs typeface="Arial"/>
              </a:rPr>
              <a:t>5X10</a:t>
            </a:r>
            <a:r>
              <a:rPr dirty="0" sz="1050" spc="335">
                <a:latin typeface="Arial"/>
                <a:cs typeface="Arial"/>
              </a:rPr>
              <a:t> </a:t>
            </a:r>
            <a:r>
              <a:rPr dirty="0" sz="1050" spc="-95">
                <a:latin typeface="Arial"/>
                <a:cs typeface="Arial"/>
              </a:rPr>
              <a:t>5X10</a:t>
            </a:r>
            <a:r>
              <a:rPr dirty="0" sz="1050" spc="335">
                <a:latin typeface="Arial"/>
                <a:cs typeface="Arial"/>
              </a:rPr>
              <a:t> </a:t>
            </a:r>
            <a:r>
              <a:rPr dirty="0" sz="1050" spc="-2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334" name="object 334" descr=""/>
          <p:cNvSpPr txBox="1"/>
          <p:nvPr/>
        </p:nvSpPr>
        <p:spPr>
          <a:xfrm>
            <a:off x="14055283" y="2660987"/>
            <a:ext cx="3143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335" name="object 335" descr=""/>
          <p:cNvSpPr txBox="1"/>
          <p:nvPr/>
        </p:nvSpPr>
        <p:spPr>
          <a:xfrm>
            <a:off x="14055283" y="3010016"/>
            <a:ext cx="3143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336" name="object 336" descr=""/>
          <p:cNvSpPr txBox="1"/>
          <p:nvPr/>
        </p:nvSpPr>
        <p:spPr>
          <a:xfrm>
            <a:off x="14055283" y="3359046"/>
            <a:ext cx="3143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337" name="object 337" descr=""/>
          <p:cNvSpPr txBox="1"/>
          <p:nvPr/>
        </p:nvSpPr>
        <p:spPr>
          <a:xfrm>
            <a:off x="14055283" y="3708075"/>
            <a:ext cx="3143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38" name="object 338" descr=""/>
          <p:cNvGrpSpPr/>
          <p:nvPr/>
        </p:nvGrpSpPr>
        <p:grpSpPr>
          <a:xfrm>
            <a:off x="4734760" y="993632"/>
            <a:ext cx="9746615" cy="3672840"/>
            <a:chOff x="4734760" y="993632"/>
            <a:chExt cx="9746615" cy="3672840"/>
          </a:xfrm>
        </p:grpSpPr>
        <p:sp>
          <p:nvSpPr>
            <p:cNvPr id="339" name="object 339" descr=""/>
            <p:cNvSpPr/>
            <p:nvPr/>
          </p:nvSpPr>
          <p:spPr>
            <a:xfrm>
              <a:off x="4738888" y="1554809"/>
              <a:ext cx="9738360" cy="3107055"/>
            </a:xfrm>
            <a:custGeom>
              <a:avLst/>
              <a:gdLst/>
              <a:ahLst/>
              <a:cxnLst/>
              <a:rect l="l" t="t" r="r" b="b"/>
              <a:pathLst>
                <a:path w="9738360" h="3107054">
                  <a:moveTo>
                    <a:pt x="9738156" y="349029"/>
                  </a:moveTo>
                  <a:lnTo>
                    <a:pt x="9214612" y="349029"/>
                  </a:lnTo>
                  <a:lnTo>
                    <a:pt x="9214379" y="0"/>
                  </a:lnTo>
                  <a:lnTo>
                    <a:pt x="3036556" y="465"/>
                  </a:lnTo>
                  <a:lnTo>
                    <a:pt x="3036556" y="873039"/>
                  </a:lnTo>
                  <a:lnTo>
                    <a:pt x="0" y="873271"/>
                  </a:lnTo>
                  <a:lnTo>
                    <a:pt x="232" y="3107060"/>
                  </a:lnTo>
                  <a:lnTo>
                    <a:pt x="9738156" y="3106362"/>
                  </a:lnTo>
                  <a:lnTo>
                    <a:pt x="9738156" y="349029"/>
                  </a:lnTo>
                </a:path>
              </a:pathLst>
            </a:custGeom>
            <a:ln w="79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0" name="object 340" descr=""/>
            <p:cNvSpPr/>
            <p:nvPr/>
          </p:nvSpPr>
          <p:spPr>
            <a:xfrm>
              <a:off x="6111272" y="2428080"/>
              <a:ext cx="186690" cy="337185"/>
            </a:xfrm>
            <a:custGeom>
              <a:avLst/>
              <a:gdLst/>
              <a:ahLst/>
              <a:cxnLst/>
              <a:rect l="l" t="t" r="r" b="b"/>
              <a:pathLst>
                <a:path w="186689" h="337185">
                  <a:moveTo>
                    <a:pt x="0" y="336697"/>
                  </a:moveTo>
                  <a:lnTo>
                    <a:pt x="186149" y="336697"/>
                  </a:lnTo>
                  <a:lnTo>
                    <a:pt x="174514" y="325062"/>
                  </a:lnTo>
                  <a:lnTo>
                    <a:pt x="0" y="336697"/>
                  </a:lnTo>
                  <a:close/>
                </a:path>
                <a:path w="186689" h="337185">
                  <a:moveTo>
                    <a:pt x="174514" y="0"/>
                  </a:moveTo>
                  <a:lnTo>
                    <a:pt x="174514" y="325062"/>
                  </a:lnTo>
                  <a:lnTo>
                    <a:pt x="186149" y="336697"/>
                  </a:lnTo>
                  <a:lnTo>
                    <a:pt x="174514" y="0"/>
                  </a:lnTo>
                  <a:close/>
                </a:path>
                <a:path w="186689" h="337185">
                  <a:moveTo>
                    <a:pt x="174514" y="0"/>
                  </a:moveTo>
                  <a:lnTo>
                    <a:pt x="186149" y="336697"/>
                  </a:lnTo>
                  <a:lnTo>
                    <a:pt x="186149" y="0"/>
                  </a:lnTo>
                  <a:lnTo>
                    <a:pt x="174514" y="0"/>
                  </a:lnTo>
                  <a:close/>
                </a:path>
                <a:path w="186689" h="337185">
                  <a:moveTo>
                    <a:pt x="0" y="336697"/>
                  </a:moveTo>
                  <a:lnTo>
                    <a:pt x="174514" y="325062"/>
                  </a:lnTo>
                  <a:lnTo>
                    <a:pt x="11634" y="325062"/>
                  </a:lnTo>
                  <a:lnTo>
                    <a:pt x="0" y="336697"/>
                  </a:lnTo>
                  <a:close/>
                </a:path>
                <a:path w="186689" h="337185">
                  <a:moveTo>
                    <a:pt x="0" y="0"/>
                  </a:moveTo>
                  <a:lnTo>
                    <a:pt x="0" y="336697"/>
                  </a:lnTo>
                  <a:lnTo>
                    <a:pt x="11634" y="325062"/>
                  </a:lnTo>
                  <a:lnTo>
                    <a:pt x="0" y="0"/>
                  </a:lnTo>
                  <a:close/>
                </a:path>
                <a:path w="186689" h="337185">
                  <a:moveTo>
                    <a:pt x="0" y="0"/>
                  </a:moveTo>
                  <a:lnTo>
                    <a:pt x="11634" y="325062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" name="object 341" descr=""/>
            <p:cNvSpPr/>
            <p:nvPr/>
          </p:nvSpPr>
          <p:spPr>
            <a:xfrm>
              <a:off x="6111272" y="2428080"/>
              <a:ext cx="186690" cy="337185"/>
            </a:xfrm>
            <a:custGeom>
              <a:avLst/>
              <a:gdLst/>
              <a:ahLst/>
              <a:cxnLst/>
              <a:rect l="l" t="t" r="r" b="b"/>
              <a:pathLst>
                <a:path w="186689" h="337185">
                  <a:moveTo>
                    <a:pt x="186149" y="0"/>
                  </a:moveTo>
                  <a:lnTo>
                    <a:pt x="174514" y="0"/>
                  </a:lnTo>
                  <a:lnTo>
                    <a:pt x="186149" y="336697"/>
                  </a:lnTo>
                  <a:lnTo>
                    <a:pt x="186149" y="0"/>
                  </a:lnTo>
                  <a:close/>
                </a:path>
                <a:path w="186689" h="337185">
                  <a:moveTo>
                    <a:pt x="174514" y="0"/>
                  </a:moveTo>
                  <a:lnTo>
                    <a:pt x="186149" y="336697"/>
                  </a:lnTo>
                  <a:lnTo>
                    <a:pt x="174514" y="325062"/>
                  </a:lnTo>
                  <a:lnTo>
                    <a:pt x="174514" y="0"/>
                  </a:lnTo>
                  <a:close/>
                </a:path>
                <a:path w="186689" h="337185">
                  <a:moveTo>
                    <a:pt x="186149" y="336697"/>
                  </a:moveTo>
                  <a:lnTo>
                    <a:pt x="174514" y="325062"/>
                  </a:lnTo>
                  <a:lnTo>
                    <a:pt x="0" y="336697"/>
                  </a:lnTo>
                  <a:lnTo>
                    <a:pt x="186149" y="336697"/>
                  </a:lnTo>
                  <a:close/>
                </a:path>
                <a:path w="186689" h="337185">
                  <a:moveTo>
                    <a:pt x="174514" y="325062"/>
                  </a:moveTo>
                  <a:lnTo>
                    <a:pt x="0" y="336697"/>
                  </a:lnTo>
                  <a:lnTo>
                    <a:pt x="11634" y="325062"/>
                  </a:lnTo>
                  <a:lnTo>
                    <a:pt x="174514" y="325062"/>
                  </a:lnTo>
                  <a:close/>
                </a:path>
                <a:path w="186689" h="337185">
                  <a:moveTo>
                    <a:pt x="0" y="336697"/>
                  </a:moveTo>
                  <a:lnTo>
                    <a:pt x="11634" y="325062"/>
                  </a:lnTo>
                  <a:lnTo>
                    <a:pt x="0" y="0"/>
                  </a:lnTo>
                  <a:lnTo>
                    <a:pt x="0" y="336697"/>
                  </a:lnTo>
                  <a:close/>
                </a:path>
                <a:path w="186689" h="337185">
                  <a:moveTo>
                    <a:pt x="11634" y="325062"/>
                  </a:moveTo>
                  <a:lnTo>
                    <a:pt x="0" y="0"/>
                  </a:lnTo>
                  <a:lnTo>
                    <a:pt x="11634" y="0"/>
                  </a:lnTo>
                  <a:lnTo>
                    <a:pt x="11634" y="32506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2" name="object 342" descr=""/>
            <p:cNvSpPr/>
            <p:nvPr/>
          </p:nvSpPr>
          <p:spPr>
            <a:xfrm>
              <a:off x="5767827" y="2753143"/>
              <a:ext cx="349885" cy="12065"/>
            </a:xfrm>
            <a:custGeom>
              <a:avLst/>
              <a:gdLst/>
              <a:ahLst/>
              <a:cxnLst/>
              <a:rect l="l" t="t" r="r" b="b"/>
              <a:pathLst>
                <a:path w="349885" h="12064">
                  <a:moveTo>
                    <a:pt x="0" y="11634"/>
                  </a:moveTo>
                  <a:lnTo>
                    <a:pt x="349262" y="11634"/>
                  </a:lnTo>
                  <a:lnTo>
                    <a:pt x="349262" y="0"/>
                  </a:lnTo>
                  <a:lnTo>
                    <a:pt x="0" y="11634"/>
                  </a:lnTo>
                  <a:close/>
                </a:path>
                <a:path w="349885" h="12064">
                  <a:moveTo>
                    <a:pt x="0" y="0"/>
                  </a:moveTo>
                  <a:lnTo>
                    <a:pt x="0" y="11634"/>
                  </a:lnTo>
                  <a:lnTo>
                    <a:pt x="3492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 descr=""/>
            <p:cNvSpPr/>
            <p:nvPr/>
          </p:nvSpPr>
          <p:spPr>
            <a:xfrm>
              <a:off x="5767827" y="2753143"/>
              <a:ext cx="349885" cy="12065"/>
            </a:xfrm>
            <a:custGeom>
              <a:avLst/>
              <a:gdLst/>
              <a:ahLst/>
              <a:cxnLst/>
              <a:rect l="l" t="t" r="r" b="b"/>
              <a:pathLst>
                <a:path w="349885" h="12064">
                  <a:moveTo>
                    <a:pt x="349262" y="11634"/>
                  </a:moveTo>
                  <a:lnTo>
                    <a:pt x="349262" y="0"/>
                  </a:lnTo>
                  <a:lnTo>
                    <a:pt x="0" y="11634"/>
                  </a:lnTo>
                  <a:lnTo>
                    <a:pt x="349262" y="11634"/>
                  </a:lnTo>
                  <a:close/>
                </a:path>
                <a:path w="349885" h="12064">
                  <a:moveTo>
                    <a:pt x="349262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34926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 descr=""/>
            <p:cNvSpPr/>
            <p:nvPr/>
          </p:nvSpPr>
          <p:spPr>
            <a:xfrm>
              <a:off x="7706570" y="994267"/>
              <a:ext cx="6264275" cy="491490"/>
            </a:xfrm>
            <a:custGeom>
              <a:avLst/>
              <a:gdLst/>
              <a:ahLst/>
              <a:cxnLst/>
              <a:rect l="l" t="t" r="r" b="b"/>
              <a:pathLst>
                <a:path w="6264275" h="491490">
                  <a:moveTo>
                    <a:pt x="51423" y="491200"/>
                  </a:moveTo>
                  <a:lnTo>
                    <a:pt x="51423" y="465"/>
                  </a:lnTo>
                </a:path>
                <a:path w="6264275" h="491490">
                  <a:moveTo>
                    <a:pt x="6264149" y="490735"/>
                  </a:moveTo>
                  <a:lnTo>
                    <a:pt x="6264149" y="0"/>
                  </a:lnTo>
                </a:path>
                <a:path w="6264275" h="491490">
                  <a:moveTo>
                    <a:pt x="103778" y="52819"/>
                  </a:moveTo>
                  <a:lnTo>
                    <a:pt x="6211794" y="52354"/>
                  </a:lnTo>
                </a:path>
                <a:path w="6264275" h="491490">
                  <a:moveTo>
                    <a:pt x="0" y="52819"/>
                  </a:moveTo>
                  <a:lnTo>
                    <a:pt x="117041" y="528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 descr=""/>
            <p:cNvSpPr/>
            <p:nvPr/>
          </p:nvSpPr>
          <p:spPr>
            <a:xfrm>
              <a:off x="7728442" y="1017536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90" h="59690">
                  <a:moveTo>
                    <a:pt x="14193" y="59102"/>
                  </a:moveTo>
                  <a:lnTo>
                    <a:pt x="59102" y="14193"/>
                  </a:lnTo>
                  <a:lnTo>
                    <a:pt x="44908" y="0"/>
                  </a:lnTo>
                  <a:lnTo>
                    <a:pt x="14193" y="59102"/>
                  </a:lnTo>
                  <a:close/>
                </a:path>
                <a:path w="59690" h="59690">
                  <a:moveTo>
                    <a:pt x="0" y="45141"/>
                  </a:moveTo>
                  <a:lnTo>
                    <a:pt x="14193" y="59102"/>
                  </a:lnTo>
                  <a:lnTo>
                    <a:pt x="44908" y="0"/>
                  </a:lnTo>
                  <a:lnTo>
                    <a:pt x="0" y="451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" name="object 346" descr=""/>
            <p:cNvSpPr/>
            <p:nvPr/>
          </p:nvSpPr>
          <p:spPr>
            <a:xfrm>
              <a:off x="7728442" y="1017536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90" h="59690">
                  <a:moveTo>
                    <a:pt x="59102" y="14193"/>
                  </a:moveTo>
                  <a:lnTo>
                    <a:pt x="44908" y="0"/>
                  </a:lnTo>
                  <a:lnTo>
                    <a:pt x="14193" y="59102"/>
                  </a:lnTo>
                  <a:lnTo>
                    <a:pt x="59102" y="14193"/>
                  </a:lnTo>
                  <a:close/>
                </a:path>
                <a:path w="59690" h="59690">
                  <a:moveTo>
                    <a:pt x="44908" y="0"/>
                  </a:moveTo>
                  <a:lnTo>
                    <a:pt x="14193" y="59102"/>
                  </a:lnTo>
                  <a:lnTo>
                    <a:pt x="0" y="45141"/>
                  </a:lnTo>
                  <a:lnTo>
                    <a:pt x="4490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7" name="object 347" descr=""/>
            <p:cNvSpPr/>
            <p:nvPr/>
          </p:nvSpPr>
          <p:spPr>
            <a:xfrm>
              <a:off x="13905334" y="1046622"/>
              <a:ext cx="116839" cy="0"/>
            </a:xfrm>
            <a:custGeom>
              <a:avLst/>
              <a:gdLst/>
              <a:ahLst/>
              <a:cxnLst/>
              <a:rect l="l" t="t" r="r" b="b"/>
              <a:pathLst>
                <a:path w="116840" h="0">
                  <a:moveTo>
                    <a:pt x="11680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8" name="object 348" descr=""/>
            <p:cNvSpPr/>
            <p:nvPr/>
          </p:nvSpPr>
          <p:spPr>
            <a:xfrm>
              <a:off x="13941168" y="1017070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90" h="59690">
                  <a:moveTo>
                    <a:pt x="14193" y="59102"/>
                  </a:moveTo>
                  <a:lnTo>
                    <a:pt x="59102" y="14193"/>
                  </a:lnTo>
                  <a:lnTo>
                    <a:pt x="45141" y="0"/>
                  </a:lnTo>
                  <a:lnTo>
                    <a:pt x="14193" y="59102"/>
                  </a:lnTo>
                  <a:close/>
                </a:path>
                <a:path w="59690" h="59690">
                  <a:moveTo>
                    <a:pt x="0" y="45141"/>
                  </a:moveTo>
                  <a:lnTo>
                    <a:pt x="14193" y="59102"/>
                  </a:lnTo>
                  <a:lnTo>
                    <a:pt x="45141" y="0"/>
                  </a:lnTo>
                  <a:lnTo>
                    <a:pt x="0" y="451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" name="object 349" descr=""/>
            <p:cNvSpPr/>
            <p:nvPr/>
          </p:nvSpPr>
          <p:spPr>
            <a:xfrm>
              <a:off x="13941168" y="1017070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90" h="59690">
                  <a:moveTo>
                    <a:pt x="0" y="45141"/>
                  </a:moveTo>
                  <a:lnTo>
                    <a:pt x="14193" y="59102"/>
                  </a:lnTo>
                  <a:lnTo>
                    <a:pt x="45141" y="0"/>
                  </a:lnTo>
                  <a:lnTo>
                    <a:pt x="0" y="45141"/>
                  </a:lnTo>
                  <a:close/>
                </a:path>
                <a:path w="59690" h="59690">
                  <a:moveTo>
                    <a:pt x="14193" y="59102"/>
                  </a:moveTo>
                  <a:lnTo>
                    <a:pt x="45141" y="0"/>
                  </a:lnTo>
                  <a:lnTo>
                    <a:pt x="59102" y="14193"/>
                  </a:lnTo>
                  <a:lnTo>
                    <a:pt x="14193" y="5910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0" name="object 350" descr=""/>
          <p:cNvSpPr txBox="1"/>
          <p:nvPr/>
        </p:nvSpPr>
        <p:spPr>
          <a:xfrm>
            <a:off x="10735942" y="907730"/>
            <a:ext cx="252729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178'-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51" name="object 351" descr=""/>
          <p:cNvGrpSpPr/>
          <p:nvPr/>
        </p:nvGrpSpPr>
        <p:grpSpPr>
          <a:xfrm>
            <a:off x="4669611" y="1485298"/>
            <a:ext cx="10529570" cy="3862704"/>
            <a:chOff x="4669611" y="1485298"/>
            <a:chExt cx="10529570" cy="3862704"/>
          </a:xfrm>
        </p:grpSpPr>
        <p:sp>
          <p:nvSpPr>
            <p:cNvPr id="352" name="object 352" descr=""/>
            <p:cNvSpPr/>
            <p:nvPr/>
          </p:nvSpPr>
          <p:spPr>
            <a:xfrm>
              <a:off x="4670246" y="4730977"/>
              <a:ext cx="9824720" cy="616585"/>
            </a:xfrm>
            <a:custGeom>
              <a:avLst/>
              <a:gdLst/>
              <a:ahLst/>
              <a:cxnLst/>
              <a:rect l="l" t="t" r="r" b="b"/>
              <a:pathLst>
                <a:path w="9824719" h="616585">
                  <a:moveTo>
                    <a:pt x="51423" y="698"/>
                  </a:moveTo>
                  <a:lnTo>
                    <a:pt x="51423" y="616153"/>
                  </a:lnTo>
                </a:path>
                <a:path w="9824719" h="616585">
                  <a:moveTo>
                    <a:pt x="9824250" y="0"/>
                  </a:moveTo>
                  <a:lnTo>
                    <a:pt x="9824483" y="615455"/>
                  </a:lnTo>
                </a:path>
                <a:path w="9824719" h="616585">
                  <a:moveTo>
                    <a:pt x="103778" y="563799"/>
                  </a:moveTo>
                  <a:lnTo>
                    <a:pt x="9772128" y="563100"/>
                  </a:lnTo>
                </a:path>
                <a:path w="9824719" h="616585">
                  <a:moveTo>
                    <a:pt x="0" y="563799"/>
                  </a:moveTo>
                  <a:lnTo>
                    <a:pt x="117041" y="5637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3" name="object 353" descr=""/>
            <p:cNvSpPr/>
            <p:nvPr/>
          </p:nvSpPr>
          <p:spPr>
            <a:xfrm>
              <a:off x="4692118" y="5265458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89" h="59054">
                  <a:moveTo>
                    <a:pt x="14193" y="58869"/>
                  </a:moveTo>
                  <a:lnTo>
                    <a:pt x="59102" y="13961"/>
                  </a:lnTo>
                  <a:lnTo>
                    <a:pt x="45141" y="0"/>
                  </a:lnTo>
                  <a:lnTo>
                    <a:pt x="14193" y="58869"/>
                  </a:lnTo>
                  <a:close/>
                </a:path>
                <a:path w="59689" h="59054">
                  <a:moveTo>
                    <a:pt x="0" y="44908"/>
                  </a:moveTo>
                  <a:lnTo>
                    <a:pt x="14193" y="58869"/>
                  </a:lnTo>
                  <a:lnTo>
                    <a:pt x="45141" y="0"/>
                  </a:lnTo>
                  <a:lnTo>
                    <a:pt x="0" y="44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" name="object 354" descr=""/>
            <p:cNvSpPr/>
            <p:nvPr/>
          </p:nvSpPr>
          <p:spPr>
            <a:xfrm>
              <a:off x="4692118" y="5265458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89" h="59054">
                  <a:moveTo>
                    <a:pt x="59102" y="13961"/>
                  </a:moveTo>
                  <a:lnTo>
                    <a:pt x="45141" y="0"/>
                  </a:lnTo>
                  <a:lnTo>
                    <a:pt x="14193" y="58869"/>
                  </a:lnTo>
                  <a:lnTo>
                    <a:pt x="59102" y="13961"/>
                  </a:lnTo>
                  <a:close/>
                </a:path>
                <a:path w="59689" h="59054">
                  <a:moveTo>
                    <a:pt x="45141" y="0"/>
                  </a:moveTo>
                  <a:lnTo>
                    <a:pt x="14193" y="58869"/>
                  </a:lnTo>
                  <a:lnTo>
                    <a:pt x="0" y="44908"/>
                  </a:lnTo>
                  <a:lnTo>
                    <a:pt x="4514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5" name="object 355" descr=""/>
            <p:cNvSpPr/>
            <p:nvPr/>
          </p:nvSpPr>
          <p:spPr>
            <a:xfrm>
              <a:off x="14429111" y="5294078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 h="0">
                  <a:moveTo>
                    <a:pt x="11704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6" name="object 356" descr=""/>
            <p:cNvSpPr/>
            <p:nvPr/>
          </p:nvSpPr>
          <p:spPr>
            <a:xfrm>
              <a:off x="14465178" y="5264760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5" h="59054">
                  <a:moveTo>
                    <a:pt x="13961" y="58869"/>
                  </a:moveTo>
                  <a:lnTo>
                    <a:pt x="58869" y="13961"/>
                  </a:lnTo>
                  <a:lnTo>
                    <a:pt x="44908" y="0"/>
                  </a:lnTo>
                  <a:lnTo>
                    <a:pt x="13961" y="58869"/>
                  </a:lnTo>
                  <a:close/>
                </a:path>
                <a:path w="59055" h="59054">
                  <a:moveTo>
                    <a:pt x="0" y="44908"/>
                  </a:moveTo>
                  <a:lnTo>
                    <a:pt x="13961" y="58869"/>
                  </a:lnTo>
                  <a:lnTo>
                    <a:pt x="44908" y="0"/>
                  </a:lnTo>
                  <a:lnTo>
                    <a:pt x="0" y="44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" name="object 357" descr=""/>
            <p:cNvSpPr/>
            <p:nvPr/>
          </p:nvSpPr>
          <p:spPr>
            <a:xfrm>
              <a:off x="14465178" y="5264760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5" h="59054">
                  <a:moveTo>
                    <a:pt x="0" y="44908"/>
                  </a:moveTo>
                  <a:lnTo>
                    <a:pt x="13961" y="58869"/>
                  </a:lnTo>
                  <a:lnTo>
                    <a:pt x="44908" y="0"/>
                  </a:lnTo>
                  <a:lnTo>
                    <a:pt x="0" y="44908"/>
                  </a:lnTo>
                  <a:close/>
                </a:path>
                <a:path w="59055" h="59054">
                  <a:moveTo>
                    <a:pt x="13961" y="58869"/>
                  </a:moveTo>
                  <a:lnTo>
                    <a:pt x="44908" y="0"/>
                  </a:lnTo>
                  <a:lnTo>
                    <a:pt x="58869" y="13961"/>
                  </a:lnTo>
                  <a:lnTo>
                    <a:pt x="13961" y="588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8" name="object 358" descr=""/>
            <p:cNvSpPr/>
            <p:nvPr/>
          </p:nvSpPr>
          <p:spPr>
            <a:xfrm>
              <a:off x="14023074" y="1485933"/>
              <a:ext cx="1175385" cy="400685"/>
            </a:xfrm>
            <a:custGeom>
              <a:avLst/>
              <a:gdLst/>
              <a:ahLst/>
              <a:cxnLst/>
              <a:rect l="l" t="t" r="r" b="b"/>
              <a:pathLst>
                <a:path w="1175384" h="400685">
                  <a:moveTo>
                    <a:pt x="0" y="51423"/>
                  </a:moveTo>
                  <a:lnTo>
                    <a:pt x="1175066" y="51423"/>
                  </a:lnTo>
                </a:path>
                <a:path w="1175384" h="400685">
                  <a:moveTo>
                    <a:pt x="523776" y="400453"/>
                  </a:moveTo>
                  <a:lnTo>
                    <a:pt x="1175066" y="400453"/>
                  </a:lnTo>
                </a:path>
                <a:path w="1175384" h="400685">
                  <a:moveTo>
                    <a:pt x="1122711" y="103778"/>
                  </a:moveTo>
                  <a:lnTo>
                    <a:pt x="1122711" y="348098"/>
                  </a:lnTo>
                </a:path>
                <a:path w="1175384" h="400685">
                  <a:moveTo>
                    <a:pt x="1122711" y="0"/>
                  </a:moveTo>
                  <a:lnTo>
                    <a:pt x="1122711" y="1168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9" name="object 359" descr=""/>
            <p:cNvSpPr/>
            <p:nvPr/>
          </p:nvSpPr>
          <p:spPr>
            <a:xfrm>
              <a:off x="15116467" y="1507806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5" h="59690">
                  <a:moveTo>
                    <a:pt x="0" y="13961"/>
                  </a:moveTo>
                  <a:lnTo>
                    <a:pt x="44908" y="59102"/>
                  </a:lnTo>
                  <a:lnTo>
                    <a:pt x="58869" y="44908"/>
                  </a:lnTo>
                  <a:lnTo>
                    <a:pt x="0" y="13961"/>
                  </a:lnTo>
                  <a:close/>
                </a:path>
                <a:path w="59055" h="59690">
                  <a:moveTo>
                    <a:pt x="0" y="13961"/>
                  </a:moveTo>
                  <a:lnTo>
                    <a:pt x="58869" y="44908"/>
                  </a:lnTo>
                  <a:lnTo>
                    <a:pt x="13961" y="0"/>
                  </a:lnTo>
                  <a:lnTo>
                    <a:pt x="0" y="139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" name="object 360" descr=""/>
            <p:cNvSpPr/>
            <p:nvPr/>
          </p:nvSpPr>
          <p:spPr>
            <a:xfrm>
              <a:off x="15116467" y="1507806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5" h="59690">
                  <a:moveTo>
                    <a:pt x="44908" y="59102"/>
                  </a:moveTo>
                  <a:lnTo>
                    <a:pt x="58869" y="44908"/>
                  </a:lnTo>
                  <a:lnTo>
                    <a:pt x="0" y="13961"/>
                  </a:lnTo>
                  <a:lnTo>
                    <a:pt x="44908" y="59102"/>
                  </a:lnTo>
                  <a:close/>
                </a:path>
                <a:path w="59055" h="59690">
                  <a:moveTo>
                    <a:pt x="58869" y="44908"/>
                  </a:moveTo>
                  <a:lnTo>
                    <a:pt x="0" y="13961"/>
                  </a:lnTo>
                  <a:lnTo>
                    <a:pt x="13961" y="0"/>
                  </a:lnTo>
                  <a:lnTo>
                    <a:pt x="58869" y="4490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1" name="object 361" descr=""/>
            <p:cNvSpPr/>
            <p:nvPr/>
          </p:nvSpPr>
          <p:spPr>
            <a:xfrm>
              <a:off x="15145785" y="1820769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w="0" h="117475">
                  <a:moveTo>
                    <a:pt x="0" y="11704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2" name="object 362" descr=""/>
            <p:cNvSpPr/>
            <p:nvPr/>
          </p:nvSpPr>
          <p:spPr>
            <a:xfrm>
              <a:off x="15116467" y="1856835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5" h="59689">
                  <a:moveTo>
                    <a:pt x="0" y="13961"/>
                  </a:moveTo>
                  <a:lnTo>
                    <a:pt x="44908" y="59102"/>
                  </a:lnTo>
                  <a:lnTo>
                    <a:pt x="58869" y="44908"/>
                  </a:lnTo>
                  <a:lnTo>
                    <a:pt x="0" y="13961"/>
                  </a:lnTo>
                  <a:close/>
                </a:path>
                <a:path w="59055" h="59689">
                  <a:moveTo>
                    <a:pt x="0" y="13961"/>
                  </a:moveTo>
                  <a:lnTo>
                    <a:pt x="58869" y="44908"/>
                  </a:lnTo>
                  <a:lnTo>
                    <a:pt x="13961" y="0"/>
                  </a:lnTo>
                  <a:lnTo>
                    <a:pt x="0" y="139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" name="object 363" descr=""/>
            <p:cNvSpPr/>
            <p:nvPr/>
          </p:nvSpPr>
          <p:spPr>
            <a:xfrm>
              <a:off x="15116467" y="1856836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5" h="59689">
                  <a:moveTo>
                    <a:pt x="13961" y="0"/>
                  </a:moveTo>
                  <a:lnTo>
                    <a:pt x="0" y="13961"/>
                  </a:lnTo>
                  <a:lnTo>
                    <a:pt x="58869" y="44908"/>
                  </a:lnTo>
                  <a:lnTo>
                    <a:pt x="13961" y="0"/>
                  </a:lnTo>
                  <a:close/>
                </a:path>
                <a:path w="59055" h="59689">
                  <a:moveTo>
                    <a:pt x="0" y="13961"/>
                  </a:moveTo>
                  <a:lnTo>
                    <a:pt x="58869" y="44908"/>
                  </a:lnTo>
                  <a:lnTo>
                    <a:pt x="44908" y="59102"/>
                  </a:lnTo>
                  <a:lnTo>
                    <a:pt x="0" y="139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4" name="object 364" descr=""/>
          <p:cNvSpPr txBox="1"/>
          <p:nvPr/>
        </p:nvSpPr>
        <p:spPr>
          <a:xfrm>
            <a:off x="15013589" y="1608252"/>
            <a:ext cx="107314" cy="212090"/>
          </a:xfrm>
          <a:prstGeom prst="rect">
            <a:avLst/>
          </a:prstGeom>
        </p:spPr>
        <p:txBody>
          <a:bodyPr wrap="square" lIns="0" tIns="88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550">
                <a:latin typeface="Arial"/>
                <a:cs typeface="Arial"/>
              </a:rPr>
              <a:t>10'-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65" name="object 365" descr=""/>
          <p:cNvGrpSpPr/>
          <p:nvPr/>
        </p:nvGrpSpPr>
        <p:grpSpPr>
          <a:xfrm>
            <a:off x="14546215" y="1834328"/>
            <a:ext cx="653415" cy="2896870"/>
            <a:chOff x="14546215" y="1834328"/>
            <a:chExt cx="653415" cy="2896870"/>
          </a:xfrm>
        </p:grpSpPr>
        <p:sp>
          <p:nvSpPr>
            <p:cNvPr id="366" name="object 366" descr=""/>
            <p:cNvSpPr/>
            <p:nvPr/>
          </p:nvSpPr>
          <p:spPr>
            <a:xfrm>
              <a:off x="14546850" y="1834963"/>
              <a:ext cx="652145" cy="2844165"/>
            </a:xfrm>
            <a:custGeom>
              <a:avLst/>
              <a:gdLst/>
              <a:ahLst/>
              <a:cxnLst/>
              <a:rect l="l" t="t" r="r" b="b"/>
              <a:pathLst>
                <a:path w="652144" h="2844165">
                  <a:moveTo>
                    <a:pt x="0" y="51423"/>
                  </a:moveTo>
                  <a:lnTo>
                    <a:pt x="651289" y="51423"/>
                  </a:lnTo>
                </a:path>
                <a:path w="652144" h="2844165">
                  <a:moveTo>
                    <a:pt x="0" y="2843659"/>
                  </a:moveTo>
                  <a:lnTo>
                    <a:pt x="651521" y="2843659"/>
                  </a:lnTo>
                </a:path>
                <a:path w="652144" h="2844165">
                  <a:moveTo>
                    <a:pt x="598934" y="103778"/>
                  </a:moveTo>
                  <a:lnTo>
                    <a:pt x="599167" y="2791305"/>
                  </a:lnTo>
                </a:path>
                <a:path w="652144" h="2844165">
                  <a:moveTo>
                    <a:pt x="598934" y="0"/>
                  </a:moveTo>
                  <a:lnTo>
                    <a:pt x="598934" y="1168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7" name="object 367" descr=""/>
            <p:cNvSpPr/>
            <p:nvPr/>
          </p:nvSpPr>
          <p:spPr>
            <a:xfrm>
              <a:off x="15116467" y="1856835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5" h="59689">
                  <a:moveTo>
                    <a:pt x="0" y="13961"/>
                  </a:moveTo>
                  <a:lnTo>
                    <a:pt x="44908" y="59102"/>
                  </a:lnTo>
                  <a:lnTo>
                    <a:pt x="58869" y="44908"/>
                  </a:lnTo>
                  <a:lnTo>
                    <a:pt x="0" y="13961"/>
                  </a:lnTo>
                  <a:close/>
                </a:path>
                <a:path w="59055" h="59689">
                  <a:moveTo>
                    <a:pt x="0" y="13961"/>
                  </a:moveTo>
                  <a:lnTo>
                    <a:pt x="58869" y="44908"/>
                  </a:lnTo>
                  <a:lnTo>
                    <a:pt x="13961" y="0"/>
                  </a:lnTo>
                  <a:lnTo>
                    <a:pt x="0" y="139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" name="object 368" descr=""/>
            <p:cNvSpPr/>
            <p:nvPr/>
          </p:nvSpPr>
          <p:spPr>
            <a:xfrm>
              <a:off x="15116467" y="1856836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5" h="59689">
                  <a:moveTo>
                    <a:pt x="44908" y="59102"/>
                  </a:moveTo>
                  <a:lnTo>
                    <a:pt x="58869" y="44908"/>
                  </a:lnTo>
                  <a:lnTo>
                    <a:pt x="0" y="13961"/>
                  </a:lnTo>
                  <a:lnTo>
                    <a:pt x="44908" y="59102"/>
                  </a:lnTo>
                  <a:close/>
                </a:path>
                <a:path w="59055" h="59689">
                  <a:moveTo>
                    <a:pt x="58869" y="44908"/>
                  </a:moveTo>
                  <a:lnTo>
                    <a:pt x="0" y="13961"/>
                  </a:lnTo>
                  <a:lnTo>
                    <a:pt x="13961" y="0"/>
                  </a:lnTo>
                  <a:lnTo>
                    <a:pt x="58869" y="4490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9" name="object 369" descr=""/>
            <p:cNvSpPr/>
            <p:nvPr/>
          </p:nvSpPr>
          <p:spPr>
            <a:xfrm>
              <a:off x="15146018" y="4613005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w="0" h="117475">
                  <a:moveTo>
                    <a:pt x="0" y="11704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0" name="object 370" descr=""/>
            <p:cNvSpPr/>
            <p:nvPr/>
          </p:nvSpPr>
          <p:spPr>
            <a:xfrm>
              <a:off x="15116699" y="4649072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5" h="59689">
                  <a:moveTo>
                    <a:pt x="0" y="13961"/>
                  </a:moveTo>
                  <a:lnTo>
                    <a:pt x="44908" y="59102"/>
                  </a:lnTo>
                  <a:lnTo>
                    <a:pt x="58869" y="44908"/>
                  </a:lnTo>
                  <a:lnTo>
                    <a:pt x="0" y="13961"/>
                  </a:lnTo>
                  <a:close/>
                </a:path>
                <a:path w="59055" h="59689">
                  <a:moveTo>
                    <a:pt x="0" y="13961"/>
                  </a:moveTo>
                  <a:lnTo>
                    <a:pt x="58869" y="44908"/>
                  </a:lnTo>
                  <a:lnTo>
                    <a:pt x="13961" y="0"/>
                  </a:lnTo>
                  <a:lnTo>
                    <a:pt x="0" y="139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" name="object 371" descr=""/>
            <p:cNvSpPr/>
            <p:nvPr/>
          </p:nvSpPr>
          <p:spPr>
            <a:xfrm>
              <a:off x="15116699" y="4649072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5" h="59689">
                  <a:moveTo>
                    <a:pt x="13961" y="0"/>
                  </a:moveTo>
                  <a:lnTo>
                    <a:pt x="0" y="13961"/>
                  </a:lnTo>
                  <a:lnTo>
                    <a:pt x="58869" y="44908"/>
                  </a:lnTo>
                  <a:lnTo>
                    <a:pt x="13961" y="0"/>
                  </a:lnTo>
                  <a:close/>
                </a:path>
                <a:path w="59055" h="59689">
                  <a:moveTo>
                    <a:pt x="0" y="13961"/>
                  </a:moveTo>
                  <a:lnTo>
                    <a:pt x="58869" y="44908"/>
                  </a:lnTo>
                  <a:lnTo>
                    <a:pt x="44908" y="59102"/>
                  </a:lnTo>
                  <a:lnTo>
                    <a:pt x="0" y="139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2" name="object 372" descr=""/>
          <p:cNvSpPr txBox="1"/>
          <p:nvPr/>
        </p:nvSpPr>
        <p:spPr>
          <a:xfrm>
            <a:off x="15013821" y="3176325"/>
            <a:ext cx="107314" cy="212090"/>
          </a:xfrm>
          <a:prstGeom prst="rect">
            <a:avLst/>
          </a:prstGeom>
        </p:spPr>
        <p:txBody>
          <a:bodyPr wrap="square" lIns="0" tIns="88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550">
                <a:latin typeface="Arial"/>
                <a:cs typeface="Arial"/>
              </a:rPr>
              <a:t>80'-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73" name="object 373" descr=""/>
          <p:cNvGrpSpPr/>
          <p:nvPr/>
        </p:nvGrpSpPr>
        <p:grpSpPr>
          <a:xfrm>
            <a:off x="4116050" y="1485996"/>
            <a:ext cx="3590290" cy="977265"/>
            <a:chOff x="4116050" y="1485996"/>
            <a:chExt cx="3590290" cy="977265"/>
          </a:xfrm>
        </p:grpSpPr>
        <p:sp>
          <p:nvSpPr>
            <p:cNvPr id="374" name="object 374" descr=""/>
            <p:cNvSpPr/>
            <p:nvPr/>
          </p:nvSpPr>
          <p:spPr>
            <a:xfrm>
              <a:off x="4116685" y="1486631"/>
              <a:ext cx="3589020" cy="924560"/>
            </a:xfrm>
            <a:custGeom>
              <a:avLst/>
              <a:gdLst/>
              <a:ahLst/>
              <a:cxnLst/>
              <a:rect l="l" t="t" r="r" b="b"/>
              <a:pathLst>
                <a:path w="3589020" h="924560">
                  <a:moveTo>
                    <a:pt x="3588954" y="51190"/>
                  </a:moveTo>
                  <a:lnTo>
                    <a:pt x="0" y="51423"/>
                  </a:lnTo>
                </a:path>
                <a:path w="3589020" h="924560">
                  <a:moveTo>
                    <a:pt x="552397" y="923997"/>
                  </a:moveTo>
                  <a:lnTo>
                    <a:pt x="0" y="923997"/>
                  </a:lnTo>
                </a:path>
                <a:path w="3589020" h="924560">
                  <a:moveTo>
                    <a:pt x="52354" y="103778"/>
                  </a:moveTo>
                  <a:lnTo>
                    <a:pt x="52354" y="871643"/>
                  </a:lnTo>
                </a:path>
                <a:path w="3589020" h="924560">
                  <a:moveTo>
                    <a:pt x="52354" y="0"/>
                  </a:moveTo>
                  <a:lnTo>
                    <a:pt x="52354" y="1170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5" name="object 375" descr=""/>
            <p:cNvSpPr/>
            <p:nvPr/>
          </p:nvSpPr>
          <p:spPr>
            <a:xfrm>
              <a:off x="4139488" y="1508504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4" h="59690">
                  <a:moveTo>
                    <a:pt x="0" y="14193"/>
                  </a:moveTo>
                  <a:lnTo>
                    <a:pt x="44908" y="59102"/>
                  </a:lnTo>
                  <a:lnTo>
                    <a:pt x="58869" y="45141"/>
                  </a:lnTo>
                  <a:lnTo>
                    <a:pt x="0" y="14193"/>
                  </a:lnTo>
                  <a:close/>
                </a:path>
                <a:path w="59054" h="59690">
                  <a:moveTo>
                    <a:pt x="0" y="14193"/>
                  </a:moveTo>
                  <a:lnTo>
                    <a:pt x="58869" y="45141"/>
                  </a:lnTo>
                  <a:lnTo>
                    <a:pt x="13961" y="0"/>
                  </a:lnTo>
                  <a:lnTo>
                    <a:pt x="0" y="141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" name="object 376" descr=""/>
            <p:cNvSpPr/>
            <p:nvPr/>
          </p:nvSpPr>
          <p:spPr>
            <a:xfrm>
              <a:off x="4139488" y="1508504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4" h="59690">
                  <a:moveTo>
                    <a:pt x="44908" y="59102"/>
                  </a:moveTo>
                  <a:lnTo>
                    <a:pt x="58869" y="45141"/>
                  </a:lnTo>
                  <a:lnTo>
                    <a:pt x="0" y="14193"/>
                  </a:lnTo>
                  <a:lnTo>
                    <a:pt x="44908" y="59102"/>
                  </a:lnTo>
                  <a:close/>
                </a:path>
                <a:path w="59054" h="59690">
                  <a:moveTo>
                    <a:pt x="58869" y="45141"/>
                  </a:moveTo>
                  <a:lnTo>
                    <a:pt x="0" y="14193"/>
                  </a:lnTo>
                  <a:lnTo>
                    <a:pt x="13961" y="0"/>
                  </a:lnTo>
                  <a:lnTo>
                    <a:pt x="58869" y="45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7" name="object 377" descr=""/>
            <p:cNvSpPr/>
            <p:nvPr/>
          </p:nvSpPr>
          <p:spPr>
            <a:xfrm>
              <a:off x="4169039" y="2345011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w="0" h="117475">
                  <a:moveTo>
                    <a:pt x="0" y="11704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8" name="object 378" descr=""/>
            <p:cNvSpPr/>
            <p:nvPr/>
          </p:nvSpPr>
          <p:spPr>
            <a:xfrm>
              <a:off x="4139488" y="2381078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89" h="59689">
                  <a:moveTo>
                    <a:pt x="0" y="14193"/>
                  </a:moveTo>
                  <a:lnTo>
                    <a:pt x="44908" y="59102"/>
                  </a:lnTo>
                  <a:lnTo>
                    <a:pt x="59102" y="45141"/>
                  </a:lnTo>
                  <a:lnTo>
                    <a:pt x="0" y="14193"/>
                  </a:lnTo>
                  <a:close/>
                </a:path>
                <a:path w="59689" h="59689">
                  <a:moveTo>
                    <a:pt x="0" y="14193"/>
                  </a:moveTo>
                  <a:lnTo>
                    <a:pt x="59102" y="45141"/>
                  </a:lnTo>
                  <a:lnTo>
                    <a:pt x="14193" y="0"/>
                  </a:lnTo>
                  <a:lnTo>
                    <a:pt x="0" y="141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" name="object 379" descr=""/>
            <p:cNvSpPr/>
            <p:nvPr/>
          </p:nvSpPr>
          <p:spPr>
            <a:xfrm>
              <a:off x="4139488" y="2381078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89" h="59689">
                  <a:moveTo>
                    <a:pt x="14193" y="0"/>
                  </a:moveTo>
                  <a:lnTo>
                    <a:pt x="0" y="14193"/>
                  </a:lnTo>
                  <a:lnTo>
                    <a:pt x="59102" y="45141"/>
                  </a:lnTo>
                  <a:lnTo>
                    <a:pt x="14193" y="0"/>
                  </a:lnTo>
                  <a:close/>
                </a:path>
                <a:path w="59689" h="59689">
                  <a:moveTo>
                    <a:pt x="0" y="14193"/>
                  </a:moveTo>
                  <a:lnTo>
                    <a:pt x="59102" y="45141"/>
                  </a:lnTo>
                  <a:lnTo>
                    <a:pt x="44908" y="59102"/>
                  </a:lnTo>
                  <a:lnTo>
                    <a:pt x="0" y="14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0" name="object 380" descr=""/>
          <p:cNvSpPr txBox="1"/>
          <p:nvPr/>
        </p:nvSpPr>
        <p:spPr>
          <a:xfrm>
            <a:off x="4036843" y="1867930"/>
            <a:ext cx="107314" cy="212090"/>
          </a:xfrm>
          <a:prstGeom prst="rect">
            <a:avLst/>
          </a:prstGeom>
        </p:spPr>
        <p:txBody>
          <a:bodyPr wrap="square" lIns="0" tIns="88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550">
                <a:latin typeface="Arial"/>
                <a:cs typeface="Arial"/>
              </a:rPr>
              <a:t>25'-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81" name="object 381" descr=""/>
          <p:cNvGrpSpPr/>
          <p:nvPr/>
        </p:nvGrpSpPr>
        <p:grpSpPr>
          <a:xfrm>
            <a:off x="4116050" y="2358570"/>
            <a:ext cx="554355" cy="2373630"/>
            <a:chOff x="4116050" y="2358570"/>
            <a:chExt cx="554355" cy="2373630"/>
          </a:xfrm>
        </p:grpSpPr>
        <p:sp>
          <p:nvSpPr>
            <p:cNvPr id="382" name="object 382" descr=""/>
            <p:cNvSpPr/>
            <p:nvPr/>
          </p:nvSpPr>
          <p:spPr>
            <a:xfrm>
              <a:off x="4116685" y="2359205"/>
              <a:ext cx="553085" cy="2320290"/>
            </a:xfrm>
            <a:custGeom>
              <a:avLst/>
              <a:gdLst/>
              <a:ahLst/>
              <a:cxnLst/>
              <a:rect l="l" t="t" r="r" b="b"/>
              <a:pathLst>
                <a:path w="553085" h="2320290">
                  <a:moveTo>
                    <a:pt x="552397" y="51423"/>
                  </a:moveTo>
                  <a:lnTo>
                    <a:pt x="0" y="51423"/>
                  </a:lnTo>
                </a:path>
                <a:path w="553085" h="2320290">
                  <a:moveTo>
                    <a:pt x="552630" y="2320115"/>
                  </a:moveTo>
                  <a:lnTo>
                    <a:pt x="232" y="2320115"/>
                  </a:lnTo>
                </a:path>
                <a:path w="553085" h="2320290">
                  <a:moveTo>
                    <a:pt x="52354" y="103778"/>
                  </a:moveTo>
                  <a:lnTo>
                    <a:pt x="52587" y="2267761"/>
                  </a:lnTo>
                </a:path>
                <a:path w="553085" h="2320290">
                  <a:moveTo>
                    <a:pt x="52354" y="0"/>
                  </a:moveTo>
                  <a:lnTo>
                    <a:pt x="52354" y="1170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3" name="object 383" descr=""/>
            <p:cNvSpPr/>
            <p:nvPr/>
          </p:nvSpPr>
          <p:spPr>
            <a:xfrm>
              <a:off x="4139488" y="2381078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89" h="59689">
                  <a:moveTo>
                    <a:pt x="0" y="14193"/>
                  </a:moveTo>
                  <a:lnTo>
                    <a:pt x="44908" y="59102"/>
                  </a:lnTo>
                  <a:lnTo>
                    <a:pt x="59102" y="45141"/>
                  </a:lnTo>
                  <a:lnTo>
                    <a:pt x="0" y="14193"/>
                  </a:lnTo>
                  <a:close/>
                </a:path>
                <a:path w="59689" h="59689">
                  <a:moveTo>
                    <a:pt x="0" y="14193"/>
                  </a:moveTo>
                  <a:lnTo>
                    <a:pt x="59102" y="45141"/>
                  </a:lnTo>
                  <a:lnTo>
                    <a:pt x="14193" y="0"/>
                  </a:lnTo>
                  <a:lnTo>
                    <a:pt x="0" y="141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" name="object 384" descr=""/>
            <p:cNvSpPr/>
            <p:nvPr/>
          </p:nvSpPr>
          <p:spPr>
            <a:xfrm>
              <a:off x="4139488" y="2381078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89" h="59689">
                  <a:moveTo>
                    <a:pt x="44908" y="59102"/>
                  </a:moveTo>
                  <a:lnTo>
                    <a:pt x="59102" y="45141"/>
                  </a:lnTo>
                  <a:lnTo>
                    <a:pt x="0" y="14193"/>
                  </a:lnTo>
                  <a:lnTo>
                    <a:pt x="44908" y="59102"/>
                  </a:lnTo>
                  <a:close/>
                </a:path>
                <a:path w="59689" h="59689">
                  <a:moveTo>
                    <a:pt x="59102" y="45141"/>
                  </a:moveTo>
                  <a:lnTo>
                    <a:pt x="0" y="14193"/>
                  </a:lnTo>
                  <a:lnTo>
                    <a:pt x="14193" y="0"/>
                  </a:lnTo>
                  <a:lnTo>
                    <a:pt x="59102" y="45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5" name="object 385" descr=""/>
            <p:cNvSpPr/>
            <p:nvPr/>
          </p:nvSpPr>
          <p:spPr>
            <a:xfrm>
              <a:off x="4169272" y="4613936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w="0" h="117475">
                  <a:moveTo>
                    <a:pt x="0" y="11704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6" name="object 386" descr=""/>
            <p:cNvSpPr/>
            <p:nvPr/>
          </p:nvSpPr>
          <p:spPr>
            <a:xfrm>
              <a:off x="4139720" y="4650002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4">
                  <a:moveTo>
                    <a:pt x="0" y="13961"/>
                  </a:moveTo>
                  <a:lnTo>
                    <a:pt x="44908" y="58869"/>
                  </a:lnTo>
                  <a:lnTo>
                    <a:pt x="58869" y="44908"/>
                  </a:lnTo>
                  <a:lnTo>
                    <a:pt x="0" y="13961"/>
                  </a:lnTo>
                  <a:close/>
                </a:path>
                <a:path w="59054" h="59054">
                  <a:moveTo>
                    <a:pt x="0" y="13961"/>
                  </a:moveTo>
                  <a:lnTo>
                    <a:pt x="58869" y="44908"/>
                  </a:lnTo>
                  <a:lnTo>
                    <a:pt x="13961" y="0"/>
                  </a:lnTo>
                  <a:lnTo>
                    <a:pt x="0" y="139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" name="object 387" descr=""/>
            <p:cNvSpPr/>
            <p:nvPr/>
          </p:nvSpPr>
          <p:spPr>
            <a:xfrm>
              <a:off x="4139721" y="4650002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4">
                  <a:moveTo>
                    <a:pt x="13961" y="0"/>
                  </a:moveTo>
                  <a:lnTo>
                    <a:pt x="0" y="13961"/>
                  </a:lnTo>
                  <a:lnTo>
                    <a:pt x="58869" y="44908"/>
                  </a:lnTo>
                  <a:lnTo>
                    <a:pt x="13961" y="0"/>
                  </a:lnTo>
                  <a:close/>
                </a:path>
                <a:path w="59054" h="59054">
                  <a:moveTo>
                    <a:pt x="0" y="13961"/>
                  </a:moveTo>
                  <a:lnTo>
                    <a:pt x="58869" y="44908"/>
                  </a:lnTo>
                  <a:lnTo>
                    <a:pt x="44908" y="58869"/>
                  </a:lnTo>
                  <a:lnTo>
                    <a:pt x="0" y="139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8" name="object 388" descr=""/>
          <p:cNvSpPr txBox="1"/>
          <p:nvPr/>
        </p:nvSpPr>
        <p:spPr>
          <a:xfrm>
            <a:off x="4036843" y="3438795"/>
            <a:ext cx="107314" cy="212090"/>
          </a:xfrm>
          <a:prstGeom prst="rect">
            <a:avLst/>
          </a:prstGeom>
        </p:spPr>
        <p:txBody>
          <a:bodyPr wrap="square" lIns="0" tIns="88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550">
                <a:latin typeface="Arial"/>
                <a:cs typeface="Arial"/>
              </a:rPr>
              <a:t>65'-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89" name="object 389" descr=""/>
          <p:cNvGrpSpPr/>
          <p:nvPr/>
        </p:nvGrpSpPr>
        <p:grpSpPr>
          <a:xfrm>
            <a:off x="4669378" y="1305665"/>
            <a:ext cx="3140710" cy="1053465"/>
            <a:chOff x="4669378" y="1305665"/>
            <a:chExt cx="3140710" cy="1053465"/>
          </a:xfrm>
        </p:grpSpPr>
        <p:sp>
          <p:nvSpPr>
            <p:cNvPr id="390" name="object 390" descr=""/>
            <p:cNvSpPr/>
            <p:nvPr/>
          </p:nvSpPr>
          <p:spPr>
            <a:xfrm>
              <a:off x="4721437" y="1306300"/>
              <a:ext cx="3088005" cy="1052195"/>
            </a:xfrm>
            <a:custGeom>
              <a:avLst/>
              <a:gdLst/>
              <a:ahLst/>
              <a:cxnLst/>
              <a:rect l="l" t="t" r="r" b="b"/>
              <a:pathLst>
                <a:path w="3088004" h="1052195">
                  <a:moveTo>
                    <a:pt x="3036556" y="179168"/>
                  </a:moveTo>
                  <a:lnTo>
                    <a:pt x="3036556" y="0"/>
                  </a:lnTo>
                </a:path>
                <a:path w="3088004" h="1052195">
                  <a:moveTo>
                    <a:pt x="0" y="1051974"/>
                  </a:moveTo>
                  <a:lnTo>
                    <a:pt x="0" y="232"/>
                  </a:lnTo>
                </a:path>
                <a:path w="3088004" h="1052195">
                  <a:moveTo>
                    <a:pt x="2984202" y="52354"/>
                  </a:moveTo>
                  <a:lnTo>
                    <a:pt x="52354" y="52587"/>
                  </a:lnTo>
                </a:path>
                <a:path w="3088004" h="1052195">
                  <a:moveTo>
                    <a:pt x="3087980" y="52354"/>
                  </a:moveTo>
                  <a:lnTo>
                    <a:pt x="2970939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1" name="object 391" descr=""/>
            <p:cNvSpPr/>
            <p:nvPr/>
          </p:nvSpPr>
          <p:spPr>
            <a:xfrm>
              <a:off x="7728442" y="1329103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90" h="59690">
                  <a:moveTo>
                    <a:pt x="14193" y="59102"/>
                  </a:moveTo>
                  <a:lnTo>
                    <a:pt x="59102" y="14193"/>
                  </a:lnTo>
                  <a:lnTo>
                    <a:pt x="44908" y="0"/>
                  </a:lnTo>
                  <a:lnTo>
                    <a:pt x="14193" y="59102"/>
                  </a:lnTo>
                  <a:close/>
                </a:path>
                <a:path w="59690" h="59690">
                  <a:moveTo>
                    <a:pt x="0" y="44908"/>
                  </a:moveTo>
                  <a:lnTo>
                    <a:pt x="14193" y="59102"/>
                  </a:lnTo>
                  <a:lnTo>
                    <a:pt x="44908" y="0"/>
                  </a:lnTo>
                  <a:lnTo>
                    <a:pt x="0" y="44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" name="object 392" descr=""/>
            <p:cNvSpPr/>
            <p:nvPr/>
          </p:nvSpPr>
          <p:spPr>
            <a:xfrm>
              <a:off x="7728442" y="1329103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90" h="59690">
                  <a:moveTo>
                    <a:pt x="0" y="44908"/>
                  </a:moveTo>
                  <a:lnTo>
                    <a:pt x="14193" y="59102"/>
                  </a:lnTo>
                  <a:lnTo>
                    <a:pt x="44908" y="0"/>
                  </a:lnTo>
                  <a:lnTo>
                    <a:pt x="0" y="44908"/>
                  </a:lnTo>
                  <a:close/>
                </a:path>
                <a:path w="59690" h="59690">
                  <a:moveTo>
                    <a:pt x="14193" y="59102"/>
                  </a:moveTo>
                  <a:lnTo>
                    <a:pt x="44908" y="0"/>
                  </a:lnTo>
                  <a:lnTo>
                    <a:pt x="59102" y="14193"/>
                  </a:lnTo>
                  <a:lnTo>
                    <a:pt x="14193" y="5910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3" name="object 393" descr=""/>
            <p:cNvSpPr/>
            <p:nvPr/>
          </p:nvSpPr>
          <p:spPr>
            <a:xfrm>
              <a:off x="4670013" y="1358887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 h="0">
                  <a:moveTo>
                    <a:pt x="0" y="0"/>
                  </a:moveTo>
                  <a:lnTo>
                    <a:pt x="1170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4" name="object 394" descr=""/>
            <p:cNvSpPr/>
            <p:nvPr/>
          </p:nvSpPr>
          <p:spPr>
            <a:xfrm>
              <a:off x="4691885" y="1329335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89" h="59690">
                  <a:moveTo>
                    <a:pt x="14193" y="59102"/>
                  </a:moveTo>
                  <a:lnTo>
                    <a:pt x="59102" y="14193"/>
                  </a:lnTo>
                  <a:lnTo>
                    <a:pt x="44908" y="0"/>
                  </a:lnTo>
                  <a:lnTo>
                    <a:pt x="14193" y="59102"/>
                  </a:lnTo>
                  <a:close/>
                </a:path>
                <a:path w="59689" h="59690">
                  <a:moveTo>
                    <a:pt x="0" y="44908"/>
                  </a:moveTo>
                  <a:lnTo>
                    <a:pt x="14193" y="59102"/>
                  </a:lnTo>
                  <a:lnTo>
                    <a:pt x="44908" y="0"/>
                  </a:lnTo>
                  <a:lnTo>
                    <a:pt x="0" y="44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" name="object 395" descr=""/>
            <p:cNvSpPr/>
            <p:nvPr/>
          </p:nvSpPr>
          <p:spPr>
            <a:xfrm>
              <a:off x="4691886" y="1329336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89" h="59690">
                  <a:moveTo>
                    <a:pt x="59102" y="14193"/>
                  </a:moveTo>
                  <a:lnTo>
                    <a:pt x="44908" y="0"/>
                  </a:lnTo>
                  <a:lnTo>
                    <a:pt x="14193" y="59102"/>
                  </a:lnTo>
                  <a:lnTo>
                    <a:pt x="59102" y="14193"/>
                  </a:lnTo>
                  <a:close/>
                </a:path>
                <a:path w="59689" h="59690">
                  <a:moveTo>
                    <a:pt x="44908" y="0"/>
                  </a:moveTo>
                  <a:lnTo>
                    <a:pt x="14193" y="59102"/>
                  </a:lnTo>
                  <a:lnTo>
                    <a:pt x="0" y="44908"/>
                  </a:lnTo>
                  <a:lnTo>
                    <a:pt x="4490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6" name="object 396" descr=""/>
          <p:cNvSpPr txBox="1"/>
          <p:nvPr/>
        </p:nvSpPr>
        <p:spPr>
          <a:xfrm>
            <a:off x="6134174" y="1219530"/>
            <a:ext cx="21209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87'-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97" name="object 397" descr=""/>
          <p:cNvGrpSpPr/>
          <p:nvPr/>
        </p:nvGrpSpPr>
        <p:grpSpPr>
          <a:xfrm>
            <a:off x="7054117" y="2759426"/>
            <a:ext cx="6574155" cy="1901825"/>
            <a:chOff x="7054117" y="2759426"/>
            <a:chExt cx="6574155" cy="1901825"/>
          </a:xfrm>
        </p:grpSpPr>
        <p:sp>
          <p:nvSpPr>
            <p:cNvPr id="398" name="object 398" descr=""/>
            <p:cNvSpPr/>
            <p:nvPr/>
          </p:nvSpPr>
          <p:spPr>
            <a:xfrm>
              <a:off x="13616105" y="4329128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" name="object 399" descr=""/>
            <p:cNvSpPr/>
            <p:nvPr/>
          </p:nvSpPr>
          <p:spPr>
            <a:xfrm>
              <a:off x="13616105" y="4329128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0" name="object 400" descr=""/>
            <p:cNvSpPr/>
            <p:nvPr/>
          </p:nvSpPr>
          <p:spPr>
            <a:xfrm>
              <a:off x="7054117" y="2759426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0" y="0"/>
                  </a:moveTo>
                  <a:lnTo>
                    <a:pt x="232" y="698059"/>
                  </a:lnTo>
                  <a:lnTo>
                    <a:pt x="11867" y="698059"/>
                  </a:lnTo>
                  <a:lnTo>
                    <a:pt x="0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867" y="698059"/>
                  </a:lnTo>
                  <a:lnTo>
                    <a:pt x="118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" name="object 401" descr=""/>
            <p:cNvSpPr/>
            <p:nvPr/>
          </p:nvSpPr>
          <p:spPr>
            <a:xfrm>
              <a:off x="7054117" y="2759426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11867" y="0"/>
                  </a:moveTo>
                  <a:lnTo>
                    <a:pt x="0" y="0"/>
                  </a:lnTo>
                  <a:lnTo>
                    <a:pt x="11867" y="698059"/>
                  </a:lnTo>
                  <a:lnTo>
                    <a:pt x="11867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867" y="698059"/>
                  </a:lnTo>
                  <a:lnTo>
                    <a:pt x="232" y="6980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2" name="object 402" descr=""/>
          <p:cNvSpPr txBox="1"/>
          <p:nvPr/>
        </p:nvSpPr>
        <p:spPr>
          <a:xfrm>
            <a:off x="7165126" y="4371171"/>
            <a:ext cx="6809105" cy="25971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11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403" name="object 403" descr=""/>
          <p:cNvSpPr txBox="1"/>
          <p:nvPr/>
        </p:nvSpPr>
        <p:spPr>
          <a:xfrm>
            <a:off x="4713587" y="4419397"/>
            <a:ext cx="245808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39682" sz="1575" spc="-225">
                <a:latin typeface="Arial"/>
                <a:cs typeface="Arial"/>
              </a:rPr>
              <a:t>10X15</a:t>
            </a:r>
            <a:r>
              <a:rPr dirty="0" baseline="39682" sz="1575" spc="157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4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4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55">
                <a:latin typeface="Arial"/>
                <a:cs typeface="Arial"/>
              </a:rPr>
              <a:t>10X10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04" name="object 404" descr=""/>
          <p:cNvGrpSpPr/>
          <p:nvPr/>
        </p:nvGrpSpPr>
        <p:grpSpPr>
          <a:xfrm>
            <a:off x="6117089" y="2427382"/>
            <a:ext cx="1647189" cy="163830"/>
            <a:chOff x="6117089" y="2427382"/>
            <a:chExt cx="1647189" cy="163830"/>
          </a:xfrm>
        </p:grpSpPr>
        <p:sp>
          <p:nvSpPr>
            <p:cNvPr id="405" name="object 405" descr=""/>
            <p:cNvSpPr/>
            <p:nvPr/>
          </p:nvSpPr>
          <p:spPr>
            <a:xfrm>
              <a:off x="7507856" y="2427382"/>
              <a:ext cx="12065" cy="158115"/>
            </a:xfrm>
            <a:custGeom>
              <a:avLst/>
              <a:gdLst/>
              <a:ahLst/>
              <a:cxnLst/>
              <a:rect l="l" t="t" r="r" b="b"/>
              <a:pathLst>
                <a:path w="12065" h="158114">
                  <a:moveTo>
                    <a:pt x="0" y="0"/>
                  </a:moveTo>
                  <a:lnTo>
                    <a:pt x="0" y="157528"/>
                  </a:lnTo>
                  <a:lnTo>
                    <a:pt x="11634" y="157528"/>
                  </a:lnTo>
                  <a:lnTo>
                    <a:pt x="0" y="0"/>
                  </a:lnTo>
                  <a:close/>
                </a:path>
                <a:path w="12065" h="158114">
                  <a:moveTo>
                    <a:pt x="0" y="0"/>
                  </a:moveTo>
                  <a:lnTo>
                    <a:pt x="11634" y="15752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" name="object 406" descr=""/>
            <p:cNvSpPr/>
            <p:nvPr/>
          </p:nvSpPr>
          <p:spPr>
            <a:xfrm>
              <a:off x="7507856" y="2427383"/>
              <a:ext cx="12065" cy="158115"/>
            </a:xfrm>
            <a:custGeom>
              <a:avLst/>
              <a:gdLst/>
              <a:ahLst/>
              <a:cxnLst/>
              <a:rect l="l" t="t" r="r" b="b"/>
              <a:pathLst>
                <a:path w="12065" h="158114">
                  <a:moveTo>
                    <a:pt x="11634" y="0"/>
                  </a:moveTo>
                  <a:lnTo>
                    <a:pt x="0" y="0"/>
                  </a:lnTo>
                  <a:lnTo>
                    <a:pt x="11634" y="157528"/>
                  </a:lnTo>
                  <a:lnTo>
                    <a:pt x="11634" y="0"/>
                  </a:lnTo>
                  <a:close/>
                </a:path>
                <a:path w="12065" h="158114">
                  <a:moveTo>
                    <a:pt x="0" y="0"/>
                  </a:moveTo>
                  <a:lnTo>
                    <a:pt x="11634" y="157528"/>
                  </a:lnTo>
                  <a:lnTo>
                    <a:pt x="0" y="15752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7" name="object 407" descr=""/>
            <p:cNvSpPr/>
            <p:nvPr/>
          </p:nvSpPr>
          <p:spPr>
            <a:xfrm>
              <a:off x="7752176" y="2427848"/>
              <a:ext cx="12065" cy="157480"/>
            </a:xfrm>
            <a:custGeom>
              <a:avLst/>
              <a:gdLst/>
              <a:ahLst/>
              <a:cxnLst/>
              <a:rect l="l" t="t" r="r" b="b"/>
              <a:pathLst>
                <a:path w="12065" h="157480">
                  <a:moveTo>
                    <a:pt x="0" y="0"/>
                  </a:moveTo>
                  <a:lnTo>
                    <a:pt x="0" y="157063"/>
                  </a:lnTo>
                  <a:lnTo>
                    <a:pt x="11634" y="157063"/>
                  </a:lnTo>
                  <a:lnTo>
                    <a:pt x="0" y="0"/>
                  </a:lnTo>
                  <a:close/>
                </a:path>
                <a:path w="12065" h="157480">
                  <a:moveTo>
                    <a:pt x="0" y="0"/>
                  </a:moveTo>
                  <a:lnTo>
                    <a:pt x="11634" y="15706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" name="object 408" descr=""/>
            <p:cNvSpPr/>
            <p:nvPr/>
          </p:nvSpPr>
          <p:spPr>
            <a:xfrm>
              <a:off x="7752177" y="2427848"/>
              <a:ext cx="12065" cy="157480"/>
            </a:xfrm>
            <a:custGeom>
              <a:avLst/>
              <a:gdLst/>
              <a:ahLst/>
              <a:cxnLst/>
              <a:rect l="l" t="t" r="r" b="b"/>
              <a:pathLst>
                <a:path w="12065" h="157480">
                  <a:moveTo>
                    <a:pt x="11634" y="0"/>
                  </a:moveTo>
                  <a:lnTo>
                    <a:pt x="0" y="0"/>
                  </a:lnTo>
                  <a:lnTo>
                    <a:pt x="11634" y="157063"/>
                  </a:lnTo>
                  <a:lnTo>
                    <a:pt x="11634" y="0"/>
                  </a:lnTo>
                  <a:close/>
                </a:path>
                <a:path w="12065" h="157480">
                  <a:moveTo>
                    <a:pt x="0" y="0"/>
                  </a:moveTo>
                  <a:lnTo>
                    <a:pt x="11634" y="157063"/>
                  </a:lnTo>
                  <a:lnTo>
                    <a:pt x="0" y="1570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9" name="object 409" descr=""/>
            <p:cNvSpPr/>
            <p:nvPr/>
          </p:nvSpPr>
          <p:spPr>
            <a:xfrm>
              <a:off x="6117089" y="2579094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11634"/>
                  </a:moveTo>
                  <a:lnTo>
                    <a:pt x="174514" y="11634"/>
                  </a:lnTo>
                  <a:lnTo>
                    <a:pt x="174514" y="0"/>
                  </a:lnTo>
                  <a:lnTo>
                    <a:pt x="0" y="11634"/>
                  </a:lnTo>
                  <a:close/>
                </a:path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" name="object 410" descr=""/>
            <p:cNvSpPr/>
            <p:nvPr/>
          </p:nvSpPr>
          <p:spPr>
            <a:xfrm>
              <a:off x="6117090" y="2579094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  <a:path w="174625" h="12064">
                  <a:moveTo>
                    <a:pt x="0" y="11634"/>
                  </a:moveTo>
                  <a:lnTo>
                    <a:pt x="174514" y="0"/>
                  </a:lnTo>
                  <a:lnTo>
                    <a:pt x="174514" y="11634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1" name="object 411" descr=""/>
          <p:cNvSpPr txBox="1"/>
          <p:nvPr/>
        </p:nvSpPr>
        <p:spPr>
          <a:xfrm>
            <a:off x="6117653" y="2571402"/>
            <a:ext cx="167640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12" name="object 412" descr=""/>
          <p:cNvGrpSpPr/>
          <p:nvPr/>
        </p:nvGrpSpPr>
        <p:grpSpPr>
          <a:xfrm>
            <a:off x="4739121" y="1131669"/>
            <a:ext cx="9738360" cy="3030220"/>
            <a:chOff x="4739121" y="1131669"/>
            <a:chExt cx="9738360" cy="3030220"/>
          </a:xfrm>
        </p:grpSpPr>
        <p:sp>
          <p:nvSpPr>
            <p:cNvPr id="413" name="object 413" descr=""/>
            <p:cNvSpPr/>
            <p:nvPr/>
          </p:nvSpPr>
          <p:spPr>
            <a:xfrm>
              <a:off x="4739121" y="4149959"/>
              <a:ext cx="332105" cy="12065"/>
            </a:xfrm>
            <a:custGeom>
              <a:avLst/>
              <a:gdLst/>
              <a:ahLst/>
              <a:cxnLst/>
              <a:rect l="l" t="t" r="r" b="b"/>
              <a:pathLst>
                <a:path w="332104" h="12064">
                  <a:moveTo>
                    <a:pt x="0" y="11634"/>
                  </a:moveTo>
                  <a:lnTo>
                    <a:pt x="331578" y="11634"/>
                  </a:lnTo>
                  <a:lnTo>
                    <a:pt x="331578" y="0"/>
                  </a:lnTo>
                  <a:lnTo>
                    <a:pt x="0" y="11634"/>
                  </a:lnTo>
                  <a:close/>
                </a:path>
                <a:path w="332104" h="12064">
                  <a:moveTo>
                    <a:pt x="0" y="0"/>
                  </a:moveTo>
                  <a:lnTo>
                    <a:pt x="0" y="11634"/>
                  </a:lnTo>
                  <a:lnTo>
                    <a:pt x="3315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" name="object 414" descr=""/>
            <p:cNvSpPr/>
            <p:nvPr/>
          </p:nvSpPr>
          <p:spPr>
            <a:xfrm>
              <a:off x="4739121" y="4149960"/>
              <a:ext cx="332105" cy="12065"/>
            </a:xfrm>
            <a:custGeom>
              <a:avLst/>
              <a:gdLst/>
              <a:ahLst/>
              <a:cxnLst/>
              <a:rect l="l" t="t" r="r" b="b"/>
              <a:pathLst>
                <a:path w="332104" h="12064">
                  <a:moveTo>
                    <a:pt x="331578" y="11634"/>
                  </a:moveTo>
                  <a:lnTo>
                    <a:pt x="331578" y="0"/>
                  </a:lnTo>
                  <a:lnTo>
                    <a:pt x="0" y="11634"/>
                  </a:lnTo>
                  <a:lnTo>
                    <a:pt x="331578" y="11634"/>
                  </a:lnTo>
                  <a:close/>
                </a:path>
                <a:path w="332104" h="12064">
                  <a:moveTo>
                    <a:pt x="331578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33157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5" name="object 415" descr=""/>
            <p:cNvSpPr/>
            <p:nvPr/>
          </p:nvSpPr>
          <p:spPr>
            <a:xfrm>
              <a:off x="13970952" y="2578628"/>
              <a:ext cx="506095" cy="12065"/>
            </a:xfrm>
            <a:custGeom>
              <a:avLst/>
              <a:gdLst/>
              <a:ahLst/>
              <a:cxnLst/>
              <a:rect l="l" t="t" r="r" b="b"/>
              <a:pathLst>
                <a:path w="506094" h="12064">
                  <a:moveTo>
                    <a:pt x="0" y="11634"/>
                  </a:moveTo>
                  <a:lnTo>
                    <a:pt x="506092" y="11634"/>
                  </a:lnTo>
                  <a:lnTo>
                    <a:pt x="506092" y="0"/>
                  </a:lnTo>
                  <a:lnTo>
                    <a:pt x="0" y="11634"/>
                  </a:lnTo>
                  <a:close/>
                </a:path>
                <a:path w="506094" h="12064">
                  <a:moveTo>
                    <a:pt x="0" y="0"/>
                  </a:moveTo>
                  <a:lnTo>
                    <a:pt x="0" y="11634"/>
                  </a:lnTo>
                  <a:lnTo>
                    <a:pt x="5060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" name="object 416" descr=""/>
            <p:cNvSpPr/>
            <p:nvPr/>
          </p:nvSpPr>
          <p:spPr>
            <a:xfrm>
              <a:off x="13970952" y="2578629"/>
              <a:ext cx="506095" cy="12065"/>
            </a:xfrm>
            <a:custGeom>
              <a:avLst/>
              <a:gdLst/>
              <a:ahLst/>
              <a:cxnLst/>
              <a:rect l="l" t="t" r="r" b="b"/>
              <a:pathLst>
                <a:path w="506094" h="12064">
                  <a:moveTo>
                    <a:pt x="0" y="0"/>
                  </a:moveTo>
                  <a:lnTo>
                    <a:pt x="0" y="11634"/>
                  </a:lnTo>
                  <a:lnTo>
                    <a:pt x="506092" y="0"/>
                  </a:lnTo>
                  <a:lnTo>
                    <a:pt x="0" y="0"/>
                  </a:lnTo>
                  <a:close/>
                </a:path>
                <a:path w="506094" h="12064">
                  <a:moveTo>
                    <a:pt x="0" y="11634"/>
                  </a:moveTo>
                  <a:lnTo>
                    <a:pt x="506092" y="0"/>
                  </a:lnTo>
                  <a:lnTo>
                    <a:pt x="506092" y="11634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7" name="object 417" descr=""/>
            <p:cNvSpPr/>
            <p:nvPr/>
          </p:nvSpPr>
          <p:spPr>
            <a:xfrm>
              <a:off x="13970952" y="2229599"/>
              <a:ext cx="506095" cy="12065"/>
            </a:xfrm>
            <a:custGeom>
              <a:avLst/>
              <a:gdLst/>
              <a:ahLst/>
              <a:cxnLst/>
              <a:rect l="l" t="t" r="r" b="b"/>
              <a:pathLst>
                <a:path w="506094" h="12064">
                  <a:moveTo>
                    <a:pt x="0" y="11634"/>
                  </a:moveTo>
                  <a:lnTo>
                    <a:pt x="506092" y="11634"/>
                  </a:lnTo>
                  <a:lnTo>
                    <a:pt x="506092" y="0"/>
                  </a:lnTo>
                  <a:lnTo>
                    <a:pt x="0" y="11634"/>
                  </a:lnTo>
                  <a:close/>
                </a:path>
                <a:path w="506094" h="12064">
                  <a:moveTo>
                    <a:pt x="0" y="0"/>
                  </a:moveTo>
                  <a:lnTo>
                    <a:pt x="0" y="11634"/>
                  </a:lnTo>
                  <a:lnTo>
                    <a:pt x="5060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" name="object 418" descr=""/>
            <p:cNvSpPr/>
            <p:nvPr/>
          </p:nvSpPr>
          <p:spPr>
            <a:xfrm>
              <a:off x="13970952" y="2229599"/>
              <a:ext cx="506095" cy="12065"/>
            </a:xfrm>
            <a:custGeom>
              <a:avLst/>
              <a:gdLst/>
              <a:ahLst/>
              <a:cxnLst/>
              <a:rect l="l" t="t" r="r" b="b"/>
              <a:pathLst>
                <a:path w="506094" h="12064">
                  <a:moveTo>
                    <a:pt x="0" y="0"/>
                  </a:moveTo>
                  <a:lnTo>
                    <a:pt x="0" y="11634"/>
                  </a:lnTo>
                  <a:lnTo>
                    <a:pt x="506092" y="0"/>
                  </a:lnTo>
                  <a:lnTo>
                    <a:pt x="0" y="0"/>
                  </a:lnTo>
                  <a:close/>
                </a:path>
                <a:path w="506094" h="12064">
                  <a:moveTo>
                    <a:pt x="0" y="11634"/>
                  </a:moveTo>
                  <a:lnTo>
                    <a:pt x="506092" y="0"/>
                  </a:lnTo>
                  <a:lnTo>
                    <a:pt x="506092" y="11634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9" name="object 41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09950" y="1131669"/>
              <a:ext cx="396032" cy="339954"/>
            </a:xfrm>
            <a:prstGeom prst="rect">
              <a:avLst/>
            </a:prstGeom>
          </p:spPr>
        </p:pic>
      </p:grpSp>
      <p:sp>
        <p:nvSpPr>
          <p:cNvPr id="420" name="object 420" descr=""/>
          <p:cNvSpPr txBox="1"/>
          <p:nvPr/>
        </p:nvSpPr>
        <p:spPr>
          <a:xfrm>
            <a:off x="4738289" y="3895852"/>
            <a:ext cx="3143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421" name="object 421" descr=""/>
          <p:cNvSpPr txBox="1"/>
          <p:nvPr/>
        </p:nvSpPr>
        <p:spPr>
          <a:xfrm>
            <a:off x="14055283" y="2311957"/>
            <a:ext cx="3143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422" name="object 422" descr=""/>
          <p:cNvSpPr txBox="1"/>
          <p:nvPr/>
        </p:nvSpPr>
        <p:spPr>
          <a:xfrm>
            <a:off x="14055283" y="1962927"/>
            <a:ext cx="3143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423" name="object 423" descr=""/>
          <p:cNvSpPr txBox="1"/>
          <p:nvPr/>
        </p:nvSpPr>
        <p:spPr>
          <a:xfrm>
            <a:off x="7151246" y="2396887"/>
            <a:ext cx="588010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97510" algn="l"/>
              </a:tabLst>
            </a:pPr>
            <a:r>
              <a:rPr dirty="0" sz="1050" spc="-20">
                <a:latin typeface="Arial"/>
                <a:cs typeface="Arial"/>
              </a:rPr>
              <a:t>5X13</a:t>
            </a:r>
            <a:r>
              <a:rPr dirty="0" sz="1050">
                <a:latin typeface="Arial"/>
                <a:cs typeface="Arial"/>
              </a:rPr>
              <a:t>	</a:t>
            </a:r>
            <a:r>
              <a:rPr dirty="0" sz="1050" spc="-150">
                <a:latin typeface="Arial"/>
                <a:cs typeface="Arial"/>
              </a:rPr>
              <a:t>5X7</a:t>
            </a:r>
            <a:endParaRPr sz="1050">
              <a:latin typeface="Arial"/>
              <a:cs typeface="Arial"/>
            </a:endParaRPr>
          </a:p>
        </p:txBody>
      </p:sp>
      <p:sp>
        <p:nvSpPr>
          <p:cNvPr id="424" name="object 424" descr=""/>
          <p:cNvSpPr txBox="1"/>
          <p:nvPr/>
        </p:nvSpPr>
        <p:spPr>
          <a:xfrm>
            <a:off x="5146735" y="2639381"/>
            <a:ext cx="227329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70">
                <a:latin typeface="Arial"/>
                <a:cs typeface="Arial"/>
              </a:rPr>
              <a:t>OFFICE</a:t>
            </a:r>
            <a:endParaRPr sz="550">
              <a:latin typeface="Arial"/>
              <a:cs typeface="Arial"/>
            </a:endParaRPr>
          </a:p>
        </p:txBody>
      </p:sp>
      <p:sp>
        <p:nvSpPr>
          <p:cNvPr id="425" name="object 425" descr=""/>
          <p:cNvSpPr txBox="1"/>
          <p:nvPr/>
        </p:nvSpPr>
        <p:spPr>
          <a:xfrm>
            <a:off x="5484281" y="3672706"/>
            <a:ext cx="212090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426" name="object 426" descr=""/>
          <p:cNvSpPr txBox="1"/>
          <p:nvPr/>
        </p:nvSpPr>
        <p:spPr>
          <a:xfrm>
            <a:off x="5833310" y="3672706"/>
            <a:ext cx="212090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427" name="object 427" descr=""/>
          <p:cNvSpPr txBox="1"/>
          <p:nvPr/>
        </p:nvSpPr>
        <p:spPr>
          <a:xfrm>
            <a:off x="6182340" y="3672706"/>
            <a:ext cx="212090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428" name="object 428" descr=""/>
          <p:cNvSpPr txBox="1"/>
          <p:nvPr/>
        </p:nvSpPr>
        <p:spPr>
          <a:xfrm>
            <a:off x="6531369" y="3672706"/>
            <a:ext cx="212090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429" name="object 429" descr=""/>
          <p:cNvSpPr txBox="1"/>
          <p:nvPr/>
        </p:nvSpPr>
        <p:spPr>
          <a:xfrm>
            <a:off x="5833310" y="2974647"/>
            <a:ext cx="212090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430" name="object 430" descr=""/>
          <p:cNvSpPr txBox="1"/>
          <p:nvPr/>
        </p:nvSpPr>
        <p:spPr>
          <a:xfrm>
            <a:off x="6182340" y="2974647"/>
            <a:ext cx="212090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431" name="object 431" descr=""/>
          <p:cNvSpPr txBox="1"/>
          <p:nvPr/>
        </p:nvSpPr>
        <p:spPr>
          <a:xfrm>
            <a:off x="6531369" y="2974647"/>
            <a:ext cx="212090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432" name="object 432" descr=""/>
          <p:cNvSpPr txBox="1"/>
          <p:nvPr/>
        </p:nvSpPr>
        <p:spPr>
          <a:xfrm>
            <a:off x="5253840" y="3681300"/>
            <a:ext cx="173990" cy="1676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290">
                <a:latin typeface="Arial"/>
                <a:cs typeface="Arial"/>
              </a:rPr>
              <a:t>5X8</a:t>
            </a:r>
            <a:endParaRPr sz="1050">
              <a:latin typeface="Arial"/>
              <a:cs typeface="Arial"/>
            </a:endParaRPr>
          </a:p>
        </p:txBody>
      </p:sp>
      <p:sp>
        <p:nvSpPr>
          <p:cNvPr id="433" name="object 433" descr=""/>
          <p:cNvSpPr txBox="1"/>
          <p:nvPr/>
        </p:nvSpPr>
        <p:spPr>
          <a:xfrm>
            <a:off x="5253840" y="3943073"/>
            <a:ext cx="173990" cy="1676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290">
                <a:latin typeface="Arial"/>
                <a:cs typeface="Arial"/>
              </a:rPr>
              <a:t>5X8</a:t>
            </a:r>
            <a:endParaRPr sz="1050">
              <a:latin typeface="Arial"/>
              <a:cs typeface="Arial"/>
            </a:endParaRPr>
          </a:p>
        </p:txBody>
      </p:sp>
      <p:sp>
        <p:nvSpPr>
          <p:cNvPr id="434" name="object 434" descr=""/>
          <p:cNvSpPr txBox="1"/>
          <p:nvPr/>
        </p:nvSpPr>
        <p:spPr>
          <a:xfrm>
            <a:off x="9522320" y="1172294"/>
            <a:ext cx="175895" cy="2044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44450">
              <a:lnSpc>
                <a:spcPct val="100000"/>
              </a:lnSpc>
              <a:spcBef>
                <a:spcPts val="125"/>
              </a:spcBef>
            </a:pPr>
            <a:r>
              <a:rPr dirty="0" sz="550" spc="-25">
                <a:latin typeface="Arial"/>
                <a:cs typeface="Arial"/>
              </a:rPr>
              <a:t>12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550" spc="-20">
                <a:latin typeface="Arial"/>
                <a:cs typeface="Arial"/>
              </a:rPr>
              <a:t>A3.2</a:t>
            </a:r>
            <a:endParaRPr sz="550">
              <a:latin typeface="Arial"/>
              <a:cs typeface="Arial"/>
            </a:endParaRPr>
          </a:p>
        </p:txBody>
      </p:sp>
      <p:pic>
        <p:nvPicPr>
          <p:cNvPr id="435" name="object 435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09950" y="4762274"/>
            <a:ext cx="396032" cy="339955"/>
          </a:xfrm>
          <a:prstGeom prst="rect">
            <a:avLst/>
          </a:prstGeom>
        </p:spPr>
      </p:pic>
      <p:sp>
        <p:nvSpPr>
          <p:cNvPr id="436" name="object 436" descr=""/>
          <p:cNvSpPr txBox="1"/>
          <p:nvPr/>
        </p:nvSpPr>
        <p:spPr>
          <a:xfrm>
            <a:off x="4722251" y="4858977"/>
            <a:ext cx="9772015" cy="41020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550" spc="-25">
                <a:latin typeface="Arial"/>
                <a:cs typeface="Arial"/>
              </a:rPr>
              <a:t>10</a:t>
            </a:r>
            <a:endParaRPr sz="550">
              <a:latin typeface="Arial"/>
              <a:cs typeface="Arial"/>
            </a:endParaRPr>
          </a:p>
          <a:p>
            <a:pPr algn="ctr" marL="4445">
              <a:lnSpc>
                <a:spcPct val="100000"/>
              </a:lnSpc>
              <a:spcBef>
                <a:spcPts val="55"/>
              </a:spcBef>
            </a:pPr>
            <a:r>
              <a:rPr dirty="0" sz="550" spc="-20">
                <a:latin typeface="Arial"/>
                <a:cs typeface="Arial"/>
              </a:rPr>
              <a:t>A3.2</a:t>
            </a:r>
            <a:endParaRPr sz="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sz="55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</a:pPr>
            <a:r>
              <a:rPr dirty="0" sz="550">
                <a:latin typeface="Arial"/>
                <a:cs typeface="Arial"/>
              </a:rPr>
              <a:t>280'-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pic>
        <p:nvPicPr>
          <p:cNvPr id="437" name="object 43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625615" y="3081347"/>
            <a:ext cx="339954" cy="396032"/>
          </a:xfrm>
          <a:prstGeom prst="rect">
            <a:avLst/>
          </a:prstGeom>
        </p:spPr>
      </p:pic>
      <p:sp>
        <p:nvSpPr>
          <p:cNvPr id="438" name="object 438" descr=""/>
          <p:cNvSpPr txBox="1"/>
          <p:nvPr/>
        </p:nvSpPr>
        <p:spPr>
          <a:xfrm>
            <a:off x="14746827" y="3178050"/>
            <a:ext cx="175895" cy="2038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0480">
              <a:lnSpc>
                <a:spcPct val="100000"/>
              </a:lnSpc>
              <a:spcBef>
                <a:spcPts val="125"/>
              </a:spcBef>
            </a:pPr>
            <a:r>
              <a:rPr dirty="0" sz="550" spc="-25">
                <a:latin typeface="Arial"/>
                <a:cs typeface="Arial"/>
              </a:rPr>
              <a:t>11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550" spc="-20">
                <a:latin typeface="Arial"/>
                <a:cs typeface="Arial"/>
              </a:rPr>
              <a:t>A3.2</a:t>
            </a:r>
            <a:endParaRPr sz="550">
              <a:latin typeface="Arial"/>
              <a:cs typeface="Arial"/>
            </a:endParaRPr>
          </a:p>
        </p:txBody>
      </p:sp>
      <p:pic>
        <p:nvPicPr>
          <p:cNvPr id="439" name="object 43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250364" y="3082045"/>
            <a:ext cx="339954" cy="396032"/>
          </a:xfrm>
          <a:prstGeom prst="rect">
            <a:avLst/>
          </a:prstGeom>
        </p:spPr>
      </p:pic>
      <p:sp>
        <p:nvSpPr>
          <p:cNvPr id="440" name="object 440" descr=""/>
          <p:cNvSpPr txBox="1"/>
          <p:nvPr/>
        </p:nvSpPr>
        <p:spPr>
          <a:xfrm>
            <a:off x="4297348" y="3178749"/>
            <a:ext cx="175895" cy="2038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1397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9</a:t>
            </a:r>
            <a:endParaRPr sz="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dirty="0" sz="550" spc="-20">
                <a:latin typeface="Arial"/>
                <a:cs typeface="Arial"/>
              </a:rPr>
              <a:t>A3.2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441" name="object 441" descr=""/>
          <p:cNvGrpSpPr/>
          <p:nvPr/>
        </p:nvGrpSpPr>
        <p:grpSpPr>
          <a:xfrm>
            <a:off x="5065114" y="6862385"/>
            <a:ext cx="9412605" cy="3107055"/>
            <a:chOff x="5065114" y="6862385"/>
            <a:chExt cx="9412605" cy="3107055"/>
          </a:xfrm>
        </p:grpSpPr>
        <p:sp>
          <p:nvSpPr>
            <p:cNvPr id="442" name="object 442" descr=""/>
            <p:cNvSpPr/>
            <p:nvPr/>
          </p:nvSpPr>
          <p:spPr>
            <a:xfrm>
              <a:off x="8206380" y="6862617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810"/>
                  </a:lnTo>
                  <a:lnTo>
                    <a:pt x="11634" y="331810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810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" name="object 443" descr=""/>
            <p:cNvSpPr/>
            <p:nvPr/>
          </p:nvSpPr>
          <p:spPr>
            <a:xfrm>
              <a:off x="8206380" y="6862617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810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810"/>
                  </a:lnTo>
                  <a:lnTo>
                    <a:pt x="0" y="33181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4" name="object 444" descr=""/>
            <p:cNvSpPr/>
            <p:nvPr/>
          </p:nvSpPr>
          <p:spPr>
            <a:xfrm>
              <a:off x="8206380" y="7368943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" name="object 445" descr=""/>
            <p:cNvSpPr/>
            <p:nvPr/>
          </p:nvSpPr>
          <p:spPr>
            <a:xfrm>
              <a:off x="8206380" y="7368943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6" name="object 446" descr=""/>
            <p:cNvSpPr/>
            <p:nvPr/>
          </p:nvSpPr>
          <p:spPr>
            <a:xfrm>
              <a:off x="8555409" y="6862617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" name="object 447" descr=""/>
            <p:cNvSpPr/>
            <p:nvPr/>
          </p:nvSpPr>
          <p:spPr>
            <a:xfrm>
              <a:off x="8555409" y="6862617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8" name="object 448" descr=""/>
            <p:cNvSpPr/>
            <p:nvPr/>
          </p:nvSpPr>
          <p:spPr>
            <a:xfrm>
              <a:off x="8555409" y="7368710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776"/>
                  </a:lnTo>
                  <a:lnTo>
                    <a:pt x="11634" y="523776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77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" name="object 449" descr=""/>
            <p:cNvSpPr/>
            <p:nvPr/>
          </p:nvSpPr>
          <p:spPr>
            <a:xfrm>
              <a:off x="8555409" y="7368710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776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776"/>
                  </a:lnTo>
                  <a:lnTo>
                    <a:pt x="0" y="5237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0" name="object 450" descr=""/>
            <p:cNvSpPr/>
            <p:nvPr/>
          </p:nvSpPr>
          <p:spPr>
            <a:xfrm>
              <a:off x="8904439" y="6862617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" name="object 451" descr=""/>
            <p:cNvSpPr/>
            <p:nvPr/>
          </p:nvSpPr>
          <p:spPr>
            <a:xfrm>
              <a:off x="8904439" y="6862617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2" name="object 452" descr=""/>
            <p:cNvSpPr/>
            <p:nvPr/>
          </p:nvSpPr>
          <p:spPr>
            <a:xfrm>
              <a:off x="8904439" y="7368710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" name="object 453" descr=""/>
            <p:cNvSpPr/>
            <p:nvPr/>
          </p:nvSpPr>
          <p:spPr>
            <a:xfrm>
              <a:off x="8904439" y="7368710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4" name="object 454" descr=""/>
            <p:cNvSpPr/>
            <p:nvPr/>
          </p:nvSpPr>
          <p:spPr>
            <a:xfrm>
              <a:off x="9253468" y="6862617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" name="object 455" descr=""/>
            <p:cNvSpPr/>
            <p:nvPr/>
          </p:nvSpPr>
          <p:spPr>
            <a:xfrm>
              <a:off x="9253468" y="6862617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6" name="object 456" descr=""/>
            <p:cNvSpPr/>
            <p:nvPr/>
          </p:nvSpPr>
          <p:spPr>
            <a:xfrm>
              <a:off x="9253468" y="7368710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" name="object 457" descr=""/>
            <p:cNvSpPr/>
            <p:nvPr/>
          </p:nvSpPr>
          <p:spPr>
            <a:xfrm>
              <a:off x="9253468" y="7368710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8" name="object 458" descr=""/>
            <p:cNvSpPr/>
            <p:nvPr/>
          </p:nvSpPr>
          <p:spPr>
            <a:xfrm>
              <a:off x="9602498" y="6862617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" name="object 459" descr=""/>
            <p:cNvSpPr/>
            <p:nvPr/>
          </p:nvSpPr>
          <p:spPr>
            <a:xfrm>
              <a:off x="9602498" y="6862617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0" name="object 460" descr=""/>
            <p:cNvSpPr/>
            <p:nvPr/>
          </p:nvSpPr>
          <p:spPr>
            <a:xfrm>
              <a:off x="9602498" y="7368710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" name="object 461" descr=""/>
            <p:cNvSpPr/>
            <p:nvPr/>
          </p:nvSpPr>
          <p:spPr>
            <a:xfrm>
              <a:off x="9602498" y="7368710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2" name="object 462" descr=""/>
            <p:cNvSpPr/>
            <p:nvPr/>
          </p:nvSpPr>
          <p:spPr>
            <a:xfrm>
              <a:off x="9951527" y="6862617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" name="object 463" descr=""/>
            <p:cNvSpPr/>
            <p:nvPr/>
          </p:nvSpPr>
          <p:spPr>
            <a:xfrm>
              <a:off x="9951528" y="6862617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4" name="object 464" descr=""/>
            <p:cNvSpPr/>
            <p:nvPr/>
          </p:nvSpPr>
          <p:spPr>
            <a:xfrm>
              <a:off x="9951527" y="7368710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" name="object 465" descr=""/>
            <p:cNvSpPr/>
            <p:nvPr/>
          </p:nvSpPr>
          <p:spPr>
            <a:xfrm>
              <a:off x="9951528" y="7368710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6" name="object 466" descr=""/>
            <p:cNvSpPr/>
            <p:nvPr/>
          </p:nvSpPr>
          <p:spPr>
            <a:xfrm>
              <a:off x="10300557" y="6862617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" name="object 467" descr=""/>
            <p:cNvSpPr/>
            <p:nvPr/>
          </p:nvSpPr>
          <p:spPr>
            <a:xfrm>
              <a:off x="10300557" y="6862617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8" name="object 468" descr=""/>
            <p:cNvSpPr/>
            <p:nvPr/>
          </p:nvSpPr>
          <p:spPr>
            <a:xfrm>
              <a:off x="10300557" y="7368710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9" name="object 469" descr=""/>
            <p:cNvSpPr/>
            <p:nvPr/>
          </p:nvSpPr>
          <p:spPr>
            <a:xfrm>
              <a:off x="10300557" y="7368710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0" name="object 470" descr=""/>
            <p:cNvSpPr/>
            <p:nvPr/>
          </p:nvSpPr>
          <p:spPr>
            <a:xfrm>
              <a:off x="10649587" y="6862617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1" name="object 471" descr=""/>
            <p:cNvSpPr/>
            <p:nvPr/>
          </p:nvSpPr>
          <p:spPr>
            <a:xfrm>
              <a:off x="10649587" y="6862617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2" name="object 472" descr=""/>
            <p:cNvSpPr/>
            <p:nvPr/>
          </p:nvSpPr>
          <p:spPr>
            <a:xfrm>
              <a:off x="10649587" y="7368710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3" name="object 473" descr=""/>
            <p:cNvSpPr/>
            <p:nvPr/>
          </p:nvSpPr>
          <p:spPr>
            <a:xfrm>
              <a:off x="10649587" y="7368710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4" name="object 474" descr=""/>
            <p:cNvSpPr/>
            <p:nvPr/>
          </p:nvSpPr>
          <p:spPr>
            <a:xfrm>
              <a:off x="10998616" y="6862617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5" name="object 475" descr=""/>
            <p:cNvSpPr/>
            <p:nvPr/>
          </p:nvSpPr>
          <p:spPr>
            <a:xfrm>
              <a:off x="10998616" y="6862617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6" name="object 476" descr=""/>
            <p:cNvSpPr/>
            <p:nvPr/>
          </p:nvSpPr>
          <p:spPr>
            <a:xfrm>
              <a:off x="10998616" y="7368710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232" y="523544"/>
                  </a:lnTo>
                  <a:lnTo>
                    <a:pt x="11867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867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7" name="object 477" descr=""/>
            <p:cNvSpPr/>
            <p:nvPr/>
          </p:nvSpPr>
          <p:spPr>
            <a:xfrm>
              <a:off x="10998616" y="7368710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867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867" y="523544"/>
                  </a:lnTo>
                  <a:lnTo>
                    <a:pt x="232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8" name="object 478" descr=""/>
            <p:cNvSpPr/>
            <p:nvPr/>
          </p:nvSpPr>
          <p:spPr>
            <a:xfrm>
              <a:off x="11347646" y="6862385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810"/>
                  </a:lnTo>
                  <a:lnTo>
                    <a:pt x="11634" y="331810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810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" name="object 479" descr=""/>
            <p:cNvSpPr/>
            <p:nvPr/>
          </p:nvSpPr>
          <p:spPr>
            <a:xfrm>
              <a:off x="11347646" y="6862385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810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810"/>
                  </a:lnTo>
                  <a:lnTo>
                    <a:pt x="0" y="33181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0" name="object 480" descr=""/>
            <p:cNvSpPr/>
            <p:nvPr/>
          </p:nvSpPr>
          <p:spPr>
            <a:xfrm>
              <a:off x="11347646" y="7368710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232" y="523544"/>
                  </a:lnTo>
                  <a:lnTo>
                    <a:pt x="11867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867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" name="object 481" descr=""/>
            <p:cNvSpPr/>
            <p:nvPr/>
          </p:nvSpPr>
          <p:spPr>
            <a:xfrm>
              <a:off x="11347646" y="7368710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867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867" y="523544"/>
                  </a:lnTo>
                  <a:lnTo>
                    <a:pt x="232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2" name="object 482" descr=""/>
            <p:cNvSpPr/>
            <p:nvPr/>
          </p:nvSpPr>
          <p:spPr>
            <a:xfrm>
              <a:off x="11696675" y="6862385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" name="object 483" descr=""/>
            <p:cNvSpPr/>
            <p:nvPr/>
          </p:nvSpPr>
          <p:spPr>
            <a:xfrm>
              <a:off x="11696675" y="6862385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4" name="object 484" descr=""/>
            <p:cNvSpPr/>
            <p:nvPr/>
          </p:nvSpPr>
          <p:spPr>
            <a:xfrm>
              <a:off x="11696675" y="7368477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232" y="523544"/>
                  </a:lnTo>
                  <a:lnTo>
                    <a:pt x="11867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867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" name="object 485" descr=""/>
            <p:cNvSpPr/>
            <p:nvPr/>
          </p:nvSpPr>
          <p:spPr>
            <a:xfrm>
              <a:off x="11696675" y="7368477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867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867" y="523544"/>
                  </a:lnTo>
                  <a:lnTo>
                    <a:pt x="232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6" name="object 486" descr=""/>
            <p:cNvSpPr/>
            <p:nvPr/>
          </p:nvSpPr>
          <p:spPr>
            <a:xfrm>
              <a:off x="12045705" y="6862385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" name="object 487" descr=""/>
            <p:cNvSpPr/>
            <p:nvPr/>
          </p:nvSpPr>
          <p:spPr>
            <a:xfrm>
              <a:off x="12045705" y="6862385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8" name="object 488" descr=""/>
            <p:cNvSpPr/>
            <p:nvPr/>
          </p:nvSpPr>
          <p:spPr>
            <a:xfrm>
              <a:off x="12045705" y="7368477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232" y="523544"/>
                  </a:lnTo>
                  <a:lnTo>
                    <a:pt x="11867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867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9" name="object 489" descr=""/>
            <p:cNvSpPr/>
            <p:nvPr/>
          </p:nvSpPr>
          <p:spPr>
            <a:xfrm>
              <a:off x="12045705" y="7368477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867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867" y="523544"/>
                  </a:lnTo>
                  <a:lnTo>
                    <a:pt x="232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0" name="object 490" descr=""/>
            <p:cNvSpPr/>
            <p:nvPr/>
          </p:nvSpPr>
          <p:spPr>
            <a:xfrm>
              <a:off x="12394734" y="6862385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1" name="object 491" descr=""/>
            <p:cNvSpPr/>
            <p:nvPr/>
          </p:nvSpPr>
          <p:spPr>
            <a:xfrm>
              <a:off x="12394734" y="6862385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2" name="object 492" descr=""/>
            <p:cNvSpPr/>
            <p:nvPr/>
          </p:nvSpPr>
          <p:spPr>
            <a:xfrm>
              <a:off x="12394734" y="7368477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232" y="523544"/>
                  </a:lnTo>
                  <a:lnTo>
                    <a:pt x="11867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867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" name="object 493" descr=""/>
            <p:cNvSpPr/>
            <p:nvPr/>
          </p:nvSpPr>
          <p:spPr>
            <a:xfrm>
              <a:off x="12394734" y="7368477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867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867" y="523544"/>
                  </a:lnTo>
                  <a:lnTo>
                    <a:pt x="232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4" name="object 494" descr=""/>
            <p:cNvSpPr/>
            <p:nvPr/>
          </p:nvSpPr>
          <p:spPr>
            <a:xfrm>
              <a:off x="12743764" y="6862385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" name="object 495" descr=""/>
            <p:cNvSpPr/>
            <p:nvPr/>
          </p:nvSpPr>
          <p:spPr>
            <a:xfrm>
              <a:off x="12743764" y="6862385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6" name="object 496" descr=""/>
            <p:cNvSpPr/>
            <p:nvPr/>
          </p:nvSpPr>
          <p:spPr>
            <a:xfrm>
              <a:off x="12743996" y="7368477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" name="object 497" descr=""/>
            <p:cNvSpPr/>
            <p:nvPr/>
          </p:nvSpPr>
          <p:spPr>
            <a:xfrm>
              <a:off x="12743996" y="7368477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8" name="object 498" descr=""/>
            <p:cNvSpPr/>
            <p:nvPr/>
          </p:nvSpPr>
          <p:spPr>
            <a:xfrm>
              <a:off x="13093026" y="7368477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" name="object 499" descr=""/>
            <p:cNvSpPr/>
            <p:nvPr/>
          </p:nvSpPr>
          <p:spPr>
            <a:xfrm>
              <a:off x="13093026" y="7368477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0" name="object 500" descr=""/>
            <p:cNvSpPr/>
            <p:nvPr/>
          </p:nvSpPr>
          <p:spPr>
            <a:xfrm>
              <a:off x="13442055" y="7368477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" name="object 501" descr=""/>
            <p:cNvSpPr/>
            <p:nvPr/>
          </p:nvSpPr>
          <p:spPr>
            <a:xfrm>
              <a:off x="13442055" y="7368477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2" name="object 502" descr=""/>
            <p:cNvSpPr/>
            <p:nvPr/>
          </p:nvSpPr>
          <p:spPr>
            <a:xfrm>
              <a:off x="13965600" y="7211414"/>
              <a:ext cx="12065" cy="2757805"/>
            </a:xfrm>
            <a:custGeom>
              <a:avLst/>
              <a:gdLst/>
              <a:ahLst/>
              <a:cxnLst/>
              <a:rect l="l" t="t" r="r" b="b"/>
              <a:pathLst>
                <a:path w="12065" h="2757804">
                  <a:moveTo>
                    <a:pt x="0" y="0"/>
                  </a:moveTo>
                  <a:lnTo>
                    <a:pt x="232" y="2757333"/>
                  </a:lnTo>
                  <a:lnTo>
                    <a:pt x="11867" y="2757333"/>
                  </a:lnTo>
                  <a:lnTo>
                    <a:pt x="0" y="0"/>
                  </a:lnTo>
                  <a:close/>
                </a:path>
                <a:path w="12065" h="2757804">
                  <a:moveTo>
                    <a:pt x="0" y="0"/>
                  </a:moveTo>
                  <a:lnTo>
                    <a:pt x="11867" y="275733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" name="object 503" descr=""/>
            <p:cNvSpPr/>
            <p:nvPr/>
          </p:nvSpPr>
          <p:spPr>
            <a:xfrm>
              <a:off x="13965600" y="7211414"/>
              <a:ext cx="12065" cy="2757805"/>
            </a:xfrm>
            <a:custGeom>
              <a:avLst/>
              <a:gdLst/>
              <a:ahLst/>
              <a:cxnLst/>
              <a:rect l="l" t="t" r="r" b="b"/>
              <a:pathLst>
                <a:path w="12065" h="2757804">
                  <a:moveTo>
                    <a:pt x="11634" y="0"/>
                  </a:moveTo>
                  <a:lnTo>
                    <a:pt x="0" y="0"/>
                  </a:lnTo>
                  <a:lnTo>
                    <a:pt x="11867" y="2757333"/>
                  </a:lnTo>
                  <a:lnTo>
                    <a:pt x="11634" y="0"/>
                  </a:lnTo>
                  <a:close/>
                </a:path>
                <a:path w="12065" h="2757804">
                  <a:moveTo>
                    <a:pt x="0" y="0"/>
                  </a:moveTo>
                  <a:lnTo>
                    <a:pt x="11867" y="2757333"/>
                  </a:lnTo>
                  <a:lnTo>
                    <a:pt x="232" y="275733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4" name="object 504" descr=""/>
            <p:cNvSpPr/>
            <p:nvPr/>
          </p:nvSpPr>
          <p:spPr>
            <a:xfrm>
              <a:off x="13971417" y="8235234"/>
              <a:ext cx="506095" cy="12065"/>
            </a:xfrm>
            <a:custGeom>
              <a:avLst/>
              <a:gdLst/>
              <a:ahLst/>
              <a:cxnLst/>
              <a:rect l="l" t="t" r="r" b="b"/>
              <a:pathLst>
                <a:path w="506094" h="12065">
                  <a:moveTo>
                    <a:pt x="0" y="11634"/>
                  </a:moveTo>
                  <a:lnTo>
                    <a:pt x="506092" y="11634"/>
                  </a:lnTo>
                  <a:lnTo>
                    <a:pt x="506092" y="0"/>
                  </a:lnTo>
                  <a:lnTo>
                    <a:pt x="0" y="11634"/>
                  </a:lnTo>
                  <a:close/>
                </a:path>
                <a:path w="506094" h="12065">
                  <a:moveTo>
                    <a:pt x="0" y="0"/>
                  </a:moveTo>
                  <a:lnTo>
                    <a:pt x="0" y="11634"/>
                  </a:lnTo>
                  <a:lnTo>
                    <a:pt x="5060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" name="object 505" descr=""/>
            <p:cNvSpPr/>
            <p:nvPr/>
          </p:nvSpPr>
          <p:spPr>
            <a:xfrm>
              <a:off x="13971417" y="8235234"/>
              <a:ext cx="506095" cy="12065"/>
            </a:xfrm>
            <a:custGeom>
              <a:avLst/>
              <a:gdLst/>
              <a:ahLst/>
              <a:cxnLst/>
              <a:rect l="l" t="t" r="r" b="b"/>
              <a:pathLst>
                <a:path w="506094" h="12065">
                  <a:moveTo>
                    <a:pt x="0" y="0"/>
                  </a:moveTo>
                  <a:lnTo>
                    <a:pt x="0" y="11634"/>
                  </a:lnTo>
                  <a:lnTo>
                    <a:pt x="506092" y="0"/>
                  </a:lnTo>
                  <a:lnTo>
                    <a:pt x="0" y="0"/>
                  </a:lnTo>
                  <a:close/>
                </a:path>
                <a:path w="506094" h="12065">
                  <a:moveTo>
                    <a:pt x="0" y="11634"/>
                  </a:moveTo>
                  <a:lnTo>
                    <a:pt x="506092" y="0"/>
                  </a:lnTo>
                  <a:lnTo>
                    <a:pt x="506092" y="11634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6" name="object 506" descr=""/>
            <p:cNvSpPr/>
            <p:nvPr/>
          </p:nvSpPr>
          <p:spPr>
            <a:xfrm>
              <a:off x="7775910" y="7188145"/>
              <a:ext cx="6178550" cy="12700"/>
            </a:xfrm>
            <a:custGeom>
              <a:avLst/>
              <a:gdLst/>
              <a:ahLst/>
              <a:cxnLst/>
              <a:rect l="l" t="t" r="r" b="b"/>
              <a:pathLst>
                <a:path w="6178550" h="12700">
                  <a:moveTo>
                    <a:pt x="0" y="12099"/>
                  </a:moveTo>
                  <a:lnTo>
                    <a:pt x="6178055" y="11634"/>
                  </a:lnTo>
                  <a:lnTo>
                    <a:pt x="6178055" y="0"/>
                  </a:lnTo>
                  <a:lnTo>
                    <a:pt x="0" y="12099"/>
                  </a:lnTo>
                  <a:close/>
                </a:path>
                <a:path w="6178550" h="12700">
                  <a:moveTo>
                    <a:pt x="0" y="465"/>
                  </a:moveTo>
                  <a:lnTo>
                    <a:pt x="0" y="12099"/>
                  </a:lnTo>
                  <a:lnTo>
                    <a:pt x="6178055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" name="object 507" descr=""/>
            <p:cNvSpPr/>
            <p:nvPr/>
          </p:nvSpPr>
          <p:spPr>
            <a:xfrm>
              <a:off x="7775910" y="7188146"/>
              <a:ext cx="6178550" cy="12700"/>
            </a:xfrm>
            <a:custGeom>
              <a:avLst/>
              <a:gdLst/>
              <a:ahLst/>
              <a:cxnLst/>
              <a:rect l="l" t="t" r="r" b="b"/>
              <a:pathLst>
                <a:path w="6178550" h="12700">
                  <a:moveTo>
                    <a:pt x="0" y="465"/>
                  </a:moveTo>
                  <a:lnTo>
                    <a:pt x="0" y="12099"/>
                  </a:lnTo>
                  <a:lnTo>
                    <a:pt x="6178055" y="0"/>
                  </a:lnTo>
                  <a:lnTo>
                    <a:pt x="0" y="465"/>
                  </a:lnTo>
                  <a:close/>
                </a:path>
                <a:path w="6178550" h="12700">
                  <a:moveTo>
                    <a:pt x="0" y="12099"/>
                  </a:moveTo>
                  <a:lnTo>
                    <a:pt x="6178055" y="0"/>
                  </a:lnTo>
                  <a:lnTo>
                    <a:pt x="6178055" y="11634"/>
                  </a:lnTo>
                  <a:lnTo>
                    <a:pt x="0" y="120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8" name="object 508" descr=""/>
            <p:cNvSpPr/>
            <p:nvPr/>
          </p:nvSpPr>
          <p:spPr>
            <a:xfrm>
              <a:off x="7857350" y="8765061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5" h="1204595">
                  <a:moveTo>
                    <a:pt x="0" y="0"/>
                  </a:moveTo>
                  <a:lnTo>
                    <a:pt x="232" y="1204151"/>
                  </a:lnTo>
                  <a:lnTo>
                    <a:pt x="11867" y="1204151"/>
                  </a:lnTo>
                  <a:lnTo>
                    <a:pt x="0" y="0"/>
                  </a:lnTo>
                  <a:close/>
                </a:path>
                <a:path w="12065" h="1204595">
                  <a:moveTo>
                    <a:pt x="0" y="0"/>
                  </a:moveTo>
                  <a:lnTo>
                    <a:pt x="11867" y="1204151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" name="object 509" descr=""/>
            <p:cNvSpPr/>
            <p:nvPr/>
          </p:nvSpPr>
          <p:spPr>
            <a:xfrm>
              <a:off x="7857351" y="8765061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5" h="1204595">
                  <a:moveTo>
                    <a:pt x="11634" y="0"/>
                  </a:moveTo>
                  <a:lnTo>
                    <a:pt x="0" y="0"/>
                  </a:lnTo>
                  <a:lnTo>
                    <a:pt x="11867" y="1204151"/>
                  </a:lnTo>
                  <a:lnTo>
                    <a:pt x="11634" y="0"/>
                  </a:lnTo>
                  <a:close/>
                </a:path>
                <a:path w="12065" h="1204595">
                  <a:moveTo>
                    <a:pt x="0" y="0"/>
                  </a:moveTo>
                  <a:lnTo>
                    <a:pt x="11867" y="1204151"/>
                  </a:lnTo>
                  <a:lnTo>
                    <a:pt x="232" y="1204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0" name="object 510" descr=""/>
            <p:cNvSpPr/>
            <p:nvPr/>
          </p:nvSpPr>
          <p:spPr>
            <a:xfrm>
              <a:off x="9602498" y="8066769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232" y="523544"/>
                  </a:lnTo>
                  <a:lnTo>
                    <a:pt x="11867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867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" name="object 511" descr=""/>
            <p:cNvSpPr/>
            <p:nvPr/>
          </p:nvSpPr>
          <p:spPr>
            <a:xfrm>
              <a:off x="9602498" y="8066769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867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867" y="523544"/>
                  </a:lnTo>
                  <a:lnTo>
                    <a:pt x="232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2" name="object 512" descr=""/>
            <p:cNvSpPr/>
            <p:nvPr/>
          </p:nvSpPr>
          <p:spPr>
            <a:xfrm>
              <a:off x="9602730" y="8764828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5" h="1204595">
                  <a:moveTo>
                    <a:pt x="0" y="0"/>
                  </a:moveTo>
                  <a:lnTo>
                    <a:pt x="0" y="1204151"/>
                  </a:lnTo>
                  <a:lnTo>
                    <a:pt x="11634" y="1204151"/>
                  </a:lnTo>
                  <a:lnTo>
                    <a:pt x="0" y="0"/>
                  </a:lnTo>
                  <a:close/>
                </a:path>
                <a:path w="12065" h="1204595">
                  <a:moveTo>
                    <a:pt x="0" y="0"/>
                  </a:moveTo>
                  <a:lnTo>
                    <a:pt x="11634" y="1204151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" name="object 513" descr=""/>
            <p:cNvSpPr/>
            <p:nvPr/>
          </p:nvSpPr>
          <p:spPr>
            <a:xfrm>
              <a:off x="9602731" y="8764828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5" h="1204595">
                  <a:moveTo>
                    <a:pt x="11634" y="0"/>
                  </a:moveTo>
                  <a:lnTo>
                    <a:pt x="0" y="0"/>
                  </a:lnTo>
                  <a:lnTo>
                    <a:pt x="11634" y="1204151"/>
                  </a:lnTo>
                  <a:lnTo>
                    <a:pt x="11634" y="0"/>
                  </a:lnTo>
                  <a:close/>
                </a:path>
                <a:path w="12065" h="1204595">
                  <a:moveTo>
                    <a:pt x="0" y="0"/>
                  </a:moveTo>
                  <a:lnTo>
                    <a:pt x="11634" y="1204151"/>
                  </a:lnTo>
                  <a:lnTo>
                    <a:pt x="0" y="1204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4" name="object 514" descr=""/>
            <p:cNvSpPr/>
            <p:nvPr/>
          </p:nvSpPr>
          <p:spPr>
            <a:xfrm>
              <a:off x="9951527" y="8066769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232" y="523544"/>
                  </a:lnTo>
                  <a:lnTo>
                    <a:pt x="11867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867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" name="object 515" descr=""/>
            <p:cNvSpPr/>
            <p:nvPr/>
          </p:nvSpPr>
          <p:spPr>
            <a:xfrm>
              <a:off x="9951528" y="8066769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867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867" y="523544"/>
                  </a:lnTo>
                  <a:lnTo>
                    <a:pt x="232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6" name="object 516" descr=""/>
            <p:cNvSpPr/>
            <p:nvPr/>
          </p:nvSpPr>
          <p:spPr>
            <a:xfrm>
              <a:off x="9951760" y="8764828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5" h="1204595">
                  <a:moveTo>
                    <a:pt x="0" y="0"/>
                  </a:moveTo>
                  <a:lnTo>
                    <a:pt x="0" y="1204151"/>
                  </a:lnTo>
                  <a:lnTo>
                    <a:pt x="11634" y="1204151"/>
                  </a:lnTo>
                  <a:lnTo>
                    <a:pt x="0" y="0"/>
                  </a:lnTo>
                  <a:close/>
                </a:path>
                <a:path w="12065" h="1204595">
                  <a:moveTo>
                    <a:pt x="0" y="0"/>
                  </a:moveTo>
                  <a:lnTo>
                    <a:pt x="11634" y="1204151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7" name="object 517" descr=""/>
            <p:cNvSpPr/>
            <p:nvPr/>
          </p:nvSpPr>
          <p:spPr>
            <a:xfrm>
              <a:off x="9951760" y="8764828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5" h="1204595">
                  <a:moveTo>
                    <a:pt x="11634" y="0"/>
                  </a:moveTo>
                  <a:lnTo>
                    <a:pt x="0" y="0"/>
                  </a:lnTo>
                  <a:lnTo>
                    <a:pt x="11634" y="1204151"/>
                  </a:lnTo>
                  <a:lnTo>
                    <a:pt x="11634" y="0"/>
                  </a:lnTo>
                  <a:close/>
                </a:path>
                <a:path w="12065" h="1204595">
                  <a:moveTo>
                    <a:pt x="0" y="0"/>
                  </a:moveTo>
                  <a:lnTo>
                    <a:pt x="11634" y="1204151"/>
                  </a:lnTo>
                  <a:lnTo>
                    <a:pt x="0" y="1204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8" name="object 518" descr=""/>
            <p:cNvSpPr/>
            <p:nvPr/>
          </p:nvSpPr>
          <p:spPr>
            <a:xfrm>
              <a:off x="10300790" y="8066769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9" name="object 519" descr=""/>
            <p:cNvSpPr/>
            <p:nvPr/>
          </p:nvSpPr>
          <p:spPr>
            <a:xfrm>
              <a:off x="10300790" y="8066769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0" name="object 520" descr=""/>
            <p:cNvSpPr/>
            <p:nvPr/>
          </p:nvSpPr>
          <p:spPr>
            <a:xfrm>
              <a:off x="10300790" y="8764828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5" h="1204595">
                  <a:moveTo>
                    <a:pt x="0" y="0"/>
                  </a:moveTo>
                  <a:lnTo>
                    <a:pt x="0" y="1204151"/>
                  </a:lnTo>
                  <a:lnTo>
                    <a:pt x="11634" y="1204151"/>
                  </a:lnTo>
                  <a:lnTo>
                    <a:pt x="0" y="0"/>
                  </a:lnTo>
                  <a:close/>
                </a:path>
                <a:path w="12065" h="1204595">
                  <a:moveTo>
                    <a:pt x="0" y="0"/>
                  </a:moveTo>
                  <a:lnTo>
                    <a:pt x="11634" y="1204151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1" name="object 521" descr=""/>
            <p:cNvSpPr/>
            <p:nvPr/>
          </p:nvSpPr>
          <p:spPr>
            <a:xfrm>
              <a:off x="10300790" y="8764828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5" h="1204595">
                  <a:moveTo>
                    <a:pt x="11634" y="0"/>
                  </a:moveTo>
                  <a:lnTo>
                    <a:pt x="0" y="0"/>
                  </a:lnTo>
                  <a:lnTo>
                    <a:pt x="11634" y="1204151"/>
                  </a:lnTo>
                  <a:lnTo>
                    <a:pt x="11634" y="0"/>
                  </a:lnTo>
                  <a:close/>
                </a:path>
                <a:path w="12065" h="1204595">
                  <a:moveTo>
                    <a:pt x="0" y="0"/>
                  </a:moveTo>
                  <a:lnTo>
                    <a:pt x="11634" y="1204151"/>
                  </a:lnTo>
                  <a:lnTo>
                    <a:pt x="0" y="1204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2" name="object 522" descr=""/>
            <p:cNvSpPr/>
            <p:nvPr/>
          </p:nvSpPr>
          <p:spPr>
            <a:xfrm>
              <a:off x="10649819" y="8066769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3" name="object 523" descr=""/>
            <p:cNvSpPr/>
            <p:nvPr/>
          </p:nvSpPr>
          <p:spPr>
            <a:xfrm>
              <a:off x="10649819" y="8066769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4" name="object 524" descr=""/>
            <p:cNvSpPr/>
            <p:nvPr/>
          </p:nvSpPr>
          <p:spPr>
            <a:xfrm>
              <a:off x="10649819" y="8764828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5" h="1204595">
                  <a:moveTo>
                    <a:pt x="0" y="0"/>
                  </a:moveTo>
                  <a:lnTo>
                    <a:pt x="0" y="1204151"/>
                  </a:lnTo>
                  <a:lnTo>
                    <a:pt x="11634" y="1204151"/>
                  </a:lnTo>
                  <a:lnTo>
                    <a:pt x="0" y="0"/>
                  </a:lnTo>
                  <a:close/>
                </a:path>
                <a:path w="12065" h="1204595">
                  <a:moveTo>
                    <a:pt x="0" y="0"/>
                  </a:moveTo>
                  <a:lnTo>
                    <a:pt x="11634" y="1204151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5" name="object 525" descr=""/>
            <p:cNvSpPr/>
            <p:nvPr/>
          </p:nvSpPr>
          <p:spPr>
            <a:xfrm>
              <a:off x="10649819" y="8764828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5" h="1204595">
                  <a:moveTo>
                    <a:pt x="11634" y="0"/>
                  </a:moveTo>
                  <a:lnTo>
                    <a:pt x="0" y="0"/>
                  </a:lnTo>
                  <a:lnTo>
                    <a:pt x="11634" y="1204151"/>
                  </a:lnTo>
                  <a:lnTo>
                    <a:pt x="11634" y="0"/>
                  </a:lnTo>
                  <a:close/>
                </a:path>
                <a:path w="12065" h="1204595">
                  <a:moveTo>
                    <a:pt x="0" y="0"/>
                  </a:moveTo>
                  <a:lnTo>
                    <a:pt x="11634" y="1204151"/>
                  </a:lnTo>
                  <a:lnTo>
                    <a:pt x="0" y="1204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6" name="object 526" descr=""/>
            <p:cNvSpPr/>
            <p:nvPr/>
          </p:nvSpPr>
          <p:spPr>
            <a:xfrm>
              <a:off x="10998849" y="8066769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7" name="object 527" descr=""/>
            <p:cNvSpPr/>
            <p:nvPr/>
          </p:nvSpPr>
          <p:spPr>
            <a:xfrm>
              <a:off x="10998849" y="8066769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8" name="object 528" descr=""/>
            <p:cNvSpPr/>
            <p:nvPr/>
          </p:nvSpPr>
          <p:spPr>
            <a:xfrm>
              <a:off x="10998849" y="8764828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5" h="1204595">
                  <a:moveTo>
                    <a:pt x="0" y="0"/>
                  </a:moveTo>
                  <a:lnTo>
                    <a:pt x="0" y="1204151"/>
                  </a:lnTo>
                  <a:lnTo>
                    <a:pt x="11634" y="1204151"/>
                  </a:lnTo>
                  <a:lnTo>
                    <a:pt x="0" y="0"/>
                  </a:lnTo>
                  <a:close/>
                </a:path>
                <a:path w="12065" h="1204595">
                  <a:moveTo>
                    <a:pt x="0" y="0"/>
                  </a:moveTo>
                  <a:lnTo>
                    <a:pt x="11634" y="1204151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9" name="object 529" descr=""/>
            <p:cNvSpPr/>
            <p:nvPr/>
          </p:nvSpPr>
          <p:spPr>
            <a:xfrm>
              <a:off x="10998849" y="8764828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5" h="1204595">
                  <a:moveTo>
                    <a:pt x="11634" y="0"/>
                  </a:moveTo>
                  <a:lnTo>
                    <a:pt x="0" y="0"/>
                  </a:lnTo>
                  <a:lnTo>
                    <a:pt x="11634" y="1204151"/>
                  </a:lnTo>
                  <a:lnTo>
                    <a:pt x="11634" y="0"/>
                  </a:lnTo>
                  <a:close/>
                </a:path>
                <a:path w="12065" h="1204595">
                  <a:moveTo>
                    <a:pt x="0" y="0"/>
                  </a:moveTo>
                  <a:lnTo>
                    <a:pt x="11634" y="1204151"/>
                  </a:lnTo>
                  <a:lnTo>
                    <a:pt x="0" y="1204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0" name="object 530" descr=""/>
            <p:cNvSpPr/>
            <p:nvPr/>
          </p:nvSpPr>
          <p:spPr>
            <a:xfrm>
              <a:off x="11347878" y="8066769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1" name="object 531" descr=""/>
            <p:cNvSpPr/>
            <p:nvPr/>
          </p:nvSpPr>
          <p:spPr>
            <a:xfrm>
              <a:off x="11347879" y="8066769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2" name="object 532" descr=""/>
            <p:cNvSpPr/>
            <p:nvPr/>
          </p:nvSpPr>
          <p:spPr>
            <a:xfrm>
              <a:off x="11347878" y="8764828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5" h="1204595">
                  <a:moveTo>
                    <a:pt x="0" y="0"/>
                  </a:moveTo>
                  <a:lnTo>
                    <a:pt x="0" y="1204151"/>
                  </a:lnTo>
                  <a:lnTo>
                    <a:pt x="11634" y="1204151"/>
                  </a:lnTo>
                  <a:lnTo>
                    <a:pt x="0" y="0"/>
                  </a:lnTo>
                  <a:close/>
                </a:path>
                <a:path w="12065" h="1204595">
                  <a:moveTo>
                    <a:pt x="0" y="0"/>
                  </a:moveTo>
                  <a:lnTo>
                    <a:pt x="11634" y="1204151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3" name="object 533" descr=""/>
            <p:cNvSpPr/>
            <p:nvPr/>
          </p:nvSpPr>
          <p:spPr>
            <a:xfrm>
              <a:off x="11347879" y="8764828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5" h="1204595">
                  <a:moveTo>
                    <a:pt x="11634" y="0"/>
                  </a:moveTo>
                  <a:lnTo>
                    <a:pt x="0" y="0"/>
                  </a:lnTo>
                  <a:lnTo>
                    <a:pt x="11634" y="1204151"/>
                  </a:lnTo>
                  <a:lnTo>
                    <a:pt x="11634" y="0"/>
                  </a:lnTo>
                  <a:close/>
                </a:path>
                <a:path w="12065" h="1204595">
                  <a:moveTo>
                    <a:pt x="0" y="0"/>
                  </a:moveTo>
                  <a:lnTo>
                    <a:pt x="11634" y="1204151"/>
                  </a:lnTo>
                  <a:lnTo>
                    <a:pt x="0" y="1204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4" name="object 534" descr=""/>
            <p:cNvSpPr/>
            <p:nvPr/>
          </p:nvSpPr>
          <p:spPr>
            <a:xfrm>
              <a:off x="11696908" y="8066769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5" name="object 535" descr=""/>
            <p:cNvSpPr/>
            <p:nvPr/>
          </p:nvSpPr>
          <p:spPr>
            <a:xfrm>
              <a:off x="11696908" y="8066769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6" name="object 536" descr=""/>
            <p:cNvSpPr/>
            <p:nvPr/>
          </p:nvSpPr>
          <p:spPr>
            <a:xfrm>
              <a:off x="11696908" y="8764828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5" h="1204595">
                  <a:moveTo>
                    <a:pt x="0" y="0"/>
                  </a:moveTo>
                  <a:lnTo>
                    <a:pt x="0" y="1204151"/>
                  </a:lnTo>
                  <a:lnTo>
                    <a:pt x="11634" y="1204151"/>
                  </a:lnTo>
                  <a:lnTo>
                    <a:pt x="0" y="0"/>
                  </a:lnTo>
                  <a:close/>
                </a:path>
                <a:path w="12065" h="1204595">
                  <a:moveTo>
                    <a:pt x="0" y="0"/>
                  </a:moveTo>
                  <a:lnTo>
                    <a:pt x="11634" y="1204151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7" name="object 537" descr=""/>
            <p:cNvSpPr/>
            <p:nvPr/>
          </p:nvSpPr>
          <p:spPr>
            <a:xfrm>
              <a:off x="11696908" y="8764828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5" h="1204595">
                  <a:moveTo>
                    <a:pt x="11634" y="0"/>
                  </a:moveTo>
                  <a:lnTo>
                    <a:pt x="0" y="0"/>
                  </a:lnTo>
                  <a:lnTo>
                    <a:pt x="11634" y="1204151"/>
                  </a:lnTo>
                  <a:lnTo>
                    <a:pt x="11634" y="0"/>
                  </a:lnTo>
                  <a:close/>
                </a:path>
                <a:path w="12065" h="1204595">
                  <a:moveTo>
                    <a:pt x="0" y="0"/>
                  </a:moveTo>
                  <a:lnTo>
                    <a:pt x="11634" y="1204151"/>
                  </a:lnTo>
                  <a:lnTo>
                    <a:pt x="0" y="1204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8" name="object 538" descr=""/>
            <p:cNvSpPr/>
            <p:nvPr/>
          </p:nvSpPr>
          <p:spPr>
            <a:xfrm>
              <a:off x="12045937" y="8066536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9" name="object 539" descr=""/>
            <p:cNvSpPr/>
            <p:nvPr/>
          </p:nvSpPr>
          <p:spPr>
            <a:xfrm>
              <a:off x="12045937" y="8066536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0" name="object 540" descr=""/>
            <p:cNvSpPr/>
            <p:nvPr/>
          </p:nvSpPr>
          <p:spPr>
            <a:xfrm>
              <a:off x="12045937" y="8764596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5" h="1204595">
                  <a:moveTo>
                    <a:pt x="0" y="0"/>
                  </a:moveTo>
                  <a:lnTo>
                    <a:pt x="0" y="1204384"/>
                  </a:lnTo>
                  <a:lnTo>
                    <a:pt x="11634" y="1204384"/>
                  </a:lnTo>
                  <a:lnTo>
                    <a:pt x="0" y="0"/>
                  </a:lnTo>
                  <a:close/>
                </a:path>
                <a:path w="12065" h="1204595">
                  <a:moveTo>
                    <a:pt x="0" y="0"/>
                  </a:moveTo>
                  <a:lnTo>
                    <a:pt x="11634" y="120438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1" name="object 541" descr=""/>
            <p:cNvSpPr/>
            <p:nvPr/>
          </p:nvSpPr>
          <p:spPr>
            <a:xfrm>
              <a:off x="12045937" y="8764596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5" h="1204595">
                  <a:moveTo>
                    <a:pt x="11634" y="0"/>
                  </a:moveTo>
                  <a:lnTo>
                    <a:pt x="0" y="0"/>
                  </a:lnTo>
                  <a:lnTo>
                    <a:pt x="11634" y="1204384"/>
                  </a:lnTo>
                  <a:lnTo>
                    <a:pt x="11634" y="0"/>
                  </a:lnTo>
                  <a:close/>
                </a:path>
                <a:path w="12065" h="1204595">
                  <a:moveTo>
                    <a:pt x="0" y="0"/>
                  </a:moveTo>
                  <a:lnTo>
                    <a:pt x="11634" y="1204384"/>
                  </a:lnTo>
                  <a:lnTo>
                    <a:pt x="0" y="12043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2" name="object 542" descr=""/>
            <p:cNvSpPr/>
            <p:nvPr/>
          </p:nvSpPr>
          <p:spPr>
            <a:xfrm>
              <a:off x="12394967" y="8066536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3" name="object 543" descr=""/>
            <p:cNvSpPr/>
            <p:nvPr/>
          </p:nvSpPr>
          <p:spPr>
            <a:xfrm>
              <a:off x="12394967" y="8066536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4" name="object 544" descr=""/>
            <p:cNvSpPr/>
            <p:nvPr/>
          </p:nvSpPr>
          <p:spPr>
            <a:xfrm>
              <a:off x="12394967" y="8764596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5" h="1204595">
                  <a:moveTo>
                    <a:pt x="0" y="0"/>
                  </a:moveTo>
                  <a:lnTo>
                    <a:pt x="0" y="1204384"/>
                  </a:lnTo>
                  <a:lnTo>
                    <a:pt x="11634" y="1204384"/>
                  </a:lnTo>
                  <a:lnTo>
                    <a:pt x="0" y="0"/>
                  </a:lnTo>
                  <a:close/>
                </a:path>
                <a:path w="12065" h="1204595">
                  <a:moveTo>
                    <a:pt x="0" y="0"/>
                  </a:moveTo>
                  <a:lnTo>
                    <a:pt x="11634" y="120438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5" name="object 545" descr=""/>
            <p:cNvSpPr/>
            <p:nvPr/>
          </p:nvSpPr>
          <p:spPr>
            <a:xfrm>
              <a:off x="12394967" y="8764596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5" h="1204595">
                  <a:moveTo>
                    <a:pt x="11634" y="0"/>
                  </a:moveTo>
                  <a:lnTo>
                    <a:pt x="0" y="0"/>
                  </a:lnTo>
                  <a:lnTo>
                    <a:pt x="11634" y="1204384"/>
                  </a:lnTo>
                  <a:lnTo>
                    <a:pt x="11634" y="0"/>
                  </a:lnTo>
                  <a:close/>
                </a:path>
                <a:path w="12065" h="1204595">
                  <a:moveTo>
                    <a:pt x="0" y="0"/>
                  </a:moveTo>
                  <a:lnTo>
                    <a:pt x="11634" y="1204384"/>
                  </a:lnTo>
                  <a:lnTo>
                    <a:pt x="0" y="12043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6" name="object 546" descr=""/>
            <p:cNvSpPr/>
            <p:nvPr/>
          </p:nvSpPr>
          <p:spPr>
            <a:xfrm>
              <a:off x="12743996" y="8066536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7" name="object 547" descr=""/>
            <p:cNvSpPr/>
            <p:nvPr/>
          </p:nvSpPr>
          <p:spPr>
            <a:xfrm>
              <a:off x="12743996" y="8066536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8" name="object 548" descr=""/>
            <p:cNvSpPr/>
            <p:nvPr/>
          </p:nvSpPr>
          <p:spPr>
            <a:xfrm>
              <a:off x="13093026" y="8066536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9" name="object 549" descr=""/>
            <p:cNvSpPr/>
            <p:nvPr/>
          </p:nvSpPr>
          <p:spPr>
            <a:xfrm>
              <a:off x="13093026" y="8066536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0" name="object 550" descr=""/>
            <p:cNvSpPr/>
            <p:nvPr/>
          </p:nvSpPr>
          <p:spPr>
            <a:xfrm>
              <a:off x="13442055" y="8066536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1" name="object 551" descr=""/>
            <p:cNvSpPr/>
            <p:nvPr/>
          </p:nvSpPr>
          <p:spPr>
            <a:xfrm>
              <a:off x="13442055" y="8066536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2" name="object 552" descr=""/>
            <p:cNvSpPr/>
            <p:nvPr/>
          </p:nvSpPr>
          <p:spPr>
            <a:xfrm>
              <a:off x="12743996" y="8764596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5" h="1204595">
                  <a:moveTo>
                    <a:pt x="0" y="0"/>
                  </a:moveTo>
                  <a:lnTo>
                    <a:pt x="0" y="1204151"/>
                  </a:lnTo>
                  <a:lnTo>
                    <a:pt x="11634" y="1204151"/>
                  </a:lnTo>
                  <a:lnTo>
                    <a:pt x="0" y="0"/>
                  </a:lnTo>
                  <a:close/>
                </a:path>
                <a:path w="12065" h="1204595">
                  <a:moveTo>
                    <a:pt x="0" y="0"/>
                  </a:moveTo>
                  <a:lnTo>
                    <a:pt x="11634" y="1204151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3" name="object 553" descr=""/>
            <p:cNvSpPr/>
            <p:nvPr/>
          </p:nvSpPr>
          <p:spPr>
            <a:xfrm>
              <a:off x="12743996" y="8764596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5" h="1204595">
                  <a:moveTo>
                    <a:pt x="11634" y="0"/>
                  </a:moveTo>
                  <a:lnTo>
                    <a:pt x="0" y="0"/>
                  </a:lnTo>
                  <a:lnTo>
                    <a:pt x="11634" y="1204151"/>
                  </a:lnTo>
                  <a:lnTo>
                    <a:pt x="11634" y="0"/>
                  </a:lnTo>
                  <a:close/>
                </a:path>
                <a:path w="12065" h="1204595">
                  <a:moveTo>
                    <a:pt x="0" y="0"/>
                  </a:moveTo>
                  <a:lnTo>
                    <a:pt x="11634" y="1204151"/>
                  </a:lnTo>
                  <a:lnTo>
                    <a:pt x="0" y="1204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4" name="object 554" descr=""/>
            <p:cNvSpPr/>
            <p:nvPr/>
          </p:nvSpPr>
          <p:spPr>
            <a:xfrm>
              <a:off x="13971417" y="9282323"/>
              <a:ext cx="506095" cy="12065"/>
            </a:xfrm>
            <a:custGeom>
              <a:avLst/>
              <a:gdLst/>
              <a:ahLst/>
              <a:cxnLst/>
              <a:rect l="l" t="t" r="r" b="b"/>
              <a:pathLst>
                <a:path w="506094" h="12065">
                  <a:moveTo>
                    <a:pt x="0" y="11634"/>
                  </a:moveTo>
                  <a:lnTo>
                    <a:pt x="506092" y="11634"/>
                  </a:lnTo>
                  <a:lnTo>
                    <a:pt x="506092" y="0"/>
                  </a:lnTo>
                  <a:lnTo>
                    <a:pt x="0" y="11634"/>
                  </a:lnTo>
                  <a:close/>
                </a:path>
                <a:path w="506094" h="12065">
                  <a:moveTo>
                    <a:pt x="0" y="0"/>
                  </a:moveTo>
                  <a:lnTo>
                    <a:pt x="0" y="11634"/>
                  </a:lnTo>
                  <a:lnTo>
                    <a:pt x="5060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5" name="object 555" descr=""/>
            <p:cNvSpPr/>
            <p:nvPr/>
          </p:nvSpPr>
          <p:spPr>
            <a:xfrm>
              <a:off x="13971417" y="9282323"/>
              <a:ext cx="506095" cy="12065"/>
            </a:xfrm>
            <a:custGeom>
              <a:avLst/>
              <a:gdLst/>
              <a:ahLst/>
              <a:cxnLst/>
              <a:rect l="l" t="t" r="r" b="b"/>
              <a:pathLst>
                <a:path w="506094" h="12065">
                  <a:moveTo>
                    <a:pt x="506092" y="11634"/>
                  </a:moveTo>
                  <a:lnTo>
                    <a:pt x="506092" y="0"/>
                  </a:lnTo>
                  <a:lnTo>
                    <a:pt x="0" y="11634"/>
                  </a:lnTo>
                  <a:lnTo>
                    <a:pt x="506092" y="11634"/>
                  </a:lnTo>
                  <a:close/>
                </a:path>
                <a:path w="506094" h="12065">
                  <a:moveTo>
                    <a:pt x="506092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50609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6" name="object 556" descr=""/>
            <p:cNvSpPr/>
            <p:nvPr/>
          </p:nvSpPr>
          <p:spPr>
            <a:xfrm>
              <a:off x="13447873" y="9282323"/>
              <a:ext cx="349250" cy="12065"/>
            </a:xfrm>
            <a:custGeom>
              <a:avLst/>
              <a:gdLst/>
              <a:ahLst/>
              <a:cxnLst/>
              <a:rect l="l" t="t" r="r" b="b"/>
              <a:pathLst>
                <a:path w="349250" h="12065">
                  <a:moveTo>
                    <a:pt x="0" y="11634"/>
                  </a:moveTo>
                  <a:lnTo>
                    <a:pt x="349029" y="11634"/>
                  </a:lnTo>
                  <a:lnTo>
                    <a:pt x="349029" y="0"/>
                  </a:lnTo>
                  <a:lnTo>
                    <a:pt x="0" y="11634"/>
                  </a:lnTo>
                  <a:close/>
                </a:path>
                <a:path w="349250" h="12065">
                  <a:moveTo>
                    <a:pt x="0" y="0"/>
                  </a:moveTo>
                  <a:lnTo>
                    <a:pt x="0" y="11634"/>
                  </a:lnTo>
                  <a:lnTo>
                    <a:pt x="3490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7" name="object 557" descr=""/>
            <p:cNvSpPr/>
            <p:nvPr/>
          </p:nvSpPr>
          <p:spPr>
            <a:xfrm>
              <a:off x="13447873" y="9282323"/>
              <a:ext cx="349250" cy="12065"/>
            </a:xfrm>
            <a:custGeom>
              <a:avLst/>
              <a:gdLst/>
              <a:ahLst/>
              <a:cxnLst/>
              <a:rect l="l" t="t" r="r" b="b"/>
              <a:pathLst>
                <a:path w="349250" h="12065">
                  <a:moveTo>
                    <a:pt x="349029" y="11634"/>
                  </a:moveTo>
                  <a:lnTo>
                    <a:pt x="349029" y="0"/>
                  </a:lnTo>
                  <a:lnTo>
                    <a:pt x="0" y="11634"/>
                  </a:lnTo>
                  <a:lnTo>
                    <a:pt x="349029" y="11634"/>
                  </a:lnTo>
                  <a:close/>
                </a:path>
                <a:path w="349250" h="12065">
                  <a:moveTo>
                    <a:pt x="349029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34902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8" name="object 558" descr=""/>
            <p:cNvSpPr/>
            <p:nvPr/>
          </p:nvSpPr>
          <p:spPr>
            <a:xfrm>
              <a:off x="13622388" y="8933293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5">
                  <a:moveTo>
                    <a:pt x="0" y="11634"/>
                  </a:moveTo>
                  <a:lnTo>
                    <a:pt x="174514" y="11634"/>
                  </a:lnTo>
                  <a:lnTo>
                    <a:pt x="174514" y="0"/>
                  </a:lnTo>
                  <a:lnTo>
                    <a:pt x="0" y="11634"/>
                  </a:lnTo>
                  <a:close/>
                </a:path>
                <a:path w="174625" h="12065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9" name="object 559" descr=""/>
            <p:cNvSpPr/>
            <p:nvPr/>
          </p:nvSpPr>
          <p:spPr>
            <a:xfrm>
              <a:off x="13622388" y="8933293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5">
                  <a:moveTo>
                    <a:pt x="174514" y="11634"/>
                  </a:moveTo>
                  <a:lnTo>
                    <a:pt x="174514" y="0"/>
                  </a:lnTo>
                  <a:lnTo>
                    <a:pt x="0" y="11634"/>
                  </a:lnTo>
                  <a:lnTo>
                    <a:pt x="174514" y="11634"/>
                  </a:lnTo>
                  <a:close/>
                </a:path>
                <a:path w="174625" h="12065">
                  <a:moveTo>
                    <a:pt x="174514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17451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0" name="object 560" descr=""/>
            <p:cNvSpPr/>
            <p:nvPr/>
          </p:nvSpPr>
          <p:spPr>
            <a:xfrm>
              <a:off x="13971417" y="8933293"/>
              <a:ext cx="506095" cy="12065"/>
            </a:xfrm>
            <a:custGeom>
              <a:avLst/>
              <a:gdLst/>
              <a:ahLst/>
              <a:cxnLst/>
              <a:rect l="l" t="t" r="r" b="b"/>
              <a:pathLst>
                <a:path w="506094" h="12065">
                  <a:moveTo>
                    <a:pt x="0" y="11634"/>
                  </a:moveTo>
                  <a:lnTo>
                    <a:pt x="506092" y="11634"/>
                  </a:lnTo>
                  <a:lnTo>
                    <a:pt x="506092" y="0"/>
                  </a:lnTo>
                  <a:lnTo>
                    <a:pt x="0" y="11634"/>
                  </a:lnTo>
                  <a:close/>
                </a:path>
                <a:path w="506094" h="12065">
                  <a:moveTo>
                    <a:pt x="0" y="0"/>
                  </a:moveTo>
                  <a:lnTo>
                    <a:pt x="0" y="11634"/>
                  </a:lnTo>
                  <a:lnTo>
                    <a:pt x="5060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1" name="object 561" descr=""/>
            <p:cNvSpPr/>
            <p:nvPr/>
          </p:nvSpPr>
          <p:spPr>
            <a:xfrm>
              <a:off x="13971417" y="8933293"/>
              <a:ext cx="506095" cy="12065"/>
            </a:xfrm>
            <a:custGeom>
              <a:avLst/>
              <a:gdLst/>
              <a:ahLst/>
              <a:cxnLst/>
              <a:rect l="l" t="t" r="r" b="b"/>
              <a:pathLst>
                <a:path w="506094" h="12065">
                  <a:moveTo>
                    <a:pt x="506092" y="11634"/>
                  </a:moveTo>
                  <a:lnTo>
                    <a:pt x="506092" y="0"/>
                  </a:lnTo>
                  <a:lnTo>
                    <a:pt x="0" y="11634"/>
                  </a:lnTo>
                  <a:lnTo>
                    <a:pt x="506092" y="11634"/>
                  </a:lnTo>
                  <a:close/>
                </a:path>
                <a:path w="506094" h="12065">
                  <a:moveTo>
                    <a:pt x="506092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50609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2" name="object 562" descr=""/>
            <p:cNvSpPr/>
            <p:nvPr/>
          </p:nvSpPr>
          <p:spPr>
            <a:xfrm>
              <a:off x="13971417" y="8584264"/>
              <a:ext cx="506095" cy="12065"/>
            </a:xfrm>
            <a:custGeom>
              <a:avLst/>
              <a:gdLst/>
              <a:ahLst/>
              <a:cxnLst/>
              <a:rect l="l" t="t" r="r" b="b"/>
              <a:pathLst>
                <a:path w="506094" h="12065">
                  <a:moveTo>
                    <a:pt x="0" y="11634"/>
                  </a:moveTo>
                  <a:lnTo>
                    <a:pt x="506092" y="11634"/>
                  </a:lnTo>
                  <a:lnTo>
                    <a:pt x="506092" y="0"/>
                  </a:lnTo>
                  <a:lnTo>
                    <a:pt x="0" y="11634"/>
                  </a:lnTo>
                  <a:close/>
                </a:path>
                <a:path w="506094" h="12065">
                  <a:moveTo>
                    <a:pt x="0" y="0"/>
                  </a:moveTo>
                  <a:lnTo>
                    <a:pt x="0" y="11634"/>
                  </a:lnTo>
                  <a:lnTo>
                    <a:pt x="5060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3" name="object 563" descr=""/>
            <p:cNvSpPr/>
            <p:nvPr/>
          </p:nvSpPr>
          <p:spPr>
            <a:xfrm>
              <a:off x="13971417" y="8584264"/>
              <a:ext cx="506095" cy="12065"/>
            </a:xfrm>
            <a:custGeom>
              <a:avLst/>
              <a:gdLst/>
              <a:ahLst/>
              <a:cxnLst/>
              <a:rect l="l" t="t" r="r" b="b"/>
              <a:pathLst>
                <a:path w="506094" h="12065">
                  <a:moveTo>
                    <a:pt x="506092" y="11634"/>
                  </a:moveTo>
                  <a:lnTo>
                    <a:pt x="506092" y="0"/>
                  </a:lnTo>
                  <a:lnTo>
                    <a:pt x="0" y="11634"/>
                  </a:lnTo>
                  <a:lnTo>
                    <a:pt x="506092" y="11634"/>
                  </a:lnTo>
                  <a:close/>
                </a:path>
                <a:path w="506094" h="12065">
                  <a:moveTo>
                    <a:pt x="506092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50609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4" name="object 564" descr=""/>
            <p:cNvSpPr/>
            <p:nvPr/>
          </p:nvSpPr>
          <p:spPr>
            <a:xfrm>
              <a:off x="8555409" y="8067002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232" y="523544"/>
                  </a:lnTo>
                  <a:lnTo>
                    <a:pt x="11867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867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5" name="object 565" descr=""/>
            <p:cNvSpPr/>
            <p:nvPr/>
          </p:nvSpPr>
          <p:spPr>
            <a:xfrm>
              <a:off x="8555409" y="8067002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867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867" y="523544"/>
                  </a:lnTo>
                  <a:lnTo>
                    <a:pt x="232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6" name="object 566" descr=""/>
            <p:cNvSpPr/>
            <p:nvPr/>
          </p:nvSpPr>
          <p:spPr>
            <a:xfrm>
              <a:off x="8555642" y="8765061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5" h="1204595">
                  <a:moveTo>
                    <a:pt x="0" y="0"/>
                  </a:moveTo>
                  <a:lnTo>
                    <a:pt x="0" y="1204151"/>
                  </a:lnTo>
                  <a:lnTo>
                    <a:pt x="11634" y="1204151"/>
                  </a:lnTo>
                  <a:lnTo>
                    <a:pt x="0" y="0"/>
                  </a:lnTo>
                  <a:close/>
                </a:path>
                <a:path w="12065" h="1204595">
                  <a:moveTo>
                    <a:pt x="0" y="0"/>
                  </a:moveTo>
                  <a:lnTo>
                    <a:pt x="11634" y="1204151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7" name="object 567" descr=""/>
            <p:cNvSpPr/>
            <p:nvPr/>
          </p:nvSpPr>
          <p:spPr>
            <a:xfrm>
              <a:off x="8555642" y="8765061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5" h="1204595">
                  <a:moveTo>
                    <a:pt x="11634" y="0"/>
                  </a:moveTo>
                  <a:lnTo>
                    <a:pt x="0" y="0"/>
                  </a:lnTo>
                  <a:lnTo>
                    <a:pt x="11634" y="1204151"/>
                  </a:lnTo>
                  <a:lnTo>
                    <a:pt x="11634" y="0"/>
                  </a:lnTo>
                  <a:close/>
                </a:path>
                <a:path w="12065" h="1204595">
                  <a:moveTo>
                    <a:pt x="0" y="0"/>
                  </a:moveTo>
                  <a:lnTo>
                    <a:pt x="11634" y="1204151"/>
                  </a:lnTo>
                  <a:lnTo>
                    <a:pt x="0" y="1204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8" name="object 568" descr=""/>
            <p:cNvSpPr/>
            <p:nvPr/>
          </p:nvSpPr>
          <p:spPr>
            <a:xfrm>
              <a:off x="8904439" y="8066769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232" y="523544"/>
                  </a:lnTo>
                  <a:lnTo>
                    <a:pt x="11867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867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9" name="object 569" descr=""/>
            <p:cNvSpPr/>
            <p:nvPr/>
          </p:nvSpPr>
          <p:spPr>
            <a:xfrm>
              <a:off x="8904439" y="8066769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867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867" y="523544"/>
                  </a:lnTo>
                  <a:lnTo>
                    <a:pt x="232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0" name="object 570" descr=""/>
            <p:cNvSpPr/>
            <p:nvPr/>
          </p:nvSpPr>
          <p:spPr>
            <a:xfrm>
              <a:off x="8904671" y="8765061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5" h="1204595">
                  <a:moveTo>
                    <a:pt x="0" y="0"/>
                  </a:moveTo>
                  <a:lnTo>
                    <a:pt x="0" y="1204151"/>
                  </a:lnTo>
                  <a:lnTo>
                    <a:pt x="11634" y="1204151"/>
                  </a:lnTo>
                  <a:lnTo>
                    <a:pt x="0" y="0"/>
                  </a:lnTo>
                  <a:close/>
                </a:path>
                <a:path w="12065" h="1204595">
                  <a:moveTo>
                    <a:pt x="0" y="0"/>
                  </a:moveTo>
                  <a:lnTo>
                    <a:pt x="11634" y="1204151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1" name="object 571" descr=""/>
            <p:cNvSpPr/>
            <p:nvPr/>
          </p:nvSpPr>
          <p:spPr>
            <a:xfrm>
              <a:off x="8904672" y="8765061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5" h="1204595">
                  <a:moveTo>
                    <a:pt x="11634" y="0"/>
                  </a:moveTo>
                  <a:lnTo>
                    <a:pt x="0" y="0"/>
                  </a:lnTo>
                  <a:lnTo>
                    <a:pt x="11634" y="1204151"/>
                  </a:lnTo>
                  <a:lnTo>
                    <a:pt x="11634" y="0"/>
                  </a:lnTo>
                  <a:close/>
                </a:path>
                <a:path w="12065" h="1204595">
                  <a:moveTo>
                    <a:pt x="0" y="0"/>
                  </a:moveTo>
                  <a:lnTo>
                    <a:pt x="11634" y="1204151"/>
                  </a:lnTo>
                  <a:lnTo>
                    <a:pt x="0" y="1204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2" name="object 572" descr=""/>
            <p:cNvSpPr/>
            <p:nvPr/>
          </p:nvSpPr>
          <p:spPr>
            <a:xfrm>
              <a:off x="9253468" y="8066769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232" y="523544"/>
                  </a:lnTo>
                  <a:lnTo>
                    <a:pt x="11867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867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3" name="object 573" descr=""/>
            <p:cNvSpPr/>
            <p:nvPr/>
          </p:nvSpPr>
          <p:spPr>
            <a:xfrm>
              <a:off x="9253468" y="8066769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867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867" y="523544"/>
                  </a:lnTo>
                  <a:lnTo>
                    <a:pt x="232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4" name="object 574" descr=""/>
            <p:cNvSpPr/>
            <p:nvPr/>
          </p:nvSpPr>
          <p:spPr>
            <a:xfrm>
              <a:off x="9253701" y="8764828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5" h="1204595">
                  <a:moveTo>
                    <a:pt x="0" y="0"/>
                  </a:moveTo>
                  <a:lnTo>
                    <a:pt x="0" y="1204384"/>
                  </a:lnTo>
                  <a:lnTo>
                    <a:pt x="11634" y="1204384"/>
                  </a:lnTo>
                  <a:lnTo>
                    <a:pt x="0" y="0"/>
                  </a:lnTo>
                  <a:close/>
                </a:path>
                <a:path w="12065" h="1204595">
                  <a:moveTo>
                    <a:pt x="0" y="0"/>
                  </a:moveTo>
                  <a:lnTo>
                    <a:pt x="11634" y="120438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5" name="object 575" descr=""/>
            <p:cNvSpPr/>
            <p:nvPr/>
          </p:nvSpPr>
          <p:spPr>
            <a:xfrm>
              <a:off x="9253701" y="8764828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5" h="1204595">
                  <a:moveTo>
                    <a:pt x="11634" y="0"/>
                  </a:moveTo>
                  <a:lnTo>
                    <a:pt x="0" y="0"/>
                  </a:lnTo>
                  <a:lnTo>
                    <a:pt x="11634" y="1204384"/>
                  </a:lnTo>
                  <a:lnTo>
                    <a:pt x="11634" y="0"/>
                  </a:lnTo>
                  <a:close/>
                </a:path>
                <a:path w="12065" h="1204595">
                  <a:moveTo>
                    <a:pt x="0" y="0"/>
                  </a:moveTo>
                  <a:lnTo>
                    <a:pt x="11634" y="1204384"/>
                  </a:lnTo>
                  <a:lnTo>
                    <a:pt x="0" y="12043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6" name="object 576" descr=""/>
            <p:cNvSpPr/>
            <p:nvPr/>
          </p:nvSpPr>
          <p:spPr>
            <a:xfrm>
              <a:off x="7857350" y="8067002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7" name="object 577" descr=""/>
            <p:cNvSpPr/>
            <p:nvPr/>
          </p:nvSpPr>
          <p:spPr>
            <a:xfrm>
              <a:off x="7857351" y="8067002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8" name="object 578" descr=""/>
            <p:cNvSpPr/>
            <p:nvPr/>
          </p:nvSpPr>
          <p:spPr>
            <a:xfrm>
              <a:off x="8206380" y="8067002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9" name="object 579" descr=""/>
            <p:cNvSpPr/>
            <p:nvPr/>
          </p:nvSpPr>
          <p:spPr>
            <a:xfrm>
              <a:off x="8206380" y="8067002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0" name="object 580" descr=""/>
            <p:cNvSpPr/>
            <p:nvPr/>
          </p:nvSpPr>
          <p:spPr>
            <a:xfrm>
              <a:off x="8206613" y="8765061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5" h="1204595">
                  <a:moveTo>
                    <a:pt x="0" y="0"/>
                  </a:moveTo>
                  <a:lnTo>
                    <a:pt x="0" y="1204151"/>
                  </a:lnTo>
                  <a:lnTo>
                    <a:pt x="11634" y="1204151"/>
                  </a:lnTo>
                  <a:lnTo>
                    <a:pt x="0" y="0"/>
                  </a:lnTo>
                  <a:close/>
                </a:path>
                <a:path w="12065" h="1204595">
                  <a:moveTo>
                    <a:pt x="0" y="0"/>
                  </a:moveTo>
                  <a:lnTo>
                    <a:pt x="11634" y="1204151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1" name="object 581" descr=""/>
            <p:cNvSpPr/>
            <p:nvPr/>
          </p:nvSpPr>
          <p:spPr>
            <a:xfrm>
              <a:off x="8206613" y="8765061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5" h="1204595">
                  <a:moveTo>
                    <a:pt x="11634" y="0"/>
                  </a:moveTo>
                  <a:lnTo>
                    <a:pt x="0" y="0"/>
                  </a:lnTo>
                  <a:lnTo>
                    <a:pt x="11634" y="1204151"/>
                  </a:lnTo>
                  <a:lnTo>
                    <a:pt x="11634" y="0"/>
                  </a:lnTo>
                  <a:close/>
                </a:path>
                <a:path w="12065" h="1204595">
                  <a:moveTo>
                    <a:pt x="0" y="0"/>
                  </a:moveTo>
                  <a:lnTo>
                    <a:pt x="11634" y="1204151"/>
                  </a:lnTo>
                  <a:lnTo>
                    <a:pt x="0" y="1204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2" name="object 582" descr=""/>
            <p:cNvSpPr/>
            <p:nvPr/>
          </p:nvSpPr>
          <p:spPr>
            <a:xfrm>
              <a:off x="5763173" y="7735424"/>
              <a:ext cx="12065" cy="157480"/>
            </a:xfrm>
            <a:custGeom>
              <a:avLst/>
              <a:gdLst/>
              <a:ahLst/>
              <a:cxnLst/>
              <a:rect l="l" t="t" r="r" b="b"/>
              <a:pathLst>
                <a:path w="12064" h="157479">
                  <a:moveTo>
                    <a:pt x="0" y="0"/>
                  </a:moveTo>
                  <a:lnTo>
                    <a:pt x="0" y="157063"/>
                  </a:lnTo>
                  <a:lnTo>
                    <a:pt x="11634" y="157063"/>
                  </a:lnTo>
                  <a:lnTo>
                    <a:pt x="0" y="0"/>
                  </a:lnTo>
                  <a:close/>
                </a:path>
                <a:path w="12064" h="157479">
                  <a:moveTo>
                    <a:pt x="0" y="0"/>
                  </a:moveTo>
                  <a:lnTo>
                    <a:pt x="11634" y="15706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3" name="object 583" descr=""/>
            <p:cNvSpPr/>
            <p:nvPr/>
          </p:nvSpPr>
          <p:spPr>
            <a:xfrm>
              <a:off x="5763173" y="7735424"/>
              <a:ext cx="12065" cy="157480"/>
            </a:xfrm>
            <a:custGeom>
              <a:avLst/>
              <a:gdLst/>
              <a:ahLst/>
              <a:cxnLst/>
              <a:rect l="l" t="t" r="r" b="b"/>
              <a:pathLst>
                <a:path w="12064" h="157479">
                  <a:moveTo>
                    <a:pt x="11634" y="0"/>
                  </a:moveTo>
                  <a:lnTo>
                    <a:pt x="0" y="0"/>
                  </a:lnTo>
                  <a:lnTo>
                    <a:pt x="11634" y="157063"/>
                  </a:lnTo>
                  <a:lnTo>
                    <a:pt x="11634" y="0"/>
                  </a:lnTo>
                  <a:close/>
                </a:path>
                <a:path w="12064" h="157479">
                  <a:moveTo>
                    <a:pt x="0" y="0"/>
                  </a:moveTo>
                  <a:lnTo>
                    <a:pt x="11634" y="157063"/>
                  </a:lnTo>
                  <a:lnTo>
                    <a:pt x="0" y="1570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4" name="object 584" descr=""/>
            <p:cNvSpPr/>
            <p:nvPr/>
          </p:nvSpPr>
          <p:spPr>
            <a:xfrm>
              <a:off x="5414144" y="8765294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4" h="1204595">
                  <a:moveTo>
                    <a:pt x="0" y="0"/>
                  </a:moveTo>
                  <a:lnTo>
                    <a:pt x="232" y="1204151"/>
                  </a:lnTo>
                  <a:lnTo>
                    <a:pt x="11867" y="1204151"/>
                  </a:lnTo>
                  <a:lnTo>
                    <a:pt x="0" y="0"/>
                  </a:lnTo>
                  <a:close/>
                </a:path>
                <a:path w="12064" h="1204595">
                  <a:moveTo>
                    <a:pt x="0" y="0"/>
                  </a:moveTo>
                  <a:lnTo>
                    <a:pt x="11867" y="1204151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5" name="object 585" descr=""/>
            <p:cNvSpPr/>
            <p:nvPr/>
          </p:nvSpPr>
          <p:spPr>
            <a:xfrm>
              <a:off x="5414144" y="8765294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4" h="1204595">
                  <a:moveTo>
                    <a:pt x="11634" y="0"/>
                  </a:moveTo>
                  <a:lnTo>
                    <a:pt x="0" y="0"/>
                  </a:lnTo>
                  <a:lnTo>
                    <a:pt x="11867" y="1204151"/>
                  </a:lnTo>
                  <a:lnTo>
                    <a:pt x="11634" y="0"/>
                  </a:lnTo>
                  <a:close/>
                </a:path>
                <a:path w="12064" h="1204595">
                  <a:moveTo>
                    <a:pt x="0" y="0"/>
                  </a:moveTo>
                  <a:lnTo>
                    <a:pt x="11867" y="1204151"/>
                  </a:lnTo>
                  <a:lnTo>
                    <a:pt x="232" y="1204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6" name="object 586" descr=""/>
            <p:cNvSpPr/>
            <p:nvPr/>
          </p:nvSpPr>
          <p:spPr>
            <a:xfrm>
              <a:off x="5414144" y="7735656"/>
              <a:ext cx="12065" cy="157480"/>
            </a:xfrm>
            <a:custGeom>
              <a:avLst/>
              <a:gdLst/>
              <a:ahLst/>
              <a:cxnLst/>
              <a:rect l="l" t="t" r="r" b="b"/>
              <a:pathLst>
                <a:path w="12064" h="157479">
                  <a:moveTo>
                    <a:pt x="0" y="0"/>
                  </a:moveTo>
                  <a:lnTo>
                    <a:pt x="0" y="157063"/>
                  </a:lnTo>
                  <a:lnTo>
                    <a:pt x="11634" y="157063"/>
                  </a:lnTo>
                  <a:lnTo>
                    <a:pt x="0" y="0"/>
                  </a:lnTo>
                  <a:close/>
                </a:path>
                <a:path w="12064" h="157479">
                  <a:moveTo>
                    <a:pt x="0" y="0"/>
                  </a:moveTo>
                  <a:lnTo>
                    <a:pt x="11634" y="15706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7" name="object 587" descr=""/>
            <p:cNvSpPr/>
            <p:nvPr/>
          </p:nvSpPr>
          <p:spPr>
            <a:xfrm>
              <a:off x="5414144" y="7735656"/>
              <a:ext cx="12065" cy="157480"/>
            </a:xfrm>
            <a:custGeom>
              <a:avLst/>
              <a:gdLst/>
              <a:ahLst/>
              <a:cxnLst/>
              <a:rect l="l" t="t" r="r" b="b"/>
              <a:pathLst>
                <a:path w="12064" h="157479">
                  <a:moveTo>
                    <a:pt x="11634" y="0"/>
                  </a:moveTo>
                  <a:lnTo>
                    <a:pt x="0" y="0"/>
                  </a:lnTo>
                  <a:lnTo>
                    <a:pt x="11634" y="157063"/>
                  </a:lnTo>
                  <a:lnTo>
                    <a:pt x="11634" y="0"/>
                  </a:lnTo>
                  <a:close/>
                </a:path>
                <a:path w="12064" h="157479">
                  <a:moveTo>
                    <a:pt x="0" y="0"/>
                  </a:moveTo>
                  <a:lnTo>
                    <a:pt x="11634" y="157063"/>
                  </a:lnTo>
                  <a:lnTo>
                    <a:pt x="0" y="1570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8" name="object 588" descr=""/>
            <p:cNvSpPr/>
            <p:nvPr/>
          </p:nvSpPr>
          <p:spPr>
            <a:xfrm>
              <a:off x="5239629" y="8765294"/>
              <a:ext cx="12065" cy="1047115"/>
            </a:xfrm>
            <a:custGeom>
              <a:avLst/>
              <a:gdLst/>
              <a:ahLst/>
              <a:cxnLst/>
              <a:rect l="l" t="t" r="r" b="b"/>
              <a:pathLst>
                <a:path w="12064" h="1047115">
                  <a:moveTo>
                    <a:pt x="0" y="0"/>
                  </a:moveTo>
                  <a:lnTo>
                    <a:pt x="232" y="1047088"/>
                  </a:lnTo>
                  <a:lnTo>
                    <a:pt x="11867" y="1047088"/>
                  </a:lnTo>
                  <a:lnTo>
                    <a:pt x="0" y="0"/>
                  </a:lnTo>
                  <a:close/>
                </a:path>
                <a:path w="12064" h="1047115">
                  <a:moveTo>
                    <a:pt x="0" y="0"/>
                  </a:moveTo>
                  <a:lnTo>
                    <a:pt x="11867" y="104708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9" name="object 589" descr=""/>
            <p:cNvSpPr/>
            <p:nvPr/>
          </p:nvSpPr>
          <p:spPr>
            <a:xfrm>
              <a:off x="5239629" y="8765294"/>
              <a:ext cx="12065" cy="1047115"/>
            </a:xfrm>
            <a:custGeom>
              <a:avLst/>
              <a:gdLst/>
              <a:ahLst/>
              <a:cxnLst/>
              <a:rect l="l" t="t" r="r" b="b"/>
              <a:pathLst>
                <a:path w="12064" h="1047115">
                  <a:moveTo>
                    <a:pt x="11634" y="0"/>
                  </a:moveTo>
                  <a:lnTo>
                    <a:pt x="0" y="0"/>
                  </a:lnTo>
                  <a:lnTo>
                    <a:pt x="11867" y="1047088"/>
                  </a:lnTo>
                  <a:lnTo>
                    <a:pt x="11634" y="0"/>
                  </a:lnTo>
                  <a:close/>
                </a:path>
                <a:path w="12064" h="1047115">
                  <a:moveTo>
                    <a:pt x="0" y="0"/>
                  </a:moveTo>
                  <a:lnTo>
                    <a:pt x="11867" y="1047088"/>
                  </a:lnTo>
                  <a:lnTo>
                    <a:pt x="232" y="104708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0" name="object 590" descr=""/>
            <p:cNvSpPr/>
            <p:nvPr/>
          </p:nvSpPr>
          <p:spPr>
            <a:xfrm>
              <a:off x="5414376" y="9812382"/>
              <a:ext cx="12065" cy="157480"/>
            </a:xfrm>
            <a:custGeom>
              <a:avLst/>
              <a:gdLst/>
              <a:ahLst/>
              <a:cxnLst/>
              <a:rect l="l" t="t" r="r" b="b"/>
              <a:pathLst>
                <a:path w="12064" h="157479">
                  <a:moveTo>
                    <a:pt x="0" y="0"/>
                  </a:moveTo>
                  <a:lnTo>
                    <a:pt x="0" y="157063"/>
                  </a:lnTo>
                  <a:lnTo>
                    <a:pt x="11634" y="157063"/>
                  </a:lnTo>
                  <a:lnTo>
                    <a:pt x="0" y="0"/>
                  </a:lnTo>
                  <a:close/>
                </a:path>
                <a:path w="12064" h="157479">
                  <a:moveTo>
                    <a:pt x="0" y="0"/>
                  </a:moveTo>
                  <a:lnTo>
                    <a:pt x="11634" y="15706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1" name="object 591" descr=""/>
            <p:cNvSpPr/>
            <p:nvPr/>
          </p:nvSpPr>
          <p:spPr>
            <a:xfrm>
              <a:off x="5414376" y="9812382"/>
              <a:ext cx="12065" cy="157480"/>
            </a:xfrm>
            <a:custGeom>
              <a:avLst/>
              <a:gdLst/>
              <a:ahLst/>
              <a:cxnLst/>
              <a:rect l="l" t="t" r="r" b="b"/>
              <a:pathLst>
                <a:path w="12064" h="157479">
                  <a:moveTo>
                    <a:pt x="11634" y="0"/>
                  </a:moveTo>
                  <a:lnTo>
                    <a:pt x="0" y="0"/>
                  </a:lnTo>
                  <a:lnTo>
                    <a:pt x="11634" y="157063"/>
                  </a:lnTo>
                  <a:lnTo>
                    <a:pt x="11634" y="0"/>
                  </a:lnTo>
                  <a:close/>
                </a:path>
                <a:path w="12064" h="157479">
                  <a:moveTo>
                    <a:pt x="0" y="0"/>
                  </a:moveTo>
                  <a:lnTo>
                    <a:pt x="11634" y="157063"/>
                  </a:lnTo>
                  <a:lnTo>
                    <a:pt x="0" y="1570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2" name="object 592" descr=""/>
            <p:cNvSpPr/>
            <p:nvPr/>
          </p:nvSpPr>
          <p:spPr>
            <a:xfrm>
              <a:off x="5065114" y="7892720"/>
              <a:ext cx="12065" cy="2077085"/>
            </a:xfrm>
            <a:custGeom>
              <a:avLst/>
              <a:gdLst/>
              <a:ahLst/>
              <a:cxnLst/>
              <a:rect l="l" t="t" r="r" b="b"/>
              <a:pathLst>
                <a:path w="12064" h="2077084">
                  <a:moveTo>
                    <a:pt x="0" y="0"/>
                  </a:moveTo>
                  <a:lnTo>
                    <a:pt x="232" y="2076725"/>
                  </a:lnTo>
                  <a:lnTo>
                    <a:pt x="11867" y="2076725"/>
                  </a:lnTo>
                  <a:lnTo>
                    <a:pt x="0" y="0"/>
                  </a:lnTo>
                  <a:close/>
                </a:path>
                <a:path w="12064" h="2077084">
                  <a:moveTo>
                    <a:pt x="0" y="0"/>
                  </a:moveTo>
                  <a:lnTo>
                    <a:pt x="11867" y="2076725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3" name="object 593" descr=""/>
            <p:cNvSpPr/>
            <p:nvPr/>
          </p:nvSpPr>
          <p:spPr>
            <a:xfrm>
              <a:off x="5065114" y="7892720"/>
              <a:ext cx="12065" cy="2077085"/>
            </a:xfrm>
            <a:custGeom>
              <a:avLst/>
              <a:gdLst/>
              <a:ahLst/>
              <a:cxnLst/>
              <a:rect l="l" t="t" r="r" b="b"/>
              <a:pathLst>
                <a:path w="12064" h="2077084">
                  <a:moveTo>
                    <a:pt x="11634" y="0"/>
                  </a:moveTo>
                  <a:lnTo>
                    <a:pt x="0" y="0"/>
                  </a:lnTo>
                  <a:lnTo>
                    <a:pt x="11867" y="2076725"/>
                  </a:lnTo>
                  <a:lnTo>
                    <a:pt x="11634" y="0"/>
                  </a:lnTo>
                  <a:close/>
                </a:path>
                <a:path w="12064" h="2077084">
                  <a:moveTo>
                    <a:pt x="0" y="0"/>
                  </a:moveTo>
                  <a:lnTo>
                    <a:pt x="11867" y="2076725"/>
                  </a:lnTo>
                  <a:lnTo>
                    <a:pt x="232" y="207672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94" name="object 594" descr=""/>
          <p:cNvSpPr txBox="1"/>
          <p:nvPr/>
        </p:nvSpPr>
        <p:spPr>
          <a:xfrm>
            <a:off x="14056910" y="7970422"/>
            <a:ext cx="3143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595" name="object 595" descr=""/>
          <p:cNvGrpSpPr/>
          <p:nvPr/>
        </p:nvGrpSpPr>
        <p:grpSpPr>
          <a:xfrm>
            <a:off x="4739353" y="6862385"/>
            <a:ext cx="9738360" cy="3230880"/>
            <a:chOff x="4739353" y="6862385"/>
            <a:chExt cx="9738360" cy="3230880"/>
          </a:xfrm>
        </p:grpSpPr>
        <p:sp>
          <p:nvSpPr>
            <p:cNvPr id="596" name="object 596" descr=""/>
            <p:cNvSpPr/>
            <p:nvPr/>
          </p:nvSpPr>
          <p:spPr>
            <a:xfrm>
              <a:off x="6112203" y="7735424"/>
              <a:ext cx="12065" cy="157480"/>
            </a:xfrm>
            <a:custGeom>
              <a:avLst/>
              <a:gdLst/>
              <a:ahLst/>
              <a:cxnLst/>
              <a:rect l="l" t="t" r="r" b="b"/>
              <a:pathLst>
                <a:path w="12064" h="157479">
                  <a:moveTo>
                    <a:pt x="0" y="0"/>
                  </a:moveTo>
                  <a:lnTo>
                    <a:pt x="0" y="157063"/>
                  </a:lnTo>
                  <a:lnTo>
                    <a:pt x="11634" y="157063"/>
                  </a:lnTo>
                  <a:lnTo>
                    <a:pt x="0" y="0"/>
                  </a:lnTo>
                  <a:close/>
                </a:path>
                <a:path w="12064" h="157479">
                  <a:moveTo>
                    <a:pt x="0" y="0"/>
                  </a:moveTo>
                  <a:lnTo>
                    <a:pt x="11634" y="15706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7" name="object 597" descr=""/>
            <p:cNvSpPr/>
            <p:nvPr/>
          </p:nvSpPr>
          <p:spPr>
            <a:xfrm>
              <a:off x="6112203" y="7735424"/>
              <a:ext cx="12065" cy="157480"/>
            </a:xfrm>
            <a:custGeom>
              <a:avLst/>
              <a:gdLst/>
              <a:ahLst/>
              <a:cxnLst/>
              <a:rect l="l" t="t" r="r" b="b"/>
              <a:pathLst>
                <a:path w="12064" h="157479">
                  <a:moveTo>
                    <a:pt x="11634" y="0"/>
                  </a:moveTo>
                  <a:lnTo>
                    <a:pt x="0" y="0"/>
                  </a:lnTo>
                  <a:lnTo>
                    <a:pt x="11634" y="157063"/>
                  </a:lnTo>
                  <a:lnTo>
                    <a:pt x="11634" y="0"/>
                  </a:lnTo>
                  <a:close/>
                </a:path>
                <a:path w="12064" h="157479">
                  <a:moveTo>
                    <a:pt x="0" y="0"/>
                  </a:moveTo>
                  <a:lnTo>
                    <a:pt x="11634" y="157063"/>
                  </a:lnTo>
                  <a:lnTo>
                    <a:pt x="0" y="1570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8" name="object 598" descr=""/>
            <p:cNvSpPr/>
            <p:nvPr/>
          </p:nvSpPr>
          <p:spPr>
            <a:xfrm>
              <a:off x="6112203" y="8765061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4" h="1204595">
                  <a:moveTo>
                    <a:pt x="0" y="0"/>
                  </a:moveTo>
                  <a:lnTo>
                    <a:pt x="232" y="1204384"/>
                  </a:lnTo>
                  <a:lnTo>
                    <a:pt x="11867" y="1204384"/>
                  </a:lnTo>
                  <a:lnTo>
                    <a:pt x="0" y="0"/>
                  </a:lnTo>
                  <a:close/>
                </a:path>
                <a:path w="12064" h="1204595">
                  <a:moveTo>
                    <a:pt x="0" y="0"/>
                  </a:moveTo>
                  <a:lnTo>
                    <a:pt x="11867" y="120438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9" name="object 599" descr=""/>
            <p:cNvSpPr/>
            <p:nvPr/>
          </p:nvSpPr>
          <p:spPr>
            <a:xfrm>
              <a:off x="6112203" y="8765061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4" h="1204595">
                  <a:moveTo>
                    <a:pt x="11634" y="0"/>
                  </a:moveTo>
                  <a:lnTo>
                    <a:pt x="0" y="0"/>
                  </a:lnTo>
                  <a:lnTo>
                    <a:pt x="11867" y="1204384"/>
                  </a:lnTo>
                  <a:lnTo>
                    <a:pt x="11634" y="0"/>
                  </a:lnTo>
                  <a:close/>
                </a:path>
                <a:path w="12064" h="1204595">
                  <a:moveTo>
                    <a:pt x="0" y="0"/>
                  </a:moveTo>
                  <a:lnTo>
                    <a:pt x="11867" y="1204384"/>
                  </a:lnTo>
                  <a:lnTo>
                    <a:pt x="232" y="12043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0" name="object 600" descr=""/>
            <p:cNvSpPr/>
            <p:nvPr/>
          </p:nvSpPr>
          <p:spPr>
            <a:xfrm>
              <a:off x="6286718" y="8765061"/>
              <a:ext cx="12065" cy="349250"/>
            </a:xfrm>
            <a:custGeom>
              <a:avLst/>
              <a:gdLst/>
              <a:ahLst/>
              <a:cxnLst/>
              <a:rect l="l" t="t" r="r" b="b"/>
              <a:pathLst>
                <a:path w="12064" h="349250">
                  <a:moveTo>
                    <a:pt x="0" y="0"/>
                  </a:moveTo>
                  <a:lnTo>
                    <a:pt x="0" y="349029"/>
                  </a:lnTo>
                  <a:lnTo>
                    <a:pt x="11634" y="349029"/>
                  </a:lnTo>
                  <a:lnTo>
                    <a:pt x="0" y="0"/>
                  </a:lnTo>
                  <a:close/>
                </a:path>
                <a:path w="12064" h="349250">
                  <a:moveTo>
                    <a:pt x="0" y="0"/>
                  </a:moveTo>
                  <a:lnTo>
                    <a:pt x="11634" y="34902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1" name="object 601" descr=""/>
            <p:cNvSpPr/>
            <p:nvPr/>
          </p:nvSpPr>
          <p:spPr>
            <a:xfrm>
              <a:off x="6286718" y="8765061"/>
              <a:ext cx="12065" cy="349250"/>
            </a:xfrm>
            <a:custGeom>
              <a:avLst/>
              <a:gdLst/>
              <a:ahLst/>
              <a:cxnLst/>
              <a:rect l="l" t="t" r="r" b="b"/>
              <a:pathLst>
                <a:path w="12064" h="349250">
                  <a:moveTo>
                    <a:pt x="11634" y="0"/>
                  </a:moveTo>
                  <a:lnTo>
                    <a:pt x="0" y="0"/>
                  </a:lnTo>
                  <a:lnTo>
                    <a:pt x="11634" y="349029"/>
                  </a:lnTo>
                  <a:lnTo>
                    <a:pt x="11634" y="0"/>
                  </a:lnTo>
                  <a:close/>
                </a:path>
                <a:path w="12064" h="349250">
                  <a:moveTo>
                    <a:pt x="0" y="0"/>
                  </a:moveTo>
                  <a:lnTo>
                    <a:pt x="11634" y="349029"/>
                  </a:lnTo>
                  <a:lnTo>
                    <a:pt x="0" y="34902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2" name="object 602" descr=""/>
            <p:cNvSpPr/>
            <p:nvPr/>
          </p:nvSpPr>
          <p:spPr>
            <a:xfrm>
              <a:off x="6635747" y="8765061"/>
              <a:ext cx="12065" cy="349250"/>
            </a:xfrm>
            <a:custGeom>
              <a:avLst/>
              <a:gdLst/>
              <a:ahLst/>
              <a:cxnLst/>
              <a:rect l="l" t="t" r="r" b="b"/>
              <a:pathLst>
                <a:path w="12065" h="349250">
                  <a:moveTo>
                    <a:pt x="0" y="0"/>
                  </a:moveTo>
                  <a:lnTo>
                    <a:pt x="0" y="349029"/>
                  </a:lnTo>
                  <a:lnTo>
                    <a:pt x="11634" y="349029"/>
                  </a:lnTo>
                  <a:lnTo>
                    <a:pt x="0" y="0"/>
                  </a:lnTo>
                  <a:close/>
                </a:path>
                <a:path w="12065" h="349250">
                  <a:moveTo>
                    <a:pt x="0" y="0"/>
                  </a:moveTo>
                  <a:lnTo>
                    <a:pt x="11634" y="34902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3" name="object 603" descr=""/>
            <p:cNvSpPr/>
            <p:nvPr/>
          </p:nvSpPr>
          <p:spPr>
            <a:xfrm>
              <a:off x="6635747" y="8765061"/>
              <a:ext cx="12065" cy="349250"/>
            </a:xfrm>
            <a:custGeom>
              <a:avLst/>
              <a:gdLst/>
              <a:ahLst/>
              <a:cxnLst/>
              <a:rect l="l" t="t" r="r" b="b"/>
              <a:pathLst>
                <a:path w="12065" h="349250">
                  <a:moveTo>
                    <a:pt x="11634" y="0"/>
                  </a:moveTo>
                  <a:lnTo>
                    <a:pt x="0" y="0"/>
                  </a:lnTo>
                  <a:lnTo>
                    <a:pt x="11634" y="349029"/>
                  </a:lnTo>
                  <a:lnTo>
                    <a:pt x="11634" y="0"/>
                  </a:lnTo>
                  <a:close/>
                </a:path>
                <a:path w="12065" h="349250">
                  <a:moveTo>
                    <a:pt x="0" y="0"/>
                  </a:moveTo>
                  <a:lnTo>
                    <a:pt x="11634" y="349029"/>
                  </a:lnTo>
                  <a:lnTo>
                    <a:pt x="0" y="34902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4" name="object 604" descr=""/>
            <p:cNvSpPr/>
            <p:nvPr/>
          </p:nvSpPr>
          <p:spPr>
            <a:xfrm>
              <a:off x="6984777" y="8765061"/>
              <a:ext cx="12065" cy="349250"/>
            </a:xfrm>
            <a:custGeom>
              <a:avLst/>
              <a:gdLst/>
              <a:ahLst/>
              <a:cxnLst/>
              <a:rect l="l" t="t" r="r" b="b"/>
              <a:pathLst>
                <a:path w="12065" h="349250">
                  <a:moveTo>
                    <a:pt x="0" y="0"/>
                  </a:moveTo>
                  <a:lnTo>
                    <a:pt x="232" y="349029"/>
                  </a:lnTo>
                  <a:lnTo>
                    <a:pt x="11867" y="349029"/>
                  </a:lnTo>
                  <a:lnTo>
                    <a:pt x="0" y="0"/>
                  </a:lnTo>
                  <a:close/>
                </a:path>
                <a:path w="12065" h="349250">
                  <a:moveTo>
                    <a:pt x="0" y="0"/>
                  </a:moveTo>
                  <a:lnTo>
                    <a:pt x="11867" y="34902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5" name="object 605" descr=""/>
            <p:cNvSpPr/>
            <p:nvPr/>
          </p:nvSpPr>
          <p:spPr>
            <a:xfrm>
              <a:off x="6984777" y="8765061"/>
              <a:ext cx="12065" cy="349250"/>
            </a:xfrm>
            <a:custGeom>
              <a:avLst/>
              <a:gdLst/>
              <a:ahLst/>
              <a:cxnLst/>
              <a:rect l="l" t="t" r="r" b="b"/>
              <a:pathLst>
                <a:path w="12065" h="349250">
                  <a:moveTo>
                    <a:pt x="11634" y="0"/>
                  </a:moveTo>
                  <a:lnTo>
                    <a:pt x="0" y="0"/>
                  </a:lnTo>
                  <a:lnTo>
                    <a:pt x="11867" y="349029"/>
                  </a:lnTo>
                  <a:lnTo>
                    <a:pt x="11634" y="0"/>
                  </a:lnTo>
                  <a:close/>
                </a:path>
                <a:path w="12065" h="349250">
                  <a:moveTo>
                    <a:pt x="0" y="0"/>
                  </a:moveTo>
                  <a:lnTo>
                    <a:pt x="11867" y="349029"/>
                  </a:lnTo>
                  <a:lnTo>
                    <a:pt x="232" y="34902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6" name="object 606" descr=""/>
            <p:cNvSpPr/>
            <p:nvPr/>
          </p:nvSpPr>
          <p:spPr>
            <a:xfrm>
              <a:off x="7333806" y="8765061"/>
              <a:ext cx="12065" cy="349250"/>
            </a:xfrm>
            <a:custGeom>
              <a:avLst/>
              <a:gdLst/>
              <a:ahLst/>
              <a:cxnLst/>
              <a:rect l="l" t="t" r="r" b="b"/>
              <a:pathLst>
                <a:path w="12065" h="349250">
                  <a:moveTo>
                    <a:pt x="0" y="0"/>
                  </a:moveTo>
                  <a:lnTo>
                    <a:pt x="232" y="349029"/>
                  </a:lnTo>
                  <a:lnTo>
                    <a:pt x="11867" y="349029"/>
                  </a:lnTo>
                  <a:lnTo>
                    <a:pt x="0" y="0"/>
                  </a:lnTo>
                  <a:close/>
                </a:path>
                <a:path w="12065" h="349250">
                  <a:moveTo>
                    <a:pt x="0" y="0"/>
                  </a:moveTo>
                  <a:lnTo>
                    <a:pt x="11867" y="34902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7" name="object 607" descr=""/>
            <p:cNvSpPr/>
            <p:nvPr/>
          </p:nvSpPr>
          <p:spPr>
            <a:xfrm>
              <a:off x="7333806" y="8765061"/>
              <a:ext cx="12065" cy="349250"/>
            </a:xfrm>
            <a:custGeom>
              <a:avLst/>
              <a:gdLst/>
              <a:ahLst/>
              <a:cxnLst/>
              <a:rect l="l" t="t" r="r" b="b"/>
              <a:pathLst>
                <a:path w="12065" h="349250">
                  <a:moveTo>
                    <a:pt x="11634" y="0"/>
                  </a:moveTo>
                  <a:lnTo>
                    <a:pt x="0" y="0"/>
                  </a:lnTo>
                  <a:lnTo>
                    <a:pt x="11867" y="349029"/>
                  </a:lnTo>
                  <a:lnTo>
                    <a:pt x="11634" y="0"/>
                  </a:lnTo>
                  <a:close/>
                </a:path>
                <a:path w="12065" h="349250">
                  <a:moveTo>
                    <a:pt x="0" y="0"/>
                  </a:moveTo>
                  <a:lnTo>
                    <a:pt x="11867" y="349029"/>
                  </a:lnTo>
                  <a:lnTo>
                    <a:pt x="232" y="34902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8" name="object 608" descr=""/>
            <p:cNvSpPr/>
            <p:nvPr/>
          </p:nvSpPr>
          <p:spPr>
            <a:xfrm>
              <a:off x="7682836" y="8765061"/>
              <a:ext cx="12065" cy="349250"/>
            </a:xfrm>
            <a:custGeom>
              <a:avLst/>
              <a:gdLst/>
              <a:ahLst/>
              <a:cxnLst/>
              <a:rect l="l" t="t" r="r" b="b"/>
              <a:pathLst>
                <a:path w="12065" h="349250">
                  <a:moveTo>
                    <a:pt x="0" y="0"/>
                  </a:moveTo>
                  <a:lnTo>
                    <a:pt x="232" y="349029"/>
                  </a:lnTo>
                  <a:lnTo>
                    <a:pt x="11867" y="349029"/>
                  </a:lnTo>
                  <a:lnTo>
                    <a:pt x="0" y="0"/>
                  </a:lnTo>
                  <a:close/>
                </a:path>
                <a:path w="12065" h="349250">
                  <a:moveTo>
                    <a:pt x="0" y="0"/>
                  </a:moveTo>
                  <a:lnTo>
                    <a:pt x="11867" y="34902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9" name="object 609" descr=""/>
            <p:cNvSpPr/>
            <p:nvPr/>
          </p:nvSpPr>
          <p:spPr>
            <a:xfrm>
              <a:off x="7682836" y="8765061"/>
              <a:ext cx="12065" cy="349250"/>
            </a:xfrm>
            <a:custGeom>
              <a:avLst/>
              <a:gdLst/>
              <a:ahLst/>
              <a:cxnLst/>
              <a:rect l="l" t="t" r="r" b="b"/>
              <a:pathLst>
                <a:path w="12065" h="349250">
                  <a:moveTo>
                    <a:pt x="11634" y="0"/>
                  </a:moveTo>
                  <a:lnTo>
                    <a:pt x="0" y="0"/>
                  </a:lnTo>
                  <a:lnTo>
                    <a:pt x="11867" y="349029"/>
                  </a:lnTo>
                  <a:lnTo>
                    <a:pt x="11634" y="0"/>
                  </a:lnTo>
                  <a:close/>
                </a:path>
                <a:path w="12065" h="349250">
                  <a:moveTo>
                    <a:pt x="0" y="0"/>
                  </a:moveTo>
                  <a:lnTo>
                    <a:pt x="11867" y="349029"/>
                  </a:lnTo>
                  <a:lnTo>
                    <a:pt x="232" y="34902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0" name="object 610" descr=""/>
            <p:cNvSpPr/>
            <p:nvPr/>
          </p:nvSpPr>
          <p:spPr>
            <a:xfrm>
              <a:off x="8032098" y="8765061"/>
              <a:ext cx="12065" cy="349250"/>
            </a:xfrm>
            <a:custGeom>
              <a:avLst/>
              <a:gdLst/>
              <a:ahLst/>
              <a:cxnLst/>
              <a:rect l="l" t="t" r="r" b="b"/>
              <a:pathLst>
                <a:path w="12065" h="349250">
                  <a:moveTo>
                    <a:pt x="0" y="0"/>
                  </a:moveTo>
                  <a:lnTo>
                    <a:pt x="0" y="349029"/>
                  </a:lnTo>
                  <a:lnTo>
                    <a:pt x="11634" y="349029"/>
                  </a:lnTo>
                  <a:lnTo>
                    <a:pt x="0" y="0"/>
                  </a:lnTo>
                  <a:close/>
                </a:path>
                <a:path w="12065" h="349250">
                  <a:moveTo>
                    <a:pt x="0" y="0"/>
                  </a:moveTo>
                  <a:lnTo>
                    <a:pt x="11634" y="34902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1" name="object 611" descr=""/>
            <p:cNvSpPr/>
            <p:nvPr/>
          </p:nvSpPr>
          <p:spPr>
            <a:xfrm>
              <a:off x="8032098" y="8765061"/>
              <a:ext cx="12065" cy="349250"/>
            </a:xfrm>
            <a:custGeom>
              <a:avLst/>
              <a:gdLst/>
              <a:ahLst/>
              <a:cxnLst/>
              <a:rect l="l" t="t" r="r" b="b"/>
              <a:pathLst>
                <a:path w="12065" h="349250">
                  <a:moveTo>
                    <a:pt x="11634" y="0"/>
                  </a:moveTo>
                  <a:lnTo>
                    <a:pt x="0" y="0"/>
                  </a:lnTo>
                  <a:lnTo>
                    <a:pt x="11634" y="349029"/>
                  </a:lnTo>
                  <a:lnTo>
                    <a:pt x="11634" y="0"/>
                  </a:lnTo>
                  <a:close/>
                </a:path>
                <a:path w="12065" h="349250">
                  <a:moveTo>
                    <a:pt x="0" y="0"/>
                  </a:moveTo>
                  <a:lnTo>
                    <a:pt x="11634" y="349029"/>
                  </a:lnTo>
                  <a:lnTo>
                    <a:pt x="0" y="34902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2" name="object 612" descr=""/>
            <p:cNvSpPr/>
            <p:nvPr/>
          </p:nvSpPr>
          <p:spPr>
            <a:xfrm>
              <a:off x="8381127" y="8765061"/>
              <a:ext cx="12065" cy="349250"/>
            </a:xfrm>
            <a:custGeom>
              <a:avLst/>
              <a:gdLst/>
              <a:ahLst/>
              <a:cxnLst/>
              <a:rect l="l" t="t" r="r" b="b"/>
              <a:pathLst>
                <a:path w="12065" h="349250">
                  <a:moveTo>
                    <a:pt x="0" y="0"/>
                  </a:moveTo>
                  <a:lnTo>
                    <a:pt x="0" y="349029"/>
                  </a:lnTo>
                  <a:lnTo>
                    <a:pt x="11634" y="349029"/>
                  </a:lnTo>
                  <a:lnTo>
                    <a:pt x="0" y="0"/>
                  </a:lnTo>
                  <a:close/>
                </a:path>
                <a:path w="12065" h="349250">
                  <a:moveTo>
                    <a:pt x="0" y="0"/>
                  </a:moveTo>
                  <a:lnTo>
                    <a:pt x="11634" y="34902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3" name="object 613" descr=""/>
            <p:cNvSpPr/>
            <p:nvPr/>
          </p:nvSpPr>
          <p:spPr>
            <a:xfrm>
              <a:off x="8381127" y="8765061"/>
              <a:ext cx="12065" cy="349250"/>
            </a:xfrm>
            <a:custGeom>
              <a:avLst/>
              <a:gdLst/>
              <a:ahLst/>
              <a:cxnLst/>
              <a:rect l="l" t="t" r="r" b="b"/>
              <a:pathLst>
                <a:path w="12065" h="349250">
                  <a:moveTo>
                    <a:pt x="11634" y="0"/>
                  </a:moveTo>
                  <a:lnTo>
                    <a:pt x="0" y="0"/>
                  </a:lnTo>
                  <a:lnTo>
                    <a:pt x="11634" y="349029"/>
                  </a:lnTo>
                  <a:lnTo>
                    <a:pt x="11634" y="0"/>
                  </a:lnTo>
                  <a:close/>
                </a:path>
                <a:path w="12065" h="349250">
                  <a:moveTo>
                    <a:pt x="0" y="0"/>
                  </a:moveTo>
                  <a:lnTo>
                    <a:pt x="11634" y="349029"/>
                  </a:lnTo>
                  <a:lnTo>
                    <a:pt x="0" y="34902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4" name="object 614" descr=""/>
            <p:cNvSpPr/>
            <p:nvPr/>
          </p:nvSpPr>
          <p:spPr>
            <a:xfrm>
              <a:off x="8730157" y="8765061"/>
              <a:ext cx="12065" cy="349250"/>
            </a:xfrm>
            <a:custGeom>
              <a:avLst/>
              <a:gdLst/>
              <a:ahLst/>
              <a:cxnLst/>
              <a:rect l="l" t="t" r="r" b="b"/>
              <a:pathLst>
                <a:path w="12065" h="349250">
                  <a:moveTo>
                    <a:pt x="0" y="0"/>
                  </a:moveTo>
                  <a:lnTo>
                    <a:pt x="0" y="349029"/>
                  </a:lnTo>
                  <a:lnTo>
                    <a:pt x="11634" y="349029"/>
                  </a:lnTo>
                  <a:lnTo>
                    <a:pt x="0" y="0"/>
                  </a:lnTo>
                  <a:close/>
                </a:path>
                <a:path w="12065" h="349250">
                  <a:moveTo>
                    <a:pt x="0" y="0"/>
                  </a:moveTo>
                  <a:lnTo>
                    <a:pt x="11634" y="34902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5" name="object 615" descr=""/>
            <p:cNvSpPr/>
            <p:nvPr/>
          </p:nvSpPr>
          <p:spPr>
            <a:xfrm>
              <a:off x="8730157" y="8765061"/>
              <a:ext cx="12065" cy="349250"/>
            </a:xfrm>
            <a:custGeom>
              <a:avLst/>
              <a:gdLst/>
              <a:ahLst/>
              <a:cxnLst/>
              <a:rect l="l" t="t" r="r" b="b"/>
              <a:pathLst>
                <a:path w="12065" h="349250">
                  <a:moveTo>
                    <a:pt x="11634" y="0"/>
                  </a:moveTo>
                  <a:lnTo>
                    <a:pt x="0" y="0"/>
                  </a:lnTo>
                  <a:lnTo>
                    <a:pt x="11634" y="349029"/>
                  </a:lnTo>
                  <a:lnTo>
                    <a:pt x="11634" y="0"/>
                  </a:lnTo>
                  <a:close/>
                </a:path>
                <a:path w="12065" h="349250">
                  <a:moveTo>
                    <a:pt x="0" y="0"/>
                  </a:moveTo>
                  <a:lnTo>
                    <a:pt x="11634" y="349029"/>
                  </a:lnTo>
                  <a:lnTo>
                    <a:pt x="0" y="34902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6" name="object 616" descr=""/>
            <p:cNvSpPr/>
            <p:nvPr/>
          </p:nvSpPr>
          <p:spPr>
            <a:xfrm>
              <a:off x="9079186" y="8764828"/>
              <a:ext cx="12065" cy="349885"/>
            </a:xfrm>
            <a:custGeom>
              <a:avLst/>
              <a:gdLst/>
              <a:ahLst/>
              <a:cxnLst/>
              <a:rect l="l" t="t" r="r" b="b"/>
              <a:pathLst>
                <a:path w="12065" h="349884">
                  <a:moveTo>
                    <a:pt x="0" y="0"/>
                  </a:moveTo>
                  <a:lnTo>
                    <a:pt x="0" y="349262"/>
                  </a:lnTo>
                  <a:lnTo>
                    <a:pt x="11634" y="349029"/>
                  </a:lnTo>
                  <a:lnTo>
                    <a:pt x="0" y="0"/>
                  </a:lnTo>
                  <a:close/>
                </a:path>
                <a:path w="12065" h="349884">
                  <a:moveTo>
                    <a:pt x="0" y="0"/>
                  </a:moveTo>
                  <a:lnTo>
                    <a:pt x="11634" y="34902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7" name="object 617" descr=""/>
            <p:cNvSpPr/>
            <p:nvPr/>
          </p:nvSpPr>
          <p:spPr>
            <a:xfrm>
              <a:off x="9079187" y="8764828"/>
              <a:ext cx="12065" cy="349885"/>
            </a:xfrm>
            <a:custGeom>
              <a:avLst/>
              <a:gdLst/>
              <a:ahLst/>
              <a:cxnLst/>
              <a:rect l="l" t="t" r="r" b="b"/>
              <a:pathLst>
                <a:path w="12065" h="349884">
                  <a:moveTo>
                    <a:pt x="11634" y="0"/>
                  </a:moveTo>
                  <a:lnTo>
                    <a:pt x="0" y="0"/>
                  </a:lnTo>
                  <a:lnTo>
                    <a:pt x="11634" y="349029"/>
                  </a:lnTo>
                  <a:lnTo>
                    <a:pt x="11634" y="0"/>
                  </a:lnTo>
                  <a:close/>
                </a:path>
                <a:path w="12065" h="349884">
                  <a:moveTo>
                    <a:pt x="0" y="0"/>
                  </a:moveTo>
                  <a:lnTo>
                    <a:pt x="11634" y="349029"/>
                  </a:lnTo>
                  <a:lnTo>
                    <a:pt x="0" y="34926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8" name="object 618" descr=""/>
            <p:cNvSpPr/>
            <p:nvPr/>
          </p:nvSpPr>
          <p:spPr>
            <a:xfrm>
              <a:off x="9428216" y="8764828"/>
              <a:ext cx="12065" cy="349250"/>
            </a:xfrm>
            <a:custGeom>
              <a:avLst/>
              <a:gdLst/>
              <a:ahLst/>
              <a:cxnLst/>
              <a:rect l="l" t="t" r="r" b="b"/>
              <a:pathLst>
                <a:path w="12065" h="349250">
                  <a:moveTo>
                    <a:pt x="0" y="0"/>
                  </a:moveTo>
                  <a:lnTo>
                    <a:pt x="0" y="349029"/>
                  </a:lnTo>
                  <a:lnTo>
                    <a:pt x="11634" y="349029"/>
                  </a:lnTo>
                  <a:lnTo>
                    <a:pt x="0" y="0"/>
                  </a:lnTo>
                  <a:close/>
                </a:path>
                <a:path w="12065" h="349250">
                  <a:moveTo>
                    <a:pt x="0" y="0"/>
                  </a:moveTo>
                  <a:lnTo>
                    <a:pt x="11634" y="34902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9" name="object 619" descr=""/>
            <p:cNvSpPr/>
            <p:nvPr/>
          </p:nvSpPr>
          <p:spPr>
            <a:xfrm>
              <a:off x="9428216" y="8764828"/>
              <a:ext cx="12065" cy="349250"/>
            </a:xfrm>
            <a:custGeom>
              <a:avLst/>
              <a:gdLst/>
              <a:ahLst/>
              <a:cxnLst/>
              <a:rect l="l" t="t" r="r" b="b"/>
              <a:pathLst>
                <a:path w="12065" h="349250">
                  <a:moveTo>
                    <a:pt x="11634" y="0"/>
                  </a:moveTo>
                  <a:lnTo>
                    <a:pt x="0" y="0"/>
                  </a:lnTo>
                  <a:lnTo>
                    <a:pt x="11634" y="349029"/>
                  </a:lnTo>
                  <a:lnTo>
                    <a:pt x="11634" y="0"/>
                  </a:lnTo>
                  <a:close/>
                </a:path>
                <a:path w="12065" h="349250">
                  <a:moveTo>
                    <a:pt x="0" y="0"/>
                  </a:moveTo>
                  <a:lnTo>
                    <a:pt x="11634" y="349029"/>
                  </a:lnTo>
                  <a:lnTo>
                    <a:pt x="0" y="34902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0" name="object 620" descr=""/>
            <p:cNvSpPr/>
            <p:nvPr/>
          </p:nvSpPr>
          <p:spPr>
            <a:xfrm>
              <a:off x="9777245" y="8764828"/>
              <a:ext cx="12065" cy="349250"/>
            </a:xfrm>
            <a:custGeom>
              <a:avLst/>
              <a:gdLst/>
              <a:ahLst/>
              <a:cxnLst/>
              <a:rect l="l" t="t" r="r" b="b"/>
              <a:pathLst>
                <a:path w="12065" h="349250">
                  <a:moveTo>
                    <a:pt x="0" y="0"/>
                  </a:moveTo>
                  <a:lnTo>
                    <a:pt x="0" y="349029"/>
                  </a:lnTo>
                  <a:lnTo>
                    <a:pt x="11634" y="349029"/>
                  </a:lnTo>
                  <a:lnTo>
                    <a:pt x="0" y="0"/>
                  </a:lnTo>
                  <a:close/>
                </a:path>
                <a:path w="12065" h="349250">
                  <a:moveTo>
                    <a:pt x="0" y="0"/>
                  </a:moveTo>
                  <a:lnTo>
                    <a:pt x="11634" y="34902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1" name="object 621" descr=""/>
            <p:cNvSpPr/>
            <p:nvPr/>
          </p:nvSpPr>
          <p:spPr>
            <a:xfrm>
              <a:off x="9777246" y="8764828"/>
              <a:ext cx="12065" cy="349250"/>
            </a:xfrm>
            <a:custGeom>
              <a:avLst/>
              <a:gdLst/>
              <a:ahLst/>
              <a:cxnLst/>
              <a:rect l="l" t="t" r="r" b="b"/>
              <a:pathLst>
                <a:path w="12065" h="349250">
                  <a:moveTo>
                    <a:pt x="11634" y="0"/>
                  </a:moveTo>
                  <a:lnTo>
                    <a:pt x="0" y="0"/>
                  </a:lnTo>
                  <a:lnTo>
                    <a:pt x="11634" y="349029"/>
                  </a:lnTo>
                  <a:lnTo>
                    <a:pt x="11634" y="0"/>
                  </a:lnTo>
                  <a:close/>
                </a:path>
                <a:path w="12065" h="349250">
                  <a:moveTo>
                    <a:pt x="0" y="0"/>
                  </a:moveTo>
                  <a:lnTo>
                    <a:pt x="11634" y="349029"/>
                  </a:lnTo>
                  <a:lnTo>
                    <a:pt x="0" y="34902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2" name="object 622" descr=""/>
            <p:cNvSpPr/>
            <p:nvPr/>
          </p:nvSpPr>
          <p:spPr>
            <a:xfrm>
              <a:off x="10126275" y="8764828"/>
              <a:ext cx="12065" cy="349250"/>
            </a:xfrm>
            <a:custGeom>
              <a:avLst/>
              <a:gdLst/>
              <a:ahLst/>
              <a:cxnLst/>
              <a:rect l="l" t="t" r="r" b="b"/>
              <a:pathLst>
                <a:path w="12065" h="349250">
                  <a:moveTo>
                    <a:pt x="0" y="0"/>
                  </a:moveTo>
                  <a:lnTo>
                    <a:pt x="0" y="349029"/>
                  </a:lnTo>
                  <a:lnTo>
                    <a:pt x="11634" y="349029"/>
                  </a:lnTo>
                  <a:lnTo>
                    <a:pt x="0" y="0"/>
                  </a:lnTo>
                  <a:close/>
                </a:path>
                <a:path w="12065" h="349250">
                  <a:moveTo>
                    <a:pt x="0" y="0"/>
                  </a:moveTo>
                  <a:lnTo>
                    <a:pt x="11634" y="34902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3" name="object 623" descr=""/>
            <p:cNvSpPr/>
            <p:nvPr/>
          </p:nvSpPr>
          <p:spPr>
            <a:xfrm>
              <a:off x="10126275" y="8764828"/>
              <a:ext cx="12065" cy="349250"/>
            </a:xfrm>
            <a:custGeom>
              <a:avLst/>
              <a:gdLst/>
              <a:ahLst/>
              <a:cxnLst/>
              <a:rect l="l" t="t" r="r" b="b"/>
              <a:pathLst>
                <a:path w="12065" h="349250">
                  <a:moveTo>
                    <a:pt x="11634" y="0"/>
                  </a:moveTo>
                  <a:lnTo>
                    <a:pt x="0" y="0"/>
                  </a:lnTo>
                  <a:lnTo>
                    <a:pt x="11634" y="349029"/>
                  </a:lnTo>
                  <a:lnTo>
                    <a:pt x="11634" y="0"/>
                  </a:lnTo>
                  <a:close/>
                </a:path>
                <a:path w="12065" h="349250">
                  <a:moveTo>
                    <a:pt x="0" y="0"/>
                  </a:moveTo>
                  <a:lnTo>
                    <a:pt x="11634" y="349029"/>
                  </a:lnTo>
                  <a:lnTo>
                    <a:pt x="0" y="34902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4" name="object 624" descr=""/>
            <p:cNvSpPr/>
            <p:nvPr/>
          </p:nvSpPr>
          <p:spPr>
            <a:xfrm>
              <a:off x="10475305" y="8764828"/>
              <a:ext cx="12065" cy="349250"/>
            </a:xfrm>
            <a:custGeom>
              <a:avLst/>
              <a:gdLst/>
              <a:ahLst/>
              <a:cxnLst/>
              <a:rect l="l" t="t" r="r" b="b"/>
              <a:pathLst>
                <a:path w="12065" h="349250">
                  <a:moveTo>
                    <a:pt x="0" y="0"/>
                  </a:moveTo>
                  <a:lnTo>
                    <a:pt x="0" y="349029"/>
                  </a:lnTo>
                  <a:lnTo>
                    <a:pt x="11634" y="349029"/>
                  </a:lnTo>
                  <a:lnTo>
                    <a:pt x="0" y="0"/>
                  </a:lnTo>
                  <a:close/>
                </a:path>
                <a:path w="12065" h="349250">
                  <a:moveTo>
                    <a:pt x="0" y="0"/>
                  </a:moveTo>
                  <a:lnTo>
                    <a:pt x="11634" y="34902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5" name="object 625" descr=""/>
            <p:cNvSpPr/>
            <p:nvPr/>
          </p:nvSpPr>
          <p:spPr>
            <a:xfrm>
              <a:off x="10475305" y="8764828"/>
              <a:ext cx="12065" cy="349250"/>
            </a:xfrm>
            <a:custGeom>
              <a:avLst/>
              <a:gdLst/>
              <a:ahLst/>
              <a:cxnLst/>
              <a:rect l="l" t="t" r="r" b="b"/>
              <a:pathLst>
                <a:path w="12065" h="349250">
                  <a:moveTo>
                    <a:pt x="11634" y="0"/>
                  </a:moveTo>
                  <a:lnTo>
                    <a:pt x="0" y="0"/>
                  </a:lnTo>
                  <a:lnTo>
                    <a:pt x="11634" y="349029"/>
                  </a:lnTo>
                  <a:lnTo>
                    <a:pt x="11634" y="0"/>
                  </a:lnTo>
                  <a:close/>
                </a:path>
                <a:path w="12065" h="349250">
                  <a:moveTo>
                    <a:pt x="0" y="0"/>
                  </a:moveTo>
                  <a:lnTo>
                    <a:pt x="11634" y="349029"/>
                  </a:lnTo>
                  <a:lnTo>
                    <a:pt x="0" y="34902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6" name="object 626" descr=""/>
            <p:cNvSpPr/>
            <p:nvPr/>
          </p:nvSpPr>
          <p:spPr>
            <a:xfrm>
              <a:off x="10824334" y="8764828"/>
              <a:ext cx="12065" cy="349250"/>
            </a:xfrm>
            <a:custGeom>
              <a:avLst/>
              <a:gdLst/>
              <a:ahLst/>
              <a:cxnLst/>
              <a:rect l="l" t="t" r="r" b="b"/>
              <a:pathLst>
                <a:path w="12065" h="349250">
                  <a:moveTo>
                    <a:pt x="0" y="0"/>
                  </a:moveTo>
                  <a:lnTo>
                    <a:pt x="0" y="349029"/>
                  </a:lnTo>
                  <a:lnTo>
                    <a:pt x="11634" y="349029"/>
                  </a:lnTo>
                  <a:lnTo>
                    <a:pt x="0" y="0"/>
                  </a:lnTo>
                  <a:close/>
                </a:path>
                <a:path w="12065" h="349250">
                  <a:moveTo>
                    <a:pt x="0" y="0"/>
                  </a:moveTo>
                  <a:lnTo>
                    <a:pt x="11634" y="34902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7" name="object 627" descr=""/>
            <p:cNvSpPr/>
            <p:nvPr/>
          </p:nvSpPr>
          <p:spPr>
            <a:xfrm>
              <a:off x="10824334" y="8764828"/>
              <a:ext cx="12065" cy="349250"/>
            </a:xfrm>
            <a:custGeom>
              <a:avLst/>
              <a:gdLst/>
              <a:ahLst/>
              <a:cxnLst/>
              <a:rect l="l" t="t" r="r" b="b"/>
              <a:pathLst>
                <a:path w="12065" h="349250">
                  <a:moveTo>
                    <a:pt x="11634" y="0"/>
                  </a:moveTo>
                  <a:lnTo>
                    <a:pt x="0" y="0"/>
                  </a:lnTo>
                  <a:lnTo>
                    <a:pt x="11634" y="349029"/>
                  </a:lnTo>
                  <a:lnTo>
                    <a:pt x="11634" y="0"/>
                  </a:lnTo>
                  <a:close/>
                </a:path>
                <a:path w="12065" h="349250">
                  <a:moveTo>
                    <a:pt x="0" y="0"/>
                  </a:moveTo>
                  <a:lnTo>
                    <a:pt x="11634" y="349029"/>
                  </a:lnTo>
                  <a:lnTo>
                    <a:pt x="0" y="34902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8" name="object 628" descr=""/>
            <p:cNvSpPr/>
            <p:nvPr/>
          </p:nvSpPr>
          <p:spPr>
            <a:xfrm>
              <a:off x="11173364" y="8764828"/>
              <a:ext cx="12065" cy="349250"/>
            </a:xfrm>
            <a:custGeom>
              <a:avLst/>
              <a:gdLst/>
              <a:ahLst/>
              <a:cxnLst/>
              <a:rect l="l" t="t" r="r" b="b"/>
              <a:pathLst>
                <a:path w="12065" h="349250">
                  <a:moveTo>
                    <a:pt x="0" y="0"/>
                  </a:moveTo>
                  <a:lnTo>
                    <a:pt x="0" y="349029"/>
                  </a:lnTo>
                  <a:lnTo>
                    <a:pt x="11634" y="349029"/>
                  </a:lnTo>
                  <a:lnTo>
                    <a:pt x="0" y="0"/>
                  </a:lnTo>
                  <a:close/>
                </a:path>
                <a:path w="12065" h="349250">
                  <a:moveTo>
                    <a:pt x="0" y="0"/>
                  </a:moveTo>
                  <a:lnTo>
                    <a:pt x="11634" y="34902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9" name="object 629" descr=""/>
            <p:cNvSpPr/>
            <p:nvPr/>
          </p:nvSpPr>
          <p:spPr>
            <a:xfrm>
              <a:off x="11173364" y="8764828"/>
              <a:ext cx="12065" cy="349250"/>
            </a:xfrm>
            <a:custGeom>
              <a:avLst/>
              <a:gdLst/>
              <a:ahLst/>
              <a:cxnLst/>
              <a:rect l="l" t="t" r="r" b="b"/>
              <a:pathLst>
                <a:path w="12065" h="349250">
                  <a:moveTo>
                    <a:pt x="11634" y="0"/>
                  </a:moveTo>
                  <a:lnTo>
                    <a:pt x="0" y="0"/>
                  </a:lnTo>
                  <a:lnTo>
                    <a:pt x="11634" y="349029"/>
                  </a:lnTo>
                  <a:lnTo>
                    <a:pt x="11634" y="0"/>
                  </a:lnTo>
                  <a:close/>
                </a:path>
                <a:path w="12065" h="349250">
                  <a:moveTo>
                    <a:pt x="0" y="0"/>
                  </a:moveTo>
                  <a:lnTo>
                    <a:pt x="11634" y="349029"/>
                  </a:lnTo>
                  <a:lnTo>
                    <a:pt x="0" y="34902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0" name="object 630" descr=""/>
            <p:cNvSpPr/>
            <p:nvPr/>
          </p:nvSpPr>
          <p:spPr>
            <a:xfrm>
              <a:off x="11522393" y="8764828"/>
              <a:ext cx="12065" cy="349250"/>
            </a:xfrm>
            <a:custGeom>
              <a:avLst/>
              <a:gdLst/>
              <a:ahLst/>
              <a:cxnLst/>
              <a:rect l="l" t="t" r="r" b="b"/>
              <a:pathLst>
                <a:path w="12065" h="349250">
                  <a:moveTo>
                    <a:pt x="0" y="0"/>
                  </a:moveTo>
                  <a:lnTo>
                    <a:pt x="0" y="349029"/>
                  </a:lnTo>
                  <a:lnTo>
                    <a:pt x="11634" y="349029"/>
                  </a:lnTo>
                  <a:lnTo>
                    <a:pt x="0" y="0"/>
                  </a:lnTo>
                  <a:close/>
                </a:path>
                <a:path w="12065" h="349250">
                  <a:moveTo>
                    <a:pt x="0" y="0"/>
                  </a:moveTo>
                  <a:lnTo>
                    <a:pt x="11634" y="34902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1" name="object 631" descr=""/>
            <p:cNvSpPr/>
            <p:nvPr/>
          </p:nvSpPr>
          <p:spPr>
            <a:xfrm>
              <a:off x="11522393" y="8764828"/>
              <a:ext cx="12065" cy="349250"/>
            </a:xfrm>
            <a:custGeom>
              <a:avLst/>
              <a:gdLst/>
              <a:ahLst/>
              <a:cxnLst/>
              <a:rect l="l" t="t" r="r" b="b"/>
              <a:pathLst>
                <a:path w="12065" h="349250">
                  <a:moveTo>
                    <a:pt x="11634" y="0"/>
                  </a:moveTo>
                  <a:lnTo>
                    <a:pt x="0" y="0"/>
                  </a:lnTo>
                  <a:lnTo>
                    <a:pt x="11634" y="349029"/>
                  </a:lnTo>
                  <a:lnTo>
                    <a:pt x="11634" y="0"/>
                  </a:lnTo>
                  <a:close/>
                </a:path>
                <a:path w="12065" h="349250">
                  <a:moveTo>
                    <a:pt x="0" y="0"/>
                  </a:moveTo>
                  <a:lnTo>
                    <a:pt x="11634" y="349029"/>
                  </a:lnTo>
                  <a:lnTo>
                    <a:pt x="0" y="34902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2" name="object 632" descr=""/>
            <p:cNvSpPr/>
            <p:nvPr/>
          </p:nvSpPr>
          <p:spPr>
            <a:xfrm>
              <a:off x="11871423" y="8764828"/>
              <a:ext cx="12065" cy="349250"/>
            </a:xfrm>
            <a:custGeom>
              <a:avLst/>
              <a:gdLst/>
              <a:ahLst/>
              <a:cxnLst/>
              <a:rect l="l" t="t" r="r" b="b"/>
              <a:pathLst>
                <a:path w="12065" h="349250">
                  <a:moveTo>
                    <a:pt x="0" y="0"/>
                  </a:moveTo>
                  <a:lnTo>
                    <a:pt x="0" y="349029"/>
                  </a:lnTo>
                  <a:lnTo>
                    <a:pt x="11634" y="349029"/>
                  </a:lnTo>
                  <a:lnTo>
                    <a:pt x="0" y="0"/>
                  </a:lnTo>
                  <a:close/>
                </a:path>
                <a:path w="12065" h="349250">
                  <a:moveTo>
                    <a:pt x="0" y="0"/>
                  </a:moveTo>
                  <a:lnTo>
                    <a:pt x="11634" y="34902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3" name="object 633" descr=""/>
            <p:cNvSpPr/>
            <p:nvPr/>
          </p:nvSpPr>
          <p:spPr>
            <a:xfrm>
              <a:off x="11871423" y="8764828"/>
              <a:ext cx="12065" cy="349250"/>
            </a:xfrm>
            <a:custGeom>
              <a:avLst/>
              <a:gdLst/>
              <a:ahLst/>
              <a:cxnLst/>
              <a:rect l="l" t="t" r="r" b="b"/>
              <a:pathLst>
                <a:path w="12065" h="349250">
                  <a:moveTo>
                    <a:pt x="11634" y="0"/>
                  </a:moveTo>
                  <a:lnTo>
                    <a:pt x="0" y="0"/>
                  </a:lnTo>
                  <a:lnTo>
                    <a:pt x="11634" y="349029"/>
                  </a:lnTo>
                  <a:lnTo>
                    <a:pt x="11634" y="0"/>
                  </a:lnTo>
                  <a:close/>
                </a:path>
                <a:path w="12065" h="349250">
                  <a:moveTo>
                    <a:pt x="0" y="0"/>
                  </a:moveTo>
                  <a:lnTo>
                    <a:pt x="11634" y="349029"/>
                  </a:lnTo>
                  <a:lnTo>
                    <a:pt x="0" y="34902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4" name="object 634" descr=""/>
            <p:cNvSpPr/>
            <p:nvPr/>
          </p:nvSpPr>
          <p:spPr>
            <a:xfrm>
              <a:off x="12220452" y="8764596"/>
              <a:ext cx="12065" cy="349250"/>
            </a:xfrm>
            <a:custGeom>
              <a:avLst/>
              <a:gdLst/>
              <a:ahLst/>
              <a:cxnLst/>
              <a:rect l="l" t="t" r="r" b="b"/>
              <a:pathLst>
                <a:path w="12065" h="349250">
                  <a:moveTo>
                    <a:pt x="0" y="0"/>
                  </a:moveTo>
                  <a:lnTo>
                    <a:pt x="0" y="349029"/>
                  </a:lnTo>
                  <a:lnTo>
                    <a:pt x="11634" y="349029"/>
                  </a:lnTo>
                  <a:lnTo>
                    <a:pt x="0" y="0"/>
                  </a:lnTo>
                  <a:close/>
                </a:path>
                <a:path w="12065" h="349250">
                  <a:moveTo>
                    <a:pt x="0" y="0"/>
                  </a:moveTo>
                  <a:lnTo>
                    <a:pt x="11634" y="34902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5" name="object 635" descr=""/>
            <p:cNvSpPr/>
            <p:nvPr/>
          </p:nvSpPr>
          <p:spPr>
            <a:xfrm>
              <a:off x="12220452" y="8764596"/>
              <a:ext cx="12065" cy="349250"/>
            </a:xfrm>
            <a:custGeom>
              <a:avLst/>
              <a:gdLst/>
              <a:ahLst/>
              <a:cxnLst/>
              <a:rect l="l" t="t" r="r" b="b"/>
              <a:pathLst>
                <a:path w="12065" h="349250">
                  <a:moveTo>
                    <a:pt x="11634" y="0"/>
                  </a:moveTo>
                  <a:lnTo>
                    <a:pt x="0" y="0"/>
                  </a:lnTo>
                  <a:lnTo>
                    <a:pt x="11634" y="349029"/>
                  </a:lnTo>
                  <a:lnTo>
                    <a:pt x="11634" y="0"/>
                  </a:lnTo>
                  <a:close/>
                </a:path>
                <a:path w="12065" h="349250">
                  <a:moveTo>
                    <a:pt x="0" y="0"/>
                  </a:moveTo>
                  <a:lnTo>
                    <a:pt x="11634" y="349029"/>
                  </a:lnTo>
                  <a:lnTo>
                    <a:pt x="0" y="34902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6" name="object 636" descr=""/>
            <p:cNvSpPr/>
            <p:nvPr/>
          </p:nvSpPr>
          <p:spPr>
            <a:xfrm>
              <a:off x="12569481" y="8764596"/>
              <a:ext cx="12065" cy="349250"/>
            </a:xfrm>
            <a:custGeom>
              <a:avLst/>
              <a:gdLst/>
              <a:ahLst/>
              <a:cxnLst/>
              <a:rect l="l" t="t" r="r" b="b"/>
              <a:pathLst>
                <a:path w="12065" h="349250">
                  <a:moveTo>
                    <a:pt x="0" y="0"/>
                  </a:moveTo>
                  <a:lnTo>
                    <a:pt x="0" y="349029"/>
                  </a:lnTo>
                  <a:lnTo>
                    <a:pt x="11634" y="349029"/>
                  </a:lnTo>
                  <a:lnTo>
                    <a:pt x="0" y="0"/>
                  </a:lnTo>
                  <a:close/>
                </a:path>
                <a:path w="12065" h="349250">
                  <a:moveTo>
                    <a:pt x="0" y="0"/>
                  </a:moveTo>
                  <a:lnTo>
                    <a:pt x="11634" y="34902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7" name="object 637" descr=""/>
            <p:cNvSpPr/>
            <p:nvPr/>
          </p:nvSpPr>
          <p:spPr>
            <a:xfrm>
              <a:off x="12569482" y="8764596"/>
              <a:ext cx="12065" cy="349250"/>
            </a:xfrm>
            <a:custGeom>
              <a:avLst/>
              <a:gdLst/>
              <a:ahLst/>
              <a:cxnLst/>
              <a:rect l="l" t="t" r="r" b="b"/>
              <a:pathLst>
                <a:path w="12065" h="349250">
                  <a:moveTo>
                    <a:pt x="11634" y="0"/>
                  </a:moveTo>
                  <a:lnTo>
                    <a:pt x="0" y="0"/>
                  </a:lnTo>
                  <a:lnTo>
                    <a:pt x="11634" y="349029"/>
                  </a:lnTo>
                  <a:lnTo>
                    <a:pt x="11634" y="0"/>
                  </a:lnTo>
                  <a:close/>
                </a:path>
                <a:path w="12065" h="349250">
                  <a:moveTo>
                    <a:pt x="0" y="0"/>
                  </a:moveTo>
                  <a:lnTo>
                    <a:pt x="11634" y="349029"/>
                  </a:lnTo>
                  <a:lnTo>
                    <a:pt x="0" y="34902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8" name="object 638" descr=""/>
            <p:cNvSpPr/>
            <p:nvPr/>
          </p:nvSpPr>
          <p:spPr>
            <a:xfrm>
              <a:off x="12918511" y="8764596"/>
              <a:ext cx="12065" cy="349250"/>
            </a:xfrm>
            <a:custGeom>
              <a:avLst/>
              <a:gdLst/>
              <a:ahLst/>
              <a:cxnLst/>
              <a:rect l="l" t="t" r="r" b="b"/>
              <a:pathLst>
                <a:path w="12065" h="349250">
                  <a:moveTo>
                    <a:pt x="0" y="0"/>
                  </a:moveTo>
                  <a:lnTo>
                    <a:pt x="0" y="349029"/>
                  </a:lnTo>
                  <a:lnTo>
                    <a:pt x="11634" y="349029"/>
                  </a:lnTo>
                  <a:lnTo>
                    <a:pt x="0" y="0"/>
                  </a:lnTo>
                  <a:close/>
                </a:path>
                <a:path w="12065" h="349250">
                  <a:moveTo>
                    <a:pt x="0" y="0"/>
                  </a:moveTo>
                  <a:lnTo>
                    <a:pt x="11634" y="34902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9" name="object 639" descr=""/>
            <p:cNvSpPr/>
            <p:nvPr/>
          </p:nvSpPr>
          <p:spPr>
            <a:xfrm>
              <a:off x="12918511" y="8764596"/>
              <a:ext cx="12065" cy="349250"/>
            </a:xfrm>
            <a:custGeom>
              <a:avLst/>
              <a:gdLst/>
              <a:ahLst/>
              <a:cxnLst/>
              <a:rect l="l" t="t" r="r" b="b"/>
              <a:pathLst>
                <a:path w="12065" h="349250">
                  <a:moveTo>
                    <a:pt x="11634" y="0"/>
                  </a:moveTo>
                  <a:lnTo>
                    <a:pt x="0" y="0"/>
                  </a:lnTo>
                  <a:lnTo>
                    <a:pt x="11634" y="349029"/>
                  </a:lnTo>
                  <a:lnTo>
                    <a:pt x="11634" y="0"/>
                  </a:lnTo>
                  <a:close/>
                </a:path>
                <a:path w="12065" h="349250">
                  <a:moveTo>
                    <a:pt x="0" y="0"/>
                  </a:moveTo>
                  <a:lnTo>
                    <a:pt x="11634" y="349029"/>
                  </a:lnTo>
                  <a:lnTo>
                    <a:pt x="0" y="34902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0" name="object 640" descr=""/>
            <p:cNvSpPr/>
            <p:nvPr/>
          </p:nvSpPr>
          <p:spPr>
            <a:xfrm>
              <a:off x="13267541" y="8764596"/>
              <a:ext cx="12065" cy="349250"/>
            </a:xfrm>
            <a:custGeom>
              <a:avLst/>
              <a:gdLst/>
              <a:ahLst/>
              <a:cxnLst/>
              <a:rect l="l" t="t" r="r" b="b"/>
              <a:pathLst>
                <a:path w="12065" h="349250">
                  <a:moveTo>
                    <a:pt x="0" y="0"/>
                  </a:moveTo>
                  <a:lnTo>
                    <a:pt x="0" y="349029"/>
                  </a:lnTo>
                  <a:lnTo>
                    <a:pt x="11634" y="349029"/>
                  </a:lnTo>
                  <a:lnTo>
                    <a:pt x="0" y="0"/>
                  </a:lnTo>
                  <a:close/>
                </a:path>
                <a:path w="12065" h="349250">
                  <a:moveTo>
                    <a:pt x="0" y="0"/>
                  </a:moveTo>
                  <a:lnTo>
                    <a:pt x="11634" y="34902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1" name="object 641" descr=""/>
            <p:cNvSpPr/>
            <p:nvPr/>
          </p:nvSpPr>
          <p:spPr>
            <a:xfrm>
              <a:off x="13267541" y="8764596"/>
              <a:ext cx="12065" cy="349250"/>
            </a:xfrm>
            <a:custGeom>
              <a:avLst/>
              <a:gdLst/>
              <a:ahLst/>
              <a:cxnLst/>
              <a:rect l="l" t="t" r="r" b="b"/>
              <a:pathLst>
                <a:path w="12065" h="349250">
                  <a:moveTo>
                    <a:pt x="11634" y="0"/>
                  </a:moveTo>
                  <a:lnTo>
                    <a:pt x="0" y="0"/>
                  </a:lnTo>
                  <a:lnTo>
                    <a:pt x="11634" y="349029"/>
                  </a:lnTo>
                  <a:lnTo>
                    <a:pt x="11634" y="0"/>
                  </a:lnTo>
                  <a:close/>
                </a:path>
                <a:path w="12065" h="349250">
                  <a:moveTo>
                    <a:pt x="0" y="0"/>
                  </a:moveTo>
                  <a:lnTo>
                    <a:pt x="11634" y="349029"/>
                  </a:lnTo>
                  <a:lnTo>
                    <a:pt x="0" y="34902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2" name="object 642" descr=""/>
            <p:cNvSpPr/>
            <p:nvPr/>
          </p:nvSpPr>
          <p:spPr>
            <a:xfrm>
              <a:off x="5937688" y="8765061"/>
              <a:ext cx="12065" cy="349885"/>
            </a:xfrm>
            <a:custGeom>
              <a:avLst/>
              <a:gdLst/>
              <a:ahLst/>
              <a:cxnLst/>
              <a:rect l="l" t="t" r="r" b="b"/>
              <a:pathLst>
                <a:path w="12064" h="349884">
                  <a:moveTo>
                    <a:pt x="0" y="0"/>
                  </a:moveTo>
                  <a:lnTo>
                    <a:pt x="0" y="349262"/>
                  </a:lnTo>
                  <a:lnTo>
                    <a:pt x="11634" y="349262"/>
                  </a:lnTo>
                  <a:lnTo>
                    <a:pt x="0" y="0"/>
                  </a:lnTo>
                  <a:close/>
                </a:path>
                <a:path w="12064" h="349884">
                  <a:moveTo>
                    <a:pt x="0" y="0"/>
                  </a:moveTo>
                  <a:lnTo>
                    <a:pt x="11634" y="349262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3" name="object 643" descr=""/>
            <p:cNvSpPr/>
            <p:nvPr/>
          </p:nvSpPr>
          <p:spPr>
            <a:xfrm>
              <a:off x="5937688" y="8765061"/>
              <a:ext cx="12065" cy="349885"/>
            </a:xfrm>
            <a:custGeom>
              <a:avLst/>
              <a:gdLst/>
              <a:ahLst/>
              <a:cxnLst/>
              <a:rect l="l" t="t" r="r" b="b"/>
              <a:pathLst>
                <a:path w="12064" h="349884">
                  <a:moveTo>
                    <a:pt x="11634" y="0"/>
                  </a:moveTo>
                  <a:lnTo>
                    <a:pt x="0" y="0"/>
                  </a:lnTo>
                  <a:lnTo>
                    <a:pt x="11634" y="349262"/>
                  </a:lnTo>
                  <a:lnTo>
                    <a:pt x="11634" y="0"/>
                  </a:lnTo>
                  <a:close/>
                </a:path>
                <a:path w="12064" h="349884">
                  <a:moveTo>
                    <a:pt x="0" y="0"/>
                  </a:moveTo>
                  <a:lnTo>
                    <a:pt x="11634" y="349262"/>
                  </a:lnTo>
                  <a:lnTo>
                    <a:pt x="0" y="34926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4" name="object 644" descr=""/>
            <p:cNvSpPr/>
            <p:nvPr/>
          </p:nvSpPr>
          <p:spPr>
            <a:xfrm>
              <a:off x="6461232" y="7735424"/>
              <a:ext cx="12065" cy="157480"/>
            </a:xfrm>
            <a:custGeom>
              <a:avLst/>
              <a:gdLst/>
              <a:ahLst/>
              <a:cxnLst/>
              <a:rect l="l" t="t" r="r" b="b"/>
              <a:pathLst>
                <a:path w="12064" h="157479">
                  <a:moveTo>
                    <a:pt x="0" y="0"/>
                  </a:moveTo>
                  <a:lnTo>
                    <a:pt x="0" y="157063"/>
                  </a:lnTo>
                  <a:lnTo>
                    <a:pt x="11634" y="157063"/>
                  </a:lnTo>
                  <a:lnTo>
                    <a:pt x="0" y="0"/>
                  </a:lnTo>
                  <a:close/>
                </a:path>
                <a:path w="12064" h="157479">
                  <a:moveTo>
                    <a:pt x="0" y="0"/>
                  </a:moveTo>
                  <a:lnTo>
                    <a:pt x="11634" y="15706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5" name="object 645" descr=""/>
            <p:cNvSpPr/>
            <p:nvPr/>
          </p:nvSpPr>
          <p:spPr>
            <a:xfrm>
              <a:off x="6461232" y="7735424"/>
              <a:ext cx="12065" cy="157480"/>
            </a:xfrm>
            <a:custGeom>
              <a:avLst/>
              <a:gdLst/>
              <a:ahLst/>
              <a:cxnLst/>
              <a:rect l="l" t="t" r="r" b="b"/>
              <a:pathLst>
                <a:path w="12064" h="157479">
                  <a:moveTo>
                    <a:pt x="11634" y="0"/>
                  </a:moveTo>
                  <a:lnTo>
                    <a:pt x="0" y="0"/>
                  </a:lnTo>
                  <a:lnTo>
                    <a:pt x="11634" y="157063"/>
                  </a:lnTo>
                  <a:lnTo>
                    <a:pt x="11634" y="0"/>
                  </a:lnTo>
                  <a:close/>
                </a:path>
                <a:path w="12064" h="157479">
                  <a:moveTo>
                    <a:pt x="0" y="0"/>
                  </a:moveTo>
                  <a:lnTo>
                    <a:pt x="11634" y="157063"/>
                  </a:lnTo>
                  <a:lnTo>
                    <a:pt x="0" y="1570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6" name="object 646" descr=""/>
            <p:cNvSpPr/>
            <p:nvPr/>
          </p:nvSpPr>
          <p:spPr>
            <a:xfrm>
              <a:off x="6461232" y="8765061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4" h="1204595">
                  <a:moveTo>
                    <a:pt x="0" y="0"/>
                  </a:moveTo>
                  <a:lnTo>
                    <a:pt x="232" y="1204151"/>
                  </a:lnTo>
                  <a:lnTo>
                    <a:pt x="11867" y="1204151"/>
                  </a:lnTo>
                  <a:lnTo>
                    <a:pt x="0" y="0"/>
                  </a:lnTo>
                  <a:close/>
                </a:path>
                <a:path w="12064" h="1204595">
                  <a:moveTo>
                    <a:pt x="0" y="0"/>
                  </a:moveTo>
                  <a:lnTo>
                    <a:pt x="11867" y="1204151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7" name="object 647" descr=""/>
            <p:cNvSpPr/>
            <p:nvPr/>
          </p:nvSpPr>
          <p:spPr>
            <a:xfrm>
              <a:off x="6461232" y="8765061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4" h="1204595">
                  <a:moveTo>
                    <a:pt x="11634" y="0"/>
                  </a:moveTo>
                  <a:lnTo>
                    <a:pt x="0" y="0"/>
                  </a:lnTo>
                  <a:lnTo>
                    <a:pt x="11867" y="1204151"/>
                  </a:lnTo>
                  <a:lnTo>
                    <a:pt x="11634" y="0"/>
                  </a:lnTo>
                  <a:close/>
                </a:path>
                <a:path w="12064" h="1204595">
                  <a:moveTo>
                    <a:pt x="0" y="0"/>
                  </a:moveTo>
                  <a:lnTo>
                    <a:pt x="11867" y="1204151"/>
                  </a:lnTo>
                  <a:lnTo>
                    <a:pt x="232" y="1204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8" name="object 648" descr=""/>
            <p:cNvSpPr/>
            <p:nvPr/>
          </p:nvSpPr>
          <p:spPr>
            <a:xfrm>
              <a:off x="6810262" y="7735424"/>
              <a:ext cx="12065" cy="157480"/>
            </a:xfrm>
            <a:custGeom>
              <a:avLst/>
              <a:gdLst/>
              <a:ahLst/>
              <a:cxnLst/>
              <a:rect l="l" t="t" r="r" b="b"/>
              <a:pathLst>
                <a:path w="12065" h="157479">
                  <a:moveTo>
                    <a:pt x="0" y="0"/>
                  </a:moveTo>
                  <a:lnTo>
                    <a:pt x="0" y="157063"/>
                  </a:lnTo>
                  <a:lnTo>
                    <a:pt x="11634" y="157063"/>
                  </a:lnTo>
                  <a:lnTo>
                    <a:pt x="0" y="0"/>
                  </a:lnTo>
                  <a:close/>
                </a:path>
                <a:path w="12065" h="157479">
                  <a:moveTo>
                    <a:pt x="0" y="0"/>
                  </a:moveTo>
                  <a:lnTo>
                    <a:pt x="11634" y="15706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9" name="object 649" descr=""/>
            <p:cNvSpPr/>
            <p:nvPr/>
          </p:nvSpPr>
          <p:spPr>
            <a:xfrm>
              <a:off x="6810262" y="7735424"/>
              <a:ext cx="12065" cy="157480"/>
            </a:xfrm>
            <a:custGeom>
              <a:avLst/>
              <a:gdLst/>
              <a:ahLst/>
              <a:cxnLst/>
              <a:rect l="l" t="t" r="r" b="b"/>
              <a:pathLst>
                <a:path w="12065" h="157479">
                  <a:moveTo>
                    <a:pt x="11634" y="0"/>
                  </a:moveTo>
                  <a:lnTo>
                    <a:pt x="0" y="0"/>
                  </a:lnTo>
                  <a:lnTo>
                    <a:pt x="11634" y="157063"/>
                  </a:lnTo>
                  <a:lnTo>
                    <a:pt x="11634" y="0"/>
                  </a:lnTo>
                  <a:close/>
                </a:path>
                <a:path w="12065" h="157479">
                  <a:moveTo>
                    <a:pt x="0" y="0"/>
                  </a:moveTo>
                  <a:lnTo>
                    <a:pt x="11634" y="157063"/>
                  </a:lnTo>
                  <a:lnTo>
                    <a:pt x="0" y="1570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0" name="object 650" descr=""/>
            <p:cNvSpPr/>
            <p:nvPr/>
          </p:nvSpPr>
          <p:spPr>
            <a:xfrm>
              <a:off x="6810262" y="8765061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5" h="1204595">
                  <a:moveTo>
                    <a:pt x="0" y="0"/>
                  </a:moveTo>
                  <a:lnTo>
                    <a:pt x="232" y="1204151"/>
                  </a:lnTo>
                  <a:lnTo>
                    <a:pt x="11867" y="1204151"/>
                  </a:lnTo>
                  <a:lnTo>
                    <a:pt x="0" y="0"/>
                  </a:lnTo>
                  <a:close/>
                </a:path>
                <a:path w="12065" h="1204595">
                  <a:moveTo>
                    <a:pt x="0" y="0"/>
                  </a:moveTo>
                  <a:lnTo>
                    <a:pt x="11867" y="1204151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1" name="object 651" descr=""/>
            <p:cNvSpPr/>
            <p:nvPr/>
          </p:nvSpPr>
          <p:spPr>
            <a:xfrm>
              <a:off x="6810262" y="8765061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5" h="1204595">
                  <a:moveTo>
                    <a:pt x="11634" y="0"/>
                  </a:moveTo>
                  <a:lnTo>
                    <a:pt x="0" y="0"/>
                  </a:lnTo>
                  <a:lnTo>
                    <a:pt x="11867" y="1204151"/>
                  </a:lnTo>
                  <a:lnTo>
                    <a:pt x="11634" y="0"/>
                  </a:lnTo>
                  <a:close/>
                </a:path>
                <a:path w="12065" h="1204595">
                  <a:moveTo>
                    <a:pt x="0" y="0"/>
                  </a:moveTo>
                  <a:lnTo>
                    <a:pt x="11867" y="1204151"/>
                  </a:lnTo>
                  <a:lnTo>
                    <a:pt x="232" y="1204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2" name="object 652" descr=""/>
            <p:cNvSpPr/>
            <p:nvPr/>
          </p:nvSpPr>
          <p:spPr>
            <a:xfrm>
              <a:off x="13971417" y="9631352"/>
              <a:ext cx="506095" cy="12065"/>
            </a:xfrm>
            <a:custGeom>
              <a:avLst/>
              <a:gdLst/>
              <a:ahLst/>
              <a:cxnLst/>
              <a:rect l="l" t="t" r="r" b="b"/>
              <a:pathLst>
                <a:path w="506094" h="12065">
                  <a:moveTo>
                    <a:pt x="0" y="11634"/>
                  </a:moveTo>
                  <a:lnTo>
                    <a:pt x="506092" y="11634"/>
                  </a:lnTo>
                  <a:lnTo>
                    <a:pt x="506092" y="0"/>
                  </a:lnTo>
                  <a:lnTo>
                    <a:pt x="0" y="11634"/>
                  </a:lnTo>
                  <a:close/>
                </a:path>
                <a:path w="506094" h="12065">
                  <a:moveTo>
                    <a:pt x="0" y="0"/>
                  </a:moveTo>
                  <a:lnTo>
                    <a:pt x="0" y="11634"/>
                  </a:lnTo>
                  <a:lnTo>
                    <a:pt x="5060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3" name="object 653" descr=""/>
            <p:cNvSpPr/>
            <p:nvPr/>
          </p:nvSpPr>
          <p:spPr>
            <a:xfrm>
              <a:off x="13971417" y="9631352"/>
              <a:ext cx="506095" cy="12065"/>
            </a:xfrm>
            <a:custGeom>
              <a:avLst/>
              <a:gdLst/>
              <a:ahLst/>
              <a:cxnLst/>
              <a:rect l="l" t="t" r="r" b="b"/>
              <a:pathLst>
                <a:path w="506094" h="12065">
                  <a:moveTo>
                    <a:pt x="506092" y="11634"/>
                  </a:moveTo>
                  <a:lnTo>
                    <a:pt x="506092" y="0"/>
                  </a:lnTo>
                  <a:lnTo>
                    <a:pt x="0" y="11634"/>
                  </a:lnTo>
                  <a:lnTo>
                    <a:pt x="506092" y="11634"/>
                  </a:lnTo>
                  <a:close/>
                </a:path>
                <a:path w="506094" h="12065">
                  <a:moveTo>
                    <a:pt x="506092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50609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4" name="object 654" descr=""/>
            <p:cNvSpPr/>
            <p:nvPr/>
          </p:nvSpPr>
          <p:spPr>
            <a:xfrm>
              <a:off x="13447873" y="9631352"/>
              <a:ext cx="349250" cy="12065"/>
            </a:xfrm>
            <a:custGeom>
              <a:avLst/>
              <a:gdLst/>
              <a:ahLst/>
              <a:cxnLst/>
              <a:rect l="l" t="t" r="r" b="b"/>
              <a:pathLst>
                <a:path w="349250" h="12065">
                  <a:moveTo>
                    <a:pt x="0" y="11634"/>
                  </a:moveTo>
                  <a:lnTo>
                    <a:pt x="349029" y="11634"/>
                  </a:lnTo>
                  <a:lnTo>
                    <a:pt x="349029" y="0"/>
                  </a:lnTo>
                  <a:lnTo>
                    <a:pt x="0" y="11634"/>
                  </a:lnTo>
                  <a:close/>
                </a:path>
                <a:path w="349250" h="12065">
                  <a:moveTo>
                    <a:pt x="0" y="0"/>
                  </a:moveTo>
                  <a:lnTo>
                    <a:pt x="0" y="11634"/>
                  </a:lnTo>
                  <a:lnTo>
                    <a:pt x="3490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5" name="object 655" descr=""/>
            <p:cNvSpPr/>
            <p:nvPr/>
          </p:nvSpPr>
          <p:spPr>
            <a:xfrm>
              <a:off x="13447873" y="9631352"/>
              <a:ext cx="349250" cy="12065"/>
            </a:xfrm>
            <a:custGeom>
              <a:avLst/>
              <a:gdLst/>
              <a:ahLst/>
              <a:cxnLst/>
              <a:rect l="l" t="t" r="r" b="b"/>
              <a:pathLst>
                <a:path w="349250" h="12065">
                  <a:moveTo>
                    <a:pt x="349029" y="11634"/>
                  </a:moveTo>
                  <a:lnTo>
                    <a:pt x="349029" y="0"/>
                  </a:lnTo>
                  <a:lnTo>
                    <a:pt x="0" y="11634"/>
                  </a:lnTo>
                  <a:lnTo>
                    <a:pt x="349029" y="11634"/>
                  </a:lnTo>
                  <a:close/>
                </a:path>
                <a:path w="349250" h="12065">
                  <a:moveTo>
                    <a:pt x="349029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34902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6" name="object 656" descr=""/>
            <p:cNvSpPr/>
            <p:nvPr/>
          </p:nvSpPr>
          <p:spPr>
            <a:xfrm>
              <a:off x="5245679" y="9632050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5">
                  <a:moveTo>
                    <a:pt x="0" y="11634"/>
                  </a:moveTo>
                  <a:lnTo>
                    <a:pt x="174514" y="11634"/>
                  </a:lnTo>
                  <a:lnTo>
                    <a:pt x="174514" y="0"/>
                  </a:lnTo>
                  <a:lnTo>
                    <a:pt x="0" y="11634"/>
                  </a:lnTo>
                  <a:close/>
                </a:path>
                <a:path w="174625" h="12065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7" name="object 657" descr=""/>
            <p:cNvSpPr/>
            <p:nvPr/>
          </p:nvSpPr>
          <p:spPr>
            <a:xfrm>
              <a:off x="5245679" y="9632050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5">
                  <a:moveTo>
                    <a:pt x="174514" y="11634"/>
                  </a:moveTo>
                  <a:lnTo>
                    <a:pt x="174514" y="0"/>
                  </a:lnTo>
                  <a:lnTo>
                    <a:pt x="0" y="11634"/>
                  </a:lnTo>
                  <a:lnTo>
                    <a:pt x="174514" y="11634"/>
                  </a:lnTo>
                  <a:close/>
                </a:path>
                <a:path w="174625" h="12065">
                  <a:moveTo>
                    <a:pt x="174514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17451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8" name="object 658" descr=""/>
            <p:cNvSpPr/>
            <p:nvPr/>
          </p:nvSpPr>
          <p:spPr>
            <a:xfrm>
              <a:off x="5245679" y="9806565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5">
                  <a:moveTo>
                    <a:pt x="0" y="11634"/>
                  </a:moveTo>
                  <a:lnTo>
                    <a:pt x="174514" y="11634"/>
                  </a:lnTo>
                  <a:lnTo>
                    <a:pt x="174514" y="0"/>
                  </a:lnTo>
                  <a:lnTo>
                    <a:pt x="0" y="11634"/>
                  </a:lnTo>
                  <a:close/>
                </a:path>
                <a:path w="174625" h="12065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9" name="object 659" descr=""/>
            <p:cNvSpPr/>
            <p:nvPr/>
          </p:nvSpPr>
          <p:spPr>
            <a:xfrm>
              <a:off x="5245679" y="9806565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5">
                  <a:moveTo>
                    <a:pt x="174514" y="11634"/>
                  </a:moveTo>
                  <a:lnTo>
                    <a:pt x="174514" y="0"/>
                  </a:lnTo>
                  <a:lnTo>
                    <a:pt x="0" y="11634"/>
                  </a:lnTo>
                  <a:lnTo>
                    <a:pt x="174514" y="11634"/>
                  </a:lnTo>
                  <a:close/>
                </a:path>
                <a:path w="174625" h="12065">
                  <a:moveTo>
                    <a:pt x="174514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17451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0" name="object 660" descr=""/>
            <p:cNvSpPr/>
            <p:nvPr/>
          </p:nvSpPr>
          <p:spPr>
            <a:xfrm>
              <a:off x="13447873" y="9805867"/>
              <a:ext cx="349250" cy="12065"/>
            </a:xfrm>
            <a:custGeom>
              <a:avLst/>
              <a:gdLst/>
              <a:ahLst/>
              <a:cxnLst/>
              <a:rect l="l" t="t" r="r" b="b"/>
              <a:pathLst>
                <a:path w="349250" h="12065">
                  <a:moveTo>
                    <a:pt x="0" y="11634"/>
                  </a:moveTo>
                  <a:lnTo>
                    <a:pt x="349029" y="11634"/>
                  </a:lnTo>
                  <a:lnTo>
                    <a:pt x="349029" y="0"/>
                  </a:lnTo>
                  <a:lnTo>
                    <a:pt x="0" y="11634"/>
                  </a:lnTo>
                  <a:close/>
                </a:path>
                <a:path w="349250" h="12065">
                  <a:moveTo>
                    <a:pt x="0" y="0"/>
                  </a:moveTo>
                  <a:lnTo>
                    <a:pt x="0" y="11634"/>
                  </a:lnTo>
                  <a:lnTo>
                    <a:pt x="3490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1" name="object 661" descr=""/>
            <p:cNvSpPr/>
            <p:nvPr/>
          </p:nvSpPr>
          <p:spPr>
            <a:xfrm>
              <a:off x="13447873" y="9805867"/>
              <a:ext cx="349250" cy="12065"/>
            </a:xfrm>
            <a:custGeom>
              <a:avLst/>
              <a:gdLst/>
              <a:ahLst/>
              <a:cxnLst/>
              <a:rect l="l" t="t" r="r" b="b"/>
              <a:pathLst>
                <a:path w="349250" h="12065">
                  <a:moveTo>
                    <a:pt x="349029" y="11634"/>
                  </a:moveTo>
                  <a:lnTo>
                    <a:pt x="349029" y="0"/>
                  </a:lnTo>
                  <a:lnTo>
                    <a:pt x="0" y="11634"/>
                  </a:lnTo>
                  <a:lnTo>
                    <a:pt x="349029" y="11634"/>
                  </a:lnTo>
                  <a:close/>
                </a:path>
                <a:path w="349250" h="12065">
                  <a:moveTo>
                    <a:pt x="349029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34902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2" name="object 662" descr=""/>
            <p:cNvSpPr/>
            <p:nvPr/>
          </p:nvSpPr>
          <p:spPr>
            <a:xfrm>
              <a:off x="13093026" y="8764596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5" h="1204595">
                  <a:moveTo>
                    <a:pt x="0" y="0"/>
                  </a:moveTo>
                  <a:lnTo>
                    <a:pt x="0" y="1204151"/>
                  </a:lnTo>
                  <a:lnTo>
                    <a:pt x="11634" y="1204151"/>
                  </a:lnTo>
                  <a:lnTo>
                    <a:pt x="0" y="0"/>
                  </a:lnTo>
                  <a:close/>
                </a:path>
                <a:path w="12065" h="1204595">
                  <a:moveTo>
                    <a:pt x="0" y="0"/>
                  </a:moveTo>
                  <a:lnTo>
                    <a:pt x="11634" y="1204151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3" name="object 663" descr=""/>
            <p:cNvSpPr/>
            <p:nvPr/>
          </p:nvSpPr>
          <p:spPr>
            <a:xfrm>
              <a:off x="13093026" y="8764596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5" h="1204595">
                  <a:moveTo>
                    <a:pt x="11634" y="0"/>
                  </a:moveTo>
                  <a:lnTo>
                    <a:pt x="0" y="0"/>
                  </a:lnTo>
                  <a:lnTo>
                    <a:pt x="11634" y="1204151"/>
                  </a:lnTo>
                  <a:lnTo>
                    <a:pt x="11634" y="0"/>
                  </a:lnTo>
                  <a:close/>
                </a:path>
                <a:path w="12065" h="1204595">
                  <a:moveTo>
                    <a:pt x="0" y="0"/>
                  </a:moveTo>
                  <a:lnTo>
                    <a:pt x="11634" y="1204151"/>
                  </a:lnTo>
                  <a:lnTo>
                    <a:pt x="0" y="1204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4" name="object 664" descr=""/>
            <p:cNvSpPr/>
            <p:nvPr/>
          </p:nvSpPr>
          <p:spPr>
            <a:xfrm>
              <a:off x="13442055" y="8764596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5" h="1204595">
                  <a:moveTo>
                    <a:pt x="0" y="0"/>
                  </a:moveTo>
                  <a:lnTo>
                    <a:pt x="0" y="1204151"/>
                  </a:lnTo>
                  <a:lnTo>
                    <a:pt x="11634" y="1204151"/>
                  </a:lnTo>
                  <a:lnTo>
                    <a:pt x="0" y="0"/>
                  </a:lnTo>
                  <a:close/>
                </a:path>
                <a:path w="12065" h="1204595">
                  <a:moveTo>
                    <a:pt x="0" y="0"/>
                  </a:moveTo>
                  <a:lnTo>
                    <a:pt x="11634" y="1204151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5" name="object 665" descr=""/>
            <p:cNvSpPr/>
            <p:nvPr/>
          </p:nvSpPr>
          <p:spPr>
            <a:xfrm>
              <a:off x="13442055" y="8764596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5" h="1204595">
                  <a:moveTo>
                    <a:pt x="11634" y="0"/>
                  </a:moveTo>
                  <a:lnTo>
                    <a:pt x="0" y="0"/>
                  </a:lnTo>
                  <a:lnTo>
                    <a:pt x="11634" y="1204151"/>
                  </a:lnTo>
                  <a:lnTo>
                    <a:pt x="11634" y="0"/>
                  </a:lnTo>
                  <a:close/>
                </a:path>
                <a:path w="12065" h="1204595">
                  <a:moveTo>
                    <a:pt x="0" y="0"/>
                  </a:moveTo>
                  <a:lnTo>
                    <a:pt x="11634" y="1204151"/>
                  </a:lnTo>
                  <a:lnTo>
                    <a:pt x="0" y="1204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6" name="object 666" descr=""/>
            <p:cNvSpPr/>
            <p:nvPr/>
          </p:nvSpPr>
          <p:spPr>
            <a:xfrm>
              <a:off x="13616570" y="8764596"/>
              <a:ext cx="12065" cy="349250"/>
            </a:xfrm>
            <a:custGeom>
              <a:avLst/>
              <a:gdLst/>
              <a:ahLst/>
              <a:cxnLst/>
              <a:rect l="l" t="t" r="r" b="b"/>
              <a:pathLst>
                <a:path w="12065" h="349250">
                  <a:moveTo>
                    <a:pt x="0" y="0"/>
                  </a:moveTo>
                  <a:lnTo>
                    <a:pt x="0" y="349029"/>
                  </a:lnTo>
                  <a:lnTo>
                    <a:pt x="11634" y="349029"/>
                  </a:lnTo>
                  <a:lnTo>
                    <a:pt x="0" y="0"/>
                  </a:lnTo>
                  <a:close/>
                </a:path>
                <a:path w="12065" h="349250">
                  <a:moveTo>
                    <a:pt x="0" y="0"/>
                  </a:moveTo>
                  <a:lnTo>
                    <a:pt x="11634" y="34902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7" name="object 667" descr=""/>
            <p:cNvSpPr/>
            <p:nvPr/>
          </p:nvSpPr>
          <p:spPr>
            <a:xfrm>
              <a:off x="13616570" y="8764596"/>
              <a:ext cx="12065" cy="349250"/>
            </a:xfrm>
            <a:custGeom>
              <a:avLst/>
              <a:gdLst/>
              <a:ahLst/>
              <a:cxnLst/>
              <a:rect l="l" t="t" r="r" b="b"/>
              <a:pathLst>
                <a:path w="12065" h="349250">
                  <a:moveTo>
                    <a:pt x="11634" y="0"/>
                  </a:moveTo>
                  <a:lnTo>
                    <a:pt x="0" y="0"/>
                  </a:lnTo>
                  <a:lnTo>
                    <a:pt x="11634" y="349029"/>
                  </a:lnTo>
                  <a:lnTo>
                    <a:pt x="11634" y="0"/>
                  </a:lnTo>
                  <a:close/>
                </a:path>
                <a:path w="12065" h="349250">
                  <a:moveTo>
                    <a:pt x="0" y="0"/>
                  </a:moveTo>
                  <a:lnTo>
                    <a:pt x="11634" y="349029"/>
                  </a:lnTo>
                  <a:lnTo>
                    <a:pt x="0" y="34902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8" name="object 668" descr=""/>
            <p:cNvSpPr/>
            <p:nvPr/>
          </p:nvSpPr>
          <p:spPr>
            <a:xfrm>
              <a:off x="5245446" y="9107808"/>
              <a:ext cx="8551545" cy="12700"/>
            </a:xfrm>
            <a:custGeom>
              <a:avLst/>
              <a:gdLst/>
              <a:ahLst/>
              <a:cxnLst/>
              <a:rect l="l" t="t" r="r" b="b"/>
              <a:pathLst>
                <a:path w="8551544" h="12700">
                  <a:moveTo>
                    <a:pt x="0" y="12332"/>
                  </a:moveTo>
                  <a:lnTo>
                    <a:pt x="8551456" y="11634"/>
                  </a:lnTo>
                  <a:lnTo>
                    <a:pt x="8551456" y="0"/>
                  </a:lnTo>
                  <a:lnTo>
                    <a:pt x="0" y="12332"/>
                  </a:lnTo>
                  <a:close/>
                </a:path>
                <a:path w="8551544" h="12700">
                  <a:moveTo>
                    <a:pt x="0" y="698"/>
                  </a:moveTo>
                  <a:lnTo>
                    <a:pt x="0" y="12332"/>
                  </a:lnTo>
                  <a:lnTo>
                    <a:pt x="8551456" y="0"/>
                  </a:lnTo>
                  <a:lnTo>
                    <a:pt x="0" y="6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9" name="object 669" descr=""/>
            <p:cNvSpPr/>
            <p:nvPr/>
          </p:nvSpPr>
          <p:spPr>
            <a:xfrm>
              <a:off x="5245446" y="9107808"/>
              <a:ext cx="8551545" cy="12700"/>
            </a:xfrm>
            <a:custGeom>
              <a:avLst/>
              <a:gdLst/>
              <a:ahLst/>
              <a:cxnLst/>
              <a:rect l="l" t="t" r="r" b="b"/>
              <a:pathLst>
                <a:path w="8551544" h="12700">
                  <a:moveTo>
                    <a:pt x="8551456" y="11634"/>
                  </a:moveTo>
                  <a:lnTo>
                    <a:pt x="8551456" y="0"/>
                  </a:lnTo>
                  <a:lnTo>
                    <a:pt x="0" y="12332"/>
                  </a:lnTo>
                  <a:lnTo>
                    <a:pt x="8551456" y="11634"/>
                  </a:lnTo>
                  <a:close/>
                </a:path>
                <a:path w="8551544" h="12700">
                  <a:moveTo>
                    <a:pt x="8551456" y="0"/>
                  </a:moveTo>
                  <a:lnTo>
                    <a:pt x="0" y="12332"/>
                  </a:lnTo>
                  <a:lnTo>
                    <a:pt x="0" y="698"/>
                  </a:lnTo>
                  <a:lnTo>
                    <a:pt x="855145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0" name="object 670" descr=""/>
            <p:cNvSpPr/>
            <p:nvPr/>
          </p:nvSpPr>
          <p:spPr>
            <a:xfrm>
              <a:off x="5245446" y="9283021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5">
                  <a:moveTo>
                    <a:pt x="0" y="11634"/>
                  </a:moveTo>
                  <a:lnTo>
                    <a:pt x="174514" y="11634"/>
                  </a:lnTo>
                  <a:lnTo>
                    <a:pt x="174514" y="0"/>
                  </a:lnTo>
                  <a:lnTo>
                    <a:pt x="0" y="11634"/>
                  </a:lnTo>
                  <a:close/>
                </a:path>
                <a:path w="174625" h="12065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1" name="object 671" descr=""/>
            <p:cNvSpPr/>
            <p:nvPr/>
          </p:nvSpPr>
          <p:spPr>
            <a:xfrm>
              <a:off x="5245446" y="9283021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5">
                  <a:moveTo>
                    <a:pt x="174514" y="11634"/>
                  </a:moveTo>
                  <a:lnTo>
                    <a:pt x="174514" y="0"/>
                  </a:lnTo>
                  <a:lnTo>
                    <a:pt x="0" y="11634"/>
                  </a:lnTo>
                  <a:lnTo>
                    <a:pt x="174514" y="11634"/>
                  </a:lnTo>
                  <a:close/>
                </a:path>
                <a:path w="174625" h="12065">
                  <a:moveTo>
                    <a:pt x="174514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17451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2" name="object 672" descr=""/>
            <p:cNvSpPr/>
            <p:nvPr/>
          </p:nvSpPr>
          <p:spPr>
            <a:xfrm>
              <a:off x="5245679" y="9457535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5">
                  <a:moveTo>
                    <a:pt x="0" y="11634"/>
                  </a:moveTo>
                  <a:lnTo>
                    <a:pt x="174282" y="11634"/>
                  </a:lnTo>
                  <a:lnTo>
                    <a:pt x="174282" y="0"/>
                  </a:lnTo>
                  <a:lnTo>
                    <a:pt x="0" y="11634"/>
                  </a:lnTo>
                  <a:close/>
                </a:path>
                <a:path w="174625" h="12065">
                  <a:moveTo>
                    <a:pt x="0" y="0"/>
                  </a:moveTo>
                  <a:lnTo>
                    <a:pt x="0" y="11634"/>
                  </a:lnTo>
                  <a:lnTo>
                    <a:pt x="17428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3" name="object 673" descr=""/>
            <p:cNvSpPr/>
            <p:nvPr/>
          </p:nvSpPr>
          <p:spPr>
            <a:xfrm>
              <a:off x="5245679" y="9457535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5">
                  <a:moveTo>
                    <a:pt x="174282" y="11634"/>
                  </a:moveTo>
                  <a:lnTo>
                    <a:pt x="174282" y="0"/>
                  </a:lnTo>
                  <a:lnTo>
                    <a:pt x="0" y="11634"/>
                  </a:lnTo>
                  <a:lnTo>
                    <a:pt x="174282" y="11634"/>
                  </a:lnTo>
                  <a:close/>
                </a:path>
                <a:path w="174625" h="12065">
                  <a:moveTo>
                    <a:pt x="174282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17428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4" name="object 674" descr=""/>
            <p:cNvSpPr/>
            <p:nvPr/>
          </p:nvSpPr>
          <p:spPr>
            <a:xfrm>
              <a:off x="5245446" y="8933991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5">
                  <a:moveTo>
                    <a:pt x="0" y="11634"/>
                  </a:moveTo>
                  <a:lnTo>
                    <a:pt x="174514" y="11634"/>
                  </a:lnTo>
                  <a:lnTo>
                    <a:pt x="174514" y="0"/>
                  </a:lnTo>
                  <a:lnTo>
                    <a:pt x="0" y="11634"/>
                  </a:lnTo>
                  <a:close/>
                </a:path>
                <a:path w="174625" h="12065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5" name="object 675" descr=""/>
            <p:cNvSpPr/>
            <p:nvPr/>
          </p:nvSpPr>
          <p:spPr>
            <a:xfrm>
              <a:off x="5245446" y="8933991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5">
                  <a:moveTo>
                    <a:pt x="174514" y="11634"/>
                  </a:moveTo>
                  <a:lnTo>
                    <a:pt x="174514" y="0"/>
                  </a:lnTo>
                  <a:lnTo>
                    <a:pt x="0" y="11634"/>
                  </a:lnTo>
                  <a:lnTo>
                    <a:pt x="174514" y="11634"/>
                  </a:lnTo>
                  <a:close/>
                </a:path>
                <a:path w="174625" h="12065">
                  <a:moveTo>
                    <a:pt x="174514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17451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6" name="object 676" descr=""/>
            <p:cNvSpPr/>
            <p:nvPr/>
          </p:nvSpPr>
          <p:spPr>
            <a:xfrm>
              <a:off x="7514138" y="8584264"/>
              <a:ext cx="6283325" cy="12700"/>
            </a:xfrm>
            <a:custGeom>
              <a:avLst/>
              <a:gdLst/>
              <a:ahLst/>
              <a:cxnLst/>
              <a:rect l="l" t="t" r="r" b="b"/>
              <a:pathLst>
                <a:path w="6283325" h="12700">
                  <a:moveTo>
                    <a:pt x="0" y="12099"/>
                  </a:moveTo>
                  <a:lnTo>
                    <a:pt x="6282764" y="11634"/>
                  </a:lnTo>
                  <a:lnTo>
                    <a:pt x="6282764" y="0"/>
                  </a:lnTo>
                  <a:lnTo>
                    <a:pt x="0" y="12099"/>
                  </a:lnTo>
                  <a:close/>
                </a:path>
                <a:path w="6283325" h="12700">
                  <a:moveTo>
                    <a:pt x="0" y="465"/>
                  </a:moveTo>
                  <a:lnTo>
                    <a:pt x="0" y="12099"/>
                  </a:lnTo>
                  <a:lnTo>
                    <a:pt x="6282764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7" name="object 677" descr=""/>
            <p:cNvSpPr/>
            <p:nvPr/>
          </p:nvSpPr>
          <p:spPr>
            <a:xfrm>
              <a:off x="7514138" y="8584264"/>
              <a:ext cx="6283325" cy="12700"/>
            </a:xfrm>
            <a:custGeom>
              <a:avLst/>
              <a:gdLst/>
              <a:ahLst/>
              <a:cxnLst/>
              <a:rect l="l" t="t" r="r" b="b"/>
              <a:pathLst>
                <a:path w="6283325" h="12700">
                  <a:moveTo>
                    <a:pt x="6282764" y="11634"/>
                  </a:moveTo>
                  <a:lnTo>
                    <a:pt x="6282764" y="0"/>
                  </a:lnTo>
                  <a:lnTo>
                    <a:pt x="0" y="12099"/>
                  </a:lnTo>
                  <a:lnTo>
                    <a:pt x="6282764" y="11634"/>
                  </a:lnTo>
                  <a:close/>
                </a:path>
                <a:path w="6283325" h="12700">
                  <a:moveTo>
                    <a:pt x="6282764" y="0"/>
                  </a:moveTo>
                  <a:lnTo>
                    <a:pt x="0" y="12099"/>
                  </a:lnTo>
                  <a:lnTo>
                    <a:pt x="0" y="465"/>
                  </a:lnTo>
                  <a:lnTo>
                    <a:pt x="628276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8" name="object 678" descr=""/>
            <p:cNvSpPr/>
            <p:nvPr/>
          </p:nvSpPr>
          <p:spPr>
            <a:xfrm>
              <a:off x="7514138" y="8060719"/>
              <a:ext cx="6283325" cy="12700"/>
            </a:xfrm>
            <a:custGeom>
              <a:avLst/>
              <a:gdLst/>
              <a:ahLst/>
              <a:cxnLst/>
              <a:rect l="l" t="t" r="r" b="b"/>
              <a:pathLst>
                <a:path w="6283325" h="12700">
                  <a:moveTo>
                    <a:pt x="0" y="12099"/>
                  </a:moveTo>
                  <a:lnTo>
                    <a:pt x="6282764" y="11634"/>
                  </a:lnTo>
                  <a:lnTo>
                    <a:pt x="6282764" y="0"/>
                  </a:lnTo>
                  <a:lnTo>
                    <a:pt x="0" y="12099"/>
                  </a:lnTo>
                  <a:close/>
                </a:path>
                <a:path w="6283325" h="12700">
                  <a:moveTo>
                    <a:pt x="0" y="465"/>
                  </a:moveTo>
                  <a:lnTo>
                    <a:pt x="0" y="12099"/>
                  </a:lnTo>
                  <a:lnTo>
                    <a:pt x="6282764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9" name="object 679" descr=""/>
            <p:cNvSpPr/>
            <p:nvPr/>
          </p:nvSpPr>
          <p:spPr>
            <a:xfrm>
              <a:off x="7514138" y="8060719"/>
              <a:ext cx="6283325" cy="12700"/>
            </a:xfrm>
            <a:custGeom>
              <a:avLst/>
              <a:gdLst/>
              <a:ahLst/>
              <a:cxnLst/>
              <a:rect l="l" t="t" r="r" b="b"/>
              <a:pathLst>
                <a:path w="6283325" h="12700">
                  <a:moveTo>
                    <a:pt x="6282764" y="11634"/>
                  </a:moveTo>
                  <a:lnTo>
                    <a:pt x="6282764" y="0"/>
                  </a:lnTo>
                  <a:lnTo>
                    <a:pt x="0" y="12099"/>
                  </a:lnTo>
                  <a:lnTo>
                    <a:pt x="6282764" y="11634"/>
                  </a:lnTo>
                  <a:close/>
                </a:path>
                <a:path w="6283325" h="12700">
                  <a:moveTo>
                    <a:pt x="6282764" y="0"/>
                  </a:moveTo>
                  <a:lnTo>
                    <a:pt x="0" y="12099"/>
                  </a:lnTo>
                  <a:lnTo>
                    <a:pt x="0" y="465"/>
                  </a:lnTo>
                  <a:lnTo>
                    <a:pt x="628276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0" name="object 680" descr=""/>
            <p:cNvSpPr/>
            <p:nvPr/>
          </p:nvSpPr>
          <p:spPr>
            <a:xfrm>
              <a:off x="5245446" y="8061185"/>
              <a:ext cx="2094230" cy="12065"/>
            </a:xfrm>
            <a:custGeom>
              <a:avLst/>
              <a:gdLst/>
              <a:ahLst/>
              <a:cxnLst/>
              <a:rect l="l" t="t" r="r" b="b"/>
              <a:pathLst>
                <a:path w="2094229" h="12065">
                  <a:moveTo>
                    <a:pt x="0" y="11867"/>
                  </a:moveTo>
                  <a:lnTo>
                    <a:pt x="2094177" y="11634"/>
                  </a:lnTo>
                  <a:lnTo>
                    <a:pt x="2094177" y="0"/>
                  </a:lnTo>
                  <a:lnTo>
                    <a:pt x="0" y="11867"/>
                  </a:lnTo>
                  <a:close/>
                </a:path>
                <a:path w="2094229" h="12065">
                  <a:moveTo>
                    <a:pt x="0" y="232"/>
                  </a:moveTo>
                  <a:lnTo>
                    <a:pt x="0" y="11867"/>
                  </a:lnTo>
                  <a:lnTo>
                    <a:pt x="2094177" y="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1" name="object 681" descr=""/>
            <p:cNvSpPr/>
            <p:nvPr/>
          </p:nvSpPr>
          <p:spPr>
            <a:xfrm>
              <a:off x="5245446" y="8061185"/>
              <a:ext cx="2094230" cy="12065"/>
            </a:xfrm>
            <a:custGeom>
              <a:avLst/>
              <a:gdLst/>
              <a:ahLst/>
              <a:cxnLst/>
              <a:rect l="l" t="t" r="r" b="b"/>
              <a:pathLst>
                <a:path w="2094229" h="12065">
                  <a:moveTo>
                    <a:pt x="2094177" y="11634"/>
                  </a:moveTo>
                  <a:lnTo>
                    <a:pt x="2094177" y="0"/>
                  </a:lnTo>
                  <a:lnTo>
                    <a:pt x="0" y="11867"/>
                  </a:lnTo>
                  <a:lnTo>
                    <a:pt x="2094177" y="11634"/>
                  </a:lnTo>
                  <a:close/>
                </a:path>
                <a:path w="2094229" h="12065">
                  <a:moveTo>
                    <a:pt x="2094177" y="0"/>
                  </a:moveTo>
                  <a:lnTo>
                    <a:pt x="0" y="11867"/>
                  </a:lnTo>
                  <a:lnTo>
                    <a:pt x="0" y="232"/>
                  </a:lnTo>
                  <a:lnTo>
                    <a:pt x="209417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2" name="object 682" descr=""/>
            <p:cNvSpPr/>
            <p:nvPr/>
          </p:nvSpPr>
          <p:spPr>
            <a:xfrm>
              <a:off x="13796903" y="7886205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w="0" h="12065">
                  <a:moveTo>
                    <a:pt x="0" y="0"/>
                  </a:moveTo>
                  <a:lnTo>
                    <a:pt x="0" y="116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3" name="object 683" descr=""/>
            <p:cNvSpPr/>
            <p:nvPr/>
          </p:nvSpPr>
          <p:spPr>
            <a:xfrm>
              <a:off x="8212197" y="7886204"/>
              <a:ext cx="5584825" cy="12700"/>
            </a:xfrm>
            <a:custGeom>
              <a:avLst/>
              <a:gdLst/>
              <a:ahLst/>
              <a:cxnLst/>
              <a:rect l="l" t="t" r="r" b="b"/>
              <a:pathLst>
                <a:path w="5584825" h="12700">
                  <a:moveTo>
                    <a:pt x="0" y="12099"/>
                  </a:moveTo>
                  <a:lnTo>
                    <a:pt x="5584705" y="11634"/>
                  </a:lnTo>
                  <a:lnTo>
                    <a:pt x="5584705" y="0"/>
                  </a:lnTo>
                  <a:lnTo>
                    <a:pt x="0" y="12099"/>
                  </a:lnTo>
                  <a:close/>
                </a:path>
                <a:path w="5584825" h="12700">
                  <a:moveTo>
                    <a:pt x="0" y="465"/>
                  </a:moveTo>
                  <a:lnTo>
                    <a:pt x="0" y="12099"/>
                  </a:lnTo>
                  <a:lnTo>
                    <a:pt x="5584705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4" name="object 684" descr=""/>
            <p:cNvSpPr/>
            <p:nvPr/>
          </p:nvSpPr>
          <p:spPr>
            <a:xfrm>
              <a:off x="8212197" y="7886205"/>
              <a:ext cx="5584825" cy="12700"/>
            </a:xfrm>
            <a:custGeom>
              <a:avLst/>
              <a:gdLst/>
              <a:ahLst/>
              <a:cxnLst/>
              <a:rect l="l" t="t" r="r" b="b"/>
              <a:pathLst>
                <a:path w="5584825" h="12700">
                  <a:moveTo>
                    <a:pt x="5584705" y="11634"/>
                  </a:moveTo>
                  <a:lnTo>
                    <a:pt x="5584705" y="0"/>
                  </a:lnTo>
                  <a:lnTo>
                    <a:pt x="0" y="12099"/>
                  </a:lnTo>
                  <a:lnTo>
                    <a:pt x="5584705" y="11634"/>
                  </a:lnTo>
                  <a:close/>
                </a:path>
                <a:path w="5584825" h="12700">
                  <a:moveTo>
                    <a:pt x="5584705" y="0"/>
                  </a:moveTo>
                  <a:lnTo>
                    <a:pt x="0" y="12099"/>
                  </a:lnTo>
                  <a:lnTo>
                    <a:pt x="0" y="465"/>
                  </a:lnTo>
                  <a:lnTo>
                    <a:pt x="558470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5" name="object 685" descr=""/>
            <p:cNvSpPr/>
            <p:nvPr/>
          </p:nvSpPr>
          <p:spPr>
            <a:xfrm>
              <a:off x="4739353" y="7886670"/>
              <a:ext cx="3298825" cy="12065"/>
            </a:xfrm>
            <a:custGeom>
              <a:avLst/>
              <a:gdLst/>
              <a:ahLst/>
              <a:cxnLst/>
              <a:rect l="l" t="t" r="r" b="b"/>
              <a:pathLst>
                <a:path w="3298825" h="12065">
                  <a:moveTo>
                    <a:pt x="0" y="11867"/>
                  </a:moveTo>
                  <a:lnTo>
                    <a:pt x="3298329" y="11634"/>
                  </a:lnTo>
                  <a:lnTo>
                    <a:pt x="3298329" y="0"/>
                  </a:lnTo>
                  <a:lnTo>
                    <a:pt x="0" y="11867"/>
                  </a:lnTo>
                  <a:close/>
                </a:path>
                <a:path w="3298825" h="12065">
                  <a:moveTo>
                    <a:pt x="0" y="232"/>
                  </a:moveTo>
                  <a:lnTo>
                    <a:pt x="0" y="11867"/>
                  </a:lnTo>
                  <a:lnTo>
                    <a:pt x="3298329" y="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6" name="object 686" descr=""/>
            <p:cNvSpPr/>
            <p:nvPr/>
          </p:nvSpPr>
          <p:spPr>
            <a:xfrm>
              <a:off x="4739353" y="7886670"/>
              <a:ext cx="3298825" cy="12065"/>
            </a:xfrm>
            <a:custGeom>
              <a:avLst/>
              <a:gdLst/>
              <a:ahLst/>
              <a:cxnLst/>
              <a:rect l="l" t="t" r="r" b="b"/>
              <a:pathLst>
                <a:path w="3298825" h="12065">
                  <a:moveTo>
                    <a:pt x="3298329" y="11634"/>
                  </a:moveTo>
                  <a:lnTo>
                    <a:pt x="3298329" y="0"/>
                  </a:lnTo>
                  <a:lnTo>
                    <a:pt x="0" y="11867"/>
                  </a:lnTo>
                  <a:lnTo>
                    <a:pt x="3298329" y="11634"/>
                  </a:lnTo>
                  <a:close/>
                </a:path>
                <a:path w="3298825" h="12065">
                  <a:moveTo>
                    <a:pt x="3298329" y="0"/>
                  </a:moveTo>
                  <a:lnTo>
                    <a:pt x="0" y="11867"/>
                  </a:lnTo>
                  <a:lnTo>
                    <a:pt x="0" y="232"/>
                  </a:lnTo>
                  <a:lnTo>
                    <a:pt x="329832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7" name="object 687" descr=""/>
            <p:cNvSpPr/>
            <p:nvPr/>
          </p:nvSpPr>
          <p:spPr>
            <a:xfrm>
              <a:off x="5245446" y="8758778"/>
              <a:ext cx="8551545" cy="12700"/>
            </a:xfrm>
            <a:custGeom>
              <a:avLst/>
              <a:gdLst/>
              <a:ahLst/>
              <a:cxnLst/>
              <a:rect l="l" t="t" r="r" b="b"/>
              <a:pathLst>
                <a:path w="8551544" h="12700">
                  <a:moveTo>
                    <a:pt x="0" y="12332"/>
                  </a:moveTo>
                  <a:lnTo>
                    <a:pt x="8551456" y="11634"/>
                  </a:lnTo>
                  <a:lnTo>
                    <a:pt x="8551456" y="0"/>
                  </a:lnTo>
                  <a:lnTo>
                    <a:pt x="0" y="12332"/>
                  </a:lnTo>
                  <a:close/>
                </a:path>
                <a:path w="8551544" h="12700">
                  <a:moveTo>
                    <a:pt x="0" y="698"/>
                  </a:moveTo>
                  <a:lnTo>
                    <a:pt x="0" y="12332"/>
                  </a:lnTo>
                  <a:lnTo>
                    <a:pt x="8551456" y="0"/>
                  </a:lnTo>
                  <a:lnTo>
                    <a:pt x="0" y="6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8" name="object 688" descr=""/>
            <p:cNvSpPr/>
            <p:nvPr/>
          </p:nvSpPr>
          <p:spPr>
            <a:xfrm>
              <a:off x="5245446" y="8758778"/>
              <a:ext cx="8551545" cy="12700"/>
            </a:xfrm>
            <a:custGeom>
              <a:avLst/>
              <a:gdLst/>
              <a:ahLst/>
              <a:cxnLst/>
              <a:rect l="l" t="t" r="r" b="b"/>
              <a:pathLst>
                <a:path w="8551544" h="12700">
                  <a:moveTo>
                    <a:pt x="8551456" y="11634"/>
                  </a:moveTo>
                  <a:lnTo>
                    <a:pt x="8551456" y="0"/>
                  </a:lnTo>
                  <a:lnTo>
                    <a:pt x="0" y="12332"/>
                  </a:lnTo>
                  <a:lnTo>
                    <a:pt x="8551456" y="11634"/>
                  </a:lnTo>
                  <a:close/>
                </a:path>
                <a:path w="8551544" h="12700">
                  <a:moveTo>
                    <a:pt x="8551456" y="0"/>
                  </a:moveTo>
                  <a:lnTo>
                    <a:pt x="0" y="12332"/>
                  </a:lnTo>
                  <a:lnTo>
                    <a:pt x="0" y="698"/>
                  </a:lnTo>
                  <a:lnTo>
                    <a:pt x="855145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9" name="object 689" descr=""/>
            <p:cNvSpPr/>
            <p:nvPr/>
          </p:nvSpPr>
          <p:spPr>
            <a:xfrm>
              <a:off x="5245446" y="8322957"/>
              <a:ext cx="2094230" cy="12065"/>
            </a:xfrm>
            <a:custGeom>
              <a:avLst/>
              <a:gdLst/>
              <a:ahLst/>
              <a:cxnLst/>
              <a:rect l="l" t="t" r="r" b="b"/>
              <a:pathLst>
                <a:path w="2094229" h="12065">
                  <a:moveTo>
                    <a:pt x="0" y="11867"/>
                  </a:moveTo>
                  <a:lnTo>
                    <a:pt x="2094177" y="11634"/>
                  </a:lnTo>
                  <a:lnTo>
                    <a:pt x="2094177" y="0"/>
                  </a:lnTo>
                  <a:lnTo>
                    <a:pt x="0" y="11867"/>
                  </a:lnTo>
                  <a:close/>
                </a:path>
                <a:path w="2094229" h="12065">
                  <a:moveTo>
                    <a:pt x="0" y="232"/>
                  </a:moveTo>
                  <a:lnTo>
                    <a:pt x="0" y="11867"/>
                  </a:lnTo>
                  <a:lnTo>
                    <a:pt x="2094177" y="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0" name="object 690" descr=""/>
            <p:cNvSpPr/>
            <p:nvPr/>
          </p:nvSpPr>
          <p:spPr>
            <a:xfrm>
              <a:off x="5245446" y="8322957"/>
              <a:ext cx="2094230" cy="12065"/>
            </a:xfrm>
            <a:custGeom>
              <a:avLst/>
              <a:gdLst/>
              <a:ahLst/>
              <a:cxnLst/>
              <a:rect l="l" t="t" r="r" b="b"/>
              <a:pathLst>
                <a:path w="2094229" h="12065">
                  <a:moveTo>
                    <a:pt x="2094177" y="11634"/>
                  </a:moveTo>
                  <a:lnTo>
                    <a:pt x="2094177" y="0"/>
                  </a:lnTo>
                  <a:lnTo>
                    <a:pt x="0" y="11867"/>
                  </a:lnTo>
                  <a:lnTo>
                    <a:pt x="2094177" y="11634"/>
                  </a:lnTo>
                  <a:close/>
                </a:path>
                <a:path w="2094229" h="12065">
                  <a:moveTo>
                    <a:pt x="2094177" y="0"/>
                  </a:moveTo>
                  <a:lnTo>
                    <a:pt x="0" y="11867"/>
                  </a:lnTo>
                  <a:lnTo>
                    <a:pt x="0" y="232"/>
                  </a:lnTo>
                  <a:lnTo>
                    <a:pt x="209417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1" name="object 691" descr=""/>
            <p:cNvSpPr/>
            <p:nvPr/>
          </p:nvSpPr>
          <p:spPr>
            <a:xfrm>
              <a:off x="5245446" y="8584729"/>
              <a:ext cx="2094230" cy="12065"/>
            </a:xfrm>
            <a:custGeom>
              <a:avLst/>
              <a:gdLst/>
              <a:ahLst/>
              <a:cxnLst/>
              <a:rect l="l" t="t" r="r" b="b"/>
              <a:pathLst>
                <a:path w="2094229" h="12065">
                  <a:moveTo>
                    <a:pt x="0" y="11867"/>
                  </a:moveTo>
                  <a:lnTo>
                    <a:pt x="2094177" y="11634"/>
                  </a:lnTo>
                  <a:lnTo>
                    <a:pt x="2094177" y="0"/>
                  </a:lnTo>
                  <a:lnTo>
                    <a:pt x="0" y="11867"/>
                  </a:lnTo>
                  <a:close/>
                </a:path>
                <a:path w="2094229" h="12065">
                  <a:moveTo>
                    <a:pt x="0" y="232"/>
                  </a:moveTo>
                  <a:lnTo>
                    <a:pt x="0" y="11867"/>
                  </a:lnTo>
                  <a:lnTo>
                    <a:pt x="2094177" y="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2" name="object 692" descr=""/>
            <p:cNvSpPr/>
            <p:nvPr/>
          </p:nvSpPr>
          <p:spPr>
            <a:xfrm>
              <a:off x="5245446" y="8584729"/>
              <a:ext cx="2094230" cy="12065"/>
            </a:xfrm>
            <a:custGeom>
              <a:avLst/>
              <a:gdLst/>
              <a:ahLst/>
              <a:cxnLst/>
              <a:rect l="l" t="t" r="r" b="b"/>
              <a:pathLst>
                <a:path w="2094229" h="12065">
                  <a:moveTo>
                    <a:pt x="2094177" y="11634"/>
                  </a:moveTo>
                  <a:lnTo>
                    <a:pt x="2094177" y="0"/>
                  </a:lnTo>
                  <a:lnTo>
                    <a:pt x="0" y="11867"/>
                  </a:lnTo>
                  <a:lnTo>
                    <a:pt x="2094177" y="11634"/>
                  </a:lnTo>
                  <a:close/>
                </a:path>
                <a:path w="2094229" h="12065">
                  <a:moveTo>
                    <a:pt x="2094177" y="0"/>
                  </a:moveTo>
                  <a:lnTo>
                    <a:pt x="0" y="11867"/>
                  </a:lnTo>
                  <a:lnTo>
                    <a:pt x="0" y="232"/>
                  </a:lnTo>
                  <a:lnTo>
                    <a:pt x="209417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3" name="object 693" descr=""/>
            <p:cNvSpPr/>
            <p:nvPr/>
          </p:nvSpPr>
          <p:spPr>
            <a:xfrm>
              <a:off x="8212197" y="7362660"/>
              <a:ext cx="5584825" cy="12700"/>
            </a:xfrm>
            <a:custGeom>
              <a:avLst/>
              <a:gdLst/>
              <a:ahLst/>
              <a:cxnLst/>
              <a:rect l="l" t="t" r="r" b="b"/>
              <a:pathLst>
                <a:path w="5584825" h="12700">
                  <a:moveTo>
                    <a:pt x="0" y="12099"/>
                  </a:moveTo>
                  <a:lnTo>
                    <a:pt x="5584705" y="11634"/>
                  </a:lnTo>
                  <a:lnTo>
                    <a:pt x="5584705" y="0"/>
                  </a:lnTo>
                  <a:lnTo>
                    <a:pt x="0" y="12099"/>
                  </a:lnTo>
                  <a:close/>
                </a:path>
                <a:path w="5584825" h="12700">
                  <a:moveTo>
                    <a:pt x="0" y="465"/>
                  </a:moveTo>
                  <a:lnTo>
                    <a:pt x="0" y="12099"/>
                  </a:lnTo>
                  <a:lnTo>
                    <a:pt x="5584705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4" name="object 694" descr=""/>
            <p:cNvSpPr/>
            <p:nvPr/>
          </p:nvSpPr>
          <p:spPr>
            <a:xfrm>
              <a:off x="8212197" y="7362660"/>
              <a:ext cx="5584825" cy="12700"/>
            </a:xfrm>
            <a:custGeom>
              <a:avLst/>
              <a:gdLst/>
              <a:ahLst/>
              <a:cxnLst/>
              <a:rect l="l" t="t" r="r" b="b"/>
              <a:pathLst>
                <a:path w="5584825" h="12700">
                  <a:moveTo>
                    <a:pt x="0" y="465"/>
                  </a:moveTo>
                  <a:lnTo>
                    <a:pt x="0" y="12099"/>
                  </a:lnTo>
                  <a:lnTo>
                    <a:pt x="5584705" y="0"/>
                  </a:lnTo>
                  <a:lnTo>
                    <a:pt x="0" y="465"/>
                  </a:lnTo>
                  <a:close/>
                </a:path>
                <a:path w="5584825" h="12700">
                  <a:moveTo>
                    <a:pt x="0" y="12099"/>
                  </a:moveTo>
                  <a:lnTo>
                    <a:pt x="5584705" y="0"/>
                  </a:lnTo>
                  <a:lnTo>
                    <a:pt x="5584705" y="11634"/>
                  </a:lnTo>
                  <a:lnTo>
                    <a:pt x="0" y="120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5" name="object 695" descr=""/>
            <p:cNvSpPr/>
            <p:nvPr/>
          </p:nvSpPr>
          <p:spPr>
            <a:xfrm>
              <a:off x="13791085" y="7368477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6" name="object 696" descr=""/>
            <p:cNvSpPr/>
            <p:nvPr/>
          </p:nvSpPr>
          <p:spPr>
            <a:xfrm>
              <a:off x="13791085" y="7368477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7" name="object 697" descr=""/>
            <p:cNvSpPr/>
            <p:nvPr/>
          </p:nvSpPr>
          <p:spPr>
            <a:xfrm>
              <a:off x="13441823" y="6862385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232" y="331578"/>
                  </a:lnTo>
                  <a:lnTo>
                    <a:pt x="11867" y="331578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867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8" name="object 698" descr=""/>
            <p:cNvSpPr/>
            <p:nvPr/>
          </p:nvSpPr>
          <p:spPr>
            <a:xfrm>
              <a:off x="13441823" y="6862385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867" y="331578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867" y="331578"/>
                  </a:lnTo>
                  <a:lnTo>
                    <a:pt x="232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9" name="object 699" descr=""/>
            <p:cNvSpPr/>
            <p:nvPr/>
          </p:nvSpPr>
          <p:spPr>
            <a:xfrm>
              <a:off x="13092794" y="6862385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0" y="331578"/>
                  </a:lnTo>
                  <a:lnTo>
                    <a:pt x="11634" y="331578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0" name="object 700" descr=""/>
            <p:cNvSpPr/>
            <p:nvPr/>
          </p:nvSpPr>
          <p:spPr>
            <a:xfrm>
              <a:off x="13092794" y="6862385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634" y="331578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634" y="331578"/>
                  </a:lnTo>
                  <a:lnTo>
                    <a:pt x="0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1" name="object 701" descr=""/>
            <p:cNvSpPr/>
            <p:nvPr/>
          </p:nvSpPr>
          <p:spPr>
            <a:xfrm>
              <a:off x="13790853" y="6862385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0" y="0"/>
                  </a:moveTo>
                  <a:lnTo>
                    <a:pt x="232" y="331578"/>
                  </a:lnTo>
                  <a:lnTo>
                    <a:pt x="11867" y="331578"/>
                  </a:lnTo>
                  <a:lnTo>
                    <a:pt x="0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867" y="33157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2" name="object 702" descr=""/>
            <p:cNvSpPr/>
            <p:nvPr/>
          </p:nvSpPr>
          <p:spPr>
            <a:xfrm>
              <a:off x="13790853" y="6862385"/>
              <a:ext cx="12065" cy="332105"/>
            </a:xfrm>
            <a:custGeom>
              <a:avLst/>
              <a:gdLst/>
              <a:ahLst/>
              <a:cxnLst/>
              <a:rect l="l" t="t" r="r" b="b"/>
              <a:pathLst>
                <a:path w="12065" h="332104">
                  <a:moveTo>
                    <a:pt x="11634" y="0"/>
                  </a:moveTo>
                  <a:lnTo>
                    <a:pt x="0" y="0"/>
                  </a:lnTo>
                  <a:lnTo>
                    <a:pt x="11867" y="331578"/>
                  </a:lnTo>
                  <a:lnTo>
                    <a:pt x="11634" y="0"/>
                  </a:lnTo>
                  <a:close/>
                </a:path>
                <a:path w="12065" h="332104">
                  <a:moveTo>
                    <a:pt x="0" y="0"/>
                  </a:moveTo>
                  <a:lnTo>
                    <a:pt x="11867" y="331578"/>
                  </a:lnTo>
                  <a:lnTo>
                    <a:pt x="232" y="33157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3" name="object 703" descr=""/>
            <p:cNvSpPr/>
            <p:nvPr/>
          </p:nvSpPr>
          <p:spPr>
            <a:xfrm>
              <a:off x="7514138" y="8322491"/>
              <a:ext cx="6283325" cy="12700"/>
            </a:xfrm>
            <a:custGeom>
              <a:avLst/>
              <a:gdLst/>
              <a:ahLst/>
              <a:cxnLst/>
              <a:rect l="l" t="t" r="r" b="b"/>
              <a:pathLst>
                <a:path w="6283325" h="12700">
                  <a:moveTo>
                    <a:pt x="0" y="12099"/>
                  </a:moveTo>
                  <a:lnTo>
                    <a:pt x="6282764" y="11634"/>
                  </a:lnTo>
                  <a:lnTo>
                    <a:pt x="6282764" y="0"/>
                  </a:lnTo>
                  <a:lnTo>
                    <a:pt x="0" y="12099"/>
                  </a:lnTo>
                  <a:close/>
                </a:path>
                <a:path w="6283325" h="12700">
                  <a:moveTo>
                    <a:pt x="0" y="465"/>
                  </a:moveTo>
                  <a:lnTo>
                    <a:pt x="0" y="12099"/>
                  </a:lnTo>
                  <a:lnTo>
                    <a:pt x="6282764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4" name="object 704" descr=""/>
            <p:cNvSpPr/>
            <p:nvPr/>
          </p:nvSpPr>
          <p:spPr>
            <a:xfrm>
              <a:off x="7514138" y="8322492"/>
              <a:ext cx="6283325" cy="12700"/>
            </a:xfrm>
            <a:custGeom>
              <a:avLst/>
              <a:gdLst/>
              <a:ahLst/>
              <a:cxnLst/>
              <a:rect l="l" t="t" r="r" b="b"/>
              <a:pathLst>
                <a:path w="6283325" h="12700">
                  <a:moveTo>
                    <a:pt x="6282764" y="11634"/>
                  </a:moveTo>
                  <a:lnTo>
                    <a:pt x="6282764" y="0"/>
                  </a:lnTo>
                  <a:lnTo>
                    <a:pt x="0" y="12099"/>
                  </a:lnTo>
                  <a:lnTo>
                    <a:pt x="6282764" y="11634"/>
                  </a:lnTo>
                  <a:close/>
                </a:path>
                <a:path w="6283325" h="12700">
                  <a:moveTo>
                    <a:pt x="6282764" y="0"/>
                  </a:moveTo>
                  <a:lnTo>
                    <a:pt x="0" y="12099"/>
                  </a:lnTo>
                  <a:lnTo>
                    <a:pt x="0" y="465"/>
                  </a:lnTo>
                  <a:lnTo>
                    <a:pt x="628276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5" name="object 705" descr=""/>
            <p:cNvSpPr/>
            <p:nvPr/>
          </p:nvSpPr>
          <p:spPr>
            <a:xfrm>
              <a:off x="5763173" y="8067002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4" h="523875">
                  <a:moveTo>
                    <a:pt x="0" y="0"/>
                  </a:moveTo>
                  <a:lnTo>
                    <a:pt x="0" y="523776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4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6" name="object 706" descr=""/>
            <p:cNvSpPr/>
            <p:nvPr/>
          </p:nvSpPr>
          <p:spPr>
            <a:xfrm>
              <a:off x="5763173" y="8067002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4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4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7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7" name="object 707" descr=""/>
            <p:cNvSpPr/>
            <p:nvPr/>
          </p:nvSpPr>
          <p:spPr>
            <a:xfrm>
              <a:off x="5414144" y="8067234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4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4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8" name="object 708" descr=""/>
            <p:cNvSpPr/>
            <p:nvPr/>
          </p:nvSpPr>
          <p:spPr>
            <a:xfrm>
              <a:off x="5414144" y="8067235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4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4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9" name="object 709" descr=""/>
            <p:cNvSpPr/>
            <p:nvPr/>
          </p:nvSpPr>
          <p:spPr>
            <a:xfrm>
              <a:off x="6112203" y="8067002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4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4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0" name="object 710" descr=""/>
            <p:cNvSpPr/>
            <p:nvPr/>
          </p:nvSpPr>
          <p:spPr>
            <a:xfrm>
              <a:off x="6112203" y="8067002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4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4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1" name="object 711" descr=""/>
            <p:cNvSpPr/>
            <p:nvPr/>
          </p:nvSpPr>
          <p:spPr>
            <a:xfrm>
              <a:off x="6461232" y="8067002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4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4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2" name="object 712" descr=""/>
            <p:cNvSpPr/>
            <p:nvPr/>
          </p:nvSpPr>
          <p:spPr>
            <a:xfrm>
              <a:off x="6461232" y="8067002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4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4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3" name="object 713" descr=""/>
            <p:cNvSpPr/>
            <p:nvPr/>
          </p:nvSpPr>
          <p:spPr>
            <a:xfrm>
              <a:off x="6810262" y="8067002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4" name="object 714" descr=""/>
            <p:cNvSpPr/>
            <p:nvPr/>
          </p:nvSpPr>
          <p:spPr>
            <a:xfrm>
              <a:off x="6810262" y="8067002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5" name="object 715" descr=""/>
            <p:cNvSpPr/>
            <p:nvPr/>
          </p:nvSpPr>
          <p:spPr>
            <a:xfrm>
              <a:off x="7159291" y="8765061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5" h="1204595">
                  <a:moveTo>
                    <a:pt x="0" y="0"/>
                  </a:moveTo>
                  <a:lnTo>
                    <a:pt x="232" y="1204151"/>
                  </a:lnTo>
                  <a:lnTo>
                    <a:pt x="11867" y="1204151"/>
                  </a:lnTo>
                  <a:lnTo>
                    <a:pt x="0" y="0"/>
                  </a:lnTo>
                  <a:close/>
                </a:path>
                <a:path w="12065" h="1204595">
                  <a:moveTo>
                    <a:pt x="0" y="0"/>
                  </a:moveTo>
                  <a:lnTo>
                    <a:pt x="11867" y="1204151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6" name="object 716" descr=""/>
            <p:cNvSpPr/>
            <p:nvPr/>
          </p:nvSpPr>
          <p:spPr>
            <a:xfrm>
              <a:off x="7159292" y="8765061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5" h="1204595">
                  <a:moveTo>
                    <a:pt x="11634" y="0"/>
                  </a:moveTo>
                  <a:lnTo>
                    <a:pt x="0" y="0"/>
                  </a:lnTo>
                  <a:lnTo>
                    <a:pt x="11867" y="1204151"/>
                  </a:lnTo>
                  <a:lnTo>
                    <a:pt x="11634" y="0"/>
                  </a:lnTo>
                  <a:close/>
                </a:path>
                <a:path w="12065" h="1204595">
                  <a:moveTo>
                    <a:pt x="0" y="0"/>
                  </a:moveTo>
                  <a:lnTo>
                    <a:pt x="11867" y="1204151"/>
                  </a:lnTo>
                  <a:lnTo>
                    <a:pt x="232" y="1204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7" name="object 717" descr=""/>
            <p:cNvSpPr/>
            <p:nvPr/>
          </p:nvSpPr>
          <p:spPr>
            <a:xfrm>
              <a:off x="7508321" y="8765061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5" h="1204595">
                  <a:moveTo>
                    <a:pt x="0" y="0"/>
                  </a:moveTo>
                  <a:lnTo>
                    <a:pt x="232" y="1204151"/>
                  </a:lnTo>
                  <a:lnTo>
                    <a:pt x="11867" y="1204151"/>
                  </a:lnTo>
                  <a:lnTo>
                    <a:pt x="0" y="0"/>
                  </a:lnTo>
                  <a:close/>
                </a:path>
                <a:path w="12065" h="1204595">
                  <a:moveTo>
                    <a:pt x="0" y="0"/>
                  </a:moveTo>
                  <a:lnTo>
                    <a:pt x="11867" y="1204151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8" name="object 718" descr=""/>
            <p:cNvSpPr/>
            <p:nvPr/>
          </p:nvSpPr>
          <p:spPr>
            <a:xfrm>
              <a:off x="7508321" y="8765061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5" h="1204595">
                  <a:moveTo>
                    <a:pt x="11634" y="0"/>
                  </a:moveTo>
                  <a:lnTo>
                    <a:pt x="0" y="0"/>
                  </a:lnTo>
                  <a:lnTo>
                    <a:pt x="11867" y="1204151"/>
                  </a:lnTo>
                  <a:lnTo>
                    <a:pt x="11634" y="0"/>
                  </a:lnTo>
                  <a:close/>
                </a:path>
                <a:path w="12065" h="1204595">
                  <a:moveTo>
                    <a:pt x="0" y="0"/>
                  </a:moveTo>
                  <a:lnTo>
                    <a:pt x="11867" y="1204151"/>
                  </a:lnTo>
                  <a:lnTo>
                    <a:pt x="232" y="1204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9" name="object 719" descr=""/>
            <p:cNvSpPr/>
            <p:nvPr/>
          </p:nvSpPr>
          <p:spPr>
            <a:xfrm>
              <a:off x="7159291" y="8067002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0" name="object 720" descr=""/>
            <p:cNvSpPr/>
            <p:nvPr/>
          </p:nvSpPr>
          <p:spPr>
            <a:xfrm>
              <a:off x="7159292" y="8067002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1" name="object 721" descr=""/>
            <p:cNvSpPr/>
            <p:nvPr/>
          </p:nvSpPr>
          <p:spPr>
            <a:xfrm>
              <a:off x="13791085" y="8066536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2" name="object 722" descr=""/>
            <p:cNvSpPr/>
            <p:nvPr/>
          </p:nvSpPr>
          <p:spPr>
            <a:xfrm>
              <a:off x="13791085" y="8066536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3" name="object 723" descr=""/>
            <p:cNvSpPr/>
            <p:nvPr/>
          </p:nvSpPr>
          <p:spPr>
            <a:xfrm>
              <a:off x="13791085" y="8764596"/>
              <a:ext cx="12065" cy="1047115"/>
            </a:xfrm>
            <a:custGeom>
              <a:avLst/>
              <a:gdLst/>
              <a:ahLst/>
              <a:cxnLst/>
              <a:rect l="l" t="t" r="r" b="b"/>
              <a:pathLst>
                <a:path w="12065" h="1047115">
                  <a:moveTo>
                    <a:pt x="0" y="0"/>
                  </a:moveTo>
                  <a:lnTo>
                    <a:pt x="0" y="1047088"/>
                  </a:lnTo>
                  <a:lnTo>
                    <a:pt x="11634" y="1047088"/>
                  </a:lnTo>
                  <a:lnTo>
                    <a:pt x="0" y="0"/>
                  </a:lnTo>
                  <a:close/>
                </a:path>
                <a:path w="12065" h="1047115">
                  <a:moveTo>
                    <a:pt x="0" y="0"/>
                  </a:moveTo>
                  <a:lnTo>
                    <a:pt x="11634" y="104708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4" name="object 724" descr=""/>
            <p:cNvSpPr/>
            <p:nvPr/>
          </p:nvSpPr>
          <p:spPr>
            <a:xfrm>
              <a:off x="13791085" y="8764596"/>
              <a:ext cx="12065" cy="1047115"/>
            </a:xfrm>
            <a:custGeom>
              <a:avLst/>
              <a:gdLst/>
              <a:ahLst/>
              <a:cxnLst/>
              <a:rect l="l" t="t" r="r" b="b"/>
              <a:pathLst>
                <a:path w="12065" h="1047115">
                  <a:moveTo>
                    <a:pt x="11634" y="0"/>
                  </a:moveTo>
                  <a:lnTo>
                    <a:pt x="0" y="0"/>
                  </a:lnTo>
                  <a:lnTo>
                    <a:pt x="11634" y="1047088"/>
                  </a:lnTo>
                  <a:lnTo>
                    <a:pt x="11634" y="0"/>
                  </a:lnTo>
                  <a:close/>
                </a:path>
                <a:path w="12065" h="1047115">
                  <a:moveTo>
                    <a:pt x="0" y="0"/>
                  </a:moveTo>
                  <a:lnTo>
                    <a:pt x="11634" y="1047088"/>
                  </a:lnTo>
                  <a:lnTo>
                    <a:pt x="0" y="104708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5" name="object 725" descr=""/>
            <p:cNvSpPr/>
            <p:nvPr/>
          </p:nvSpPr>
          <p:spPr>
            <a:xfrm>
              <a:off x="8212197" y="7624432"/>
              <a:ext cx="5584825" cy="12700"/>
            </a:xfrm>
            <a:custGeom>
              <a:avLst/>
              <a:gdLst/>
              <a:ahLst/>
              <a:cxnLst/>
              <a:rect l="l" t="t" r="r" b="b"/>
              <a:pathLst>
                <a:path w="5584825" h="12700">
                  <a:moveTo>
                    <a:pt x="0" y="12099"/>
                  </a:moveTo>
                  <a:lnTo>
                    <a:pt x="5584705" y="11634"/>
                  </a:lnTo>
                  <a:lnTo>
                    <a:pt x="5584705" y="0"/>
                  </a:lnTo>
                  <a:lnTo>
                    <a:pt x="0" y="12099"/>
                  </a:lnTo>
                  <a:close/>
                </a:path>
                <a:path w="5584825" h="12700">
                  <a:moveTo>
                    <a:pt x="0" y="465"/>
                  </a:moveTo>
                  <a:lnTo>
                    <a:pt x="0" y="12099"/>
                  </a:lnTo>
                  <a:lnTo>
                    <a:pt x="5584705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6" name="object 726" descr=""/>
            <p:cNvSpPr/>
            <p:nvPr/>
          </p:nvSpPr>
          <p:spPr>
            <a:xfrm>
              <a:off x="8212197" y="7624432"/>
              <a:ext cx="5584825" cy="12700"/>
            </a:xfrm>
            <a:custGeom>
              <a:avLst/>
              <a:gdLst/>
              <a:ahLst/>
              <a:cxnLst/>
              <a:rect l="l" t="t" r="r" b="b"/>
              <a:pathLst>
                <a:path w="5584825" h="12700">
                  <a:moveTo>
                    <a:pt x="0" y="465"/>
                  </a:moveTo>
                  <a:lnTo>
                    <a:pt x="0" y="12099"/>
                  </a:lnTo>
                  <a:lnTo>
                    <a:pt x="5584705" y="0"/>
                  </a:lnTo>
                  <a:lnTo>
                    <a:pt x="0" y="465"/>
                  </a:lnTo>
                  <a:close/>
                </a:path>
                <a:path w="5584825" h="12700">
                  <a:moveTo>
                    <a:pt x="0" y="12099"/>
                  </a:moveTo>
                  <a:lnTo>
                    <a:pt x="5584705" y="0"/>
                  </a:lnTo>
                  <a:lnTo>
                    <a:pt x="5584705" y="11634"/>
                  </a:lnTo>
                  <a:lnTo>
                    <a:pt x="0" y="120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7" name="object 727" descr=""/>
            <p:cNvSpPr/>
            <p:nvPr/>
          </p:nvSpPr>
          <p:spPr>
            <a:xfrm>
              <a:off x="4739353" y="8584962"/>
              <a:ext cx="332105" cy="12065"/>
            </a:xfrm>
            <a:custGeom>
              <a:avLst/>
              <a:gdLst/>
              <a:ahLst/>
              <a:cxnLst/>
              <a:rect l="l" t="t" r="r" b="b"/>
              <a:pathLst>
                <a:path w="332104" h="12065">
                  <a:moveTo>
                    <a:pt x="0" y="11634"/>
                  </a:moveTo>
                  <a:lnTo>
                    <a:pt x="331578" y="11634"/>
                  </a:lnTo>
                  <a:lnTo>
                    <a:pt x="331578" y="0"/>
                  </a:lnTo>
                  <a:lnTo>
                    <a:pt x="0" y="11634"/>
                  </a:lnTo>
                  <a:close/>
                </a:path>
                <a:path w="332104" h="12065">
                  <a:moveTo>
                    <a:pt x="0" y="0"/>
                  </a:moveTo>
                  <a:lnTo>
                    <a:pt x="0" y="11634"/>
                  </a:lnTo>
                  <a:lnTo>
                    <a:pt x="3315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8" name="object 728" descr=""/>
            <p:cNvSpPr/>
            <p:nvPr/>
          </p:nvSpPr>
          <p:spPr>
            <a:xfrm>
              <a:off x="4739353" y="8584962"/>
              <a:ext cx="332105" cy="12065"/>
            </a:xfrm>
            <a:custGeom>
              <a:avLst/>
              <a:gdLst/>
              <a:ahLst/>
              <a:cxnLst/>
              <a:rect l="l" t="t" r="r" b="b"/>
              <a:pathLst>
                <a:path w="332104" h="12065">
                  <a:moveTo>
                    <a:pt x="331578" y="11634"/>
                  </a:moveTo>
                  <a:lnTo>
                    <a:pt x="331578" y="0"/>
                  </a:lnTo>
                  <a:lnTo>
                    <a:pt x="0" y="11634"/>
                  </a:lnTo>
                  <a:lnTo>
                    <a:pt x="331578" y="11634"/>
                  </a:lnTo>
                  <a:close/>
                </a:path>
                <a:path w="332104" h="12065">
                  <a:moveTo>
                    <a:pt x="331578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33157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9" name="object 729" descr=""/>
            <p:cNvSpPr/>
            <p:nvPr/>
          </p:nvSpPr>
          <p:spPr>
            <a:xfrm>
              <a:off x="4739353" y="8235932"/>
              <a:ext cx="332105" cy="12065"/>
            </a:xfrm>
            <a:custGeom>
              <a:avLst/>
              <a:gdLst/>
              <a:ahLst/>
              <a:cxnLst/>
              <a:rect l="l" t="t" r="r" b="b"/>
              <a:pathLst>
                <a:path w="332104" h="12065">
                  <a:moveTo>
                    <a:pt x="0" y="11634"/>
                  </a:moveTo>
                  <a:lnTo>
                    <a:pt x="331578" y="11634"/>
                  </a:lnTo>
                  <a:lnTo>
                    <a:pt x="331578" y="0"/>
                  </a:lnTo>
                  <a:lnTo>
                    <a:pt x="0" y="11634"/>
                  </a:lnTo>
                  <a:close/>
                </a:path>
                <a:path w="332104" h="12065">
                  <a:moveTo>
                    <a:pt x="0" y="0"/>
                  </a:moveTo>
                  <a:lnTo>
                    <a:pt x="0" y="11634"/>
                  </a:lnTo>
                  <a:lnTo>
                    <a:pt x="3315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0" name="object 730" descr=""/>
            <p:cNvSpPr/>
            <p:nvPr/>
          </p:nvSpPr>
          <p:spPr>
            <a:xfrm>
              <a:off x="4739353" y="8235932"/>
              <a:ext cx="332105" cy="12065"/>
            </a:xfrm>
            <a:custGeom>
              <a:avLst/>
              <a:gdLst/>
              <a:ahLst/>
              <a:cxnLst/>
              <a:rect l="l" t="t" r="r" b="b"/>
              <a:pathLst>
                <a:path w="332104" h="12065">
                  <a:moveTo>
                    <a:pt x="331578" y="11634"/>
                  </a:moveTo>
                  <a:lnTo>
                    <a:pt x="331578" y="0"/>
                  </a:lnTo>
                  <a:lnTo>
                    <a:pt x="0" y="11634"/>
                  </a:lnTo>
                  <a:lnTo>
                    <a:pt x="331578" y="11634"/>
                  </a:lnTo>
                  <a:close/>
                </a:path>
                <a:path w="332104" h="12065">
                  <a:moveTo>
                    <a:pt x="331578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33157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1" name="object 731" descr=""/>
            <p:cNvSpPr/>
            <p:nvPr/>
          </p:nvSpPr>
          <p:spPr>
            <a:xfrm>
              <a:off x="4739353" y="8933991"/>
              <a:ext cx="332105" cy="12065"/>
            </a:xfrm>
            <a:custGeom>
              <a:avLst/>
              <a:gdLst/>
              <a:ahLst/>
              <a:cxnLst/>
              <a:rect l="l" t="t" r="r" b="b"/>
              <a:pathLst>
                <a:path w="332104" h="12065">
                  <a:moveTo>
                    <a:pt x="0" y="11634"/>
                  </a:moveTo>
                  <a:lnTo>
                    <a:pt x="331578" y="11634"/>
                  </a:lnTo>
                  <a:lnTo>
                    <a:pt x="331578" y="0"/>
                  </a:lnTo>
                  <a:lnTo>
                    <a:pt x="0" y="11634"/>
                  </a:lnTo>
                  <a:close/>
                </a:path>
                <a:path w="332104" h="12065">
                  <a:moveTo>
                    <a:pt x="0" y="0"/>
                  </a:moveTo>
                  <a:lnTo>
                    <a:pt x="0" y="11634"/>
                  </a:lnTo>
                  <a:lnTo>
                    <a:pt x="3315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2" name="object 732" descr=""/>
            <p:cNvSpPr/>
            <p:nvPr/>
          </p:nvSpPr>
          <p:spPr>
            <a:xfrm>
              <a:off x="4739353" y="8933991"/>
              <a:ext cx="332105" cy="12065"/>
            </a:xfrm>
            <a:custGeom>
              <a:avLst/>
              <a:gdLst/>
              <a:ahLst/>
              <a:cxnLst/>
              <a:rect l="l" t="t" r="r" b="b"/>
              <a:pathLst>
                <a:path w="332104" h="12065">
                  <a:moveTo>
                    <a:pt x="331578" y="11634"/>
                  </a:moveTo>
                  <a:lnTo>
                    <a:pt x="331578" y="0"/>
                  </a:lnTo>
                  <a:lnTo>
                    <a:pt x="0" y="11634"/>
                  </a:lnTo>
                  <a:lnTo>
                    <a:pt x="331578" y="11634"/>
                  </a:lnTo>
                  <a:close/>
                </a:path>
                <a:path w="332104" h="12065">
                  <a:moveTo>
                    <a:pt x="331578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33157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3" name="object 73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81170" y="9967817"/>
              <a:ext cx="119600" cy="125417"/>
            </a:xfrm>
            <a:prstGeom prst="rect">
              <a:avLst/>
            </a:prstGeom>
          </p:spPr>
        </p:pic>
      </p:grpSp>
      <p:sp>
        <p:nvSpPr>
          <p:cNvPr id="734" name="object 734" descr=""/>
          <p:cNvSpPr txBox="1"/>
          <p:nvPr/>
        </p:nvSpPr>
        <p:spPr>
          <a:xfrm>
            <a:off x="7259595" y="9372457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10X25</a:t>
            </a:r>
            <a:endParaRPr sz="1050">
              <a:latin typeface="Arial"/>
              <a:cs typeface="Arial"/>
            </a:endParaRPr>
          </a:p>
        </p:txBody>
      </p:sp>
      <p:sp>
        <p:nvSpPr>
          <p:cNvPr id="735" name="object 735" descr=""/>
          <p:cNvSpPr txBox="1"/>
          <p:nvPr/>
        </p:nvSpPr>
        <p:spPr>
          <a:xfrm>
            <a:off x="7608625" y="9372457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10X25</a:t>
            </a:r>
            <a:endParaRPr sz="1050">
              <a:latin typeface="Arial"/>
              <a:cs typeface="Arial"/>
            </a:endParaRPr>
          </a:p>
        </p:txBody>
      </p:sp>
      <p:sp>
        <p:nvSpPr>
          <p:cNvPr id="736" name="object 736" descr=""/>
          <p:cNvSpPr txBox="1"/>
          <p:nvPr/>
        </p:nvSpPr>
        <p:spPr>
          <a:xfrm>
            <a:off x="7957654" y="9372457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10X25</a:t>
            </a:r>
            <a:endParaRPr sz="1050">
              <a:latin typeface="Arial"/>
              <a:cs typeface="Arial"/>
            </a:endParaRPr>
          </a:p>
        </p:txBody>
      </p:sp>
      <p:sp>
        <p:nvSpPr>
          <p:cNvPr id="737" name="object 737" descr=""/>
          <p:cNvSpPr txBox="1"/>
          <p:nvPr/>
        </p:nvSpPr>
        <p:spPr>
          <a:xfrm>
            <a:off x="8306684" y="9367803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10X25</a:t>
            </a:r>
            <a:endParaRPr sz="1050">
              <a:latin typeface="Arial"/>
              <a:cs typeface="Arial"/>
            </a:endParaRPr>
          </a:p>
        </p:txBody>
      </p:sp>
      <p:sp>
        <p:nvSpPr>
          <p:cNvPr id="738" name="object 738" descr=""/>
          <p:cNvSpPr txBox="1"/>
          <p:nvPr/>
        </p:nvSpPr>
        <p:spPr>
          <a:xfrm>
            <a:off x="8655491" y="9372435"/>
            <a:ext cx="174625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145">
                <a:latin typeface="Arial"/>
                <a:cs typeface="Arial"/>
              </a:rPr>
              <a:t>10X25</a:t>
            </a:r>
            <a:endParaRPr sz="1050">
              <a:latin typeface="Arial"/>
              <a:cs typeface="Arial"/>
            </a:endParaRPr>
          </a:p>
        </p:txBody>
      </p:sp>
      <p:sp>
        <p:nvSpPr>
          <p:cNvPr id="739" name="object 739" descr=""/>
          <p:cNvSpPr txBox="1"/>
          <p:nvPr/>
        </p:nvSpPr>
        <p:spPr>
          <a:xfrm>
            <a:off x="9004520" y="9372435"/>
            <a:ext cx="174625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145">
                <a:latin typeface="Arial"/>
                <a:cs typeface="Arial"/>
              </a:rPr>
              <a:t>10X25</a:t>
            </a:r>
            <a:endParaRPr sz="1050">
              <a:latin typeface="Arial"/>
              <a:cs typeface="Arial"/>
            </a:endParaRPr>
          </a:p>
        </p:txBody>
      </p:sp>
      <p:sp>
        <p:nvSpPr>
          <p:cNvPr id="740" name="object 740" descr=""/>
          <p:cNvSpPr txBox="1"/>
          <p:nvPr/>
        </p:nvSpPr>
        <p:spPr>
          <a:xfrm>
            <a:off x="9353772" y="9372457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10X25</a:t>
            </a:r>
            <a:endParaRPr sz="1050">
              <a:latin typeface="Arial"/>
              <a:cs typeface="Arial"/>
            </a:endParaRPr>
          </a:p>
        </p:txBody>
      </p:sp>
      <p:sp>
        <p:nvSpPr>
          <p:cNvPr id="741" name="object 741" descr=""/>
          <p:cNvSpPr txBox="1"/>
          <p:nvPr/>
        </p:nvSpPr>
        <p:spPr>
          <a:xfrm>
            <a:off x="9703034" y="9372457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10X25</a:t>
            </a:r>
            <a:endParaRPr sz="1050">
              <a:latin typeface="Arial"/>
              <a:cs typeface="Arial"/>
            </a:endParaRPr>
          </a:p>
        </p:txBody>
      </p:sp>
      <p:sp>
        <p:nvSpPr>
          <p:cNvPr id="742" name="object 742" descr=""/>
          <p:cNvSpPr txBox="1"/>
          <p:nvPr/>
        </p:nvSpPr>
        <p:spPr>
          <a:xfrm>
            <a:off x="10052064" y="9367803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10X25</a:t>
            </a:r>
            <a:endParaRPr sz="1050">
              <a:latin typeface="Arial"/>
              <a:cs typeface="Arial"/>
            </a:endParaRPr>
          </a:p>
        </p:txBody>
      </p:sp>
      <p:sp>
        <p:nvSpPr>
          <p:cNvPr id="743" name="object 743" descr=""/>
          <p:cNvSpPr txBox="1"/>
          <p:nvPr/>
        </p:nvSpPr>
        <p:spPr>
          <a:xfrm>
            <a:off x="10401093" y="9372224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10X25</a:t>
            </a:r>
            <a:endParaRPr sz="1050">
              <a:latin typeface="Arial"/>
              <a:cs typeface="Arial"/>
            </a:endParaRPr>
          </a:p>
        </p:txBody>
      </p:sp>
      <p:sp>
        <p:nvSpPr>
          <p:cNvPr id="744" name="object 744" descr=""/>
          <p:cNvSpPr txBox="1"/>
          <p:nvPr/>
        </p:nvSpPr>
        <p:spPr>
          <a:xfrm>
            <a:off x="10750123" y="9372224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10X25</a:t>
            </a:r>
            <a:endParaRPr sz="1050">
              <a:latin typeface="Arial"/>
              <a:cs typeface="Arial"/>
            </a:endParaRPr>
          </a:p>
        </p:txBody>
      </p:sp>
      <p:sp>
        <p:nvSpPr>
          <p:cNvPr id="745" name="object 745" descr=""/>
          <p:cNvSpPr txBox="1"/>
          <p:nvPr/>
        </p:nvSpPr>
        <p:spPr>
          <a:xfrm>
            <a:off x="6910566" y="9372689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10X25</a:t>
            </a:r>
            <a:endParaRPr sz="1050">
              <a:latin typeface="Arial"/>
              <a:cs typeface="Arial"/>
            </a:endParaRPr>
          </a:p>
        </p:txBody>
      </p:sp>
      <p:sp>
        <p:nvSpPr>
          <p:cNvPr id="746" name="object 746" descr=""/>
          <p:cNvSpPr txBox="1"/>
          <p:nvPr/>
        </p:nvSpPr>
        <p:spPr>
          <a:xfrm>
            <a:off x="6561536" y="9372689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10X25</a:t>
            </a:r>
            <a:endParaRPr sz="1050">
              <a:latin typeface="Arial"/>
              <a:cs typeface="Arial"/>
            </a:endParaRPr>
          </a:p>
        </p:txBody>
      </p:sp>
      <p:sp>
        <p:nvSpPr>
          <p:cNvPr id="747" name="object 747" descr=""/>
          <p:cNvSpPr txBox="1"/>
          <p:nvPr/>
        </p:nvSpPr>
        <p:spPr>
          <a:xfrm>
            <a:off x="6212507" y="9372689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10X25</a:t>
            </a:r>
            <a:endParaRPr sz="1050">
              <a:latin typeface="Arial"/>
              <a:cs typeface="Arial"/>
            </a:endParaRPr>
          </a:p>
        </p:txBody>
      </p:sp>
      <p:sp>
        <p:nvSpPr>
          <p:cNvPr id="748" name="object 748" descr=""/>
          <p:cNvSpPr txBox="1"/>
          <p:nvPr/>
        </p:nvSpPr>
        <p:spPr>
          <a:xfrm>
            <a:off x="5863477" y="9372689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10X25</a:t>
            </a:r>
            <a:endParaRPr sz="1050">
              <a:latin typeface="Arial"/>
              <a:cs typeface="Arial"/>
            </a:endParaRPr>
          </a:p>
        </p:txBody>
      </p:sp>
      <p:sp>
        <p:nvSpPr>
          <p:cNvPr id="749" name="object 749" descr=""/>
          <p:cNvSpPr txBox="1"/>
          <p:nvPr/>
        </p:nvSpPr>
        <p:spPr>
          <a:xfrm>
            <a:off x="11099152" y="9372224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10X25</a:t>
            </a:r>
            <a:endParaRPr sz="1050">
              <a:latin typeface="Arial"/>
              <a:cs typeface="Arial"/>
            </a:endParaRPr>
          </a:p>
        </p:txBody>
      </p:sp>
      <p:sp>
        <p:nvSpPr>
          <p:cNvPr id="750" name="object 750" descr=""/>
          <p:cNvSpPr txBox="1"/>
          <p:nvPr/>
        </p:nvSpPr>
        <p:spPr>
          <a:xfrm>
            <a:off x="11448182" y="9372224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10X25</a:t>
            </a:r>
            <a:endParaRPr sz="1050">
              <a:latin typeface="Arial"/>
              <a:cs typeface="Arial"/>
            </a:endParaRPr>
          </a:p>
        </p:txBody>
      </p:sp>
      <p:sp>
        <p:nvSpPr>
          <p:cNvPr id="751" name="object 751" descr=""/>
          <p:cNvSpPr txBox="1"/>
          <p:nvPr/>
        </p:nvSpPr>
        <p:spPr>
          <a:xfrm>
            <a:off x="11797211" y="9372224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10X25</a:t>
            </a:r>
            <a:endParaRPr sz="1050">
              <a:latin typeface="Arial"/>
              <a:cs typeface="Arial"/>
            </a:endParaRPr>
          </a:p>
        </p:txBody>
      </p:sp>
      <p:sp>
        <p:nvSpPr>
          <p:cNvPr id="752" name="object 752" descr=""/>
          <p:cNvSpPr txBox="1"/>
          <p:nvPr/>
        </p:nvSpPr>
        <p:spPr>
          <a:xfrm>
            <a:off x="12146241" y="9372224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10X25</a:t>
            </a:r>
            <a:endParaRPr sz="1050">
              <a:latin typeface="Arial"/>
              <a:cs typeface="Arial"/>
            </a:endParaRPr>
          </a:p>
        </p:txBody>
      </p:sp>
      <p:sp>
        <p:nvSpPr>
          <p:cNvPr id="753" name="object 753" descr=""/>
          <p:cNvSpPr txBox="1"/>
          <p:nvPr/>
        </p:nvSpPr>
        <p:spPr>
          <a:xfrm>
            <a:off x="12495271" y="9372224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10X25</a:t>
            </a:r>
            <a:endParaRPr sz="1050">
              <a:latin typeface="Arial"/>
              <a:cs typeface="Arial"/>
            </a:endParaRPr>
          </a:p>
        </p:txBody>
      </p:sp>
      <p:sp>
        <p:nvSpPr>
          <p:cNvPr id="754" name="object 754" descr=""/>
          <p:cNvSpPr txBox="1"/>
          <p:nvPr/>
        </p:nvSpPr>
        <p:spPr>
          <a:xfrm>
            <a:off x="12844300" y="9372224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10X25</a:t>
            </a:r>
            <a:endParaRPr sz="1050">
              <a:latin typeface="Arial"/>
              <a:cs typeface="Arial"/>
            </a:endParaRPr>
          </a:p>
        </p:txBody>
      </p:sp>
      <p:sp>
        <p:nvSpPr>
          <p:cNvPr id="755" name="object 755" descr=""/>
          <p:cNvSpPr txBox="1"/>
          <p:nvPr/>
        </p:nvSpPr>
        <p:spPr>
          <a:xfrm>
            <a:off x="13193329" y="9372224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10X25</a:t>
            </a:r>
            <a:endParaRPr sz="1050">
              <a:latin typeface="Arial"/>
              <a:cs typeface="Arial"/>
            </a:endParaRPr>
          </a:p>
        </p:txBody>
      </p:sp>
      <p:sp>
        <p:nvSpPr>
          <p:cNvPr id="756" name="object 756" descr=""/>
          <p:cNvSpPr txBox="1"/>
          <p:nvPr/>
        </p:nvSpPr>
        <p:spPr>
          <a:xfrm>
            <a:off x="6853640" y="7714467"/>
            <a:ext cx="25844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757" name="object 757" descr=""/>
          <p:cNvSpPr txBox="1"/>
          <p:nvPr/>
        </p:nvSpPr>
        <p:spPr>
          <a:xfrm>
            <a:off x="6504610" y="7714467"/>
            <a:ext cx="25844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758" name="object 758" descr=""/>
          <p:cNvSpPr txBox="1"/>
          <p:nvPr/>
        </p:nvSpPr>
        <p:spPr>
          <a:xfrm>
            <a:off x="6155465" y="7714467"/>
            <a:ext cx="25844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759" name="object 759" descr=""/>
          <p:cNvSpPr txBox="1"/>
          <p:nvPr/>
        </p:nvSpPr>
        <p:spPr>
          <a:xfrm>
            <a:off x="5818186" y="7714699"/>
            <a:ext cx="25844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760" name="object 760" descr=""/>
          <p:cNvSpPr txBox="1"/>
          <p:nvPr/>
        </p:nvSpPr>
        <p:spPr>
          <a:xfrm>
            <a:off x="4738521" y="7714699"/>
            <a:ext cx="39814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2400"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5X15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050" spc="-20">
                <a:latin typeface="Arial"/>
                <a:cs typeface="Arial"/>
              </a:rPr>
              <a:t>10X10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761" name="object 761" descr=""/>
          <p:cNvSpPr txBox="1"/>
          <p:nvPr/>
        </p:nvSpPr>
        <p:spPr>
          <a:xfrm>
            <a:off x="4738521" y="8330387"/>
            <a:ext cx="3143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762" name="object 762" descr=""/>
          <p:cNvSpPr txBox="1"/>
          <p:nvPr/>
        </p:nvSpPr>
        <p:spPr>
          <a:xfrm>
            <a:off x="4738521" y="8679417"/>
            <a:ext cx="3143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763" name="object 763" descr=""/>
          <p:cNvSpPr txBox="1"/>
          <p:nvPr/>
        </p:nvSpPr>
        <p:spPr>
          <a:xfrm>
            <a:off x="4738521" y="9028446"/>
            <a:ext cx="3143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10X10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764" name="object 764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842043" y="9967118"/>
            <a:ext cx="119600" cy="125417"/>
          </a:xfrm>
          <a:prstGeom prst="rect">
            <a:avLst/>
          </a:prstGeom>
        </p:spPr>
      </p:pic>
      <p:sp>
        <p:nvSpPr>
          <p:cNvPr id="765" name="object 765" descr=""/>
          <p:cNvSpPr txBox="1"/>
          <p:nvPr/>
        </p:nvSpPr>
        <p:spPr>
          <a:xfrm>
            <a:off x="14056910" y="8319916"/>
            <a:ext cx="3143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766" name="object 766" descr=""/>
          <p:cNvSpPr txBox="1"/>
          <p:nvPr/>
        </p:nvSpPr>
        <p:spPr>
          <a:xfrm>
            <a:off x="14056910" y="8668946"/>
            <a:ext cx="3143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767" name="object 767" descr=""/>
          <p:cNvSpPr txBox="1"/>
          <p:nvPr/>
        </p:nvSpPr>
        <p:spPr>
          <a:xfrm>
            <a:off x="14056910" y="9017975"/>
            <a:ext cx="3143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768" name="object 768" descr=""/>
          <p:cNvSpPr txBox="1"/>
          <p:nvPr/>
        </p:nvSpPr>
        <p:spPr>
          <a:xfrm>
            <a:off x="14056910" y="9367005"/>
            <a:ext cx="3143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769" name="object 769" descr=""/>
          <p:cNvSpPr txBox="1"/>
          <p:nvPr/>
        </p:nvSpPr>
        <p:spPr>
          <a:xfrm>
            <a:off x="14056910" y="9716034"/>
            <a:ext cx="3143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770" name="object 770" descr=""/>
          <p:cNvGrpSpPr/>
          <p:nvPr/>
        </p:nvGrpSpPr>
        <p:grpSpPr>
          <a:xfrm>
            <a:off x="7333806" y="8067002"/>
            <a:ext cx="186690" cy="523875"/>
            <a:chOff x="7333806" y="8067002"/>
            <a:chExt cx="186690" cy="523875"/>
          </a:xfrm>
        </p:grpSpPr>
        <p:sp>
          <p:nvSpPr>
            <p:cNvPr id="771" name="object 771" descr=""/>
            <p:cNvSpPr/>
            <p:nvPr/>
          </p:nvSpPr>
          <p:spPr>
            <a:xfrm>
              <a:off x="7333806" y="8067002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2" name="object 772" descr=""/>
            <p:cNvSpPr/>
            <p:nvPr/>
          </p:nvSpPr>
          <p:spPr>
            <a:xfrm>
              <a:off x="7333806" y="8067002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3" name="object 773" descr=""/>
            <p:cNvSpPr/>
            <p:nvPr/>
          </p:nvSpPr>
          <p:spPr>
            <a:xfrm>
              <a:off x="7508321" y="8067002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4" name="object 774" descr=""/>
            <p:cNvSpPr/>
            <p:nvPr/>
          </p:nvSpPr>
          <p:spPr>
            <a:xfrm>
              <a:off x="7508321" y="8067002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5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5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75" name="object 775" descr=""/>
          <p:cNvSpPr txBox="1"/>
          <p:nvPr/>
        </p:nvSpPr>
        <p:spPr>
          <a:xfrm>
            <a:off x="13797151" y="6886275"/>
            <a:ext cx="173990" cy="2584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776" name="object 776" descr=""/>
          <p:cNvGrpSpPr/>
          <p:nvPr/>
        </p:nvGrpSpPr>
        <p:grpSpPr>
          <a:xfrm>
            <a:off x="4717774" y="6840805"/>
            <a:ext cx="9781540" cy="3150235"/>
            <a:chOff x="4717774" y="6840805"/>
            <a:chExt cx="9781540" cy="3150235"/>
          </a:xfrm>
        </p:grpSpPr>
        <p:sp>
          <p:nvSpPr>
            <p:cNvPr id="777" name="object 777" descr=""/>
            <p:cNvSpPr/>
            <p:nvPr/>
          </p:nvSpPr>
          <p:spPr>
            <a:xfrm>
              <a:off x="4721902" y="6844933"/>
              <a:ext cx="9773285" cy="3141980"/>
            </a:xfrm>
            <a:custGeom>
              <a:avLst/>
              <a:gdLst/>
              <a:ahLst/>
              <a:cxnLst/>
              <a:rect l="l" t="t" r="r" b="b"/>
              <a:pathLst>
                <a:path w="9773285" h="3141979">
                  <a:moveTo>
                    <a:pt x="0" y="873271"/>
                  </a:moveTo>
                  <a:lnTo>
                    <a:pt x="232" y="3141963"/>
                  </a:lnTo>
                  <a:lnTo>
                    <a:pt x="9773059" y="3141265"/>
                  </a:lnTo>
                  <a:lnTo>
                    <a:pt x="9773059" y="349029"/>
                  </a:lnTo>
                  <a:lnTo>
                    <a:pt x="9249515" y="349029"/>
                  </a:lnTo>
                  <a:lnTo>
                    <a:pt x="9249282" y="0"/>
                  </a:lnTo>
                  <a:lnTo>
                    <a:pt x="3036556" y="465"/>
                  </a:lnTo>
                  <a:lnTo>
                    <a:pt x="3036556" y="873039"/>
                  </a:lnTo>
                  <a:lnTo>
                    <a:pt x="0" y="873271"/>
                  </a:lnTo>
                </a:path>
                <a:path w="9773285" h="3141979">
                  <a:moveTo>
                    <a:pt x="9755607" y="366481"/>
                  </a:moveTo>
                  <a:lnTo>
                    <a:pt x="9232063" y="366481"/>
                  </a:lnTo>
                  <a:lnTo>
                    <a:pt x="9231831" y="17451"/>
                  </a:lnTo>
                  <a:lnTo>
                    <a:pt x="3054008" y="17916"/>
                  </a:lnTo>
                  <a:lnTo>
                    <a:pt x="3054008" y="890490"/>
                  </a:lnTo>
                  <a:lnTo>
                    <a:pt x="17451" y="890723"/>
                  </a:lnTo>
                  <a:lnTo>
                    <a:pt x="17684" y="3124512"/>
                  </a:lnTo>
                  <a:lnTo>
                    <a:pt x="9755607" y="3123814"/>
                  </a:lnTo>
                  <a:lnTo>
                    <a:pt x="9755607" y="366481"/>
                  </a:lnTo>
                </a:path>
              </a:pathLst>
            </a:custGeom>
            <a:ln w="79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8" name="object 778" descr=""/>
            <p:cNvSpPr/>
            <p:nvPr/>
          </p:nvSpPr>
          <p:spPr>
            <a:xfrm>
              <a:off x="5239629" y="8067234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4" h="523875">
                  <a:moveTo>
                    <a:pt x="0" y="0"/>
                  </a:moveTo>
                  <a:lnTo>
                    <a:pt x="0" y="523544"/>
                  </a:lnTo>
                  <a:lnTo>
                    <a:pt x="11634" y="523544"/>
                  </a:lnTo>
                  <a:lnTo>
                    <a:pt x="0" y="0"/>
                  </a:lnTo>
                  <a:close/>
                </a:path>
                <a:path w="12064" h="523875">
                  <a:moveTo>
                    <a:pt x="0" y="0"/>
                  </a:moveTo>
                  <a:lnTo>
                    <a:pt x="11634" y="52354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9" name="object 779" descr=""/>
            <p:cNvSpPr/>
            <p:nvPr/>
          </p:nvSpPr>
          <p:spPr>
            <a:xfrm>
              <a:off x="5239629" y="8067234"/>
              <a:ext cx="12065" cy="523875"/>
            </a:xfrm>
            <a:custGeom>
              <a:avLst/>
              <a:gdLst/>
              <a:ahLst/>
              <a:cxnLst/>
              <a:rect l="l" t="t" r="r" b="b"/>
              <a:pathLst>
                <a:path w="12064" h="523875">
                  <a:moveTo>
                    <a:pt x="11634" y="0"/>
                  </a:moveTo>
                  <a:lnTo>
                    <a:pt x="0" y="0"/>
                  </a:lnTo>
                  <a:lnTo>
                    <a:pt x="11634" y="523544"/>
                  </a:lnTo>
                  <a:lnTo>
                    <a:pt x="11634" y="0"/>
                  </a:lnTo>
                  <a:close/>
                </a:path>
                <a:path w="12064" h="523875">
                  <a:moveTo>
                    <a:pt x="0" y="0"/>
                  </a:moveTo>
                  <a:lnTo>
                    <a:pt x="11634" y="523544"/>
                  </a:lnTo>
                  <a:lnTo>
                    <a:pt x="0" y="52354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80" name="object 780" descr=""/>
          <p:cNvSpPr txBox="1"/>
          <p:nvPr/>
        </p:nvSpPr>
        <p:spPr>
          <a:xfrm>
            <a:off x="5254304" y="8116300"/>
            <a:ext cx="173990" cy="1676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290">
                <a:latin typeface="Arial"/>
                <a:cs typeface="Arial"/>
              </a:rPr>
              <a:t>5X8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781" name="object 781" descr=""/>
          <p:cNvGrpSpPr/>
          <p:nvPr/>
        </p:nvGrpSpPr>
        <p:grpSpPr>
          <a:xfrm>
            <a:off x="5588658" y="8765293"/>
            <a:ext cx="186690" cy="1204595"/>
            <a:chOff x="5588658" y="8765293"/>
            <a:chExt cx="186690" cy="1204595"/>
          </a:xfrm>
        </p:grpSpPr>
        <p:sp>
          <p:nvSpPr>
            <p:cNvPr id="782" name="object 782" descr=""/>
            <p:cNvSpPr/>
            <p:nvPr/>
          </p:nvSpPr>
          <p:spPr>
            <a:xfrm>
              <a:off x="5763173" y="8765293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4" h="1204595">
                  <a:moveTo>
                    <a:pt x="0" y="0"/>
                  </a:moveTo>
                  <a:lnTo>
                    <a:pt x="232" y="1204151"/>
                  </a:lnTo>
                  <a:lnTo>
                    <a:pt x="11867" y="1204151"/>
                  </a:lnTo>
                  <a:lnTo>
                    <a:pt x="0" y="0"/>
                  </a:lnTo>
                  <a:close/>
                </a:path>
                <a:path w="12064" h="1204595">
                  <a:moveTo>
                    <a:pt x="0" y="0"/>
                  </a:moveTo>
                  <a:lnTo>
                    <a:pt x="11867" y="1204151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3" name="object 783" descr=""/>
            <p:cNvSpPr/>
            <p:nvPr/>
          </p:nvSpPr>
          <p:spPr>
            <a:xfrm>
              <a:off x="5763173" y="8765293"/>
              <a:ext cx="12065" cy="1204595"/>
            </a:xfrm>
            <a:custGeom>
              <a:avLst/>
              <a:gdLst/>
              <a:ahLst/>
              <a:cxnLst/>
              <a:rect l="l" t="t" r="r" b="b"/>
              <a:pathLst>
                <a:path w="12064" h="1204595">
                  <a:moveTo>
                    <a:pt x="11634" y="0"/>
                  </a:moveTo>
                  <a:lnTo>
                    <a:pt x="0" y="0"/>
                  </a:lnTo>
                  <a:lnTo>
                    <a:pt x="11867" y="1204151"/>
                  </a:lnTo>
                  <a:lnTo>
                    <a:pt x="11634" y="0"/>
                  </a:lnTo>
                  <a:close/>
                </a:path>
                <a:path w="12064" h="1204595">
                  <a:moveTo>
                    <a:pt x="0" y="0"/>
                  </a:moveTo>
                  <a:lnTo>
                    <a:pt x="11867" y="1204151"/>
                  </a:lnTo>
                  <a:lnTo>
                    <a:pt x="232" y="12041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4" name="object 784" descr=""/>
            <p:cNvSpPr/>
            <p:nvPr/>
          </p:nvSpPr>
          <p:spPr>
            <a:xfrm>
              <a:off x="5588658" y="8765293"/>
              <a:ext cx="12065" cy="349250"/>
            </a:xfrm>
            <a:custGeom>
              <a:avLst/>
              <a:gdLst/>
              <a:ahLst/>
              <a:cxnLst/>
              <a:rect l="l" t="t" r="r" b="b"/>
              <a:pathLst>
                <a:path w="12064" h="349250">
                  <a:moveTo>
                    <a:pt x="0" y="0"/>
                  </a:moveTo>
                  <a:lnTo>
                    <a:pt x="0" y="349029"/>
                  </a:lnTo>
                  <a:lnTo>
                    <a:pt x="11634" y="349029"/>
                  </a:lnTo>
                  <a:lnTo>
                    <a:pt x="0" y="0"/>
                  </a:lnTo>
                  <a:close/>
                </a:path>
                <a:path w="12064" h="349250">
                  <a:moveTo>
                    <a:pt x="0" y="0"/>
                  </a:moveTo>
                  <a:lnTo>
                    <a:pt x="11634" y="34902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5" name="object 785" descr=""/>
            <p:cNvSpPr/>
            <p:nvPr/>
          </p:nvSpPr>
          <p:spPr>
            <a:xfrm>
              <a:off x="5588659" y="8765293"/>
              <a:ext cx="12065" cy="349250"/>
            </a:xfrm>
            <a:custGeom>
              <a:avLst/>
              <a:gdLst/>
              <a:ahLst/>
              <a:cxnLst/>
              <a:rect l="l" t="t" r="r" b="b"/>
              <a:pathLst>
                <a:path w="12064" h="349250">
                  <a:moveTo>
                    <a:pt x="11634" y="0"/>
                  </a:moveTo>
                  <a:lnTo>
                    <a:pt x="0" y="0"/>
                  </a:lnTo>
                  <a:lnTo>
                    <a:pt x="11634" y="349029"/>
                  </a:lnTo>
                  <a:lnTo>
                    <a:pt x="11634" y="0"/>
                  </a:lnTo>
                  <a:close/>
                </a:path>
                <a:path w="12064" h="349250">
                  <a:moveTo>
                    <a:pt x="0" y="0"/>
                  </a:moveTo>
                  <a:lnTo>
                    <a:pt x="11634" y="349029"/>
                  </a:lnTo>
                  <a:lnTo>
                    <a:pt x="0" y="34902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86" name="object 786" descr=""/>
          <p:cNvSpPr txBox="1"/>
          <p:nvPr/>
        </p:nvSpPr>
        <p:spPr>
          <a:xfrm>
            <a:off x="5420442" y="8806143"/>
            <a:ext cx="8201659" cy="259079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787" name="object 787" descr=""/>
          <p:cNvGrpSpPr/>
          <p:nvPr/>
        </p:nvGrpSpPr>
        <p:grpSpPr>
          <a:xfrm>
            <a:off x="5239629" y="7735656"/>
            <a:ext cx="8557895" cy="1732914"/>
            <a:chOff x="5239629" y="7735656"/>
            <a:chExt cx="8557895" cy="1732914"/>
          </a:xfrm>
        </p:grpSpPr>
        <p:sp>
          <p:nvSpPr>
            <p:cNvPr id="788" name="object 788" descr=""/>
            <p:cNvSpPr/>
            <p:nvPr/>
          </p:nvSpPr>
          <p:spPr>
            <a:xfrm>
              <a:off x="13447873" y="9456837"/>
              <a:ext cx="349250" cy="12065"/>
            </a:xfrm>
            <a:custGeom>
              <a:avLst/>
              <a:gdLst/>
              <a:ahLst/>
              <a:cxnLst/>
              <a:rect l="l" t="t" r="r" b="b"/>
              <a:pathLst>
                <a:path w="349250" h="12065">
                  <a:moveTo>
                    <a:pt x="0" y="11634"/>
                  </a:moveTo>
                  <a:lnTo>
                    <a:pt x="349029" y="11634"/>
                  </a:lnTo>
                  <a:lnTo>
                    <a:pt x="349029" y="0"/>
                  </a:lnTo>
                  <a:lnTo>
                    <a:pt x="0" y="11634"/>
                  </a:lnTo>
                  <a:close/>
                </a:path>
                <a:path w="349250" h="12065">
                  <a:moveTo>
                    <a:pt x="0" y="0"/>
                  </a:moveTo>
                  <a:lnTo>
                    <a:pt x="0" y="11634"/>
                  </a:lnTo>
                  <a:lnTo>
                    <a:pt x="3490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9" name="object 789" descr=""/>
            <p:cNvSpPr/>
            <p:nvPr/>
          </p:nvSpPr>
          <p:spPr>
            <a:xfrm>
              <a:off x="13447873" y="9456837"/>
              <a:ext cx="349250" cy="12065"/>
            </a:xfrm>
            <a:custGeom>
              <a:avLst/>
              <a:gdLst/>
              <a:ahLst/>
              <a:cxnLst/>
              <a:rect l="l" t="t" r="r" b="b"/>
              <a:pathLst>
                <a:path w="349250" h="12065">
                  <a:moveTo>
                    <a:pt x="349029" y="11634"/>
                  </a:moveTo>
                  <a:lnTo>
                    <a:pt x="349029" y="0"/>
                  </a:lnTo>
                  <a:lnTo>
                    <a:pt x="0" y="11634"/>
                  </a:lnTo>
                  <a:lnTo>
                    <a:pt x="349029" y="11634"/>
                  </a:lnTo>
                  <a:close/>
                </a:path>
                <a:path w="349250" h="12065">
                  <a:moveTo>
                    <a:pt x="349029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34902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0" name="object 790" descr=""/>
            <p:cNvSpPr/>
            <p:nvPr/>
          </p:nvSpPr>
          <p:spPr>
            <a:xfrm>
              <a:off x="5239629" y="7735656"/>
              <a:ext cx="12065" cy="157480"/>
            </a:xfrm>
            <a:custGeom>
              <a:avLst/>
              <a:gdLst/>
              <a:ahLst/>
              <a:cxnLst/>
              <a:rect l="l" t="t" r="r" b="b"/>
              <a:pathLst>
                <a:path w="12064" h="157479">
                  <a:moveTo>
                    <a:pt x="0" y="0"/>
                  </a:moveTo>
                  <a:lnTo>
                    <a:pt x="0" y="157063"/>
                  </a:lnTo>
                  <a:lnTo>
                    <a:pt x="11634" y="157063"/>
                  </a:lnTo>
                  <a:lnTo>
                    <a:pt x="0" y="0"/>
                  </a:lnTo>
                  <a:close/>
                </a:path>
                <a:path w="12064" h="157479">
                  <a:moveTo>
                    <a:pt x="0" y="0"/>
                  </a:moveTo>
                  <a:lnTo>
                    <a:pt x="11634" y="15706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1" name="object 791" descr=""/>
            <p:cNvSpPr/>
            <p:nvPr/>
          </p:nvSpPr>
          <p:spPr>
            <a:xfrm>
              <a:off x="5239629" y="7735656"/>
              <a:ext cx="12065" cy="157480"/>
            </a:xfrm>
            <a:custGeom>
              <a:avLst/>
              <a:gdLst/>
              <a:ahLst/>
              <a:cxnLst/>
              <a:rect l="l" t="t" r="r" b="b"/>
              <a:pathLst>
                <a:path w="12064" h="157479">
                  <a:moveTo>
                    <a:pt x="11634" y="0"/>
                  </a:moveTo>
                  <a:lnTo>
                    <a:pt x="0" y="0"/>
                  </a:lnTo>
                  <a:lnTo>
                    <a:pt x="11634" y="157063"/>
                  </a:lnTo>
                  <a:lnTo>
                    <a:pt x="11634" y="0"/>
                  </a:lnTo>
                  <a:close/>
                </a:path>
                <a:path w="12064" h="157479">
                  <a:moveTo>
                    <a:pt x="0" y="0"/>
                  </a:moveTo>
                  <a:lnTo>
                    <a:pt x="11634" y="157063"/>
                  </a:lnTo>
                  <a:lnTo>
                    <a:pt x="0" y="1570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92" name="object 792" descr=""/>
          <p:cNvSpPr txBox="1"/>
          <p:nvPr/>
        </p:nvSpPr>
        <p:spPr>
          <a:xfrm>
            <a:off x="5246010" y="8736141"/>
            <a:ext cx="167640" cy="107251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</p:txBody>
      </p:sp>
      <p:sp>
        <p:nvSpPr>
          <p:cNvPr id="793" name="object 793" descr=""/>
          <p:cNvSpPr txBox="1"/>
          <p:nvPr/>
        </p:nvSpPr>
        <p:spPr>
          <a:xfrm>
            <a:off x="5246010" y="7714699"/>
            <a:ext cx="469900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baseline="5291" sz="1575" spc="-390">
                <a:latin typeface="Arial"/>
                <a:cs typeface="Arial"/>
              </a:rPr>
              <a:t>5X5</a:t>
            </a:r>
            <a:r>
              <a:rPr dirty="0" baseline="5291" sz="1575" spc="375">
                <a:latin typeface="Arial"/>
                <a:cs typeface="Arial"/>
              </a:rPr>
              <a:t> </a:t>
            </a:r>
            <a:r>
              <a:rPr dirty="0" sz="1050" spc="-145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794" name="object 794" descr=""/>
          <p:cNvSpPr txBox="1"/>
          <p:nvPr/>
        </p:nvSpPr>
        <p:spPr>
          <a:xfrm>
            <a:off x="13448436" y="8735444"/>
            <a:ext cx="342265" cy="124714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86690">
              <a:lnSpc>
                <a:spcPct val="100000"/>
              </a:lnSpc>
              <a:spcBef>
                <a:spcPts val="215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  <a:p>
            <a:pPr marL="186690">
              <a:lnSpc>
                <a:spcPct val="100000"/>
              </a:lnSpc>
              <a:spcBef>
                <a:spcPts val="110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  <a:p>
            <a:pPr marL="49530">
              <a:lnSpc>
                <a:spcPct val="100000"/>
              </a:lnSpc>
              <a:spcBef>
                <a:spcPts val="200"/>
              </a:spcBef>
            </a:pPr>
            <a:r>
              <a:rPr dirty="0" sz="1050" spc="-6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49530">
              <a:lnSpc>
                <a:spcPct val="100000"/>
              </a:lnSpc>
              <a:spcBef>
                <a:spcPts val="114"/>
              </a:spcBef>
            </a:pPr>
            <a:r>
              <a:rPr dirty="0" sz="1050" spc="-6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49530">
              <a:lnSpc>
                <a:spcPct val="100000"/>
              </a:lnSpc>
              <a:spcBef>
                <a:spcPts val="114"/>
              </a:spcBef>
            </a:pPr>
            <a:r>
              <a:rPr dirty="0" sz="1050" spc="-6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49530">
              <a:lnSpc>
                <a:spcPct val="100000"/>
              </a:lnSpc>
              <a:spcBef>
                <a:spcPts val="115"/>
              </a:spcBef>
            </a:pPr>
            <a:r>
              <a:rPr dirty="0" sz="1050" spc="-6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795" name="object 795" descr=""/>
          <p:cNvGrpSpPr/>
          <p:nvPr/>
        </p:nvGrpSpPr>
        <p:grpSpPr>
          <a:xfrm>
            <a:off x="4739353" y="7194428"/>
            <a:ext cx="9738360" cy="2774315"/>
            <a:chOff x="4739353" y="7194428"/>
            <a:chExt cx="9738360" cy="2774315"/>
          </a:xfrm>
        </p:grpSpPr>
        <p:sp>
          <p:nvSpPr>
            <p:cNvPr id="796" name="object 796" descr=""/>
            <p:cNvSpPr/>
            <p:nvPr/>
          </p:nvSpPr>
          <p:spPr>
            <a:xfrm>
              <a:off x="13616570" y="9811684"/>
              <a:ext cx="12065" cy="157480"/>
            </a:xfrm>
            <a:custGeom>
              <a:avLst/>
              <a:gdLst/>
              <a:ahLst/>
              <a:cxnLst/>
              <a:rect l="l" t="t" r="r" b="b"/>
              <a:pathLst>
                <a:path w="12065" h="157479">
                  <a:moveTo>
                    <a:pt x="0" y="0"/>
                  </a:moveTo>
                  <a:lnTo>
                    <a:pt x="0" y="157063"/>
                  </a:lnTo>
                  <a:lnTo>
                    <a:pt x="11634" y="157063"/>
                  </a:lnTo>
                  <a:lnTo>
                    <a:pt x="0" y="0"/>
                  </a:lnTo>
                  <a:close/>
                </a:path>
                <a:path w="12065" h="157479">
                  <a:moveTo>
                    <a:pt x="0" y="0"/>
                  </a:moveTo>
                  <a:lnTo>
                    <a:pt x="11634" y="15706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7" name="object 797" descr=""/>
            <p:cNvSpPr/>
            <p:nvPr/>
          </p:nvSpPr>
          <p:spPr>
            <a:xfrm>
              <a:off x="13616570" y="9811684"/>
              <a:ext cx="12065" cy="157480"/>
            </a:xfrm>
            <a:custGeom>
              <a:avLst/>
              <a:gdLst/>
              <a:ahLst/>
              <a:cxnLst/>
              <a:rect l="l" t="t" r="r" b="b"/>
              <a:pathLst>
                <a:path w="12065" h="157479">
                  <a:moveTo>
                    <a:pt x="11634" y="0"/>
                  </a:moveTo>
                  <a:lnTo>
                    <a:pt x="0" y="0"/>
                  </a:lnTo>
                  <a:lnTo>
                    <a:pt x="11634" y="157063"/>
                  </a:lnTo>
                  <a:lnTo>
                    <a:pt x="11634" y="0"/>
                  </a:lnTo>
                  <a:close/>
                </a:path>
                <a:path w="12065" h="157479">
                  <a:moveTo>
                    <a:pt x="0" y="0"/>
                  </a:moveTo>
                  <a:lnTo>
                    <a:pt x="11634" y="157063"/>
                  </a:lnTo>
                  <a:lnTo>
                    <a:pt x="0" y="1570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8" name="object 798" descr=""/>
            <p:cNvSpPr/>
            <p:nvPr/>
          </p:nvSpPr>
          <p:spPr>
            <a:xfrm>
              <a:off x="8031865" y="7194428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0" y="0"/>
                  </a:moveTo>
                  <a:lnTo>
                    <a:pt x="0" y="698059"/>
                  </a:lnTo>
                  <a:lnTo>
                    <a:pt x="11634" y="698059"/>
                  </a:lnTo>
                  <a:lnTo>
                    <a:pt x="0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9" name="object 799" descr=""/>
            <p:cNvSpPr/>
            <p:nvPr/>
          </p:nvSpPr>
          <p:spPr>
            <a:xfrm>
              <a:off x="8031865" y="7194428"/>
              <a:ext cx="12065" cy="698500"/>
            </a:xfrm>
            <a:custGeom>
              <a:avLst/>
              <a:gdLst/>
              <a:ahLst/>
              <a:cxnLst/>
              <a:rect l="l" t="t" r="r" b="b"/>
              <a:pathLst>
                <a:path w="12065" h="698500">
                  <a:moveTo>
                    <a:pt x="11634" y="0"/>
                  </a:moveTo>
                  <a:lnTo>
                    <a:pt x="0" y="0"/>
                  </a:lnTo>
                  <a:lnTo>
                    <a:pt x="11634" y="698059"/>
                  </a:lnTo>
                  <a:lnTo>
                    <a:pt x="11634" y="0"/>
                  </a:lnTo>
                  <a:close/>
                </a:path>
                <a:path w="12065" h="698500">
                  <a:moveTo>
                    <a:pt x="0" y="0"/>
                  </a:moveTo>
                  <a:lnTo>
                    <a:pt x="11634" y="698059"/>
                  </a:lnTo>
                  <a:lnTo>
                    <a:pt x="0" y="6980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0" name="object 800" descr=""/>
            <p:cNvSpPr/>
            <p:nvPr/>
          </p:nvSpPr>
          <p:spPr>
            <a:xfrm>
              <a:off x="4739353" y="9283020"/>
              <a:ext cx="332105" cy="12065"/>
            </a:xfrm>
            <a:custGeom>
              <a:avLst/>
              <a:gdLst/>
              <a:ahLst/>
              <a:cxnLst/>
              <a:rect l="l" t="t" r="r" b="b"/>
              <a:pathLst>
                <a:path w="332104" h="12065">
                  <a:moveTo>
                    <a:pt x="0" y="11634"/>
                  </a:moveTo>
                  <a:lnTo>
                    <a:pt x="331578" y="11634"/>
                  </a:lnTo>
                  <a:lnTo>
                    <a:pt x="331578" y="0"/>
                  </a:lnTo>
                  <a:lnTo>
                    <a:pt x="0" y="11634"/>
                  </a:lnTo>
                  <a:close/>
                </a:path>
                <a:path w="332104" h="12065">
                  <a:moveTo>
                    <a:pt x="0" y="0"/>
                  </a:moveTo>
                  <a:lnTo>
                    <a:pt x="0" y="11634"/>
                  </a:lnTo>
                  <a:lnTo>
                    <a:pt x="3315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1" name="object 801" descr=""/>
            <p:cNvSpPr/>
            <p:nvPr/>
          </p:nvSpPr>
          <p:spPr>
            <a:xfrm>
              <a:off x="4739353" y="9283021"/>
              <a:ext cx="332105" cy="12065"/>
            </a:xfrm>
            <a:custGeom>
              <a:avLst/>
              <a:gdLst/>
              <a:ahLst/>
              <a:cxnLst/>
              <a:rect l="l" t="t" r="r" b="b"/>
              <a:pathLst>
                <a:path w="332104" h="12065">
                  <a:moveTo>
                    <a:pt x="331578" y="11634"/>
                  </a:moveTo>
                  <a:lnTo>
                    <a:pt x="331578" y="0"/>
                  </a:lnTo>
                  <a:lnTo>
                    <a:pt x="0" y="11634"/>
                  </a:lnTo>
                  <a:lnTo>
                    <a:pt x="331578" y="11634"/>
                  </a:lnTo>
                  <a:close/>
                </a:path>
                <a:path w="332104" h="12065">
                  <a:moveTo>
                    <a:pt x="331578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33157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2" name="object 802" descr=""/>
            <p:cNvSpPr/>
            <p:nvPr/>
          </p:nvSpPr>
          <p:spPr>
            <a:xfrm>
              <a:off x="4739586" y="9632050"/>
              <a:ext cx="332105" cy="12065"/>
            </a:xfrm>
            <a:custGeom>
              <a:avLst/>
              <a:gdLst/>
              <a:ahLst/>
              <a:cxnLst/>
              <a:rect l="l" t="t" r="r" b="b"/>
              <a:pathLst>
                <a:path w="332104" h="12065">
                  <a:moveTo>
                    <a:pt x="0" y="11634"/>
                  </a:moveTo>
                  <a:lnTo>
                    <a:pt x="331578" y="11634"/>
                  </a:lnTo>
                  <a:lnTo>
                    <a:pt x="331578" y="0"/>
                  </a:lnTo>
                  <a:lnTo>
                    <a:pt x="0" y="11634"/>
                  </a:lnTo>
                  <a:close/>
                </a:path>
                <a:path w="332104" h="12065">
                  <a:moveTo>
                    <a:pt x="0" y="0"/>
                  </a:moveTo>
                  <a:lnTo>
                    <a:pt x="0" y="11634"/>
                  </a:lnTo>
                  <a:lnTo>
                    <a:pt x="3315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3" name="object 803" descr=""/>
            <p:cNvSpPr/>
            <p:nvPr/>
          </p:nvSpPr>
          <p:spPr>
            <a:xfrm>
              <a:off x="4739586" y="9632050"/>
              <a:ext cx="332105" cy="12065"/>
            </a:xfrm>
            <a:custGeom>
              <a:avLst/>
              <a:gdLst/>
              <a:ahLst/>
              <a:cxnLst/>
              <a:rect l="l" t="t" r="r" b="b"/>
              <a:pathLst>
                <a:path w="332104" h="12065">
                  <a:moveTo>
                    <a:pt x="331578" y="11634"/>
                  </a:moveTo>
                  <a:lnTo>
                    <a:pt x="331578" y="0"/>
                  </a:lnTo>
                  <a:lnTo>
                    <a:pt x="0" y="11634"/>
                  </a:lnTo>
                  <a:lnTo>
                    <a:pt x="331578" y="11634"/>
                  </a:lnTo>
                  <a:close/>
                </a:path>
                <a:path w="332104" h="12065">
                  <a:moveTo>
                    <a:pt x="331578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33157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4" name="object 804" descr=""/>
            <p:cNvSpPr/>
            <p:nvPr/>
          </p:nvSpPr>
          <p:spPr>
            <a:xfrm>
              <a:off x="13971417" y="7537175"/>
              <a:ext cx="506095" cy="12065"/>
            </a:xfrm>
            <a:custGeom>
              <a:avLst/>
              <a:gdLst/>
              <a:ahLst/>
              <a:cxnLst/>
              <a:rect l="l" t="t" r="r" b="b"/>
              <a:pathLst>
                <a:path w="506094" h="12065">
                  <a:moveTo>
                    <a:pt x="0" y="11634"/>
                  </a:moveTo>
                  <a:lnTo>
                    <a:pt x="506092" y="11634"/>
                  </a:lnTo>
                  <a:lnTo>
                    <a:pt x="506092" y="0"/>
                  </a:lnTo>
                  <a:lnTo>
                    <a:pt x="0" y="11634"/>
                  </a:lnTo>
                  <a:close/>
                </a:path>
                <a:path w="506094" h="12065">
                  <a:moveTo>
                    <a:pt x="0" y="0"/>
                  </a:moveTo>
                  <a:lnTo>
                    <a:pt x="0" y="11634"/>
                  </a:lnTo>
                  <a:lnTo>
                    <a:pt x="5060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5" name="object 805" descr=""/>
            <p:cNvSpPr/>
            <p:nvPr/>
          </p:nvSpPr>
          <p:spPr>
            <a:xfrm>
              <a:off x="13971417" y="7537175"/>
              <a:ext cx="506095" cy="12065"/>
            </a:xfrm>
            <a:custGeom>
              <a:avLst/>
              <a:gdLst/>
              <a:ahLst/>
              <a:cxnLst/>
              <a:rect l="l" t="t" r="r" b="b"/>
              <a:pathLst>
                <a:path w="506094" h="12065">
                  <a:moveTo>
                    <a:pt x="0" y="0"/>
                  </a:moveTo>
                  <a:lnTo>
                    <a:pt x="0" y="11634"/>
                  </a:lnTo>
                  <a:lnTo>
                    <a:pt x="506092" y="0"/>
                  </a:lnTo>
                  <a:lnTo>
                    <a:pt x="0" y="0"/>
                  </a:lnTo>
                  <a:close/>
                </a:path>
                <a:path w="506094" h="12065">
                  <a:moveTo>
                    <a:pt x="0" y="11634"/>
                  </a:moveTo>
                  <a:lnTo>
                    <a:pt x="506092" y="0"/>
                  </a:lnTo>
                  <a:lnTo>
                    <a:pt x="506092" y="11634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6" name="object 806" descr=""/>
            <p:cNvSpPr/>
            <p:nvPr/>
          </p:nvSpPr>
          <p:spPr>
            <a:xfrm>
              <a:off x="13971417" y="7886204"/>
              <a:ext cx="506095" cy="12065"/>
            </a:xfrm>
            <a:custGeom>
              <a:avLst/>
              <a:gdLst/>
              <a:ahLst/>
              <a:cxnLst/>
              <a:rect l="l" t="t" r="r" b="b"/>
              <a:pathLst>
                <a:path w="506094" h="12065">
                  <a:moveTo>
                    <a:pt x="0" y="11634"/>
                  </a:moveTo>
                  <a:lnTo>
                    <a:pt x="506092" y="11634"/>
                  </a:lnTo>
                  <a:lnTo>
                    <a:pt x="506092" y="0"/>
                  </a:lnTo>
                  <a:lnTo>
                    <a:pt x="0" y="11634"/>
                  </a:lnTo>
                  <a:close/>
                </a:path>
                <a:path w="506094" h="12065">
                  <a:moveTo>
                    <a:pt x="0" y="0"/>
                  </a:moveTo>
                  <a:lnTo>
                    <a:pt x="0" y="11634"/>
                  </a:lnTo>
                  <a:lnTo>
                    <a:pt x="5060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7" name="object 807" descr=""/>
            <p:cNvSpPr/>
            <p:nvPr/>
          </p:nvSpPr>
          <p:spPr>
            <a:xfrm>
              <a:off x="13971417" y="7886204"/>
              <a:ext cx="506095" cy="12065"/>
            </a:xfrm>
            <a:custGeom>
              <a:avLst/>
              <a:gdLst/>
              <a:ahLst/>
              <a:cxnLst/>
              <a:rect l="l" t="t" r="r" b="b"/>
              <a:pathLst>
                <a:path w="506094" h="12065">
                  <a:moveTo>
                    <a:pt x="506092" y="11634"/>
                  </a:moveTo>
                  <a:lnTo>
                    <a:pt x="506092" y="0"/>
                  </a:lnTo>
                  <a:lnTo>
                    <a:pt x="0" y="11634"/>
                  </a:lnTo>
                  <a:lnTo>
                    <a:pt x="506092" y="11634"/>
                  </a:lnTo>
                  <a:close/>
                </a:path>
                <a:path w="506094" h="12065">
                  <a:moveTo>
                    <a:pt x="506092" y="0"/>
                  </a:moveTo>
                  <a:lnTo>
                    <a:pt x="0" y="11634"/>
                  </a:lnTo>
                  <a:lnTo>
                    <a:pt x="0" y="0"/>
                  </a:lnTo>
                  <a:lnTo>
                    <a:pt x="50609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8" name="object 808" descr=""/>
            <p:cNvSpPr/>
            <p:nvPr/>
          </p:nvSpPr>
          <p:spPr>
            <a:xfrm>
              <a:off x="7159291" y="7735424"/>
              <a:ext cx="12065" cy="157480"/>
            </a:xfrm>
            <a:custGeom>
              <a:avLst/>
              <a:gdLst/>
              <a:ahLst/>
              <a:cxnLst/>
              <a:rect l="l" t="t" r="r" b="b"/>
              <a:pathLst>
                <a:path w="12065" h="157479">
                  <a:moveTo>
                    <a:pt x="0" y="0"/>
                  </a:moveTo>
                  <a:lnTo>
                    <a:pt x="0" y="157063"/>
                  </a:lnTo>
                  <a:lnTo>
                    <a:pt x="11634" y="157063"/>
                  </a:lnTo>
                  <a:lnTo>
                    <a:pt x="0" y="0"/>
                  </a:lnTo>
                  <a:close/>
                </a:path>
                <a:path w="12065" h="157479">
                  <a:moveTo>
                    <a:pt x="0" y="0"/>
                  </a:moveTo>
                  <a:lnTo>
                    <a:pt x="11634" y="15706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9" name="object 809" descr=""/>
            <p:cNvSpPr/>
            <p:nvPr/>
          </p:nvSpPr>
          <p:spPr>
            <a:xfrm>
              <a:off x="7159292" y="7735424"/>
              <a:ext cx="12065" cy="157480"/>
            </a:xfrm>
            <a:custGeom>
              <a:avLst/>
              <a:gdLst/>
              <a:ahLst/>
              <a:cxnLst/>
              <a:rect l="l" t="t" r="r" b="b"/>
              <a:pathLst>
                <a:path w="12065" h="157479">
                  <a:moveTo>
                    <a:pt x="11634" y="0"/>
                  </a:moveTo>
                  <a:lnTo>
                    <a:pt x="0" y="0"/>
                  </a:lnTo>
                  <a:lnTo>
                    <a:pt x="11634" y="157063"/>
                  </a:lnTo>
                  <a:lnTo>
                    <a:pt x="11634" y="0"/>
                  </a:lnTo>
                  <a:close/>
                </a:path>
                <a:path w="12065" h="157479">
                  <a:moveTo>
                    <a:pt x="0" y="0"/>
                  </a:moveTo>
                  <a:lnTo>
                    <a:pt x="11634" y="157063"/>
                  </a:lnTo>
                  <a:lnTo>
                    <a:pt x="0" y="1570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0" name="object 810" descr=""/>
            <p:cNvSpPr/>
            <p:nvPr/>
          </p:nvSpPr>
          <p:spPr>
            <a:xfrm>
              <a:off x="7508321" y="7735424"/>
              <a:ext cx="12065" cy="157480"/>
            </a:xfrm>
            <a:custGeom>
              <a:avLst/>
              <a:gdLst/>
              <a:ahLst/>
              <a:cxnLst/>
              <a:rect l="l" t="t" r="r" b="b"/>
              <a:pathLst>
                <a:path w="12065" h="157479">
                  <a:moveTo>
                    <a:pt x="0" y="0"/>
                  </a:moveTo>
                  <a:lnTo>
                    <a:pt x="0" y="157063"/>
                  </a:lnTo>
                  <a:lnTo>
                    <a:pt x="11634" y="157063"/>
                  </a:lnTo>
                  <a:lnTo>
                    <a:pt x="0" y="0"/>
                  </a:lnTo>
                  <a:close/>
                </a:path>
                <a:path w="12065" h="157479">
                  <a:moveTo>
                    <a:pt x="0" y="0"/>
                  </a:moveTo>
                  <a:lnTo>
                    <a:pt x="11634" y="15706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1" name="object 811" descr=""/>
            <p:cNvSpPr/>
            <p:nvPr/>
          </p:nvSpPr>
          <p:spPr>
            <a:xfrm>
              <a:off x="7508321" y="7735424"/>
              <a:ext cx="12065" cy="157480"/>
            </a:xfrm>
            <a:custGeom>
              <a:avLst/>
              <a:gdLst/>
              <a:ahLst/>
              <a:cxnLst/>
              <a:rect l="l" t="t" r="r" b="b"/>
              <a:pathLst>
                <a:path w="12065" h="157479">
                  <a:moveTo>
                    <a:pt x="11634" y="0"/>
                  </a:moveTo>
                  <a:lnTo>
                    <a:pt x="0" y="0"/>
                  </a:lnTo>
                  <a:lnTo>
                    <a:pt x="11634" y="157063"/>
                  </a:lnTo>
                  <a:lnTo>
                    <a:pt x="11634" y="0"/>
                  </a:lnTo>
                  <a:close/>
                </a:path>
                <a:path w="12065" h="157479">
                  <a:moveTo>
                    <a:pt x="0" y="0"/>
                  </a:moveTo>
                  <a:lnTo>
                    <a:pt x="11634" y="157063"/>
                  </a:lnTo>
                  <a:lnTo>
                    <a:pt x="0" y="1570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12" name="object 812" descr=""/>
          <p:cNvSpPr txBox="1"/>
          <p:nvPr/>
        </p:nvSpPr>
        <p:spPr>
          <a:xfrm>
            <a:off x="4738521" y="9377476"/>
            <a:ext cx="3143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813" name="object 813" descr=""/>
          <p:cNvSpPr txBox="1"/>
          <p:nvPr/>
        </p:nvSpPr>
        <p:spPr>
          <a:xfrm>
            <a:off x="4738754" y="9707192"/>
            <a:ext cx="3143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814" name="object 814" descr=""/>
          <p:cNvSpPr txBox="1"/>
          <p:nvPr/>
        </p:nvSpPr>
        <p:spPr>
          <a:xfrm>
            <a:off x="14056910" y="7272363"/>
            <a:ext cx="3143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815" name="object 815" descr=""/>
          <p:cNvSpPr txBox="1"/>
          <p:nvPr/>
        </p:nvSpPr>
        <p:spPr>
          <a:xfrm>
            <a:off x="14056910" y="7621858"/>
            <a:ext cx="3143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816" name="object 816" descr=""/>
          <p:cNvSpPr txBox="1"/>
          <p:nvPr/>
        </p:nvSpPr>
        <p:spPr>
          <a:xfrm>
            <a:off x="7202669" y="7714467"/>
            <a:ext cx="25844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817" name="object 817" descr=""/>
          <p:cNvGrpSpPr/>
          <p:nvPr/>
        </p:nvGrpSpPr>
        <p:grpSpPr>
          <a:xfrm>
            <a:off x="7752642" y="7363125"/>
            <a:ext cx="285115" cy="529590"/>
            <a:chOff x="7752642" y="7363125"/>
            <a:chExt cx="285115" cy="529590"/>
          </a:xfrm>
        </p:grpSpPr>
        <p:sp>
          <p:nvSpPr>
            <p:cNvPr id="818" name="object 818" descr=""/>
            <p:cNvSpPr/>
            <p:nvPr/>
          </p:nvSpPr>
          <p:spPr>
            <a:xfrm>
              <a:off x="7752642" y="7735423"/>
              <a:ext cx="12065" cy="157480"/>
            </a:xfrm>
            <a:custGeom>
              <a:avLst/>
              <a:gdLst/>
              <a:ahLst/>
              <a:cxnLst/>
              <a:rect l="l" t="t" r="r" b="b"/>
              <a:pathLst>
                <a:path w="12065" h="157479">
                  <a:moveTo>
                    <a:pt x="0" y="0"/>
                  </a:moveTo>
                  <a:lnTo>
                    <a:pt x="0" y="157063"/>
                  </a:lnTo>
                  <a:lnTo>
                    <a:pt x="11634" y="157063"/>
                  </a:lnTo>
                  <a:lnTo>
                    <a:pt x="0" y="0"/>
                  </a:lnTo>
                  <a:close/>
                </a:path>
                <a:path w="12065" h="157479">
                  <a:moveTo>
                    <a:pt x="0" y="0"/>
                  </a:moveTo>
                  <a:lnTo>
                    <a:pt x="11634" y="15706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9" name="object 819" descr=""/>
            <p:cNvSpPr/>
            <p:nvPr/>
          </p:nvSpPr>
          <p:spPr>
            <a:xfrm>
              <a:off x="7752642" y="7735424"/>
              <a:ext cx="12065" cy="157480"/>
            </a:xfrm>
            <a:custGeom>
              <a:avLst/>
              <a:gdLst/>
              <a:ahLst/>
              <a:cxnLst/>
              <a:rect l="l" t="t" r="r" b="b"/>
              <a:pathLst>
                <a:path w="12065" h="157479">
                  <a:moveTo>
                    <a:pt x="11634" y="0"/>
                  </a:moveTo>
                  <a:lnTo>
                    <a:pt x="0" y="0"/>
                  </a:lnTo>
                  <a:lnTo>
                    <a:pt x="11634" y="157063"/>
                  </a:lnTo>
                  <a:lnTo>
                    <a:pt x="11634" y="0"/>
                  </a:lnTo>
                  <a:close/>
                </a:path>
                <a:path w="12065" h="157479">
                  <a:moveTo>
                    <a:pt x="0" y="0"/>
                  </a:moveTo>
                  <a:lnTo>
                    <a:pt x="11634" y="157063"/>
                  </a:lnTo>
                  <a:lnTo>
                    <a:pt x="0" y="1570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0" name="object 820" descr=""/>
            <p:cNvSpPr/>
            <p:nvPr/>
          </p:nvSpPr>
          <p:spPr>
            <a:xfrm>
              <a:off x="7775910" y="7363125"/>
              <a:ext cx="262255" cy="12065"/>
            </a:xfrm>
            <a:custGeom>
              <a:avLst/>
              <a:gdLst/>
              <a:ahLst/>
              <a:cxnLst/>
              <a:rect l="l" t="t" r="r" b="b"/>
              <a:pathLst>
                <a:path w="262254" h="12065">
                  <a:moveTo>
                    <a:pt x="0" y="11634"/>
                  </a:moveTo>
                  <a:lnTo>
                    <a:pt x="261772" y="11634"/>
                  </a:lnTo>
                  <a:lnTo>
                    <a:pt x="261772" y="0"/>
                  </a:lnTo>
                  <a:lnTo>
                    <a:pt x="0" y="11634"/>
                  </a:lnTo>
                  <a:close/>
                </a:path>
                <a:path w="262254" h="12065">
                  <a:moveTo>
                    <a:pt x="0" y="0"/>
                  </a:moveTo>
                  <a:lnTo>
                    <a:pt x="0" y="11634"/>
                  </a:lnTo>
                  <a:lnTo>
                    <a:pt x="2617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1" name="object 821" descr=""/>
            <p:cNvSpPr/>
            <p:nvPr/>
          </p:nvSpPr>
          <p:spPr>
            <a:xfrm>
              <a:off x="7775911" y="7363125"/>
              <a:ext cx="262255" cy="12065"/>
            </a:xfrm>
            <a:custGeom>
              <a:avLst/>
              <a:gdLst/>
              <a:ahLst/>
              <a:cxnLst/>
              <a:rect l="l" t="t" r="r" b="b"/>
              <a:pathLst>
                <a:path w="262254" h="12065">
                  <a:moveTo>
                    <a:pt x="0" y="0"/>
                  </a:moveTo>
                  <a:lnTo>
                    <a:pt x="0" y="11634"/>
                  </a:lnTo>
                  <a:lnTo>
                    <a:pt x="261772" y="0"/>
                  </a:lnTo>
                  <a:lnTo>
                    <a:pt x="0" y="0"/>
                  </a:lnTo>
                  <a:close/>
                </a:path>
                <a:path w="262254" h="12065">
                  <a:moveTo>
                    <a:pt x="0" y="11634"/>
                  </a:moveTo>
                  <a:lnTo>
                    <a:pt x="261772" y="0"/>
                  </a:lnTo>
                  <a:lnTo>
                    <a:pt x="261772" y="11634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2" name="object 822" descr=""/>
            <p:cNvSpPr/>
            <p:nvPr/>
          </p:nvSpPr>
          <p:spPr>
            <a:xfrm>
              <a:off x="7775910" y="7624897"/>
              <a:ext cx="262255" cy="12065"/>
            </a:xfrm>
            <a:custGeom>
              <a:avLst/>
              <a:gdLst/>
              <a:ahLst/>
              <a:cxnLst/>
              <a:rect l="l" t="t" r="r" b="b"/>
              <a:pathLst>
                <a:path w="262254" h="12065">
                  <a:moveTo>
                    <a:pt x="0" y="11634"/>
                  </a:moveTo>
                  <a:lnTo>
                    <a:pt x="261772" y="11634"/>
                  </a:lnTo>
                  <a:lnTo>
                    <a:pt x="261772" y="0"/>
                  </a:lnTo>
                  <a:lnTo>
                    <a:pt x="0" y="11634"/>
                  </a:lnTo>
                  <a:close/>
                </a:path>
                <a:path w="262254" h="12065">
                  <a:moveTo>
                    <a:pt x="0" y="0"/>
                  </a:moveTo>
                  <a:lnTo>
                    <a:pt x="0" y="11634"/>
                  </a:lnTo>
                  <a:lnTo>
                    <a:pt x="2617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3" name="object 823" descr=""/>
            <p:cNvSpPr/>
            <p:nvPr/>
          </p:nvSpPr>
          <p:spPr>
            <a:xfrm>
              <a:off x="7775911" y="7624898"/>
              <a:ext cx="262255" cy="12065"/>
            </a:xfrm>
            <a:custGeom>
              <a:avLst/>
              <a:gdLst/>
              <a:ahLst/>
              <a:cxnLst/>
              <a:rect l="l" t="t" r="r" b="b"/>
              <a:pathLst>
                <a:path w="262254" h="12065">
                  <a:moveTo>
                    <a:pt x="0" y="0"/>
                  </a:moveTo>
                  <a:lnTo>
                    <a:pt x="0" y="11634"/>
                  </a:lnTo>
                  <a:lnTo>
                    <a:pt x="261772" y="0"/>
                  </a:lnTo>
                  <a:lnTo>
                    <a:pt x="0" y="0"/>
                  </a:lnTo>
                  <a:close/>
                </a:path>
                <a:path w="262254" h="12065">
                  <a:moveTo>
                    <a:pt x="0" y="11634"/>
                  </a:moveTo>
                  <a:lnTo>
                    <a:pt x="261772" y="0"/>
                  </a:lnTo>
                  <a:lnTo>
                    <a:pt x="261772" y="11634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24" name="object 824" descr=""/>
          <p:cNvSpPr txBox="1"/>
          <p:nvPr/>
        </p:nvSpPr>
        <p:spPr>
          <a:xfrm>
            <a:off x="7803698" y="6853710"/>
            <a:ext cx="5974715" cy="725805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40640">
              <a:lnSpc>
                <a:spcPct val="100000"/>
              </a:lnSpc>
              <a:spcBef>
                <a:spcPts val="725"/>
              </a:spcBef>
            </a:pPr>
            <a:r>
              <a:rPr dirty="0" sz="1050" spc="-110">
                <a:latin typeface="Arial"/>
                <a:cs typeface="Arial"/>
              </a:rPr>
              <a:t>10X13</a:t>
            </a:r>
            <a:r>
              <a:rPr dirty="0" sz="1050" spc="415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05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05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0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05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05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0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05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05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0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05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0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05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05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0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05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10X10</a:t>
            </a:r>
            <a:endParaRPr sz="105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630"/>
              </a:spcBef>
            </a:pPr>
            <a:r>
              <a:rPr dirty="0" sz="1050" spc="-25">
                <a:latin typeface="Arial"/>
                <a:cs typeface="Arial"/>
              </a:rPr>
              <a:t>5X8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z="1050" spc="-25">
                <a:latin typeface="Arial"/>
                <a:cs typeface="Arial"/>
              </a:rPr>
              <a:t>8X8</a:t>
            </a:r>
            <a:endParaRPr sz="1050">
              <a:latin typeface="Arial"/>
              <a:cs typeface="Arial"/>
            </a:endParaRPr>
          </a:p>
        </p:txBody>
      </p:sp>
      <p:sp>
        <p:nvSpPr>
          <p:cNvPr id="825" name="object 825" descr=""/>
          <p:cNvSpPr txBox="1"/>
          <p:nvPr/>
        </p:nvSpPr>
        <p:spPr>
          <a:xfrm>
            <a:off x="7516293" y="7656062"/>
            <a:ext cx="515620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-23809" sz="1575" spc="-142">
                <a:latin typeface="Arial"/>
                <a:cs typeface="Arial"/>
              </a:rPr>
              <a:t>5X7</a:t>
            </a:r>
            <a:r>
              <a:rPr dirty="0" baseline="-23809" sz="1575" spc="225">
                <a:latin typeface="Arial"/>
                <a:cs typeface="Arial"/>
              </a:rPr>
              <a:t> </a:t>
            </a:r>
            <a:r>
              <a:rPr dirty="0" sz="1050" spc="-65">
                <a:latin typeface="Arial"/>
                <a:cs typeface="Arial"/>
              </a:rPr>
              <a:t>8X8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826" name="object 826" descr=""/>
          <p:cNvGrpSpPr/>
          <p:nvPr/>
        </p:nvGrpSpPr>
        <p:grpSpPr>
          <a:xfrm>
            <a:off x="7706168" y="6293296"/>
            <a:ext cx="6317615" cy="500380"/>
            <a:chOff x="7706168" y="6293296"/>
            <a:chExt cx="6317615" cy="500380"/>
          </a:xfrm>
        </p:grpSpPr>
        <p:sp>
          <p:nvSpPr>
            <p:cNvPr id="827" name="object 827" descr=""/>
            <p:cNvSpPr/>
            <p:nvPr/>
          </p:nvSpPr>
          <p:spPr>
            <a:xfrm>
              <a:off x="7706803" y="6293931"/>
              <a:ext cx="6264910" cy="499109"/>
            </a:xfrm>
            <a:custGeom>
              <a:avLst/>
              <a:gdLst/>
              <a:ahLst/>
              <a:cxnLst/>
              <a:rect l="l" t="t" r="r" b="b"/>
              <a:pathLst>
                <a:path w="6264909" h="499109">
                  <a:moveTo>
                    <a:pt x="51656" y="499112"/>
                  </a:moveTo>
                  <a:lnTo>
                    <a:pt x="51656" y="465"/>
                  </a:lnTo>
                </a:path>
                <a:path w="6264909" h="499109">
                  <a:moveTo>
                    <a:pt x="6264381" y="498646"/>
                  </a:moveTo>
                  <a:lnTo>
                    <a:pt x="6264381" y="0"/>
                  </a:lnTo>
                </a:path>
                <a:path w="6264909" h="499109">
                  <a:moveTo>
                    <a:pt x="104010" y="52819"/>
                  </a:moveTo>
                  <a:lnTo>
                    <a:pt x="6212027" y="52354"/>
                  </a:lnTo>
                </a:path>
                <a:path w="6264909" h="499109">
                  <a:moveTo>
                    <a:pt x="0" y="52819"/>
                  </a:moveTo>
                  <a:lnTo>
                    <a:pt x="117041" y="528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8" name="object 828" descr=""/>
            <p:cNvSpPr/>
            <p:nvPr/>
          </p:nvSpPr>
          <p:spPr>
            <a:xfrm>
              <a:off x="7728908" y="6317200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4" h="59689">
                  <a:moveTo>
                    <a:pt x="13961" y="59102"/>
                  </a:moveTo>
                  <a:lnTo>
                    <a:pt x="58869" y="14193"/>
                  </a:lnTo>
                  <a:lnTo>
                    <a:pt x="44908" y="0"/>
                  </a:lnTo>
                  <a:lnTo>
                    <a:pt x="13961" y="59102"/>
                  </a:lnTo>
                  <a:close/>
                </a:path>
                <a:path w="59054" h="59689">
                  <a:moveTo>
                    <a:pt x="0" y="44908"/>
                  </a:moveTo>
                  <a:lnTo>
                    <a:pt x="13961" y="59102"/>
                  </a:lnTo>
                  <a:lnTo>
                    <a:pt x="44908" y="0"/>
                  </a:lnTo>
                  <a:lnTo>
                    <a:pt x="0" y="44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9" name="object 829" descr=""/>
            <p:cNvSpPr/>
            <p:nvPr/>
          </p:nvSpPr>
          <p:spPr>
            <a:xfrm>
              <a:off x="7728908" y="6317200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4" h="59689">
                  <a:moveTo>
                    <a:pt x="58869" y="14193"/>
                  </a:moveTo>
                  <a:lnTo>
                    <a:pt x="44908" y="0"/>
                  </a:lnTo>
                  <a:lnTo>
                    <a:pt x="13961" y="59102"/>
                  </a:lnTo>
                  <a:lnTo>
                    <a:pt x="58869" y="14193"/>
                  </a:lnTo>
                  <a:close/>
                </a:path>
                <a:path w="59054" h="59689">
                  <a:moveTo>
                    <a:pt x="44908" y="0"/>
                  </a:moveTo>
                  <a:lnTo>
                    <a:pt x="13961" y="59102"/>
                  </a:lnTo>
                  <a:lnTo>
                    <a:pt x="0" y="44908"/>
                  </a:lnTo>
                  <a:lnTo>
                    <a:pt x="4490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0" name="object 830" descr=""/>
            <p:cNvSpPr/>
            <p:nvPr/>
          </p:nvSpPr>
          <p:spPr>
            <a:xfrm>
              <a:off x="13905800" y="6346286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 h="0">
                  <a:moveTo>
                    <a:pt x="11704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1" name="object 831" descr=""/>
            <p:cNvSpPr/>
            <p:nvPr/>
          </p:nvSpPr>
          <p:spPr>
            <a:xfrm>
              <a:off x="13941866" y="6316735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5" h="59689">
                  <a:moveTo>
                    <a:pt x="13961" y="59102"/>
                  </a:moveTo>
                  <a:lnTo>
                    <a:pt x="58869" y="14193"/>
                  </a:lnTo>
                  <a:lnTo>
                    <a:pt x="44908" y="0"/>
                  </a:lnTo>
                  <a:lnTo>
                    <a:pt x="13961" y="59102"/>
                  </a:lnTo>
                  <a:close/>
                </a:path>
                <a:path w="59055" h="59689">
                  <a:moveTo>
                    <a:pt x="0" y="45141"/>
                  </a:moveTo>
                  <a:lnTo>
                    <a:pt x="13961" y="59102"/>
                  </a:lnTo>
                  <a:lnTo>
                    <a:pt x="44908" y="0"/>
                  </a:lnTo>
                  <a:lnTo>
                    <a:pt x="0" y="451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2" name="object 832" descr=""/>
            <p:cNvSpPr/>
            <p:nvPr/>
          </p:nvSpPr>
          <p:spPr>
            <a:xfrm>
              <a:off x="13941866" y="6316735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5" h="59689">
                  <a:moveTo>
                    <a:pt x="0" y="45141"/>
                  </a:moveTo>
                  <a:lnTo>
                    <a:pt x="13961" y="59102"/>
                  </a:lnTo>
                  <a:lnTo>
                    <a:pt x="44908" y="0"/>
                  </a:lnTo>
                  <a:lnTo>
                    <a:pt x="0" y="45141"/>
                  </a:lnTo>
                  <a:close/>
                </a:path>
                <a:path w="59055" h="59689">
                  <a:moveTo>
                    <a:pt x="13961" y="59102"/>
                  </a:moveTo>
                  <a:lnTo>
                    <a:pt x="44908" y="0"/>
                  </a:lnTo>
                  <a:lnTo>
                    <a:pt x="58869" y="14193"/>
                  </a:lnTo>
                  <a:lnTo>
                    <a:pt x="13961" y="5910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33" name="object 833" descr=""/>
          <p:cNvSpPr txBox="1"/>
          <p:nvPr/>
        </p:nvSpPr>
        <p:spPr>
          <a:xfrm>
            <a:off x="10736244" y="6207393"/>
            <a:ext cx="252729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178'-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834" name="object 834" descr=""/>
          <p:cNvGrpSpPr/>
          <p:nvPr/>
        </p:nvGrpSpPr>
        <p:grpSpPr>
          <a:xfrm>
            <a:off x="4670076" y="6792641"/>
            <a:ext cx="10544810" cy="3873500"/>
            <a:chOff x="4670076" y="6792641"/>
            <a:chExt cx="10544810" cy="3873500"/>
          </a:xfrm>
        </p:grpSpPr>
        <p:sp>
          <p:nvSpPr>
            <p:cNvPr id="835" name="object 835" descr=""/>
            <p:cNvSpPr/>
            <p:nvPr/>
          </p:nvSpPr>
          <p:spPr>
            <a:xfrm>
              <a:off x="4670711" y="10038553"/>
              <a:ext cx="9824720" cy="626745"/>
            </a:xfrm>
            <a:custGeom>
              <a:avLst/>
              <a:gdLst/>
              <a:ahLst/>
              <a:cxnLst/>
              <a:rect l="l" t="t" r="r" b="b"/>
              <a:pathLst>
                <a:path w="9824719" h="626745">
                  <a:moveTo>
                    <a:pt x="51423" y="698"/>
                  </a:moveTo>
                  <a:lnTo>
                    <a:pt x="51423" y="626391"/>
                  </a:lnTo>
                </a:path>
                <a:path w="9824719" h="626745">
                  <a:moveTo>
                    <a:pt x="9824483" y="0"/>
                  </a:moveTo>
                  <a:lnTo>
                    <a:pt x="9824483" y="625693"/>
                  </a:lnTo>
                </a:path>
                <a:path w="9824719" h="626745">
                  <a:moveTo>
                    <a:pt x="103778" y="574037"/>
                  </a:moveTo>
                  <a:lnTo>
                    <a:pt x="9772128" y="573339"/>
                  </a:lnTo>
                </a:path>
                <a:path w="9824719" h="626745">
                  <a:moveTo>
                    <a:pt x="0" y="574037"/>
                  </a:moveTo>
                  <a:lnTo>
                    <a:pt x="116808" y="57403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6" name="object 836" descr=""/>
            <p:cNvSpPr/>
            <p:nvPr/>
          </p:nvSpPr>
          <p:spPr>
            <a:xfrm>
              <a:off x="4692583" y="10583039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89" h="59054">
                  <a:moveTo>
                    <a:pt x="13961" y="58869"/>
                  </a:moveTo>
                  <a:lnTo>
                    <a:pt x="59102" y="13961"/>
                  </a:lnTo>
                  <a:lnTo>
                    <a:pt x="44908" y="0"/>
                  </a:lnTo>
                  <a:lnTo>
                    <a:pt x="13961" y="58869"/>
                  </a:lnTo>
                  <a:close/>
                </a:path>
                <a:path w="59689" h="59054">
                  <a:moveTo>
                    <a:pt x="0" y="44908"/>
                  </a:moveTo>
                  <a:lnTo>
                    <a:pt x="13961" y="58869"/>
                  </a:lnTo>
                  <a:lnTo>
                    <a:pt x="44908" y="0"/>
                  </a:lnTo>
                  <a:lnTo>
                    <a:pt x="0" y="44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7" name="object 837" descr=""/>
            <p:cNvSpPr/>
            <p:nvPr/>
          </p:nvSpPr>
          <p:spPr>
            <a:xfrm>
              <a:off x="4692584" y="10583039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89" h="59054">
                  <a:moveTo>
                    <a:pt x="59102" y="13961"/>
                  </a:moveTo>
                  <a:lnTo>
                    <a:pt x="44908" y="0"/>
                  </a:lnTo>
                  <a:lnTo>
                    <a:pt x="13961" y="58869"/>
                  </a:lnTo>
                  <a:lnTo>
                    <a:pt x="59102" y="13961"/>
                  </a:lnTo>
                  <a:close/>
                </a:path>
                <a:path w="59689" h="59054">
                  <a:moveTo>
                    <a:pt x="44908" y="0"/>
                  </a:moveTo>
                  <a:lnTo>
                    <a:pt x="13961" y="58869"/>
                  </a:lnTo>
                  <a:lnTo>
                    <a:pt x="0" y="44908"/>
                  </a:lnTo>
                  <a:lnTo>
                    <a:pt x="4490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8" name="object 838" descr=""/>
            <p:cNvSpPr/>
            <p:nvPr/>
          </p:nvSpPr>
          <p:spPr>
            <a:xfrm>
              <a:off x="14429576" y="10611892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 h="0">
                  <a:moveTo>
                    <a:pt x="11704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9" name="object 839" descr=""/>
            <p:cNvSpPr/>
            <p:nvPr/>
          </p:nvSpPr>
          <p:spPr>
            <a:xfrm>
              <a:off x="14465643" y="10582341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5" h="59054">
                  <a:moveTo>
                    <a:pt x="13961" y="58869"/>
                  </a:moveTo>
                  <a:lnTo>
                    <a:pt x="58869" y="13961"/>
                  </a:lnTo>
                  <a:lnTo>
                    <a:pt x="44908" y="0"/>
                  </a:lnTo>
                  <a:lnTo>
                    <a:pt x="13961" y="58869"/>
                  </a:lnTo>
                  <a:close/>
                </a:path>
                <a:path w="59055" h="59054">
                  <a:moveTo>
                    <a:pt x="0" y="44908"/>
                  </a:moveTo>
                  <a:lnTo>
                    <a:pt x="13961" y="58869"/>
                  </a:lnTo>
                  <a:lnTo>
                    <a:pt x="44908" y="0"/>
                  </a:lnTo>
                  <a:lnTo>
                    <a:pt x="0" y="44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0" name="object 840" descr=""/>
            <p:cNvSpPr/>
            <p:nvPr/>
          </p:nvSpPr>
          <p:spPr>
            <a:xfrm>
              <a:off x="14465643" y="10582341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5" h="59054">
                  <a:moveTo>
                    <a:pt x="0" y="44908"/>
                  </a:moveTo>
                  <a:lnTo>
                    <a:pt x="13961" y="58869"/>
                  </a:lnTo>
                  <a:lnTo>
                    <a:pt x="44908" y="0"/>
                  </a:lnTo>
                  <a:lnTo>
                    <a:pt x="0" y="44908"/>
                  </a:lnTo>
                  <a:close/>
                </a:path>
                <a:path w="59055" h="59054">
                  <a:moveTo>
                    <a:pt x="13961" y="58869"/>
                  </a:moveTo>
                  <a:lnTo>
                    <a:pt x="44908" y="0"/>
                  </a:lnTo>
                  <a:lnTo>
                    <a:pt x="58869" y="13961"/>
                  </a:lnTo>
                  <a:lnTo>
                    <a:pt x="13961" y="588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1" name="object 841" descr=""/>
            <p:cNvSpPr/>
            <p:nvPr/>
          </p:nvSpPr>
          <p:spPr>
            <a:xfrm>
              <a:off x="14023539" y="6793276"/>
              <a:ext cx="1190625" cy="400685"/>
            </a:xfrm>
            <a:custGeom>
              <a:avLst/>
              <a:gdLst/>
              <a:ahLst/>
              <a:cxnLst/>
              <a:rect l="l" t="t" r="r" b="b"/>
              <a:pathLst>
                <a:path w="1190625" h="400684">
                  <a:moveTo>
                    <a:pt x="0" y="51656"/>
                  </a:moveTo>
                  <a:lnTo>
                    <a:pt x="1190190" y="51423"/>
                  </a:lnTo>
                </a:path>
                <a:path w="1190625" h="400684">
                  <a:moveTo>
                    <a:pt x="523776" y="400685"/>
                  </a:moveTo>
                  <a:lnTo>
                    <a:pt x="1190190" y="400453"/>
                  </a:lnTo>
                </a:path>
                <a:path w="1190625" h="400684">
                  <a:moveTo>
                    <a:pt x="1137836" y="103778"/>
                  </a:moveTo>
                  <a:lnTo>
                    <a:pt x="1137836" y="348098"/>
                  </a:lnTo>
                </a:path>
                <a:path w="1190625" h="400684">
                  <a:moveTo>
                    <a:pt x="1137836" y="0"/>
                  </a:moveTo>
                  <a:lnTo>
                    <a:pt x="1137836" y="1170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2" name="object 842" descr=""/>
            <p:cNvSpPr/>
            <p:nvPr/>
          </p:nvSpPr>
          <p:spPr>
            <a:xfrm>
              <a:off x="15131824" y="6815382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5" h="59054">
                  <a:moveTo>
                    <a:pt x="0" y="13961"/>
                  </a:moveTo>
                  <a:lnTo>
                    <a:pt x="44908" y="58869"/>
                  </a:lnTo>
                  <a:lnTo>
                    <a:pt x="58869" y="44908"/>
                  </a:lnTo>
                  <a:lnTo>
                    <a:pt x="0" y="13961"/>
                  </a:lnTo>
                  <a:close/>
                </a:path>
                <a:path w="59055" h="59054">
                  <a:moveTo>
                    <a:pt x="0" y="13961"/>
                  </a:moveTo>
                  <a:lnTo>
                    <a:pt x="58869" y="44908"/>
                  </a:lnTo>
                  <a:lnTo>
                    <a:pt x="13961" y="0"/>
                  </a:lnTo>
                  <a:lnTo>
                    <a:pt x="0" y="139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3" name="object 843" descr=""/>
            <p:cNvSpPr/>
            <p:nvPr/>
          </p:nvSpPr>
          <p:spPr>
            <a:xfrm>
              <a:off x="15131824" y="6815382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5" h="59054">
                  <a:moveTo>
                    <a:pt x="44908" y="58869"/>
                  </a:moveTo>
                  <a:lnTo>
                    <a:pt x="58869" y="44908"/>
                  </a:lnTo>
                  <a:lnTo>
                    <a:pt x="0" y="13961"/>
                  </a:lnTo>
                  <a:lnTo>
                    <a:pt x="44908" y="58869"/>
                  </a:lnTo>
                  <a:close/>
                </a:path>
                <a:path w="59055" h="59054">
                  <a:moveTo>
                    <a:pt x="58869" y="44908"/>
                  </a:moveTo>
                  <a:lnTo>
                    <a:pt x="0" y="13961"/>
                  </a:lnTo>
                  <a:lnTo>
                    <a:pt x="13961" y="0"/>
                  </a:lnTo>
                  <a:lnTo>
                    <a:pt x="58869" y="4490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4" name="object 844" descr=""/>
            <p:cNvSpPr/>
            <p:nvPr/>
          </p:nvSpPr>
          <p:spPr>
            <a:xfrm>
              <a:off x="15161375" y="7128345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w="0" h="117475">
                  <a:moveTo>
                    <a:pt x="0" y="11704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5" name="object 845" descr=""/>
            <p:cNvSpPr/>
            <p:nvPr/>
          </p:nvSpPr>
          <p:spPr>
            <a:xfrm>
              <a:off x="15131824" y="7164411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5" h="59054">
                  <a:moveTo>
                    <a:pt x="0" y="13961"/>
                  </a:moveTo>
                  <a:lnTo>
                    <a:pt x="44908" y="58869"/>
                  </a:lnTo>
                  <a:lnTo>
                    <a:pt x="58869" y="44908"/>
                  </a:lnTo>
                  <a:lnTo>
                    <a:pt x="0" y="13961"/>
                  </a:lnTo>
                  <a:close/>
                </a:path>
                <a:path w="59055" h="59054">
                  <a:moveTo>
                    <a:pt x="0" y="13961"/>
                  </a:moveTo>
                  <a:lnTo>
                    <a:pt x="58869" y="44908"/>
                  </a:lnTo>
                  <a:lnTo>
                    <a:pt x="13961" y="0"/>
                  </a:lnTo>
                  <a:lnTo>
                    <a:pt x="0" y="139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6" name="object 846" descr=""/>
            <p:cNvSpPr/>
            <p:nvPr/>
          </p:nvSpPr>
          <p:spPr>
            <a:xfrm>
              <a:off x="15131824" y="7164411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5" h="59054">
                  <a:moveTo>
                    <a:pt x="13961" y="0"/>
                  </a:moveTo>
                  <a:lnTo>
                    <a:pt x="0" y="13961"/>
                  </a:lnTo>
                  <a:lnTo>
                    <a:pt x="58869" y="44908"/>
                  </a:lnTo>
                  <a:lnTo>
                    <a:pt x="13961" y="0"/>
                  </a:lnTo>
                  <a:close/>
                </a:path>
                <a:path w="59055" h="59054">
                  <a:moveTo>
                    <a:pt x="0" y="13961"/>
                  </a:moveTo>
                  <a:lnTo>
                    <a:pt x="58869" y="44908"/>
                  </a:lnTo>
                  <a:lnTo>
                    <a:pt x="44908" y="58869"/>
                  </a:lnTo>
                  <a:lnTo>
                    <a:pt x="0" y="139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47" name="object 847" descr=""/>
          <p:cNvSpPr txBox="1"/>
          <p:nvPr/>
        </p:nvSpPr>
        <p:spPr>
          <a:xfrm>
            <a:off x="15028944" y="6915592"/>
            <a:ext cx="107314" cy="212090"/>
          </a:xfrm>
          <a:prstGeom prst="rect">
            <a:avLst/>
          </a:prstGeom>
        </p:spPr>
        <p:txBody>
          <a:bodyPr wrap="square" lIns="0" tIns="88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550">
                <a:latin typeface="Arial"/>
                <a:cs typeface="Arial"/>
              </a:rPr>
              <a:t>10'-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848" name="object 848" descr=""/>
          <p:cNvGrpSpPr/>
          <p:nvPr/>
        </p:nvGrpSpPr>
        <p:grpSpPr>
          <a:xfrm>
            <a:off x="14546681" y="7141671"/>
            <a:ext cx="668020" cy="2896870"/>
            <a:chOff x="14546681" y="7141671"/>
            <a:chExt cx="668020" cy="2896870"/>
          </a:xfrm>
        </p:grpSpPr>
        <p:sp>
          <p:nvSpPr>
            <p:cNvPr id="849" name="object 849" descr=""/>
            <p:cNvSpPr/>
            <p:nvPr/>
          </p:nvSpPr>
          <p:spPr>
            <a:xfrm>
              <a:off x="14547316" y="7142306"/>
              <a:ext cx="666750" cy="2844165"/>
            </a:xfrm>
            <a:custGeom>
              <a:avLst/>
              <a:gdLst/>
              <a:ahLst/>
              <a:cxnLst/>
              <a:rect l="l" t="t" r="r" b="b"/>
              <a:pathLst>
                <a:path w="666750" h="2844165">
                  <a:moveTo>
                    <a:pt x="0" y="51656"/>
                  </a:moveTo>
                  <a:lnTo>
                    <a:pt x="666413" y="51423"/>
                  </a:lnTo>
                </a:path>
                <a:path w="666750" h="2844165">
                  <a:moveTo>
                    <a:pt x="0" y="2843892"/>
                  </a:moveTo>
                  <a:lnTo>
                    <a:pt x="666646" y="2843892"/>
                  </a:lnTo>
                </a:path>
                <a:path w="666750" h="2844165">
                  <a:moveTo>
                    <a:pt x="614059" y="103778"/>
                  </a:moveTo>
                  <a:lnTo>
                    <a:pt x="614059" y="2791538"/>
                  </a:lnTo>
                </a:path>
                <a:path w="666750" h="2844165">
                  <a:moveTo>
                    <a:pt x="614059" y="0"/>
                  </a:moveTo>
                  <a:lnTo>
                    <a:pt x="614059" y="1170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0" name="object 850" descr=""/>
            <p:cNvSpPr/>
            <p:nvPr/>
          </p:nvSpPr>
          <p:spPr>
            <a:xfrm>
              <a:off x="15131824" y="7164411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5" h="59054">
                  <a:moveTo>
                    <a:pt x="0" y="13961"/>
                  </a:moveTo>
                  <a:lnTo>
                    <a:pt x="44908" y="58869"/>
                  </a:lnTo>
                  <a:lnTo>
                    <a:pt x="58869" y="44908"/>
                  </a:lnTo>
                  <a:lnTo>
                    <a:pt x="0" y="13961"/>
                  </a:lnTo>
                  <a:close/>
                </a:path>
                <a:path w="59055" h="59054">
                  <a:moveTo>
                    <a:pt x="0" y="13961"/>
                  </a:moveTo>
                  <a:lnTo>
                    <a:pt x="58869" y="44908"/>
                  </a:lnTo>
                  <a:lnTo>
                    <a:pt x="13961" y="0"/>
                  </a:lnTo>
                  <a:lnTo>
                    <a:pt x="0" y="139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1" name="object 851" descr=""/>
            <p:cNvSpPr/>
            <p:nvPr/>
          </p:nvSpPr>
          <p:spPr>
            <a:xfrm>
              <a:off x="15131824" y="7164412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5" h="59054">
                  <a:moveTo>
                    <a:pt x="44908" y="58869"/>
                  </a:moveTo>
                  <a:lnTo>
                    <a:pt x="58869" y="44908"/>
                  </a:lnTo>
                  <a:lnTo>
                    <a:pt x="0" y="13961"/>
                  </a:lnTo>
                  <a:lnTo>
                    <a:pt x="44908" y="58869"/>
                  </a:lnTo>
                  <a:close/>
                </a:path>
                <a:path w="59055" h="59054">
                  <a:moveTo>
                    <a:pt x="58869" y="44908"/>
                  </a:moveTo>
                  <a:lnTo>
                    <a:pt x="0" y="13961"/>
                  </a:lnTo>
                  <a:lnTo>
                    <a:pt x="13961" y="0"/>
                  </a:lnTo>
                  <a:lnTo>
                    <a:pt x="58869" y="4490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2" name="object 852" descr=""/>
            <p:cNvSpPr/>
            <p:nvPr/>
          </p:nvSpPr>
          <p:spPr>
            <a:xfrm>
              <a:off x="15161375" y="9920581"/>
              <a:ext cx="635" cy="117475"/>
            </a:xfrm>
            <a:custGeom>
              <a:avLst/>
              <a:gdLst/>
              <a:ahLst/>
              <a:cxnLst/>
              <a:rect l="l" t="t" r="r" b="b"/>
              <a:pathLst>
                <a:path w="634" h="117475">
                  <a:moveTo>
                    <a:pt x="232" y="11704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3" name="object 853" descr=""/>
            <p:cNvSpPr/>
            <p:nvPr/>
          </p:nvSpPr>
          <p:spPr>
            <a:xfrm>
              <a:off x="15132056" y="9956648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5" h="59690">
                  <a:moveTo>
                    <a:pt x="0" y="13961"/>
                  </a:moveTo>
                  <a:lnTo>
                    <a:pt x="44908" y="59102"/>
                  </a:lnTo>
                  <a:lnTo>
                    <a:pt x="58869" y="44908"/>
                  </a:lnTo>
                  <a:lnTo>
                    <a:pt x="0" y="13961"/>
                  </a:lnTo>
                  <a:close/>
                </a:path>
                <a:path w="59055" h="59690">
                  <a:moveTo>
                    <a:pt x="0" y="13961"/>
                  </a:moveTo>
                  <a:lnTo>
                    <a:pt x="58869" y="44908"/>
                  </a:lnTo>
                  <a:lnTo>
                    <a:pt x="13961" y="0"/>
                  </a:lnTo>
                  <a:lnTo>
                    <a:pt x="0" y="139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4" name="object 854" descr=""/>
            <p:cNvSpPr/>
            <p:nvPr/>
          </p:nvSpPr>
          <p:spPr>
            <a:xfrm>
              <a:off x="15132056" y="9956648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5" h="59690">
                  <a:moveTo>
                    <a:pt x="13961" y="0"/>
                  </a:moveTo>
                  <a:lnTo>
                    <a:pt x="0" y="13961"/>
                  </a:lnTo>
                  <a:lnTo>
                    <a:pt x="58869" y="44908"/>
                  </a:lnTo>
                  <a:lnTo>
                    <a:pt x="13961" y="0"/>
                  </a:lnTo>
                  <a:close/>
                </a:path>
                <a:path w="59055" h="59690">
                  <a:moveTo>
                    <a:pt x="0" y="13961"/>
                  </a:moveTo>
                  <a:lnTo>
                    <a:pt x="58869" y="44908"/>
                  </a:lnTo>
                  <a:lnTo>
                    <a:pt x="44908" y="59102"/>
                  </a:lnTo>
                  <a:lnTo>
                    <a:pt x="0" y="139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55" name="object 855" descr=""/>
          <p:cNvSpPr txBox="1"/>
          <p:nvPr/>
        </p:nvSpPr>
        <p:spPr>
          <a:xfrm>
            <a:off x="15029177" y="8483899"/>
            <a:ext cx="107314" cy="212090"/>
          </a:xfrm>
          <a:prstGeom prst="rect">
            <a:avLst/>
          </a:prstGeom>
        </p:spPr>
        <p:txBody>
          <a:bodyPr wrap="square" lIns="0" tIns="88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550">
                <a:latin typeface="Arial"/>
                <a:cs typeface="Arial"/>
              </a:rPr>
              <a:t>80'-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856" name="object 856" descr=""/>
          <p:cNvGrpSpPr/>
          <p:nvPr/>
        </p:nvGrpSpPr>
        <p:grpSpPr>
          <a:xfrm>
            <a:off x="4128149" y="6793572"/>
            <a:ext cx="3578860" cy="977265"/>
            <a:chOff x="4128149" y="6793572"/>
            <a:chExt cx="3578860" cy="977265"/>
          </a:xfrm>
        </p:grpSpPr>
        <p:sp>
          <p:nvSpPr>
            <p:cNvPr id="857" name="object 857" descr=""/>
            <p:cNvSpPr/>
            <p:nvPr/>
          </p:nvSpPr>
          <p:spPr>
            <a:xfrm>
              <a:off x="4128784" y="6794207"/>
              <a:ext cx="3577590" cy="924560"/>
            </a:xfrm>
            <a:custGeom>
              <a:avLst/>
              <a:gdLst/>
              <a:ahLst/>
              <a:cxnLst/>
              <a:rect l="l" t="t" r="r" b="b"/>
              <a:pathLst>
                <a:path w="3577590" h="924559">
                  <a:moveTo>
                    <a:pt x="3577319" y="51190"/>
                  </a:moveTo>
                  <a:lnTo>
                    <a:pt x="0" y="51423"/>
                  </a:lnTo>
                </a:path>
                <a:path w="3577590" h="924559">
                  <a:moveTo>
                    <a:pt x="540763" y="923997"/>
                  </a:moveTo>
                  <a:lnTo>
                    <a:pt x="0" y="923997"/>
                  </a:lnTo>
                </a:path>
                <a:path w="3577590" h="924559">
                  <a:moveTo>
                    <a:pt x="52354" y="103778"/>
                  </a:moveTo>
                  <a:lnTo>
                    <a:pt x="52354" y="871643"/>
                  </a:lnTo>
                </a:path>
                <a:path w="3577590" h="924559">
                  <a:moveTo>
                    <a:pt x="52354" y="0"/>
                  </a:moveTo>
                  <a:lnTo>
                    <a:pt x="52354" y="1170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8" name="object 858" descr=""/>
            <p:cNvSpPr/>
            <p:nvPr/>
          </p:nvSpPr>
          <p:spPr>
            <a:xfrm>
              <a:off x="4151587" y="6816080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89" h="59690">
                  <a:moveTo>
                    <a:pt x="0" y="13961"/>
                  </a:moveTo>
                  <a:lnTo>
                    <a:pt x="45141" y="59102"/>
                  </a:lnTo>
                  <a:lnTo>
                    <a:pt x="59102" y="44908"/>
                  </a:lnTo>
                  <a:lnTo>
                    <a:pt x="0" y="13961"/>
                  </a:lnTo>
                  <a:close/>
                </a:path>
                <a:path w="59689" h="59690">
                  <a:moveTo>
                    <a:pt x="0" y="13961"/>
                  </a:moveTo>
                  <a:lnTo>
                    <a:pt x="59102" y="44908"/>
                  </a:lnTo>
                  <a:lnTo>
                    <a:pt x="14193" y="0"/>
                  </a:lnTo>
                  <a:lnTo>
                    <a:pt x="0" y="139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9" name="object 859" descr=""/>
            <p:cNvSpPr/>
            <p:nvPr/>
          </p:nvSpPr>
          <p:spPr>
            <a:xfrm>
              <a:off x="4151588" y="6816080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89" h="59690">
                  <a:moveTo>
                    <a:pt x="45141" y="59102"/>
                  </a:moveTo>
                  <a:lnTo>
                    <a:pt x="59102" y="44908"/>
                  </a:lnTo>
                  <a:lnTo>
                    <a:pt x="0" y="13961"/>
                  </a:lnTo>
                  <a:lnTo>
                    <a:pt x="45141" y="59102"/>
                  </a:lnTo>
                  <a:close/>
                </a:path>
                <a:path w="59689" h="59690">
                  <a:moveTo>
                    <a:pt x="59102" y="44908"/>
                  </a:moveTo>
                  <a:lnTo>
                    <a:pt x="0" y="13961"/>
                  </a:lnTo>
                  <a:lnTo>
                    <a:pt x="14193" y="0"/>
                  </a:lnTo>
                  <a:lnTo>
                    <a:pt x="59102" y="4490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0" name="object 860" descr=""/>
            <p:cNvSpPr/>
            <p:nvPr/>
          </p:nvSpPr>
          <p:spPr>
            <a:xfrm>
              <a:off x="4181139" y="7652587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w="0" h="117475">
                  <a:moveTo>
                    <a:pt x="0" y="11704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1" name="object 861" descr=""/>
            <p:cNvSpPr/>
            <p:nvPr/>
          </p:nvSpPr>
          <p:spPr>
            <a:xfrm>
              <a:off x="4151820" y="7688654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4" h="59690">
                  <a:moveTo>
                    <a:pt x="0" y="13961"/>
                  </a:moveTo>
                  <a:lnTo>
                    <a:pt x="44908" y="59102"/>
                  </a:lnTo>
                  <a:lnTo>
                    <a:pt x="58869" y="44908"/>
                  </a:lnTo>
                  <a:lnTo>
                    <a:pt x="0" y="13961"/>
                  </a:lnTo>
                  <a:close/>
                </a:path>
                <a:path w="59054" h="59690">
                  <a:moveTo>
                    <a:pt x="0" y="13961"/>
                  </a:moveTo>
                  <a:lnTo>
                    <a:pt x="58869" y="44908"/>
                  </a:lnTo>
                  <a:lnTo>
                    <a:pt x="13961" y="0"/>
                  </a:lnTo>
                  <a:lnTo>
                    <a:pt x="0" y="139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2" name="object 862" descr=""/>
            <p:cNvSpPr/>
            <p:nvPr/>
          </p:nvSpPr>
          <p:spPr>
            <a:xfrm>
              <a:off x="4151820" y="7688654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4" h="59690">
                  <a:moveTo>
                    <a:pt x="13961" y="0"/>
                  </a:moveTo>
                  <a:lnTo>
                    <a:pt x="0" y="13961"/>
                  </a:lnTo>
                  <a:lnTo>
                    <a:pt x="58869" y="44908"/>
                  </a:lnTo>
                  <a:lnTo>
                    <a:pt x="13961" y="0"/>
                  </a:lnTo>
                  <a:close/>
                </a:path>
                <a:path w="59054" h="59690">
                  <a:moveTo>
                    <a:pt x="0" y="13961"/>
                  </a:moveTo>
                  <a:lnTo>
                    <a:pt x="58869" y="44908"/>
                  </a:lnTo>
                  <a:lnTo>
                    <a:pt x="44908" y="59102"/>
                  </a:lnTo>
                  <a:lnTo>
                    <a:pt x="0" y="139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63" name="object 863" descr=""/>
          <p:cNvSpPr txBox="1"/>
          <p:nvPr/>
        </p:nvSpPr>
        <p:spPr>
          <a:xfrm>
            <a:off x="4048942" y="7175270"/>
            <a:ext cx="107314" cy="212090"/>
          </a:xfrm>
          <a:prstGeom prst="rect">
            <a:avLst/>
          </a:prstGeom>
        </p:spPr>
        <p:txBody>
          <a:bodyPr wrap="square" lIns="0" tIns="88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550">
                <a:latin typeface="Arial"/>
                <a:cs typeface="Arial"/>
              </a:rPr>
              <a:t>25'-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864" name="object 864" descr=""/>
          <p:cNvGrpSpPr/>
          <p:nvPr/>
        </p:nvGrpSpPr>
        <p:grpSpPr>
          <a:xfrm>
            <a:off x="4128149" y="7666146"/>
            <a:ext cx="542290" cy="2372995"/>
            <a:chOff x="4128149" y="7666146"/>
            <a:chExt cx="542290" cy="2372995"/>
          </a:xfrm>
        </p:grpSpPr>
        <p:sp>
          <p:nvSpPr>
            <p:cNvPr id="865" name="object 865" descr=""/>
            <p:cNvSpPr/>
            <p:nvPr/>
          </p:nvSpPr>
          <p:spPr>
            <a:xfrm>
              <a:off x="4128784" y="7666781"/>
              <a:ext cx="541020" cy="2320290"/>
            </a:xfrm>
            <a:custGeom>
              <a:avLst/>
              <a:gdLst/>
              <a:ahLst/>
              <a:cxnLst/>
              <a:rect l="l" t="t" r="r" b="b"/>
              <a:pathLst>
                <a:path w="541020" h="2320290">
                  <a:moveTo>
                    <a:pt x="540763" y="51423"/>
                  </a:moveTo>
                  <a:lnTo>
                    <a:pt x="0" y="51423"/>
                  </a:lnTo>
                </a:path>
                <a:path w="541020" h="2320290">
                  <a:moveTo>
                    <a:pt x="540995" y="2320115"/>
                  </a:moveTo>
                  <a:lnTo>
                    <a:pt x="232" y="2320115"/>
                  </a:lnTo>
                </a:path>
                <a:path w="541020" h="2320290">
                  <a:moveTo>
                    <a:pt x="52354" y="103778"/>
                  </a:moveTo>
                  <a:lnTo>
                    <a:pt x="52587" y="2267761"/>
                  </a:lnTo>
                </a:path>
                <a:path w="541020" h="2320290">
                  <a:moveTo>
                    <a:pt x="52354" y="0"/>
                  </a:moveTo>
                  <a:lnTo>
                    <a:pt x="52354" y="1170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6" name="object 866" descr=""/>
            <p:cNvSpPr/>
            <p:nvPr/>
          </p:nvSpPr>
          <p:spPr>
            <a:xfrm>
              <a:off x="4151820" y="7688654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4" h="59690">
                  <a:moveTo>
                    <a:pt x="0" y="13961"/>
                  </a:moveTo>
                  <a:lnTo>
                    <a:pt x="44908" y="59102"/>
                  </a:lnTo>
                  <a:lnTo>
                    <a:pt x="58869" y="44908"/>
                  </a:lnTo>
                  <a:lnTo>
                    <a:pt x="0" y="13961"/>
                  </a:lnTo>
                  <a:close/>
                </a:path>
                <a:path w="59054" h="59690">
                  <a:moveTo>
                    <a:pt x="0" y="13961"/>
                  </a:moveTo>
                  <a:lnTo>
                    <a:pt x="58869" y="44908"/>
                  </a:lnTo>
                  <a:lnTo>
                    <a:pt x="13961" y="0"/>
                  </a:lnTo>
                  <a:lnTo>
                    <a:pt x="0" y="139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7" name="object 867" descr=""/>
            <p:cNvSpPr/>
            <p:nvPr/>
          </p:nvSpPr>
          <p:spPr>
            <a:xfrm>
              <a:off x="4151820" y="7688654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4" h="59690">
                  <a:moveTo>
                    <a:pt x="44908" y="59102"/>
                  </a:moveTo>
                  <a:lnTo>
                    <a:pt x="58869" y="44908"/>
                  </a:lnTo>
                  <a:lnTo>
                    <a:pt x="0" y="13961"/>
                  </a:lnTo>
                  <a:lnTo>
                    <a:pt x="44908" y="59102"/>
                  </a:lnTo>
                  <a:close/>
                </a:path>
                <a:path w="59054" h="59690">
                  <a:moveTo>
                    <a:pt x="58869" y="44908"/>
                  </a:moveTo>
                  <a:lnTo>
                    <a:pt x="0" y="13961"/>
                  </a:lnTo>
                  <a:lnTo>
                    <a:pt x="13961" y="0"/>
                  </a:lnTo>
                  <a:lnTo>
                    <a:pt x="58869" y="4490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8" name="object 868" descr=""/>
            <p:cNvSpPr/>
            <p:nvPr/>
          </p:nvSpPr>
          <p:spPr>
            <a:xfrm>
              <a:off x="4181372" y="9921279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w="0" h="117475">
                  <a:moveTo>
                    <a:pt x="0" y="11704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9" name="object 869" descr=""/>
            <p:cNvSpPr/>
            <p:nvPr/>
          </p:nvSpPr>
          <p:spPr>
            <a:xfrm>
              <a:off x="4151820" y="9957346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89" h="59690">
                  <a:moveTo>
                    <a:pt x="0" y="14193"/>
                  </a:moveTo>
                  <a:lnTo>
                    <a:pt x="45141" y="59102"/>
                  </a:lnTo>
                  <a:lnTo>
                    <a:pt x="59102" y="45141"/>
                  </a:lnTo>
                  <a:lnTo>
                    <a:pt x="0" y="14193"/>
                  </a:lnTo>
                  <a:close/>
                </a:path>
                <a:path w="59689" h="59690">
                  <a:moveTo>
                    <a:pt x="0" y="14193"/>
                  </a:moveTo>
                  <a:lnTo>
                    <a:pt x="59102" y="45141"/>
                  </a:lnTo>
                  <a:lnTo>
                    <a:pt x="14193" y="0"/>
                  </a:lnTo>
                  <a:lnTo>
                    <a:pt x="0" y="141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0" name="object 870" descr=""/>
            <p:cNvSpPr/>
            <p:nvPr/>
          </p:nvSpPr>
          <p:spPr>
            <a:xfrm>
              <a:off x="4151820" y="9957346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89" h="59690">
                  <a:moveTo>
                    <a:pt x="14193" y="0"/>
                  </a:moveTo>
                  <a:lnTo>
                    <a:pt x="0" y="14193"/>
                  </a:lnTo>
                  <a:lnTo>
                    <a:pt x="59102" y="45141"/>
                  </a:lnTo>
                  <a:lnTo>
                    <a:pt x="14193" y="0"/>
                  </a:lnTo>
                  <a:close/>
                </a:path>
                <a:path w="59689" h="59690">
                  <a:moveTo>
                    <a:pt x="0" y="14193"/>
                  </a:moveTo>
                  <a:lnTo>
                    <a:pt x="59102" y="45141"/>
                  </a:lnTo>
                  <a:lnTo>
                    <a:pt x="45141" y="59102"/>
                  </a:lnTo>
                  <a:lnTo>
                    <a:pt x="0" y="14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71" name="object 871" descr=""/>
          <p:cNvSpPr txBox="1"/>
          <p:nvPr/>
        </p:nvSpPr>
        <p:spPr>
          <a:xfrm>
            <a:off x="4048942" y="8746369"/>
            <a:ext cx="107314" cy="212090"/>
          </a:xfrm>
          <a:prstGeom prst="rect">
            <a:avLst/>
          </a:prstGeom>
        </p:spPr>
        <p:txBody>
          <a:bodyPr wrap="square" lIns="0" tIns="88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550">
                <a:latin typeface="Arial"/>
                <a:cs typeface="Arial"/>
              </a:rPr>
              <a:t>65'-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872" name="object 872" descr=""/>
          <p:cNvGrpSpPr/>
          <p:nvPr/>
        </p:nvGrpSpPr>
        <p:grpSpPr>
          <a:xfrm>
            <a:off x="4669611" y="6293762"/>
            <a:ext cx="3141345" cy="1372870"/>
            <a:chOff x="4669611" y="6293762"/>
            <a:chExt cx="3141345" cy="1372870"/>
          </a:xfrm>
        </p:grpSpPr>
        <p:sp>
          <p:nvSpPr>
            <p:cNvPr id="873" name="object 873" descr=""/>
            <p:cNvSpPr/>
            <p:nvPr/>
          </p:nvSpPr>
          <p:spPr>
            <a:xfrm>
              <a:off x="4721669" y="6294397"/>
              <a:ext cx="3088640" cy="1371600"/>
            </a:xfrm>
            <a:custGeom>
              <a:avLst/>
              <a:gdLst/>
              <a:ahLst/>
              <a:cxnLst/>
              <a:rect l="l" t="t" r="r" b="b"/>
              <a:pathLst>
                <a:path w="3088640" h="1371600">
                  <a:moveTo>
                    <a:pt x="3036789" y="498646"/>
                  </a:moveTo>
                  <a:lnTo>
                    <a:pt x="3036789" y="0"/>
                  </a:lnTo>
                </a:path>
                <a:path w="3088640" h="1371600">
                  <a:moveTo>
                    <a:pt x="232" y="1371453"/>
                  </a:moveTo>
                  <a:lnTo>
                    <a:pt x="0" y="232"/>
                  </a:lnTo>
                </a:path>
                <a:path w="3088640" h="1371600">
                  <a:moveTo>
                    <a:pt x="2984435" y="52354"/>
                  </a:moveTo>
                  <a:lnTo>
                    <a:pt x="52354" y="52587"/>
                  </a:lnTo>
                </a:path>
                <a:path w="3088640" h="1371600">
                  <a:moveTo>
                    <a:pt x="3088213" y="52354"/>
                  </a:moveTo>
                  <a:lnTo>
                    <a:pt x="2971172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4" name="object 874" descr=""/>
            <p:cNvSpPr/>
            <p:nvPr/>
          </p:nvSpPr>
          <p:spPr>
            <a:xfrm>
              <a:off x="7728908" y="6317200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4" h="59689">
                  <a:moveTo>
                    <a:pt x="13961" y="59102"/>
                  </a:moveTo>
                  <a:lnTo>
                    <a:pt x="58869" y="14193"/>
                  </a:lnTo>
                  <a:lnTo>
                    <a:pt x="44908" y="0"/>
                  </a:lnTo>
                  <a:lnTo>
                    <a:pt x="13961" y="59102"/>
                  </a:lnTo>
                  <a:close/>
                </a:path>
                <a:path w="59054" h="59689">
                  <a:moveTo>
                    <a:pt x="0" y="44908"/>
                  </a:moveTo>
                  <a:lnTo>
                    <a:pt x="13961" y="59102"/>
                  </a:lnTo>
                  <a:lnTo>
                    <a:pt x="44908" y="0"/>
                  </a:lnTo>
                  <a:lnTo>
                    <a:pt x="0" y="44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5" name="object 875" descr=""/>
            <p:cNvSpPr/>
            <p:nvPr/>
          </p:nvSpPr>
          <p:spPr>
            <a:xfrm>
              <a:off x="7728908" y="6317200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4" h="59689">
                  <a:moveTo>
                    <a:pt x="0" y="44908"/>
                  </a:moveTo>
                  <a:lnTo>
                    <a:pt x="13961" y="59102"/>
                  </a:lnTo>
                  <a:lnTo>
                    <a:pt x="44908" y="0"/>
                  </a:lnTo>
                  <a:lnTo>
                    <a:pt x="0" y="44908"/>
                  </a:lnTo>
                  <a:close/>
                </a:path>
                <a:path w="59054" h="59689">
                  <a:moveTo>
                    <a:pt x="13961" y="59102"/>
                  </a:moveTo>
                  <a:lnTo>
                    <a:pt x="44908" y="0"/>
                  </a:lnTo>
                  <a:lnTo>
                    <a:pt x="58869" y="14193"/>
                  </a:lnTo>
                  <a:lnTo>
                    <a:pt x="13961" y="5910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6" name="object 876" descr=""/>
            <p:cNvSpPr/>
            <p:nvPr/>
          </p:nvSpPr>
          <p:spPr>
            <a:xfrm>
              <a:off x="4670246" y="6346984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 h="0">
                  <a:moveTo>
                    <a:pt x="0" y="0"/>
                  </a:moveTo>
                  <a:lnTo>
                    <a:pt x="1170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7" name="object 877" descr=""/>
            <p:cNvSpPr/>
            <p:nvPr/>
          </p:nvSpPr>
          <p:spPr>
            <a:xfrm>
              <a:off x="4692351" y="6317433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4" h="59689">
                  <a:moveTo>
                    <a:pt x="13961" y="59102"/>
                  </a:moveTo>
                  <a:lnTo>
                    <a:pt x="58869" y="14193"/>
                  </a:lnTo>
                  <a:lnTo>
                    <a:pt x="44908" y="0"/>
                  </a:lnTo>
                  <a:lnTo>
                    <a:pt x="13961" y="59102"/>
                  </a:lnTo>
                  <a:close/>
                </a:path>
                <a:path w="59054" h="59689">
                  <a:moveTo>
                    <a:pt x="0" y="44908"/>
                  </a:moveTo>
                  <a:lnTo>
                    <a:pt x="13961" y="59102"/>
                  </a:lnTo>
                  <a:lnTo>
                    <a:pt x="44908" y="0"/>
                  </a:lnTo>
                  <a:lnTo>
                    <a:pt x="0" y="44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8" name="object 878" descr=""/>
            <p:cNvSpPr/>
            <p:nvPr/>
          </p:nvSpPr>
          <p:spPr>
            <a:xfrm>
              <a:off x="4692351" y="6317433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4" h="59689">
                  <a:moveTo>
                    <a:pt x="58869" y="14193"/>
                  </a:moveTo>
                  <a:lnTo>
                    <a:pt x="44908" y="0"/>
                  </a:lnTo>
                  <a:lnTo>
                    <a:pt x="13961" y="59102"/>
                  </a:lnTo>
                  <a:lnTo>
                    <a:pt x="58869" y="14193"/>
                  </a:lnTo>
                  <a:close/>
                </a:path>
                <a:path w="59054" h="59689">
                  <a:moveTo>
                    <a:pt x="44908" y="0"/>
                  </a:moveTo>
                  <a:lnTo>
                    <a:pt x="13961" y="59102"/>
                  </a:lnTo>
                  <a:lnTo>
                    <a:pt x="0" y="44908"/>
                  </a:lnTo>
                  <a:lnTo>
                    <a:pt x="4490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79" name="object 879" descr=""/>
          <p:cNvSpPr txBox="1"/>
          <p:nvPr/>
        </p:nvSpPr>
        <p:spPr>
          <a:xfrm>
            <a:off x="6134406" y="6207626"/>
            <a:ext cx="21209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87'-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880" name="object 880" descr=""/>
          <p:cNvGrpSpPr/>
          <p:nvPr/>
        </p:nvGrpSpPr>
        <p:grpSpPr>
          <a:xfrm>
            <a:off x="13919125" y="6293296"/>
            <a:ext cx="628015" cy="848994"/>
            <a:chOff x="13919125" y="6293296"/>
            <a:chExt cx="628015" cy="848994"/>
          </a:xfrm>
        </p:grpSpPr>
        <p:sp>
          <p:nvSpPr>
            <p:cNvPr id="881" name="object 881" descr=""/>
            <p:cNvSpPr/>
            <p:nvPr/>
          </p:nvSpPr>
          <p:spPr>
            <a:xfrm>
              <a:off x="13919760" y="6293931"/>
              <a:ext cx="575310" cy="847725"/>
            </a:xfrm>
            <a:custGeom>
              <a:avLst/>
              <a:gdLst/>
              <a:ahLst/>
              <a:cxnLst/>
              <a:rect l="l" t="t" r="r" b="b"/>
              <a:pathLst>
                <a:path w="575309" h="847725">
                  <a:moveTo>
                    <a:pt x="51423" y="498646"/>
                  </a:moveTo>
                  <a:lnTo>
                    <a:pt x="51423" y="0"/>
                  </a:lnTo>
                </a:path>
                <a:path w="575309" h="847725">
                  <a:moveTo>
                    <a:pt x="575200" y="847676"/>
                  </a:moveTo>
                  <a:lnTo>
                    <a:pt x="574967" y="0"/>
                  </a:lnTo>
                </a:path>
                <a:path w="575309" h="847725">
                  <a:moveTo>
                    <a:pt x="103778" y="52354"/>
                  </a:moveTo>
                  <a:lnTo>
                    <a:pt x="522613" y="52354"/>
                  </a:lnTo>
                </a:path>
                <a:path w="575309" h="847725">
                  <a:moveTo>
                    <a:pt x="0" y="52354"/>
                  </a:moveTo>
                  <a:lnTo>
                    <a:pt x="117041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2" name="object 882" descr=""/>
            <p:cNvSpPr/>
            <p:nvPr/>
          </p:nvSpPr>
          <p:spPr>
            <a:xfrm>
              <a:off x="13941865" y="6316735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5" h="59689">
                  <a:moveTo>
                    <a:pt x="13961" y="59102"/>
                  </a:moveTo>
                  <a:lnTo>
                    <a:pt x="58869" y="14193"/>
                  </a:lnTo>
                  <a:lnTo>
                    <a:pt x="44908" y="0"/>
                  </a:lnTo>
                  <a:lnTo>
                    <a:pt x="13961" y="59102"/>
                  </a:lnTo>
                  <a:close/>
                </a:path>
                <a:path w="59055" h="59689">
                  <a:moveTo>
                    <a:pt x="0" y="45141"/>
                  </a:moveTo>
                  <a:lnTo>
                    <a:pt x="13961" y="59102"/>
                  </a:lnTo>
                  <a:lnTo>
                    <a:pt x="44908" y="0"/>
                  </a:lnTo>
                  <a:lnTo>
                    <a:pt x="0" y="451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3" name="object 883" descr=""/>
            <p:cNvSpPr/>
            <p:nvPr/>
          </p:nvSpPr>
          <p:spPr>
            <a:xfrm>
              <a:off x="13941865" y="6316735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5" h="59689">
                  <a:moveTo>
                    <a:pt x="58869" y="14193"/>
                  </a:moveTo>
                  <a:lnTo>
                    <a:pt x="44908" y="0"/>
                  </a:lnTo>
                  <a:lnTo>
                    <a:pt x="13961" y="59102"/>
                  </a:lnTo>
                  <a:lnTo>
                    <a:pt x="58869" y="14193"/>
                  </a:lnTo>
                  <a:close/>
                </a:path>
                <a:path w="59055" h="59689">
                  <a:moveTo>
                    <a:pt x="44908" y="0"/>
                  </a:moveTo>
                  <a:lnTo>
                    <a:pt x="13961" y="59102"/>
                  </a:lnTo>
                  <a:lnTo>
                    <a:pt x="0" y="45141"/>
                  </a:lnTo>
                  <a:lnTo>
                    <a:pt x="4490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4" name="object 884" descr=""/>
            <p:cNvSpPr/>
            <p:nvPr/>
          </p:nvSpPr>
          <p:spPr>
            <a:xfrm>
              <a:off x="14429343" y="6346286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 h="0">
                  <a:moveTo>
                    <a:pt x="11704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5" name="object 885" descr=""/>
            <p:cNvSpPr/>
            <p:nvPr/>
          </p:nvSpPr>
          <p:spPr>
            <a:xfrm>
              <a:off x="14465409" y="6316735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5" h="59689">
                  <a:moveTo>
                    <a:pt x="13961" y="59102"/>
                  </a:moveTo>
                  <a:lnTo>
                    <a:pt x="58869" y="14193"/>
                  </a:lnTo>
                  <a:lnTo>
                    <a:pt x="44908" y="0"/>
                  </a:lnTo>
                  <a:lnTo>
                    <a:pt x="13961" y="59102"/>
                  </a:lnTo>
                  <a:close/>
                </a:path>
                <a:path w="59055" h="59689">
                  <a:moveTo>
                    <a:pt x="0" y="44908"/>
                  </a:moveTo>
                  <a:lnTo>
                    <a:pt x="13961" y="59102"/>
                  </a:lnTo>
                  <a:lnTo>
                    <a:pt x="44908" y="0"/>
                  </a:lnTo>
                  <a:lnTo>
                    <a:pt x="0" y="44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6" name="object 886" descr=""/>
            <p:cNvSpPr/>
            <p:nvPr/>
          </p:nvSpPr>
          <p:spPr>
            <a:xfrm>
              <a:off x="14465410" y="6316735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5" h="59689">
                  <a:moveTo>
                    <a:pt x="0" y="44908"/>
                  </a:moveTo>
                  <a:lnTo>
                    <a:pt x="13961" y="59102"/>
                  </a:lnTo>
                  <a:lnTo>
                    <a:pt x="44908" y="0"/>
                  </a:lnTo>
                  <a:lnTo>
                    <a:pt x="0" y="44908"/>
                  </a:lnTo>
                  <a:close/>
                </a:path>
                <a:path w="59055" h="59689">
                  <a:moveTo>
                    <a:pt x="13961" y="59102"/>
                  </a:moveTo>
                  <a:lnTo>
                    <a:pt x="44908" y="0"/>
                  </a:lnTo>
                  <a:lnTo>
                    <a:pt x="58869" y="14193"/>
                  </a:lnTo>
                  <a:lnTo>
                    <a:pt x="13961" y="5910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87" name="object 887" descr=""/>
          <p:cNvSpPr txBox="1"/>
          <p:nvPr/>
        </p:nvSpPr>
        <p:spPr>
          <a:xfrm>
            <a:off x="14124855" y="6207161"/>
            <a:ext cx="21209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15'-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888" name="object 888" descr=""/>
          <p:cNvGrpSpPr/>
          <p:nvPr/>
        </p:nvGrpSpPr>
        <p:grpSpPr>
          <a:xfrm>
            <a:off x="3946887" y="6793572"/>
            <a:ext cx="3760470" cy="3245485"/>
            <a:chOff x="3946887" y="6793572"/>
            <a:chExt cx="3760470" cy="3245485"/>
          </a:xfrm>
        </p:grpSpPr>
        <p:sp>
          <p:nvSpPr>
            <p:cNvPr id="889" name="object 889" descr=""/>
            <p:cNvSpPr/>
            <p:nvPr/>
          </p:nvSpPr>
          <p:spPr>
            <a:xfrm>
              <a:off x="3947522" y="6794207"/>
              <a:ext cx="3759200" cy="3192780"/>
            </a:xfrm>
            <a:custGeom>
              <a:avLst/>
              <a:gdLst/>
              <a:ahLst/>
              <a:cxnLst/>
              <a:rect l="l" t="t" r="r" b="b"/>
              <a:pathLst>
                <a:path w="3759200" h="3192779">
                  <a:moveTo>
                    <a:pt x="3758582" y="51190"/>
                  </a:moveTo>
                  <a:lnTo>
                    <a:pt x="0" y="51423"/>
                  </a:lnTo>
                </a:path>
                <a:path w="3759200" h="3192779">
                  <a:moveTo>
                    <a:pt x="722258" y="3192689"/>
                  </a:moveTo>
                  <a:lnTo>
                    <a:pt x="232" y="3192689"/>
                  </a:lnTo>
                </a:path>
                <a:path w="3759200" h="3192779">
                  <a:moveTo>
                    <a:pt x="52354" y="103778"/>
                  </a:moveTo>
                  <a:lnTo>
                    <a:pt x="52354" y="3140335"/>
                  </a:lnTo>
                </a:path>
                <a:path w="3759200" h="3192779">
                  <a:moveTo>
                    <a:pt x="52354" y="0"/>
                  </a:moveTo>
                  <a:lnTo>
                    <a:pt x="52354" y="1170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0" name="object 890" descr=""/>
            <p:cNvSpPr/>
            <p:nvPr/>
          </p:nvSpPr>
          <p:spPr>
            <a:xfrm>
              <a:off x="3970325" y="6816080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4" h="59690">
                  <a:moveTo>
                    <a:pt x="0" y="13961"/>
                  </a:moveTo>
                  <a:lnTo>
                    <a:pt x="44908" y="59102"/>
                  </a:lnTo>
                  <a:lnTo>
                    <a:pt x="58869" y="44908"/>
                  </a:lnTo>
                  <a:lnTo>
                    <a:pt x="0" y="13961"/>
                  </a:lnTo>
                  <a:close/>
                </a:path>
                <a:path w="59054" h="59690">
                  <a:moveTo>
                    <a:pt x="0" y="13961"/>
                  </a:moveTo>
                  <a:lnTo>
                    <a:pt x="58869" y="44908"/>
                  </a:lnTo>
                  <a:lnTo>
                    <a:pt x="13961" y="0"/>
                  </a:lnTo>
                  <a:lnTo>
                    <a:pt x="0" y="139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1" name="object 891" descr=""/>
            <p:cNvSpPr/>
            <p:nvPr/>
          </p:nvSpPr>
          <p:spPr>
            <a:xfrm>
              <a:off x="3970325" y="6816080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4" h="59690">
                  <a:moveTo>
                    <a:pt x="44908" y="59102"/>
                  </a:moveTo>
                  <a:lnTo>
                    <a:pt x="58869" y="44908"/>
                  </a:lnTo>
                  <a:lnTo>
                    <a:pt x="0" y="13961"/>
                  </a:lnTo>
                  <a:lnTo>
                    <a:pt x="44908" y="59102"/>
                  </a:lnTo>
                  <a:close/>
                </a:path>
                <a:path w="59054" h="59690">
                  <a:moveTo>
                    <a:pt x="58869" y="44908"/>
                  </a:moveTo>
                  <a:lnTo>
                    <a:pt x="0" y="13961"/>
                  </a:lnTo>
                  <a:lnTo>
                    <a:pt x="13961" y="0"/>
                  </a:lnTo>
                  <a:lnTo>
                    <a:pt x="58869" y="4490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2" name="object 892" descr=""/>
            <p:cNvSpPr/>
            <p:nvPr/>
          </p:nvSpPr>
          <p:spPr>
            <a:xfrm>
              <a:off x="3999876" y="9921512"/>
              <a:ext cx="635" cy="116839"/>
            </a:xfrm>
            <a:custGeom>
              <a:avLst/>
              <a:gdLst/>
              <a:ahLst/>
              <a:cxnLst/>
              <a:rect l="l" t="t" r="r" b="b"/>
              <a:pathLst>
                <a:path w="635" h="116840">
                  <a:moveTo>
                    <a:pt x="232" y="11680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3" name="object 893" descr=""/>
            <p:cNvSpPr/>
            <p:nvPr/>
          </p:nvSpPr>
          <p:spPr>
            <a:xfrm>
              <a:off x="3970558" y="9957346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4" h="59690">
                  <a:moveTo>
                    <a:pt x="0" y="14193"/>
                  </a:moveTo>
                  <a:lnTo>
                    <a:pt x="44908" y="59102"/>
                  </a:lnTo>
                  <a:lnTo>
                    <a:pt x="58869" y="45141"/>
                  </a:lnTo>
                  <a:lnTo>
                    <a:pt x="0" y="14193"/>
                  </a:lnTo>
                  <a:close/>
                </a:path>
                <a:path w="59054" h="59690">
                  <a:moveTo>
                    <a:pt x="0" y="14193"/>
                  </a:moveTo>
                  <a:lnTo>
                    <a:pt x="58869" y="45141"/>
                  </a:lnTo>
                  <a:lnTo>
                    <a:pt x="13961" y="0"/>
                  </a:lnTo>
                  <a:lnTo>
                    <a:pt x="0" y="141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4" name="object 894" descr=""/>
            <p:cNvSpPr/>
            <p:nvPr/>
          </p:nvSpPr>
          <p:spPr>
            <a:xfrm>
              <a:off x="3970558" y="9957346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4" h="59690">
                  <a:moveTo>
                    <a:pt x="13961" y="0"/>
                  </a:moveTo>
                  <a:lnTo>
                    <a:pt x="0" y="14193"/>
                  </a:lnTo>
                  <a:lnTo>
                    <a:pt x="58869" y="45141"/>
                  </a:lnTo>
                  <a:lnTo>
                    <a:pt x="13961" y="0"/>
                  </a:lnTo>
                  <a:close/>
                </a:path>
                <a:path w="59054" h="59690">
                  <a:moveTo>
                    <a:pt x="0" y="14193"/>
                  </a:moveTo>
                  <a:lnTo>
                    <a:pt x="58869" y="45141"/>
                  </a:lnTo>
                  <a:lnTo>
                    <a:pt x="44908" y="59102"/>
                  </a:lnTo>
                  <a:lnTo>
                    <a:pt x="0" y="14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95" name="object 895" descr=""/>
          <p:cNvSpPr txBox="1"/>
          <p:nvPr/>
        </p:nvSpPr>
        <p:spPr>
          <a:xfrm>
            <a:off x="3867679" y="8310315"/>
            <a:ext cx="107314" cy="212090"/>
          </a:xfrm>
          <a:prstGeom prst="rect">
            <a:avLst/>
          </a:prstGeom>
        </p:spPr>
        <p:txBody>
          <a:bodyPr wrap="square" lIns="0" tIns="88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550">
                <a:latin typeface="Arial"/>
                <a:cs typeface="Arial"/>
              </a:rPr>
              <a:t>90'-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sp>
        <p:nvSpPr>
          <p:cNvPr id="896" name="object 896" descr=""/>
          <p:cNvSpPr txBox="1"/>
          <p:nvPr/>
        </p:nvSpPr>
        <p:spPr>
          <a:xfrm>
            <a:off x="5520032" y="9372689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10X25</a:t>
            </a:r>
            <a:endParaRPr sz="1050">
              <a:latin typeface="Arial"/>
              <a:cs typeface="Arial"/>
            </a:endParaRPr>
          </a:p>
        </p:txBody>
      </p:sp>
      <p:sp>
        <p:nvSpPr>
          <p:cNvPr id="897" name="object 897" descr=""/>
          <p:cNvSpPr txBox="1"/>
          <p:nvPr/>
        </p:nvSpPr>
        <p:spPr>
          <a:xfrm>
            <a:off x="5254304" y="8378073"/>
            <a:ext cx="173990" cy="1676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290">
                <a:latin typeface="Arial"/>
                <a:cs typeface="Arial"/>
              </a:rPr>
              <a:t>5X8</a:t>
            </a:r>
            <a:endParaRPr sz="1050">
              <a:latin typeface="Arial"/>
              <a:cs typeface="Arial"/>
            </a:endParaRPr>
          </a:p>
        </p:txBody>
      </p:sp>
      <p:sp>
        <p:nvSpPr>
          <p:cNvPr id="898" name="object 898" descr=""/>
          <p:cNvSpPr txBox="1"/>
          <p:nvPr/>
        </p:nvSpPr>
        <p:spPr>
          <a:xfrm>
            <a:off x="7173966" y="8116068"/>
            <a:ext cx="173990" cy="1676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290">
                <a:latin typeface="Arial"/>
                <a:cs typeface="Arial"/>
              </a:rPr>
              <a:t>5X8</a:t>
            </a:r>
            <a:endParaRPr sz="1050">
              <a:latin typeface="Arial"/>
              <a:cs typeface="Arial"/>
            </a:endParaRPr>
          </a:p>
        </p:txBody>
      </p:sp>
      <p:sp>
        <p:nvSpPr>
          <p:cNvPr id="899" name="object 899" descr=""/>
          <p:cNvSpPr txBox="1"/>
          <p:nvPr/>
        </p:nvSpPr>
        <p:spPr>
          <a:xfrm>
            <a:off x="7173966" y="8377840"/>
            <a:ext cx="173990" cy="1676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290">
                <a:latin typeface="Arial"/>
                <a:cs typeface="Arial"/>
              </a:rPr>
              <a:t>5X8</a:t>
            </a:r>
            <a:endParaRPr sz="1050">
              <a:latin typeface="Arial"/>
              <a:cs typeface="Arial"/>
            </a:endParaRPr>
          </a:p>
        </p:txBody>
      </p:sp>
      <p:sp>
        <p:nvSpPr>
          <p:cNvPr id="900" name="object 900" descr=""/>
          <p:cNvSpPr txBox="1"/>
          <p:nvPr/>
        </p:nvSpPr>
        <p:spPr>
          <a:xfrm>
            <a:off x="5484746" y="8107706"/>
            <a:ext cx="212090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901" name="object 901" descr=""/>
          <p:cNvSpPr txBox="1"/>
          <p:nvPr/>
        </p:nvSpPr>
        <p:spPr>
          <a:xfrm>
            <a:off x="5833776" y="8107706"/>
            <a:ext cx="212090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902" name="object 902" descr=""/>
          <p:cNvSpPr txBox="1"/>
          <p:nvPr/>
        </p:nvSpPr>
        <p:spPr>
          <a:xfrm>
            <a:off x="6182805" y="8107706"/>
            <a:ext cx="212090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903" name="object 903" descr=""/>
          <p:cNvSpPr txBox="1"/>
          <p:nvPr/>
        </p:nvSpPr>
        <p:spPr>
          <a:xfrm>
            <a:off x="6531835" y="8107706"/>
            <a:ext cx="212090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904" name="object 904" descr=""/>
          <p:cNvSpPr txBox="1"/>
          <p:nvPr/>
        </p:nvSpPr>
        <p:spPr>
          <a:xfrm>
            <a:off x="6880864" y="8107706"/>
            <a:ext cx="212090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905" name="object 905" descr=""/>
          <p:cNvSpPr txBox="1"/>
          <p:nvPr/>
        </p:nvSpPr>
        <p:spPr>
          <a:xfrm>
            <a:off x="7578923" y="8107474"/>
            <a:ext cx="212090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906" name="object 906" descr=""/>
          <p:cNvSpPr txBox="1"/>
          <p:nvPr/>
        </p:nvSpPr>
        <p:spPr>
          <a:xfrm>
            <a:off x="7927953" y="8107474"/>
            <a:ext cx="212090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907" name="object 907" descr=""/>
          <p:cNvSpPr txBox="1"/>
          <p:nvPr/>
        </p:nvSpPr>
        <p:spPr>
          <a:xfrm>
            <a:off x="8276983" y="8107474"/>
            <a:ext cx="212090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908" name="object 908" descr=""/>
          <p:cNvSpPr txBox="1"/>
          <p:nvPr/>
        </p:nvSpPr>
        <p:spPr>
          <a:xfrm>
            <a:off x="8626012" y="8107474"/>
            <a:ext cx="212090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909" name="object 909" descr=""/>
          <p:cNvSpPr txBox="1"/>
          <p:nvPr/>
        </p:nvSpPr>
        <p:spPr>
          <a:xfrm>
            <a:off x="8975042" y="8107474"/>
            <a:ext cx="212090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910" name="object 910" descr=""/>
          <p:cNvSpPr txBox="1"/>
          <p:nvPr/>
        </p:nvSpPr>
        <p:spPr>
          <a:xfrm>
            <a:off x="9324071" y="8107474"/>
            <a:ext cx="212090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911" name="object 911" descr=""/>
          <p:cNvSpPr txBox="1"/>
          <p:nvPr/>
        </p:nvSpPr>
        <p:spPr>
          <a:xfrm>
            <a:off x="9673101" y="8107474"/>
            <a:ext cx="212090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912" name="object 912" descr=""/>
          <p:cNvSpPr txBox="1"/>
          <p:nvPr/>
        </p:nvSpPr>
        <p:spPr>
          <a:xfrm>
            <a:off x="8276983" y="7409415"/>
            <a:ext cx="212090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913" name="object 913" descr=""/>
          <p:cNvSpPr txBox="1"/>
          <p:nvPr/>
        </p:nvSpPr>
        <p:spPr>
          <a:xfrm>
            <a:off x="8626012" y="7409415"/>
            <a:ext cx="212090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914" name="object 914" descr=""/>
          <p:cNvSpPr txBox="1"/>
          <p:nvPr/>
        </p:nvSpPr>
        <p:spPr>
          <a:xfrm>
            <a:off x="8975042" y="7409415"/>
            <a:ext cx="212090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915" name="object 915" descr=""/>
          <p:cNvSpPr txBox="1"/>
          <p:nvPr/>
        </p:nvSpPr>
        <p:spPr>
          <a:xfrm>
            <a:off x="9324071" y="7409415"/>
            <a:ext cx="212090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916" name="object 916" descr=""/>
          <p:cNvSpPr txBox="1"/>
          <p:nvPr/>
        </p:nvSpPr>
        <p:spPr>
          <a:xfrm>
            <a:off x="9673101" y="7409415"/>
            <a:ext cx="212090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917" name="object 917" descr=""/>
          <p:cNvSpPr txBox="1"/>
          <p:nvPr/>
        </p:nvSpPr>
        <p:spPr>
          <a:xfrm>
            <a:off x="10022130" y="7409182"/>
            <a:ext cx="212090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918" name="object 918" descr=""/>
          <p:cNvSpPr txBox="1"/>
          <p:nvPr/>
        </p:nvSpPr>
        <p:spPr>
          <a:xfrm>
            <a:off x="10371159" y="7409182"/>
            <a:ext cx="212090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919" name="object 919" descr=""/>
          <p:cNvSpPr txBox="1"/>
          <p:nvPr/>
        </p:nvSpPr>
        <p:spPr>
          <a:xfrm>
            <a:off x="10720189" y="7409182"/>
            <a:ext cx="212090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920" name="object 920" descr=""/>
          <p:cNvSpPr txBox="1"/>
          <p:nvPr/>
        </p:nvSpPr>
        <p:spPr>
          <a:xfrm>
            <a:off x="11069218" y="7409182"/>
            <a:ext cx="212090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921" name="object 921" descr=""/>
          <p:cNvSpPr txBox="1"/>
          <p:nvPr/>
        </p:nvSpPr>
        <p:spPr>
          <a:xfrm>
            <a:off x="11418248" y="7409182"/>
            <a:ext cx="212090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922" name="object 922" descr=""/>
          <p:cNvSpPr txBox="1"/>
          <p:nvPr/>
        </p:nvSpPr>
        <p:spPr>
          <a:xfrm>
            <a:off x="11767277" y="7409182"/>
            <a:ext cx="212090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923" name="object 923" descr=""/>
          <p:cNvSpPr txBox="1"/>
          <p:nvPr/>
        </p:nvSpPr>
        <p:spPr>
          <a:xfrm>
            <a:off x="12116307" y="7409182"/>
            <a:ext cx="212090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924" name="object 924" descr=""/>
          <p:cNvSpPr txBox="1"/>
          <p:nvPr/>
        </p:nvSpPr>
        <p:spPr>
          <a:xfrm>
            <a:off x="12465336" y="7409182"/>
            <a:ext cx="212090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925" name="object 925" descr=""/>
          <p:cNvSpPr txBox="1"/>
          <p:nvPr/>
        </p:nvSpPr>
        <p:spPr>
          <a:xfrm>
            <a:off x="12814366" y="7409182"/>
            <a:ext cx="212090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926" name="object 926" descr=""/>
          <p:cNvSpPr txBox="1"/>
          <p:nvPr/>
        </p:nvSpPr>
        <p:spPr>
          <a:xfrm>
            <a:off x="13163246" y="7408950"/>
            <a:ext cx="212090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927" name="object 927" descr=""/>
          <p:cNvSpPr txBox="1"/>
          <p:nvPr/>
        </p:nvSpPr>
        <p:spPr>
          <a:xfrm>
            <a:off x="10022130" y="8107474"/>
            <a:ext cx="212090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928" name="object 928" descr=""/>
          <p:cNvSpPr txBox="1"/>
          <p:nvPr/>
        </p:nvSpPr>
        <p:spPr>
          <a:xfrm>
            <a:off x="10371009" y="8107241"/>
            <a:ext cx="212090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929" name="object 929" descr=""/>
          <p:cNvSpPr txBox="1"/>
          <p:nvPr/>
        </p:nvSpPr>
        <p:spPr>
          <a:xfrm>
            <a:off x="10720189" y="8107241"/>
            <a:ext cx="212090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930" name="object 930" descr=""/>
          <p:cNvSpPr txBox="1"/>
          <p:nvPr/>
        </p:nvSpPr>
        <p:spPr>
          <a:xfrm>
            <a:off x="11069218" y="8107241"/>
            <a:ext cx="212090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931" name="object 931" descr=""/>
          <p:cNvSpPr txBox="1"/>
          <p:nvPr/>
        </p:nvSpPr>
        <p:spPr>
          <a:xfrm>
            <a:off x="11418248" y="8107241"/>
            <a:ext cx="212090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932" name="object 932" descr=""/>
          <p:cNvSpPr txBox="1"/>
          <p:nvPr/>
        </p:nvSpPr>
        <p:spPr>
          <a:xfrm>
            <a:off x="11767277" y="8107241"/>
            <a:ext cx="212090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933" name="object 933" descr=""/>
          <p:cNvSpPr txBox="1"/>
          <p:nvPr/>
        </p:nvSpPr>
        <p:spPr>
          <a:xfrm>
            <a:off x="12116307" y="8107241"/>
            <a:ext cx="212090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934" name="object 934" descr=""/>
          <p:cNvSpPr txBox="1"/>
          <p:nvPr/>
        </p:nvSpPr>
        <p:spPr>
          <a:xfrm>
            <a:off x="12465569" y="8107241"/>
            <a:ext cx="212090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935" name="object 935" descr=""/>
          <p:cNvSpPr txBox="1"/>
          <p:nvPr/>
        </p:nvSpPr>
        <p:spPr>
          <a:xfrm>
            <a:off x="12814599" y="8107241"/>
            <a:ext cx="212090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936" name="object 936" descr=""/>
          <p:cNvSpPr txBox="1"/>
          <p:nvPr/>
        </p:nvSpPr>
        <p:spPr>
          <a:xfrm>
            <a:off x="13163629" y="8107241"/>
            <a:ext cx="212090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937" name="object 937" descr=""/>
          <p:cNvSpPr txBox="1"/>
          <p:nvPr/>
        </p:nvSpPr>
        <p:spPr>
          <a:xfrm>
            <a:off x="13512424" y="7408950"/>
            <a:ext cx="212090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938" name="object 938" descr=""/>
          <p:cNvSpPr txBox="1"/>
          <p:nvPr/>
        </p:nvSpPr>
        <p:spPr>
          <a:xfrm>
            <a:off x="13512506" y="8107009"/>
            <a:ext cx="212090" cy="447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050" spc="-280">
                <a:latin typeface="Arial"/>
                <a:cs typeface="Arial"/>
              </a:rPr>
              <a:t>8X10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939" name="object 939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410183" y="6439012"/>
            <a:ext cx="396264" cy="340187"/>
          </a:xfrm>
          <a:prstGeom prst="rect">
            <a:avLst/>
          </a:prstGeom>
        </p:spPr>
      </p:pic>
      <p:sp>
        <p:nvSpPr>
          <p:cNvPr id="940" name="object 940" descr=""/>
          <p:cNvSpPr txBox="1"/>
          <p:nvPr/>
        </p:nvSpPr>
        <p:spPr>
          <a:xfrm>
            <a:off x="9522785" y="6479869"/>
            <a:ext cx="175895" cy="2038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44450">
              <a:lnSpc>
                <a:spcPct val="100000"/>
              </a:lnSpc>
              <a:spcBef>
                <a:spcPts val="125"/>
              </a:spcBef>
            </a:pPr>
            <a:r>
              <a:rPr dirty="0" sz="550" spc="-25">
                <a:latin typeface="Arial"/>
                <a:cs typeface="Arial"/>
              </a:rPr>
              <a:t>12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550" spc="-20">
                <a:latin typeface="Arial"/>
                <a:cs typeface="Arial"/>
              </a:rPr>
              <a:t>A3.2</a:t>
            </a:r>
            <a:endParaRPr sz="550">
              <a:latin typeface="Arial"/>
              <a:cs typeface="Arial"/>
            </a:endParaRPr>
          </a:p>
        </p:txBody>
      </p:sp>
      <p:pic>
        <p:nvPicPr>
          <p:cNvPr id="941" name="object 941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410416" y="10069849"/>
            <a:ext cx="396032" cy="339954"/>
          </a:xfrm>
          <a:prstGeom prst="rect">
            <a:avLst/>
          </a:prstGeom>
        </p:spPr>
      </p:pic>
      <p:sp>
        <p:nvSpPr>
          <p:cNvPr id="942" name="object 942" descr=""/>
          <p:cNvSpPr txBox="1"/>
          <p:nvPr/>
        </p:nvSpPr>
        <p:spPr>
          <a:xfrm>
            <a:off x="4722716" y="10166551"/>
            <a:ext cx="9772015" cy="41973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550" spc="-25">
                <a:latin typeface="Arial"/>
                <a:cs typeface="Arial"/>
              </a:rPr>
              <a:t>10</a:t>
            </a:r>
            <a:endParaRPr sz="550">
              <a:latin typeface="Arial"/>
              <a:cs typeface="Arial"/>
            </a:endParaRPr>
          </a:p>
          <a:p>
            <a:pPr algn="ctr" marL="4445">
              <a:lnSpc>
                <a:spcPct val="100000"/>
              </a:lnSpc>
              <a:spcBef>
                <a:spcPts val="55"/>
              </a:spcBef>
            </a:pPr>
            <a:r>
              <a:rPr dirty="0" sz="550" spc="-20">
                <a:latin typeface="Arial"/>
                <a:cs typeface="Arial"/>
              </a:rPr>
              <a:t>A3.2</a:t>
            </a:r>
            <a:endParaRPr sz="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5"/>
              </a:spcBef>
            </a:pPr>
            <a:endParaRPr sz="55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</a:pPr>
            <a:r>
              <a:rPr dirty="0" sz="550">
                <a:latin typeface="Arial"/>
                <a:cs typeface="Arial"/>
              </a:rPr>
              <a:t>280'-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pic>
        <p:nvPicPr>
          <p:cNvPr id="943" name="object 94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626080" y="8388691"/>
            <a:ext cx="339954" cy="396264"/>
          </a:xfrm>
          <a:prstGeom prst="rect">
            <a:avLst/>
          </a:prstGeom>
        </p:spPr>
      </p:pic>
      <p:sp>
        <p:nvSpPr>
          <p:cNvPr id="944" name="object 944" descr=""/>
          <p:cNvSpPr txBox="1"/>
          <p:nvPr/>
        </p:nvSpPr>
        <p:spPr>
          <a:xfrm>
            <a:off x="14747292" y="8485392"/>
            <a:ext cx="175895" cy="2044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0480">
              <a:lnSpc>
                <a:spcPct val="100000"/>
              </a:lnSpc>
              <a:spcBef>
                <a:spcPts val="125"/>
              </a:spcBef>
            </a:pPr>
            <a:r>
              <a:rPr dirty="0" sz="550" spc="-25">
                <a:latin typeface="Arial"/>
                <a:cs typeface="Arial"/>
              </a:rPr>
              <a:t>11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550" spc="-20">
                <a:latin typeface="Arial"/>
                <a:cs typeface="Arial"/>
              </a:rPr>
              <a:t>A3.2</a:t>
            </a:r>
            <a:endParaRPr sz="550">
              <a:latin typeface="Arial"/>
              <a:cs typeface="Arial"/>
            </a:endParaRPr>
          </a:p>
        </p:txBody>
      </p:sp>
      <p:pic>
        <p:nvPicPr>
          <p:cNvPr id="945" name="object 945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250596" y="8389622"/>
            <a:ext cx="340186" cy="396032"/>
          </a:xfrm>
          <a:prstGeom prst="rect">
            <a:avLst/>
          </a:prstGeom>
        </p:spPr>
      </p:pic>
      <p:sp>
        <p:nvSpPr>
          <p:cNvPr id="946" name="object 946" descr=""/>
          <p:cNvSpPr txBox="1"/>
          <p:nvPr/>
        </p:nvSpPr>
        <p:spPr>
          <a:xfrm>
            <a:off x="4297581" y="8486323"/>
            <a:ext cx="175895" cy="2038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1397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9</a:t>
            </a:r>
            <a:endParaRPr sz="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dirty="0" sz="550" spc="-20">
                <a:latin typeface="Arial"/>
                <a:cs typeface="Arial"/>
              </a:rPr>
              <a:t>A3.2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947" name="object 947" descr=""/>
          <p:cNvGrpSpPr/>
          <p:nvPr/>
        </p:nvGrpSpPr>
        <p:grpSpPr>
          <a:xfrm>
            <a:off x="554233" y="10649936"/>
            <a:ext cx="18990310" cy="2193925"/>
            <a:chOff x="554233" y="10649936"/>
            <a:chExt cx="18990310" cy="2193925"/>
          </a:xfrm>
        </p:grpSpPr>
        <p:sp>
          <p:nvSpPr>
            <p:cNvPr id="948" name="object 948" descr=""/>
            <p:cNvSpPr/>
            <p:nvPr/>
          </p:nvSpPr>
          <p:spPr>
            <a:xfrm>
              <a:off x="558678" y="12336796"/>
              <a:ext cx="16264890" cy="0"/>
            </a:xfrm>
            <a:custGeom>
              <a:avLst/>
              <a:gdLst/>
              <a:ahLst/>
              <a:cxnLst/>
              <a:rect l="l" t="t" r="r" b="b"/>
              <a:pathLst>
                <a:path w="16264890" h="0">
                  <a:moveTo>
                    <a:pt x="0" y="0"/>
                  </a:moveTo>
                  <a:lnTo>
                    <a:pt x="16264543" y="0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49" name="object 94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280946" y="10649936"/>
              <a:ext cx="3263542" cy="2193417"/>
            </a:xfrm>
            <a:prstGeom prst="rect">
              <a:avLst/>
            </a:prstGeom>
          </p:spPr>
        </p:pic>
        <p:sp>
          <p:nvSpPr>
            <p:cNvPr id="950" name="object 950" descr=""/>
            <p:cNvSpPr/>
            <p:nvPr/>
          </p:nvSpPr>
          <p:spPr>
            <a:xfrm>
              <a:off x="558678" y="12336796"/>
              <a:ext cx="16264890" cy="0"/>
            </a:xfrm>
            <a:custGeom>
              <a:avLst/>
              <a:gdLst/>
              <a:ahLst/>
              <a:cxnLst/>
              <a:rect l="l" t="t" r="r" b="b"/>
              <a:pathLst>
                <a:path w="16264890" h="0">
                  <a:moveTo>
                    <a:pt x="0" y="0"/>
                  </a:moveTo>
                  <a:lnTo>
                    <a:pt x="16264543" y="0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1" name="object 951" descr=""/>
            <p:cNvSpPr/>
            <p:nvPr/>
          </p:nvSpPr>
          <p:spPr>
            <a:xfrm>
              <a:off x="14121267" y="10916479"/>
              <a:ext cx="349250" cy="349250"/>
            </a:xfrm>
            <a:custGeom>
              <a:avLst/>
              <a:gdLst/>
              <a:ahLst/>
              <a:cxnLst/>
              <a:rect l="l" t="t" r="r" b="b"/>
              <a:pathLst>
                <a:path w="349250" h="349250">
                  <a:moveTo>
                    <a:pt x="348796" y="174398"/>
                  </a:moveTo>
                  <a:lnTo>
                    <a:pt x="342567" y="128036"/>
                  </a:lnTo>
                  <a:lnTo>
                    <a:pt x="324986" y="86376"/>
                  </a:lnTo>
                  <a:lnTo>
                    <a:pt x="297716" y="51080"/>
                  </a:lnTo>
                  <a:lnTo>
                    <a:pt x="262420" y="23810"/>
                  </a:lnTo>
                  <a:lnTo>
                    <a:pt x="220760" y="6229"/>
                  </a:lnTo>
                  <a:lnTo>
                    <a:pt x="174398" y="0"/>
                  </a:lnTo>
                  <a:lnTo>
                    <a:pt x="128036" y="6229"/>
                  </a:lnTo>
                  <a:lnTo>
                    <a:pt x="86376" y="23810"/>
                  </a:lnTo>
                  <a:lnTo>
                    <a:pt x="51080" y="51080"/>
                  </a:lnTo>
                  <a:lnTo>
                    <a:pt x="23810" y="86376"/>
                  </a:lnTo>
                  <a:lnTo>
                    <a:pt x="6229" y="128036"/>
                  </a:lnTo>
                  <a:lnTo>
                    <a:pt x="0" y="174398"/>
                  </a:lnTo>
                  <a:lnTo>
                    <a:pt x="6229" y="220760"/>
                  </a:lnTo>
                  <a:lnTo>
                    <a:pt x="23810" y="262420"/>
                  </a:lnTo>
                  <a:lnTo>
                    <a:pt x="51080" y="297716"/>
                  </a:lnTo>
                  <a:lnTo>
                    <a:pt x="86376" y="324986"/>
                  </a:lnTo>
                  <a:lnTo>
                    <a:pt x="128036" y="342567"/>
                  </a:lnTo>
                  <a:lnTo>
                    <a:pt x="174398" y="348796"/>
                  </a:lnTo>
                  <a:lnTo>
                    <a:pt x="220760" y="342567"/>
                  </a:lnTo>
                  <a:lnTo>
                    <a:pt x="262420" y="324986"/>
                  </a:lnTo>
                  <a:lnTo>
                    <a:pt x="297716" y="297716"/>
                  </a:lnTo>
                  <a:lnTo>
                    <a:pt x="324986" y="262420"/>
                  </a:lnTo>
                  <a:lnTo>
                    <a:pt x="342567" y="220760"/>
                  </a:lnTo>
                  <a:lnTo>
                    <a:pt x="348796" y="174398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52" name="object 952" descr=""/>
          <p:cNvSpPr/>
          <p:nvPr/>
        </p:nvSpPr>
        <p:spPr>
          <a:xfrm>
            <a:off x="14133134" y="5528394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3" name="object 953" descr=""/>
          <p:cNvSpPr txBox="1"/>
          <p:nvPr/>
        </p:nvSpPr>
        <p:spPr>
          <a:xfrm>
            <a:off x="13410741" y="5698635"/>
            <a:ext cx="560705" cy="1384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954" name="object 954" descr=""/>
          <p:cNvSpPr txBox="1"/>
          <p:nvPr/>
        </p:nvSpPr>
        <p:spPr>
          <a:xfrm>
            <a:off x="11045680" y="5405376"/>
            <a:ext cx="3361690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'G'</a:t>
            </a:r>
            <a:r>
              <a:rPr dirty="0" u="sng" sz="1950" spc="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1ST</a:t>
            </a:r>
            <a:r>
              <a:rPr dirty="0" u="sng" sz="1950" spc="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FLOOR</a:t>
            </a:r>
            <a:r>
              <a:rPr dirty="0" u="sng" sz="1950" spc="-1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950" spc="370">
                <a:latin typeface="Arial"/>
                <a:cs typeface="Arial"/>
              </a:rPr>
              <a:t> </a:t>
            </a:r>
            <a:r>
              <a:rPr dirty="0" u="none" baseline="-29411" sz="2550" spc="-75">
                <a:latin typeface="Arial"/>
                <a:cs typeface="Arial"/>
              </a:rPr>
              <a:t>1</a:t>
            </a:r>
            <a:endParaRPr baseline="-29411" sz="2550">
              <a:latin typeface="Arial"/>
              <a:cs typeface="Arial"/>
            </a:endParaRPr>
          </a:p>
        </p:txBody>
      </p:sp>
      <p:sp>
        <p:nvSpPr>
          <p:cNvPr id="955" name="object 955" descr=""/>
          <p:cNvSpPr txBox="1"/>
          <p:nvPr/>
        </p:nvSpPr>
        <p:spPr>
          <a:xfrm>
            <a:off x="14869039" y="5184738"/>
            <a:ext cx="28638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10">
                <a:latin typeface="Arial"/>
                <a:cs typeface="Arial"/>
              </a:rPr>
              <a:t>NORTH</a:t>
            </a:r>
            <a:endParaRPr sz="550">
              <a:latin typeface="Arial"/>
              <a:cs typeface="Arial"/>
            </a:endParaRPr>
          </a:p>
        </p:txBody>
      </p:sp>
      <p:pic>
        <p:nvPicPr>
          <p:cNvPr id="956" name="object 956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4741259" y="5315718"/>
            <a:ext cx="540297" cy="648147"/>
          </a:xfrm>
          <a:prstGeom prst="rect">
            <a:avLst/>
          </a:prstGeom>
        </p:spPr>
      </p:pic>
      <p:sp>
        <p:nvSpPr>
          <p:cNvPr id="957" name="object 957" descr=""/>
          <p:cNvSpPr txBox="1"/>
          <p:nvPr/>
        </p:nvSpPr>
        <p:spPr>
          <a:xfrm>
            <a:off x="13399107" y="11086486"/>
            <a:ext cx="560705" cy="1384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958" name="object 958" descr=""/>
          <p:cNvSpPr txBox="1"/>
          <p:nvPr/>
        </p:nvSpPr>
        <p:spPr>
          <a:xfrm>
            <a:off x="10922821" y="10793461"/>
            <a:ext cx="3472179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 spc="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'G'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2ND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FLOOR</a:t>
            </a:r>
            <a:r>
              <a:rPr dirty="0" u="sng" sz="1950" spc="4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950" spc="360">
                <a:latin typeface="Arial"/>
                <a:cs typeface="Arial"/>
              </a:rPr>
              <a:t> </a:t>
            </a:r>
            <a:r>
              <a:rPr dirty="0" u="none" baseline="-29411" sz="2550" spc="-75">
                <a:latin typeface="Arial"/>
                <a:cs typeface="Arial"/>
              </a:rPr>
              <a:t>2</a:t>
            </a:r>
            <a:endParaRPr baseline="-29411" sz="2550">
              <a:latin typeface="Arial"/>
              <a:cs typeface="Arial"/>
            </a:endParaRPr>
          </a:p>
        </p:txBody>
      </p:sp>
      <p:sp>
        <p:nvSpPr>
          <p:cNvPr id="959" name="object 959" descr=""/>
          <p:cNvSpPr txBox="1"/>
          <p:nvPr/>
        </p:nvSpPr>
        <p:spPr>
          <a:xfrm>
            <a:off x="14857462" y="10572591"/>
            <a:ext cx="28638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10">
                <a:latin typeface="Arial"/>
                <a:cs typeface="Arial"/>
              </a:rPr>
              <a:t>NORTH</a:t>
            </a:r>
            <a:endParaRPr sz="550">
              <a:latin typeface="Arial"/>
              <a:cs typeface="Arial"/>
            </a:endParaRPr>
          </a:p>
        </p:txBody>
      </p:sp>
      <p:pic>
        <p:nvPicPr>
          <p:cNvPr id="960" name="object 960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4729393" y="10703804"/>
            <a:ext cx="540530" cy="647915"/>
          </a:xfrm>
          <a:prstGeom prst="rect">
            <a:avLst/>
          </a:prstGeom>
        </p:spPr>
      </p:pic>
      <p:sp>
        <p:nvSpPr>
          <p:cNvPr id="961" name="object 961" descr=""/>
          <p:cNvSpPr txBox="1"/>
          <p:nvPr/>
        </p:nvSpPr>
        <p:spPr>
          <a:xfrm>
            <a:off x="17625854" y="11219529"/>
            <a:ext cx="1746250" cy="1151255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360"/>
              </a:spcBef>
            </a:pPr>
            <a:r>
              <a:rPr dirty="0" sz="3100" spc="305" b="0">
                <a:latin typeface="Segoe UI Semilight"/>
                <a:cs typeface="Segoe UI Semilight"/>
              </a:rPr>
              <a:t>JORDAN</a:t>
            </a:r>
            <a:endParaRPr sz="3100">
              <a:latin typeface="Segoe UI Semilight"/>
              <a:cs typeface="Segoe UI Semilight"/>
            </a:endParaRPr>
          </a:p>
          <a:p>
            <a:pPr marL="16510">
              <a:lnSpc>
                <a:spcPct val="100000"/>
              </a:lnSpc>
              <a:spcBef>
                <a:spcPts val="45"/>
              </a:spcBef>
            </a:pPr>
            <a:r>
              <a:rPr dirty="0" sz="1650" b="0">
                <a:latin typeface="Segoe UI Semilight"/>
                <a:cs typeface="Segoe UI Semilight"/>
              </a:rPr>
              <a:t>A</a:t>
            </a:r>
            <a:r>
              <a:rPr dirty="0" sz="1650" spc="20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R</a:t>
            </a:r>
            <a:r>
              <a:rPr dirty="0" sz="1650" spc="20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C</a:t>
            </a:r>
            <a:r>
              <a:rPr dirty="0" sz="1650" spc="25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H</a:t>
            </a:r>
            <a:r>
              <a:rPr dirty="0" sz="1650" spc="20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I</a:t>
            </a:r>
            <a:r>
              <a:rPr dirty="0" sz="1650" spc="25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T</a:t>
            </a:r>
            <a:r>
              <a:rPr dirty="0" sz="1650" spc="20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E</a:t>
            </a:r>
            <a:r>
              <a:rPr dirty="0" sz="1650" spc="25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C</a:t>
            </a:r>
            <a:r>
              <a:rPr dirty="0" sz="1650" spc="20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T</a:t>
            </a:r>
            <a:r>
              <a:rPr dirty="0" sz="1650" spc="25" b="0">
                <a:latin typeface="Segoe UI Semilight"/>
                <a:cs typeface="Segoe UI Semilight"/>
              </a:rPr>
              <a:t> </a:t>
            </a:r>
            <a:r>
              <a:rPr dirty="0" sz="1650" spc="-50" b="0">
                <a:latin typeface="Segoe UI Semilight"/>
                <a:cs typeface="Segoe UI Semilight"/>
              </a:rPr>
              <a:t>S</a:t>
            </a:r>
            <a:endParaRPr sz="1650">
              <a:latin typeface="Segoe UI Semilight"/>
              <a:cs typeface="Segoe UI Semilight"/>
            </a:endParaRPr>
          </a:p>
          <a:p>
            <a:pPr marL="12700" marR="30480" indent="2540">
              <a:lnSpc>
                <a:spcPct val="110200"/>
              </a:lnSpc>
              <a:spcBef>
                <a:spcPts val="25"/>
              </a:spcBef>
            </a:pPr>
            <a:r>
              <a:rPr dirty="0" sz="1050" b="0">
                <a:latin typeface="Segoe UI Semilight"/>
                <a:cs typeface="Segoe UI Semilight"/>
              </a:rPr>
              <a:t>131</a:t>
            </a:r>
            <a:r>
              <a:rPr dirty="0" sz="1050" spc="45" b="0">
                <a:latin typeface="Segoe UI Semilight"/>
                <a:cs typeface="Segoe UI Semilight"/>
              </a:rPr>
              <a:t> </a:t>
            </a:r>
            <a:r>
              <a:rPr dirty="0" sz="1050" b="0">
                <a:latin typeface="Segoe UI Semilight"/>
                <a:cs typeface="Segoe UI Semilight"/>
              </a:rPr>
              <a:t>CALLE</a:t>
            </a:r>
            <a:r>
              <a:rPr dirty="0" sz="1050" spc="40" b="0">
                <a:latin typeface="Segoe UI Semilight"/>
                <a:cs typeface="Segoe UI Semilight"/>
              </a:rPr>
              <a:t> </a:t>
            </a:r>
            <a:r>
              <a:rPr dirty="0" sz="1050" b="0">
                <a:latin typeface="Segoe UI Semilight"/>
                <a:cs typeface="Segoe UI Semilight"/>
              </a:rPr>
              <a:t>IGLESIA,</a:t>
            </a:r>
            <a:r>
              <a:rPr dirty="0" sz="1050" spc="40" b="0">
                <a:latin typeface="Segoe UI Semilight"/>
                <a:cs typeface="Segoe UI Semilight"/>
              </a:rPr>
              <a:t> </a:t>
            </a:r>
            <a:r>
              <a:rPr dirty="0" sz="1050" b="0">
                <a:latin typeface="Segoe UI Semilight"/>
                <a:cs typeface="Segoe UI Semilight"/>
              </a:rPr>
              <a:t>SUITE</a:t>
            </a:r>
            <a:r>
              <a:rPr dirty="0" sz="1050" spc="40" b="0">
                <a:latin typeface="Segoe UI Semilight"/>
                <a:cs typeface="Segoe UI Semilight"/>
              </a:rPr>
              <a:t> </a:t>
            </a:r>
            <a:r>
              <a:rPr dirty="0" sz="1050" spc="-25" b="0">
                <a:latin typeface="Segoe UI Semilight"/>
                <a:cs typeface="Segoe UI Semilight"/>
              </a:rPr>
              <a:t>100 </a:t>
            </a:r>
            <a:r>
              <a:rPr dirty="0" sz="1050" b="0">
                <a:latin typeface="Segoe UI Semilight"/>
                <a:cs typeface="Segoe UI Semilight"/>
              </a:rPr>
              <a:t>SAN</a:t>
            </a:r>
            <a:r>
              <a:rPr dirty="0" sz="1050" spc="165" b="0">
                <a:latin typeface="Segoe UI Semilight"/>
                <a:cs typeface="Segoe UI Semilight"/>
              </a:rPr>
              <a:t> </a:t>
            </a:r>
            <a:r>
              <a:rPr dirty="0" sz="1050" spc="50" b="0">
                <a:latin typeface="Segoe UI Semilight"/>
                <a:cs typeface="Segoe UI Semilight"/>
              </a:rPr>
              <a:t>CLEMENTE,</a:t>
            </a:r>
            <a:r>
              <a:rPr dirty="0" sz="1050" spc="180" b="0">
                <a:latin typeface="Segoe UI Semilight"/>
                <a:cs typeface="Segoe UI Semilight"/>
              </a:rPr>
              <a:t> </a:t>
            </a:r>
            <a:r>
              <a:rPr dirty="0" sz="1050" b="0">
                <a:latin typeface="Segoe UI Semilight"/>
                <a:cs typeface="Segoe UI Semilight"/>
              </a:rPr>
              <a:t>CA</a:t>
            </a:r>
            <a:r>
              <a:rPr dirty="0" sz="1050" spc="180" b="0">
                <a:latin typeface="Segoe UI Semilight"/>
                <a:cs typeface="Segoe UI Semilight"/>
              </a:rPr>
              <a:t> </a:t>
            </a:r>
            <a:r>
              <a:rPr dirty="0" sz="1050" spc="35" b="0">
                <a:latin typeface="Segoe UI Semilight"/>
                <a:cs typeface="Segoe UI Semilight"/>
              </a:rPr>
              <a:t>92672</a:t>
            </a:r>
            <a:endParaRPr sz="1050">
              <a:latin typeface="Segoe UI Semilight"/>
              <a:cs typeface="Segoe UI Semilight"/>
            </a:endParaRPr>
          </a:p>
        </p:txBody>
      </p:sp>
      <p:sp>
        <p:nvSpPr>
          <p:cNvPr id="962" name="object 962" descr=""/>
          <p:cNvSpPr txBox="1"/>
          <p:nvPr/>
        </p:nvSpPr>
        <p:spPr>
          <a:xfrm>
            <a:off x="13069157" y="11342951"/>
            <a:ext cx="3731895" cy="1115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48460">
              <a:lnSpc>
                <a:spcPts val="3085"/>
              </a:lnSpc>
            </a:pPr>
            <a:r>
              <a:rPr dirty="0" sz="3050">
                <a:latin typeface="Arial"/>
                <a:cs typeface="Arial"/>
              </a:rPr>
              <a:t>SCHEME</a:t>
            </a:r>
            <a:r>
              <a:rPr dirty="0" sz="3050" spc="5">
                <a:latin typeface="Arial"/>
                <a:cs typeface="Arial"/>
              </a:rPr>
              <a:t> </a:t>
            </a:r>
            <a:r>
              <a:rPr dirty="0" sz="3050" spc="-50">
                <a:latin typeface="Arial"/>
                <a:cs typeface="Arial"/>
              </a:rPr>
              <a:t>C</a:t>
            </a:r>
            <a:endParaRPr sz="3050">
              <a:latin typeface="Arial"/>
              <a:cs typeface="Arial"/>
            </a:endParaRPr>
          </a:p>
          <a:p>
            <a:pPr marL="12700">
              <a:lnSpc>
                <a:spcPts val="5115"/>
              </a:lnSpc>
            </a:pPr>
            <a:r>
              <a:rPr dirty="0" sz="4600">
                <a:latin typeface="Arial"/>
                <a:cs typeface="Arial"/>
              </a:rPr>
              <a:t>FLOOR</a:t>
            </a:r>
            <a:r>
              <a:rPr dirty="0" sz="4600" spc="-20">
                <a:latin typeface="Arial"/>
                <a:cs typeface="Arial"/>
              </a:rPr>
              <a:t> PLAN</a:t>
            </a:r>
            <a:endParaRPr sz="4600">
              <a:latin typeface="Arial"/>
              <a:cs typeface="Arial"/>
            </a:endParaRPr>
          </a:p>
          <a:p>
            <a:pPr marL="661035">
              <a:lnSpc>
                <a:spcPct val="100000"/>
              </a:lnSpc>
              <a:spcBef>
                <a:spcPts val="50"/>
              </a:spcBef>
            </a:pPr>
            <a:r>
              <a:rPr dirty="0" sz="350" spc="20">
                <a:latin typeface="Arial"/>
                <a:cs typeface="Arial"/>
              </a:rPr>
              <a:t>THIS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DRAWING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AND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ITS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CONTENTS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ARE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INSTRUMENTS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-25">
                <a:latin typeface="Arial"/>
                <a:cs typeface="Arial"/>
              </a:rPr>
              <a:t>OF</a:t>
            </a:r>
            <a:endParaRPr sz="350">
              <a:latin typeface="Arial"/>
              <a:cs typeface="Arial"/>
            </a:endParaRPr>
          </a:p>
        </p:txBody>
      </p:sp>
      <p:sp>
        <p:nvSpPr>
          <p:cNvPr id="963" name="object 963" descr=""/>
          <p:cNvSpPr txBox="1"/>
          <p:nvPr/>
        </p:nvSpPr>
        <p:spPr>
          <a:xfrm>
            <a:off x="580882" y="11724603"/>
            <a:ext cx="8998585" cy="1102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790"/>
              </a:lnSpc>
            </a:pPr>
            <a:r>
              <a:rPr dirty="0" sz="4600">
                <a:latin typeface="Arial"/>
                <a:cs typeface="Arial"/>
              </a:rPr>
              <a:t>MISSION</a:t>
            </a:r>
            <a:r>
              <a:rPr dirty="0" sz="4600" spc="-25">
                <a:latin typeface="Arial"/>
                <a:cs typeface="Arial"/>
              </a:rPr>
              <a:t> </a:t>
            </a:r>
            <a:r>
              <a:rPr dirty="0" sz="4600">
                <a:latin typeface="Arial"/>
                <a:cs typeface="Arial"/>
              </a:rPr>
              <a:t>ROAD</a:t>
            </a:r>
            <a:r>
              <a:rPr dirty="0" sz="4600" spc="-15">
                <a:latin typeface="Arial"/>
                <a:cs typeface="Arial"/>
              </a:rPr>
              <a:t> </a:t>
            </a:r>
            <a:r>
              <a:rPr dirty="0" sz="4600">
                <a:latin typeface="Arial"/>
                <a:cs typeface="Arial"/>
              </a:rPr>
              <a:t>SELF</a:t>
            </a:r>
            <a:r>
              <a:rPr dirty="0" sz="4600" spc="-15">
                <a:latin typeface="Arial"/>
                <a:cs typeface="Arial"/>
              </a:rPr>
              <a:t> </a:t>
            </a:r>
            <a:r>
              <a:rPr dirty="0" sz="4600" spc="-10">
                <a:latin typeface="Arial"/>
                <a:cs typeface="Arial"/>
              </a:rPr>
              <a:t>STORAGE</a:t>
            </a:r>
            <a:endParaRPr sz="4600">
              <a:latin typeface="Arial"/>
              <a:cs typeface="Arial"/>
            </a:endParaRPr>
          </a:p>
          <a:p>
            <a:pPr marL="12700">
              <a:lnSpc>
                <a:spcPts val="3740"/>
              </a:lnSpc>
            </a:pPr>
            <a:r>
              <a:rPr dirty="0" sz="3450">
                <a:latin typeface="Arial"/>
                <a:cs typeface="Arial"/>
              </a:rPr>
              <a:t>FALLBROOK, </a:t>
            </a:r>
            <a:r>
              <a:rPr dirty="0" sz="3450" spc="-25">
                <a:latin typeface="Arial"/>
                <a:cs typeface="Arial"/>
              </a:rPr>
              <a:t>CA</a:t>
            </a:r>
            <a:endParaRPr sz="3450">
              <a:latin typeface="Arial"/>
              <a:cs typeface="Arial"/>
            </a:endParaRPr>
          </a:p>
        </p:txBody>
      </p:sp>
      <p:sp>
        <p:nvSpPr>
          <p:cNvPr id="964" name="object 964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JOB</a:t>
            </a:r>
            <a:r>
              <a:rPr dirty="0" spc="35"/>
              <a:t> </a:t>
            </a:r>
            <a:r>
              <a:rPr dirty="0"/>
              <a:t>NUMBER:</a:t>
            </a:r>
            <a:r>
              <a:rPr dirty="0" spc="145"/>
              <a:t>  </a:t>
            </a:r>
            <a:r>
              <a:rPr dirty="0" spc="-10"/>
              <a:t>24-</a:t>
            </a:r>
            <a:r>
              <a:rPr dirty="0" spc="-25"/>
              <a:t>719</a:t>
            </a:r>
          </a:p>
        </p:txBody>
      </p:sp>
      <p:sp>
        <p:nvSpPr>
          <p:cNvPr id="965" name="object 965" descr=""/>
          <p:cNvSpPr txBox="1"/>
          <p:nvPr/>
        </p:nvSpPr>
        <p:spPr>
          <a:xfrm>
            <a:off x="13715094" y="12436554"/>
            <a:ext cx="1544320" cy="37401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 indent="1270">
              <a:lnSpc>
                <a:spcPct val="110200"/>
              </a:lnSpc>
              <a:spcBef>
                <a:spcPts val="55"/>
              </a:spcBef>
            </a:pPr>
            <a:r>
              <a:rPr dirty="0" sz="350" spc="10">
                <a:latin typeface="Arial"/>
                <a:cs typeface="Arial"/>
              </a:rPr>
              <a:t>SERVICE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AND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ARE</a:t>
            </a:r>
            <a:r>
              <a:rPr dirty="0" sz="350" spc="5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THE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COPYRIGHTED</a:t>
            </a:r>
            <a:r>
              <a:rPr dirty="0" sz="350" spc="5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PROPERTY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OF</a:t>
            </a:r>
            <a:r>
              <a:rPr dirty="0" sz="350" spc="55">
                <a:latin typeface="Arial"/>
                <a:cs typeface="Arial"/>
              </a:rPr>
              <a:t> </a:t>
            </a:r>
            <a:r>
              <a:rPr dirty="0" sz="350" spc="-10">
                <a:latin typeface="Arial"/>
                <a:cs typeface="Arial"/>
              </a:rPr>
              <a:t>JORDAN</a:t>
            </a:r>
            <a:r>
              <a:rPr dirty="0" sz="350" spc="50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ARCHITECTS,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INC.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THE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USE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IS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EXPRESSLY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INTENDED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FOR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-25">
                <a:latin typeface="Arial"/>
                <a:cs typeface="Arial"/>
              </a:rPr>
              <a:t>THE</a:t>
            </a:r>
            <a:r>
              <a:rPr dirty="0" sz="350" spc="50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PROJECT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NOTED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ABOVE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AND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MAY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NOT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BE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REUSED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-25">
                <a:latin typeface="Arial"/>
                <a:cs typeface="Arial"/>
              </a:rPr>
              <a:t>OR</a:t>
            </a:r>
            <a:r>
              <a:rPr dirty="0" sz="350" spc="50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REPRODUCED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IN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WHOLE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OR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IN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PART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WITHOUT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THE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-10">
                <a:latin typeface="Arial"/>
                <a:cs typeface="Arial"/>
              </a:rPr>
              <a:t>WRITTEN</a:t>
            </a:r>
            <a:r>
              <a:rPr dirty="0" sz="350" spc="50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PERMISSION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OF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JORDAN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ARCHITECTS,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INC.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-10">
                <a:latin typeface="Arial"/>
                <a:cs typeface="Arial"/>
              </a:rPr>
              <a:t>"COPYRIGHT"</a:t>
            </a:r>
            <a:r>
              <a:rPr dirty="0" sz="350" spc="500">
                <a:latin typeface="Arial"/>
                <a:cs typeface="Arial"/>
              </a:rPr>
              <a:t>  </a:t>
            </a:r>
            <a:r>
              <a:rPr dirty="0" sz="350" spc="10">
                <a:latin typeface="Arial"/>
                <a:cs typeface="Arial"/>
              </a:rPr>
              <a:t>YEAR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OF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FIRST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PUBLICATION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2024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JORDAN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ARCHITECTS,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-20">
                <a:latin typeface="Arial"/>
                <a:cs typeface="Arial"/>
              </a:rPr>
              <a:t>INC.</a:t>
            </a:r>
            <a:endParaRPr sz="350">
              <a:latin typeface="Arial"/>
              <a:cs typeface="Arial"/>
            </a:endParaRPr>
          </a:p>
        </p:txBody>
      </p:sp>
      <p:sp>
        <p:nvSpPr>
          <p:cNvPr id="966" name="object 966" descr=""/>
          <p:cNvSpPr txBox="1"/>
          <p:nvPr/>
        </p:nvSpPr>
        <p:spPr>
          <a:xfrm>
            <a:off x="15658724" y="12509153"/>
            <a:ext cx="395605" cy="28130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800" spc="-10">
                <a:latin typeface="Arial"/>
                <a:cs typeface="Arial"/>
              </a:rPr>
              <a:t>SCALE: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800" spc="-10">
                <a:latin typeface="Arial"/>
                <a:cs typeface="Arial"/>
              </a:rPr>
              <a:t>DATE:</a:t>
            </a:r>
            <a:endParaRPr sz="800">
              <a:latin typeface="Arial"/>
              <a:cs typeface="Arial"/>
            </a:endParaRPr>
          </a:p>
        </p:txBody>
      </p:sp>
      <p:sp>
        <p:nvSpPr>
          <p:cNvPr id="967" name="object 96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1/16"=1'-</a:t>
            </a:r>
            <a:r>
              <a:rPr dirty="0" spc="-25"/>
              <a:t>0"</a:t>
            </a:r>
          </a:p>
          <a:p>
            <a:pPr marL="27940">
              <a:lnSpc>
                <a:spcPct val="100000"/>
              </a:lnSpc>
              <a:spcBef>
                <a:spcPts val="165"/>
              </a:spcBef>
            </a:pPr>
            <a:r>
              <a:rPr dirty="0" sz="750" spc="-10"/>
              <a:t>09/02/2025</a:t>
            </a:r>
            <a:endParaRPr sz="750"/>
          </a:p>
        </p:txBody>
      </p:sp>
      <p:sp>
        <p:nvSpPr>
          <p:cNvPr id="968" name="object 96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190"/>
              </a:lnSpc>
            </a:pPr>
            <a:r>
              <a:rPr dirty="0" spc="-20"/>
              <a:t>A2.</a:t>
            </a:r>
            <a:r>
              <a:rPr dirty="0" spc="-20"/>
              <a:t>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566406" y="1627407"/>
            <a:ext cx="12065" cy="2933065"/>
            <a:chOff x="6566406" y="1627407"/>
            <a:chExt cx="12065" cy="2933065"/>
          </a:xfrm>
        </p:grpSpPr>
        <p:sp>
          <p:nvSpPr>
            <p:cNvPr id="3" name="object 3" descr=""/>
            <p:cNvSpPr/>
            <p:nvPr/>
          </p:nvSpPr>
          <p:spPr>
            <a:xfrm>
              <a:off x="6566406" y="1627407"/>
              <a:ext cx="12065" cy="2933065"/>
            </a:xfrm>
            <a:custGeom>
              <a:avLst/>
              <a:gdLst/>
              <a:ahLst/>
              <a:cxnLst/>
              <a:rect l="l" t="t" r="r" b="b"/>
              <a:pathLst>
                <a:path w="12065" h="2933065">
                  <a:moveTo>
                    <a:pt x="0" y="0"/>
                  </a:moveTo>
                  <a:lnTo>
                    <a:pt x="0" y="2932546"/>
                  </a:lnTo>
                  <a:lnTo>
                    <a:pt x="11634" y="2932546"/>
                  </a:lnTo>
                  <a:lnTo>
                    <a:pt x="0" y="0"/>
                  </a:lnTo>
                  <a:close/>
                </a:path>
                <a:path w="12065" h="2933065">
                  <a:moveTo>
                    <a:pt x="0" y="0"/>
                  </a:moveTo>
                  <a:lnTo>
                    <a:pt x="11634" y="293254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566407" y="1627407"/>
              <a:ext cx="12065" cy="2933065"/>
            </a:xfrm>
            <a:custGeom>
              <a:avLst/>
              <a:gdLst/>
              <a:ahLst/>
              <a:cxnLst/>
              <a:rect l="l" t="t" r="r" b="b"/>
              <a:pathLst>
                <a:path w="12065" h="2933065">
                  <a:moveTo>
                    <a:pt x="11634" y="0"/>
                  </a:moveTo>
                  <a:lnTo>
                    <a:pt x="0" y="0"/>
                  </a:lnTo>
                  <a:lnTo>
                    <a:pt x="11634" y="2932546"/>
                  </a:lnTo>
                  <a:lnTo>
                    <a:pt x="11634" y="0"/>
                  </a:lnTo>
                  <a:close/>
                </a:path>
                <a:path w="12065" h="2933065">
                  <a:moveTo>
                    <a:pt x="0" y="0"/>
                  </a:moveTo>
                  <a:lnTo>
                    <a:pt x="11634" y="2932546"/>
                  </a:lnTo>
                  <a:lnTo>
                    <a:pt x="0" y="293254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6915436" y="1627407"/>
            <a:ext cx="12065" cy="855344"/>
            <a:chOff x="6915436" y="1627407"/>
            <a:chExt cx="12065" cy="855344"/>
          </a:xfrm>
        </p:grpSpPr>
        <p:sp>
          <p:nvSpPr>
            <p:cNvPr id="6" name="object 6" descr=""/>
            <p:cNvSpPr/>
            <p:nvPr/>
          </p:nvSpPr>
          <p:spPr>
            <a:xfrm>
              <a:off x="6915436" y="1627407"/>
              <a:ext cx="12065" cy="855344"/>
            </a:xfrm>
            <a:custGeom>
              <a:avLst/>
              <a:gdLst/>
              <a:ahLst/>
              <a:cxnLst/>
              <a:rect l="l" t="t" r="r" b="b"/>
              <a:pathLst>
                <a:path w="12065" h="855344">
                  <a:moveTo>
                    <a:pt x="0" y="0"/>
                  </a:moveTo>
                  <a:lnTo>
                    <a:pt x="0" y="855122"/>
                  </a:lnTo>
                  <a:lnTo>
                    <a:pt x="11634" y="855122"/>
                  </a:lnTo>
                  <a:lnTo>
                    <a:pt x="0" y="0"/>
                  </a:lnTo>
                  <a:close/>
                </a:path>
                <a:path w="12065" h="855344">
                  <a:moveTo>
                    <a:pt x="0" y="0"/>
                  </a:moveTo>
                  <a:lnTo>
                    <a:pt x="11634" y="855122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915437" y="1627407"/>
              <a:ext cx="12065" cy="855344"/>
            </a:xfrm>
            <a:custGeom>
              <a:avLst/>
              <a:gdLst/>
              <a:ahLst/>
              <a:cxnLst/>
              <a:rect l="l" t="t" r="r" b="b"/>
              <a:pathLst>
                <a:path w="12065" h="855344">
                  <a:moveTo>
                    <a:pt x="11634" y="0"/>
                  </a:moveTo>
                  <a:lnTo>
                    <a:pt x="0" y="0"/>
                  </a:lnTo>
                  <a:lnTo>
                    <a:pt x="11634" y="855122"/>
                  </a:lnTo>
                  <a:lnTo>
                    <a:pt x="11634" y="0"/>
                  </a:lnTo>
                  <a:close/>
                </a:path>
                <a:path w="12065" h="855344">
                  <a:moveTo>
                    <a:pt x="0" y="0"/>
                  </a:moveTo>
                  <a:lnTo>
                    <a:pt x="11634" y="855122"/>
                  </a:lnTo>
                  <a:lnTo>
                    <a:pt x="0" y="85512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6915436" y="3704365"/>
            <a:ext cx="12065" cy="855344"/>
            <a:chOff x="6915436" y="3704365"/>
            <a:chExt cx="12065" cy="855344"/>
          </a:xfrm>
        </p:grpSpPr>
        <p:sp>
          <p:nvSpPr>
            <p:cNvPr id="9" name="object 9" descr=""/>
            <p:cNvSpPr/>
            <p:nvPr/>
          </p:nvSpPr>
          <p:spPr>
            <a:xfrm>
              <a:off x="6915436" y="3704365"/>
              <a:ext cx="12065" cy="855344"/>
            </a:xfrm>
            <a:custGeom>
              <a:avLst/>
              <a:gdLst/>
              <a:ahLst/>
              <a:cxnLst/>
              <a:rect l="l" t="t" r="r" b="b"/>
              <a:pathLst>
                <a:path w="12065" h="855345">
                  <a:moveTo>
                    <a:pt x="0" y="0"/>
                  </a:moveTo>
                  <a:lnTo>
                    <a:pt x="0" y="855122"/>
                  </a:lnTo>
                  <a:lnTo>
                    <a:pt x="11634" y="855122"/>
                  </a:lnTo>
                  <a:lnTo>
                    <a:pt x="0" y="0"/>
                  </a:lnTo>
                  <a:close/>
                </a:path>
                <a:path w="12065" h="855345">
                  <a:moveTo>
                    <a:pt x="0" y="0"/>
                  </a:moveTo>
                  <a:lnTo>
                    <a:pt x="11634" y="855122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915437" y="3704365"/>
              <a:ext cx="12065" cy="855344"/>
            </a:xfrm>
            <a:custGeom>
              <a:avLst/>
              <a:gdLst/>
              <a:ahLst/>
              <a:cxnLst/>
              <a:rect l="l" t="t" r="r" b="b"/>
              <a:pathLst>
                <a:path w="12065" h="855345">
                  <a:moveTo>
                    <a:pt x="11634" y="0"/>
                  </a:moveTo>
                  <a:lnTo>
                    <a:pt x="0" y="0"/>
                  </a:lnTo>
                  <a:lnTo>
                    <a:pt x="11634" y="855122"/>
                  </a:lnTo>
                  <a:lnTo>
                    <a:pt x="11634" y="0"/>
                  </a:lnTo>
                  <a:close/>
                </a:path>
                <a:path w="12065" h="855345">
                  <a:moveTo>
                    <a:pt x="0" y="0"/>
                  </a:moveTo>
                  <a:lnTo>
                    <a:pt x="11634" y="855122"/>
                  </a:lnTo>
                  <a:lnTo>
                    <a:pt x="0" y="85512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7264465" y="1627407"/>
            <a:ext cx="12065" cy="855344"/>
            <a:chOff x="7264465" y="1627407"/>
            <a:chExt cx="12065" cy="855344"/>
          </a:xfrm>
        </p:grpSpPr>
        <p:sp>
          <p:nvSpPr>
            <p:cNvPr id="12" name="object 12" descr=""/>
            <p:cNvSpPr/>
            <p:nvPr/>
          </p:nvSpPr>
          <p:spPr>
            <a:xfrm>
              <a:off x="7264465" y="1627407"/>
              <a:ext cx="12065" cy="855344"/>
            </a:xfrm>
            <a:custGeom>
              <a:avLst/>
              <a:gdLst/>
              <a:ahLst/>
              <a:cxnLst/>
              <a:rect l="l" t="t" r="r" b="b"/>
              <a:pathLst>
                <a:path w="12065" h="855344">
                  <a:moveTo>
                    <a:pt x="0" y="0"/>
                  </a:moveTo>
                  <a:lnTo>
                    <a:pt x="0" y="855122"/>
                  </a:lnTo>
                  <a:lnTo>
                    <a:pt x="11634" y="855122"/>
                  </a:lnTo>
                  <a:lnTo>
                    <a:pt x="0" y="0"/>
                  </a:lnTo>
                  <a:close/>
                </a:path>
                <a:path w="12065" h="855344">
                  <a:moveTo>
                    <a:pt x="0" y="0"/>
                  </a:moveTo>
                  <a:lnTo>
                    <a:pt x="11634" y="855122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264466" y="1627407"/>
              <a:ext cx="12065" cy="855344"/>
            </a:xfrm>
            <a:custGeom>
              <a:avLst/>
              <a:gdLst/>
              <a:ahLst/>
              <a:cxnLst/>
              <a:rect l="l" t="t" r="r" b="b"/>
              <a:pathLst>
                <a:path w="12065" h="855344">
                  <a:moveTo>
                    <a:pt x="11634" y="0"/>
                  </a:moveTo>
                  <a:lnTo>
                    <a:pt x="0" y="0"/>
                  </a:lnTo>
                  <a:lnTo>
                    <a:pt x="11634" y="855122"/>
                  </a:lnTo>
                  <a:lnTo>
                    <a:pt x="11634" y="0"/>
                  </a:lnTo>
                  <a:close/>
                </a:path>
                <a:path w="12065" h="855344">
                  <a:moveTo>
                    <a:pt x="0" y="0"/>
                  </a:moveTo>
                  <a:lnTo>
                    <a:pt x="11634" y="855122"/>
                  </a:lnTo>
                  <a:lnTo>
                    <a:pt x="0" y="85512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7264465" y="3704365"/>
            <a:ext cx="12065" cy="855344"/>
            <a:chOff x="7264465" y="3704365"/>
            <a:chExt cx="12065" cy="855344"/>
          </a:xfrm>
        </p:grpSpPr>
        <p:sp>
          <p:nvSpPr>
            <p:cNvPr id="15" name="object 15" descr=""/>
            <p:cNvSpPr/>
            <p:nvPr/>
          </p:nvSpPr>
          <p:spPr>
            <a:xfrm>
              <a:off x="7264465" y="3704365"/>
              <a:ext cx="12065" cy="855344"/>
            </a:xfrm>
            <a:custGeom>
              <a:avLst/>
              <a:gdLst/>
              <a:ahLst/>
              <a:cxnLst/>
              <a:rect l="l" t="t" r="r" b="b"/>
              <a:pathLst>
                <a:path w="12065" h="855345">
                  <a:moveTo>
                    <a:pt x="0" y="0"/>
                  </a:moveTo>
                  <a:lnTo>
                    <a:pt x="0" y="855122"/>
                  </a:lnTo>
                  <a:lnTo>
                    <a:pt x="11634" y="855122"/>
                  </a:lnTo>
                  <a:lnTo>
                    <a:pt x="0" y="0"/>
                  </a:lnTo>
                  <a:close/>
                </a:path>
                <a:path w="12065" h="855345">
                  <a:moveTo>
                    <a:pt x="0" y="0"/>
                  </a:moveTo>
                  <a:lnTo>
                    <a:pt x="11634" y="855122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264466" y="3704365"/>
              <a:ext cx="12065" cy="855344"/>
            </a:xfrm>
            <a:custGeom>
              <a:avLst/>
              <a:gdLst/>
              <a:ahLst/>
              <a:cxnLst/>
              <a:rect l="l" t="t" r="r" b="b"/>
              <a:pathLst>
                <a:path w="12065" h="855345">
                  <a:moveTo>
                    <a:pt x="11634" y="0"/>
                  </a:moveTo>
                  <a:lnTo>
                    <a:pt x="0" y="0"/>
                  </a:lnTo>
                  <a:lnTo>
                    <a:pt x="11634" y="855122"/>
                  </a:lnTo>
                  <a:lnTo>
                    <a:pt x="11634" y="0"/>
                  </a:lnTo>
                  <a:close/>
                </a:path>
                <a:path w="12065" h="855345">
                  <a:moveTo>
                    <a:pt x="0" y="0"/>
                  </a:moveTo>
                  <a:lnTo>
                    <a:pt x="11634" y="855122"/>
                  </a:lnTo>
                  <a:lnTo>
                    <a:pt x="0" y="85512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6317448" y="3957613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10X25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003640" y="4040914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5891616" y="1627407"/>
            <a:ext cx="9040495" cy="2932430"/>
            <a:chOff x="5891616" y="1627407"/>
            <a:chExt cx="9040495" cy="2932430"/>
          </a:xfrm>
        </p:grpSpPr>
        <p:sp>
          <p:nvSpPr>
            <p:cNvPr id="20" name="object 20" descr=""/>
            <p:cNvSpPr/>
            <p:nvPr/>
          </p:nvSpPr>
          <p:spPr>
            <a:xfrm>
              <a:off x="7613495" y="1627407"/>
              <a:ext cx="12065" cy="855344"/>
            </a:xfrm>
            <a:custGeom>
              <a:avLst/>
              <a:gdLst/>
              <a:ahLst/>
              <a:cxnLst/>
              <a:rect l="l" t="t" r="r" b="b"/>
              <a:pathLst>
                <a:path w="12065" h="855344">
                  <a:moveTo>
                    <a:pt x="0" y="0"/>
                  </a:moveTo>
                  <a:lnTo>
                    <a:pt x="0" y="855122"/>
                  </a:lnTo>
                  <a:lnTo>
                    <a:pt x="11634" y="855122"/>
                  </a:lnTo>
                  <a:lnTo>
                    <a:pt x="0" y="0"/>
                  </a:lnTo>
                  <a:close/>
                </a:path>
                <a:path w="12065" h="855344">
                  <a:moveTo>
                    <a:pt x="0" y="0"/>
                  </a:moveTo>
                  <a:lnTo>
                    <a:pt x="11634" y="855122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613495" y="1627407"/>
              <a:ext cx="12065" cy="855344"/>
            </a:xfrm>
            <a:custGeom>
              <a:avLst/>
              <a:gdLst/>
              <a:ahLst/>
              <a:cxnLst/>
              <a:rect l="l" t="t" r="r" b="b"/>
              <a:pathLst>
                <a:path w="12065" h="855344">
                  <a:moveTo>
                    <a:pt x="11634" y="0"/>
                  </a:moveTo>
                  <a:lnTo>
                    <a:pt x="0" y="0"/>
                  </a:lnTo>
                  <a:lnTo>
                    <a:pt x="11634" y="855122"/>
                  </a:lnTo>
                  <a:lnTo>
                    <a:pt x="11634" y="0"/>
                  </a:lnTo>
                  <a:close/>
                </a:path>
                <a:path w="12065" h="855344">
                  <a:moveTo>
                    <a:pt x="0" y="0"/>
                  </a:moveTo>
                  <a:lnTo>
                    <a:pt x="11634" y="855122"/>
                  </a:lnTo>
                  <a:lnTo>
                    <a:pt x="0" y="85512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7613495" y="3704365"/>
              <a:ext cx="12065" cy="855344"/>
            </a:xfrm>
            <a:custGeom>
              <a:avLst/>
              <a:gdLst/>
              <a:ahLst/>
              <a:cxnLst/>
              <a:rect l="l" t="t" r="r" b="b"/>
              <a:pathLst>
                <a:path w="12065" h="855345">
                  <a:moveTo>
                    <a:pt x="0" y="0"/>
                  </a:moveTo>
                  <a:lnTo>
                    <a:pt x="0" y="855122"/>
                  </a:lnTo>
                  <a:lnTo>
                    <a:pt x="11634" y="855122"/>
                  </a:lnTo>
                  <a:lnTo>
                    <a:pt x="0" y="0"/>
                  </a:lnTo>
                  <a:close/>
                </a:path>
                <a:path w="12065" h="855345">
                  <a:moveTo>
                    <a:pt x="0" y="0"/>
                  </a:moveTo>
                  <a:lnTo>
                    <a:pt x="11634" y="855122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7613495" y="3704365"/>
              <a:ext cx="12065" cy="855344"/>
            </a:xfrm>
            <a:custGeom>
              <a:avLst/>
              <a:gdLst/>
              <a:ahLst/>
              <a:cxnLst/>
              <a:rect l="l" t="t" r="r" b="b"/>
              <a:pathLst>
                <a:path w="12065" h="855345">
                  <a:moveTo>
                    <a:pt x="11634" y="0"/>
                  </a:moveTo>
                  <a:lnTo>
                    <a:pt x="0" y="0"/>
                  </a:lnTo>
                  <a:lnTo>
                    <a:pt x="11634" y="855122"/>
                  </a:lnTo>
                  <a:lnTo>
                    <a:pt x="11634" y="0"/>
                  </a:lnTo>
                  <a:close/>
                </a:path>
                <a:path w="12065" h="855345">
                  <a:moveTo>
                    <a:pt x="0" y="0"/>
                  </a:moveTo>
                  <a:lnTo>
                    <a:pt x="11634" y="855122"/>
                  </a:lnTo>
                  <a:lnTo>
                    <a:pt x="0" y="85512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7962525" y="1627407"/>
              <a:ext cx="12065" cy="855344"/>
            </a:xfrm>
            <a:custGeom>
              <a:avLst/>
              <a:gdLst/>
              <a:ahLst/>
              <a:cxnLst/>
              <a:rect l="l" t="t" r="r" b="b"/>
              <a:pathLst>
                <a:path w="12065" h="855344">
                  <a:moveTo>
                    <a:pt x="0" y="0"/>
                  </a:moveTo>
                  <a:lnTo>
                    <a:pt x="0" y="855122"/>
                  </a:lnTo>
                  <a:lnTo>
                    <a:pt x="11634" y="855122"/>
                  </a:lnTo>
                  <a:lnTo>
                    <a:pt x="0" y="0"/>
                  </a:lnTo>
                  <a:close/>
                </a:path>
                <a:path w="12065" h="855344">
                  <a:moveTo>
                    <a:pt x="0" y="0"/>
                  </a:moveTo>
                  <a:lnTo>
                    <a:pt x="11634" y="855122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7962525" y="1627407"/>
              <a:ext cx="12065" cy="855344"/>
            </a:xfrm>
            <a:custGeom>
              <a:avLst/>
              <a:gdLst/>
              <a:ahLst/>
              <a:cxnLst/>
              <a:rect l="l" t="t" r="r" b="b"/>
              <a:pathLst>
                <a:path w="12065" h="855344">
                  <a:moveTo>
                    <a:pt x="11634" y="0"/>
                  </a:moveTo>
                  <a:lnTo>
                    <a:pt x="0" y="0"/>
                  </a:lnTo>
                  <a:lnTo>
                    <a:pt x="11634" y="855122"/>
                  </a:lnTo>
                  <a:lnTo>
                    <a:pt x="11634" y="0"/>
                  </a:lnTo>
                  <a:close/>
                </a:path>
                <a:path w="12065" h="855344">
                  <a:moveTo>
                    <a:pt x="0" y="0"/>
                  </a:moveTo>
                  <a:lnTo>
                    <a:pt x="11634" y="855122"/>
                  </a:lnTo>
                  <a:lnTo>
                    <a:pt x="0" y="85512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7962525" y="3704132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0" y="0"/>
                  </a:moveTo>
                  <a:lnTo>
                    <a:pt x="0" y="855355"/>
                  </a:lnTo>
                  <a:lnTo>
                    <a:pt x="11634" y="855355"/>
                  </a:lnTo>
                  <a:lnTo>
                    <a:pt x="0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634" y="855355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962525" y="3704133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11634" y="0"/>
                  </a:moveTo>
                  <a:lnTo>
                    <a:pt x="0" y="0"/>
                  </a:lnTo>
                  <a:lnTo>
                    <a:pt x="11634" y="855355"/>
                  </a:lnTo>
                  <a:lnTo>
                    <a:pt x="11634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634" y="855355"/>
                  </a:lnTo>
                  <a:lnTo>
                    <a:pt x="0" y="8553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8311554" y="1627407"/>
              <a:ext cx="12065" cy="855344"/>
            </a:xfrm>
            <a:custGeom>
              <a:avLst/>
              <a:gdLst/>
              <a:ahLst/>
              <a:cxnLst/>
              <a:rect l="l" t="t" r="r" b="b"/>
              <a:pathLst>
                <a:path w="12065" h="855344">
                  <a:moveTo>
                    <a:pt x="0" y="0"/>
                  </a:moveTo>
                  <a:lnTo>
                    <a:pt x="0" y="855122"/>
                  </a:lnTo>
                  <a:lnTo>
                    <a:pt x="11634" y="855122"/>
                  </a:lnTo>
                  <a:lnTo>
                    <a:pt x="0" y="0"/>
                  </a:lnTo>
                  <a:close/>
                </a:path>
                <a:path w="12065" h="855344">
                  <a:moveTo>
                    <a:pt x="0" y="0"/>
                  </a:moveTo>
                  <a:lnTo>
                    <a:pt x="11634" y="855122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8311555" y="1627407"/>
              <a:ext cx="12065" cy="855344"/>
            </a:xfrm>
            <a:custGeom>
              <a:avLst/>
              <a:gdLst/>
              <a:ahLst/>
              <a:cxnLst/>
              <a:rect l="l" t="t" r="r" b="b"/>
              <a:pathLst>
                <a:path w="12065" h="855344">
                  <a:moveTo>
                    <a:pt x="11634" y="0"/>
                  </a:moveTo>
                  <a:lnTo>
                    <a:pt x="0" y="0"/>
                  </a:lnTo>
                  <a:lnTo>
                    <a:pt x="11634" y="855122"/>
                  </a:lnTo>
                  <a:lnTo>
                    <a:pt x="11634" y="0"/>
                  </a:lnTo>
                  <a:close/>
                </a:path>
                <a:path w="12065" h="855344">
                  <a:moveTo>
                    <a:pt x="0" y="0"/>
                  </a:moveTo>
                  <a:lnTo>
                    <a:pt x="11634" y="855122"/>
                  </a:lnTo>
                  <a:lnTo>
                    <a:pt x="0" y="85512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8311554" y="3704132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0" y="0"/>
                  </a:moveTo>
                  <a:lnTo>
                    <a:pt x="0" y="855355"/>
                  </a:lnTo>
                  <a:lnTo>
                    <a:pt x="11634" y="855355"/>
                  </a:lnTo>
                  <a:lnTo>
                    <a:pt x="0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634" y="855355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8311555" y="3704133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11634" y="0"/>
                  </a:moveTo>
                  <a:lnTo>
                    <a:pt x="0" y="0"/>
                  </a:lnTo>
                  <a:lnTo>
                    <a:pt x="11634" y="855355"/>
                  </a:lnTo>
                  <a:lnTo>
                    <a:pt x="11634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634" y="855355"/>
                  </a:lnTo>
                  <a:lnTo>
                    <a:pt x="0" y="8553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8660584" y="1627407"/>
              <a:ext cx="12065" cy="855344"/>
            </a:xfrm>
            <a:custGeom>
              <a:avLst/>
              <a:gdLst/>
              <a:ahLst/>
              <a:cxnLst/>
              <a:rect l="l" t="t" r="r" b="b"/>
              <a:pathLst>
                <a:path w="12065" h="855344">
                  <a:moveTo>
                    <a:pt x="0" y="0"/>
                  </a:moveTo>
                  <a:lnTo>
                    <a:pt x="0" y="855122"/>
                  </a:lnTo>
                  <a:lnTo>
                    <a:pt x="11634" y="855122"/>
                  </a:lnTo>
                  <a:lnTo>
                    <a:pt x="0" y="0"/>
                  </a:lnTo>
                  <a:close/>
                </a:path>
                <a:path w="12065" h="855344">
                  <a:moveTo>
                    <a:pt x="0" y="0"/>
                  </a:moveTo>
                  <a:lnTo>
                    <a:pt x="11634" y="855122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8660584" y="1627407"/>
              <a:ext cx="12065" cy="855344"/>
            </a:xfrm>
            <a:custGeom>
              <a:avLst/>
              <a:gdLst/>
              <a:ahLst/>
              <a:cxnLst/>
              <a:rect l="l" t="t" r="r" b="b"/>
              <a:pathLst>
                <a:path w="12065" h="855344">
                  <a:moveTo>
                    <a:pt x="11634" y="0"/>
                  </a:moveTo>
                  <a:lnTo>
                    <a:pt x="0" y="0"/>
                  </a:lnTo>
                  <a:lnTo>
                    <a:pt x="11634" y="855122"/>
                  </a:lnTo>
                  <a:lnTo>
                    <a:pt x="11634" y="0"/>
                  </a:lnTo>
                  <a:close/>
                </a:path>
                <a:path w="12065" h="855344">
                  <a:moveTo>
                    <a:pt x="0" y="0"/>
                  </a:moveTo>
                  <a:lnTo>
                    <a:pt x="11634" y="855122"/>
                  </a:lnTo>
                  <a:lnTo>
                    <a:pt x="0" y="85512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8660584" y="3704132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0" y="0"/>
                  </a:moveTo>
                  <a:lnTo>
                    <a:pt x="0" y="855355"/>
                  </a:lnTo>
                  <a:lnTo>
                    <a:pt x="11634" y="855355"/>
                  </a:lnTo>
                  <a:lnTo>
                    <a:pt x="0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634" y="855355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8660584" y="3704133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11634" y="0"/>
                  </a:moveTo>
                  <a:lnTo>
                    <a:pt x="0" y="0"/>
                  </a:lnTo>
                  <a:lnTo>
                    <a:pt x="11634" y="855355"/>
                  </a:lnTo>
                  <a:lnTo>
                    <a:pt x="11634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634" y="855355"/>
                  </a:lnTo>
                  <a:lnTo>
                    <a:pt x="0" y="8553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9009613" y="1627407"/>
              <a:ext cx="12065" cy="855344"/>
            </a:xfrm>
            <a:custGeom>
              <a:avLst/>
              <a:gdLst/>
              <a:ahLst/>
              <a:cxnLst/>
              <a:rect l="l" t="t" r="r" b="b"/>
              <a:pathLst>
                <a:path w="12065" h="855344">
                  <a:moveTo>
                    <a:pt x="0" y="0"/>
                  </a:moveTo>
                  <a:lnTo>
                    <a:pt x="0" y="855122"/>
                  </a:lnTo>
                  <a:lnTo>
                    <a:pt x="11634" y="855122"/>
                  </a:lnTo>
                  <a:lnTo>
                    <a:pt x="0" y="0"/>
                  </a:lnTo>
                  <a:close/>
                </a:path>
                <a:path w="12065" h="855344">
                  <a:moveTo>
                    <a:pt x="0" y="0"/>
                  </a:moveTo>
                  <a:lnTo>
                    <a:pt x="11634" y="855122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9009614" y="1627407"/>
              <a:ext cx="12065" cy="855344"/>
            </a:xfrm>
            <a:custGeom>
              <a:avLst/>
              <a:gdLst/>
              <a:ahLst/>
              <a:cxnLst/>
              <a:rect l="l" t="t" r="r" b="b"/>
              <a:pathLst>
                <a:path w="12065" h="855344">
                  <a:moveTo>
                    <a:pt x="11634" y="0"/>
                  </a:moveTo>
                  <a:lnTo>
                    <a:pt x="0" y="0"/>
                  </a:lnTo>
                  <a:lnTo>
                    <a:pt x="11634" y="855122"/>
                  </a:lnTo>
                  <a:lnTo>
                    <a:pt x="11634" y="0"/>
                  </a:lnTo>
                  <a:close/>
                </a:path>
                <a:path w="12065" h="855344">
                  <a:moveTo>
                    <a:pt x="0" y="0"/>
                  </a:moveTo>
                  <a:lnTo>
                    <a:pt x="11634" y="855122"/>
                  </a:lnTo>
                  <a:lnTo>
                    <a:pt x="0" y="85512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9009613" y="3704132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0" y="0"/>
                  </a:moveTo>
                  <a:lnTo>
                    <a:pt x="0" y="855355"/>
                  </a:lnTo>
                  <a:lnTo>
                    <a:pt x="11634" y="855355"/>
                  </a:lnTo>
                  <a:lnTo>
                    <a:pt x="0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634" y="855355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9009614" y="3704133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11634" y="0"/>
                  </a:moveTo>
                  <a:lnTo>
                    <a:pt x="0" y="0"/>
                  </a:lnTo>
                  <a:lnTo>
                    <a:pt x="11634" y="855355"/>
                  </a:lnTo>
                  <a:lnTo>
                    <a:pt x="11634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634" y="855355"/>
                  </a:lnTo>
                  <a:lnTo>
                    <a:pt x="0" y="8553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9358643" y="1627407"/>
              <a:ext cx="12065" cy="855344"/>
            </a:xfrm>
            <a:custGeom>
              <a:avLst/>
              <a:gdLst/>
              <a:ahLst/>
              <a:cxnLst/>
              <a:rect l="l" t="t" r="r" b="b"/>
              <a:pathLst>
                <a:path w="12065" h="855344">
                  <a:moveTo>
                    <a:pt x="0" y="0"/>
                  </a:moveTo>
                  <a:lnTo>
                    <a:pt x="0" y="855122"/>
                  </a:lnTo>
                  <a:lnTo>
                    <a:pt x="11634" y="855122"/>
                  </a:lnTo>
                  <a:lnTo>
                    <a:pt x="0" y="0"/>
                  </a:lnTo>
                  <a:close/>
                </a:path>
                <a:path w="12065" h="855344">
                  <a:moveTo>
                    <a:pt x="0" y="0"/>
                  </a:moveTo>
                  <a:lnTo>
                    <a:pt x="11634" y="855122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9358643" y="1627407"/>
              <a:ext cx="12065" cy="855344"/>
            </a:xfrm>
            <a:custGeom>
              <a:avLst/>
              <a:gdLst/>
              <a:ahLst/>
              <a:cxnLst/>
              <a:rect l="l" t="t" r="r" b="b"/>
              <a:pathLst>
                <a:path w="12065" h="855344">
                  <a:moveTo>
                    <a:pt x="11634" y="0"/>
                  </a:moveTo>
                  <a:lnTo>
                    <a:pt x="0" y="0"/>
                  </a:lnTo>
                  <a:lnTo>
                    <a:pt x="11634" y="855122"/>
                  </a:lnTo>
                  <a:lnTo>
                    <a:pt x="11634" y="0"/>
                  </a:lnTo>
                  <a:close/>
                </a:path>
                <a:path w="12065" h="855344">
                  <a:moveTo>
                    <a:pt x="0" y="0"/>
                  </a:moveTo>
                  <a:lnTo>
                    <a:pt x="11634" y="855122"/>
                  </a:lnTo>
                  <a:lnTo>
                    <a:pt x="0" y="85512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9358643" y="3704132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0" y="0"/>
                  </a:moveTo>
                  <a:lnTo>
                    <a:pt x="0" y="855355"/>
                  </a:lnTo>
                  <a:lnTo>
                    <a:pt x="11634" y="855355"/>
                  </a:lnTo>
                  <a:lnTo>
                    <a:pt x="0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634" y="855355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9358643" y="3704133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11634" y="0"/>
                  </a:moveTo>
                  <a:lnTo>
                    <a:pt x="0" y="0"/>
                  </a:lnTo>
                  <a:lnTo>
                    <a:pt x="11634" y="855355"/>
                  </a:lnTo>
                  <a:lnTo>
                    <a:pt x="11634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634" y="855355"/>
                  </a:lnTo>
                  <a:lnTo>
                    <a:pt x="0" y="8553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9707672" y="1627407"/>
              <a:ext cx="12065" cy="855344"/>
            </a:xfrm>
            <a:custGeom>
              <a:avLst/>
              <a:gdLst/>
              <a:ahLst/>
              <a:cxnLst/>
              <a:rect l="l" t="t" r="r" b="b"/>
              <a:pathLst>
                <a:path w="12065" h="855344">
                  <a:moveTo>
                    <a:pt x="0" y="0"/>
                  </a:moveTo>
                  <a:lnTo>
                    <a:pt x="0" y="855122"/>
                  </a:lnTo>
                  <a:lnTo>
                    <a:pt x="11634" y="855122"/>
                  </a:lnTo>
                  <a:lnTo>
                    <a:pt x="0" y="0"/>
                  </a:lnTo>
                  <a:close/>
                </a:path>
                <a:path w="12065" h="855344">
                  <a:moveTo>
                    <a:pt x="0" y="0"/>
                  </a:moveTo>
                  <a:lnTo>
                    <a:pt x="11634" y="855122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9707672" y="1627407"/>
              <a:ext cx="12065" cy="855344"/>
            </a:xfrm>
            <a:custGeom>
              <a:avLst/>
              <a:gdLst/>
              <a:ahLst/>
              <a:cxnLst/>
              <a:rect l="l" t="t" r="r" b="b"/>
              <a:pathLst>
                <a:path w="12065" h="855344">
                  <a:moveTo>
                    <a:pt x="11634" y="0"/>
                  </a:moveTo>
                  <a:lnTo>
                    <a:pt x="0" y="0"/>
                  </a:lnTo>
                  <a:lnTo>
                    <a:pt x="11634" y="855122"/>
                  </a:lnTo>
                  <a:lnTo>
                    <a:pt x="11634" y="0"/>
                  </a:lnTo>
                  <a:close/>
                </a:path>
                <a:path w="12065" h="855344">
                  <a:moveTo>
                    <a:pt x="0" y="0"/>
                  </a:moveTo>
                  <a:lnTo>
                    <a:pt x="11634" y="855122"/>
                  </a:lnTo>
                  <a:lnTo>
                    <a:pt x="0" y="85512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9707672" y="3704132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0" y="0"/>
                  </a:moveTo>
                  <a:lnTo>
                    <a:pt x="0" y="855355"/>
                  </a:lnTo>
                  <a:lnTo>
                    <a:pt x="11634" y="855355"/>
                  </a:lnTo>
                  <a:lnTo>
                    <a:pt x="0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634" y="855355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9707672" y="3704133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11634" y="0"/>
                  </a:moveTo>
                  <a:lnTo>
                    <a:pt x="0" y="0"/>
                  </a:lnTo>
                  <a:lnTo>
                    <a:pt x="11634" y="855355"/>
                  </a:lnTo>
                  <a:lnTo>
                    <a:pt x="11634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634" y="855355"/>
                  </a:lnTo>
                  <a:lnTo>
                    <a:pt x="0" y="8553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0056702" y="1627407"/>
              <a:ext cx="12065" cy="855344"/>
            </a:xfrm>
            <a:custGeom>
              <a:avLst/>
              <a:gdLst/>
              <a:ahLst/>
              <a:cxnLst/>
              <a:rect l="l" t="t" r="r" b="b"/>
              <a:pathLst>
                <a:path w="12065" h="855344">
                  <a:moveTo>
                    <a:pt x="0" y="0"/>
                  </a:moveTo>
                  <a:lnTo>
                    <a:pt x="0" y="855122"/>
                  </a:lnTo>
                  <a:lnTo>
                    <a:pt x="11634" y="855122"/>
                  </a:lnTo>
                  <a:lnTo>
                    <a:pt x="0" y="0"/>
                  </a:lnTo>
                  <a:close/>
                </a:path>
                <a:path w="12065" h="855344">
                  <a:moveTo>
                    <a:pt x="0" y="0"/>
                  </a:moveTo>
                  <a:lnTo>
                    <a:pt x="11634" y="855122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10056702" y="1627407"/>
              <a:ext cx="12065" cy="855344"/>
            </a:xfrm>
            <a:custGeom>
              <a:avLst/>
              <a:gdLst/>
              <a:ahLst/>
              <a:cxnLst/>
              <a:rect l="l" t="t" r="r" b="b"/>
              <a:pathLst>
                <a:path w="12065" h="855344">
                  <a:moveTo>
                    <a:pt x="11634" y="0"/>
                  </a:moveTo>
                  <a:lnTo>
                    <a:pt x="0" y="0"/>
                  </a:lnTo>
                  <a:lnTo>
                    <a:pt x="11634" y="855122"/>
                  </a:lnTo>
                  <a:lnTo>
                    <a:pt x="11634" y="0"/>
                  </a:lnTo>
                  <a:close/>
                </a:path>
                <a:path w="12065" h="855344">
                  <a:moveTo>
                    <a:pt x="0" y="0"/>
                  </a:moveTo>
                  <a:lnTo>
                    <a:pt x="11634" y="855122"/>
                  </a:lnTo>
                  <a:lnTo>
                    <a:pt x="0" y="85512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10056702" y="3704132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0" y="0"/>
                  </a:moveTo>
                  <a:lnTo>
                    <a:pt x="0" y="855355"/>
                  </a:lnTo>
                  <a:lnTo>
                    <a:pt x="11634" y="855355"/>
                  </a:lnTo>
                  <a:lnTo>
                    <a:pt x="0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634" y="855355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10056702" y="3704133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11634" y="0"/>
                  </a:moveTo>
                  <a:lnTo>
                    <a:pt x="0" y="0"/>
                  </a:lnTo>
                  <a:lnTo>
                    <a:pt x="11634" y="855355"/>
                  </a:lnTo>
                  <a:lnTo>
                    <a:pt x="11634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634" y="855355"/>
                  </a:lnTo>
                  <a:lnTo>
                    <a:pt x="0" y="8553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10405731" y="1627407"/>
              <a:ext cx="12065" cy="855344"/>
            </a:xfrm>
            <a:custGeom>
              <a:avLst/>
              <a:gdLst/>
              <a:ahLst/>
              <a:cxnLst/>
              <a:rect l="l" t="t" r="r" b="b"/>
              <a:pathLst>
                <a:path w="12065" h="855344">
                  <a:moveTo>
                    <a:pt x="0" y="0"/>
                  </a:moveTo>
                  <a:lnTo>
                    <a:pt x="0" y="855122"/>
                  </a:lnTo>
                  <a:lnTo>
                    <a:pt x="11634" y="855122"/>
                  </a:lnTo>
                  <a:lnTo>
                    <a:pt x="0" y="0"/>
                  </a:lnTo>
                  <a:close/>
                </a:path>
                <a:path w="12065" h="855344">
                  <a:moveTo>
                    <a:pt x="0" y="0"/>
                  </a:moveTo>
                  <a:lnTo>
                    <a:pt x="11634" y="855122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10405732" y="1627407"/>
              <a:ext cx="12065" cy="855344"/>
            </a:xfrm>
            <a:custGeom>
              <a:avLst/>
              <a:gdLst/>
              <a:ahLst/>
              <a:cxnLst/>
              <a:rect l="l" t="t" r="r" b="b"/>
              <a:pathLst>
                <a:path w="12065" h="855344">
                  <a:moveTo>
                    <a:pt x="11634" y="0"/>
                  </a:moveTo>
                  <a:lnTo>
                    <a:pt x="0" y="0"/>
                  </a:lnTo>
                  <a:lnTo>
                    <a:pt x="11634" y="855122"/>
                  </a:lnTo>
                  <a:lnTo>
                    <a:pt x="11634" y="0"/>
                  </a:lnTo>
                  <a:close/>
                </a:path>
                <a:path w="12065" h="855344">
                  <a:moveTo>
                    <a:pt x="0" y="0"/>
                  </a:moveTo>
                  <a:lnTo>
                    <a:pt x="11634" y="855122"/>
                  </a:lnTo>
                  <a:lnTo>
                    <a:pt x="0" y="85512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10405731" y="3704132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0" y="0"/>
                  </a:moveTo>
                  <a:lnTo>
                    <a:pt x="0" y="855355"/>
                  </a:lnTo>
                  <a:lnTo>
                    <a:pt x="11634" y="855355"/>
                  </a:lnTo>
                  <a:lnTo>
                    <a:pt x="0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634" y="855355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10405732" y="3704133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11634" y="0"/>
                  </a:moveTo>
                  <a:lnTo>
                    <a:pt x="0" y="0"/>
                  </a:lnTo>
                  <a:lnTo>
                    <a:pt x="11634" y="855355"/>
                  </a:lnTo>
                  <a:lnTo>
                    <a:pt x="11634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634" y="855355"/>
                  </a:lnTo>
                  <a:lnTo>
                    <a:pt x="0" y="8553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10754761" y="1627407"/>
              <a:ext cx="12065" cy="855344"/>
            </a:xfrm>
            <a:custGeom>
              <a:avLst/>
              <a:gdLst/>
              <a:ahLst/>
              <a:cxnLst/>
              <a:rect l="l" t="t" r="r" b="b"/>
              <a:pathLst>
                <a:path w="12065" h="855344">
                  <a:moveTo>
                    <a:pt x="0" y="0"/>
                  </a:moveTo>
                  <a:lnTo>
                    <a:pt x="0" y="855122"/>
                  </a:lnTo>
                  <a:lnTo>
                    <a:pt x="11634" y="855122"/>
                  </a:lnTo>
                  <a:lnTo>
                    <a:pt x="0" y="0"/>
                  </a:lnTo>
                  <a:close/>
                </a:path>
                <a:path w="12065" h="855344">
                  <a:moveTo>
                    <a:pt x="0" y="0"/>
                  </a:moveTo>
                  <a:lnTo>
                    <a:pt x="11634" y="855122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10754761" y="1627407"/>
              <a:ext cx="12065" cy="855344"/>
            </a:xfrm>
            <a:custGeom>
              <a:avLst/>
              <a:gdLst/>
              <a:ahLst/>
              <a:cxnLst/>
              <a:rect l="l" t="t" r="r" b="b"/>
              <a:pathLst>
                <a:path w="12065" h="855344">
                  <a:moveTo>
                    <a:pt x="11634" y="0"/>
                  </a:moveTo>
                  <a:lnTo>
                    <a:pt x="0" y="0"/>
                  </a:lnTo>
                  <a:lnTo>
                    <a:pt x="11634" y="855122"/>
                  </a:lnTo>
                  <a:lnTo>
                    <a:pt x="11634" y="0"/>
                  </a:lnTo>
                  <a:close/>
                </a:path>
                <a:path w="12065" h="855344">
                  <a:moveTo>
                    <a:pt x="0" y="0"/>
                  </a:moveTo>
                  <a:lnTo>
                    <a:pt x="11634" y="855122"/>
                  </a:lnTo>
                  <a:lnTo>
                    <a:pt x="0" y="85512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10754761" y="3704132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0" y="0"/>
                  </a:moveTo>
                  <a:lnTo>
                    <a:pt x="0" y="855355"/>
                  </a:lnTo>
                  <a:lnTo>
                    <a:pt x="11634" y="855355"/>
                  </a:lnTo>
                  <a:lnTo>
                    <a:pt x="0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634" y="855355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10754761" y="3704133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11634" y="0"/>
                  </a:moveTo>
                  <a:lnTo>
                    <a:pt x="0" y="0"/>
                  </a:lnTo>
                  <a:lnTo>
                    <a:pt x="11634" y="855355"/>
                  </a:lnTo>
                  <a:lnTo>
                    <a:pt x="11634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634" y="855355"/>
                  </a:lnTo>
                  <a:lnTo>
                    <a:pt x="0" y="8553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11103791" y="1627407"/>
              <a:ext cx="12065" cy="855344"/>
            </a:xfrm>
            <a:custGeom>
              <a:avLst/>
              <a:gdLst/>
              <a:ahLst/>
              <a:cxnLst/>
              <a:rect l="l" t="t" r="r" b="b"/>
              <a:pathLst>
                <a:path w="12065" h="855344">
                  <a:moveTo>
                    <a:pt x="0" y="0"/>
                  </a:moveTo>
                  <a:lnTo>
                    <a:pt x="0" y="855122"/>
                  </a:lnTo>
                  <a:lnTo>
                    <a:pt x="11634" y="855122"/>
                  </a:lnTo>
                  <a:lnTo>
                    <a:pt x="0" y="0"/>
                  </a:lnTo>
                  <a:close/>
                </a:path>
                <a:path w="12065" h="855344">
                  <a:moveTo>
                    <a:pt x="0" y="0"/>
                  </a:moveTo>
                  <a:lnTo>
                    <a:pt x="11634" y="855122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1103791" y="1627407"/>
              <a:ext cx="12065" cy="855344"/>
            </a:xfrm>
            <a:custGeom>
              <a:avLst/>
              <a:gdLst/>
              <a:ahLst/>
              <a:cxnLst/>
              <a:rect l="l" t="t" r="r" b="b"/>
              <a:pathLst>
                <a:path w="12065" h="855344">
                  <a:moveTo>
                    <a:pt x="11634" y="0"/>
                  </a:moveTo>
                  <a:lnTo>
                    <a:pt x="0" y="0"/>
                  </a:lnTo>
                  <a:lnTo>
                    <a:pt x="11634" y="855122"/>
                  </a:lnTo>
                  <a:lnTo>
                    <a:pt x="11634" y="0"/>
                  </a:lnTo>
                  <a:close/>
                </a:path>
                <a:path w="12065" h="855344">
                  <a:moveTo>
                    <a:pt x="0" y="0"/>
                  </a:moveTo>
                  <a:lnTo>
                    <a:pt x="11634" y="855122"/>
                  </a:lnTo>
                  <a:lnTo>
                    <a:pt x="0" y="85512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11103791" y="3704132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0" y="0"/>
                  </a:moveTo>
                  <a:lnTo>
                    <a:pt x="0" y="855355"/>
                  </a:lnTo>
                  <a:lnTo>
                    <a:pt x="11634" y="855355"/>
                  </a:lnTo>
                  <a:lnTo>
                    <a:pt x="0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634" y="855355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1103791" y="3704133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11634" y="0"/>
                  </a:moveTo>
                  <a:lnTo>
                    <a:pt x="0" y="0"/>
                  </a:lnTo>
                  <a:lnTo>
                    <a:pt x="11634" y="855355"/>
                  </a:lnTo>
                  <a:lnTo>
                    <a:pt x="11634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634" y="855355"/>
                  </a:lnTo>
                  <a:lnTo>
                    <a:pt x="0" y="8553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11452820" y="1627407"/>
              <a:ext cx="12065" cy="855344"/>
            </a:xfrm>
            <a:custGeom>
              <a:avLst/>
              <a:gdLst/>
              <a:ahLst/>
              <a:cxnLst/>
              <a:rect l="l" t="t" r="r" b="b"/>
              <a:pathLst>
                <a:path w="12065" h="855344">
                  <a:moveTo>
                    <a:pt x="0" y="0"/>
                  </a:moveTo>
                  <a:lnTo>
                    <a:pt x="0" y="855122"/>
                  </a:lnTo>
                  <a:lnTo>
                    <a:pt x="11634" y="855122"/>
                  </a:lnTo>
                  <a:lnTo>
                    <a:pt x="0" y="0"/>
                  </a:lnTo>
                  <a:close/>
                </a:path>
                <a:path w="12065" h="855344">
                  <a:moveTo>
                    <a:pt x="0" y="0"/>
                  </a:moveTo>
                  <a:lnTo>
                    <a:pt x="11634" y="855122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11452820" y="1627407"/>
              <a:ext cx="12065" cy="855344"/>
            </a:xfrm>
            <a:custGeom>
              <a:avLst/>
              <a:gdLst/>
              <a:ahLst/>
              <a:cxnLst/>
              <a:rect l="l" t="t" r="r" b="b"/>
              <a:pathLst>
                <a:path w="12065" h="855344">
                  <a:moveTo>
                    <a:pt x="11634" y="0"/>
                  </a:moveTo>
                  <a:lnTo>
                    <a:pt x="0" y="0"/>
                  </a:lnTo>
                  <a:lnTo>
                    <a:pt x="11634" y="855122"/>
                  </a:lnTo>
                  <a:lnTo>
                    <a:pt x="11634" y="0"/>
                  </a:lnTo>
                  <a:close/>
                </a:path>
                <a:path w="12065" h="855344">
                  <a:moveTo>
                    <a:pt x="0" y="0"/>
                  </a:moveTo>
                  <a:lnTo>
                    <a:pt x="11634" y="855122"/>
                  </a:lnTo>
                  <a:lnTo>
                    <a:pt x="0" y="85512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11452820" y="3704132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0" y="0"/>
                  </a:moveTo>
                  <a:lnTo>
                    <a:pt x="0" y="855355"/>
                  </a:lnTo>
                  <a:lnTo>
                    <a:pt x="11634" y="855355"/>
                  </a:lnTo>
                  <a:lnTo>
                    <a:pt x="0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634" y="855355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1452820" y="3704133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11634" y="0"/>
                  </a:moveTo>
                  <a:lnTo>
                    <a:pt x="0" y="0"/>
                  </a:lnTo>
                  <a:lnTo>
                    <a:pt x="11634" y="855355"/>
                  </a:lnTo>
                  <a:lnTo>
                    <a:pt x="11634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634" y="855355"/>
                  </a:lnTo>
                  <a:lnTo>
                    <a:pt x="0" y="8553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11801850" y="1627407"/>
              <a:ext cx="12065" cy="855344"/>
            </a:xfrm>
            <a:custGeom>
              <a:avLst/>
              <a:gdLst/>
              <a:ahLst/>
              <a:cxnLst/>
              <a:rect l="l" t="t" r="r" b="b"/>
              <a:pathLst>
                <a:path w="12065" h="855344">
                  <a:moveTo>
                    <a:pt x="0" y="0"/>
                  </a:moveTo>
                  <a:lnTo>
                    <a:pt x="0" y="855122"/>
                  </a:lnTo>
                  <a:lnTo>
                    <a:pt x="11634" y="855122"/>
                  </a:lnTo>
                  <a:lnTo>
                    <a:pt x="0" y="0"/>
                  </a:lnTo>
                  <a:close/>
                </a:path>
                <a:path w="12065" h="855344">
                  <a:moveTo>
                    <a:pt x="0" y="0"/>
                  </a:moveTo>
                  <a:lnTo>
                    <a:pt x="11634" y="855122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11801850" y="1627407"/>
              <a:ext cx="12065" cy="855344"/>
            </a:xfrm>
            <a:custGeom>
              <a:avLst/>
              <a:gdLst/>
              <a:ahLst/>
              <a:cxnLst/>
              <a:rect l="l" t="t" r="r" b="b"/>
              <a:pathLst>
                <a:path w="12065" h="855344">
                  <a:moveTo>
                    <a:pt x="11634" y="0"/>
                  </a:moveTo>
                  <a:lnTo>
                    <a:pt x="0" y="0"/>
                  </a:lnTo>
                  <a:lnTo>
                    <a:pt x="11634" y="855122"/>
                  </a:lnTo>
                  <a:lnTo>
                    <a:pt x="11634" y="0"/>
                  </a:lnTo>
                  <a:close/>
                </a:path>
                <a:path w="12065" h="855344">
                  <a:moveTo>
                    <a:pt x="0" y="0"/>
                  </a:moveTo>
                  <a:lnTo>
                    <a:pt x="11634" y="855122"/>
                  </a:lnTo>
                  <a:lnTo>
                    <a:pt x="0" y="85512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11801850" y="3704132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0" y="0"/>
                  </a:moveTo>
                  <a:lnTo>
                    <a:pt x="0" y="855355"/>
                  </a:lnTo>
                  <a:lnTo>
                    <a:pt x="11634" y="855355"/>
                  </a:lnTo>
                  <a:lnTo>
                    <a:pt x="0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634" y="855355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11801850" y="3704133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11634" y="0"/>
                  </a:moveTo>
                  <a:lnTo>
                    <a:pt x="0" y="0"/>
                  </a:lnTo>
                  <a:lnTo>
                    <a:pt x="11634" y="855355"/>
                  </a:lnTo>
                  <a:lnTo>
                    <a:pt x="11634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634" y="855355"/>
                  </a:lnTo>
                  <a:lnTo>
                    <a:pt x="0" y="8553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5891616" y="2651227"/>
              <a:ext cx="855344" cy="12065"/>
            </a:xfrm>
            <a:custGeom>
              <a:avLst/>
              <a:gdLst/>
              <a:ahLst/>
              <a:cxnLst/>
              <a:rect l="l" t="t" r="r" b="b"/>
              <a:pathLst>
                <a:path w="855345" h="12064">
                  <a:moveTo>
                    <a:pt x="0" y="11634"/>
                  </a:moveTo>
                  <a:lnTo>
                    <a:pt x="855122" y="11634"/>
                  </a:lnTo>
                  <a:lnTo>
                    <a:pt x="855122" y="0"/>
                  </a:lnTo>
                  <a:lnTo>
                    <a:pt x="0" y="11634"/>
                  </a:lnTo>
                  <a:close/>
                </a:path>
                <a:path w="855345" h="12064">
                  <a:moveTo>
                    <a:pt x="0" y="0"/>
                  </a:moveTo>
                  <a:lnTo>
                    <a:pt x="0" y="11634"/>
                  </a:lnTo>
                  <a:lnTo>
                    <a:pt x="8551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5891616" y="2651227"/>
              <a:ext cx="855344" cy="12065"/>
            </a:xfrm>
            <a:custGeom>
              <a:avLst/>
              <a:gdLst/>
              <a:ahLst/>
              <a:cxnLst/>
              <a:rect l="l" t="t" r="r" b="b"/>
              <a:pathLst>
                <a:path w="855345" h="12064">
                  <a:moveTo>
                    <a:pt x="0" y="0"/>
                  </a:moveTo>
                  <a:lnTo>
                    <a:pt x="0" y="11634"/>
                  </a:lnTo>
                  <a:lnTo>
                    <a:pt x="855122" y="0"/>
                  </a:lnTo>
                  <a:lnTo>
                    <a:pt x="0" y="0"/>
                  </a:lnTo>
                  <a:close/>
                </a:path>
                <a:path w="855345" h="12064">
                  <a:moveTo>
                    <a:pt x="0" y="11634"/>
                  </a:moveTo>
                  <a:lnTo>
                    <a:pt x="855122" y="0"/>
                  </a:lnTo>
                  <a:lnTo>
                    <a:pt x="855122" y="11634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6921253" y="2302197"/>
              <a:ext cx="6981190" cy="12065"/>
            </a:xfrm>
            <a:custGeom>
              <a:avLst/>
              <a:gdLst/>
              <a:ahLst/>
              <a:cxnLst/>
              <a:rect l="l" t="t" r="r" b="b"/>
              <a:pathLst>
                <a:path w="6981190" h="12064">
                  <a:moveTo>
                    <a:pt x="0" y="11634"/>
                  </a:moveTo>
                  <a:lnTo>
                    <a:pt x="6980590" y="11634"/>
                  </a:lnTo>
                  <a:lnTo>
                    <a:pt x="6980590" y="0"/>
                  </a:lnTo>
                  <a:lnTo>
                    <a:pt x="0" y="11634"/>
                  </a:lnTo>
                  <a:close/>
                </a:path>
                <a:path w="6981190" h="12064">
                  <a:moveTo>
                    <a:pt x="0" y="0"/>
                  </a:moveTo>
                  <a:lnTo>
                    <a:pt x="0" y="11634"/>
                  </a:lnTo>
                  <a:lnTo>
                    <a:pt x="698059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6921254" y="2302197"/>
              <a:ext cx="6981190" cy="12065"/>
            </a:xfrm>
            <a:custGeom>
              <a:avLst/>
              <a:gdLst/>
              <a:ahLst/>
              <a:cxnLst/>
              <a:rect l="l" t="t" r="r" b="b"/>
              <a:pathLst>
                <a:path w="6981190" h="12064">
                  <a:moveTo>
                    <a:pt x="0" y="0"/>
                  </a:moveTo>
                  <a:lnTo>
                    <a:pt x="0" y="11634"/>
                  </a:lnTo>
                  <a:lnTo>
                    <a:pt x="6980590" y="0"/>
                  </a:lnTo>
                  <a:lnTo>
                    <a:pt x="0" y="0"/>
                  </a:lnTo>
                  <a:close/>
                </a:path>
                <a:path w="6981190" h="12064">
                  <a:moveTo>
                    <a:pt x="0" y="11634"/>
                  </a:moveTo>
                  <a:lnTo>
                    <a:pt x="6980590" y="0"/>
                  </a:lnTo>
                  <a:lnTo>
                    <a:pt x="6980590" y="11634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6921253" y="2476712"/>
              <a:ext cx="6981190" cy="12065"/>
            </a:xfrm>
            <a:custGeom>
              <a:avLst/>
              <a:gdLst/>
              <a:ahLst/>
              <a:cxnLst/>
              <a:rect l="l" t="t" r="r" b="b"/>
              <a:pathLst>
                <a:path w="6981190" h="12064">
                  <a:moveTo>
                    <a:pt x="0" y="11634"/>
                  </a:moveTo>
                  <a:lnTo>
                    <a:pt x="6980590" y="11634"/>
                  </a:lnTo>
                  <a:lnTo>
                    <a:pt x="6980590" y="0"/>
                  </a:lnTo>
                  <a:lnTo>
                    <a:pt x="0" y="11634"/>
                  </a:lnTo>
                  <a:close/>
                </a:path>
                <a:path w="6981190" h="12064">
                  <a:moveTo>
                    <a:pt x="0" y="0"/>
                  </a:moveTo>
                  <a:lnTo>
                    <a:pt x="0" y="11634"/>
                  </a:lnTo>
                  <a:lnTo>
                    <a:pt x="698059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6921254" y="2476712"/>
              <a:ext cx="6981190" cy="12065"/>
            </a:xfrm>
            <a:custGeom>
              <a:avLst/>
              <a:gdLst/>
              <a:ahLst/>
              <a:cxnLst/>
              <a:rect l="l" t="t" r="r" b="b"/>
              <a:pathLst>
                <a:path w="6981190" h="12064">
                  <a:moveTo>
                    <a:pt x="0" y="0"/>
                  </a:moveTo>
                  <a:lnTo>
                    <a:pt x="0" y="11634"/>
                  </a:lnTo>
                  <a:lnTo>
                    <a:pt x="6980590" y="0"/>
                  </a:lnTo>
                  <a:lnTo>
                    <a:pt x="0" y="0"/>
                  </a:lnTo>
                  <a:close/>
                </a:path>
                <a:path w="6981190" h="12064">
                  <a:moveTo>
                    <a:pt x="0" y="11634"/>
                  </a:moveTo>
                  <a:lnTo>
                    <a:pt x="6980590" y="0"/>
                  </a:lnTo>
                  <a:lnTo>
                    <a:pt x="6980590" y="11634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6921253" y="2651227"/>
              <a:ext cx="6981190" cy="12065"/>
            </a:xfrm>
            <a:custGeom>
              <a:avLst/>
              <a:gdLst/>
              <a:ahLst/>
              <a:cxnLst/>
              <a:rect l="l" t="t" r="r" b="b"/>
              <a:pathLst>
                <a:path w="6981190" h="12064">
                  <a:moveTo>
                    <a:pt x="0" y="11634"/>
                  </a:moveTo>
                  <a:lnTo>
                    <a:pt x="6980590" y="11634"/>
                  </a:lnTo>
                  <a:lnTo>
                    <a:pt x="6980590" y="0"/>
                  </a:lnTo>
                  <a:lnTo>
                    <a:pt x="0" y="11634"/>
                  </a:lnTo>
                  <a:close/>
                </a:path>
                <a:path w="6981190" h="12064">
                  <a:moveTo>
                    <a:pt x="0" y="0"/>
                  </a:moveTo>
                  <a:lnTo>
                    <a:pt x="0" y="11634"/>
                  </a:lnTo>
                  <a:lnTo>
                    <a:pt x="698059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6921254" y="2651227"/>
              <a:ext cx="6981190" cy="12065"/>
            </a:xfrm>
            <a:custGeom>
              <a:avLst/>
              <a:gdLst/>
              <a:ahLst/>
              <a:cxnLst/>
              <a:rect l="l" t="t" r="r" b="b"/>
              <a:pathLst>
                <a:path w="6981190" h="12064">
                  <a:moveTo>
                    <a:pt x="0" y="0"/>
                  </a:moveTo>
                  <a:lnTo>
                    <a:pt x="0" y="11634"/>
                  </a:lnTo>
                  <a:lnTo>
                    <a:pt x="6980590" y="0"/>
                  </a:lnTo>
                  <a:lnTo>
                    <a:pt x="0" y="0"/>
                  </a:lnTo>
                  <a:close/>
                </a:path>
                <a:path w="6981190" h="12064">
                  <a:moveTo>
                    <a:pt x="0" y="11634"/>
                  </a:moveTo>
                  <a:lnTo>
                    <a:pt x="6980590" y="0"/>
                  </a:lnTo>
                  <a:lnTo>
                    <a:pt x="6980590" y="11634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6921253" y="3000256"/>
              <a:ext cx="6981190" cy="12065"/>
            </a:xfrm>
            <a:custGeom>
              <a:avLst/>
              <a:gdLst/>
              <a:ahLst/>
              <a:cxnLst/>
              <a:rect l="l" t="t" r="r" b="b"/>
              <a:pathLst>
                <a:path w="6981190" h="12064">
                  <a:moveTo>
                    <a:pt x="0" y="11634"/>
                  </a:moveTo>
                  <a:lnTo>
                    <a:pt x="6980590" y="11634"/>
                  </a:lnTo>
                  <a:lnTo>
                    <a:pt x="6980590" y="0"/>
                  </a:lnTo>
                  <a:lnTo>
                    <a:pt x="0" y="11634"/>
                  </a:lnTo>
                  <a:close/>
                </a:path>
                <a:path w="6981190" h="12064">
                  <a:moveTo>
                    <a:pt x="0" y="0"/>
                  </a:moveTo>
                  <a:lnTo>
                    <a:pt x="0" y="11634"/>
                  </a:lnTo>
                  <a:lnTo>
                    <a:pt x="698059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6921254" y="3000256"/>
              <a:ext cx="6981190" cy="12065"/>
            </a:xfrm>
            <a:custGeom>
              <a:avLst/>
              <a:gdLst/>
              <a:ahLst/>
              <a:cxnLst/>
              <a:rect l="l" t="t" r="r" b="b"/>
              <a:pathLst>
                <a:path w="6981190" h="12064">
                  <a:moveTo>
                    <a:pt x="0" y="0"/>
                  </a:moveTo>
                  <a:lnTo>
                    <a:pt x="0" y="11634"/>
                  </a:lnTo>
                  <a:lnTo>
                    <a:pt x="6980590" y="0"/>
                  </a:lnTo>
                  <a:lnTo>
                    <a:pt x="0" y="0"/>
                  </a:lnTo>
                  <a:close/>
                </a:path>
                <a:path w="6981190" h="12064">
                  <a:moveTo>
                    <a:pt x="0" y="11634"/>
                  </a:moveTo>
                  <a:lnTo>
                    <a:pt x="6980590" y="0"/>
                  </a:lnTo>
                  <a:lnTo>
                    <a:pt x="6980590" y="11634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14076359" y="2651227"/>
              <a:ext cx="855980" cy="12065"/>
            </a:xfrm>
            <a:custGeom>
              <a:avLst/>
              <a:gdLst/>
              <a:ahLst/>
              <a:cxnLst/>
              <a:rect l="l" t="t" r="r" b="b"/>
              <a:pathLst>
                <a:path w="855980" h="12064">
                  <a:moveTo>
                    <a:pt x="0" y="11634"/>
                  </a:moveTo>
                  <a:lnTo>
                    <a:pt x="855355" y="11634"/>
                  </a:lnTo>
                  <a:lnTo>
                    <a:pt x="855355" y="0"/>
                  </a:lnTo>
                  <a:lnTo>
                    <a:pt x="0" y="11634"/>
                  </a:lnTo>
                  <a:close/>
                </a:path>
                <a:path w="855980" h="12064">
                  <a:moveTo>
                    <a:pt x="0" y="0"/>
                  </a:moveTo>
                  <a:lnTo>
                    <a:pt x="0" y="11634"/>
                  </a:lnTo>
                  <a:lnTo>
                    <a:pt x="8553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14076359" y="2651227"/>
              <a:ext cx="855980" cy="12065"/>
            </a:xfrm>
            <a:custGeom>
              <a:avLst/>
              <a:gdLst/>
              <a:ahLst/>
              <a:cxnLst/>
              <a:rect l="l" t="t" r="r" b="b"/>
              <a:pathLst>
                <a:path w="855980" h="12064">
                  <a:moveTo>
                    <a:pt x="0" y="0"/>
                  </a:moveTo>
                  <a:lnTo>
                    <a:pt x="0" y="11634"/>
                  </a:lnTo>
                  <a:lnTo>
                    <a:pt x="855355" y="0"/>
                  </a:lnTo>
                  <a:lnTo>
                    <a:pt x="0" y="0"/>
                  </a:lnTo>
                  <a:close/>
                </a:path>
                <a:path w="855980" h="12064">
                  <a:moveTo>
                    <a:pt x="0" y="11634"/>
                  </a:moveTo>
                  <a:lnTo>
                    <a:pt x="855355" y="0"/>
                  </a:lnTo>
                  <a:lnTo>
                    <a:pt x="855355" y="11634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6217377" y="1976436"/>
              <a:ext cx="12065" cy="681355"/>
            </a:xfrm>
            <a:custGeom>
              <a:avLst/>
              <a:gdLst/>
              <a:ahLst/>
              <a:cxnLst/>
              <a:rect l="l" t="t" r="r" b="b"/>
              <a:pathLst>
                <a:path w="12064" h="681355">
                  <a:moveTo>
                    <a:pt x="0" y="0"/>
                  </a:moveTo>
                  <a:lnTo>
                    <a:pt x="0" y="681305"/>
                  </a:lnTo>
                  <a:lnTo>
                    <a:pt x="11634" y="681305"/>
                  </a:lnTo>
                  <a:lnTo>
                    <a:pt x="0" y="0"/>
                  </a:lnTo>
                  <a:close/>
                </a:path>
                <a:path w="12064" h="681355">
                  <a:moveTo>
                    <a:pt x="0" y="0"/>
                  </a:moveTo>
                  <a:lnTo>
                    <a:pt x="11634" y="681305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6217377" y="1976436"/>
              <a:ext cx="12065" cy="681355"/>
            </a:xfrm>
            <a:custGeom>
              <a:avLst/>
              <a:gdLst/>
              <a:ahLst/>
              <a:cxnLst/>
              <a:rect l="l" t="t" r="r" b="b"/>
              <a:pathLst>
                <a:path w="12064" h="681355">
                  <a:moveTo>
                    <a:pt x="11634" y="0"/>
                  </a:moveTo>
                  <a:lnTo>
                    <a:pt x="0" y="0"/>
                  </a:lnTo>
                  <a:lnTo>
                    <a:pt x="11634" y="681305"/>
                  </a:lnTo>
                  <a:lnTo>
                    <a:pt x="11634" y="0"/>
                  </a:lnTo>
                  <a:close/>
                </a:path>
                <a:path w="12064" h="681355">
                  <a:moveTo>
                    <a:pt x="0" y="0"/>
                  </a:moveTo>
                  <a:lnTo>
                    <a:pt x="11634" y="681305"/>
                  </a:lnTo>
                  <a:lnTo>
                    <a:pt x="0" y="6813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12150879" y="1627407"/>
              <a:ext cx="12065" cy="855344"/>
            </a:xfrm>
            <a:custGeom>
              <a:avLst/>
              <a:gdLst/>
              <a:ahLst/>
              <a:cxnLst/>
              <a:rect l="l" t="t" r="r" b="b"/>
              <a:pathLst>
                <a:path w="12065" h="855344">
                  <a:moveTo>
                    <a:pt x="0" y="0"/>
                  </a:moveTo>
                  <a:lnTo>
                    <a:pt x="0" y="855122"/>
                  </a:lnTo>
                  <a:lnTo>
                    <a:pt x="11634" y="855122"/>
                  </a:lnTo>
                  <a:lnTo>
                    <a:pt x="0" y="0"/>
                  </a:lnTo>
                  <a:close/>
                </a:path>
                <a:path w="12065" h="855344">
                  <a:moveTo>
                    <a:pt x="0" y="0"/>
                  </a:moveTo>
                  <a:lnTo>
                    <a:pt x="11634" y="855122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12150880" y="1627407"/>
              <a:ext cx="12065" cy="855344"/>
            </a:xfrm>
            <a:custGeom>
              <a:avLst/>
              <a:gdLst/>
              <a:ahLst/>
              <a:cxnLst/>
              <a:rect l="l" t="t" r="r" b="b"/>
              <a:pathLst>
                <a:path w="12065" h="855344">
                  <a:moveTo>
                    <a:pt x="11634" y="0"/>
                  </a:moveTo>
                  <a:lnTo>
                    <a:pt x="0" y="0"/>
                  </a:lnTo>
                  <a:lnTo>
                    <a:pt x="11634" y="855122"/>
                  </a:lnTo>
                  <a:lnTo>
                    <a:pt x="11634" y="0"/>
                  </a:lnTo>
                  <a:close/>
                </a:path>
                <a:path w="12065" h="855344">
                  <a:moveTo>
                    <a:pt x="0" y="0"/>
                  </a:moveTo>
                  <a:lnTo>
                    <a:pt x="11634" y="855122"/>
                  </a:lnTo>
                  <a:lnTo>
                    <a:pt x="0" y="85512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12150879" y="3704132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0" y="0"/>
                  </a:moveTo>
                  <a:lnTo>
                    <a:pt x="0" y="855355"/>
                  </a:lnTo>
                  <a:lnTo>
                    <a:pt x="11634" y="855355"/>
                  </a:lnTo>
                  <a:lnTo>
                    <a:pt x="0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634" y="855355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12150880" y="3704133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11634" y="0"/>
                  </a:moveTo>
                  <a:lnTo>
                    <a:pt x="0" y="0"/>
                  </a:lnTo>
                  <a:lnTo>
                    <a:pt x="11634" y="855355"/>
                  </a:lnTo>
                  <a:lnTo>
                    <a:pt x="11634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634" y="855355"/>
                  </a:lnTo>
                  <a:lnTo>
                    <a:pt x="0" y="8553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12499909" y="1627407"/>
              <a:ext cx="12065" cy="855344"/>
            </a:xfrm>
            <a:custGeom>
              <a:avLst/>
              <a:gdLst/>
              <a:ahLst/>
              <a:cxnLst/>
              <a:rect l="l" t="t" r="r" b="b"/>
              <a:pathLst>
                <a:path w="12065" h="855344">
                  <a:moveTo>
                    <a:pt x="0" y="0"/>
                  </a:moveTo>
                  <a:lnTo>
                    <a:pt x="0" y="855122"/>
                  </a:lnTo>
                  <a:lnTo>
                    <a:pt x="11634" y="855122"/>
                  </a:lnTo>
                  <a:lnTo>
                    <a:pt x="0" y="0"/>
                  </a:lnTo>
                  <a:close/>
                </a:path>
                <a:path w="12065" h="855344">
                  <a:moveTo>
                    <a:pt x="0" y="0"/>
                  </a:moveTo>
                  <a:lnTo>
                    <a:pt x="11634" y="855122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12499909" y="1627407"/>
              <a:ext cx="12065" cy="855344"/>
            </a:xfrm>
            <a:custGeom>
              <a:avLst/>
              <a:gdLst/>
              <a:ahLst/>
              <a:cxnLst/>
              <a:rect l="l" t="t" r="r" b="b"/>
              <a:pathLst>
                <a:path w="12065" h="855344">
                  <a:moveTo>
                    <a:pt x="11634" y="0"/>
                  </a:moveTo>
                  <a:lnTo>
                    <a:pt x="0" y="0"/>
                  </a:lnTo>
                  <a:lnTo>
                    <a:pt x="11634" y="855122"/>
                  </a:lnTo>
                  <a:lnTo>
                    <a:pt x="11634" y="0"/>
                  </a:lnTo>
                  <a:close/>
                </a:path>
                <a:path w="12065" h="855344">
                  <a:moveTo>
                    <a:pt x="0" y="0"/>
                  </a:moveTo>
                  <a:lnTo>
                    <a:pt x="11634" y="855122"/>
                  </a:lnTo>
                  <a:lnTo>
                    <a:pt x="0" y="85512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12499909" y="3704132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0" y="0"/>
                  </a:moveTo>
                  <a:lnTo>
                    <a:pt x="0" y="855355"/>
                  </a:lnTo>
                  <a:lnTo>
                    <a:pt x="11634" y="855355"/>
                  </a:lnTo>
                  <a:lnTo>
                    <a:pt x="0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634" y="855355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12499909" y="3704133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11634" y="0"/>
                  </a:moveTo>
                  <a:lnTo>
                    <a:pt x="0" y="0"/>
                  </a:lnTo>
                  <a:lnTo>
                    <a:pt x="11634" y="855355"/>
                  </a:lnTo>
                  <a:lnTo>
                    <a:pt x="11634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634" y="855355"/>
                  </a:lnTo>
                  <a:lnTo>
                    <a:pt x="0" y="8553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12848938" y="1627407"/>
              <a:ext cx="12065" cy="855344"/>
            </a:xfrm>
            <a:custGeom>
              <a:avLst/>
              <a:gdLst/>
              <a:ahLst/>
              <a:cxnLst/>
              <a:rect l="l" t="t" r="r" b="b"/>
              <a:pathLst>
                <a:path w="12065" h="855344">
                  <a:moveTo>
                    <a:pt x="0" y="0"/>
                  </a:moveTo>
                  <a:lnTo>
                    <a:pt x="0" y="855122"/>
                  </a:lnTo>
                  <a:lnTo>
                    <a:pt x="11634" y="855122"/>
                  </a:lnTo>
                  <a:lnTo>
                    <a:pt x="0" y="0"/>
                  </a:lnTo>
                  <a:close/>
                </a:path>
                <a:path w="12065" h="855344">
                  <a:moveTo>
                    <a:pt x="0" y="0"/>
                  </a:moveTo>
                  <a:lnTo>
                    <a:pt x="11634" y="855122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12848938" y="1627407"/>
              <a:ext cx="12065" cy="855344"/>
            </a:xfrm>
            <a:custGeom>
              <a:avLst/>
              <a:gdLst/>
              <a:ahLst/>
              <a:cxnLst/>
              <a:rect l="l" t="t" r="r" b="b"/>
              <a:pathLst>
                <a:path w="12065" h="855344">
                  <a:moveTo>
                    <a:pt x="11634" y="0"/>
                  </a:moveTo>
                  <a:lnTo>
                    <a:pt x="0" y="0"/>
                  </a:lnTo>
                  <a:lnTo>
                    <a:pt x="11634" y="855122"/>
                  </a:lnTo>
                  <a:lnTo>
                    <a:pt x="11634" y="0"/>
                  </a:lnTo>
                  <a:close/>
                </a:path>
                <a:path w="12065" h="855344">
                  <a:moveTo>
                    <a:pt x="0" y="0"/>
                  </a:moveTo>
                  <a:lnTo>
                    <a:pt x="11634" y="855122"/>
                  </a:lnTo>
                  <a:lnTo>
                    <a:pt x="0" y="85512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12848938" y="3704132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0" y="0"/>
                  </a:moveTo>
                  <a:lnTo>
                    <a:pt x="0" y="855355"/>
                  </a:lnTo>
                  <a:lnTo>
                    <a:pt x="11634" y="855355"/>
                  </a:lnTo>
                  <a:lnTo>
                    <a:pt x="0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634" y="855355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12848938" y="3704133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11634" y="0"/>
                  </a:moveTo>
                  <a:lnTo>
                    <a:pt x="0" y="0"/>
                  </a:lnTo>
                  <a:lnTo>
                    <a:pt x="11634" y="855355"/>
                  </a:lnTo>
                  <a:lnTo>
                    <a:pt x="11634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634" y="855355"/>
                  </a:lnTo>
                  <a:lnTo>
                    <a:pt x="0" y="8553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13197968" y="1627407"/>
              <a:ext cx="12065" cy="855344"/>
            </a:xfrm>
            <a:custGeom>
              <a:avLst/>
              <a:gdLst/>
              <a:ahLst/>
              <a:cxnLst/>
              <a:rect l="l" t="t" r="r" b="b"/>
              <a:pathLst>
                <a:path w="12065" h="855344">
                  <a:moveTo>
                    <a:pt x="0" y="0"/>
                  </a:moveTo>
                  <a:lnTo>
                    <a:pt x="0" y="855122"/>
                  </a:lnTo>
                  <a:lnTo>
                    <a:pt x="11634" y="855122"/>
                  </a:lnTo>
                  <a:lnTo>
                    <a:pt x="0" y="0"/>
                  </a:lnTo>
                  <a:close/>
                </a:path>
                <a:path w="12065" h="855344">
                  <a:moveTo>
                    <a:pt x="0" y="0"/>
                  </a:moveTo>
                  <a:lnTo>
                    <a:pt x="11634" y="855122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13197968" y="1627407"/>
              <a:ext cx="12065" cy="855344"/>
            </a:xfrm>
            <a:custGeom>
              <a:avLst/>
              <a:gdLst/>
              <a:ahLst/>
              <a:cxnLst/>
              <a:rect l="l" t="t" r="r" b="b"/>
              <a:pathLst>
                <a:path w="12065" h="855344">
                  <a:moveTo>
                    <a:pt x="11634" y="0"/>
                  </a:moveTo>
                  <a:lnTo>
                    <a:pt x="0" y="0"/>
                  </a:lnTo>
                  <a:lnTo>
                    <a:pt x="11634" y="855122"/>
                  </a:lnTo>
                  <a:lnTo>
                    <a:pt x="11634" y="0"/>
                  </a:lnTo>
                  <a:close/>
                </a:path>
                <a:path w="12065" h="855344">
                  <a:moveTo>
                    <a:pt x="0" y="0"/>
                  </a:moveTo>
                  <a:lnTo>
                    <a:pt x="11634" y="855122"/>
                  </a:lnTo>
                  <a:lnTo>
                    <a:pt x="0" y="85512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13197968" y="3704132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0" y="0"/>
                  </a:moveTo>
                  <a:lnTo>
                    <a:pt x="0" y="855355"/>
                  </a:lnTo>
                  <a:lnTo>
                    <a:pt x="11634" y="855355"/>
                  </a:lnTo>
                  <a:lnTo>
                    <a:pt x="0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634" y="855355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13197968" y="3704133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11634" y="0"/>
                  </a:moveTo>
                  <a:lnTo>
                    <a:pt x="0" y="0"/>
                  </a:lnTo>
                  <a:lnTo>
                    <a:pt x="11634" y="855355"/>
                  </a:lnTo>
                  <a:lnTo>
                    <a:pt x="11634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634" y="855355"/>
                  </a:lnTo>
                  <a:lnTo>
                    <a:pt x="0" y="8553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13546997" y="1627407"/>
              <a:ext cx="12065" cy="855344"/>
            </a:xfrm>
            <a:custGeom>
              <a:avLst/>
              <a:gdLst/>
              <a:ahLst/>
              <a:cxnLst/>
              <a:rect l="l" t="t" r="r" b="b"/>
              <a:pathLst>
                <a:path w="12065" h="855344">
                  <a:moveTo>
                    <a:pt x="0" y="0"/>
                  </a:moveTo>
                  <a:lnTo>
                    <a:pt x="0" y="855122"/>
                  </a:lnTo>
                  <a:lnTo>
                    <a:pt x="11634" y="855122"/>
                  </a:lnTo>
                  <a:lnTo>
                    <a:pt x="0" y="0"/>
                  </a:lnTo>
                  <a:close/>
                </a:path>
                <a:path w="12065" h="855344">
                  <a:moveTo>
                    <a:pt x="0" y="0"/>
                  </a:moveTo>
                  <a:lnTo>
                    <a:pt x="11634" y="855122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13546998" y="1627407"/>
              <a:ext cx="12065" cy="855344"/>
            </a:xfrm>
            <a:custGeom>
              <a:avLst/>
              <a:gdLst/>
              <a:ahLst/>
              <a:cxnLst/>
              <a:rect l="l" t="t" r="r" b="b"/>
              <a:pathLst>
                <a:path w="12065" h="855344">
                  <a:moveTo>
                    <a:pt x="11634" y="0"/>
                  </a:moveTo>
                  <a:lnTo>
                    <a:pt x="0" y="0"/>
                  </a:lnTo>
                  <a:lnTo>
                    <a:pt x="11634" y="855122"/>
                  </a:lnTo>
                  <a:lnTo>
                    <a:pt x="11634" y="0"/>
                  </a:lnTo>
                  <a:close/>
                </a:path>
                <a:path w="12065" h="855344">
                  <a:moveTo>
                    <a:pt x="0" y="0"/>
                  </a:moveTo>
                  <a:lnTo>
                    <a:pt x="11634" y="855122"/>
                  </a:lnTo>
                  <a:lnTo>
                    <a:pt x="0" y="85512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13546997" y="3704132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0" y="0"/>
                  </a:moveTo>
                  <a:lnTo>
                    <a:pt x="0" y="855355"/>
                  </a:lnTo>
                  <a:lnTo>
                    <a:pt x="11634" y="855355"/>
                  </a:lnTo>
                  <a:lnTo>
                    <a:pt x="0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634" y="855355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13546998" y="3704133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11634" y="0"/>
                  </a:moveTo>
                  <a:lnTo>
                    <a:pt x="0" y="0"/>
                  </a:lnTo>
                  <a:lnTo>
                    <a:pt x="11634" y="855355"/>
                  </a:lnTo>
                  <a:lnTo>
                    <a:pt x="11634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634" y="855355"/>
                  </a:lnTo>
                  <a:lnTo>
                    <a:pt x="0" y="8553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13896027" y="1627407"/>
              <a:ext cx="12065" cy="855344"/>
            </a:xfrm>
            <a:custGeom>
              <a:avLst/>
              <a:gdLst/>
              <a:ahLst/>
              <a:cxnLst/>
              <a:rect l="l" t="t" r="r" b="b"/>
              <a:pathLst>
                <a:path w="12065" h="855344">
                  <a:moveTo>
                    <a:pt x="0" y="0"/>
                  </a:moveTo>
                  <a:lnTo>
                    <a:pt x="0" y="855122"/>
                  </a:lnTo>
                  <a:lnTo>
                    <a:pt x="11634" y="855122"/>
                  </a:lnTo>
                  <a:lnTo>
                    <a:pt x="0" y="0"/>
                  </a:lnTo>
                  <a:close/>
                </a:path>
                <a:path w="12065" h="855344">
                  <a:moveTo>
                    <a:pt x="0" y="0"/>
                  </a:moveTo>
                  <a:lnTo>
                    <a:pt x="11634" y="855122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13896027" y="1627407"/>
              <a:ext cx="12065" cy="855344"/>
            </a:xfrm>
            <a:custGeom>
              <a:avLst/>
              <a:gdLst/>
              <a:ahLst/>
              <a:cxnLst/>
              <a:rect l="l" t="t" r="r" b="b"/>
              <a:pathLst>
                <a:path w="12065" h="855344">
                  <a:moveTo>
                    <a:pt x="11634" y="0"/>
                  </a:moveTo>
                  <a:lnTo>
                    <a:pt x="0" y="0"/>
                  </a:lnTo>
                  <a:lnTo>
                    <a:pt x="11634" y="855122"/>
                  </a:lnTo>
                  <a:lnTo>
                    <a:pt x="11634" y="0"/>
                  </a:lnTo>
                  <a:close/>
                </a:path>
                <a:path w="12065" h="855344">
                  <a:moveTo>
                    <a:pt x="0" y="0"/>
                  </a:moveTo>
                  <a:lnTo>
                    <a:pt x="11634" y="855122"/>
                  </a:lnTo>
                  <a:lnTo>
                    <a:pt x="0" y="85512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13896027" y="3704132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0" y="0"/>
                  </a:moveTo>
                  <a:lnTo>
                    <a:pt x="0" y="855355"/>
                  </a:lnTo>
                  <a:lnTo>
                    <a:pt x="11634" y="855355"/>
                  </a:lnTo>
                  <a:lnTo>
                    <a:pt x="0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634" y="855355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13896027" y="3704133"/>
              <a:ext cx="12065" cy="855980"/>
            </a:xfrm>
            <a:custGeom>
              <a:avLst/>
              <a:gdLst/>
              <a:ahLst/>
              <a:cxnLst/>
              <a:rect l="l" t="t" r="r" b="b"/>
              <a:pathLst>
                <a:path w="12065" h="855979">
                  <a:moveTo>
                    <a:pt x="11634" y="0"/>
                  </a:moveTo>
                  <a:lnTo>
                    <a:pt x="0" y="0"/>
                  </a:lnTo>
                  <a:lnTo>
                    <a:pt x="11634" y="855355"/>
                  </a:lnTo>
                  <a:lnTo>
                    <a:pt x="11634" y="0"/>
                  </a:lnTo>
                  <a:close/>
                </a:path>
                <a:path w="12065" h="855979">
                  <a:moveTo>
                    <a:pt x="0" y="0"/>
                  </a:moveTo>
                  <a:lnTo>
                    <a:pt x="11634" y="855355"/>
                  </a:lnTo>
                  <a:lnTo>
                    <a:pt x="0" y="8553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0" name="object 110" descr=""/>
          <p:cNvSpPr txBox="1"/>
          <p:nvPr/>
        </p:nvSpPr>
        <p:spPr>
          <a:xfrm>
            <a:off x="14341403" y="3969247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10X25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1" name="object 111" descr=""/>
          <p:cNvSpPr txBox="1"/>
          <p:nvPr/>
        </p:nvSpPr>
        <p:spPr>
          <a:xfrm>
            <a:off x="14690433" y="2136842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12" name="object 112" descr=""/>
          <p:cNvGrpSpPr/>
          <p:nvPr/>
        </p:nvGrpSpPr>
        <p:grpSpPr>
          <a:xfrm>
            <a:off x="6572224" y="1627407"/>
            <a:ext cx="8359775" cy="2932430"/>
            <a:chOff x="6572224" y="1627407"/>
            <a:chExt cx="8359775" cy="2932430"/>
          </a:xfrm>
        </p:grpSpPr>
        <p:sp>
          <p:nvSpPr>
            <p:cNvPr id="113" name="object 113" descr=""/>
            <p:cNvSpPr/>
            <p:nvPr/>
          </p:nvSpPr>
          <p:spPr>
            <a:xfrm>
              <a:off x="14245056" y="1627407"/>
              <a:ext cx="12065" cy="2932430"/>
            </a:xfrm>
            <a:custGeom>
              <a:avLst/>
              <a:gdLst/>
              <a:ahLst/>
              <a:cxnLst/>
              <a:rect l="l" t="t" r="r" b="b"/>
              <a:pathLst>
                <a:path w="12065" h="2932429">
                  <a:moveTo>
                    <a:pt x="0" y="0"/>
                  </a:moveTo>
                  <a:lnTo>
                    <a:pt x="0" y="2932080"/>
                  </a:lnTo>
                  <a:lnTo>
                    <a:pt x="11634" y="2932080"/>
                  </a:lnTo>
                  <a:lnTo>
                    <a:pt x="0" y="0"/>
                  </a:lnTo>
                  <a:close/>
                </a:path>
                <a:path w="12065" h="2932429">
                  <a:moveTo>
                    <a:pt x="0" y="0"/>
                  </a:moveTo>
                  <a:lnTo>
                    <a:pt x="11634" y="2932080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14245056" y="1627407"/>
              <a:ext cx="12065" cy="2932430"/>
            </a:xfrm>
            <a:custGeom>
              <a:avLst/>
              <a:gdLst/>
              <a:ahLst/>
              <a:cxnLst/>
              <a:rect l="l" t="t" r="r" b="b"/>
              <a:pathLst>
                <a:path w="12065" h="2932429">
                  <a:moveTo>
                    <a:pt x="11634" y="0"/>
                  </a:moveTo>
                  <a:lnTo>
                    <a:pt x="0" y="0"/>
                  </a:lnTo>
                  <a:lnTo>
                    <a:pt x="11634" y="2932080"/>
                  </a:lnTo>
                  <a:lnTo>
                    <a:pt x="11634" y="0"/>
                  </a:lnTo>
                  <a:close/>
                </a:path>
                <a:path w="12065" h="2932429">
                  <a:moveTo>
                    <a:pt x="0" y="0"/>
                  </a:moveTo>
                  <a:lnTo>
                    <a:pt x="11634" y="2932080"/>
                  </a:lnTo>
                  <a:lnTo>
                    <a:pt x="0" y="293208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14594086" y="1977134"/>
              <a:ext cx="12065" cy="680720"/>
            </a:xfrm>
            <a:custGeom>
              <a:avLst/>
              <a:gdLst/>
              <a:ahLst/>
              <a:cxnLst/>
              <a:rect l="l" t="t" r="r" b="b"/>
              <a:pathLst>
                <a:path w="12065" h="680719">
                  <a:moveTo>
                    <a:pt x="0" y="0"/>
                  </a:moveTo>
                  <a:lnTo>
                    <a:pt x="0" y="680374"/>
                  </a:lnTo>
                  <a:lnTo>
                    <a:pt x="11634" y="680374"/>
                  </a:lnTo>
                  <a:lnTo>
                    <a:pt x="0" y="0"/>
                  </a:lnTo>
                  <a:close/>
                </a:path>
                <a:path w="12065" h="680719">
                  <a:moveTo>
                    <a:pt x="0" y="0"/>
                  </a:moveTo>
                  <a:lnTo>
                    <a:pt x="11634" y="68037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14594086" y="1977134"/>
              <a:ext cx="12065" cy="680720"/>
            </a:xfrm>
            <a:custGeom>
              <a:avLst/>
              <a:gdLst/>
              <a:ahLst/>
              <a:cxnLst/>
              <a:rect l="l" t="t" r="r" b="b"/>
              <a:pathLst>
                <a:path w="12065" h="680719">
                  <a:moveTo>
                    <a:pt x="11634" y="0"/>
                  </a:moveTo>
                  <a:lnTo>
                    <a:pt x="0" y="0"/>
                  </a:lnTo>
                  <a:lnTo>
                    <a:pt x="11634" y="680374"/>
                  </a:lnTo>
                  <a:lnTo>
                    <a:pt x="11634" y="0"/>
                  </a:lnTo>
                  <a:close/>
                </a:path>
                <a:path w="12065" h="680719">
                  <a:moveTo>
                    <a:pt x="0" y="0"/>
                  </a:moveTo>
                  <a:lnTo>
                    <a:pt x="11634" y="680374"/>
                  </a:lnTo>
                  <a:lnTo>
                    <a:pt x="0" y="68037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14076359" y="2302197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11634"/>
                  </a:moveTo>
                  <a:lnTo>
                    <a:pt x="174514" y="11634"/>
                  </a:lnTo>
                  <a:lnTo>
                    <a:pt x="174514" y="0"/>
                  </a:lnTo>
                  <a:lnTo>
                    <a:pt x="0" y="11634"/>
                  </a:lnTo>
                  <a:close/>
                </a:path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14076359" y="2302197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  <a:path w="174625" h="12064">
                  <a:moveTo>
                    <a:pt x="0" y="11634"/>
                  </a:moveTo>
                  <a:lnTo>
                    <a:pt x="174514" y="0"/>
                  </a:lnTo>
                  <a:lnTo>
                    <a:pt x="174514" y="11634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14076359" y="3698315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11634"/>
                  </a:moveTo>
                  <a:lnTo>
                    <a:pt x="174514" y="11634"/>
                  </a:lnTo>
                  <a:lnTo>
                    <a:pt x="174514" y="0"/>
                  </a:lnTo>
                  <a:lnTo>
                    <a:pt x="0" y="11634"/>
                  </a:lnTo>
                  <a:close/>
                </a:path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14076359" y="3698315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  <a:path w="174625" h="12064">
                  <a:moveTo>
                    <a:pt x="0" y="11634"/>
                  </a:moveTo>
                  <a:lnTo>
                    <a:pt x="174514" y="0"/>
                  </a:lnTo>
                  <a:lnTo>
                    <a:pt x="174514" y="11634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14931714" y="3698315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w="0" h="12064">
                  <a:moveTo>
                    <a:pt x="0" y="0"/>
                  </a:moveTo>
                  <a:lnTo>
                    <a:pt x="0" y="116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6572224" y="4047577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11634"/>
                  </a:moveTo>
                  <a:lnTo>
                    <a:pt x="174514" y="11634"/>
                  </a:lnTo>
                  <a:lnTo>
                    <a:pt x="174514" y="0"/>
                  </a:lnTo>
                  <a:lnTo>
                    <a:pt x="0" y="11634"/>
                  </a:lnTo>
                  <a:close/>
                </a:path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6572224" y="4047577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  <a:path w="174625" h="12064">
                  <a:moveTo>
                    <a:pt x="0" y="11634"/>
                  </a:moveTo>
                  <a:lnTo>
                    <a:pt x="174514" y="0"/>
                  </a:lnTo>
                  <a:lnTo>
                    <a:pt x="174514" y="11634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6921253" y="3872830"/>
              <a:ext cx="6981190" cy="12065"/>
            </a:xfrm>
            <a:custGeom>
              <a:avLst/>
              <a:gdLst/>
              <a:ahLst/>
              <a:cxnLst/>
              <a:rect l="l" t="t" r="r" b="b"/>
              <a:pathLst>
                <a:path w="6981190" h="12064">
                  <a:moveTo>
                    <a:pt x="0" y="11867"/>
                  </a:moveTo>
                  <a:lnTo>
                    <a:pt x="6980590" y="11634"/>
                  </a:lnTo>
                  <a:lnTo>
                    <a:pt x="6980590" y="0"/>
                  </a:lnTo>
                  <a:lnTo>
                    <a:pt x="0" y="11867"/>
                  </a:lnTo>
                  <a:close/>
                </a:path>
                <a:path w="6981190" h="12064">
                  <a:moveTo>
                    <a:pt x="0" y="232"/>
                  </a:moveTo>
                  <a:lnTo>
                    <a:pt x="0" y="11867"/>
                  </a:lnTo>
                  <a:lnTo>
                    <a:pt x="6980590" y="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6921254" y="3872830"/>
              <a:ext cx="6981190" cy="12065"/>
            </a:xfrm>
            <a:custGeom>
              <a:avLst/>
              <a:gdLst/>
              <a:ahLst/>
              <a:cxnLst/>
              <a:rect l="l" t="t" r="r" b="b"/>
              <a:pathLst>
                <a:path w="6981190" h="12064">
                  <a:moveTo>
                    <a:pt x="0" y="232"/>
                  </a:moveTo>
                  <a:lnTo>
                    <a:pt x="0" y="11867"/>
                  </a:lnTo>
                  <a:lnTo>
                    <a:pt x="6980590" y="0"/>
                  </a:lnTo>
                  <a:lnTo>
                    <a:pt x="0" y="232"/>
                  </a:lnTo>
                  <a:close/>
                </a:path>
                <a:path w="6981190" h="12064">
                  <a:moveTo>
                    <a:pt x="0" y="11867"/>
                  </a:moveTo>
                  <a:lnTo>
                    <a:pt x="6980590" y="0"/>
                  </a:lnTo>
                  <a:lnTo>
                    <a:pt x="6980590" y="11634"/>
                  </a:lnTo>
                  <a:lnTo>
                    <a:pt x="0" y="118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14076359" y="4047345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11634"/>
                  </a:moveTo>
                  <a:lnTo>
                    <a:pt x="174514" y="11634"/>
                  </a:lnTo>
                  <a:lnTo>
                    <a:pt x="174514" y="0"/>
                  </a:lnTo>
                  <a:lnTo>
                    <a:pt x="0" y="11634"/>
                  </a:lnTo>
                  <a:close/>
                </a:path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14076359" y="4047345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  <a:path w="174625" h="12064">
                  <a:moveTo>
                    <a:pt x="0" y="11634"/>
                  </a:moveTo>
                  <a:lnTo>
                    <a:pt x="174514" y="0"/>
                  </a:lnTo>
                  <a:lnTo>
                    <a:pt x="174514" y="11634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8" name="object 128" descr=""/>
          <p:cNvSpPr txBox="1"/>
          <p:nvPr/>
        </p:nvSpPr>
        <p:spPr>
          <a:xfrm>
            <a:off x="6316517" y="2004211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10X30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9" name="object 129" descr=""/>
          <p:cNvSpPr txBox="1"/>
          <p:nvPr/>
        </p:nvSpPr>
        <p:spPr>
          <a:xfrm>
            <a:off x="14344429" y="2004211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10X30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30" name="object 130" descr=""/>
          <p:cNvGrpSpPr/>
          <p:nvPr/>
        </p:nvGrpSpPr>
        <p:grpSpPr>
          <a:xfrm>
            <a:off x="5891616" y="1784470"/>
            <a:ext cx="9040495" cy="2618105"/>
            <a:chOff x="5891616" y="1784470"/>
            <a:chExt cx="9040495" cy="2618105"/>
          </a:xfrm>
        </p:grpSpPr>
        <p:sp>
          <p:nvSpPr>
            <p:cNvPr id="131" name="object 131" descr=""/>
            <p:cNvSpPr/>
            <p:nvPr/>
          </p:nvSpPr>
          <p:spPr>
            <a:xfrm>
              <a:off x="5891616" y="3000256"/>
              <a:ext cx="855344" cy="12065"/>
            </a:xfrm>
            <a:custGeom>
              <a:avLst/>
              <a:gdLst/>
              <a:ahLst/>
              <a:cxnLst/>
              <a:rect l="l" t="t" r="r" b="b"/>
              <a:pathLst>
                <a:path w="855345" h="12064">
                  <a:moveTo>
                    <a:pt x="0" y="11634"/>
                  </a:moveTo>
                  <a:lnTo>
                    <a:pt x="855122" y="11634"/>
                  </a:lnTo>
                  <a:lnTo>
                    <a:pt x="855122" y="0"/>
                  </a:lnTo>
                  <a:lnTo>
                    <a:pt x="0" y="11634"/>
                  </a:lnTo>
                  <a:close/>
                </a:path>
                <a:path w="855345" h="12064">
                  <a:moveTo>
                    <a:pt x="0" y="0"/>
                  </a:moveTo>
                  <a:lnTo>
                    <a:pt x="0" y="11634"/>
                  </a:lnTo>
                  <a:lnTo>
                    <a:pt x="8551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5891616" y="3000256"/>
              <a:ext cx="855344" cy="12065"/>
            </a:xfrm>
            <a:custGeom>
              <a:avLst/>
              <a:gdLst/>
              <a:ahLst/>
              <a:cxnLst/>
              <a:rect l="l" t="t" r="r" b="b"/>
              <a:pathLst>
                <a:path w="855345" h="12064">
                  <a:moveTo>
                    <a:pt x="0" y="0"/>
                  </a:moveTo>
                  <a:lnTo>
                    <a:pt x="0" y="11634"/>
                  </a:lnTo>
                  <a:lnTo>
                    <a:pt x="855122" y="0"/>
                  </a:lnTo>
                  <a:lnTo>
                    <a:pt x="0" y="0"/>
                  </a:lnTo>
                  <a:close/>
                </a:path>
                <a:path w="855345" h="12064">
                  <a:moveTo>
                    <a:pt x="0" y="11634"/>
                  </a:moveTo>
                  <a:lnTo>
                    <a:pt x="855122" y="0"/>
                  </a:lnTo>
                  <a:lnTo>
                    <a:pt x="855122" y="11634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14076359" y="3000256"/>
              <a:ext cx="855980" cy="12065"/>
            </a:xfrm>
            <a:custGeom>
              <a:avLst/>
              <a:gdLst/>
              <a:ahLst/>
              <a:cxnLst/>
              <a:rect l="l" t="t" r="r" b="b"/>
              <a:pathLst>
                <a:path w="855980" h="12064">
                  <a:moveTo>
                    <a:pt x="0" y="11634"/>
                  </a:moveTo>
                  <a:lnTo>
                    <a:pt x="855355" y="11634"/>
                  </a:lnTo>
                  <a:lnTo>
                    <a:pt x="855355" y="0"/>
                  </a:lnTo>
                  <a:lnTo>
                    <a:pt x="0" y="11634"/>
                  </a:lnTo>
                  <a:close/>
                </a:path>
                <a:path w="855980" h="12064">
                  <a:moveTo>
                    <a:pt x="0" y="0"/>
                  </a:moveTo>
                  <a:lnTo>
                    <a:pt x="0" y="11634"/>
                  </a:lnTo>
                  <a:lnTo>
                    <a:pt x="8553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14076359" y="3000256"/>
              <a:ext cx="855980" cy="12065"/>
            </a:xfrm>
            <a:custGeom>
              <a:avLst/>
              <a:gdLst/>
              <a:ahLst/>
              <a:cxnLst/>
              <a:rect l="l" t="t" r="r" b="b"/>
              <a:pathLst>
                <a:path w="855980" h="12064">
                  <a:moveTo>
                    <a:pt x="0" y="0"/>
                  </a:moveTo>
                  <a:lnTo>
                    <a:pt x="0" y="11634"/>
                  </a:lnTo>
                  <a:lnTo>
                    <a:pt x="855355" y="0"/>
                  </a:lnTo>
                  <a:lnTo>
                    <a:pt x="0" y="0"/>
                  </a:lnTo>
                  <a:close/>
                </a:path>
                <a:path w="855980" h="12064">
                  <a:moveTo>
                    <a:pt x="0" y="11634"/>
                  </a:moveTo>
                  <a:lnTo>
                    <a:pt x="855355" y="0"/>
                  </a:lnTo>
                  <a:lnTo>
                    <a:pt x="855355" y="11634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5891616" y="3349286"/>
              <a:ext cx="855344" cy="12065"/>
            </a:xfrm>
            <a:custGeom>
              <a:avLst/>
              <a:gdLst/>
              <a:ahLst/>
              <a:cxnLst/>
              <a:rect l="l" t="t" r="r" b="b"/>
              <a:pathLst>
                <a:path w="855345" h="12064">
                  <a:moveTo>
                    <a:pt x="0" y="11634"/>
                  </a:moveTo>
                  <a:lnTo>
                    <a:pt x="855122" y="11634"/>
                  </a:lnTo>
                  <a:lnTo>
                    <a:pt x="855122" y="0"/>
                  </a:lnTo>
                  <a:lnTo>
                    <a:pt x="0" y="11634"/>
                  </a:lnTo>
                  <a:close/>
                </a:path>
                <a:path w="855345" h="12064">
                  <a:moveTo>
                    <a:pt x="0" y="0"/>
                  </a:moveTo>
                  <a:lnTo>
                    <a:pt x="0" y="11634"/>
                  </a:lnTo>
                  <a:lnTo>
                    <a:pt x="8551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5891616" y="3349286"/>
              <a:ext cx="855344" cy="12065"/>
            </a:xfrm>
            <a:custGeom>
              <a:avLst/>
              <a:gdLst/>
              <a:ahLst/>
              <a:cxnLst/>
              <a:rect l="l" t="t" r="r" b="b"/>
              <a:pathLst>
                <a:path w="855345" h="12064">
                  <a:moveTo>
                    <a:pt x="0" y="0"/>
                  </a:moveTo>
                  <a:lnTo>
                    <a:pt x="0" y="11634"/>
                  </a:lnTo>
                  <a:lnTo>
                    <a:pt x="855122" y="0"/>
                  </a:lnTo>
                  <a:lnTo>
                    <a:pt x="0" y="0"/>
                  </a:lnTo>
                  <a:close/>
                </a:path>
                <a:path w="855345" h="12064">
                  <a:moveTo>
                    <a:pt x="0" y="11634"/>
                  </a:moveTo>
                  <a:lnTo>
                    <a:pt x="855122" y="0"/>
                  </a:lnTo>
                  <a:lnTo>
                    <a:pt x="855122" y="11634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14076359" y="3349286"/>
              <a:ext cx="855980" cy="12065"/>
            </a:xfrm>
            <a:custGeom>
              <a:avLst/>
              <a:gdLst/>
              <a:ahLst/>
              <a:cxnLst/>
              <a:rect l="l" t="t" r="r" b="b"/>
              <a:pathLst>
                <a:path w="855980" h="12064">
                  <a:moveTo>
                    <a:pt x="0" y="11634"/>
                  </a:moveTo>
                  <a:lnTo>
                    <a:pt x="855355" y="11634"/>
                  </a:lnTo>
                  <a:lnTo>
                    <a:pt x="855355" y="0"/>
                  </a:lnTo>
                  <a:lnTo>
                    <a:pt x="0" y="11634"/>
                  </a:lnTo>
                  <a:close/>
                </a:path>
                <a:path w="855980" h="12064">
                  <a:moveTo>
                    <a:pt x="0" y="0"/>
                  </a:moveTo>
                  <a:lnTo>
                    <a:pt x="0" y="11634"/>
                  </a:lnTo>
                  <a:lnTo>
                    <a:pt x="8553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14076359" y="3349286"/>
              <a:ext cx="855980" cy="12065"/>
            </a:xfrm>
            <a:custGeom>
              <a:avLst/>
              <a:gdLst/>
              <a:ahLst/>
              <a:cxnLst/>
              <a:rect l="l" t="t" r="r" b="b"/>
              <a:pathLst>
                <a:path w="855980" h="12064">
                  <a:moveTo>
                    <a:pt x="0" y="0"/>
                  </a:moveTo>
                  <a:lnTo>
                    <a:pt x="0" y="11634"/>
                  </a:lnTo>
                  <a:lnTo>
                    <a:pt x="855355" y="0"/>
                  </a:lnTo>
                  <a:lnTo>
                    <a:pt x="0" y="0"/>
                  </a:lnTo>
                  <a:close/>
                </a:path>
                <a:path w="855980" h="12064">
                  <a:moveTo>
                    <a:pt x="0" y="11634"/>
                  </a:moveTo>
                  <a:lnTo>
                    <a:pt x="855355" y="0"/>
                  </a:lnTo>
                  <a:lnTo>
                    <a:pt x="855355" y="11634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6740921" y="1784470"/>
              <a:ext cx="12065" cy="2618105"/>
            </a:xfrm>
            <a:custGeom>
              <a:avLst/>
              <a:gdLst/>
              <a:ahLst/>
              <a:cxnLst/>
              <a:rect l="l" t="t" r="r" b="b"/>
              <a:pathLst>
                <a:path w="12065" h="2618104">
                  <a:moveTo>
                    <a:pt x="0" y="0"/>
                  </a:moveTo>
                  <a:lnTo>
                    <a:pt x="0" y="2617954"/>
                  </a:lnTo>
                  <a:lnTo>
                    <a:pt x="11634" y="2617954"/>
                  </a:lnTo>
                  <a:lnTo>
                    <a:pt x="0" y="0"/>
                  </a:lnTo>
                  <a:close/>
                </a:path>
                <a:path w="12065" h="2618104">
                  <a:moveTo>
                    <a:pt x="0" y="0"/>
                  </a:moveTo>
                  <a:lnTo>
                    <a:pt x="11634" y="2617954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6740922" y="1784470"/>
              <a:ext cx="12065" cy="2618105"/>
            </a:xfrm>
            <a:custGeom>
              <a:avLst/>
              <a:gdLst/>
              <a:ahLst/>
              <a:cxnLst/>
              <a:rect l="l" t="t" r="r" b="b"/>
              <a:pathLst>
                <a:path w="12065" h="2618104">
                  <a:moveTo>
                    <a:pt x="11634" y="0"/>
                  </a:moveTo>
                  <a:lnTo>
                    <a:pt x="0" y="0"/>
                  </a:lnTo>
                  <a:lnTo>
                    <a:pt x="11634" y="2617954"/>
                  </a:lnTo>
                  <a:lnTo>
                    <a:pt x="11634" y="0"/>
                  </a:lnTo>
                  <a:close/>
                </a:path>
                <a:path w="12065" h="2618104">
                  <a:moveTo>
                    <a:pt x="0" y="0"/>
                  </a:moveTo>
                  <a:lnTo>
                    <a:pt x="11634" y="2617954"/>
                  </a:lnTo>
                  <a:lnTo>
                    <a:pt x="0" y="261795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14070542" y="1784470"/>
              <a:ext cx="12065" cy="2618105"/>
            </a:xfrm>
            <a:custGeom>
              <a:avLst/>
              <a:gdLst/>
              <a:ahLst/>
              <a:cxnLst/>
              <a:rect l="l" t="t" r="r" b="b"/>
              <a:pathLst>
                <a:path w="12065" h="2618104">
                  <a:moveTo>
                    <a:pt x="0" y="0"/>
                  </a:moveTo>
                  <a:lnTo>
                    <a:pt x="0" y="2617721"/>
                  </a:lnTo>
                  <a:lnTo>
                    <a:pt x="11634" y="2617721"/>
                  </a:lnTo>
                  <a:lnTo>
                    <a:pt x="0" y="0"/>
                  </a:lnTo>
                  <a:close/>
                </a:path>
                <a:path w="12065" h="2618104">
                  <a:moveTo>
                    <a:pt x="0" y="0"/>
                  </a:moveTo>
                  <a:lnTo>
                    <a:pt x="11634" y="2617721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14070542" y="1784470"/>
              <a:ext cx="12065" cy="2618105"/>
            </a:xfrm>
            <a:custGeom>
              <a:avLst/>
              <a:gdLst/>
              <a:ahLst/>
              <a:cxnLst/>
              <a:rect l="l" t="t" r="r" b="b"/>
              <a:pathLst>
                <a:path w="12065" h="2618104">
                  <a:moveTo>
                    <a:pt x="11634" y="0"/>
                  </a:moveTo>
                  <a:lnTo>
                    <a:pt x="0" y="0"/>
                  </a:lnTo>
                  <a:lnTo>
                    <a:pt x="11634" y="2617721"/>
                  </a:lnTo>
                  <a:lnTo>
                    <a:pt x="11634" y="0"/>
                  </a:lnTo>
                  <a:close/>
                </a:path>
                <a:path w="12065" h="2618104">
                  <a:moveTo>
                    <a:pt x="0" y="0"/>
                  </a:moveTo>
                  <a:lnTo>
                    <a:pt x="11634" y="2617721"/>
                  </a:lnTo>
                  <a:lnTo>
                    <a:pt x="0" y="261772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3" name="object 143" descr=""/>
          <p:cNvSpPr txBox="1"/>
          <p:nvPr/>
        </p:nvSpPr>
        <p:spPr>
          <a:xfrm>
            <a:off x="14080180" y="1770261"/>
            <a:ext cx="167640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4" name="object 144" descr=""/>
          <p:cNvSpPr txBox="1"/>
          <p:nvPr/>
        </p:nvSpPr>
        <p:spPr>
          <a:xfrm>
            <a:off x="14438749" y="2743122"/>
            <a:ext cx="3143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5" name="object 145" descr=""/>
          <p:cNvSpPr txBox="1"/>
          <p:nvPr/>
        </p:nvSpPr>
        <p:spPr>
          <a:xfrm>
            <a:off x="14438749" y="3092152"/>
            <a:ext cx="3143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6" name="object 146" descr=""/>
          <p:cNvSpPr txBox="1"/>
          <p:nvPr/>
        </p:nvSpPr>
        <p:spPr>
          <a:xfrm>
            <a:off x="6085310" y="2743122"/>
            <a:ext cx="3143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7" name="object 147" descr=""/>
          <p:cNvSpPr txBox="1"/>
          <p:nvPr/>
        </p:nvSpPr>
        <p:spPr>
          <a:xfrm>
            <a:off x="6085310" y="3092152"/>
            <a:ext cx="3143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8" name="object 148" descr=""/>
          <p:cNvSpPr txBox="1"/>
          <p:nvPr/>
        </p:nvSpPr>
        <p:spPr>
          <a:xfrm>
            <a:off x="5964463" y="2235036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49" name="object 149" descr=""/>
          <p:cNvGrpSpPr/>
          <p:nvPr/>
        </p:nvGrpSpPr>
        <p:grpSpPr>
          <a:xfrm>
            <a:off x="5891616" y="3698548"/>
            <a:ext cx="855344" cy="512445"/>
            <a:chOff x="5891616" y="3698548"/>
            <a:chExt cx="855344" cy="512445"/>
          </a:xfrm>
        </p:grpSpPr>
        <p:sp>
          <p:nvSpPr>
            <p:cNvPr id="150" name="object 150" descr=""/>
            <p:cNvSpPr/>
            <p:nvPr/>
          </p:nvSpPr>
          <p:spPr>
            <a:xfrm>
              <a:off x="5891616" y="3698548"/>
              <a:ext cx="855344" cy="12065"/>
            </a:xfrm>
            <a:custGeom>
              <a:avLst/>
              <a:gdLst/>
              <a:ahLst/>
              <a:cxnLst/>
              <a:rect l="l" t="t" r="r" b="b"/>
              <a:pathLst>
                <a:path w="855345" h="12064">
                  <a:moveTo>
                    <a:pt x="0" y="11634"/>
                  </a:moveTo>
                  <a:lnTo>
                    <a:pt x="855122" y="11634"/>
                  </a:lnTo>
                  <a:lnTo>
                    <a:pt x="855122" y="0"/>
                  </a:lnTo>
                  <a:lnTo>
                    <a:pt x="0" y="11634"/>
                  </a:lnTo>
                  <a:close/>
                </a:path>
                <a:path w="855345" h="12064">
                  <a:moveTo>
                    <a:pt x="0" y="0"/>
                  </a:moveTo>
                  <a:lnTo>
                    <a:pt x="0" y="11634"/>
                  </a:lnTo>
                  <a:lnTo>
                    <a:pt x="8551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5891616" y="3698548"/>
              <a:ext cx="855344" cy="12065"/>
            </a:xfrm>
            <a:custGeom>
              <a:avLst/>
              <a:gdLst/>
              <a:ahLst/>
              <a:cxnLst/>
              <a:rect l="l" t="t" r="r" b="b"/>
              <a:pathLst>
                <a:path w="855345" h="12064">
                  <a:moveTo>
                    <a:pt x="0" y="0"/>
                  </a:moveTo>
                  <a:lnTo>
                    <a:pt x="0" y="11634"/>
                  </a:lnTo>
                  <a:lnTo>
                    <a:pt x="855122" y="0"/>
                  </a:lnTo>
                  <a:lnTo>
                    <a:pt x="0" y="0"/>
                  </a:lnTo>
                  <a:close/>
                </a:path>
                <a:path w="855345" h="12064">
                  <a:moveTo>
                    <a:pt x="0" y="11634"/>
                  </a:moveTo>
                  <a:lnTo>
                    <a:pt x="855122" y="0"/>
                  </a:lnTo>
                  <a:lnTo>
                    <a:pt x="855122" y="11634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6217377" y="3704830"/>
              <a:ext cx="12065" cy="506095"/>
            </a:xfrm>
            <a:custGeom>
              <a:avLst/>
              <a:gdLst/>
              <a:ahLst/>
              <a:cxnLst/>
              <a:rect l="l" t="t" r="r" b="b"/>
              <a:pathLst>
                <a:path w="12064" h="506095">
                  <a:moveTo>
                    <a:pt x="0" y="0"/>
                  </a:moveTo>
                  <a:lnTo>
                    <a:pt x="0" y="505627"/>
                  </a:lnTo>
                  <a:lnTo>
                    <a:pt x="11634" y="505627"/>
                  </a:lnTo>
                  <a:lnTo>
                    <a:pt x="0" y="0"/>
                  </a:lnTo>
                  <a:close/>
                </a:path>
                <a:path w="12064" h="506095">
                  <a:moveTo>
                    <a:pt x="0" y="0"/>
                  </a:moveTo>
                  <a:lnTo>
                    <a:pt x="11634" y="505627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6217377" y="3704830"/>
              <a:ext cx="12065" cy="506095"/>
            </a:xfrm>
            <a:custGeom>
              <a:avLst/>
              <a:gdLst/>
              <a:ahLst/>
              <a:cxnLst/>
              <a:rect l="l" t="t" r="r" b="b"/>
              <a:pathLst>
                <a:path w="12064" h="506095">
                  <a:moveTo>
                    <a:pt x="11634" y="0"/>
                  </a:moveTo>
                  <a:lnTo>
                    <a:pt x="0" y="0"/>
                  </a:lnTo>
                  <a:lnTo>
                    <a:pt x="11634" y="505627"/>
                  </a:lnTo>
                  <a:lnTo>
                    <a:pt x="11634" y="0"/>
                  </a:lnTo>
                  <a:close/>
                </a:path>
                <a:path w="12064" h="506095">
                  <a:moveTo>
                    <a:pt x="0" y="0"/>
                  </a:moveTo>
                  <a:lnTo>
                    <a:pt x="11634" y="505627"/>
                  </a:lnTo>
                  <a:lnTo>
                    <a:pt x="0" y="50562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4" name="object 154" descr=""/>
          <p:cNvSpPr txBox="1"/>
          <p:nvPr/>
        </p:nvSpPr>
        <p:spPr>
          <a:xfrm>
            <a:off x="6085310" y="3441181"/>
            <a:ext cx="3143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5" name="object 155" descr=""/>
          <p:cNvSpPr txBox="1"/>
          <p:nvPr/>
        </p:nvSpPr>
        <p:spPr>
          <a:xfrm>
            <a:off x="5973305" y="3738887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10X13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56" name="object 156" descr=""/>
          <p:cNvGrpSpPr/>
          <p:nvPr/>
        </p:nvGrpSpPr>
        <p:grpSpPr>
          <a:xfrm>
            <a:off x="6572224" y="1778653"/>
            <a:ext cx="174625" cy="2630170"/>
            <a:chOff x="6572224" y="1778653"/>
            <a:chExt cx="174625" cy="2630170"/>
          </a:xfrm>
        </p:grpSpPr>
        <p:sp>
          <p:nvSpPr>
            <p:cNvPr id="157" name="object 157" descr=""/>
            <p:cNvSpPr/>
            <p:nvPr/>
          </p:nvSpPr>
          <p:spPr>
            <a:xfrm>
              <a:off x="6572224" y="4396607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11634"/>
                  </a:moveTo>
                  <a:lnTo>
                    <a:pt x="174514" y="11634"/>
                  </a:lnTo>
                  <a:lnTo>
                    <a:pt x="174514" y="0"/>
                  </a:lnTo>
                  <a:lnTo>
                    <a:pt x="0" y="11634"/>
                  </a:lnTo>
                  <a:close/>
                </a:path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6572224" y="4396607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  <a:path w="174625" h="12064">
                  <a:moveTo>
                    <a:pt x="0" y="11634"/>
                  </a:moveTo>
                  <a:lnTo>
                    <a:pt x="174514" y="0"/>
                  </a:lnTo>
                  <a:lnTo>
                    <a:pt x="174514" y="11634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6572224" y="2302197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11634"/>
                  </a:moveTo>
                  <a:lnTo>
                    <a:pt x="174514" y="11634"/>
                  </a:lnTo>
                  <a:lnTo>
                    <a:pt x="174514" y="0"/>
                  </a:lnTo>
                  <a:lnTo>
                    <a:pt x="0" y="11634"/>
                  </a:lnTo>
                  <a:close/>
                </a:path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6572224" y="2302197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  <a:path w="174625" h="12064">
                  <a:moveTo>
                    <a:pt x="0" y="11634"/>
                  </a:moveTo>
                  <a:lnTo>
                    <a:pt x="174514" y="0"/>
                  </a:lnTo>
                  <a:lnTo>
                    <a:pt x="174514" y="11634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6572224" y="1953168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11634"/>
                  </a:moveTo>
                  <a:lnTo>
                    <a:pt x="174514" y="11634"/>
                  </a:lnTo>
                  <a:lnTo>
                    <a:pt x="174514" y="0"/>
                  </a:lnTo>
                  <a:lnTo>
                    <a:pt x="0" y="11634"/>
                  </a:lnTo>
                  <a:close/>
                </a:path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6572224" y="1953168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  <a:path w="174625" h="12064">
                  <a:moveTo>
                    <a:pt x="0" y="11634"/>
                  </a:moveTo>
                  <a:lnTo>
                    <a:pt x="174514" y="0"/>
                  </a:lnTo>
                  <a:lnTo>
                    <a:pt x="174514" y="11634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6572224" y="1778653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11634"/>
                  </a:moveTo>
                  <a:lnTo>
                    <a:pt x="174514" y="11634"/>
                  </a:lnTo>
                  <a:lnTo>
                    <a:pt x="174514" y="0"/>
                  </a:lnTo>
                  <a:lnTo>
                    <a:pt x="0" y="11634"/>
                  </a:lnTo>
                  <a:close/>
                </a:path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6572224" y="1778653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  <a:path w="174625" h="12064">
                  <a:moveTo>
                    <a:pt x="0" y="11634"/>
                  </a:moveTo>
                  <a:lnTo>
                    <a:pt x="174514" y="0"/>
                  </a:lnTo>
                  <a:lnTo>
                    <a:pt x="174514" y="11634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5" name="object 165" descr=""/>
          <p:cNvSpPr txBox="1"/>
          <p:nvPr/>
        </p:nvSpPr>
        <p:spPr>
          <a:xfrm>
            <a:off x="6576045" y="1770261"/>
            <a:ext cx="167640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66" name="object 166" descr=""/>
          <p:cNvGrpSpPr/>
          <p:nvPr/>
        </p:nvGrpSpPr>
        <p:grpSpPr>
          <a:xfrm>
            <a:off x="6915436" y="1778653"/>
            <a:ext cx="7335520" cy="2629535"/>
            <a:chOff x="6915436" y="1778653"/>
            <a:chExt cx="7335520" cy="2629535"/>
          </a:xfrm>
        </p:grpSpPr>
        <p:sp>
          <p:nvSpPr>
            <p:cNvPr id="167" name="object 167" descr=""/>
            <p:cNvSpPr/>
            <p:nvPr/>
          </p:nvSpPr>
          <p:spPr>
            <a:xfrm>
              <a:off x="14076359" y="1953168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11634"/>
                  </a:moveTo>
                  <a:lnTo>
                    <a:pt x="174514" y="11634"/>
                  </a:lnTo>
                  <a:lnTo>
                    <a:pt x="174514" y="0"/>
                  </a:lnTo>
                  <a:lnTo>
                    <a:pt x="0" y="11634"/>
                  </a:lnTo>
                  <a:close/>
                </a:path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14076359" y="1953168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  <a:path w="174625" h="12064">
                  <a:moveTo>
                    <a:pt x="0" y="11634"/>
                  </a:moveTo>
                  <a:lnTo>
                    <a:pt x="174514" y="0"/>
                  </a:lnTo>
                  <a:lnTo>
                    <a:pt x="174514" y="11634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14076359" y="1778653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11634"/>
                  </a:moveTo>
                  <a:lnTo>
                    <a:pt x="174514" y="11634"/>
                  </a:lnTo>
                  <a:lnTo>
                    <a:pt x="174514" y="0"/>
                  </a:lnTo>
                  <a:lnTo>
                    <a:pt x="0" y="11634"/>
                  </a:lnTo>
                  <a:close/>
                </a:path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14076359" y="1778653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  <a:path w="174625" h="12064">
                  <a:moveTo>
                    <a:pt x="0" y="11634"/>
                  </a:moveTo>
                  <a:lnTo>
                    <a:pt x="174514" y="0"/>
                  </a:lnTo>
                  <a:lnTo>
                    <a:pt x="174514" y="11634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14076359" y="4396374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11634"/>
                  </a:moveTo>
                  <a:lnTo>
                    <a:pt x="174514" y="11634"/>
                  </a:lnTo>
                  <a:lnTo>
                    <a:pt x="174514" y="0"/>
                  </a:lnTo>
                  <a:lnTo>
                    <a:pt x="0" y="11634"/>
                  </a:lnTo>
                  <a:close/>
                </a:path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14076359" y="4396374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  <a:path w="174625" h="12064">
                  <a:moveTo>
                    <a:pt x="0" y="11634"/>
                  </a:moveTo>
                  <a:lnTo>
                    <a:pt x="174514" y="0"/>
                  </a:lnTo>
                  <a:lnTo>
                    <a:pt x="174514" y="11634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6921253" y="3698315"/>
              <a:ext cx="6981190" cy="12065"/>
            </a:xfrm>
            <a:custGeom>
              <a:avLst/>
              <a:gdLst/>
              <a:ahLst/>
              <a:cxnLst/>
              <a:rect l="l" t="t" r="r" b="b"/>
              <a:pathLst>
                <a:path w="6981190" h="12064">
                  <a:moveTo>
                    <a:pt x="0" y="11867"/>
                  </a:moveTo>
                  <a:lnTo>
                    <a:pt x="6980590" y="11634"/>
                  </a:lnTo>
                  <a:lnTo>
                    <a:pt x="6980590" y="0"/>
                  </a:lnTo>
                  <a:lnTo>
                    <a:pt x="0" y="11867"/>
                  </a:lnTo>
                  <a:close/>
                </a:path>
                <a:path w="6981190" h="12064">
                  <a:moveTo>
                    <a:pt x="0" y="232"/>
                  </a:moveTo>
                  <a:lnTo>
                    <a:pt x="0" y="11867"/>
                  </a:lnTo>
                  <a:lnTo>
                    <a:pt x="6980590" y="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6921254" y="3698315"/>
              <a:ext cx="6981190" cy="12065"/>
            </a:xfrm>
            <a:custGeom>
              <a:avLst/>
              <a:gdLst/>
              <a:ahLst/>
              <a:cxnLst/>
              <a:rect l="l" t="t" r="r" b="b"/>
              <a:pathLst>
                <a:path w="6981190" h="12064">
                  <a:moveTo>
                    <a:pt x="0" y="232"/>
                  </a:moveTo>
                  <a:lnTo>
                    <a:pt x="0" y="11867"/>
                  </a:lnTo>
                  <a:lnTo>
                    <a:pt x="6980590" y="0"/>
                  </a:lnTo>
                  <a:lnTo>
                    <a:pt x="0" y="232"/>
                  </a:lnTo>
                  <a:close/>
                </a:path>
                <a:path w="6981190" h="12064">
                  <a:moveTo>
                    <a:pt x="0" y="11867"/>
                  </a:moveTo>
                  <a:lnTo>
                    <a:pt x="6980590" y="0"/>
                  </a:lnTo>
                  <a:lnTo>
                    <a:pt x="6980590" y="11634"/>
                  </a:lnTo>
                  <a:lnTo>
                    <a:pt x="0" y="118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6921253" y="3523800"/>
              <a:ext cx="6981190" cy="12065"/>
            </a:xfrm>
            <a:custGeom>
              <a:avLst/>
              <a:gdLst/>
              <a:ahLst/>
              <a:cxnLst/>
              <a:rect l="l" t="t" r="r" b="b"/>
              <a:pathLst>
                <a:path w="6981190" h="12064">
                  <a:moveTo>
                    <a:pt x="0" y="11634"/>
                  </a:moveTo>
                  <a:lnTo>
                    <a:pt x="6980590" y="11634"/>
                  </a:lnTo>
                  <a:lnTo>
                    <a:pt x="6980590" y="0"/>
                  </a:lnTo>
                  <a:lnTo>
                    <a:pt x="0" y="11634"/>
                  </a:lnTo>
                  <a:close/>
                </a:path>
                <a:path w="6981190" h="12064">
                  <a:moveTo>
                    <a:pt x="0" y="0"/>
                  </a:moveTo>
                  <a:lnTo>
                    <a:pt x="0" y="11634"/>
                  </a:lnTo>
                  <a:lnTo>
                    <a:pt x="698059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6921254" y="3523800"/>
              <a:ext cx="6981190" cy="12065"/>
            </a:xfrm>
            <a:custGeom>
              <a:avLst/>
              <a:gdLst/>
              <a:ahLst/>
              <a:cxnLst/>
              <a:rect l="l" t="t" r="r" b="b"/>
              <a:pathLst>
                <a:path w="6981190" h="12064">
                  <a:moveTo>
                    <a:pt x="0" y="0"/>
                  </a:moveTo>
                  <a:lnTo>
                    <a:pt x="0" y="11634"/>
                  </a:lnTo>
                  <a:lnTo>
                    <a:pt x="6980590" y="0"/>
                  </a:lnTo>
                  <a:lnTo>
                    <a:pt x="0" y="0"/>
                  </a:lnTo>
                  <a:close/>
                </a:path>
                <a:path w="6981190" h="12064">
                  <a:moveTo>
                    <a:pt x="0" y="11634"/>
                  </a:moveTo>
                  <a:lnTo>
                    <a:pt x="6980590" y="0"/>
                  </a:lnTo>
                  <a:lnTo>
                    <a:pt x="6980590" y="11634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6915436" y="2657044"/>
              <a:ext cx="12065" cy="873125"/>
            </a:xfrm>
            <a:custGeom>
              <a:avLst/>
              <a:gdLst/>
              <a:ahLst/>
              <a:cxnLst/>
              <a:rect l="l" t="t" r="r" b="b"/>
              <a:pathLst>
                <a:path w="12065" h="873125">
                  <a:moveTo>
                    <a:pt x="0" y="0"/>
                  </a:moveTo>
                  <a:lnTo>
                    <a:pt x="0" y="872573"/>
                  </a:lnTo>
                  <a:lnTo>
                    <a:pt x="11634" y="872573"/>
                  </a:lnTo>
                  <a:lnTo>
                    <a:pt x="0" y="0"/>
                  </a:lnTo>
                  <a:close/>
                </a:path>
                <a:path w="12065" h="873125">
                  <a:moveTo>
                    <a:pt x="0" y="0"/>
                  </a:moveTo>
                  <a:lnTo>
                    <a:pt x="11634" y="87257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6915437" y="2657044"/>
              <a:ext cx="12065" cy="873125"/>
            </a:xfrm>
            <a:custGeom>
              <a:avLst/>
              <a:gdLst/>
              <a:ahLst/>
              <a:cxnLst/>
              <a:rect l="l" t="t" r="r" b="b"/>
              <a:pathLst>
                <a:path w="12065" h="873125">
                  <a:moveTo>
                    <a:pt x="11634" y="0"/>
                  </a:moveTo>
                  <a:lnTo>
                    <a:pt x="0" y="0"/>
                  </a:lnTo>
                  <a:lnTo>
                    <a:pt x="11634" y="872573"/>
                  </a:lnTo>
                  <a:lnTo>
                    <a:pt x="11634" y="0"/>
                  </a:lnTo>
                  <a:close/>
                </a:path>
                <a:path w="12065" h="873125">
                  <a:moveTo>
                    <a:pt x="0" y="0"/>
                  </a:moveTo>
                  <a:lnTo>
                    <a:pt x="11634" y="872573"/>
                  </a:lnTo>
                  <a:lnTo>
                    <a:pt x="0" y="87257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7264466" y="2657044"/>
              <a:ext cx="12065" cy="873125"/>
            </a:xfrm>
            <a:custGeom>
              <a:avLst/>
              <a:gdLst/>
              <a:ahLst/>
              <a:cxnLst/>
              <a:rect l="l" t="t" r="r" b="b"/>
              <a:pathLst>
                <a:path w="12065" h="873125">
                  <a:moveTo>
                    <a:pt x="0" y="0"/>
                  </a:moveTo>
                  <a:lnTo>
                    <a:pt x="0" y="872573"/>
                  </a:lnTo>
                  <a:lnTo>
                    <a:pt x="11634" y="872573"/>
                  </a:lnTo>
                  <a:lnTo>
                    <a:pt x="0" y="0"/>
                  </a:lnTo>
                  <a:close/>
                </a:path>
                <a:path w="12065" h="873125">
                  <a:moveTo>
                    <a:pt x="0" y="0"/>
                  </a:moveTo>
                  <a:lnTo>
                    <a:pt x="11634" y="87257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7264466" y="2657044"/>
              <a:ext cx="12065" cy="873125"/>
            </a:xfrm>
            <a:custGeom>
              <a:avLst/>
              <a:gdLst/>
              <a:ahLst/>
              <a:cxnLst/>
              <a:rect l="l" t="t" r="r" b="b"/>
              <a:pathLst>
                <a:path w="12065" h="873125">
                  <a:moveTo>
                    <a:pt x="11634" y="0"/>
                  </a:moveTo>
                  <a:lnTo>
                    <a:pt x="0" y="0"/>
                  </a:lnTo>
                  <a:lnTo>
                    <a:pt x="11634" y="872573"/>
                  </a:lnTo>
                  <a:lnTo>
                    <a:pt x="11634" y="0"/>
                  </a:lnTo>
                  <a:close/>
                </a:path>
                <a:path w="12065" h="873125">
                  <a:moveTo>
                    <a:pt x="0" y="0"/>
                  </a:moveTo>
                  <a:lnTo>
                    <a:pt x="11634" y="872573"/>
                  </a:lnTo>
                  <a:lnTo>
                    <a:pt x="0" y="87257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7613495" y="2657044"/>
              <a:ext cx="12065" cy="873125"/>
            </a:xfrm>
            <a:custGeom>
              <a:avLst/>
              <a:gdLst/>
              <a:ahLst/>
              <a:cxnLst/>
              <a:rect l="l" t="t" r="r" b="b"/>
              <a:pathLst>
                <a:path w="12065" h="873125">
                  <a:moveTo>
                    <a:pt x="0" y="0"/>
                  </a:moveTo>
                  <a:lnTo>
                    <a:pt x="0" y="872573"/>
                  </a:lnTo>
                  <a:lnTo>
                    <a:pt x="11634" y="872573"/>
                  </a:lnTo>
                  <a:lnTo>
                    <a:pt x="0" y="0"/>
                  </a:lnTo>
                  <a:close/>
                </a:path>
                <a:path w="12065" h="873125">
                  <a:moveTo>
                    <a:pt x="0" y="0"/>
                  </a:moveTo>
                  <a:lnTo>
                    <a:pt x="11634" y="87257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7613496" y="2657044"/>
              <a:ext cx="12065" cy="873125"/>
            </a:xfrm>
            <a:custGeom>
              <a:avLst/>
              <a:gdLst/>
              <a:ahLst/>
              <a:cxnLst/>
              <a:rect l="l" t="t" r="r" b="b"/>
              <a:pathLst>
                <a:path w="12065" h="873125">
                  <a:moveTo>
                    <a:pt x="11634" y="0"/>
                  </a:moveTo>
                  <a:lnTo>
                    <a:pt x="0" y="0"/>
                  </a:lnTo>
                  <a:lnTo>
                    <a:pt x="11634" y="872573"/>
                  </a:lnTo>
                  <a:lnTo>
                    <a:pt x="11634" y="0"/>
                  </a:lnTo>
                  <a:close/>
                </a:path>
                <a:path w="12065" h="873125">
                  <a:moveTo>
                    <a:pt x="0" y="0"/>
                  </a:moveTo>
                  <a:lnTo>
                    <a:pt x="11634" y="872573"/>
                  </a:lnTo>
                  <a:lnTo>
                    <a:pt x="0" y="87257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7962525" y="2657044"/>
              <a:ext cx="12065" cy="873125"/>
            </a:xfrm>
            <a:custGeom>
              <a:avLst/>
              <a:gdLst/>
              <a:ahLst/>
              <a:cxnLst/>
              <a:rect l="l" t="t" r="r" b="b"/>
              <a:pathLst>
                <a:path w="12065" h="873125">
                  <a:moveTo>
                    <a:pt x="0" y="0"/>
                  </a:moveTo>
                  <a:lnTo>
                    <a:pt x="0" y="872573"/>
                  </a:lnTo>
                  <a:lnTo>
                    <a:pt x="11634" y="872573"/>
                  </a:lnTo>
                  <a:lnTo>
                    <a:pt x="0" y="0"/>
                  </a:lnTo>
                  <a:close/>
                </a:path>
                <a:path w="12065" h="873125">
                  <a:moveTo>
                    <a:pt x="0" y="0"/>
                  </a:moveTo>
                  <a:lnTo>
                    <a:pt x="11634" y="87257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7962525" y="2657044"/>
              <a:ext cx="12065" cy="873125"/>
            </a:xfrm>
            <a:custGeom>
              <a:avLst/>
              <a:gdLst/>
              <a:ahLst/>
              <a:cxnLst/>
              <a:rect l="l" t="t" r="r" b="b"/>
              <a:pathLst>
                <a:path w="12065" h="873125">
                  <a:moveTo>
                    <a:pt x="11634" y="0"/>
                  </a:moveTo>
                  <a:lnTo>
                    <a:pt x="0" y="0"/>
                  </a:lnTo>
                  <a:lnTo>
                    <a:pt x="11634" y="872573"/>
                  </a:lnTo>
                  <a:lnTo>
                    <a:pt x="11634" y="0"/>
                  </a:lnTo>
                  <a:close/>
                </a:path>
                <a:path w="12065" h="873125">
                  <a:moveTo>
                    <a:pt x="0" y="0"/>
                  </a:moveTo>
                  <a:lnTo>
                    <a:pt x="11634" y="872573"/>
                  </a:lnTo>
                  <a:lnTo>
                    <a:pt x="0" y="87257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8311554" y="2657044"/>
              <a:ext cx="12065" cy="873125"/>
            </a:xfrm>
            <a:custGeom>
              <a:avLst/>
              <a:gdLst/>
              <a:ahLst/>
              <a:cxnLst/>
              <a:rect l="l" t="t" r="r" b="b"/>
              <a:pathLst>
                <a:path w="12065" h="873125">
                  <a:moveTo>
                    <a:pt x="0" y="0"/>
                  </a:moveTo>
                  <a:lnTo>
                    <a:pt x="0" y="872573"/>
                  </a:lnTo>
                  <a:lnTo>
                    <a:pt x="11634" y="872573"/>
                  </a:lnTo>
                  <a:lnTo>
                    <a:pt x="0" y="0"/>
                  </a:lnTo>
                  <a:close/>
                </a:path>
                <a:path w="12065" h="873125">
                  <a:moveTo>
                    <a:pt x="0" y="0"/>
                  </a:moveTo>
                  <a:lnTo>
                    <a:pt x="11634" y="87257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8311555" y="2657044"/>
              <a:ext cx="12065" cy="873125"/>
            </a:xfrm>
            <a:custGeom>
              <a:avLst/>
              <a:gdLst/>
              <a:ahLst/>
              <a:cxnLst/>
              <a:rect l="l" t="t" r="r" b="b"/>
              <a:pathLst>
                <a:path w="12065" h="873125">
                  <a:moveTo>
                    <a:pt x="11634" y="0"/>
                  </a:moveTo>
                  <a:lnTo>
                    <a:pt x="0" y="0"/>
                  </a:lnTo>
                  <a:lnTo>
                    <a:pt x="11634" y="872573"/>
                  </a:lnTo>
                  <a:lnTo>
                    <a:pt x="11634" y="0"/>
                  </a:lnTo>
                  <a:close/>
                </a:path>
                <a:path w="12065" h="873125">
                  <a:moveTo>
                    <a:pt x="0" y="0"/>
                  </a:moveTo>
                  <a:lnTo>
                    <a:pt x="11634" y="872573"/>
                  </a:lnTo>
                  <a:lnTo>
                    <a:pt x="0" y="87257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8660584" y="2657044"/>
              <a:ext cx="12065" cy="873125"/>
            </a:xfrm>
            <a:custGeom>
              <a:avLst/>
              <a:gdLst/>
              <a:ahLst/>
              <a:cxnLst/>
              <a:rect l="l" t="t" r="r" b="b"/>
              <a:pathLst>
                <a:path w="12065" h="873125">
                  <a:moveTo>
                    <a:pt x="0" y="0"/>
                  </a:moveTo>
                  <a:lnTo>
                    <a:pt x="0" y="872573"/>
                  </a:lnTo>
                  <a:lnTo>
                    <a:pt x="11634" y="872573"/>
                  </a:lnTo>
                  <a:lnTo>
                    <a:pt x="0" y="0"/>
                  </a:lnTo>
                  <a:close/>
                </a:path>
                <a:path w="12065" h="873125">
                  <a:moveTo>
                    <a:pt x="0" y="0"/>
                  </a:moveTo>
                  <a:lnTo>
                    <a:pt x="11634" y="87257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8660584" y="2657044"/>
              <a:ext cx="12065" cy="873125"/>
            </a:xfrm>
            <a:custGeom>
              <a:avLst/>
              <a:gdLst/>
              <a:ahLst/>
              <a:cxnLst/>
              <a:rect l="l" t="t" r="r" b="b"/>
              <a:pathLst>
                <a:path w="12065" h="873125">
                  <a:moveTo>
                    <a:pt x="11634" y="0"/>
                  </a:moveTo>
                  <a:lnTo>
                    <a:pt x="0" y="0"/>
                  </a:lnTo>
                  <a:lnTo>
                    <a:pt x="11634" y="872573"/>
                  </a:lnTo>
                  <a:lnTo>
                    <a:pt x="11634" y="0"/>
                  </a:lnTo>
                  <a:close/>
                </a:path>
                <a:path w="12065" h="873125">
                  <a:moveTo>
                    <a:pt x="0" y="0"/>
                  </a:moveTo>
                  <a:lnTo>
                    <a:pt x="11634" y="872573"/>
                  </a:lnTo>
                  <a:lnTo>
                    <a:pt x="0" y="87257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9009614" y="2657044"/>
              <a:ext cx="12065" cy="873125"/>
            </a:xfrm>
            <a:custGeom>
              <a:avLst/>
              <a:gdLst/>
              <a:ahLst/>
              <a:cxnLst/>
              <a:rect l="l" t="t" r="r" b="b"/>
              <a:pathLst>
                <a:path w="12065" h="873125">
                  <a:moveTo>
                    <a:pt x="0" y="0"/>
                  </a:moveTo>
                  <a:lnTo>
                    <a:pt x="0" y="872573"/>
                  </a:lnTo>
                  <a:lnTo>
                    <a:pt x="11634" y="872573"/>
                  </a:lnTo>
                  <a:lnTo>
                    <a:pt x="0" y="0"/>
                  </a:lnTo>
                  <a:close/>
                </a:path>
                <a:path w="12065" h="873125">
                  <a:moveTo>
                    <a:pt x="0" y="0"/>
                  </a:moveTo>
                  <a:lnTo>
                    <a:pt x="11634" y="87257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9009614" y="2657044"/>
              <a:ext cx="12065" cy="873125"/>
            </a:xfrm>
            <a:custGeom>
              <a:avLst/>
              <a:gdLst/>
              <a:ahLst/>
              <a:cxnLst/>
              <a:rect l="l" t="t" r="r" b="b"/>
              <a:pathLst>
                <a:path w="12065" h="873125">
                  <a:moveTo>
                    <a:pt x="11634" y="0"/>
                  </a:moveTo>
                  <a:lnTo>
                    <a:pt x="0" y="0"/>
                  </a:lnTo>
                  <a:lnTo>
                    <a:pt x="11634" y="872573"/>
                  </a:lnTo>
                  <a:lnTo>
                    <a:pt x="11634" y="0"/>
                  </a:lnTo>
                  <a:close/>
                </a:path>
                <a:path w="12065" h="873125">
                  <a:moveTo>
                    <a:pt x="0" y="0"/>
                  </a:moveTo>
                  <a:lnTo>
                    <a:pt x="11634" y="872573"/>
                  </a:lnTo>
                  <a:lnTo>
                    <a:pt x="0" y="87257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9358643" y="2657044"/>
              <a:ext cx="12065" cy="873125"/>
            </a:xfrm>
            <a:custGeom>
              <a:avLst/>
              <a:gdLst/>
              <a:ahLst/>
              <a:cxnLst/>
              <a:rect l="l" t="t" r="r" b="b"/>
              <a:pathLst>
                <a:path w="12065" h="873125">
                  <a:moveTo>
                    <a:pt x="0" y="0"/>
                  </a:moveTo>
                  <a:lnTo>
                    <a:pt x="0" y="872573"/>
                  </a:lnTo>
                  <a:lnTo>
                    <a:pt x="11634" y="872573"/>
                  </a:lnTo>
                  <a:lnTo>
                    <a:pt x="0" y="0"/>
                  </a:lnTo>
                  <a:close/>
                </a:path>
                <a:path w="12065" h="873125">
                  <a:moveTo>
                    <a:pt x="0" y="0"/>
                  </a:moveTo>
                  <a:lnTo>
                    <a:pt x="11634" y="87257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9358643" y="2657044"/>
              <a:ext cx="12065" cy="873125"/>
            </a:xfrm>
            <a:custGeom>
              <a:avLst/>
              <a:gdLst/>
              <a:ahLst/>
              <a:cxnLst/>
              <a:rect l="l" t="t" r="r" b="b"/>
              <a:pathLst>
                <a:path w="12065" h="873125">
                  <a:moveTo>
                    <a:pt x="11634" y="0"/>
                  </a:moveTo>
                  <a:lnTo>
                    <a:pt x="0" y="0"/>
                  </a:lnTo>
                  <a:lnTo>
                    <a:pt x="11634" y="872573"/>
                  </a:lnTo>
                  <a:lnTo>
                    <a:pt x="11634" y="0"/>
                  </a:lnTo>
                  <a:close/>
                </a:path>
                <a:path w="12065" h="873125">
                  <a:moveTo>
                    <a:pt x="0" y="0"/>
                  </a:moveTo>
                  <a:lnTo>
                    <a:pt x="11634" y="872573"/>
                  </a:lnTo>
                  <a:lnTo>
                    <a:pt x="0" y="87257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9707673" y="2657044"/>
              <a:ext cx="12065" cy="873125"/>
            </a:xfrm>
            <a:custGeom>
              <a:avLst/>
              <a:gdLst/>
              <a:ahLst/>
              <a:cxnLst/>
              <a:rect l="l" t="t" r="r" b="b"/>
              <a:pathLst>
                <a:path w="12065" h="873125">
                  <a:moveTo>
                    <a:pt x="0" y="0"/>
                  </a:moveTo>
                  <a:lnTo>
                    <a:pt x="0" y="872573"/>
                  </a:lnTo>
                  <a:lnTo>
                    <a:pt x="11634" y="872573"/>
                  </a:lnTo>
                  <a:lnTo>
                    <a:pt x="0" y="0"/>
                  </a:lnTo>
                  <a:close/>
                </a:path>
                <a:path w="12065" h="873125">
                  <a:moveTo>
                    <a:pt x="0" y="0"/>
                  </a:moveTo>
                  <a:lnTo>
                    <a:pt x="11634" y="87257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9707673" y="2657044"/>
              <a:ext cx="12065" cy="873125"/>
            </a:xfrm>
            <a:custGeom>
              <a:avLst/>
              <a:gdLst/>
              <a:ahLst/>
              <a:cxnLst/>
              <a:rect l="l" t="t" r="r" b="b"/>
              <a:pathLst>
                <a:path w="12065" h="873125">
                  <a:moveTo>
                    <a:pt x="11634" y="0"/>
                  </a:moveTo>
                  <a:lnTo>
                    <a:pt x="0" y="0"/>
                  </a:lnTo>
                  <a:lnTo>
                    <a:pt x="11634" y="872573"/>
                  </a:lnTo>
                  <a:lnTo>
                    <a:pt x="11634" y="0"/>
                  </a:lnTo>
                  <a:close/>
                </a:path>
                <a:path w="12065" h="873125">
                  <a:moveTo>
                    <a:pt x="0" y="0"/>
                  </a:moveTo>
                  <a:lnTo>
                    <a:pt x="11634" y="872573"/>
                  </a:lnTo>
                  <a:lnTo>
                    <a:pt x="0" y="87257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10056702" y="2657044"/>
              <a:ext cx="12065" cy="873125"/>
            </a:xfrm>
            <a:custGeom>
              <a:avLst/>
              <a:gdLst/>
              <a:ahLst/>
              <a:cxnLst/>
              <a:rect l="l" t="t" r="r" b="b"/>
              <a:pathLst>
                <a:path w="12065" h="873125">
                  <a:moveTo>
                    <a:pt x="0" y="0"/>
                  </a:moveTo>
                  <a:lnTo>
                    <a:pt x="0" y="872573"/>
                  </a:lnTo>
                  <a:lnTo>
                    <a:pt x="11634" y="872573"/>
                  </a:lnTo>
                  <a:lnTo>
                    <a:pt x="0" y="0"/>
                  </a:lnTo>
                  <a:close/>
                </a:path>
                <a:path w="12065" h="873125">
                  <a:moveTo>
                    <a:pt x="0" y="0"/>
                  </a:moveTo>
                  <a:lnTo>
                    <a:pt x="11634" y="87257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10056702" y="2657044"/>
              <a:ext cx="12065" cy="873125"/>
            </a:xfrm>
            <a:custGeom>
              <a:avLst/>
              <a:gdLst/>
              <a:ahLst/>
              <a:cxnLst/>
              <a:rect l="l" t="t" r="r" b="b"/>
              <a:pathLst>
                <a:path w="12065" h="873125">
                  <a:moveTo>
                    <a:pt x="11634" y="0"/>
                  </a:moveTo>
                  <a:lnTo>
                    <a:pt x="0" y="0"/>
                  </a:lnTo>
                  <a:lnTo>
                    <a:pt x="11634" y="872573"/>
                  </a:lnTo>
                  <a:lnTo>
                    <a:pt x="11634" y="0"/>
                  </a:lnTo>
                  <a:close/>
                </a:path>
                <a:path w="12065" h="873125">
                  <a:moveTo>
                    <a:pt x="0" y="0"/>
                  </a:moveTo>
                  <a:lnTo>
                    <a:pt x="11634" y="872573"/>
                  </a:lnTo>
                  <a:lnTo>
                    <a:pt x="0" y="87257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10405732" y="2657044"/>
              <a:ext cx="12065" cy="873125"/>
            </a:xfrm>
            <a:custGeom>
              <a:avLst/>
              <a:gdLst/>
              <a:ahLst/>
              <a:cxnLst/>
              <a:rect l="l" t="t" r="r" b="b"/>
              <a:pathLst>
                <a:path w="12065" h="873125">
                  <a:moveTo>
                    <a:pt x="0" y="0"/>
                  </a:moveTo>
                  <a:lnTo>
                    <a:pt x="0" y="872573"/>
                  </a:lnTo>
                  <a:lnTo>
                    <a:pt x="11634" y="872573"/>
                  </a:lnTo>
                  <a:lnTo>
                    <a:pt x="0" y="0"/>
                  </a:lnTo>
                  <a:close/>
                </a:path>
                <a:path w="12065" h="873125">
                  <a:moveTo>
                    <a:pt x="0" y="0"/>
                  </a:moveTo>
                  <a:lnTo>
                    <a:pt x="11634" y="87257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10405732" y="2657044"/>
              <a:ext cx="12065" cy="873125"/>
            </a:xfrm>
            <a:custGeom>
              <a:avLst/>
              <a:gdLst/>
              <a:ahLst/>
              <a:cxnLst/>
              <a:rect l="l" t="t" r="r" b="b"/>
              <a:pathLst>
                <a:path w="12065" h="873125">
                  <a:moveTo>
                    <a:pt x="11634" y="0"/>
                  </a:moveTo>
                  <a:lnTo>
                    <a:pt x="0" y="0"/>
                  </a:lnTo>
                  <a:lnTo>
                    <a:pt x="11634" y="872573"/>
                  </a:lnTo>
                  <a:lnTo>
                    <a:pt x="11634" y="0"/>
                  </a:lnTo>
                  <a:close/>
                </a:path>
                <a:path w="12065" h="873125">
                  <a:moveTo>
                    <a:pt x="0" y="0"/>
                  </a:moveTo>
                  <a:lnTo>
                    <a:pt x="11634" y="872573"/>
                  </a:lnTo>
                  <a:lnTo>
                    <a:pt x="0" y="87257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10754761" y="2657044"/>
              <a:ext cx="12065" cy="873125"/>
            </a:xfrm>
            <a:custGeom>
              <a:avLst/>
              <a:gdLst/>
              <a:ahLst/>
              <a:cxnLst/>
              <a:rect l="l" t="t" r="r" b="b"/>
              <a:pathLst>
                <a:path w="12065" h="873125">
                  <a:moveTo>
                    <a:pt x="0" y="0"/>
                  </a:moveTo>
                  <a:lnTo>
                    <a:pt x="0" y="872573"/>
                  </a:lnTo>
                  <a:lnTo>
                    <a:pt x="11634" y="872573"/>
                  </a:lnTo>
                  <a:lnTo>
                    <a:pt x="0" y="0"/>
                  </a:lnTo>
                  <a:close/>
                </a:path>
                <a:path w="12065" h="873125">
                  <a:moveTo>
                    <a:pt x="0" y="0"/>
                  </a:moveTo>
                  <a:lnTo>
                    <a:pt x="11634" y="87257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10754761" y="2657044"/>
              <a:ext cx="12065" cy="873125"/>
            </a:xfrm>
            <a:custGeom>
              <a:avLst/>
              <a:gdLst/>
              <a:ahLst/>
              <a:cxnLst/>
              <a:rect l="l" t="t" r="r" b="b"/>
              <a:pathLst>
                <a:path w="12065" h="873125">
                  <a:moveTo>
                    <a:pt x="11634" y="0"/>
                  </a:moveTo>
                  <a:lnTo>
                    <a:pt x="0" y="0"/>
                  </a:lnTo>
                  <a:lnTo>
                    <a:pt x="11634" y="872573"/>
                  </a:lnTo>
                  <a:lnTo>
                    <a:pt x="11634" y="0"/>
                  </a:lnTo>
                  <a:close/>
                </a:path>
                <a:path w="12065" h="873125">
                  <a:moveTo>
                    <a:pt x="0" y="0"/>
                  </a:moveTo>
                  <a:lnTo>
                    <a:pt x="11634" y="872573"/>
                  </a:lnTo>
                  <a:lnTo>
                    <a:pt x="0" y="87257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11103791" y="2657044"/>
              <a:ext cx="12065" cy="873125"/>
            </a:xfrm>
            <a:custGeom>
              <a:avLst/>
              <a:gdLst/>
              <a:ahLst/>
              <a:cxnLst/>
              <a:rect l="l" t="t" r="r" b="b"/>
              <a:pathLst>
                <a:path w="12065" h="873125">
                  <a:moveTo>
                    <a:pt x="0" y="0"/>
                  </a:moveTo>
                  <a:lnTo>
                    <a:pt x="0" y="872573"/>
                  </a:lnTo>
                  <a:lnTo>
                    <a:pt x="11634" y="872573"/>
                  </a:lnTo>
                  <a:lnTo>
                    <a:pt x="0" y="0"/>
                  </a:lnTo>
                  <a:close/>
                </a:path>
                <a:path w="12065" h="873125">
                  <a:moveTo>
                    <a:pt x="0" y="0"/>
                  </a:moveTo>
                  <a:lnTo>
                    <a:pt x="11634" y="87257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11103791" y="2657044"/>
              <a:ext cx="12065" cy="873125"/>
            </a:xfrm>
            <a:custGeom>
              <a:avLst/>
              <a:gdLst/>
              <a:ahLst/>
              <a:cxnLst/>
              <a:rect l="l" t="t" r="r" b="b"/>
              <a:pathLst>
                <a:path w="12065" h="873125">
                  <a:moveTo>
                    <a:pt x="11634" y="0"/>
                  </a:moveTo>
                  <a:lnTo>
                    <a:pt x="0" y="0"/>
                  </a:lnTo>
                  <a:lnTo>
                    <a:pt x="11634" y="872573"/>
                  </a:lnTo>
                  <a:lnTo>
                    <a:pt x="11634" y="0"/>
                  </a:lnTo>
                  <a:close/>
                </a:path>
                <a:path w="12065" h="873125">
                  <a:moveTo>
                    <a:pt x="0" y="0"/>
                  </a:moveTo>
                  <a:lnTo>
                    <a:pt x="11634" y="872573"/>
                  </a:lnTo>
                  <a:lnTo>
                    <a:pt x="0" y="87257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11452820" y="2657044"/>
              <a:ext cx="12065" cy="873125"/>
            </a:xfrm>
            <a:custGeom>
              <a:avLst/>
              <a:gdLst/>
              <a:ahLst/>
              <a:cxnLst/>
              <a:rect l="l" t="t" r="r" b="b"/>
              <a:pathLst>
                <a:path w="12065" h="873125">
                  <a:moveTo>
                    <a:pt x="0" y="0"/>
                  </a:moveTo>
                  <a:lnTo>
                    <a:pt x="0" y="872573"/>
                  </a:lnTo>
                  <a:lnTo>
                    <a:pt x="11634" y="872573"/>
                  </a:lnTo>
                  <a:lnTo>
                    <a:pt x="0" y="0"/>
                  </a:lnTo>
                  <a:close/>
                </a:path>
                <a:path w="12065" h="873125">
                  <a:moveTo>
                    <a:pt x="0" y="0"/>
                  </a:moveTo>
                  <a:lnTo>
                    <a:pt x="11634" y="87257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11452820" y="2657044"/>
              <a:ext cx="12065" cy="873125"/>
            </a:xfrm>
            <a:custGeom>
              <a:avLst/>
              <a:gdLst/>
              <a:ahLst/>
              <a:cxnLst/>
              <a:rect l="l" t="t" r="r" b="b"/>
              <a:pathLst>
                <a:path w="12065" h="873125">
                  <a:moveTo>
                    <a:pt x="11634" y="0"/>
                  </a:moveTo>
                  <a:lnTo>
                    <a:pt x="0" y="0"/>
                  </a:lnTo>
                  <a:lnTo>
                    <a:pt x="11634" y="872573"/>
                  </a:lnTo>
                  <a:lnTo>
                    <a:pt x="11634" y="0"/>
                  </a:lnTo>
                  <a:close/>
                </a:path>
                <a:path w="12065" h="873125">
                  <a:moveTo>
                    <a:pt x="0" y="0"/>
                  </a:moveTo>
                  <a:lnTo>
                    <a:pt x="11634" y="872573"/>
                  </a:lnTo>
                  <a:lnTo>
                    <a:pt x="0" y="87257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11801850" y="2657044"/>
              <a:ext cx="12065" cy="873125"/>
            </a:xfrm>
            <a:custGeom>
              <a:avLst/>
              <a:gdLst/>
              <a:ahLst/>
              <a:cxnLst/>
              <a:rect l="l" t="t" r="r" b="b"/>
              <a:pathLst>
                <a:path w="12065" h="873125">
                  <a:moveTo>
                    <a:pt x="0" y="0"/>
                  </a:moveTo>
                  <a:lnTo>
                    <a:pt x="0" y="872573"/>
                  </a:lnTo>
                  <a:lnTo>
                    <a:pt x="11634" y="872573"/>
                  </a:lnTo>
                  <a:lnTo>
                    <a:pt x="0" y="0"/>
                  </a:lnTo>
                  <a:close/>
                </a:path>
                <a:path w="12065" h="873125">
                  <a:moveTo>
                    <a:pt x="0" y="0"/>
                  </a:moveTo>
                  <a:lnTo>
                    <a:pt x="11634" y="87257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11801850" y="2657044"/>
              <a:ext cx="12065" cy="873125"/>
            </a:xfrm>
            <a:custGeom>
              <a:avLst/>
              <a:gdLst/>
              <a:ahLst/>
              <a:cxnLst/>
              <a:rect l="l" t="t" r="r" b="b"/>
              <a:pathLst>
                <a:path w="12065" h="873125">
                  <a:moveTo>
                    <a:pt x="11634" y="0"/>
                  </a:moveTo>
                  <a:lnTo>
                    <a:pt x="0" y="0"/>
                  </a:lnTo>
                  <a:lnTo>
                    <a:pt x="11634" y="872573"/>
                  </a:lnTo>
                  <a:lnTo>
                    <a:pt x="11634" y="0"/>
                  </a:lnTo>
                  <a:close/>
                </a:path>
                <a:path w="12065" h="873125">
                  <a:moveTo>
                    <a:pt x="0" y="0"/>
                  </a:moveTo>
                  <a:lnTo>
                    <a:pt x="11634" y="872573"/>
                  </a:lnTo>
                  <a:lnTo>
                    <a:pt x="0" y="87257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12150879" y="2657044"/>
              <a:ext cx="12065" cy="873125"/>
            </a:xfrm>
            <a:custGeom>
              <a:avLst/>
              <a:gdLst/>
              <a:ahLst/>
              <a:cxnLst/>
              <a:rect l="l" t="t" r="r" b="b"/>
              <a:pathLst>
                <a:path w="12065" h="873125">
                  <a:moveTo>
                    <a:pt x="0" y="0"/>
                  </a:moveTo>
                  <a:lnTo>
                    <a:pt x="0" y="872573"/>
                  </a:lnTo>
                  <a:lnTo>
                    <a:pt x="11634" y="872573"/>
                  </a:lnTo>
                  <a:lnTo>
                    <a:pt x="0" y="0"/>
                  </a:lnTo>
                  <a:close/>
                </a:path>
                <a:path w="12065" h="873125">
                  <a:moveTo>
                    <a:pt x="0" y="0"/>
                  </a:moveTo>
                  <a:lnTo>
                    <a:pt x="11634" y="87257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12150880" y="2657044"/>
              <a:ext cx="12065" cy="873125"/>
            </a:xfrm>
            <a:custGeom>
              <a:avLst/>
              <a:gdLst/>
              <a:ahLst/>
              <a:cxnLst/>
              <a:rect l="l" t="t" r="r" b="b"/>
              <a:pathLst>
                <a:path w="12065" h="873125">
                  <a:moveTo>
                    <a:pt x="11634" y="0"/>
                  </a:moveTo>
                  <a:lnTo>
                    <a:pt x="0" y="0"/>
                  </a:lnTo>
                  <a:lnTo>
                    <a:pt x="11634" y="872573"/>
                  </a:lnTo>
                  <a:lnTo>
                    <a:pt x="11634" y="0"/>
                  </a:lnTo>
                  <a:close/>
                </a:path>
                <a:path w="12065" h="873125">
                  <a:moveTo>
                    <a:pt x="0" y="0"/>
                  </a:moveTo>
                  <a:lnTo>
                    <a:pt x="11634" y="872573"/>
                  </a:lnTo>
                  <a:lnTo>
                    <a:pt x="0" y="87257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12499909" y="2657044"/>
              <a:ext cx="12065" cy="873125"/>
            </a:xfrm>
            <a:custGeom>
              <a:avLst/>
              <a:gdLst/>
              <a:ahLst/>
              <a:cxnLst/>
              <a:rect l="l" t="t" r="r" b="b"/>
              <a:pathLst>
                <a:path w="12065" h="873125">
                  <a:moveTo>
                    <a:pt x="0" y="0"/>
                  </a:moveTo>
                  <a:lnTo>
                    <a:pt x="0" y="872573"/>
                  </a:lnTo>
                  <a:lnTo>
                    <a:pt x="11634" y="872573"/>
                  </a:lnTo>
                  <a:lnTo>
                    <a:pt x="0" y="0"/>
                  </a:lnTo>
                  <a:close/>
                </a:path>
                <a:path w="12065" h="873125">
                  <a:moveTo>
                    <a:pt x="0" y="0"/>
                  </a:moveTo>
                  <a:lnTo>
                    <a:pt x="11634" y="87257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12499909" y="2657044"/>
              <a:ext cx="12065" cy="873125"/>
            </a:xfrm>
            <a:custGeom>
              <a:avLst/>
              <a:gdLst/>
              <a:ahLst/>
              <a:cxnLst/>
              <a:rect l="l" t="t" r="r" b="b"/>
              <a:pathLst>
                <a:path w="12065" h="873125">
                  <a:moveTo>
                    <a:pt x="11634" y="0"/>
                  </a:moveTo>
                  <a:lnTo>
                    <a:pt x="0" y="0"/>
                  </a:lnTo>
                  <a:lnTo>
                    <a:pt x="11634" y="872573"/>
                  </a:lnTo>
                  <a:lnTo>
                    <a:pt x="11634" y="0"/>
                  </a:lnTo>
                  <a:close/>
                </a:path>
                <a:path w="12065" h="873125">
                  <a:moveTo>
                    <a:pt x="0" y="0"/>
                  </a:moveTo>
                  <a:lnTo>
                    <a:pt x="11634" y="872573"/>
                  </a:lnTo>
                  <a:lnTo>
                    <a:pt x="0" y="87257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12848938" y="2657044"/>
              <a:ext cx="12065" cy="873125"/>
            </a:xfrm>
            <a:custGeom>
              <a:avLst/>
              <a:gdLst/>
              <a:ahLst/>
              <a:cxnLst/>
              <a:rect l="l" t="t" r="r" b="b"/>
              <a:pathLst>
                <a:path w="12065" h="873125">
                  <a:moveTo>
                    <a:pt x="0" y="0"/>
                  </a:moveTo>
                  <a:lnTo>
                    <a:pt x="0" y="872573"/>
                  </a:lnTo>
                  <a:lnTo>
                    <a:pt x="11634" y="872573"/>
                  </a:lnTo>
                  <a:lnTo>
                    <a:pt x="0" y="0"/>
                  </a:lnTo>
                  <a:close/>
                </a:path>
                <a:path w="12065" h="873125">
                  <a:moveTo>
                    <a:pt x="0" y="0"/>
                  </a:moveTo>
                  <a:lnTo>
                    <a:pt x="11634" y="87257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12848938" y="2657044"/>
              <a:ext cx="12065" cy="873125"/>
            </a:xfrm>
            <a:custGeom>
              <a:avLst/>
              <a:gdLst/>
              <a:ahLst/>
              <a:cxnLst/>
              <a:rect l="l" t="t" r="r" b="b"/>
              <a:pathLst>
                <a:path w="12065" h="873125">
                  <a:moveTo>
                    <a:pt x="11634" y="0"/>
                  </a:moveTo>
                  <a:lnTo>
                    <a:pt x="0" y="0"/>
                  </a:lnTo>
                  <a:lnTo>
                    <a:pt x="11634" y="872573"/>
                  </a:lnTo>
                  <a:lnTo>
                    <a:pt x="11634" y="0"/>
                  </a:lnTo>
                  <a:close/>
                </a:path>
                <a:path w="12065" h="873125">
                  <a:moveTo>
                    <a:pt x="0" y="0"/>
                  </a:moveTo>
                  <a:lnTo>
                    <a:pt x="11634" y="872573"/>
                  </a:lnTo>
                  <a:lnTo>
                    <a:pt x="0" y="87257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13197968" y="2657044"/>
              <a:ext cx="12065" cy="873125"/>
            </a:xfrm>
            <a:custGeom>
              <a:avLst/>
              <a:gdLst/>
              <a:ahLst/>
              <a:cxnLst/>
              <a:rect l="l" t="t" r="r" b="b"/>
              <a:pathLst>
                <a:path w="12065" h="873125">
                  <a:moveTo>
                    <a:pt x="0" y="0"/>
                  </a:moveTo>
                  <a:lnTo>
                    <a:pt x="0" y="872573"/>
                  </a:lnTo>
                  <a:lnTo>
                    <a:pt x="11634" y="872573"/>
                  </a:lnTo>
                  <a:lnTo>
                    <a:pt x="0" y="0"/>
                  </a:lnTo>
                  <a:close/>
                </a:path>
                <a:path w="12065" h="873125">
                  <a:moveTo>
                    <a:pt x="0" y="0"/>
                  </a:moveTo>
                  <a:lnTo>
                    <a:pt x="11634" y="87257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13197968" y="2657044"/>
              <a:ext cx="12065" cy="873125"/>
            </a:xfrm>
            <a:custGeom>
              <a:avLst/>
              <a:gdLst/>
              <a:ahLst/>
              <a:cxnLst/>
              <a:rect l="l" t="t" r="r" b="b"/>
              <a:pathLst>
                <a:path w="12065" h="873125">
                  <a:moveTo>
                    <a:pt x="11634" y="0"/>
                  </a:moveTo>
                  <a:lnTo>
                    <a:pt x="0" y="0"/>
                  </a:lnTo>
                  <a:lnTo>
                    <a:pt x="11634" y="872573"/>
                  </a:lnTo>
                  <a:lnTo>
                    <a:pt x="11634" y="0"/>
                  </a:lnTo>
                  <a:close/>
                </a:path>
                <a:path w="12065" h="873125">
                  <a:moveTo>
                    <a:pt x="0" y="0"/>
                  </a:moveTo>
                  <a:lnTo>
                    <a:pt x="11634" y="872573"/>
                  </a:lnTo>
                  <a:lnTo>
                    <a:pt x="0" y="87257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13546997" y="2657044"/>
              <a:ext cx="12065" cy="873125"/>
            </a:xfrm>
            <a:custGeom>
              <a:avLst/>
              <a:gdLst/>
              <a:ahLst/>
              <a:cxnLst/>
              <a:rect l="l" t="t" r="r" b="b"/>
              <a:pathLst>
                <a:path w="12065" h="873125">
                  <a:moveTo>
                    <a:pt x="0" y="0"/>
                  </a:moveTo>
                  <a:lnTo>
                    <a:pt x="0" y="872573"/>
                  </a:lnTo>
                  <a:lnTo>
                    <a:pt x="11634" y="872573"/>
                  </a:lnTo>
                  <a:lnTo>
                    <a:pt x="0" y="0"/>
                  </a:lnTo>
                  <a:close/>
                </a:path>
                <a:path w="12065" h="873125">
                  <a:moveTo>
                    <a:pt x="0" y="0"/>
                  </a:moveTo>
                  <a:lnTo>
                    <a:pt x="11634" y="87257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13546997" y="2657044"/>
              <a:ext cx="12065" cy="873125"/>
            </a:xfrm>
            <a:custGeom>
              <a:avLst/>
              <a:gdLst/>
              <a:ahLst/>
              <a:cxnLst/>
              <a:rect l="l" t="t" r="r" b="b"/>
              <a:pathLst>
                <a:path w="12065" h="873125">
                  <a:moveTo>
                    <a:pt x="11634" y="0"/>
                  </a:moveTo>
                  <a:lnTo>
                    <a:pt x="0" y="0"/>
                  </a:lnTo>
                  <a:lnTo>
                    <a:pt x="11634" y="872573"/>
                  </a:lnTo>
                  <a:lnTo>
                    <a:pt x="11634" y="0"/>
                  </a:lnTo>
                  <a:close/>
                </a:path>
                <a:path w="12065" h="873125">
                  <a:moveTo>
                    <a:pt x="0" y="0"/>
                  </a:moveTo>
                  <a:lnTo>
                    <a:pt x="11634" y="872573"/>
                  </a:lnTo>
                  <a:lnTo>
                    <a:pt x="0" y="87257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13896027" y="2657044"/>
              <a:ext cx="12065" cy="873125"/>
            </a:xfrm>
            <a:custGeom>
              <a:avLst/>
              <a:gdLst/>
              <a:ahLst/>
              <a:cxnLst/>
              <a:rect l="l" t="t" r="r" b="b"/>
              <a:pathLst>
                <a:path w="12065" h="873125">
                  <a:moveTo>
                    <a:pt x="0" y="0"/>
                  </a:moveTo>
                  <a:lnTo>
                    <a:pt x="0" y="872573"/>
                  </a:lnTo>
                  <a:lnTo>
                    <a:pt x="11634" y="872573"/>
                  </a:lnTo>
                  <a:lnTo>
                    <a:pt x="0" y="0"/>
                  </a:lnTo>
                  <a:close/>
                </a:path>
                <a:path w="12065" h="873125">
                  <a:moveTo>
                    <a:pt x="0" y="0"/>
                  </a:moveTo>
                  <a:lnTo>
                    <a:pt x="11634" y="872573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13896027" y="2657044"/>
              <a:ext cx="12065" cy="873125"/>
            </a:xfrm>
            <a:custGeom>
              <a:avLst/>
              <a:gdLst/>
              <a:ahLst/>
              <a:cxnLst/>
              <a:rect l="l" t="t" r="r" b="b"/>
              <a:pathLst>
                <a:path w="12065" h="873125">
                  <a:moveTo>
                    <a:pt x="11634" y="0"/>
                  </a:moveTo>
                  <a:lnTo>
                    <a:pt x="0" y="0"/>
                  </a:lnTo>
                  <a:lnTo>
                    <a:pt x="11634" y="872573"/>
                  </a:lnTo>
                  <a:lnTo>
                    <a:pt x="11634" y="0"/>
                  </a:lnTo>
                  <a:close/>
                </a:path>
                <a:path w="12065" h="873125">
                  <a:moveTo>
                    <a:pt x="0" y="0"/>
                  </a:moveTo>
                  <a:lnTo>
                    <a:pt x="11634" y="872573"/>
                  </a:lnTo>
                  <a:lnTo>
                    <a:pt x="0" y="87257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 descr=""/>
            <p:cNvSpPr/>
            <p:nvPr/>
          </p:nvSpPr>
          <p:spPr>
            <a:xfrm>
              <a:off x="6921253" y="3523800"/>
              <a:ext cx="6981190" cy="12065"/>
            </a:xfrm>
            <a:custGeom>
              <a:avLst/>
              <a:gdLst/>
              <a:ahLst/>
              <a:cxnLst/>
              <a:rect l="l" t="t" r="r" b="b"/>
              <a:pathLst>
                <a:path w="6981190" h="12064">
                  <a:moveTo>
                    <a:pt x="0" y="11634"/>
                  </a:moveTo>
                  <a:lnTo>
                    <a:pt x="6980590" y="11634"/>
                  </a:lnTo>
                  <a:lnTo>
                    <a:pt x="6980590" y="0"/>
                  </a:lnTo>
                  <a:lnTo>
                    <a:pt x="0" y="11634"/>
                  </a:lnTo>
                  <a:close/>
                </a:path>
                <a:path w="6981190" h="12064">
                  <a:moveTo>
                    <a:pt x="0" y="0"/>
                  </a:moveTo>
                  <a:lnTo>
                    <a:pt x="0" y="11634"/>
                  </a:lnTo>
                  <a:lnTo>
                    <a:pt x="698059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6921254" y="3523800"/>
              <a:ext cx="6981190" cy="12065"/>
            </a:xfrm>
            <a:custGeom>
              <a:avLst/>
              <a:gdLst/>
              <a:ahLst/>
              <a:cxnLst/>
              <a:rect l="l" t="t" r="r" b="b"/>
              <a:pathLst>
                <a:path w="6981190" h="12064">
                  <a:moveTo>
                    <a:pt x="0" y="0"/>
                  </a:moveTo>
                  <a:lnTo>
                    <a:pt x="0" y="11634"/>
                  </a:lnTo>
                  <a:lnTo>
                    <a:pt x="6980590" y="0"/>
                  </a:lnTo>
                  <a:lnTo>
                    <a:pt x="0" y="0"/>
                  </a:lnTo>
                  <a:close/>
                </a:path>
                <a:path w="6981190" h="12064">
                  <a:moveTo>
                    <a:pt x="0" y="11634"/>
                  </a:moveTo>
                  <a:lnTo>
                    <a:pt x="6980590" y="0"/>
                  </a:lnTo>
                  <a:lnTo>
                    <a:pt x="6980590" y="11634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1" name="object 221" descr=""/>
          <p:cNvSpPr txBox="1"/>
          <p:nvPr/>
        </p:nvSpPr>
        <p:spPr>
          <a:xfrm>
            <a:off x="13600148" y="3687597"/>
            <a:ext cx="25844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2" name="object 222" descr=""/>
          <p:cNvSpPr txBox="1"/>
          <p:nvPr/>
        </p:nvSpPr>
        <p:spPr>
          <a:xfrm>
            <a:off x="13251118" y="3687597"/>
            <a:ext cx="25844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3" name="object 223" descr=""/>
          <p:cNvSpPr txBox="1"/>
          <p:nvPr/>
        </p:nvSpPr>
        <p:spPr>
          <a:xfrm>
            <a:off x="12902089" y="3687597"/>
            <a:ext cx="25844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4" name="object 224" descr=""/>
          <p:cNvSpPr txBox="1"/>
          <p:nvPr/>
        </p:nvSpPr>
        <p:spPr>
          <a:xfrm>
            <a:off x="12553059" y="3687597"/>
            <a:ext cx="25844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5" name="object 225" descr=""/>
          <p:cNvSpPr txBox="1"/>
          <p:nvPr/>
        </p:nvSpPr>
        <p:spPr>
          <a:xfrm>
            <a:off x="12204030" y="3687597"/>
            <a:ext cx="25844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6" name="object 226" descr=""/>
          <p:cNvSpPr txBox="1"/>
          <p:nvPr/>
        </p:nvSpPr>
        <p:spPr>
          <a:xfrm>
            <a:off x="11855000" y="3687597"/>
            <a:ext cx="25844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7" name="object 227" descr=""/>
          <p:cNvSpPr txBox="1"/>
          <p:nvPr/>
        </p:nvSpPr>
        <p:spPr>
          <a:xfrm>
            <a:off x="11505971" y="3687597"/>
            <a:ext cx="25844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8" name="object 228" descr=""/>
          <p:cNvSpPr txBox="1"/>
          <p:nvPr/>
        </p:nvSpPr>
        <p:spPr>
          <a:xfrm>
            <a:off x="11156941" y="3687597"/>
            <a:ext cx="25844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9" name="object 229" descr=""/>
          <p:cNvSpPr txBox="1"/>
          <p:nvPr/>
        </p:nvSpPr>
        <p:spPr>
          <a:xfrm>
            <a:off x="10807912" y="3687597"/>
            <a:ext cx="25844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0" name="object 230" descr=""/>
          <p:cNvSpPr txBox="1"/>
          <p:nvPr/>
        </p:nvSpPr>
        <p:spPr>
          <a:xfrm>
            <a:off x="10458882" y="3687597"/>
            <a:ext cx="25844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1" name="object 231" descr=""/>
          <p:cNvSpPr txBox="1"/>
          <p:nvPr/>
        </p:nvSpPr>
        <p:spPr>
          <a:xfrm>
            <a:off x="10109853" y="3687597"/>
            <a:ext cx="25844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2" name="object 232" descr=""/>
          <p:cNvSpPr txBox="1"/>
          <p:nvPr/>
        </p:nvSpPr>
        <p:spPr>
          <a:xfrm>
            <a:off x="9760823" y="3687597"/>
            <a:ext cx="25844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3" name="object 233" descr=""/>
          <p:cNvSpPr txBox="1"/>
          <p:nvPr/>
        </p:nvSpPr>
        <p:spPr>
          <a:xfrm>
            <a:off x="9411793" y="3687597"/>
            <a:ext cx="25844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4" name="object 234" descr=""/>
          <p:cNvSpPr txBox="1"/>
          <p:nvPr/>
        </p:nvSpPr>
        <p:spPr>
          <a:xfrm>
            <a:off x="9062764" y="3687597"/>
            <a:ext cx="25844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5" name="object 235" descr=""/>
          <p:cNvSpPr txBox="1"/>
          <p:nvPr/>
        </p:nvSpPr>
        <p:spPr>
          <a:xfrm>
            <a:off x="8713734" y="3687597"/>
            <a:ext cx="25844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6" name="object 236" descr=""/>
          <p:cNvSpPr txBox="1"/>
          <p:nvPr/>
        </p:nvSpPr>
        <p:spPr>
          <a:xfrm>
            <a:off x="8364705" y="3687597"/>
            <a:ext cx="25844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7" name="object 237" descr=""/>
          <p:cNvSpPr txBox="1"/>
          <p:nvPr/>
        </p:nvSpPr>
        <p:spPr>
          <a:xfrm>
            <a:off x="8015675" y="3687597"/>
            <a:ext cx="25844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8" name="object 238" descr=""/>
          <p:cNvSpPr txBox="1"/>
          <p:nvPr/>
        </p:nvSpPr>
        <p:spPr>
          <a:xfrm>
            <a:off x="7666646" y="3687597"/>
            <a:ext cx="25844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9" name="object 239" descr=""/>
          <p:cNvSpPr txBox="1"/>
          <p:nvPr/>
        </p:nvSpPr>
        <p:spPr>
          <a:xfrm>
            <a:off x="7317384" y="3687597"/>
            <a:ext cx="25844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0" name="object 240" descr=""/>
          <p:cNvSpPr txBox="1"/>
          <p:nvPr/>
        </p:nvSpPr>
        <p:spPr>
          <a:xfrm>
            <a:off x="6968354" y="3687597"/>
            <a:ext cx="25844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1" name="object 241" descr=""/>
          <p:cNvSpPr txBox="1"/>
          <p:nvPr/>
        </p:nvSpPr>
        <p:spPr>
          <a:xfrm>
            <a:off x="12553059" y="2291944"/>
            <a:ext cx="25844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2" name="object 242" descr=""/>
          <p:cNvSpPr txBox="1"/>
          <p:nvPr/>
        </p:nvSpPr>
        <p:spPr>
          <a:xfrm>
            <a:off x="12204030" y="2291944"/>
            <a:ext cx="25844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3" name="object 243" descr=""/>
          <p:cNvSpPr txBox="1"/>
          <p:nvPr/>
        </p:nvSpPr>
        <p:spPr>
          <a:xfrm>
            <a:off x="11855000" y="2291944"/>
            <a:ext cx="25844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4" name="object 244" descr=""/>
          <p:cNvSpPr txBox="1"/>
          <p:nvPr/>
        </p:nvSpPr>
        <p:spPr>
          <a:xfrm>
            <a:off x="11505971" y="2291944"/>
            <a:ext cx="25844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5" name="object 245" descr=""/>
          <p:cNvSpPr txBox="1"/>
          <p:nvPr/>
        </p:nvSpPr>
        <p:spPr>
          <a:xfrm>
            <a:off x="11156941" y="2291944"/>
            <a:ext cx="25844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6" name="object 246" descr=""/>
          <p:cNvSpPr txBox="1"/>
          <p:nvPr/>
        </p:nvSpPr>
        <p:spPr>
          <a:xfrm>
            <a:off x="10807912" y="2291944"/>
            <a:ext cx="25844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7" name="object 247" descr=""/>
          <p:cNvSpPr txBox="1"/>
          <p:nvPr/>
        </p:nvSpPr>
        <p:spPr>
          <a:xfrm>
            <a:off x="10458882" y="2291944"/>
            <a:ext cx="25844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8" name="object 248" descr=""/>
          <p:cNvSpPr txBox="1"/>
          <p:nvPr/>
        </p:nvSpPr>
        <p:spPr>
          <a:xfrm>
            <a:off x="10109853" y="2291944"/>
            <a:ext cx="25844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9" name="object 249" descr=""/>
          <p:cNvSpPr txBox="1"/>
          <p:nvPr/>
        </p:nvSpPr>
        <p:spPr>
          <a:xfrm>
            <a:off x="9760823" y="2291944"/>
            <a:ext cx="25844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0" name="object 250" descr=""/>
          <p:cNvSpPr txBox="1"/>
          <p:nvPr/>
        </p:nvSpPr>
        <p:spPr>
          <a:xfrm>
            <a:off x="9411793" y="2291944"/>
            <a:ext cx="25844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1" name="object 251" descr=""/>
          <p:cNvSpPr txBox="1"/>
          <p:nvPr/>
        </p:nvSpPr>
        <p:spPr>
          <a:xfrm>
            <a:off x="9062764" y="2291944"/>
            <a:ext cx="25844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2" name="object 252" descr=""/>
          <p:cNvSpPr txBox="1"/>
          <p:nvPr/>
        </p:nvSpPr>
        <p:spPr>
          <a:xfrm>
            <a:off x="8713734" y="2291944"/>
            <a:ext cx="25844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3" name="object 253" descr=""/>
          <p:cNvSpPr txBox="1"/>
          <p:nvPr/>
        </p:nvSpPr>
        <p:spPr>
          <a:xfrm>
            <a:off x="8364705" y="2291944"/>
            <a:ext cx="25844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4" name="object 254" descr=""/>
          <p:cNvSpPr txBox="1"/>
          <p:nvPr/>
        </p:nvSpPr>
        <p:spPr>
          <a:xfrm>
            <a:off x="8015675" y="2291944"/>
            <a:ext cx="25844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5" name="object 255" descr=""/>
          <p:cNvSpPr txBox="1"/>
          <p:nvPr/>
        </p:nvSpPr>
        <p:spPr>
          <a:xfrm>
            <a:off x="7352669" y="4040914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6" name="object 256" descr=""/>
          <p:cNvSpPr txBox="1"/>
          <p:nvPr/>
        </p:nvSpPr>
        <p:spPr>
          <a:xfrm>
            <a:off x="7701699" y="4040914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7" name="object 257" descr=""/>
          <p:cNvSpPr txBox="1"/>
          <p:nvPr/>
        </p:nvSpPr>
        <p:spPr>
          <a:xfrm>
            <a:off x="8050728" y="4040682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8" name="object 258" descr=""/>
          <p:cNvSpPr txBox="1"/>
          <p:nvPr/>
        </p:nvSpPr>
        <p:spPr>
          <a:xfrm>
            <a:off x="8399758" y="4040682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9" name="object 259" descr=""/>
          <p:cNvSpPr txBox="1"/>
          <p:nvPr/>
        </p:nvSpPr>
        <p:spPr>
          <a:xfrm>
            <a:off x="8748788" y="4040682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0" name="object 260" descr=""/>
          <p:cNvSpPr txBox="1"/>
          <p:nvPr/>
        </p:nvSpPr>
        <p:spPr>
          <a:xfrm>
            <a:off x="9097817" y="4040682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1" name="object 261" descr=""/>
          <p:cNvSpPr txBox="1"/>
          <p:nvPr/>
        </p:nvSpPr>
        <p:spPr>
          <a:xfrm>
            <a:off x="9446847" y="4040682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2" name="object 262" descr=""/>
          <p:cNvSpPr txBox="1"/>
          <p:nvPr/>
        </p:nvSpPr>
        <p:spPr>
          <a:xfrm>
            <a:off x="9795876" y="4040682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3" name="object 263" descr=""/>
          <p:cNvSpPr txBox="1"/>
          <p:nvPr/>
        </p:nvSpPr>
        <p:spPr>
          <a:xfrm>
            <a:off x="10144906" y="4040682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4" name="object 264" descr=""/>
          <p:cNvSpPr txBox="1"/>
          <p:nvPr/>
        </p:nvSpPr>
        <p:spPr>
          <a:xfrm>
            <a:off x="10493935" y="4040682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5" name="object 265" descr=""/>
          <p:cNvSpPr txBox="1"/>
          <p:nvPr/>
        </p:nvSpPr>
        <p:spPr>
          <a:xfrm>
            <a:off x="10842965" y="4040682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6" name="object 266" descr=""/>
          <p:cNvSpPr txBox="1"/>
          <p:nvPr/>
        </p:nvSpPr>
        <p:spPr>
          <a:xfrm>
            <a:off x="11191994" y="4040682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7" name="object 267" descr=""/>
          <p:cNvSpPr txBox="1"/>
          <p:nvPr/>
        </p:nvSpPr>
        <p:spPr>
          <a:xfrm>
            <a:off x="11541024" y="4040682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8" name="object 268" descr=""/>
          <p:cNvSpPr txBox="1"/>
          <p:nvPr/>
        </p:nvSpPr>
        <p:spPr>
          <a:xfrm>
            <a:off x="11890286" y="4040682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9" name="object 269" descr=""/>
          <p:cNvSpPr txBox="1"/>
          <p:nvPr/>
        </p:nvSpPr>
        <p:spPr>
          <a:xfrm>
            <a:off x="12239315" y="4040682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0" name="object 270" descr=""/>
          <p:cNvSpPr txBox="1"/>
          <p:nvPr/>
        </p:nvSpPr>
        <p:spPr>
          <a:xfrm>
            <a:off x="12588345" y="4040682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1" name="object 271" descr=""/>
          <p:cNvSpPr txBox="1"/>
          <p:nvPr/>
        </p:nvSpPr>
        <p:spPr>
          <a:xfrm>
            <a:off x="12937374" y="4040682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2" name="object 272" descr=""/>
          <p:cNvSpPr txBox="1"/>
          <p:nvPr/>
        </p:nvSpPr>
        <p:spPr>
          <a:xfrm>
            <a:off x="13286404" y="4040682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3" name="object 273" descr=""/>
          <p:cNvSpPr txBox="1"/>
          <p:nvPr/>
        </p:nvSpPr>
        <p:spPr>
          <a:xfrm>
            <a:off x="13635434" y="4040682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4" name="object 274" descr=""/>
          <p:cNvSpPr txBox="1"/>
          <p:nvPr/>
        </p:nvSpPr>
        <p:spPr>
          <a:xfrm>
            <a:off x="7003640" y="180014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5" name="object 275" descr=""/>
          <p:cNvSpPr txBox="1"/>
          <p:nvPr/>
        </p:nvSpPr>
        <p:spPr>
          <a:xfrm>
            <a:off x="7352669" y="180014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6" name="object 276" descr=""/>
          <p:cNvSpPr txBox="1"/>
          <p:nvPr/>
        </p:nvSpPr>
        <p:spPr>
          <a:xfrm>
            <a:off x="7701699" y="180014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7" name="object 277" descr=""/>
          <p:cNvSpPr txBox="1"/>
          <p:nvPr/>
        </p:nvSpPr>
        <p:spPr>
          <a:xfrm>
            <a:off x="8050728" y="180014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8" name="object 278" descr=""/>
          <p:cNvSpPr txBox="1"/>
          <p:nvPr/>
        </p:nvSpPr>
        <p:spPr>
          <a:xfrm>
            <a:off x="8399758" y="180014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9" name="object 279" descr=""/>
          <p:cNvSpPr txBox="1"/>
          <p:nvPr/>
        </p:nvSpPr>
        <p:spPr>
          <a:xfrm>
            <a:off x="8748788" y="180014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0" name="object 280" descr=""/>
          <p:cNvSpPr txBox="1"/>
          <p:nvPr/>
        </p:nvSpPr>
        <p:spPr>
          <a:xfrm>
            <a:off x="9097817" y="180014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1" name="object 281" descr=""/>
          <p:cNvSpPr txBox="1"/>
          <p:nvPr/>
        </p:nvSpPr>
        <p:spPr>
          <a:xfrm>
            <a:off x="9446847" y="180014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2" name="object 282" descr=""/>
          <p:cNvSpPr txBox="1"/>
          <p:nvPr/>
        </p:nvSpPr>
        <p:spPr>
          <a:xfrm>
            <a:off x="9795876" y="180014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3" name="object 283" descr=""/>
          <p:cNvSpPr txBox="1"/>
          <p:nvPr/>
        </p:nvSpPr>
        <p:spPr>
          <a:xfrm>
            <a:off x="10144906" y="180014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4" name="object 284" descr=""/>
          <p:cNvSpPr txBox="1"/>
          <p:nvPr/>
        </p:nvSpPr>
        <p:spPr>
          <a:xfrm>
            <a:off x="10493935" y="180014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5" name="object 285" descr=""/>
          <p:cNvSpPr txBox="1"/>
          <p:nvPr/>
        </p:nvSpPr>
        <p:spPr>
          <a:xfrm>
            <a:off x="10842965" y="180014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6" name="object 286" descr=""/>
          <p:cNvSpPr txBox="1"/>
          <p:nvPr/>
        </p:nvSpPr>
        <p:spPr>
          <a:xfrm>
            <a:off x="11191994" y="180014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7" name="object 287" descr=""/>
          <p:cNvSpPr txBox="1"/>
          <p:nvPr/>
        </p:nvSpPr>
        <p:spPr>
          <a:xfrm>
            <a:off x="11541024" y="180014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8" name="object 288" descr=""/>
          <p:cNvSpPr txBox="1"/>
          <p:nvPr/>
        </p:nvSpPr>
        <p:spPr>
          <a:xfrm>
            <a:off x="11890054" y="180014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9" name="object 289" descr=""/>
          <p:cNvSpPr txBox="1"/>
          <p:nvPr/>
        </p:nvSpPr>
        <p:spPr>
          <a:xfrm>
            <a:off x="12239315" y="180014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0" name="object 290" descr=""/>
          <p:cNvSpPr txBox="1"/>
          <p:nvPr/>
        </p:nvSpPr>
        <p:spPr>
          <a:xfrm>
            <a:off x="12588345" y="180014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1" name="object 291" descr=""/>
          <p:cNvSpPr txBox="1"/>
          <p:nvPr/>
        </p:nvSpPr>
        <p:spPr>
          <a:xfrm>
            <a:off x="12937374" y="180014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2" name="object 292" descr=""/>
          <p:cNvSpPr txBox="1"/>
          <p:nvPr/>
        </p:nvSpPr>
        <p:spPr>
          <a:xfrm>
            <a:off x="13286404" y="180014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3" name="object 293" descr=""/>
          <p:cNvSpPr txBox="1"/>
          <p:nvPr/>
        </p:nvSpPr>
        <p:spPr>
          <a:xfrm>
            <a:off x="13635434" y="180014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94" name="object 294" descr=""/>
          <p:cNvGrpSpPr/>
          <p:nvPr/>
        </p:nvGrpSpPr>
        <p:grpSpPr>
          <a:xfrm>
            <a:off x="14076359" y="2127682"/>
            <a:ext cx="506095" cy="2106295"/>
            <a:chOff x="14076359" y="2127682"/>
            <a:chExt cx="506095" cy="2106295"/>
          </a:xfrm>
        </p:grpSpPr>
        <p:sp>
          <p:nvSpPr>
            <p:cNvPr id="295" name="object 295" descr=""/>
            <p:cNvSpPr/>
            <p:nvPr/>
          </p:nvSpPr>
          <p:spPr>
            <a:xfrm>
              <a:off x="14076359" y="2127682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11634"/>
                  </a:moveTo>
                  <a:lnTo>
                    <a:pt x="174514" y="11634"/>
                  </a:lnTo>
                  <a:lnTo>
                    <a:pt x="174514" y="0"/>
                  </a:lnTo>
                  <a:lnTo>
                    <a:pt x="0" y="11634"/>
                  </a:lnTo>
                  <a:close/>
                </a:path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 descr=""/>
            <p:cNvSpPr/>
            <p:nvPr/>
          </p:nvSpPr>
          <p:spPr>
            <a:xfrm>
              <a:off x="14076359" y="2127682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  <a:path w="174625" h="12064">
                  <a:moveTo>
                    <a:pt x="0" y="11634"/>
                  </a:moveTo>
                  <a:lnTo>
                    <a:pt x="174514" y="0"/>
                  </a:lnTo>
                  <a:lnTo>
                    <a:pt x="174514" y="11634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 descr=""/>
            <p:cNvSpPr/>
            <p:nvPr/>
          </p:nvSpPr>
          <p:spPr>
            <a:xfrm>
              <a:off x="14076359" y="2476712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11634"/>
                  </a:moveTo>
                  <a:lnTo>
                    <a:pt x="174514" y="11634"/>
                  </a:lnTo>
                  <a:lnTo>
                    <a:pt x="174514" y="0"/>
                  </a:lnTo>
                  <a:lnTo>
                    <a:pt x="0" y="11634"/>
                  </a:lnTo>
                  <a:close/>
                </a:path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 descr=""/>
            <p:cNvSpPr/>
            <p:nvPr/>
          </p:nvSpPr>
          <p:spPr>
            <a:xfrm>
              <a:off x="14076359" y="2476712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  <a:path w="174625" h="12064">
                  <a:moveTo>
                    <a:pt x="0" y="11634"/>
                  </a:moveTo>
                  <a:lnTo>
                    <a:pt x="174514" y="0"/>
                  </a:lnTo>
                  <a:lnTo>
                    <a:pt x="174514" y="11634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 descr=""/>
            <p:cNvSpPr/>
            <p:nvPr/>
          </p:nvSpPr>
          <p:spPr>
            <a:xfrm>
              <a:off x="14076359" y="2825741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11634"/>
                  </a:moveTo>
                  <a:lnTo>
                    <a:pt x="174514" y="11634"/>
                  </a:lnTo>
                  <a:lnTo>
                    <a:pt x="174514" y="0"/>
                  </a:lnTo>
                  <a:lnTo>
                    <a:pt x="0" y="11634"/>
                  </a:lnTo>
                  <a:close/>
                </a:path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 descr=""/>
            <p:cNvSpPr/>
            <p:nvPr/>
          </p:nvSpPr>
          <p:spPr>
            <a:xfrm>
              <a:off x="14076359" y="2825741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  <a:path w="174625" h="12064">
                  <a:moveTo>
                    <a:pt x="0" y="11634"/>
                  </a:moveTo>
                  <a:lnTo>
                    <a:pt x="174514" y="0"/>
                  </a:lnTo>
                  <a:lnTo>
                    <a:pt x="174514" y="11634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 descr=""/>
            <p:cNvSpPr/>
            <p:nvPr/>
          </p:nvSpPr>
          <p:spPr>
            <a:xfrm>
              <a:off x="14076359" y="3174771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11634"/>
                  </a:moveTo>
                  <a:lnTo>
                    <a:pt x="174514" y="11634"/>
                  </a:lnTo>
                  <a:lnTo>
                    <a:pt x="174514" y="0"/>
                  </a:lnTo>
                  <a:lnTo>
                    <a:pt x="0" y="11634"/>
                  </a:lnTo>
                  <a:close/>
                </a:path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 descr=""/>
            <p:cNvSpPr/>
            <p:nvPr/>
          </p:nvSpPr>
          <p:spPr>
            <a:xfrm>
              <a:off x="14076359" y="3174771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  <a:path w="174625" h="12064">
                  <a:moveTo>
                    <a:pt x="0" y="11634"/>
                  </a:moveTo>
                  <a:lnTo>
                    <a:pt x="174514" y="0"/>
                  </a:lnTo>
                  <a:lnTo>
                    <a:pt x="174514" y="11634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 descr=""/>
            <p:cNvSpPr/>
            <p:nvPr/>
          </p:nvSpPr>
          <p:spPr>
            <a:xfrm>
              <a:off x="14076359" y="3523800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11634"/>
                  </a:moveTo>
                  <a:lnTo>
                    <a:pt x="174514" y="11634"/>
                  </a:lnTo>
                  <a:lnTo>
                    <a:pt x="174514" y="0"/>
                  </a:lnTo>
                  <a:lnTo>
                    <a:pt x="0" y="11634"/>
                  </a:lnTo>
                  <a:close/>
                </a:path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 descr=""/>
            <p:cNvSpPr/>
            <p:nvPr/>
          </p:nvSpPr>
          <p:spPr>
            <a:xfrm>
              <a:off x="14076359" y="3523800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  <a:path w="174625" h="12064">
                  <a:moveTo>
                    <a:pt x="0" y="11634"/>
                  </a:moveTo>
                  <a:lnTo>
                    <a:pt x="174514" y="0"/>
                  </a:lnTo>
                  <a:lnTo>
                    <a:pt x="174514" y="11634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 descr=""/>
            <p:cNvSpPr/>
            <p:nvPr/>
          </p:nvSpPr>
          <p:spPr>
            <a:xfrm>
              <a:off x="14076359" y="3872830"/>
              <a:ext cx="506095" cy="12065"/>
            </a:xfrm>
            <a:custGeom>
              <a:avLst/>
              <a:gdLst/>
              <a:ahLst/>
              <a:cxnLst/>
              <a:rect l="l" t="t" r="r" b="b"/>
              <a:pathLst>
                <a:path w="506094" h="12064">
                  <a:moveTo>
                    <a:pt x="0" y="11634"/>
                  </a:moveTo>
                  <a:lnTo>
                    <a:pt x="506092" y="11634"/>
                  </a:lnTo>
                  <a:lnTo>
                    <a:pt x="506092" y="0"/>
                  </a:lnTo>
                  <a:lnTo>
                    <a:pt x="0" y="11634"/>
                  </a:lnTo>
                  <a:close/>
                </a:path>
                <a:path w="506094" h="12064">
                  <a:moveTo>
                    <a:pt x="0" y="0"/>
                  </a:moveTo>
                  <a:lnTo>
                    <a:pt x="0" y="11634"/>
                  </a:lnTo>
                  <a:lnTo>
                    <a:pt x="5060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 descr=""/>
            <p:cNvSpPr/>
            <p:nvPr/>
          </p:nvSpPr>
          <p:spPr>
            <a:xfrm>
              <a:off x="14076359" y="3872830"/>
              <a:ext cx="506095" cy="12065"/>
            </a:xfrm>
            <a:custGeom>
              <a:avLst/>
              <a:gdLst/>
              <a:ahLst/>
              <a:cxnLst/>
              <a:rect l="l" t="t" r="r" b="b"/>
              <a:pathLst>
                <a:path w="506094" h="12064">
                  <a:moveTo>
                    <a:pt x="0" y="0"/>
                  </a:moveTo>
                  <a:lnTo>
                    <a:pt x="0" y="11634"/>
                  </a:lnTo>
                  <a:lnTo>
                    <a:pt x="506092" y="0"/>
                  </a:lnTo>
                  <a:lnTo>
                    <a:pt x="0" y="0"/>
                  </a:lnTo>
                  <a:close/>
                </a:path>
                <a:path w="506094" h="12064">
                  <a:moveTo>
                    <a:pt x="0" y="11634"/>
                  </a:moveTo>
                  <a:lnTo>
                    <a:pt x="506092" y="0"/>
                  </a:lnTo>
                  <a:lnTo>
                    <a:pt x="506092" y="11634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 descr=""/>
            <p:cNvSpPr/>
            <p:nvPr/>
          </p:nvSpPr>
          <p:spPr>
            <a:xfrm>
              <a:off x="14076359" y="4221859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11634"/>
                  </a:moveTo>
                  <a:lnTo>
                    <a:pt x="174514" y="11634"/>
                  </a:lnTo>
                  <a:lnTo>
                    <a:pt x="174514" y="0"/>
                  </a:lnTo>
                  <a:lnTo>
                    <a:pt x="0" y="11634"/>
                  </a:lnTo>
                  <a:close/>
                </a:path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" name="object 308" descr=""/>
            <p:cNvSpPr/>
            <p:nvPr/>
          </p:nvSpPr>
          <p:spPr>
            <a:xfrm>
              <a:off x="14076359" y="4221860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  <a:path w="174625" h="12064">
                  <a:moveTo>
                    <a:pt x="0" y="11634"/>
                  </a:moveTo>
                  <a:lnTo>
                    <a:pt x="174514" y="0"/>
                  </a:lnTo>
                  <a:lnTo>
                    <a:pt x="174514" y="11634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9" name="object 309" descr=""/>
          <p:cNvSpPr txBox="1"/>
          <p:nvPr/>
        </p:nvSpPr>
        <p:spPr>
          <a:xfrm>
            <a:off x="12902089" y="1929833"/>
            <a:ext cx="1345565" cy="1945639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190625">
              <a:lnSpc>
                <a:spcPct val="100000"/>
              </a:lnSpc>
              <a:spcBef>
                <a:spcPts val="215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  <a:p>
            <a:pPr marL="1190625">
              <a:lnSpc>
                <a:spcPct val="100000"/>
              </a:lnSpc>
              <a:spcBef>
                <a:spcPts val="110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190625" algn="l"/>
              </a:tabLst>
            </a:pPr>
            <a:r>
              <a:rPr dirty="0" sz="1050" spc="-95">
                <a:latin typeface="Arial"/>
                <a:cs typeface="Arial"/>
              </a:rPr>
              <a:t>5X10</a:t>
            </a:r>
            <a:r>
              <a:rPr dirty="0" sz="1050" spc="330">
                <a:latin typeface="Arial"/>
                <a:cs typeface="Arial"/>
              </a:rPr>
              <a:t> </a:t>
            </a:r>
            <a:r>
              <a:rPr dirty="0" sz="1050" spc="-95">
                <a:latin typeface="Arial"/>
                <a:cs typeface="Arial"/>
              </a:rPr>
              <a:t>5X10</a:t>
            </a:r>
            <a:r>
              <a:rPr dirty="0" sz="1050" spc="335">
                <a:latin typeface="Arial"/>
                <a:cs typeface="Arial"/>
              </a:rPr>
              <a:t> </a:t>
            </a:r>
            <a:r>
              <a:rPr dirty="0" sz="1050" spc="-20">
                <a:latin typeface="Arial"/>
                <a:cs typeface="Arial"/>
              </a:rPr>
              <a:t>5X10</a:t>
            </a:r>
            <a:r>
              <a:rPr dirty="0" sz="1050">
                <a:latin typeface="Arial"/>
                <a:cs typeface="Arial"/>
              </a:rPr>
              <a:t>	</a:t>
            </a: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14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14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14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15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10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14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14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14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0" name="object 310" descr=""/>
          <p:cNvSpPr txBox="1"/>
          <p:nvPr/>
        </p:nvSpPr>
        <p:spPr>
          <a:xfrm>
            <a:off x="14080413" y="3849729"/>
            <a:ext cx="167640" cy="37465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1" name="object 311" descr=""/>
          <p:cNvSpPr txBox="1"/>
          <p:nvPr/>
        </p:nvSpPr>
        <p:spPr>
          <a:xfrm>
            <a:off x="14080413" y="4213700"/>
            <a:ext cx="167640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12" name="object 312" descr=""/>
          <p:cNvGrpSpPr/>
          <p:nvPr/>
        </p:nvGrpSpPr>
        <p:grpSpPr>
          <a:xfrm>
            <a:off x="6572224" y="2127682"/>
            <a:ext cx="174625" cy="2106295"/>
            <a:chOff x="6572224" y="2127682"/>
            <a:chExt cx="174625" cy="2106295"/>
          </a:xfrm>
        </p:grpSpPr>
        <p:sp>
          <p:nvSpPr>
            <p:cNvPr id="313" name="object 313" descr=""/>
            <p:cNvSpPr/>
            <p:nvPr/>
          </p:nvSpPr>
          <p:spPr>
            <a:xfrm>
              <a:off x="6572224" y="2127682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11634"/>
                  </a:moveTo>
                  <a:lnTo>
                    <a:pt x="174514" y="11634"/>
                  </a:lnTo>
                  <a:lnTo>
                    <a:pt x="174514" y="0"/>
                  </a:lnTo>
                  <a:lnTo>
                    <a:pt x="0" y="11634"/>
                  </a:lnTo>
                  <a:close/>
                </a:path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 descr=""/>
            <p:cNvSpPr/>
            <p:nvPr/>
          </p:nvSpPr>
          <p:spPr>
            <a:xfrm>
              <a:off x="6572224" y="2127682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  <a:path w="174625" h="12064">
                  <a:moveTo>
                    <a:pt x="0" y="11634"/>
                  </a:moveTo>
                  <a:lnTo>
                    <a:pt x="174514" y="0"/>
                  </a:lnTo>
                  <a:lnTo>
                    <a:pt x="174514" y="11634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 descr=""/>
            <p:cNvSpPr/>
            <p:nvPr/>
          </p:nvSpPr>
          <p:spPr>
            <a:xfrm>
              <a:off x="6572224" y="2476712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11634"/>
                  </a:moveTo>
                  <a:lnTo>
                    <a:pt x="174514" y="11634"/>
                  </a:lnTo>
                  <a:lnTo>
                    <a:pt x="174514" y="0"/>
                  </a:lnTo>
                  <a:lnTo>
                    <a:pt x="0" y="11634"/>
                  </a:lnTo>
                  <a:close/>
                </a:path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 descr=""/>
            <p:cNvSpPr/>
            <p:nvPr/>
          </p:nvSpPr>
          <p:spPr>
            <a:xfrm>
              <a:off x="6572224" y="2476712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  <a:path w="174625" h="12064">
                  <a:moveTo>
                    <a:pt x="0" y="11634"/>
                  </a:moveTo>
                  <a:lnTo>
                    <a:pt x="174514" y="0"/>
                  </a:lnTo>
                  <a:lnTo>
                    <a:pt x="174514" y="11634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7" name="object 317" descr=""/>
            <p:cNvSpPr/>
            <p:nvPr/>
          </p:nvSpPr>
          <p:spPr>
            <a:xfrm>
              <a:off x="6572224" y="2825741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11634"/>
                  </a:moveTo>
                  <a:lnTo>
                    <a:pt x="174514" y="11634"/>
                  </a:lnTo>
                  <a:lnTo>
                    <a:pt x="174514" y="0"/>
                  </a:lnTo>
                  <a:lnTo>
                    <a:pt x="0" y="11634"/>
                  </a:lnTo>
                  <a:close/>
                </a:path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" name="object 318" descr=""/>
            <p:cNvSpPr/>
            <p:nvPr/>
          </p:nvSpPr>
          <p:spPr>
            <a:xfrm>
              <a:off x="6572224" y="2825741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  <a:path w="174625" h="12064">
                  <a:moveTo>
                    <a:pt x="0" y="11634"/>
                  </a:moveTo>
                  <a:lnTo>
                    <a:pt x="174514" y="0"/>
                  </a:lnTo>
                  <a:lnTo>
                    <a:pt x="174514" y="11634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9" name="object 319" descr=""/>
            <p:cNvSpPr/>
            <p:nvPr/>
          </p:nvSpPr>
          <p:spPr>
            <a:xfrm>
              <a:off x="6572224" y="3174771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11634"/>
                  </a:moveTo>
                  <a:lnTo>
                    <a:pt x="174514" y="11634"/>
                  </a:lnTo>
                  <a:lnTo>
                    <a:pt x="174514" y="0"/>
                  </a:lnTo>
                  <a:lnTo>
                    <a:pt x="0" y="11634"/>
                  </a:lnTo>
                  <a:close/>
                </a:path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" name="object 320" descr=""/>
            <p:cNvSpPr/>
            <p:nvPr/>
          </p:nvSpPr>
          <p:spPr>
            <a:xfrm>
              <a:off x="6572224" y="3174771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  <a:path w="174625" h="12064">
                  <a:moveTo>
                    <a:pt x="0" y="11634"/>
                  </a:moveTo>
                  <a:lnTo>
                    <a:pt x="174514" y="0"/>
                  </a:lnTo>
                  <a:lnTo>
                    <a:pt x="174514" y="11634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1" name="object 321" descr=""/>
            <p:cNvSpPr/>
            <p:nvPr/>
          </p:nvSpPr>
          <p:spPr>
            <a:xfrm>
              <a:off x="6572224" y="3523800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11634"/>
                  </a:moveTo>
                  <a:lnTo>
                    <a:pt x="174514" y="11634"/>
                  </a:lnTo>
                  <a:lnTo>
                    <a:pt x="174514" y="0"/>
                  </a:lnTo>
                  <a:lnTo>
                    <a:pt x="0" y="11634"/>
                  </a:lnTo>
                  <a:close/>
                </a:path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 descr=""/>
            <p:cNvSpPr/>
            <p:nvPr/>
          </p:nvSpPr>
          <p:spPr>
            <a:xfrm>
              <a:off x="6572224" y="3523800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  <a:path w="174625" h="12064">
                  <a:moveTo>
                    <a:pt x="0" y="11634"/>
                  </a:moveTo>
                  <a:lnTo>
                    <a:pt x="174514" y="0"/>
                  </a:lnTo>
                  <a:lnTo>
                    <a:pt x="174514" y="11634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 descr=""/>
            <p:cNvSpPr/>
            <p:nvPr/>
          </p:nvSpPr>
          <p:spPr>
            <a:xfrm>
              <a:off x="6572224" y="3873063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11634"/>
                  </a:moveTo>
                  <a:lnTo>
                    <a:pt x="174514" y="11634"/>
                  </a:lnTo>
                  <a:lnTo>
                    <a:pt x="174514" y="0"/>
                  </a:lnTo>
                  <a:lnTo>
                    <a:pt x="0" y="11634"/>
                  </a:lnTo>
                  <a:close/>
                </a:path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 descr=""/>
            <p:cNvSpPr/>
            <p:nvPr/>
          </p:nvSpPr>
          <p:spPr>
            <a:xfrm>
              <a:off x="6572224" y="3873063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  <a:path w="174625" h="12064">
                  <a:moveTo>
                    <a:pt x="0" y="11634"/>
                  </a:moveTo>
                  <a:lnTo>
                    <a:pt x="174514" y="0"/>
                  </a:lnTo>
                  <a:lnTo>
                    <a:pt x="174514" y="11634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 descr=""/>
            <p:cNvSpPr/>
            <p:nvPr/>
          </p:nvSpPr>
          <p:spPr>
            <a:xfrm>
              <a:off x="6572224" y="4222092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11634"/>
                  </a:moveTo>
                  <a:lnTo>
                    <a:pt x="174514" y="11634"/>
                  </a:lnTo>
                  <a:lnTo>
                    <a:pt x="174514" y="0"/>
                  </a:lnTo>
                  <a:lnTo>
                    <a:pt x="0" y="11634"/>
                  </a:lnTo>
                  <a:close/>
                </a:path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 descr=""/>
            <p:cNvSpPr/>
            <p:nvPr/>
          </p:nvSpPr>
          <p:spPr>
            <a:xfrm>
              <a:off x="6572224" y="4222092"/>
              <a:ext cx="174625" cy="12065"/>
            </a:xfrm>
            <a:custGeom>
              <a:avLst/>
              <a:gdLst/>
              <a:ahLst/>
              <a:cxnLst/>
              <a:rect l="l" t="t" r="r" b="b"/>
              <a:pathLst>
                <a:path w="174625" h="12064">
                  <a:moveTo>
                    <a:pt x="0" y="0"/>
                  </a:moveTo>
                  <a:lnTo>
                    <a:pt x="0" y="11634"/>
                  </a:lnTo>
                  <a:lnTo>
                    <a:pt x="174514" y="0"/>
                  </a:lnTo>
                  <a:lnTo>
                    <a:pt x="0" y="0"/>
                  </a:lnTo>
                  <a:close/>
                </a:path>
                <a:path w="174625" h="12064">
                  <a:moveTo>
                    <a:pt x="0" y="11634"/>
                  </a:moveTo>
                  <a:lnTo>
                    <a:pt x="174514" y="0"/>
                  </a:lnTo>
                  <a:lnTo>
                    <a:pt x="174514" y="11634"/>
                  </a:lnTo>
                  <a:lnTo>
                    <a:pt x="0" y="116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7" name="object 327" descr=""/>
          <p:cNvSpPr txBox="1"/>
          <p:nvPr/>
        </p:nvSpPr>
        <p:spPr>
          <a:xfrm>
            <a:off x="6576045" y="1930066"/>
            <a:ext cx="1348740" cy="1945639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404495" algn="l"/>
              </a:tabLst>
            </a:pPr>
            <a:r>
              <a:rPr dirty="0" sz="1050" spc="-285">
                <a:latin typeface="Arial"/>
                <a:cs typeface="Arial"/>
              </a:rPr>
              <a:t>5X5</a:t>
            </a:r>
            <a:r>
              <a:rPr dirty="0" sz="1050">
                <a:latin typeface="Arial"/>
                <a:cs typeface="Arial"/>
              </a:rPr>
              <a:t>	</a:t>
            </a:r>
            <a:r>
              <a:rPr dirty="0" sz="1050" spc="-95">
                <a:latin typeface="Arial"/>
                <a:cs typeface="Arial"/>
              </a:rPr>
              <a:t>5X10</a:t>
            </a:r>
            <a:r>
              <a:rPr dirty="0" sz="1050" spc="330">
                <a:latin typeface="Arial"/>
                <a:cs typeface="Arial"/>
              </a:rPr>
              <a:t> </a:t>
            </a:r>
            <a:r>
              <a:rPr dirty="0" sz="1050" spc="-95">
                <a:latin typeface="Arial"/>
                <a:cs typeface="Arial"/>
              </a:rPr>
              <a:t>5X10</a:t>
            </a:r>
            <a:r>
              <a:rPr dirty="0" sz="1050" spc="335">
                <a:latin typeface="Arial"/>
                <a:cs typeface="Arial"/>
              </a:rPr>
              <a:t> </a:t>
            </a:r>
            <a:r>
              <a:rPr dirty="0" sz="1050" spc="-130">
                <a:latin typeface="Arial"/>
                <a:cs typeface="Arial"/>
              </a:rPr>
              <a:t>5X10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</p:txBody>
      </p:sp>
      <p:sp>
        <p:nvSpPr>
          <p:cNvPr id="328" name="object 328" descr=""/>
          <p:cNvSpPr txBox="1"/>
          <p:nvPr/>
        </p:nvSpPr>
        <p:spPr>
          <a:xfrm>
            <a:off x="6576045" y="3849729"/>
            <a:ext cx="167640" cy="37465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</p:txBody>
      </p:sp>
      <p:sp>
        <p:nvSpPr>
          <p:cNvPr id="329" name="object 329" descr=""/>
          <p:cNvSpPr txBox="1"/>
          <p:nvPr/>
        </p:nvSpPr>
        <p:spPr>
          <a:xfrm>
            <a:off x="6576045" y="4213700"/>
            <a:ext cx="167640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290">
                <a:latin typeface="Arial"/>
                <a:cs typeface="Arial"/>
              </a:rPr>
              <a:t>5X5</a:t>
            </a:r>
            <a:endParaRPr sz="1050">
              <a:latin typeface="Arial"/>
              <a:cs typeface="Arial"/>
            </a:endParaRPr>
          </a:p>
        </p:txBody>
      </p:sp>
      <p:sp>
        <p:nvSpPr>
          <p:cNvPr id="330" name="object 330" descr=""/>
          <p:cNvSpPr txBox="1"/>
          <p:nvPr/>
        </p:nvSpPr>
        <p:spPr>
          <a:xfrm>
            <a:off x="6937872" y="3163354"/>
            <a:ext cx="6945630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10X15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10X15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10X15</a:t>
            </a:r>
            <a:r>
              <a:rPr dirty="0" sz="1050" spc="114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10X15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10X15</a:t>
            </a:r>
            <a:r>
              <a:rPr dirty="0" sz="1050" spc="114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10X15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10X15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10X15</a:t>
            </a:r>
            <a:r>
              <a:rPr dirty="0" sz="1050" spc="114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10X15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10X15</a:t>
            </a:r>
            <a:r>
              <a:rPr dirty="0" sz="1050" spc="114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10X15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10X15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10X15</a:t>
            </a:r>
            <a:r>
              <a:rPr dirty="0" sz="1050" spc="114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10X15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10X15</a:t>
            </a:r>
            <a:r>
              <a:rPr dirty="0" sz="1050" spc="114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10X15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10X15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10X15</a:t>
            </a:r>
            <a:r>
              <a:rPr dirty="0" sz="1050" spc="114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10X15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10X15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331" name="object 331" descr=""/>
          <p:cNvSpPr txBox="1"/>
          <p:nvPr/>
        </p:nvSpPr>
        <p:spPr>
          <a:xfrm>
            <a:off x="6937872" y="2745682"/>
            <a:ext cx="6945630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4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4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4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4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4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4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4">
                <a:latin typeface="Arial"/>
                <a:cs typeface="Arial"/>
              </a:rPr>
              <a:t> </a:t>
            </a:r>
            <a:r>
              <a:rPr dirty="0" sz="1050" spc="-150">
                <a:latin typeface="Arial"/>
                <a:cs typeface="Arial"/>
              </a:rPr>
              <a:t>10X10</a:t>
            </a:r>
            <a:r>
              <a:rPr dirty="0" sz="1050" spc="11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10X10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332" name="object 332" descr=""/>
          <p:cNvSpPr txBox="1"/>
          <p:nvPr/>
        </p:nvSpPr>
        <p:spPr>
          <a:xfrm>
            <a:off x="14438749" y="3441181"/>
            <a:ext cx="314325" cy="185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50" spc="-145">
                <a:latin typeface="Arial"/>
                <a:cs typeface="Arial"/>
              </a:rPr>
              <a:t>15X20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33" name="object 333" descr=""/>
          <p:cNvGrpSpPr/>
          <p:nvPr/>
        </p:nvGrpSpPr>
        <p:grpSpPr>
          <a:xfrm>
            <a:off x="5870037" y="1086707"/>
            <a:ext cx="9083675" cy="3494404"/>
            <a:chOff x="5870037" y="1086707"/>
            <a:chExt cx="9083675" cy="3494404"/>
          </a:xfrm>
        </p:grpSpPr>
        <p:sp>
          <p:nvSpPr>
            <p:cNvPr id="334" name="object 334" descr=""/>
            <p:cNvSpPr/>
            <p:nvPr/>
          </p:nvSpPr>
          <p:spPr>
            <a:xfrm>
              <a:off x="5874165" y="1609955"/>
              <a:ext cx="9075420" cy="2967355"/>
            </a:xfrm>
            <a:custGeom>
              <a:avLst/>
              <a:gdLst/>
              <a:ahLst/>
              <a:cxnLst/>
              <a:rect l="l" t="t" r="r" b="b"/>
              <a:pathLst>
                <a:path w="9075419" h="2967354">
                  <a:moveTo>
                    <a:pt x="9074767" y="349029"/>
                  </a:moveTo>
                  <a:lnTo>
                    <a:pt x="9075000" y="2268691"/>
                  </a:lnTo>
                  <a:lnTo>
                    <a:pt x="8725738" y="2268691"/>
                  </a:lnTo>
                  <a:lnTo>
                    <a:pt x="8725738" y="2966983"/>
                  </a:lnTo>
                  <a:lnTo>
                    <a:pt x="349029" y="2966983"/>
                  </a:lnTo>
                  <a:lnTo>
                    <a:pt x="349029" y="2617954"/>
                  </a:lnTo>
                  <a:lnTo>
                    <a:pt x="0" y="2617954"/>
                  </a:lnTo>
                  <a:lnTo>
                    <a:pt x="0" y="349029"/>
                  </a:lnTo>
                  <a:lnTo>
                    <a:pt x="349029" y="349029"/>
                  </a:lnTo>
                  <a:lnTo>
                    <a:pt x="349029" y="0"/>
                  </a:lnTo>
                  <a:lnTo>
                    <a:pt x="8725738" y="0"/>
                  </a:lnTo>
                  <a:lnTo>
                    <a:pt x="8725738" y="349029"/>
                  </a:lnTo>
                  <a:lnTo>
                    <a:pt x="9074767" y="349029"/>
                  </a:lnTo>
                </a:path>
                <a:path w="9075419" h="2967354">
                  <a:moveTo>
                    <a:pt x="9057316" y="366481"/>
                  </a:moveTo>
                  <a:lnTo>
                    <a:pt x="9057548" y="2251240"/>
                  </a:lnTo>
                  <a:lnTo>
                    <a:pt x="8708286" y="2251240"/>
                  </a:lnTo>
                  <a:lnTo>
                    <a:pt x="8708286" y="2949532"/>
                  </a:lnTo>
                  <a:lnTo>
                    <a:pt x="366481" y="2949532"/>
                  </a:lnTo>
                  <a:lnTo>
                    <a:pt x="366481" y="2600502"/>
                  </a:lnTo>
                  <a:lnTo>
                    <a:pt x="17451" y="2600502"/>
                  </a:lnTo>
                  <a:lnTo>
                    <a:pt x="17451" y="366481"/>
                  </a:lnTo>
                  <a:lnTo>
                    <a:pt x="366481" y="366481"/>
                  </a:lnTo>
                  <a:lnTo>
                    <a:pt x="366481" y="17451"/>
                  </a:lnTo>
                  <a:lnTo>
                    <a:pt x="8708286" y="17451"/>
                  </a:lnTo>
                  <a:lnTo>
                    <a:pt x="8708286" y="366481"/>
                  </a:lnTo>
                  <a:lnTo>
                    <a:pt x="9057316" y="366481"/>
                  </a:lnTo>
                </a:path>
              </a:pathLst>
            </a:custGeom>
            <a:ln w="79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5" name="object 335" descr=""/>
            <p:cNvSpPr/>
            <p:nvPr/>
          </p:nvSpPr>
          <p:spPr>
            <a:xfrm>
              <a:off x="6171538" y="1087342"/>
              <a:ext cx="8428990" cy="470534"/>
            </a:xfrm>
            <a:custGeom>
              <a:avLst/>
              <a:gdLst/>
              <a:ahLst/>
              <a:cxnLst/>
              <a:rect l="l" t="t" r="r" b="b"/>
              <a:pathLst>
                <a:path w="8428990" h="470534">
                  <a:moveTo>
                    <a:pt x="51656" y="470259"/>
                  </a:moveTo>
                  <a:lnTo>
                    <a:pt x="51656" y="0"/>
                  </a:lnTo>
                </a:path>
                <a:path w="8428990" h="470534">
                  <a:moveTo>
                    <a:pt x="8428365" y="470259"/>
                  </a:moveTo>
                  <a:lnTo>
                    <a:pt x="8428365" y="0"/>
                  </a:lnTo>
                </a:path>
                <a:path w="8428990" h="470534">
                  <a:moveTo>
                    <a:pt x="104010" y="52354"/>
                  </a:moveTo>
                  <a:lnTo>
                    <a:pt x="8376010" y="52354"/>
                  </a:lnTo>
                </a:path>
                <a:path w="8428990" h="470534">
                  <a:moveTo>
                    <a:pt x="0" y="52354"/>
                  </a:moveTo>
                  <a:lnTo>
                    <a:pt x="117041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6" name="object 336" descr=""/>
            <p:cNvSpPr/>
            <p:nvPr/>
          </p:nvSpPr>
          <p:spPr>
            <a:xfrm>
              <a:off x="6193643" y="1110377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5">
                  <a:moveTo>
                    <a:pt x="13961" y="58869"/>
                  </a:moveTo>
                  <a:lnTo>
                    <a:pt x="58869" y="13961"/>
                  </a:lnTo>
                  <a:lnTo>
                    <a:pt x="44908" y="0"/>
                  </a:lnTo>
                  <a:lnTo>
                    <a:pt x="13961" y="58869"/>
                  </a:lnTo>
                  <a:close/>
                </a:path>
                <a:path w="59054" h="59055">
                  <a:moveTo>
                    <a:pt x="0" y="44908"/>
                  </a:moveTo>
                  <a:lnTo>
                    <a:pt x="13961" y="58869"/>
                  </a:lnTo>
                  <a:lnTo>
                    <a:pt x="44908" y="0"/>
                  </a:lnTo>
                  <a:lnTo>
                    <a:pt x="0" y="44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" name="object 337" descr=""/>
            <p:cNvSpPr/>
            <p:nvPr/>
          </p:nvSpPr>
          <p:spPr>
            <a:xfrm>
              <a:off x="6193643" y="1110378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5">
                  <a:moveTo>
                    <a:pt x="58869" y="13961"/>
                  </a:moveTo>
                  <a:lnTo>
                    <a:pt x="44908" y="0"/>
                  </a:lnTo>
                  <a:lnTo>
                    <a:pt x="13961" y="58869"/>
                  </a:lnTo>
                  <a:lnTo>
                    <a:pt x="58869" y="13961"/>
                  </a:lnTo>
                  <a:close/>
                </a:path>
                <a:path w="59054" h="59055">
                  <a:moveTo>
                    <a:pt x="44908" y="0"/>
                  </a:moveTo>
                  <a:lnTo>
                    <a:pt x="13961" y="58869"/>
                  </a:lnTo>
                  <a:lnTo>
                    <a:pt x="0" y="44908"/>
                  </a:lnTo>
                  <a:lnTo>
                    <a:pt x="4490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8" name="object 338" descr=""/>
            <p:cNvSpPr/>
            <p:nvPr/>
          </p:nvSpPr>
          <p:spPr>
            <a:xfrm>
              <a:off x="14534519" y="1139696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 h="0">
                  <a:moveTo>
                    <a:pt x="11704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9" name="object 339" descr=""/>
            <p:cNvSpPr/>
            <p:nvPr/>
          </p:nvSpPr>
          <p:spPr>
            <a:xfrm>
              <a:off x="14570585" y="1110145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5" h="59690">
                  <a:moveTo>
                    <a:pt x="13961" y="59102"/>
                  </a:moveTo>
                  <a:lnTo>
                    <a:pt x="58869" y="14193"/>
                  </a:lnTo>
                  <a:lnTo>
                    <a:pt x="44908" y="0"/>
                  </a:lnTo>
                  <a:lnTo>
                    <a:pt x="13961" y="59102"/>
                  </a:lnTo>
                  <a:close/>
                </a:path>
                <a:path w="59055" h="59690">
                  <a:moveTo>
                    <a:pt x="0" y="45141"/>
                  </a:moveTo>
                  <a:lnTo>
                    <a:pt x="13961" y="59102"/>
                  </a:lnTo>
                  <a:lnTo>
                    <a:pt x="44908" y="0"/>
                  </a:lnTo>
                  <a:lnTo>
                    <a:pt x="0" y="451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" name="object 340" descr=""/>
            <p:cNvSpPr/>
            <p:nvPr/>
          </p:nvSpPr>
          <p:spPr>
            <a:xfrm>
              <a:off x="14570585" y="1110145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5" h="59690">
                  <a:moveTo>
                    <a:pt x="0" y="45141"/>
                  </a:moveTo>
                  <a:lnTo>
                    <a:pt x="13961" y="59102"/>
                  </a:lnTo>
                  <a:lnTo>
                    <a:pt x="44908" y="0"/>
                  </a:lnTo>
                  <a:lnTo>
                    <a:pt x="0" y="45141"/>
                  </a:lnTo>
                  <a:close/>
                </a:path>
                <a:path w="59055" h="59690">
                  <a:moveTo>
                    <a:pt x="13961" y="59102"/>
                  </a:moveTo>
                  <a:lnTo>
                    <a:pt x="44908" y="0"/>
                  </a:lnTo>
                  <a:lnTo>
                    <a:pt x="58869" y="14193"/>
                  </a:lnTo>
                  <a:lnTo>
                    <a:pt x="13961" y="5910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1" name="object 341" descr=""/>
          <p:cNvSpPr txBox="1"/>
          <p:nvPr/>
        </p:nvSpPr>
        <p:spPr>
          <a:xfrm>
            <a:off x="10285996" y="1000571"/>
            <a:ext cx="252729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240'-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42" name="object 342" descr=""/>
          <p:cNvGrpSpPr/>
          <p:nvPr/>
        </p:nvGrpSpPr>
        <p:grpSpPr>
          <a:xfrm>
            <a:off x="14651623" y="1557897"/>
            <a:ext cx="1005205" cy="453390"/>
            <a:chOff x="14651623" y="1557897"/>
            <a:chExt cx="1005205" cy="453390"/>
          </a:xfrm>
        </p:grpSpPr>
        <p:sp>
          <p:nvSpPr>
            <p:cNvPr id="343" name="object 343" descr=""/>
            <p:cNvSpPr/>
            <p:nvPr/>
          </p:nvSpPr>
          <p:spPr>
            <a:xfrm>
              <a:off x="14652258" y="1558532"/>
              <a:ext cx="1003935" cy="400685"/>
            </a:xfrm>
            <a:custGeom>
              <a:avLst/>
              <a:gdLst/>
              <a:ahLst/>
              <a:cxnLst/>
              <a:rect l="l" t="t" r="r" b="b"/>
              <a:pathLst>
                <a:path w="1003934" h="400685">
                  <a:moveTo>
                    <a:pt x="0" y="51423"/>
                  </a:moveTo>
                  <a:lnTo>
                    <a:pt x="1003576" y="51423"/>
                  </a:lnTo>
                </a:path>
                <a:path w="1003934" h="400685">
                  <a:moveTo>
                    <a:pt x="349262" y="400453"/>
                  </a:moveTo>
                  <a:lnTo>
                    <a:pt x="1003576" y="400453"/>
                  </a:lnTo>
                </a:path>
                <a:path w="1003934" h="400685">
                  <a:moveTo>
                    <a:pt x="951221" y="103778"/>
                  </a:moveTo>
                  <a:lnTo>
                    <a:pt x="951221" y="348098"/>
                  </a:lnTo>
                </a:path>
                <a:path w="1003934" h="400685">
                  <a:moveTo>
                    <a:pt x="951221" y="0"/>
                  </a:moveTo>
                  <a:lnTo>
                    <a:pt x="951221" y="1170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 descr=""/>
            <p:cNvSpPr/>
            <p:nvPr/>
          </p:nvSpPr>
          <p:spPr>
            <a:xfrm>
              <a:off x="15573929" y="1580404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90" h="59689">
                  <a:moveTo>
                    <a:pt x="0" y="14193"/>
                  </a:moveTo>
                  <a:lnTo>
                    <a:pt x="45141" y="59102"/>
                  </a:lnTo>
                  <a:lnTo>
                    <a:pt x="59102" y="45141"/>
                  </a:lnTo>
                  <a:lnTo>
                    <a:pt x="0" y="14193"/>
                  </a:lnTo>
                  <a:close/>
                </a:path>
                <a:path w="59690" h="59689">
                  <a:moveTo>
                    <a:pt x="0" y="14193"/>
                  </a:moveTo>
                  <a:lnTo>
                    <a:pt x="59102" y="45141"/>
                  </a:lnTo>
                  <a:lnTo>
                    <a:pt x="14193" y="0"/>
                  </a:lnTo>
                  <a:lnTo>
                    <a:pt x="0" y="141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 descr=""/>
            <p:cNvSpPr/>
            <p:nvPr/>
          </p:nvSpPr>
          <p:spPr>
            <a:xfrm>
              <a:off x="15573929" y="1580404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90" h="59689">
                  <a:moveTo>
                    <a:pt x="45141" y="59102"/>
                  </a:moveTo>
                  <a:lnTo>
                    <a:pt x="59102" y="45141"/>
                  </a:lnTo>
                  <a:lnTo>
                    <a:pt x="0" y="14193"/>
                  </a:lnTo>
                  <a:lnTo>
                    <a:pt x="45141" y="59102"/>
                  </a:lnTo>
                  <a:close/>
                </a:path>
                <a:path w="59690" h="59689">
                  <a:moveTo>
                    <a:pt x="59102" y="45141"/>
                  </a:moveTo>
                  <a:lnTo>
                    <a:pt x="0" y="14193"/>
                  </a:lnTo>
                  <a:lnTo>
                    <a:pt x="14193" y="0"/>
                  </a:lnTo>
                  <a:lnTo>
                    <a:pt x="59102" y="45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6" name="object 346" descr=""/>
            <p:cNvSpPr/>
            <p:nvPr/>
          </p:nvSpPr>
          <p:spPr>
            <a:xfrm>
              <a:off x="15603480" y="1893367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w="0" h="117475">
                  <a:moveTo>
                    <a:pt x="0" y="11704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7" name="object 347" descr=""/>
            <p:cNvSpPr/>
            <p:nvPr/>
          </p:nvSpPr>
          <p:spPr>
            <a:xfrm>
              <a:off x="15573929" y="1929433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90" h="59689">
                  <a:moveTo>
                    <a:pt x="0" y="14193"/>
                  </a:moveTo>
                  <a:lnTo>
                    <a:pt x="45141" y="59102"/>
                  </a:lnTo>
                  <a:lnTo>
                    <a:pt x="59102" y="45141"/>
                  </a:lnTo>
                  <a:lnTo>
                    <a:pt x="0" y="14193"/>
                  </a:lnTo>
                  <a:close/>
                </a:path>
                <a:path w="59690" h="59689">
                  <a:moveTo>
                    <a:pt x="0" y="14193"/>
                  </a:moveTo>
                  <a:lnTo>
                    <a:pt x="59102" y="45141"/>
                  </a:lnTo>
                  <a:lnTo>
                    <a:pt x="14193" y="0"/>
                  </a:lnTo>
                  <a:lnTo>
                    <a:pt x="0" y="141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" name="object 348" descr=""/>
            <p:cNvSpPr/>
            <p:nvPr/>
          </p:nvSpPr>
          <p:spPr>
            <a:xfrm>
              <a:off x="15573929" y="1929434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90" h="59689">
                  <a:moveTo>
                    <a:pt x="14193" y="0"/>
                  </a:moveTo>
                  <a:lnTo>
                    <a:pt x="0" y="14193"/>
                  </a:lnTo>
                  <a:lnTo>
                    <a:pt x="59102" y="45141"/>
                  </a:lnTo>
                  <a:lnTo>
                    <a:pt x="14193" y="0"/>
                  </a:lnTo>
                  <a:close/>
                </a:path>
                <a:path w="59690" h="59689">
                  <a:moveTo>
                    <a:pt x="0" y="14193"/>
                  </a:moveTo>
                  <a:lnTo>
                    <a:pt x="59102" y="45141"/>
                  </a:lnTo>
                  <a:lnTo>
                    <a:pt x="45141" y="59102"/>
                  </a:lnTo>
                  <a:lnTo>
                    <a:pt x="0" y="141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9" name="object 349" descr=""/>
          <p:cNvSpPr txBox="1"/>
          <p:nvPr/>
        </p:nvSpPr>
        <p:spPr>
          <a:xfrm>
            <a:off x="15471282" y="1680848"/>
            <a:ext cx="107314" cy="212090"/>
          </a:xfrm>
          <a:prstGeom prst="rect">
            <a:avLst/>
          </a:prstGeom>
        </p:spPr>
        <p:txBody>
          <a:bodyPr wrap="square" lIns="0" tIns="88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550">
                <a:latin typeface="Arial"/>
                <a:cs typeface="Arial"/>
              </a:rPr>
              <a:t>10'-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50" name="object 350" descr=""/>
          <p:cNvGrpSpPr/>
          <p:nvPr/>
        </p:nvGrpSpPr>
        <p:grpSpPr>
          <a:xfrm>
            <a:off x="15000885" y="1906926"/>
            <a:ext cx="655955" cy="2024380"/>
            <a:chOff x="15000885" y="1906926"/>
            <a:chExt cx="655955" cy="2024380"/>
          </a:xfrm>
        </p:grpSpPr>
        <p:sp>
          <p:nvSpPr>
            <p:cNvPr id="351" name="object 351" descr=""/>
            <p:cNvSpPr/>
            <p:nvPr/>
          </p:nvSpPr>
          <p:spPr>
            <a:xfrm>
              <a:off x="15001520" y="1907561"/>
              <a:ext cx="654685" cy="1971675"/>
            </a:xfrm>
            <a:custGeom>
              <a:avLst/>
              <a:gdLst/>
              <a:ahLst/>
              <a:cxnLst/>
              <a:rect l="l" t="t" r="r" b="b"/>
              <a:pathLst>
                <a:path w="654684" h="1971675">
                  <a:moveTo>
                    <a:pt x="0" y="51423"/>
                  </a:moveTo>
                  <a:lnTo>
                    <a:pt x="654314" y="51423"/>
                  </a:lnTo>
                </a:path>
                <a:path w="654684" h="1971675">
                  <a:moveTo>
                    <a:pt x="0" y="1971086"/>
                  </a:moveTo>
                  <a:lnTo>
                    <a:pt x="654314" y="1971086"/>
                  </a:lnTo>
                </a:path>
                <a:path w="654684" h="1971675">
                  <a:moveTo>
                    <a:pt x="601959" y="103778"/>
                  </a:moveTo>
                  <a:lnTo>
                    <a:pt x="601959" y="1918731"/>
                  </a:lnTo>
                </a:path>
                <a:path w="654684" h="1971675">
                  <a:moveTo>
                    <a:pt x="601959" y="0"/>
                  </a:moveTo>
                  <a:lnTo>
                    <a:pt x="601959" y="1170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2" name="object 352" descr=""/>
            <p:cNvSpPr/>
            <p:nvPr/>
          </p:nvSpPr>
          <p:spPr>
            <a:xfrm>
              <a:off x="15573929" y="1929433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90" h="59689">
                  <a:moveTo>
                    <a:pt x="0" y="14193"/>
                  </a:moveTo>
                  <a:lnTo>
                    <a:pt x="45141" y="59102"/>
                  </a:lnTo>
                  <a:lnTo>
                    <a:pt x="59102" y="45141"/>
                  </a:lnTo>
                  <a:lnTo>
                    <a:pt x="0" y="14193"/>
                  </a:lnTo>
                  <a:close/>
                </a:path>
                <a:path w="59690" h="59689">
                  <a:moveTo>
                    <a:pt x="0" y="14193"/>
                  </a:moveTo>
                  <a:lnTo>
                    <a:pt x="59102" y="45141"/>
                  </a:lnTo>
                  <a:lnTo>
                    <a:pt x="14193" y="0"/>
                  </a:lnTo>
                  <a:lnTo>
                    <a:pt x="0" y="141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" name="object 353" descr=""/>
            <p:cNvSpPr/>
            <p:nvPr/>
          </p:nvSpPr>
          <p:spPr>
            <a:xfrm>
              <a:off x="15573929" y="1929434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90" h="59689">
                  <a:moveTo>
                    <a:pt x="45141" y="59102"/>
                  </a:moveTo>
                  <a:lnTo>
                    <a:pt x="59102" y="45141"/>
                  </a:lnTo>
                  <a:lnTo>
                    <a:pt x="0" y="14193"/>
                  </a:lnTo>
                  <a:lnTo>
                    <a:pt x="45141" y="59102"/>
                  </a:lnTo>
                  <a:close/>
                </a:path>
                <a:path w="59690" h="59689">
                  <a:moveTo>
                    <a:pt x="59102" y="45141"/>
                  </a:moveTo>
                  <a:lnTo>
                    <a:pt x="0" y="14193"/>
                  </a:lnTo>
                  <a:lnTo>
                    <a:pt x="14193" y="0"/>
                  </a:lnTo>
                  <a:lnTo>
                    <a:pt x="59102" y="45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4" name="object 354" descr=""/>
            <p:cNvSpPr/>
            <p:nvPr/>
          </p:nvSpPr>
          <p:spPr>
            <a:xfrm>
              <a:off x="15603480" y="3813262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w="0" h="117475">
                  <a:moveTo>
                    <a:pt x="0" y="11704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5" name="object 355" descr=""/>
            <p:cNvSpPr/>
            <p:nvPr/>
          </p:nvSpPr>
          <p:spPr>
            <a:xfrm>
              <a:off x="15573929" y="3849328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0" y="13961"/>
                  </a:moveTo>
                  <a:lnTo>
                    <a:pt x="45141" y="58869"/>
                  </a:lnTo>
                  <a:lnTo>
                    <a:pt x="59102" y="44908"/>
                  </a:lnTo>
                  <a:lnTo>
                    <a:pt x="0" y="13961"/>
                  </a:lnTo>
                  <a:close/>
                </a:path>
                <a:path w="59690" h="59054">
                  <a:moveTo>
                    <a:pt x="0" y="13961"/>
                  </a:moveTo>
                  <a:lnTo>
                    <a:pt x="59102" y="44908"/>
                  </a:lnTo>
                  <a:lnTo>
                    <a:pt x="14193" y="0"/>
                  </a:lnTo>
                  <a:lnTo>
                    <a:pt x="0" y="139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" name="object 356" descr=""/>
            <p:cNvSpPr/>
            <p:nvPr/>
          </p:nvSpPr>
          <p:spPr>
            <a:xfrm>
              <a:off x="15573929" y="3849329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14193" y="0"/>
                  </a:moveTo>
                  <a:lnTo>
                    <a:pt x="0" y="13961"/>
                  </a:lnTo>
                  <a:lnTo>
                    <a:pt x="59102" y="44908"/>
                  </a:lnTo>
                  <a:lnTo>
                    <a:pt x="14193" y="0"/>
                  </a:lnTo>
                  <a:close/>
                </a:path>
                <a:path w="59690" h="59054">
                  <a:moveTo>
                    <a:pt x="0" y="13961"/>
                  </a:moveTo>
                  <a:lnTo>
                    <a:pt x="59102" y="44908"/>
                  </a:lnTo>
                  <a:lnTo>
                    <a:pt x="45141" y="58869"/>
                  </a:lnTo>
                  <a:lnTo>
                    <a:pt x="0" y="139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7" name="object 357" descr=""/>
          <p:cNvSpPr txBox="1"/>
          <p:nvPr/>
        </p:nvSpPr>
        <p:spPr>
          <a:xfrm>
            <a:off x="15471282" y="2812867"/>
            <a:ext cx="107314" cy="212090"/>
          </a:xfrm>
          <a:prstGeom prst="rect">
            <a:avLst/>
          </a:prstGeom>
        </p:spPr>
        <p:txBody>
          <a:bodyPr wrap="square" lIns="0" tIns="88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550">
                <a:latin typeface="Arial"/>
                <a:cs typeface="Arial"/>
              </a:rPr>
              <a:t>55'-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58" name="object 358" descr=""/>
          <p:cNvGrpSpPr/>
          <p:nvPr/>
        </p:nvGrpSpPr>
        <p:grpSpPr>
          <a:xfrm>
            <a:off x="14651623" y="3826588"/>
            <a:ext cx="1005205" cy="802640"/>
            <a:chOff x="14651623" y="3826588"/>
            <a:chExt cx="1005205" cy="802640"/>
          </a:xfrm>
        </p:grpSpPr>
        <p:sp>
          <p:nvSpPr>
            <p:cNvPr id="359" name="object 359" descr=""/>
            <p:cNvSpPr/>
            <p:nvPr/>
          </p:nvSpPr>
          <p:spPr>
            <a:xfrm>
              <a:off x="14652258" y="3827223"/>
              <a:ext cx="1003935" cy="749935"/>
            </a:xfrm>
            <a:custGeom>
              <a:avLst/>
              <a:gdLst/>
              <a:ahLst/>
              <a:cxnLst/>
              <a:rect l="l" t="t" r="r" b="b"/>
              <a:pathLst>
                <a:path w="1003934" h="749935">
                  <a:moveTo>
                    <a:pt x="349262" y="51423"/>
                  </a:moveTo>
                  <a:lnTo>
                    <a:pt x="1003576" y="51423"/>
                  </a:lnTo>
                </a:path>
                <a:path w="1003934" h="749935">
                  <a:moveTo>
                    <a:pt x="0" y="749715"/>
                  </a:moveTo>
                  <a:lnTo>
                    <a:pt x="1003576" y="749715"/>
                  </a:lnTo>
                </a:path>
                <a:path w="1003934" h="749935">
                  <a:moveTo>
                    <a:pt x="951221" y="103778"/>
                  </a:moveTo>
                  <a:lnTo>
                    <a:pt x="951221" y="697128"/>
                  </a:lnTo>
                </a:path>
                <a:path w="1003934" h="749935">
                  <a:moveTo>
                    <a:pt x="951221" y="0"/>
                  </a:moveTo>
                  <a:lnTo>
                    <a:pt x="951221" y="1170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0" name="object 360" descr=""/>
            <p:cNvSpPr/>
            <p:nvPr/>
          </p:nvSpPr>
          <p:spPr>
            <a:xfrm>
              <a:off x="15573929" y="3849328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0" y="13961"/>
                  </a:moveTo>
                  <a:lnTo>
                    <a:pt x="45141" y="58869"/>
                  </a:lnTo>
                  <a:lnTo>
                    <a:pt x="59102" y="44908"/>
                  </a:lnTo>
                  <a:lnTo>
                    <a:pt x="0" y="13961"/>
                  </a:lnTo>
                  <a:close/>
                </a:path>
                <a:path w="59690" h="59054">
                  <a:moveTo>
                    <a:pt x="0" y="13961"/>
                  </a:moveTo>
                  <a:lnTo>
                    <a:pt x="59102" y="44908"/>
                  </a:lnTo>
                  <a:lnTo>
                    <a:pt x="14193" y="0"/>
                  </a:lnTo>
                  <a:lnTo>
                    <a:pt x="0" y="139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" name="object 361" descr=""/>
            <p:cNvSpPr/>
            <p:nvPr/>
          </p:nvSpPr>
          <p:spPr>
            <a:xfrm>
              <a:off x="15573929" y="3849329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45141" y="58869"/>
                  </a:moveTo>
                  <a:lnTo>
                    <a:pt x="59102" y="44908"/>
                  </a:lnTo>
                  <a:lnTo>
                    <a:pt x="0" y="13961"/>
                  </a:lnTo>
                  <a:lnTo>
                    <a:pt x="45141" y="58869"/>
                  </a:lnTo>
                  <a:close/>
                </a:path>
                <a:path w="59690" h="59054">
                  <a:moveTo>
                    <a:pt x="59102" y="44908"/>
                  </a:moveTo>
                  <a:lnTo>
                    <a:pt x="0" y="13961"/>
                  </a:lnTo>
                  <a:lnTo>
                    <a:pt x="14193" y="0"/>
                  </a:lnTo>
                  <a:lnTo>
                    <a:pt x="59102" y="4490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2" name="object 362" descr=""/>
            <p:cNvSpPr/>
            <p:nvPr/>
          </p:nvSpPr>
          <p:spPr>
            <a:xfrm>
              <a:off x="15603480" y="4511321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w="0" h="117475">
                  <a:moveTo>
                    <a:pt x="0" y="11704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3" name="object 363" descr=""/>
            <p:cNvSpPr/>
            <p:nvPr/>
          </p:nvSpPr>
          <p:spPr>
            <a:xfrm>
              <a:off x="15573929" y="4547388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0" y="13961"/>
                  </a:moveTo>
                  <a:lnTo>
                    <a:pt x="45141" y="58869"/>
                  </a:lnTo>
                  <a:lnTo>
                    <a:pt x="59102" y="44908"/>
                  </a:lnTo>
                  <a:lnTo>
                    <a:pt x="0" y="13961"/>
                  </a:lnTo>
                  <a:close/>
                </a:path>
                <a:path w="59690" h="59054">
                  <a:moveTo>
                    <a:pt x="0" y="13961"/>
                  </a:moveTo>
                  <a:lnTo>
                    <a:pt x="59102" y="44908"/>
                  </a:lnTo>
                  <a:lnTo>
                    <a:pt x="14193" y="0"/>
                  </a:lnTo>
                  <a:lnTo>
                    <a:pt x="0" y="139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" name="object 364" descr=""/>
            <p:cNvSpPr/>
            <p:nvPr/>
          </p:nvSpPr>
          <p:spPr>
            <a:xfrm>
              <a:off x="15573929" y="4547388"/>
              <a:ext cx="59690" cy="59055"/>
            </a:xfrm>
            <a:custGeom>
              <a:avLst/>
              <a:gdLst/>
              <a:ahLst/>
              <a:cxnLst/>
              <a:rect l="l" t="t" r="r" b="b"/>
              <a:pathLst>
                <a:path w="59690" h="59054">
                  <a:moveTo>
                    <a:pt x="14193" y="0"/>
                  </a:moveTo>
                  <a:lnTo>
                    <a:pt x="0" y="13961"/>
                  </a:lnTo>
                  <a:lnTo>
                    <a:pt x="59102" y="44908"/>
                  </a:lnTo>
                  <a:lnTo>
                    <a:pt x="14193" y="0"/>
                  </a:lnTo>
                  <a:close/>
                </a:path>
                <a:path w="59690" h="59054">
                  <a:moveTo>
                    <a:pt x="0" y="13961"/>
                  </a:moveTo>
                  <a:lnTo>
                    <a:pt x="59102" y="44908"/>
                  </a:lnTo>
                  <a:lnTo>
                    <a:pt x="45141" y="58869"/>
                  </a:lnTo>
                  <a:lnTo>
                    <a:pt x="0" y="139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5" name="object 365" descr=""/>
          <p:cNvSpPr txBox="1"/>
          <p:nvPr/>
        </p:nvSpPr>
        <p:spPr>
          <a:xfrm>
            <a:off x="15471282" y="4121262"/>
            <a:ext cx="107314" cy="212090"/>
          </a:xfrm>
          <a:prstGeom prst="rect">
            <a:avLst/>
          </a:prstGeom>
        </p:spPr>
        <p:txBody>
          <a:bodyPr wrap="square" lIns="0" tIns="88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550">
                <a:latin typeface="Arial"/>
                <a:cs typeface="Arial"/>
              </a:rPr>
              <a:t>20'-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pic>
        <p:nvPicPr>
          <p:cNvPr id="366" name="object 36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1616" y="4047577"/>
            <a:ext cx="162880" cy="162880"/>
          </a:xfrm>
          <a:prstGeom prst="rect">
            <a:avLst/>
          </a:prstGeom>
        </p:spPr>
      </p:pic>
      <p:sp>
        <p:nvSpPr>
          <p:cNvPr id="367" name="object 367" descr=""/>
          <p:cNvSpPr txBox="1"/>
          <p:nvPr/>
        </p:nvSpPr>
        <p:spPr>
          <a:xfrm>
            <a:off x="5915869" y="4080127"/>
            <a:ext cx="130175" cy="10858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550" spc="-50">
                <a:latin typeface="Arial"/>
                <a:cs typeface="Arial"/>
              </a:rPr>
              <a:t>F.R.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68" name="object 368" descr=""/>
          <p:cNvGrpSpPr/>
          <p:nvPr/>
        </p:nvGrpSpPr>
        <p:grpSpPr>
          <a:xfrm>
            <a:off x="5821874" y="1086707"/>
            <a:ext cx="453390" cy="821055"/>
            <a:chOff x="5821874" y="1086707"/>
            <a:chExt cx="453390" cy="821055"/>
          </a:xfrm>
        </p:grpSpPr>
        <p:sp>
          <p:nvSpPr>
            <p:cNvPr id="369" name="object 369" descr=""/>
            <p:cNvSpPr/>
            <p:nvPr/>
          </p:nvSpPr>
          <p:spPr>
            <a:xfrm>
              <a:off x="5822509" y="1087342"/>
              <a:ext cx="400685" cy="819785"/>
            </a:xfrm>
            <a:custGeom>
              <a:avLst/>
              <a:gdLst/>
              <a:ahLst/>
              <a:cxnLst/>
              <a:rect l="l" t="t" r="r" b="b"/>
              <a:pathLst>
                <a:path w="400685" h="819785">
                  <a:moveTo>
                    <a:pt x="51656" y="819288"/>
                  </a:moveTo>
                  <a:lnTo>
                    <a:pt x="51656" y="0"/>
                  </a:lnTo>
                </a:path>
                <a:path w="400685" h="819785">
                  <a:moveTo>
                    <a:pt x="400685" y="470259"/>
                  </a:moveTo>
                  <a:lnTo>
                    <a:pt x="400685" y="0"/>
                  </a:lnTo>
                </a:path>
                <a:path w="400685" h="819785">
                  <a:moveTo>
                    <a:pt x="104010" y="52354"/>
                  </a:moveTo>
                  <a:lnTo>
                    <a:pt x="348331" y="52354"/>
                  </a:lnTo>
                </a:path>
                <a:path w="400685" h="819785">
                  <a:moveTo>
                    <a:pt x="0" y="52354"/>
                  </a:moveTo>
                  <a:lnTo>
                    <a:pt x="117041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0" name="object 370" descr=""/>
            <p:cNvSpPr/>
            <p:nvPr/>
          </p:nvSpPr>
          <p:spPr>
            <a:xfrm>
              <a:off x="5844614" y="1110377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5">
                  <a:moveTo>
                    <a:pt x="13961" y="58869"/>
                  </a:moveTo>
                  <a:lnTo>
                    <a:pt x="58869" y="13961"/>
                  </a:lnTo>
                  <a:lnTo>
                    <a:pt x="44908" y="0"/>
                  </a:lnTo>
                  <a:lnTo>
                    <a:pt x="13961" y="58869"/>
                  </a:lnTo>
                  <a:close/>
                </a:path>
                <a:path w="59054" h="59055">
                  <a:moveTo>
                    <a:pt x="0" y="44908"/>
                  </a:moveTo>
                  <a:lnTo>
                    <a:pt x="13961" y="58869"/>
                  </a:lnTo>
                  <a:lnTo>
                    <a:pt x="44908" y="0"/>
                  </a:lnTo>
                  <a:lnTo>
                    <a:pt x="0" y="44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" name="object 371" descr=""/>
            <p:cNvSpPr/>
            <p:nvPr/>
          </p:nvSpPr>
          <p:spPr>
            <a:xfrm>
              <a:off x="5844614" y="1110378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5">
                  <a:moveTo>
                    <a:pt x="58869" y="13961"/>
                  </a:moveTo>
                  <a:lnTo>
                    <a:pt x="44908" y="0"/>
                  </a:lnTo>
                  <a:lnTo>
                    <a:pt x="13961" y="58869"/>
                  </a:lnTo>
                  <a:lnTo>
                    <a:pt x="58869" y="13961"/>
                  </a:lnTo>
                  <a:close/>
                </a:path>
                <a:path w="59054" h="59055">
                  <a:moveTo>
                    <a:pt x="44908" y="0"/>
                  </a:moveTo>
                  <a:lnTo>
                    <a:pt x="13961" y="58869"/>
                  </a:lnTo>
                  <a:lnTo>
                    <a:pt x="0" y="44908"/>
                  </a:lnTo>
                  <a:lnTo>
                    <a:pt x="4490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2" name="object 372" descr=""/>
            <p:cNvSpPr/>
            <p:nvPr/>
          </p:nvSpPr>
          <p:spPr>
            <a:xfrm>
              <a:off x="6157577" y="1139696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 h="0">
                  <a:moveTo>
                    <a:pt x="11704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3" name="object 373" descr=""/>
            <p:cNvSpPr/>
            <p:nvPr/>
          </p:nvSpPr>
          <p:spPr>
            <a:xfrm>
              <a:off x="6193643" y="1110377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5">
                  <a:moveTo>
                    <a:pt x="13961" y="58869"/>
                  </a:moveTo>
                  <a:lnTo>
                    <a:pt x="58869" y="13961"/>
                  </a:lnTo>
                  <a:lnTo>
                    <a:pt x="44908" y="0"/>
                  </a:lnTo>
                  <a:lnTo>
                    <a:pt x="13961" y="58869"/>
                  </a:lnTo>
                  <a:close/>
                </a:path>
                <a:path w="59054" h="59055">
                  <a:moveTo>
                    <a:pt x="0" y="44908"/>
                  </a:moveTo>
                  <a:lnTo>
                    <a:pt x="13961" y="58869"/>
                  </a:lnTo>
                  <a:lnTo>
                    <a:pt x="44908" y="0"/>
                  </a:lnTo>
                  <a:lnTo>
                    <a:pt x="0" y="44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" name="object 374" descr=""/>
            <p:cNvSpPr/>
            <p:nvPr/>
          </p:nvSpPr>
          <p:spPr>
            <a:xfrm>
              <a:off x="6193643" y="1110378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5">
                  <a:moveTo>
                    <a:pt x="0" y="44908"/>
                  </a:moveTo>
                  <a:lnTo>
                    <a:pt x="13961" y="58869"/>
                  </a:lnTo>
                  <a:lnTo>
                    <a:pt x="44908" y="0"/>
                  </a:lnTo>
                  <a:lnTo>
                    <a:pt x="0" y="44908"/>
                  </a:lnTo>
                  <a:close/>
                </a:path>
                <a:path w="59054" h="59055">
                  <a:moveTo>
                    <a:pt x="13961" y="58869"/>
                  </a:moveTo>
                  <a:lnTo>
                    <a:pt x="44908" y="0"/>
                  </a:lnTo>
                  <a:lnTo>
                    <a:pt x="58869" y="13961"/>
                  </a:lnTo>
                  <a:lnTo>
                    <a:pt x="13961" y="588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5" name="object 375" descr=""/>
          <p:cNvSpPr txBox="1"/>
          <p:nvPr/>
        </p:nvSpPr>
        <p:spPr>
          <a:xfrm>
            <a:off x="5940346" y="1000571"/>
            <a:ext cx="21209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10'-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76" name="object 376" descr=""/>
          <p:cNvGrpSpPr/>
          <p:nvPr/>
        </p:nvGrpSpPr>
        <p:grpSpPr>
          <a:xfrm>
            <a:off x="14547845" y="1086707"/>
            <a:ext cx="453390" cy="821055"/>
            <a:chOff x="14547845" y="1086707"/>
            <a:chExt cx="453390" cy="821055"/>
          </a:xfrm>
        </p:grpSpPr>
        <p:sp>
          <p:nvSpPr>
            <p:cNvPr id="377" name="object 377" descr=""/>
            <p:cNvSpPr/>
            <p:nvPr/>
          </p:nvSpPr>
          <p:spPr>
            <a:xfrm>
              <a:off x="14548480" y="1087342"/>
              <a:ext cx="400685" cy="819785"/>
            </a:xfrm>
            <a:custGeom>
              <a:avLst/>
              <a:gdLst/>
              <a:ahLst/>
              <a:cxnLst/>
              <a:rect l="l" t="t" r="r" b="b"/>
              <a:pathLst>
                <a:path w="400684" h="819785">
                  <a:moveTo>
                    <a:pt x="51423" y="470259"/>
                  </a:moveTo>
                  <a:lnTo>
                    <a:pt x="51423" y="0"/>
                  </a:lnTo>
                </a:path>
                <a:path w="400684" h="819785">
                  <a:moveTo>
                    <a:pt x="400453" y="819288"/>
                  </a:moveTo>
                  <a:lnTo>
                    <a:pt x="400453" y="0"/>
                  </a:lnTo>
                </a:path>
                <a:path w="400684" h="819785">
                  <a:moveTo>
                    <a:pt x="103778" y="52354"/>
                  </a:moveTo>
                  <a:lnTo>
                    <a:pt x="348098" y="52354"/>
                  </a:lnTo>
                </a:path>
                <a:path w="400684" h="819785">
                  <a:moveTo>
                    <a:pt x="0" y="52354"/>
                  </a:moveTo>
                  <a:lnTo>
                    <a:pt x="117041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8" name="object 378" descr=""/>
            <p:cNvSpPr/>
            <p:nvPr/>
          </p:nvSpPr>
          <p:spPr>
            <a:xfrm>
              <a:off x="14570585" y="1110145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5" h="59690">
                  <a:moveTo>
                    <a:pt x="13961" y="59102"/>
                  </a:moveTo>
                  <a:lnTo>
                    <a:pt x="58869" y="14193"/>
                  </a:lnTo>
                  <a:lnTo>
                    <a:pt x="44908" y="0"/>
                  </a:lnTo>
                  <a:lnTo>
                    <a:pt x="13961" y="59102"/>
                  </a:lnTo>
                  <a:close/>
                </a:path>
                <a:path w="59055" h="59690">
                  <a:moveTo>
                    <a:pt x="0" y="45141"/>
                  </a:moveTo>
                  <a:lnTo>
                    <a:pt x="13961" y="59102"/>
                  </a:lnTo>
                  <a:lnTo>
                    <a:pt x="44908" y="0"/>
                  </a:lnTo>
                  <a:lnTo>
                    <a:pt x="0" y="451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" name="object 379" descr=""/>
            <p:cNvSpPr/>
            <p:nvPr/>
          </p:nvSpPr>
          <p:spPr>
            <a:xfrm>
              <a:off x="14570585" y="1110145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5" h="59690">
                  <a:moveTo>
                    <a:pt x="58869" y="14193"/>
                  </a:moveTo>
                  <a:lnTo>
                    <a:pt x="44908" y="0"/>
                  </a:lnTo>
                  <a:lnTo>
                    <a:pt x="13961" y="59102"/>
                  </a:lnTo>
                  <a:lnTo>
                    <a:pt x="58869" y="14193"/>
                  </a:lnTo>
                  <a:close/>
                </a:path>
                <a:path w="59055" h="59690">
                  <a:moveTo>
                    <a:pt x="44908" y="0"/>
                  </a:moveTo>
                  <a:lnTo>
                    <a:pt x="13961" y="59102"/>
                  </a:lnTo>
                  <a:lnTo>
                    <a:pt x="0" y="45141"/>
                  </a:lnTo>
                  <a:lnTo>
                    <a:pt x="4490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0" name="object 380" descr=""/>
            <p:cNvSpPr/>
            <p:nvPr/>
          </p:nvSpPr>
          <p:spPr>
            <a:xfrm>
              <a:off x="14883548" y="1139696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 h="0">
                  <a:moveTo>
                    <a:pt x="11704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1" name="object 381" descr=""/>
            <p:cNvSpPr/>
            <p:nvPr/>
          </p:nvSpPr>
          <p:spPr>
            <a:xfrm>
              <a:off x="14919615" y="1110145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5" h="59690">
                  <a:moveTo>
                    <a:pt x="13961" y="59102"/>
                  </a:moveTo>
                  <a:lnTo>
                    <a:pt x="58869" y="14193"/>
                  </a:lnTo>
                  <a:lnTo>
                    <a:pt x="44908" y="0"/>
                  </a:lnTo>
                  <a:lnTo>
                    <a:pt x="13961" y="59102"/>
                  </a:lnTo>
                  <a:close/>
                </a:path>
                <a:path w="59055" h="59690">
                  <a:moveTo>
                    <a:pt x="0" y="45141"/>
                  </a:moveTo>
                  <a:lnTo>
                    <a:pt x="13961" y="59102"/>
                  </a:lnTo>
                  <a:lnTo>
                    <a:pt x="44908" y="0"/>
                  </a:lnTo>
                  <a:lnTo>
                    <a:pt x="0" y="451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" name="object 382" descr=""/>
            <p:cNvSpPr/>
            <p:nvPr/>
          </p:nvSpPr>
          <p:spPr>
            <a:xfrm>
              <a:off x="14919615" y="1110145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5" h="59690">
                  <a:moveTo>
                    <a:pt x="0" y="45141"/>
                  </a:moveTo>
                  <a:lnTo>
                    <a:pt x="13961" y="59102"/>
                  </a:lnTo>
                  <a:lnTo>
                    <a:pt x="44908" y="0"/>
                  </a:lnTo>
                  <a:lnTo>
                    <a:pt x="0" y="45141"/>
                  </a:lnTo>
                  <a:close/>
                </a:path>
                <a:path w="59055" h="59690">
                  <a:moveTo>
                    <a:pt x="13961" y="59102"/>
                  </a:moveTo>
                  <a:lnTo>
                    <a:pt x="44908" y="0"/>
                  </a:lnTo>
                  <a:lnTo>
                    <a:pt x="58869" y="14193"/>
                  </a:lnTo>
                  <a:lnTo>
                    <a:pt x="13961" y="5910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3" name="object 383" descr=""/>
          <p:cNvSpPr txBox="1"/>
          <p:nvPr/>
        </p:nvSpPr>
        <p:spPr>
          <a:xfrm>
            <a:off x="14666317" y="1000571"/>
            <a:ext cx="21209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10'-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84" name="object 384" descr=""/>
          <p:cNvGrpSpPr/>
          <p:nvPr/>
        </p:nvGrpSpPr>
        <p:grpSpPr>
          <a:xfrm>
            <a:off x="5821874" y="925688"/>
            <a:ext cx="9179560" cy="981710"/>
            <a:chOff x="5821874" y="925688"/>
            <a:chExt cx="9179560" cy="981710"/>
          </a:xfrm>
        </p:grpSpPr>
        <p:sp>
          <p:nvSpPr>
            <p:cNvPr id="385" name="object 385" descr=""/>
            <p:cNvSpPr/>
            <p:nvPr/>
          </p:nvSpPr>
          <p:spPr>
            <a:xfrm>
              <a:off x="5822509" y="926323"/>
              <a:ext cx="9126855" cy="980440"/>
            </a:xfrm>
            <a:custGeom>
              <a:avLst/>
              <a:gdLst/>
              <a:ahLst/>
              <a:cxnLst/>
              <a:rect l="l" t="t" r="r" b="b"/>
              <a:pathLst>
                <a:path w="9126855" h="980439">
                  <a:moveTo>
                    <a:pt x="51656" y="980307"/>
                  </a:moveTo>
                  <a:lnTo>
                    <a:pt x="51656" y="0"/>
                  </a:lnTo>
                </a:path>
                <a:path w="9126855" h="980439">
                  <a:moveTo>
                    <a:pt x="9126424" y="980307"/>
                  </a:moveTo>
                  <a:lnTo>
                    <a:pt x="9126424" y="0"/>
                  </a:lnTo>
                </a:path>
                <a:path w="9126855" h="980439">
                  <a:moveTo>
                    <a:pt x="104010" y="52354"/>
                  </a:moveTo>
                  <a:lnTo>
                    <a:pt x="9074069" y="52354"/>
                  </a:lnTo>
                </a:path>
                <a:path w="9126855" h="980439">
                  <a:moveTo>
                    <a:pt x="0" y="52354"/>
                  </a:moveTo>
                  <a:lnTo>
                    <a:pt x="117041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6" name="object 386" descr=""/>
            <p:cNvSpPr/>
            <p:nvPr/>
          </p:nvSpPr>
          <p:spPr>
            <a:xfrm>
              <a:off x="5844614" y="949126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4" h="59690">
                  <a:moveTo>
                    <a:pt x="13961" y="59102"/>
                  </a:moveTo>
                  <a:lnTo>
                    <a:pt x="58869" y="13961"/>
                  </a:lnTo>
                  <a:lnTo>
                    <a:pt x="44908" y="0"/>
                  </a:lnTo>
                  <a:lnTo>
                    <a:pt x="13961" y="59102"/>
                  </a:lnTo>
                  <a:close/>
                </a:path>
                <a:path w="59054" h="59690">
                  <a:moveTo>
                    <a:pt x="0" y="44908"/>
                  </a:moveTo>
                  <a:lnTo>
                    <a:pt x="13961" y="59102"/>
                  </a:lnTo>
                  <a:lnTo>
                    <a:pt x="44908" y="0"/>
                  </a:lnTo>
                  <a:lnTo>
                    <a:pt x="0" y="44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" name="object 387" descr=""/>
            <p:cNvSpPr/>
            <p:nvPr/>
          </p:nvSpPr>
          <p:spPr>
            <a:xfrm>
              <a:off x="5844614" y="949126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4" h="59690">
                  <a:moveTo>
                    <a:pt x="58869" y="13961"/>
                  </a:moveTo>
                  <a:lnTo>
                    <a:pt x="44908" y="0"/>
                  </a:lnTo>
                  <a:lnTo>
                    <a:pt x="13961" y="59102"/>
                  </a:lnTo>
                  <a:lnTo>
                    <a:pt x="58869" y="13961"/>
                  </a:lnTo>
                  <a:close/>
                </a:path>
                <a:path w="59054" h="59690">
                  <a:moveTo>
                    <a:pt x="44908" y="0"/>
                  </a:moveTo>
                  <a:lnTo>
                    <a:pt x="13961" y="59102"/>
                  </a:lnTo>
                  <a:lnTo>
                    <a:pt x="0" y="44908"/>
                  </a:lnTo>
                  <a:lnTo>
                    <a:pt x="4490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8" name="object 388" descr=""/>
            <p:cNvSpPr/>
            <p:nvPr/>
          </p:nvSpPr>
          <p:spPr>
            <a:xfrm>
              <a:off x="14883548" y="978677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 h="0">
                  <a:moveTo>
                    <a:pt x="11704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9" name="object 389" descr=""/>
            <p:cNvSpPr/>
            <p:nvPr/>
          </p:nvSpPr>
          <p:spPr>
            <a:xfrm>
              <a:off x="14919614" y="949126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5" h="59055">
                  <a:moveTo>
                    <a:pt x="13961" y="58869"/>
                  </a:moveTo>
                  <a:lnTo>
                    <a:pt x="58869" y="13961"/>
                  </a:lnTo>
                  <a:lnTo>
                    <a:pt x="44908" y="0"/>
                  </a:lnTo>
                  <a:lnTo>
                    <a:pt x="13961" y="58869"/>
                  </a:lnTo>
                  <a:close/>
                </a:path>
                <a:path w="59055" h="59055">
                  <a:moveTo>
                    <a:pt x="0" y="44908"/>
                  </a:moveTo>
                  <a:lnTo>
                    <a:pt x="13961" y="58869"/>
                  </a:lnTo>
                  <a:lnTo>
                    <a:pt x="44908" y="0"/>
                  </a:lnTo>
                  <a:lnTo>
                    <a:pt x="0" y="44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" name="object 390" descr=""/>
            <p:cNvSpPr/>
            <p:nvPr/>
          </p:nvSpPr>
          <p:spPr>
            <a:xfrm>
              <a:off x="14919614" y="949126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5" h="59055">
                  <a:moveTo>
                    <a:pt x="0" y="44908"/>
                  </a:moveTo>
                  <a:lnTo>
                    <a:pt x="13961" y="58869"/>
                  </a:lnTo>
                  <a:lnTo>
                    <a:pt x="44908" y="0"/>
                  </a:lnTo>
                  <a:lnTo>
                    <a:pt x="0" y="44908"/>
                  </a:lnTo>
                  <a:close/>
                </a:path>
                <a:path w="59055" h="59055">
                  <a:moveTo>
                    <a:pt x="13961" y="58869"/>
                  </a:moveTo>
                  <a:lnTo>
                    <a:pt x="44908" y="0"/>
                  </a:lnTo>
                  <a:lnTo>
                    <a:pt x="58869" y="13961"/>
                  </a:lnTo>
                  <a:lnTo>
                    <a:pt x="13961" y="588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1" name="object 391" descr=""/>
          <p:cNvSpPr txBox="1"/>
          <p:nvPr/>
        </p:nvSpPr>
        <p:spPr>
          <a:xfrm>
            <a:off x="10285996" y="839319"/>
            <a:ext cx="252729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260'-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92" name="object 392" descr=""/>
          <p:cNvGrpSpPr/>
          <p:nvPr/>
        </p:nvGrpSpPr>
        <p:grpSpPr>
          <a:xfrm>
            <a:off x="14651623" y="1557897"/>
            <a:ext cx="1176020" cy="3071495"/>
            <a:chOff x="14651623" y="1557897"/>
            <a:chExt cx="1176020" cy="3071495"/>
          </a:xfrm>
        </p:grpSpPr>
        <p:sp>
          <p:nvSpPr>
            <p:cNvPr id="393" name="object 393" descr=""/>
            <p:cNvSpPr/>
            <p:nvPr/>
          </p:nvSpPr>
          <p:spPr>
            <a:xfrm>
              <a:off x="14652258" y="1558532"/>
              <a:ext cx="1174750" cy="3018790"/>
            </a:xfrm>
            <a:custGeom>
              <a:avLst/>
              <a:gdLst/>
              <a:ahLst/>
              <a:cxnLst/>
              <a:rect l="l" t="t" r="r" b="b"/>
              <a:pathLst>
                <a:path w="1174750" h="3018790">
                  <a:moveTo>
                    <a:pt x="0" y="51423"/>
                  </a:moveTo>
                  <a:lnTo>
                    <a:pt x="1174600" y="51423"/>
                  </a:lnTo>
                </a:path>
                <a:path w="1174750" h="3018790">
                  <a:moveTo>
                    <a:pt x="0" y="3018407"/>
                  </a:moveTo>
                  <a:lnTo>
                    <a:pt x="1174600" y="3018407"/>
                  </a:lnTo>
                </a:path>
                <a:path w="1174750" h="3018790">
                  <a:moveTo>
                    <a:pt x="1122246" y="103778"/>
                  </a:moveTo>
                  <a:lnTo>
                    <a:pt x="1122246" y="2965820"/>
                  </a:lnTo>
                </a:path>
                <a:path w="1174750" h="3018790">
                  <a:moveTo>
                    <a:pt x="1122246" y="0"/>
                  </a:moveTo>
                  <a:lnTo>
                    <a:pt x="1122246" y="1170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4" name="object 394" descr=""/>
            <p:cNvSpPr/>
            <p:nvPr/>
          </p:nvSpPr>
          <p:spPr>
            <a:xfrm>
              <a:off x="15745186" y="1580404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5" h="59689">
                  <a:moveTo>
                    <a:pt x="0" y="14193"/>
                  </a:moveTo>
                  <a:lnTo>
                    <a:pt x="44908" y="59102"/>
                  </a:lnTo>
                  <a:lnTo>
                    <a:pt x="58869" y="45141"/>
                  </a:lnTo>
                  <a:lnTo>
                    <a:pt x="0" y="14193"/>
                  </a:lnTo>
                  <a:close/>
                </a:path>
                <a:path w="59055" h="59689">
                  <a:moveTo>
                    <a:pt x="0" y="14193"/>
                  </a:moveTo>
                  <a:lnTo>
                    <a:pt x="58869" y="45141"/>
                  </a:lnTo>
                  <a:lnTo>
                    <a:pt x="13961" y="0"/>
                  </a:lnTo>
                  <a:lnTo>
                    <a:pt x="0" y="141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" name="object 395" descr=""/>
            <p:cNvSpPr/>
            <p:nvPr/>
          </p:nvSpPr>
          <p:spPr>
            <a:xfrm>
              <a:off x="15745186" y="1580404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5" h="59689">
                  <a:moveTo>
                    <a:pt x="44908" y="59102"/>
                  </a:moveTo>
                  <a:lnTo>
                    <a:pt x="58869" y="45141"/>
                  </a:lnTo>
                  <a:lnTo>
                    <a:pt x="0" y="14193"/>
                  </a:lnTo>
                  <a:lnTo>
                    <a:pt x="44908" y="59102"/>
                  </a:lnTo>
                  <a:close/>
                </a:path>
                <a:path w="59055" h="59689">
                  <a:moveTo>
                    <a:pt x="58869" y="45141"/>
                  </a:moveTo>
                  <a:lnTo>
                    <a:pt x="0" y="14193"/>
                  </a:lnTo>
                  <a:lnTo>
                    <a:pt x="13961" y="0"/>
                  </a:lnTo>
                  <a:lnTo>
                    <a:pt x="58869" y="45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6" name="object 396" descr=""/>
            <p:cNvSpPr/>
            <p:nvPr/>
          </p:nvSpPr>
          <p:spPr>
            <a:xfrm>
              <a:off x="15774504" y="4511321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w="0" h="117475">
                  <a:moveTo>
                    <a:pt x="0" y="11704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7" name="object 397" descr=""/>
            <p:cNvSpPr/>
            <p:nvPr/>
          </p:nvSpPr>
          <p:spPr>
            <a:xfrm>
              <a:off x="15745186" y="4547388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5" h="59054">
                  <a:moveTo>
                    <a:pt x="0" y="13961"/>
                  </a:moveTo>
                  <a:lnTo>
                    <a:pt x="44908" y="58869"/>
                  </a:lnTo>
                  <a:lnTo>
                    <a:pt x="58869" y="44908"/>
                  </a:lnTo>
                  <a:lnTo>
                    <a:pt x="0" y="13961"/>
                  </a:lnTo>
                  <a:close/>
                </a:path>
                <a:path w="59055" h="59054">
                  <a:moveTo>
                    <a:pt x="0" y="13961"/>
                  </a:moveTo>
                  <a:lnTo>
                    <a:pt x="58869" y="44908"/>
                  </a:lnTo>
                  <a:lnTo>
                    <a:pt x="13961" y="0"/>
                  </a:lnTo>
                  <a:lnTo>
                    <a:pt x="0" y="139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" name="object 398" descr=""/>
            <p:cNvSpPr/>
            <p:nvPr/>
          </p:nvSpPr>
          <p:spPr>
            <a:xfrm>
              <a:off x="15745186" y="4547388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5" h="59054">
                  <a:moveTo>
                    <a:pt x="13961" y="0"/>
                  </a:moveTo>
                  <a:lnTo>
                    <a:pt x="0" y="13961"/>
                  </a:lnTo>
                  <a:lnTo>
                    <a:pt x="58869" y="44908"/>
                  </a:lnTo>
                  <a:lnTo>
                    <a:pt x="13961" y="0"/>
                  </a:lnTo>
                  <a:close/>
                </a:path>
                <a:path w="59055" h="59054">
                  <a:moveTo>
                    <a:pt x="0" y="13961"/>
                  </a:moveTo>
                  <a:lnTo>
                    <a:pt x="58869" y="44908"/>
                  </a:lnTo>
                  <a:lnTo>
                    <a:pt x="44908" y="58869"/>
                  </a:lnTo>
                  <a:lnTo>
                    <a:pt x="0" y="139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9" name="object 399" descr=""/>
          <p:cNvSpPr txBox="1"/>
          <p:nvPr/>
        </p:nvSpPr>
        <p:spPr>
          <a:xfrm>
            <a:off x="15642305" y="2987382"/>
            <a:ext cx="107314" cy="212090"/>
          </a:xfrm>
          <a:prstGeom prst="rect">
            <a:avLst/>
          </a:prstGeom>
        </p:spPr>
        <p:txBody>
          <a:bodyPr wrap="square" lIns="0" tIns="88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550">
                <a:latin typeface="Arial"/>
                <a:cs typeface="Arial"/>
              </a:rPr>
              <a:t>85'-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400" name="object 400" descr=""/>
          <p:cNvGrpSpPr/>
          <p:nvPr/>
        </p:nvGrpSpPr>
        <p:grpSpPr>
          <a:xfrm>
            <a:off x="5299493" y="1557897"/>
            <a:ext cx="872490" cy="453390"/>
            <a:chOff x="5299493" y="1557897"/>
            <a:chExt cx="872490" cy="453390"/>
          </a:xfrm>
        </p:grpSpPr>
        <p:sp>
          <p:nvSpPr>
            <p:cNvPr id="401" name="object 401" descr=""/>
            <p:cNvSpPr/>
            <p:nvPr/>
          </p:nvSpPr>
          <p:spPr>
            <a:xfrm>
              <a:off x="5300128" y="1558532"/>
              <a:ext cx="871219" cy="400685"/>
            </a:xfrm>
            <a:custGeom>
              <a:avLst/>
              <a:gdLst/>
              <a:ahLst/>
              <a:cxnLst/>
              <a:rect l="l" t="t" r="r" b="b"/>
              <a:pathLst>
                <a:path w="871220" h="400685">
                  <a:moveTo>
                    <a:pt x="870712" y="51423"/>
                  </a:moveTo>
                  <a:lnTo>
                    <a:pt x="0" y="51423"/>
                  </a:lnTo>
                </a:path>
                <a:path w="871220" h="400685">
                  <a:moveTo>
                    <a:pt x="521682" y="400453"/>
                  </a:moveTo>
                  <a:lnTo>
                    <a:pt x="0" y="400453"/>
                  </a:lnTo>
                </a:path>
                <a:path w="871220" h="400685">
                  <a:moveTo>
                    <a:pt x="52354" y="103778"/>
                  </a:moveTo>
                  <a:lnTo>
                    <a:pt x="52354" y="348098"/>
                  </a:lnTo>
                </a:path>
                <a:path w="871220" h="400685">
                  <a:moveTo>
                    <a:pt x="52354" y="0"/>
                  </a:moveTo>
                  <a:lnTo>
                    <a:pt x="52354" y="1170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2" name="object 402" descr=""/>
            <p:cNvSpPr/>
            <p:nvPr/>
          </p:nvSpPr>
          <p:spPr>
            <a:xfrm>
              <a:off x="5323163" y="1580637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5">
                  <a:moveTo>
                    <a:pt x="0" y="13961"/>
                  </a:moveTo>
                  <a:lnTo>
                    <a:pt x="44908" y="58869"/>
                  </a:lnTo>
                  <a:lnTo>
                    <a:pt x="58869" y="44908"/>
                  </a:lnTo>
                  <a:lnTo>
                    <a:pt x="0" y="13961"/>
                  </a:lnTo>
                  <a:close/>
                </a:path>
                <a:path w="59054" h="59055">
                  <a:moveTo>
                    <a:pt x="0" y="13961"/>
                  </a:moveTo>
                  <a:lnTo>
                    <a:pt x="58869" y="44908"/>
                  </a:lnTo>
                  <a:lnTo>
                    <a:pt x="13961" y="0"/>
                  </a:lnTo>
                  <a:lnTo>
                    <a:pt x="0" y="139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" name="object 403" descr=""/>
            <p:cNvSpPr/>
            <p:nvPr/>
          </p:nvSpPr>
          <p:spPr>
            <a:xfrm>
              <a:off x="5323164" y="1580637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5">
                  <a:moveTo>
                    <a:pt x="44908" y="58869"/>
                  </a:moveTo>
                  <a:lnTo>
                    <a:pt x="58869" y="44908"/>
                  </a:lnTo>
                  <a:lnTo>
                    <a:pt x="0" y="13961"/>
                  </a:lnTo>
                  <a:lnTo>
                    <a:pt x="44908" y="58869"/>
                  </a:lnTo>
                  <a:close/>
                </a:path>
                <a:path w="59054" h="59055">
                  <a:moveTo>
                    <a:pt x="58869" y="44908"/>
                  </a:moveTo>
                  <a:lnTo>
                    <a:pt x="0" y="13961"/>
                  </a:lnTo>
                  <a:lnTo>
                    <a:pt x="13961" y="0"/>
                  </a:lnTo>
                  <a:lnTo>
                    <a:pt x="58869" y="4490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4" name="object 404" descr=""/>
            <p:cNvSpPr/>
            <p:nvPr/>
          </p:nvSpPr>
          <p:spPr>
            <a:xfrm>
              <a:off x="5352482" y="1893600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w="0" h="117475">
                  <a:moveTo>
                    <a:pt x="0" y="11704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5" name="object 405" descr=""/>
            <p:cNvSpPr/>
            <p:nvPr/>
          </p:nvSpPr>
          <p:spPr>
            <a:xfrm>
              <a:off x="5323163" y="1929666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5">
                  <a:moveTo>
                    <a:pt x="0" y="13961"/>
                  </a:moveTo>
                  <a:lnTo>
                    <a:pt x="44908" y="58869"/>
                  </a:lnTo>
                  <a:lnTo>
                    <a:pt x="58869" y="44908"/>
                  </a:lnTo>
                  <a:lnTo>
                    <a:pt x="0" y="13961"/>
                  </a:lnTo>
                  <a:close/>
                </a:path>
                <a:path w="59054" h="59055">
                  <a:moveTo>
                    <a:pt x="0" y="13961"/>
                  </a:moveTo>
                  <a:lnTo>
                    <a:pt x="58869" y="44908"/>
                  </a:lnTo>
                  <a:lnTo>
                    <a:pt x="13961" y="0"/>
                  </a:lnTo>
                  <a:lnTo>
                    <a:pt x="0" y="139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" name="object 406" descr=""/>
            <p:cNvSpPr/>
            <p:nvPr/>
          </p:nvSpPr>
          <p:spPr>
            <a:xfrm>
              <a:off x="5323164" y="1929666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5">
                  <a:moveTo>
                    <a:pt x="13961" y="0"/>
                  </a:moveTo>
                  <a:lnTo>
                    <a:pt x="0" y="13961"/>
                  </a:lnTo>
                  <a:lnTo>
                    <a:pt x="58869" y="44908"/>
                  </a:lnTo>
                  <a:lnTo>
                    <a:pt x="13961" y="0"/>
                  </a:lnTo>
                  <a:close/>
                </a:path>
                <a:path w="59054" h="59055">
                  <a:moveTo>
                    <a:pt x="0" y="13961"/>
                  </a:moveTo>
                  <a:lnTo>
                    <a:pt x="58869" y="44908"/>
                  </a:lnTo>
                  <a:lnTo>
                    <a:pt x="44908" y="58869"/>
                  </a:lnTo>
                  <a:lnTo>
                    <a:pt x="0" y="139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7" name="object 407" descr=""/>
          <p:cNvSpPr txBox="1"/>
          <p:nvPr/>
        </p:nvSpPr>
        <p:spPr>
          <a:xfrm>
            <a:off x="5220284" y="1680848"/>
            <a:ext cx="107314" cy="212090"/>
          </a:xfrm>
          <a:prstGeom prst="rect">
            <a:avLst/>
          </a:prstGeom>
        </p:spPr>
        <p:txBody>
          <a:bodyPr wrap="square" lIns="0" tIns="88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550">
                <a:latin typeface="Arial"/>
                <a:cs typeface="Arial"/>
              </a:rPr>
              <a:t>10'-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408" name="object 408" descr=""/>
          <p:cNvGrpSpPr/>
          <p:nvPr/>
        </p:nvGrpSpPr>
        <p:grpSpPr>
          <a:xfrm>
            <a:off x="5299493" y="1906926"/>
            <a:ext cx="523240" cy="2373630"/>
            <a:chOff x="5299493" y="1906926"/>
            <a:chExt cx="523240" cy="2373630"/>
          </a:xfrm>
        </p:grpSpPr>
        <p:sp>
          <p:nvSpPr>
            <p:cNvPr id="409" name="object 409" descr=""/>
            <p:cNvSpPr/>
            <p:nvPr/>
          </p:nvSpPr>
          <p:spPr>
            <a:xfrm>
              <a:off x="5300128" y="1907561"/>
              <a:ext cx="521970" cy="2320925"/>
            </a:xfrm>
            <a:custGeom>
              <a:avLst/>
              <a:gdLst/>
              <a:ahLst/>
              <a:cxnLst/>
              <a:rect l="l" t="t" r="r" b="b"/>
              <a:pathLst>
                <a:path w="521970" h="2320925">
                  <a:moveTo>
                    <a:pt x="521682" y="51423"/>
                  </a:moveTo>
                  <a:lnTo>
                    <a:pt x="0" y="51423"/>
                  </a:lnTo>
                </a:path>
                <a:path w="521970" h="2320925">
                  <a:moveTo>
                    <a:pt x="521682" y="2320348"/>
                  </a:moveTo>
                  <a:lnTo>
                    <a:pt x="0" y="2320348"/>
                  </a:lnTo>
                </a:path>
                <a:path w="521970" h="2320925">
                  <a:moveTo>
                    <a:pt x="52354" y="103778"/>
                  </a:moveTo>
                  <a:lnTo>
                    <a:pt x="52354" y="2267993"/>
                  </a:lnTo>
                </a:path>
                <a:path w="521970" h="2320925">
                  <a:moveTo>
                    <a:pt x="52354" y="0"/>
                  </a:moveTo>
                  <a:lnTo>
                    <a:pt x="52354" y="1170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0" name="object 410" descr=""/>
            <p:cNvSpPr/>
            <p:nvPr/>
          </p:nvSpPr>
          <p:spPr>
            <a:xfrm>
              <a:off x="5323163" y="1929666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5">
                  <a:moveTo>
                    <a:pt x="0" y="13961"/>
                  </a:moveTo>
                  <a:lnTo>
                    <a:pt x="44908" y="58869"/>
                  </a:lnTo>
                  <a:lnTo>
                    <a:pt x="58869" y="44908"/>
                  </a:lnTo>
                  <a:lnTo>
                    <a:pt x="0" y="13961"/>
                  </a:lnTo>
                  <a:close/>
                </a:path>
                <a:path w="59054" h="59055">
                  <a:moveTo>
                    <a:pt x="0" y="13961"/>
                  </a:moveTo>
                  <a:lnTo>
                    <a:pt x="58869" y="44908"/>
                  </a:lnTo>
                  <a:lnTo>
                    <a:pt x="13961" y="0"/>
                  </a:lnTo>
                  <a:lnTo>
                    <a:pt x="0" y="139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" name="object 411" descr=""/>
            <p:cNvSpPr/>
            <p:nvPr/>
          </p:nvSpPr>
          <p:spPr>
            <a:xfrm>
              <a:off x="5323164" y="1929666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5">
                  <a:moveTo>
                    <a:pt x="44908" y="58869"/>
                  </a:moveTo>
                  <a:lnTo>
                    <a:pt x="58869" y="44908"/>
                  </a:lnTo>
                  <a:lnTo>
                    <a:pt x="0" y="13961"/>
                  </a:lnTo>
                  <a:lnTo>
                    <a:pt x="44908" y="58869"/>
                  </a:lnTo>
                  <a:close/>
                </a:path>
                <a:path w="59054" h="59055">
                  <a:moveTo>
                    <a:pt x="58869" y="44908"/>
                  </a:moveTo>
                  <a:lnTo>
                    <a:pt x="0" y="13961"/>
                  </a:lnTo>
                  <a:lnTo>
                    <a:pt x="13961" y="0"/>
                  </a:lnTo>
                  <a:lnTo>
                    <a:pt x="58869" y="4490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2" name="object 412" descr=""/>
            <p:cNvSpPr/>
            <p:nvPr/>
          </p:nvSpPr>
          <p:spPr>
            <a:xfrm>
              <a:off x="5352482" y="4162292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w="0" h="117475">
                  <a:moveTo>
                    <a:pt x="0" y="11704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3" name="object 413" descr=""/>
            <p:cNvSpPr/>
            <p:nvPr/>
          </p:nvSpPr>
          <p:spPr>
            <a:xfrm>
              <a:off x="5323163" y="4198358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4">
                  <a:moveTo>
                    <a:pt x="0" y="13961"/>
                  </a:moveTo>
                  <a:lnTo>
                    <a:pt x="44908" y="58869"/>
                  </a:lnTo>
                  <a:lnTo>
                    <a:pt x="58869" y="44908"/>
                  </a:lnTo>
                  <a:lnTo>
                    <a:pt x="0" y="13961"/>
                  </a:lnTo>
                  <a:close/>
                </a:path>
                <a:path w="59054" h="59054">
                  <a:moveTo>
                    <a:pt x="0" y="13961"/>
                  </a:moveTo>
                  <a:lnTo>
                    <a:pt x="58869" y="44908"/>
                  </a:lnTo>
                  <a:lnTo>
                    <a:pt x="13961" y="0"/>
                  </a:lnTo>
                  <a:lnTo>
                    <a:pt x="0" y="139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" name="object 414" descr=""/>
            <p:cNvSpPr/>
            <p:nvPr/>
          </p:nvSpPr>
          <p:spPr>
            <a:xfrm>
              <a:off x="5323164" y="4198358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4">
                  <a:moveTo>
                    <a:pt x="13961" y="0"/>
                  </a:moveTo>
                  <a:lnTo>
                    <a:pt x="0" y="13961"/>
                  </a:lnTo>
                  <a:lnTo>
                    <a:pt x="58869" y="44908"/>
                  </a:lnTo>
                  <a:lnTo>
                    <a:pt x="13961" y="0"/>
                  </a:lnTo>
                  <a:close/>
                </a:path>
                <a:path w="59054" h="59054">
                  <a:moveTo>
                    <a:pt x="0" y="13961"/>
                  </a:moveTo>
                  <a:lnTo>
                    <a:pt x="58869" y="44908"/>
                  </a:lnTo>
                  <a:lnTo>
                    <a:pt x="44908" y="58869"/>
                  </a:lnTo>
                  <a:lnTo>
                    <a:pt x="0" y="139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5" name="object 415" descr=""/>
          <p:cNvSpPr txBox="1"/>
          <p:nvPr/>
        </p:nvSpPr>
        <p:spPr>
          <a:xfrm>
            <a:off x="5220284" y="2987149"/>
            <a:ext cx="107314" cy="212090"/>
          </a:xfrm>
          <a:prstGeom prst="rect">
            <a:avLst/>
          </a:prstGeom>
        </p:spPr>
        <p:txBody>
          <a:bodyPr wrap="square" lIns="0" tIns="88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550">
                <a:latin typeface="Arial"/>
                <a:cs typeface="Arial"/>
              </a:rPr>
              <a:t>65'-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416" name="object 416" descr=""/>
          <p:cNvGrpSpPr/>
          <p:nvPr/>
        </p:nvGrpSpPr>
        <p:grpSpPr>
          <a:xfrm>
            <a:off x="5299493" y="4175618"/>
            <a:ext cx="872490" cy="453390"/>
            <a:chOff x="5299493" y="4175618"/>
            <a:chExt cx="872490" cy="453390"/>
          </a:xfrm>
        </p:grpSpPr>
        <p:sp>
          <p:nvSpPr>
            <p:cNvPr id="417" name="object 417" descr=""/>
            <p:cNvSpPr/>
            <p:nvPr/>
          </p:nvSpPr>
          <p:spPr>
            <a:xfrm>
              <a:off x="5300128" y="4176253"/>
              <a:ext cx="871219" cy="400685"/>
            </a:xfrm>
            <a:custGeom>
              <a:avLst/>
              <a:gdLst/>
              <a:ahLst/>
              <a:cxnLst/>
              <a:rect l="l" t="t" r="r" b="b"/>
              <a:pathLst>
                <a:path w="871220" h="400685">
                  <a:moveTo>
                    <a:pt x="521682" y="51656"/>
                  </a:moveTo>
                  <a:lnTo>
                    <a:pt x="0" y="51656"/>
                  </a:lnTo>
                </a:path>
                <a:path w="871220" h="400685">
                  <a:moveTo>
                    <a:pt x="870712" y="400685"/>
                  </a:moveTo>
                  <a:lnTo>
                    <a:pt x="0" y="400685"/>
                  </a:lnTo>
                </a:path>
                <a:path w="871220" h="400685">
                  <a:moveTo>
                    <a:pt x="52354" y="104010"/>
                  </a:moveTo>
                  <a:lnTo>
                    <a:pt x="52354" y="348331"/>
                  </a:lnTo>
                </a:path>
                <a:path w="871220" h="400685">
                  <a:moveTo>
                    <a:pt x="52354" y="0"/>
                  </a:moveTo>
                  <a:lnTo>
                    <a:pt x="52354" y="1170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8" name="object 418" descr=""/>
            <p:cNvSpPr/>
            <p:nvPr/>
          </p:nvSpPr>
          <p:spPr>
            <a:xfrm>
              <a:off x="5323163" y="4198358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4">
                  <a:moveTo>
                    <a:pt x="0" y="13961"/>
                  </a:moveTo>
                  <a:lnTo>
                    <a:pt x="44908" y="58869"/>
                  </a:lnTo>
                  <a:lnTo>
                    <a:pt x="58869" y="44908"/>
                  </a:lnTo>
                  <a:lnTo>
                    <a:pt x="0" y="13961"/>
                  </a:lnTo>
                  <a:close/>
                </a:path>
                <a:path w="59054" h="59054">
                  <a:moveTo>
                    <a:pt x="0" y="13961"/>
                  </a:moveTo>
                  <a:lnTo>
                    <a:pt x="58869" y="44908"/>
                  </a:lnTo>
                  <a:lnTo>
                    <a:pt x="13961" y="0"/>
                  </a:lnTo>
                  <a:lnTo>
                    <a:pt x="0" y="139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" name="object 419" descr=""/>
            <p:cNvSpPr/>
            <p:nvPr/>
          </p:nvSpPr>
          <p:spPr>
            <a:xfrm>
              <a:off x="5323164" y="4198358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4">
                  <a:moveTo>
                    <a:pt x="44908" y="58869"/>
                  </a:moveTo>
                  <a:lnTo>
                    <a:pt x="58869" y="44908"/>
                  </a:lnTo>
                  <a:lnTo>
                    <a:pt x="0" y="13961"/>
                  </a:lnTo>
                  <a:lnTo>
                    <a:pt x="44908" y="58869"/>
                  </a:lnTo>
                  <a:close/>
                </a:path>
                <a:path w="59054" h="59054">
                  <a:moveTo>
                    <a:pt x="58869" y="44908"/>
                  </a:moveTo>
                  <a:lnTo>
                    <a:pt x="0" y="13961"/>
                  </a:lnTo>
                  <a:lnTo>
                    <a:pt x="13961" y="0"/>
                  </a:lnTo>
                  <a:lnTo>
                    <a:pt x="58869" y="4490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0" name="object 420" descr=""/>
            <p:cNvSpPr/>
            <p:nvPr/>
          </p:nvSpPr>
          <p:spPr>
            <a:xfrm>
              <a:off x="5352482" y="4511321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w="0" h="117475">
                  <a:moveTo>
                    <a:pt x="0" y="11704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1" name="object 421" descr=""/>
            <p:cNvSpPr/>
            <p:nvPr/>
          </p:nvSpPr>
          <p:spPr>
            <a:xfrm>
              <a:off x="5323163" y="4547387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4">
                  <a:moveTo>
                    <a:pt x="0" y="13961"/>
                  </a:moveTo>
                  <a:lnTo>
                    <a:pt x="44908" y="58869"/>
                  </a:lnTo>
                  <a:lnTo>
                    <a:pt x="58869" y="44908"/>
                  </a:lnTo>
                  <a:lnTo>
                    <a:pt x="0" y="13961"/>
                  </a:lnTo>
                  <a:close/>
                </a:path>
                <a:path w="59054" h="59054">
                  <a:moveTo>
                    <a:pt x="0" y="13961"/>
                  </a:moveTo>
                  <a:lnTo>
                    <a:pt x="58869" y="44908"/>
                  </a:lnTo>
                  <a:lnTo>
                    <a:pt x="13961" y="0"/>
                  </a:lnTo>
                  <a:lnTo>
                    <a:pt x="0" y="139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" name="object 422" descr=""/>
            <p:cNvSpPr/>
            <p:nvPr/>
          </p:nvSpPr>
          <p:spPr>
            <a:xfrm>
              <a:off x="5323164" y="4547388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4">
                  <a:moveTo>
                    <a:pt x="13961" y="0"/>
                  </a:moveTo>
                  <a:lnTo>
                    <a:pt x="0" y="13961"/>
                  </a:lnTo>
                  <a:lnTo>
                    <a:pt x="58869" y="44908"/>
                  </a:lnTo>
                  <a:lnTo>
                    <a:pt x="13961" y="0"/>
                  </a:lnTo>
                  <a:close/>
                </a:path>
                <a:path w="59054" h="59054">
                  <a:moveTo>
                    <a:pt x="0" y="13961"/>
                  </a:moveTo>
                  <a:lnTo>
                    <a:pt x="58869" y="44908"/>
                  </a:lnTo>
                  <a:lnTo>
                    <a:pt x="44908" y="58869"/>
                  </a:lnTo>
                  <a:lnTo>
                    <a:pt x="0" y="139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3" name="object 423" descr=""/>
          <p:cNvSpPr txBox="1"/>
          <p:nvPr/>
        </p:nvSpPr>
        <p:spPr>
          <a:xfrm>
            <a:off x="5220284" y="4298802"/>
            <a:ext cx="107314" cy="212090"/>
          </a:xfrm>
          <a:prstGeom prst="rect">
            <a:avLst/>
          </a:prstGeom>
        </p:spPr>
        <p:txBody>
          <a:bodyPr wrap="square" lIns="0" tIns="88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550">
                <a:latin typeface="Arial"/>
                <a:cs typeface="Arial"/>
              </a:rPr>
              <a:t>10'-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424" name="object 424" descr=""/>
          <p:cNvGrpSpPr/>
          <p:nvPr/>
        </p:nvGrpSpPr>
        <p:grpSpPr>
          <a:xfrm>
            <a:off x="6787226" y="1203802"/>
            <a:ext cx="7256780" cy="3479800"/>
            <a:chOff x="6787226" y="1203802"/>
            <a:chExt cx="7256780" cy="3479800"/>
          </a:xfrm>
        </p:grpSpPr>
        <p:pic>
          <p:nvPicPr>
            <p:cNvPr id="425" name="object 42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87226" y="1503618"/>
              <a:ext cx="119600" cy="125417"/>
            </a:xfrm>
            <a:prstGeom prst="rect">
              <a:avLst/>
            </a:prstGeom>
          </p:spPr>
        </p:pic>
        <p:pic>
          <p:nvPicPr>
            <p:cNvPr id="426" name="object 42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87226" y="4557859"/>
              <a:ext cx="119600" cy="125417"/>
            </a:xfrm>
            <a:prstGeom prst="rect">
              <a:avLst/>
            </a:prstGeom>
          </p:spPr>
        </p:pic>
        <p:pic>
          <p:nvPicPr>
            <p:cNvPr id="427" name="object 42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24182" y="4557626"/>
              <a:ext cx="119600" cy="125417"/>
            </a:xfrm>
            <a:prstGeom prst="rect">
              <a:avLst/>
            </a:prstGeom>
          </p:spPr>
        </p:pic>
        <p:pic>
          <p:nvPicPr>
            <p:cNvPr id="428" name="object 42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924182" y="1503618"/>
              <a:ext cx="119600" cy="125417"/>
            </a:xfrm>
            <a:prstGeom prst="rect">
              <a:avLst/>
            </a:prstGeom>
          </p:spPr>
        </p:pic>
        <p:pic>
          <p:nvPicPr>
            <p:cNvPr id="429" name="object 42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13649" y="1203802"/>
              <a:ext cx="396032" cy="340186"/>
            </a:xfrm>
            <a:prstGeom prst="rect">
              <a:avLst/>
            </a:prstGeom>
          </p:spPr>
        </p:pic>
      </p:grpSp>
      <p:sp>
        <p:nvSpPr>
          <p:cNvPr id="430" name="object 430" descr=""/>
          <p:cNvSpPr txBox="1"/>
          <p:nvPr/>
        </p:nvSpPr>
        <p:spPr>
          <a:xfrm>
            <a:off x="10326251" y="1244659"/>
            <a:ext cx="175895" cy="2038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dirty="0" sz="550" spc="-20">
                <a:latin typeface="Arial"/>
                <a:cs typeface="Arial"/>
              </a:rPr>
              <a:t>A3.3</a:t>
            </a:r>
            <a:endParaRPr sz="550">
              <a:latin typeface="Arial"/>
              <a:cs typeface="Arial"/>
            </a:endParaRPr>
          </a:p>
        </p:txBody>
      </p:sp>
      <p:pic>
        <p:nvPicPr>
          <p:cNvPr id="431" name="object 43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080284" y="2717659"/>
            <a:ext cx="339722" cy="396032"/>
          </a:xfrm>
          <a:prstGeom prst="rect">
            <a:avLst/>
          </a:prstGeom>
        </p:spPr>
      </p:pic>
      <p:sp>
        <p:nvSpPr>
          <p:cNvPr id="432" name="object 432" descr=""/>
          <p:cNvSpPr txBox="1"/>
          <p:nvPr/>
        </p:nvSpPr>
        <p:spPr>
          <a:xfrm>
            <a:off x="15201495" y="2814361"/>
            <a:ext cx="175895" cy="2038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550" spc="-20">
                <a:latin typeface="Arial"/>
                <a:cs typeface="Arial"/>
              </a:rPr>
              <a:t>A3.3</a:t>
            </a:r>
            <a:endParaRPr sz="550">
              <a:latin typeface="Arial"/>
              <a:cs typeface="Arial"/>
            </a:endParaRPr>
          </a:p>
        </p:txBody>
      </p:sp>
      <p:pic>
        <p:nvPicPr>
          <p:cNvPr id="433" name="object 43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13416" y="4660124"/>
            <a:ext cx="396032" cy="339954"/>
          </a:xfrm>
          <a:prstGeom prst="rect">
            <a:avLst/>
          </a:prstGeom>
        </p:spPr>
      </p:pic>
      <p:sp>
        <p:nvSpPr>
          <p:cNvPr id="434" name="object 434" descr=""/>
          <p:cNvSpPr txBox="1"/>
          <p:nvPr/>
        </p:nvSpPr>
        <p:spPr>
          <a:xfrm>
            <a:off x="10326018" y="4756827"/>
            <a:ext cx="175895" cy="2044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2</a:t>
            </a:r>
            <a:endParaRPr sz="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dirty="0" sz="550" spc="-20">
                <a:latin typeface="Arial"/>
                <a:cs typeface="Arial"/>
              </a:rPr>
              <a:t>A3.3</a:t>
            </a:r>
            <a:endParaRPr sz="550">
              <a:latin typeface="Arial"/>
              <a:cs typeface="Arial"/>
            </a:endParaRPr>
          </a:p>
        </p:txBody>
      </p:sp>
      <p:pic>
        <p:nvPicPr>
          <p:cNvPr id="435" name="object 435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402858" y="2717659"/>
            <a:ext cx="339954" cy="396032"/>
          </a:xfrm>
          <a:prstGeom prst="rect">
            <a:avLst/>
          </a:prstGeom>
        </p:spPr>
      </p:pic>
      <p:sp>
        <p:nvSpPr>
          <p:cNvPr id="436" name="object 436" descr=""/>
          <p:cNvSpPr txBox="1"/>
          <p:nvPr/>
        </p:nvSpPr>
        <p:spPr>
          <a:xfrm>
            <a:off x="5449843" y="2814361"/>
            <a:ext cx="175895" cy="2044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1397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3</a:t>
            </a:r>
            <a:endParaRPr sz="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dirty="0" sz="550" spc="-20">
                <a:latin typeface="Arial"/>
                <a:cs typeface="Arial"/>
              </a:rPr>
              <a:t>A3.3</a:t>
            </a:r>
            <a:endParaRPr sz="550">
              <a:latin typeface="Arial"/>
              <a:cs typeface="Arial"/>
            </a:endParaRPr>
          </a:p>
        </p:txBody>
      </p:sp>
      <p:sp>
        <p:nvSpPr>
          <p:cNvPr id="437" name="object 437" descr=""/>
          <p:cNvSpPr txBox="1"/>
          <p:nvPr/>
        </p:nvSpPr>
        <p:spPr>
          <a:xfrm>
            <a:off x="9573196" y="6817097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10X18</a:t>
            </a:r>
            <a:endParaRPr sz="1050">
              <a:latin typeface="Arial"/>
              <a:cs typeface="Arial"/>
            </a:endParaRPr>
          </a:p>
        </p:txBody>
      </p:sp>
      <p:sp>
        <p:nvSpPr>
          <p:cNvPr id="438" name="object 438" descr=""/>
          <p:cNvSpPr txBox="1"/>
          <p:nvPr/>
        </p:nvSpPr>
        <p:spPr>
          <a:xfrm>
            <a:off x="9922226" y="681779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439" name="object 439" descr=""/>
          <p:cNvSpPr txBox="1"/>
          <p:nvPr/>
        </p:nvSpPr>
        <p:spPr>
          <a:xfrm>
            <a:off x="10271255" y="681779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440" name="object 440" descr=""/>
          <p:cNvSpPr txBox="1"/>
          <p:nvPr/>
        </p:nvSpPr>
        <p:spPr>
          <a:xfrm>
            <a:off x="10620285" y="681779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441" name="object 441" descr=""/>
          <p:cNvSpPr txBox="1"/>
          <p:nvPr/>
        </p:nvSpPr>
        <p:spPr>
          <a:xfrm>
            <a:off x="10969314" y="681779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442" name="object 442" descr=""/>
          <p:cNvSpPr txBox="1"/>
          <p:nvPr/>
        </p:nvSpPr>
        <p:spPr>
          <a:xfrm>
            <a:off x="11318344" y="681779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443" name="object 443" descr=""/>
          <p:cNvSpPr txBox="1"/>
          <p:nvPr/>
        </p:nvSpPr>
        <p:spPr>
          <a:xfrm>
            <a:off x="11667373" y="681779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444" name="object 444" descr=""/>
          <p:cNvSpPr txBox="1"/>
          <p:nvPr/>
        </p:nvSpPr>
        <p:spPr>
          <a:xfrm>
            <a:off x="12016402" y="681779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445" name="object 445" descr=""/>
          <p:cNvSpPr txBox="1"/>
          <p:nvPr/>
        </p:nvSpPr>
        <p:spPr>
          <a:xfrm>
            <a:off x="12365432" y="681779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446" name="object 446" descr=""/>
          <p:cNvSpPr txBox="1"/>
          <p:nvPr/>
        </p:nvSpPr>
        <p:spPr>
          <a:xfrm>
            <a:off x="12714461" y="681779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447" name="object 447" descr=""/>
          <p:cNvSpPr txBox="1"/>
          <p:nvPr/>
        </p:nvSpPr>
        <p:spPr>
          <a:xfrm>
            <a:off x="13063492" y="681779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448" name="object 448" descr=""/>
          <p:cNvSpPr txBox="1"/>
          <p:nvPr/>
        </p:nvSpPr>
        <p:spPr>
          <a:xfrm>
            <a:off x="13412520" y="681779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449" name="object 449" descr=""/>
          <p:cNvSpPr txBox="1"/>
          <p:nvPr/>
        </p:nvSpPr>
        <p:spPr>
          <a:xfrm>
            <a:off x="13761550" y="681779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450" name="object 450" descr=""/>
          <p:cNvSpPr txBox="1"/>
          <p:nvPr/>
        </p:nvSpPr>
        <p:spPr>
          <a:xfrm>
            <a:off x="14110580" y="681779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451" name="object 451" descr=""/>
          <p:cNvSpPr txBox="1"/>
          <p:nvPr/>
        </p:nvSpPr>
        <p:spPr>
          <a:xfrm>
            <a:off x="14459610" y="6817795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52" name="object 452" descr=""/>
          <p:cNvGrpSpPr/>
          <p:nvPr/>
        </p:nvGrpSpPr>
        <p:grpSpPr>
          <a:xfrm>
            <a:off x="9468704" y="6603637"/>
            <a:ext cx="5243830" cy="706755"/>
            <a:chOff x="9468704" y="6603637"/>
            <a:chExt cx="5243830" cy="706755"/>
          </a:xfrm>
        </p:grpSpPr>
        <p:sp>
          <p:nvSpPr>
            <p:cNvPr id="453" name="object 453" descr=""/>
            <p:cNvSpPr/>
            <p:nvPr/>
          </p:nvSpPr>
          <p:spPr>
            <a:xfrm>
              <a:off x="9472659" y="6607592"/>
              <a:ext cx="5236210" cy="699135"/>
            </a:xfrm>
            <a:custGeom>
              <a:avLst/>
              <a:gdLst/>
              <a:ahLst/>
              <a:cxnLst/>
              <a:rect l="l" t="t" r="r" b="b"/>
              <a:pathLst>
                <a:path w="5236209" h="699134">
                  <a:moveTo>
                    <a:pt x="5235675" y="0"/>
                  </a:moveTo>
                  <a:lnTo>
                    <a:pt x="5235675" y="698059"/>
                  </a:lnTo>
                  <a:lnTo>
                    <a:pt x="0" y="698524"/>
                  </a:lnTo>
                  <a:lnTo>
                    <a:pt x="0" y="465"/>
                  </a:lnTo>
                  <a:lnTo>
                    <a:pt x="5235675" y="0"/>
                  </a:lnTo>
                </a:path>
                <a:path w="5236209" h="699134">
                  <a:moveTo>
                    <a:pt x="5218224" y="17451"/>
                  </a:moveTo>
                  <a:lnTo>
                    <a:pt x="5218224" y="680607"/>
                  </a:lnTo>
                  <a:lnTo>
                    <a:pt x="17451" y="681072"/>
                  </a:lnTo>
                  <a:lnTo>
                    <a:pt x="17451" y="17916"/>
                  </a:lnTo>
                  <a:lnTo>
                    <a:pt x="5218224" y="17451"/>
                  </a:lnTo>
                </a:path>
              </a:pathLst>
            </a:custGeom>
            <a:ln w="79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4" name="object 454" descr=""/>
            <p:cNvSpPr/>
            <p:nvPr/>
          </p:nvSpPr>
          <p:spPr>
            <a:xfrm>
              <a:off x="9815872" y="6625509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" name="object 455" descr=""/>
            <p:cNvSpPr/>
            <p:nvPr/>
          </p:nvSpPr>
          <p:spPr>
            <a:xfrm>
              <a:off x="9815872" y="6625509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11634" y="0"/>
                  </a:moveTo>
                  <a:lnTo>
                    <a:pt x="0" y="0"/>
                  </a:lnTo>
                  <a:lnTo>
                    <a:pt x="11634" y="663156"/>
                  </a:lnTo>
                  <a:lnTo>
                    <a:pt x="11634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0" y="6631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6" name="object 456" descr=""/>
            <p:cNvSpPr/>
            <p:nvPr/>
          </p:nvSpPr>
          <p:spPr>
            <a:xfrm>
              <a:off x="10164901" y="6625276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388"/>
                  </a:lnTo>
                  <a:lnTo>
                    <a:pt x="11634" y="663388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38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" name="object 457" descr=""/>
            <p:cNvSpPr/>
            <p:nvPr/>
          </p:nvSpPr>
          <p:spPr>
            <a:xfrm>
              <a:off x="10164901" y="662527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11634" y="0"/>
                  </a:moveTo>
                  <a:lnTo>
                    <a:pt x="0" y="0"/>
                  </a:lnTo>
                  <a:lnTo>
                    <a:pt x="11634" y="663388"/>
                  </a:lnTo>
                  <a:lnTo>
                    <a:pt x="11634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388"/>
                  </a:lnTo>
                  <a:lnTo>
                    <a:pt x="0" y="66338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8" name="object 458" descr=""/>
            <p:cNvSpPr/>
            <p:nvPr/>
          </p:nvSpPr>
          <p:spPr>
            <a:xfrm>
              <a:off x="10513931" y="6625276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388"/>
                  </a:lnTo>
                  <a:lnTo>
                    <a:pt x="11634" y="663388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38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" name="object 459" descr=""/>
            <p:cNvSpPr/>
            <p:nvPr/>
          </p:nvSpPr>
          <p:spPr>
            <a:xfrm>
              <a:off x="10513931" y="662527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11634" y="0"/>
                  </a:moveTo>
                  <a:lnTo>
                    <a:pt x="0" y="0"/>
                  </a:lnTo>
                  <a:lnTo>
                    <a:pt x="11634" y="663388"/>
                  </a:lnTo>
                  <a:lnTo>
                    <a:pt x="11634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388"/>
                  </a:lnTo>
                  <a:lnTo>
                    <a:pt x="0" y="66338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0" name="object 460" descr=""/>
            <p:cNvSpPr/>
            <p:nvPr/>
          </p:nvSpPr>
          <p:spPr>
            <a:xfrm>
              <a:off x="10862960" y="6625276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388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" name="object 461" descr=""/>
            <p:cNvSpPr/>
            <p:nvPr/>
          </p:nvSpPr>
          <p:spPr>
            <a:xfrm>
              <a:off x="10862960" y="662527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11634" y="0"/>
                  </a:moveTo>
                  <a:lnTo>
                    <a:pt x="0" y="0"/>
                  </a:lnTo>
                  <a:lnTo>
                    <a:pt x="11634" y="663156"/>
                  </a:lnTo>
                  <a:lnTo>
                    <a:pt x="11634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0" y="66338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2" name="object 462" descr=""/>
            <p:cNvSpPr/>
            <p:nvPr/>
          </p:nvSpPr>
          <p:spPr>
            <a:xfrm>
              <a:off x="11211990" y="6625276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" name="object 463" descr=""/>
            <p:cNvSpPr/>
            <p:nvPr/>
          </p:nvSpPr>
          <p:spPr>
            <a:xfrm>
              <a:off x="11211990" y="662527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11634" y="0"/>
                  </a:moveTo>
                  <a:lnTo>
                    <a:pt x="0" y="0"/>
                  </a:lnTo>
                  <a:lnTo>
                    <a:pt x="11634" y="663156"/>
                  </a:lnTo>
                  <a:lnTo>
                    <a:pt x="11634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0" y="6631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4" name="object 464" descr=""/>
            <p:cNvSpPr/>
            <p:nvPr/>
          </p:nvSpPr>
          <p:spPr>
            <a:xfrm>
              <a:off x="11561019" y="6625276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232" y="663156"/>
                  </a:lnTo>
                  <a:lnTo>
                    <a:pt x="11867" y="663156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867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" name="object 465" descr=""/>
            <p:cNvSpPr/>
            <p:nvPr/>
          </p:nvSpPr>
          <p:spPr>
            <a:xfrm>
              <a:off x="11561019" y="662527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11634" y="0"/>
                  </a:moveTo>
                  <a:lnTo>
                    <a:pt x="0" y="0"/>
                  </a:lnTo>
                  <a:lnTo>
                    <a:pt x="11867" y="663156"/>
                  </a:lnTo>
                  <a:lnTo>
                    <a:pt x="11634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867" y="663156"/>
                  </a:lnTo>
                  <a:lnTo>
                    <a:pt x="232" y="6631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6" name="object 466" descr=""/>
            <p:cNvSpPr/>
            <p:nvPr/>
          </p:nvSpPr>
          <p:spPr>
            <a:xfrm>
              <a:off x="11910049" y="6625276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232" y="663156"/>
                  </a:lnTo>
                  <a:lnTo>
                    <a:pt x="11867" y="663156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867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" name="object 467" descr=""/>
            <p:cNvSpPr/>
            <p:nvPr/>
          </p:nvSpPr>
          <p:spPr>
            <a:xfrm>
              <a:off x="11910049" y="662527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11634" y="0"/>
                  </a:moveTo>
                  <a:lnTo>
                    <a:pt x="0" y="0"/>
                  </a:lnTo>
                  <a:lnTo>
                    <a:pt x="11867" y="663156"/>
                  </a:lnTo>
                  <a:lnTo>
                    <a:pt x="11634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867" y="663156"/>
                  </a:lnTo>
                  <a:lnTo>
                    <a:pt x="232" y="6631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8" name="object 468" descr=""/>
            <p:cNvSpPr/>
            <p:nvPr/>
          </p:nvSpPr>
          <p:spPr>
            <a:xfrm>
              <a:off x="12259078" y="6625276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232" y="663156"/>
                  </a:lnTo>
                  <a:lnTo>
                    <a:pt x="11867" y="663156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867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9" name="object 469" descr=""/>
            <p:cNvSpPr/>
            <p:nvPr/>
          </p:nvSpPr>
          <p:spPr>
            <a:xfrm>
              <a:off x="12259078" y="662527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11634" y="0"/>
                  </a:moveTo>
                  <a:lnTo>
                    <a:pt x="0" y="0"/>
                  </a:lnTo>
                  <a:lnTo>
                    <a:pt x="11867" y="663156"/>
                  </a:lnTo>
                  <a:lnTo>
                    <a:pt x="11634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867" y="663156"/>
                  </a:lnTo>
                  <a:lnTo>
                    <a:pt x="232" y="6631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0" name="object 470" descr=""/>
            <p:cNvSpPr/>
            <p:nvPr/>
          </p:nvSpPr>
          <p:spPr>
            <a:xfrm>
              <a:off x="12608108" y="6625276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232" y="663156"/>
                  </a:lnTo>
                  <a:lnTo>
                    <a:pt x="11867" y="663156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867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1" name="object 471" descr=""/>
            <p:cNvSpPr/>
            <p:nvPr/>
          </p:nvSpPr>
          <p:spPr>
            <a:xfrm>
              <a:off x="12608108" y="662527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11634" y="0"/>
                  </a:moveTo>
                  <a:lnTo>
                    <a:pt x="0" y="0"/>
                  </a:lnTo>
                  <a:lnTo>
                    <a:pt x="11867" y="663156"/>
                  </a:lnTo>
                  <a:lnTo>
                    <a:pt x="11634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867" y="663156"/>
                  </a:lnTo>
                  <a:lnTo>
                    <a:pt x="232" y="6631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2" name="object 472" descr=""/>
            <p:cNvSpPr/>
            <p:nvPr/>
          </p:nvSpPr>
          <p:spPr>
            <a:xfrm>
              <a:off x="12957137" y="6625276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232" y="663156"/>
                  </a:lnTo>
                  <a:lnTo>
                    <a:pt x="11867" y="663156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867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3" name="object 473" descr=""/>
            <p:cNvSpPr/>
            <p:nvPr/>
          </p:nvSpPr>
          <p:spPr>
            <a:xfrm>
              <a:off x="12957138" y="662527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11634" y="0"/>
                  </a:moveTo>
                  <a:lnTo>
                    <a:pt x="0" y="0"/>
                  </a:lnTo>
                  <a:lnTo>
                    <a:pt x="11867" y="663156"/>
                  </a:lnTo>
                  <a:lnTo>
                    <a:pt x="11634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867" y="663156"/>
                  </a:lnTo>
                  <a:lnTo>
                    <a:pt x="232" y="6631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4" name="object 474" descr=""/>
            <p:cNvSpPr/>
            <p:nvPr/>
          </p:nvSpPr>
          <p:spPr>
            <a:xfrm>
              <a:off x="13306167" y="662504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232" y="663388"/>
                  </a:lnTo>
                  <a:lnTo>
                    <a:pt x="11867" y="663388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867" y="66338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5" name="object 475" descr=""/>
            <p:cNvSpPr/>
            <p:nvPr/>
          </p:nvSpPr>
          <p:spPr>
            <a:xfrm>
              <a:off x="13306167" y="662504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11634" y="0"/>
                  </a:moveTo>
                  <a:lnTo>
                    <a:pt x="0" y="0"/>
                  </a:lnTo>
                  <a:lnTo>
                    <a:pt x="11867" y="663388"/>
                  </a:lnTo>
                  <a:lnTo>
                    <a:pt x="11634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867" y="663388"/>
                  </a:lnTo>
                  <a:lnTo>
                    <a:pt x="232" y="66338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6" name="object 476" descr=""/>
            <p:cNvSpPr/>
            <p:nvPr/>
          </p:nvSpPr>
          <p:spPr>
            <a:xfrm>
              <a:off x="13655197" y="662504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232" y="663388"/>
                  </a:lnTo>
                  <a:lnTo>
                    <a:pt x="11867" y="663388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867" y="66338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7" name="object 477" descr=""/>
            <p:cNvSpPr/>
            <p:nvPr/>
          </p:nvSpPr>
          <p:spPr>
            <a:xfrm>
              <a:off x="13655197" y="662504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11634" y="0"/>
                  </a:moveTo>
                  <a:lnTo>
                    <a:pt x="0" y="0"/>
                  </a:lnTo>
                  <a:lnTo>
                    <a:pt x="11867" y="663388"/>
                  </a:lnTo>
                  <a:lnTo>
                    <a:pt x="11634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867" y="663388"/>
                  </a:lnTo>
                  <a:lnTo>
                    <a:pt x="232" y="66338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8" name="object 478" descr=""/>
            <p:cNvSpPr/>
            <p:nvPr/>
          </p:nvSpPr>
          <p:spPr>
            <a:xfrm>
              <a:off x="14004226" y="662504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232" y="663156"/>
                  </a:lnTo>
                  <a:lnTo>
                    <a:pt x="11867" y="663156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867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" name="object 479" descr=""/>
            <p:cNvSpPr/>
            <p:nvPr/>
          </p:nvSpPr>
          <p:spPr>
            <a:xfrm>
              <a:off x="14004226" y="662504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11634" y="0"/>
                  </a:moveTo>
                  <a:lnTo>
                    <a:pt x="0" y="0"/>
                  </a:lnTo>
                  <a:lnTo>
                    <a:pt x="11867" y="663156"/>
                  </a:lnTo>
                  <a:lnTo>
                    <a:pt x="11634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867" y="663156"/>
                  </a:lnTo>
                  <a:lnTo>
                    <a:pt x="232" y="6631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0" name="object 480" descr=""/>
            <p:cNvSpPr/>
            <p:nvPr/>
          </p:nvSpPr>
          <p:spPr>
            <a:xfrm>
              <a:off x="14353256" y="662504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232" y="663156"/>
                  </a:lnTo>
                  <a:lnTo>
                    <a:pt x="11867" y="663156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867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" name="object 481" descr=""/>
            <p:cNvSpPr/>
            <p:nvPr/>
          </p:nvSpPr>
          <p:spPr>
            <a:xfrm>
              <a:off x="14353256" y="6625044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11634" y="0"/>
                  </a:moveTo>
                  <a:lnTo>
                    <a:pt x="0" y="0"/>
                  </a:lnTo>
                  <a:lnTo>
                    <a:pt x="11867" y="663156"/>
                  </a:lnTo>
                  <a:lnTo>
                    <a:pt x="11634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867" y="663156"/>
                  </a:lnTo>
                  <a:lnTo>
                    <a:pt x="232" y="6631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2" name="object 48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490111" y="6625509"/>
              <a:ext cx="162880" cy="162880"/>
            </a:xfrm>
            <a:prstGeom prst="rect">
              <a:avLst/>
            </a:prstGeom>
          </p:spPr>
        </p:pic>
      </p:grpSp>
      <p:grpSp>
        <p:nvGrpSpPr>
          <p:cNvPr id="483" name="object 483" descr=""/>
          <p:cNvGrpSpPr/>
          <p:nvPr/>
        </p:nvGrpSpPr>
        <p:grpSpPr>
          <a:xfrm>
            <a:off x="9421235" y="6018664"/>
            <a:ext cx="5339080" cy="537210"/>
            <a:chOff x="9421235" y="6018664"/>
            <a:chExt cx="5339080" cy="537210"/>
          </a:xfrm>
        </p:grpSpPr>
        <p:sp>
          <p:nvSpPr>
            <p:cNvPr id="484" name="object 484" descr=""/>
            <p:cNvSpPr/>
            <p:nvPr/>
          </p:nvSpPr>
          <p:spPr>
            <a:xfrm>
              <a:off x="9421235" y="6018664"/>
              <a:ext cx="5287010" cy="537210"/>
            </a:xfrm>
            <a:custGeom>
              <a:avLst/>
              <a:gdLst/>
              <a:ahLst/>
              <a:cxnLst/>
              <a:rect l="l" t="t" r="r" b="b"/>
              <a:pathLst>
                <a:path w="5287009" h="537209">
                  <a:moveTo>
                    <a:pt x="51423" y="537040"/>
                  </a:moveTo>
                  <a:lnTo>
                    <a:pt x="51423" y="465"/>
                  </a:lnTo>
                </a:path>
                <a:path w="5287009" h="537209">
                  <a:moveTo>
                    <a:pt x="5286866" y="536574"/>
                  </a:moveTo>
                  <a:lnTo>
                    <a:pt x="5286866" y="0"/>
                  </a:lnTo>
                </a:path>
                <a:path w="5287009" h="537209">
                  <a:moveTo>
                    <a:pt x="103778" y="52819"/>
                  </a:moveTo>
                  <a:lnTo>
                    <a:pt x="5234512" y="52354"/>
                  </a:lnTo>
                </a:path>
                <a:path w="5287009" h="537209">
                  <a:moveTo>
                    <a:pt x="0" y="52819"/>
                  </a:moveTo>
                  <a:lnTo>
                    <a:pt x="117041" y="528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5" name="object 485" descr=""/>
            <p:cNvSpPr/>
            <p:nvPr/>
          </p:nvSpPr>
          <p:spPr>
            <a:xfrm>
              <a:off x="9443108" y="6041932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90" h="59689">
                  <a:moveTo>
                    <a:pt x="14193" y="59102"/>
                  </a:moveTo>
                  <a:lnTo>
                    <a:pt x="59102" y="14193"/>
                  </a:lnTo>
                  <a:lnTo>
                    <a:pt x="44908" y="0"/>
                  </a:lnTo>
                  <a:lnTo>
                    <a:pt x="14193" y="59102"/>
                  </a:lnTo>
                  <a:close/>
                </a:path>
                <a:path w="59690" h="59689">
                  <a:moveTo>
                    <a:pt x="0" y="44908"/>
                  </a:moveTo>
                  <a:lnTo>
                    <a:pt x="14193" y="59102"/>
                  </a:lnTo>
                  <a:lnTo>
                    <a:pt x="44908" y="0"/>
                  </a:lnTo>
                  <a:lnTo>
                    <a:pt x="0" y="44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6" name="object 486" descr=""/>
            <p:cNvSpPr/>
            <p:nvPr/>
          </p:nvSpPr>
          <p:spPr>
            <a:xfrm>
              <a:off x="9443108" y="6041932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90" h="59689">
                  <a:moveTo>
                    <a:pt x="59102" y="14193"/>
                  </a:moveTo>
                  <a:lnTo>
                    <a:pt x="44908" y="0"/>
                  </a:lnTo>
                  <a:lnTo>
                    <a:pt x="14193" y="59102"/>
                  </a:lnTo>
                  <a:lnTo>
                    <a:pt x="59102" y="14193"/>
                  </a:lnTo>
                  <a:close/>
                </a:path>
                <a:path w="59690" h="59689">
                  <a:moveTo>
                    <a:pt x="44908" y="0"/>
                  </a:moveTo>
                  <a:lnTo>
                    <a:pt x="14193" y="59102"/>
                  </a:lnTo>
                  <a:lnTo>
                    <a:pt x="0" y="44908"/>
                  </a:lnTo>
                  <a:lnTo>
                    <a:pt x="4490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7" name="object 487" descr=""/>
            <p:cNvSpPr/>
            <p:nvPr/>
          </p:nvSpPr>
          <p:spPr>
            <a:xfrm>
              <a:off x="14642717" y="6071018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 h="0">
                  <a:moveTo>
                    <a:pt x="11704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8" name="object 488" descr=""/>
            <p:cNvSpPr/>
            <p:nvPr/>
          </p:nvSpPr>
          <p:spPr>
            <a:xfrm>
              <a:off x="14678783" y="6041467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5" h="59689">
                  <a:moveTo>
                    <a:pt x="13961" y="59102"/>
                  </a:moveTo>
                  <a:lnTo>
                    <a:pt x="58869" y="14193"/>
                  </a:lnTo>
                  <a:lnTo>
                    <a:pt x="44908" y="0"/>
                  </a:lnTo>
                  <a:lnTo>
                    <a:pt x="13961" y="59102"/>
                  </a:lnTo>
                  <a:close/>
                </a:path>
                <a:path w="59055" h="59689">
                  <a:moveTo>
                    <a:pt x="0" y="45141"/>
                  </a:moveTo>
                  <a:lnTo>
                    <a:pt x="13961" y="59102"/>
                  </a:lnTo>
                  <a:lnTo>
                    <a:pt x="44908" y="0"/>
                  </a:lnTo>
                  <a:lnTo>
                    <a:pt x="0" y="451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9" name="object 489" descr=""/>
            <p:cNvSpPr/>
            <p:nvPr/>
          </p:nvSpPr>
          <p:spPr>
            <a:xfrm>
              <a:off x="14678783" y="6041467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5" h="59689">
                  <a:moveTo>
                    <a:pt x="0" y="45141"/>
                  </a:moveTo>
                  <a:lnTo>
                    <a:pt x="13961" y="59102"/>
                  </a:lnTo>
                  <a:lnTo>
                    <a:pt x="44908" y="0"/>
                  </a:lnTo>
                  <a:lnTo>
                    <a:pt x="0" y="45141"/>
                  </a:lnTo>
                  <a:close/>
                </a:path>
                <a:path w="59055" h="59689">
                  <a:moveTo>
                    <a:pt x="13961" y="59102"/>
                  </a:moveTo>
                  <a:lnTo>
                    <a:pt x="44908" y="0"/>
                  </a:lnTo>
                  <a:lnTo>
                    <a:pt x="58869" y="14193"/>
                  </a:lnTo>
                  <a:lnTo>
                    <a:pt x="13961" y="5910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0" name="object 49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892713" y="6184220"/>
              <a:ext cx="396032" cy="340187"/>
            </a:xfrm>
            <a:prstGeom prst="rect">
              <a:avLst/>
            </a:prstGeom>
          </p:spPr>
        </p:pic>
      </p:grpSp>
      <p:sp>
        <p:nvSpPr>
          <p:cNvPr id="491" name="object 491" descr=""/>
          <p:cNvSpPr txBox="1"/>
          <p:nvPr/>
        </p:nvSpPr>
        <p:spPr>
          <a:xfrm>
            <a:off x="11962036" y="5932126"/>
            <a:ext cx="252729" cy="4972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150'-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sz="550">
              <a:latin typeface="Arial"/>
              <a:cs typeface="Arial"/>
            </a:endParaRPr>
          </a:p>
          <a:p>
            <a:pPr algn="ctr" marL="4445">
              <a:lnSpc>
                <a:spcPct val="100000"/>
              </a:lnSpc>
            </a:pPr>
            <a:r>
              <a:rPr dirty="0" sz="550" spc="-50">
                <a:latin typeface="Arial"/>
                <a:cs typeface="Arial"/>
              </a:rPr>
              <a:t>8</a:t>
            </a:r>
            <a:endParaRPr sz="550">
              <a:latin typeface="Arial"/>
              <a:cs typeface="Arial"/>
            </a:endParaRPr>
          </a:p>
          <a:p>
            <a:pPr algn="ctr" marL="8890">
              <a:lnSpc>
                <a:spcPct val="100000"/>
              </a:lnSpc>
              <a:spcBef>
                <a:spcPts val="55"/>
              </a:spcBef>
            </a:pPr>
            <a:r>
              <a:rPr dirty="0" sz="550" spc="-20">
                <a:latin typeface="Arial"/>
                <a:cs typeface="Arial"/>
              </a:rPr>
              <a:t>A3.3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492" name="object 492" descr=""/>
          <p:cNvGrpSpPr/>
          <p:nvPr/>
        </p:nvGrpSpPr>
        <p:grpSpPr>
          <a:xfrm>
            <a:off x="14760689" y="6589443"/>
            <a:ext cx="553085" cy="19050"/>
            <a:chOff x="14760689" y="6589443"/>
            <a:chExt cx="553085" cy="19050"/>
          </a:xfrm>
        </p:grpSpPr>
        <p:sp>
          <p:nvSpPr>
            <p:cNvPr id="493" name="object 493" descr=""/>
            <p:cNvSpPr/>
            <p:nvPr/>
          </p:nvSpPr>
          <p:spPr>
            <a:xfrm>
              <a:off x="14760689" y="6607593"/>
              <a:ext cx="553085" cy="0"/>
            </a:xfrm>
            <a:custGeom>
              <a:avLst/>
              <a:gdLst/>
              <a:ahLst/>
              <a:cxnLst/>
              <a:rect l="l" t="t" r="r" b="b"/>
              <a:pathLst>
                <a:path w="553084" h="0">
                  <a:moveTo>
                    <a:pt x="0" y="0"/>
                  </a:moveTo>
                  <a:lnTo>
                    <a:pt x="55263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4" name="object 494" descr=""/>
            <p:cNvSpPr/>
            <p:nvPr/>
          </p:nvSpPr>
          <p:spPr>
            <a:xfrm>
              <a:off x="15310294" y="6589443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5">
                  <a:moveTo>
                    <a:pt x="0" y="2559"/>
                  </a:moveTo>
                  <a:lnTo>
                    <a:pt x="2792" y="5351"/>
                  </a:lnTo>
                  <a:lnTo>
                    <a:pt x="2792" y="0"/>
                  </a:lnTo>
                  <a:lnTo>
                    <a:pt x="0" y="25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" name="object 495" descr=""/>
            <p:cNvSpPr/>
            <p:nvPr/>
          </p:nvSpPr>
          <p:spPr>
            <a:xfrm>
              <a:off x="15310294" y="6589443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5">
                  <a:moveTo>
                    <a:pt x="2792" y="5351"/>
                  </a:moveTo>
                  <a:lnTo>
                    <a:pt x="2792" y="0"/>
                  </a:lnTo>
                  <a:lnTo>
                    <a:pt x="0" y="2559"/>
                  </a:lnTo>
                  <a:lnTo>
                    <a:pt x="2792" y="53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96" name="object 496" descr=""/>
          <p:cNvGrpSpPr/>
          <p:nvPr/>
        </p:nvGrpSpPr>
        <p:grpSpPr>
          <a:xfrm>
            <a:off x="14760689" y="7280754"/>
            <a:ext cx="559435" cy="26034"/>
            <a:chOff x="14760689" y="7280754"/>
            <a:chExt cx="559435" cy="26034"/>
          </a:xfrm>
        </p:grpSpPr>
        <p:sp>
          <p:nvSpPr>
            <p:cNvPr id="497" name="object 497" descr=""/>
            <p:cNvSpPr/>
            <p:nvPr/>
          </p:nvSpPr>
          <p:spPr>
            <a:xfrm>
              <a:off x="14760689" y="7305652"/>
              <a:ext cx="559435" cy="0"/>
            </a:xfrm>
            <a:custGeom>
              <a:avLst/>
              <a:gdLst/>
              <a:ahLst/>
              <a:cxnLst/>
              <a:rect l="l" t="t" r="r" b="b"/>
              <a:pathLst>
                <a:path w="559434" h="0">
                  <a:moveTo>
                    <a:pt x="0" y="0"/>
                  </a:moveTo>
                  <a:lnTo>
                    <a:pt x="5593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8" name="object 498" descr=""/>
            <p:cNvSpPr/>
            <p:nvPr/>
          </p:nvSpPr>
          <p:spPr>
            <a:xfrm>
              <a:off x="15310527" y="7280754"/>
              <a:ext cx="10160" cy="19685"/>
            </a:xfrm>
            <a:custGeom>
              <a:avLst/>
              <a:gdLst/>
              <a:ahLst/>
              <a:cxnLst/>
              <a:rect l="l" t="t" r="r" b="b"/>
              <a:pathLst>
                <a:path w="10159" h="19684">
                  <a:moveTo>
                    <a:pt x="0" y="9540"/>
                  </a:moveTo>
                  <a:lnTo>
                    <a:pt x="9540" y="19080"/>
                  </a:lnTo>
                  <a:lnTo>
                    <a:pt x="9307" y="0"/>
                  </a:lnTo>
                  <a:lnTo>
                    <a:pt x="0" y="95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" name="object 499" descr=""/>
            <p:cNvSpPr/>
            <p:nvPr/>
          </p:nvSpPr>
          <p:spPr>
            <a:xfrm>
              <a:off x="15310527" y="7280754"/>
              <a:ext cx="10160" cy="19685"/>
            </a:xfrm>
            <a:custGeom>
              <a:avLst/>
              <a:gdLst/>
              <a:ahLst/>
              <a:cxnLst/>
              <a:rect l="l" t="t" r="r" b="b"/>
              <a:pathLst>
                <a:path w="10159" h="19684">
                  <a:moveTo>
                    <a:pt x="9540" y="19080"/>
                  </a:moveTo>
                  <a:lnTo>
                    <a:pt x="9307" y="0"/>
                  </a:lnTo>
                  <a:lnTo>
                    <a:pt x="0" y="9540"/>
                  </a:lnTo>
                  <a:lnTo>
                    <a:pt x="9540" y="1908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0" name="object 500" descr=""/>
          <p:cNvSpPr txBox="1"/>
          <p:nvPr/>
        </p:nvSpPr>
        <p:spPr>
          <a:xfrm>
            <a:off x="15207415" y="6850189"/>
            <a:ext cx="107950" cy="212090"/>
          </a:xfrm>
          <a:prstGeom prst="rect">
            <a:avLst/>
          </a:prstGeom>
        </p:spPr>
        <p:txBody>
          <a:bodyPr wrap="square" lIns="0" tIns="88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550">
                <a:latin typeface="Arial"/>
                <a:cs typeface="Arial"/>
              </a:rPr>
              <a:t>20'-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sp>
        <p:nvSpPr>
          <p:cNvPr id="501" name="object 501" descr=""/>
          <p:cNvSpPr txBox="1"/>
          <p:nvPr/>
        </p:nvSpPr>
        <p:spPr>
          <a:xfrm>
            <a:off x="9506685" y="6650381"/>
            <a:ext cx="130175" cy="10858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550" spc="-50">
                <a:latin typeface="Arial"/>
                <a:cs typeface="Arial"/>
              </a:rPr>
              <a:t>F.R.</a:t>
            </a:r>
            <a:endParaRPr sz="550">
              <a:latin typeface="Arial"/>
              <a:cs typeface="Arial"/>
            </a:endParaRPr>
          </a:p>
        </p:txBody>
      </p:sp>
      <p:pic>
        <p:nvPicPr>
          <p:cNvPr id="502" name="object 502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892481" y="7389303"/>
            <a:ext cx="396032" cy="339954"/>
          </a:xfrm>
          <a:prstGeom prst="rect">
            <a:avLst/>
          </a:prstGeom>
        </p:spPr>
      </p:pic>
      <p:sp>
        <p:nvSpPr>
          <p:cNvPr id="503" name="object 503" descr=""/>
          <p:cNvSpPr txBox="1"/>
          <p:nvPr/>
        </p:nvSpPr>
        <p:spPr>
          <a:xfrm>
            <a:off x="12004850" y="7486005"/>
            <a:ext cx="175895" cy="2038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7</a:t>
            </a:r>
            <a:endParaRPr sz="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dirty="0" sz="550" spc="-20">
                <a:latin typeface="Arial"/>
                <a:cs typeface="Arial"/>
              </a:rPr>
              <a:t>A3.3</a:t>
            </a:r>
            <a:endParaRPr sz="550">
              <a:latin typeface="Arial"/>
              <a:cs typeface="Arial"/>
            </a:endParaRPr>
          </a:p>
        </p:txBody>
      </p:sp>
      <p:pic>
        <p:nvPicPr>
          <p:cNvPr id="504" name="object 504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001586" y="6755000"/>
            <a:ext cx="339954" cy="396264"/>
          </a:xfrm>
          <a:prstGeom prst="rect">
            <a:avLst/>
          </a:prstGeom>
        </p:spPr>
      </p:pic>
      <p:sp>
        <p:nvSpPr>
          <p:cNvPr id="505" name="object 505" descr=""/>
          <p:cNvSpPr txBox="1"/>
          <p:nvPr/>
        </p:nvSpPr>
        <p:spPr>
          <a:xfrm>
            <a:off x="9048570" y="6851702"/>
            <a:ext cx="175895" cy="2044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1397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6</a:t>
            </a:r>
            <a:endParaRPr sz="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dirty="0" sz="550" spc="-20">
                <a:latin typeface="Arial"/>
                <a:cs typeface="Arial"/>
              </a:rPr>
              <a:t>A3.3</a:t>
            </a:r>
            <a:endParaRPr sz="550">
              <a:latin typeface="Arial"/>
              <a:cs typeface="Arial"/>
            </a:endParaRPr>
          </a:p>
        </p:txBody>
      </p:sp>
      <p:pic>
        <p:nvPicPr>
          <p:cNvPr id="506" name="object 506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839453" y="6754534"/>
            <a:ext cx="339722" cy="396264"/>
          </a:xfrm>
          <a:prstGeom prst="rect">
            <a:avLst/>
          </a:prstGeom>
        </p:spPr>
      </p:pic>
      <p:sp>
        <p:nvSpPr>
          <p:cNvPr id="507" name="object 507" descr=""/>
          <p:cNvSpPr txBox="1"/>
          <p:nvPr/>
        </p:nvSpPr>
        <p:spPr>
          <a:xfrm>
            <a:off x="14960665" y="6851470"/>
            <a:ext cx="175895" cy="2038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5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550" spc="-20">
                <a:latin typeface="Arial"/>
                <a:cs typeface="Arial"/>
              </a:rPr>
              <a:t>A3.3</a:t>
            </a:r>
            <a:endParaRPr sz="550">
              <a:latin typeface="Arial"/>
              <a:cs typeface="Arial"/>
            </a:endParaRPr>
          </a:p>
        </p:txBody>
      </p:sp>
      <p:sp>
        <p:nvSpPr>
          <p:cNvPr id="508" name="object 508" descr=""/>
          <p:cNvSpPr txBox="1"/>
          <p:nvPr/>
        </p:nvSpPr>
        <p:spPr>
          <a:xfrm>
            <a:off x="9572962" y="9852718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10X18</a:t>
            </a:r>
            <a:endParaRPr sz="1050">
              <a:latin typeface="Arial"/>
              <a:cs typeface="Arial"/>
            </a:endParaRPr>
          </a:p>
        </p:txBody>
      </p:sp>
      <p:sp>
        <p:nvSpPr>
          <p:cNvPr id="509" name="object 509" descr=""/>
          <p:cNvSpPr txBox="1"/>
          <p:nvPr/>
        </p:nvSpPr>
        <p:spPr>
          <a:xfrm>
            <a:off x="9921991" y="9852718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510" name="object 510" descr=""/>
          <p:cNvSpPr txBox="1"/>
          <p:nvPr/>
        </p:nvSpPr>
        <p:spPr>
          <a:xfrm>
            <a:off x="10271021" y="9852718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511" name="object 511" descr=""/>
          <p:cNvSpPr txBox="1"/>
          <p:nvPr/>
        </p:nvSpPr>
        <p:spPr>
          <a:xfrm>
            <a:off x="10620050" y="9852718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512" name="object 512" descr=""/>
          <p:cNvSpPr txBox="1"/>
          <p:nvPr/>
        </p:nvSpPr>
        <p:spPr>
          <a:xfrm>
            <a:off x="10969080" y="9852718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513" name="object 513" descr=""/>
          <p:cNvSpPr txBox="1"/>
          <p:nvPr/>
        </p:nvSpPr>
        <p:spPr>
          <a:xfrm>
            <a:off x="11318109" y="9852718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514" name="object 514" descr=""/>
          <p:cNvSpPr txBox="1"/>
          <p:nvPr/>
        </p:nvSpPr>
        <p:spPr>
          <a:xfrm>
            <a:off x="11667139" y="9852718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515" name="object 515" descr=""/>
          <p:cNvSpPr txBox="1"/>
          <p:nvPr/>
        </p:nvSpPr>
        <p:spPr>
          <a:xfrm>
            <a:off x="12016401" y="9852718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516" name="object 516" descr=""/>
          <p:cNvSpPr txBox="1"/>
          <p:nvPr/>
        </p:nvSpPr>
        <p:spPr>
          <a:xfrm>
            <a:off x="12365430" y="9852718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517" name="object 517" descr=""/>
          <p:cNvSpPr txBox="1"/>
          <p:nvPr/>
        </p:nvSpPr>
        <p:spPr>
          <a:xfrm>
            <a:off x="12714460" y="9852718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518" name="object 518" descr=""/>
          <p:cNvSpPr txBox="1"/>
          <p:nvPr/>
        </p:nvSpPr>
        <p:spPr>
          <a:xfrm>
            <a:off x="13063489" y="9852718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519" name="object 519" descr=""/>
          <p:cNvSpPr txBox="1"/>
          <p:nvPr/>
        </p:nvSpPr>
        <p:spPr>
          <a:xfrm>
            <a:off x="13412519" y="9852718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520" name="object 520" descr=""/>
          <p:cNvSpPr txBox="1"/>
          <p:nvPr/>
        </p:nvSpPr>
        <p:spPr>
          <a:xfrm>
            <a:off x="13761549" y="9852718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521" name="object 521" descr=""/>
          <p:cNvSpPr txBox="1"/>
          <p:nvPr/>
        </p:nvSpPr>
        <p:spPr>
          <a:xfrm>
            <a:off x="14110577" y="9852718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522" name="object 522" descr=""/>
          <p:cNvSpPr txBox="1"/>
          <p:nvPr/>
        </p:nvSpPr>
        <p:spPr>
          <a:xfrm>
            <a:off x="14459607" y="9852718"/>
            <a:ext cx="173990" cy="3143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050" spc="-145">
                <a:latin typeface="Arial"/>
                <a:cs typeface="Arial"/>
              </a:rPr>
              <a:t>10X20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523" name="object 523" descr=""/>
          <p:cNvGrpSpPr/>
          <p:nvPr/>
        </p:nvGrpSpPr>
        <p:grpSpPr>
          <a:xfrm>
            <a:off x="9468704" y="9638100"/>
            <a:ext cx="5243830" cy="706755"/>
            <a:chOff x="9468704" y="9638100"/>
            <a:chExt cx="5243830" cy="706755"/>
          </a:xfrm>
        </p:grpSpPr>
        <p:sp>
          <p:nvSpPr>
            <p:cNvPr id="524" name="object 524" descr=""/>
            <p:cNvSpPr/>
            <p:nvPr/>
          </p:nvSpPr>
          <p:spPr>
            <a:xfrm>
              <a:off x="9472659" y="9642055"/>
              <a:ext cx="5236210" cy="699135"/>
            </a:xfrm>
            <a:custGeom>
              <a:avLst/>
              <a:gdLst/>
              <a:ahLst/>
              <a:cxnLst/>
              <a:rect l="l" t="t" r="r" b="b"/>
              <a:pathLst>
                <a:path w="5236209" h="699134">
                  <a:moveTo>
                    <a:pt x="5235442" y="0"/>
                  </a:moveTo>
                  <a:lnTo>
                    <a:pt x="5235675" y="698059"/>
                  </a:lnTo>
                  <a:lnTo>
                    <a:pt x="0" y="698524"/>
                  </a:lnTo>
                  <a:lnTo>
                    <a:pt x="0" y="465"/>
                  </a:lnTo>
                  <a:lnTo>
                    <a:pt x="5235442" y="0"/>
                  </a:lnTo>
                </a:path>
                <a:path w="5236209" h="699134">
                  <a:moveTo>
                    <a:pt x="5217991" y="17451"/>
                  </a:moveTo>
                  <a:lnTo>
                    <a:pt x="5218224" y="680607"/>
                  </a:lnTo>
                  <a:lnTo>
                    <a:pt x="17451" y="681072"/>
                  </a:lnTo>
                  <a:lnTo>
                    <a:pt x="17451" y="17916"/>
                  </a:lnTo>
                  <a:lnTo>
                    <a:pt x="5217991" y="17451"/>
                  </a:lnTo>
                </a:path>
              </a:pathLst>
            </a:custGeom>
            <a:ln w="79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5" name="object 525" descr=""/>
            <p:cNvSpPr/>
            <p:nvPr/>
          </p:nvSpPr>
          <p:spPr>
            <a:xfrm>
              <a:off x="9815872" y="9659972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6" name="object 526" descr=""/>
            <p:cNvSpPr/>
            <p:nvPr/>
          </p:nvSpPr>
          <p:spPr>
            <a:xfrm>
              <a:off x="9815872" y="9659972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11634" y="0"/>
                  </a:moveTo>
                  <a:lnTo>
                    <a:pt x="0" y="0"/>
                  </a:lnTo>
                  <a:lnTo>
                    <a:pt x="11634" y="663156"/>
                  </a:lnTo>
                  <a:lnTo>
                    <a:pt x="11634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0" y="6631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7" name="object 527" descr=""/>
            <p:cNvSpPr/>
            <p:nvPr/>
          </p:nvSpPr>
          <p:spPr>
            <a:xfrm>
              <a:off x="10164901" y="9659972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8" name="object 528" descr=""/>
            <p:cNvSpPr/>
            <p:nvPr/>
          </p:nvSpPr>
          <p:spPr>
            <a:xfrm>
              <a:off x="10164901" y="9659972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11634" y="0"/>
                  </a:moveTo>
                  <a:lnTo>
                    <a:pt x="0" y="0"/>
                  </a:lnTo>
                  <a:lnTo>
                    <a:pt x="11634" y="663156"/>
                  </a:lnTo>
                  <a:lnTo>
                    <a:pt x="11634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0" y="6631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9" name="object 529" descr=""/>
            <p:cNvSpPr/>
            <p:nvPr/>
          </p:nvSpPr>
          <p:spPr>
            <a:xfrm>
              <a:off x="10513931" y="9659739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388"/>
                  </a:lnTo>
                  <a:lnTo>
                    <a:pt x="11634" y="663388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38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0" name="object 530" descr=""/>
            <p:cNvSpPr/>
            <p:nvPr/>
          </p:nvSpPr>
          <p:spPr>
            <a:xfrm>
              <a:off x="10513931" y="9659739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11634" y="0"/>
                  </a:moveTo>
                  <a:lnTo>
                    <a:pt x="0" y="0"/>
                  </a:lnTo>
                  <a:lnTo>
                    <a:pt x="11634" y="663388"/>
                  </a:lnTo>
                  <a:lnTo>
                    <a:pt x="11634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388"/>
                  </a:lnTo>
                  <a:lnTo>
                    <a:pt x="0" y="66338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1" name="object 531" descr=""/>
            <p:cNvSpPr/>
            <p:nvPr/>
          </p:nvSpPr>
          <p:spPr>
            <a:xfrm>
              <a:off x="10862960" y="9659739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388"/>
                  </a:lnTo>
                  <a:lnTo>
                    <a:pt x="11634" y="663388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38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2" name="object 532" descr=""/>
            <p:cNvSpPr/>
            <p:nvPr/>
          </p:nvSpPr>
          <p:spPr>
            <a:xfrm>
              <a:off x="10862960" y="9659739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11634" y="0"/>
                  </a:moveTo>
                  <a:lnTo>
                    <a:pt x="0" y="0"/>
                  </a:lnTo>
                  <a:lnTo>
                    <a:pt x="11634" y="663388"/>
                  </a:lnTo>
                  <a:lnTo>
                    <a:pt x="11634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388"/>
                  </a:lnTo>
                  <a:lnTo>
                    <a:pt x="0" y="66338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3" name="object 533" descr=""/>
            <p:cNvSpPr/>
            <p:nvPr/>
          </p:nvSpPr>
          <p:spPr>
            <a:xfrm>
              <a:off x="11211990" y="9659739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388"/>
                  </a:lnTo>
                  <a:lnTo>
                    <a:pt x="11634" y="663388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38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4" name="object 534" descr=""/>
            <p:cNvSpPr/>
            <p:nvPr/>
          </p:nvSpPr>
          <p:spPr>
            <a:xfrm>
              <a:off x="11211990" y="9659739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11634" y="0"/>
                  </a:moveTo>
                  <a:lnTo>
                    <a:pt x="0" y="0"/>
                  </a:lnTo>
                  <a:lnTo>
                    <a:pt x="11634" y="663388"/>
                  </a:lnTo>
                  <a:lnTo>
                    <a:pt x="11634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388"/>
                  </a:lnTo>
                  <a:lnTo>
                    <a:pt x="0" y="66338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5" name="object 535" descr=""/>
            <p:cNvSpPr/>
            <p:nvPr/>
          </p:nvSpPr>
          <p:spPr>
            <a:xfrm>
              <a:off x="11561019" y="9659739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6" name="object 536" descr=""/>
            <p:cNvSpPr/>
            <p:nvPr/>
          </p:nvSpPr>
          <p:spPr>
            <a:xfrm>
              <a:off x="11561019" y="9659739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11634" y="0"/>
                  </a:moveTo>
                  <a:lnTo>
                    <a:pt x="0" y="0"/>
                  </a:lnTo>
                  <a:lnTo>
                    <a:pt x="11634" y="663156"/>
                  </a:lnTo>
                  <a:lnTo>
                    <a:pt x="11634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0" y="6631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7" name="object 537" descr=""/>
            <p:cNvSpPr/>
            <p:nvPr/>
          </p:nvSpPr>
          <p:spPr>
            <a:xfrm>
              <a:off x="11910049" y="9659739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8" name="object 538" descr=""/>
            <p:cNvSpPr/>
            <p:nvPr/>
          </p:nvSpPr>
          <p:spPr>
            <a:xfrm>
              <a:off x="11910049" y="9659739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11634" y="0"/>
                  </a:moveTo>
                  <a:lnTo>
                    <a:pt x="0" y="0"/>
                  </a:lnTo>
                  <a:lnTo>
                    <a:pt x="11634" y="663156"/>
                  </a:lnTo>
                  <a:lnTo>
                    <a:pt x="11634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0" y="6631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9" name="object 539" descr=""/>
            <p:cNvSpPr/>
            <p:nvPr/>
          </p:nvSpPr>
          <p:spPr>
            <a:xfrm>
              <a:off x="12259078" y="9659739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0" name="object 540" descr=""/>
            <p:cNvSpPr/>
            <p:nvPr/>
          </p:nvSpPr>
          <p:spPr>
            <a:xfrm>
              <a:off x="12259078" y="9659739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11634" y="0"/>
                  </a:moveTo>
                  <a:lnTo>
                    <a:pt x="0" y="0"/>
                  </a:lnTo>
                  <a:lnTo>
                    <a:pt x="11634" y="663156"/>
                  </a:lnTo>
                  <a:lnTo>
                    <a:pt x="11634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0" y="6631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1" name="object 541" descr=""/>
            <p:cNvSpPr/>
            <p:nvPr/>
          </p:nvSpPr>
          <p:spPr>
            <a:xfrm>
              <a:off x="12608108" y="9659739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2" name="object 542" descr=""/>
            <p:cNvSpPr/>
            <p:nvPr/>
          </p:nvSpPr>
          <p:spPr>
            <a:xfrm>
              <a:off x="12608108" y="9659739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11634" y="0"/>
                  </a:moveTo>
                  <a:lnTo>
                    <a:pt x="0" y="0"/>
                  </a:lnTo>
                  <a:lnTo>
                    <a:pt x="11634" y="663156"/>
                  </a:lnTo>
                  <a:lnTo>
                    <a:pt x="11634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0" y="6631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3" name="object 543" descr=""/>
            <p:cNvSpPr/>
            <p:nvPr/>
          </p:nvSpPr>
          <p:spPr>
            <a:xfrm>
              <a:off x="12957137" y="9659739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4" name="object 544" descr=""/>
            <p:cNvSpPr/>
            <p:nvPr/>
          </p:nvSpPr>
          <p:spPr>
            <a:xfrm>
              <a:off x="12957138" y="9659739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11634" y="0"/>
                  </a:moveTo>
                  <a:lnTo>
                    <a:pt x="0" y="0"/>
                  </a:lnTo>
                  <a:lnTo>
                    <a:pt x="11634" y="663156"/>
                  </a:lnTo>
                  <a:lnTo>
                    <a:pt x="11634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0" y="6631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5" name="object 545" descr=""/>
            <p:cNvSpPr/>
            <p:nvPr/>
          </p:nvSpPr>
          <p:spPr>
            <a:xfrm>
              <a:off x="13306167" y="9659739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0" y="663156"/>
                  </a:lnTo>
                  <a:lnTo>
                    <a:pt x="11634" y="663156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6" name="object 546" descr=""/>
            <p:cNvSpPr/>
            <p:nvPr/>
          </p:nvSpPr>
          <p:spPr>
            <a:xfrm>
              <a:off x="13306167" y="9659739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11634" y="0"/>
                  </a:moveTo>
                  <a:lnTo>
                    <a:pt x="0" y="0"/>
                  </a:lnTo>
                  <a:lnTo>
                    <a:pt x="11634" y="663156"/>
                  </a:lnTo>
                  <a:lnTo>
                    <a:pt x="11634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634" y="663156"/>
                  </a:lnTo>
                  <a:lnTo>
                    <a:pt x="0" y="66315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7" name="object 547" descr=""/>
            <p:cNvSpPr/>
            <p:nvPr/>
          </p:nvSpPr>
          <p:spPr>
            <a:xfrm>
              <a:off x="13655197" y="965950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232" y="663388"/>
                  </a:lnTo>
                  <a:lnTo>
                    <a:pt x="11867" y="663388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867" y="66338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8" name="object 548" descr=""/>
            <p:cNvSpPr/>
            <p:nvPr/>
          </p:nvSpPr>
          <p:spPr>
            <a:xfrm>
              <a:off x="13655197" y="965950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11634" y="0"/>
                  </a:moveTo>
                  <a:lnTo>
                    <a:pt x="0" y="0"/>
                  </a:lnTo>
                  <a:lnTo>
                    <a:pt x="11867" y="663388"/>
                  </a:lnTo>
                  <a:lnTo>
                    <a:pt x="11634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867" y="663388"/>
                  </a:lnTo>
                  <a:lnTo>
                    <a:pt x="232" y="66338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9" name="object 549" descr=""/>
            <p:cNvSpPr/>
            <p:nvPr/>
          </p:nvSpPr>
          <p:spPr>
            <a:xfrm>
              <a:off x="14004226" y="965950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232" y="663388"/>
                  </a:lnTo>
                  <a:lnTo>
                    <a:pt x="11867" y="663388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867" y="66338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0" name="object 550" descr=""/>
            <p:cNvSpPr/>
            <p:nvPr/>
          </p:nvSpPr>
          <p:spPr>
            <a:xfrm>
              <a:off x="14004226" y="965950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11634" y="0"/>
                  </a:moveTo>
                  <a:lnTo>
                    <a:pt x="0" y="0"/>
                  </a:lnTo>
                  <a:lnTo>
                    <a:pt x="11867" y="663388"/>
                  </a:lnTo>
                  <a:lnTo>
                    <a:pt x="11634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867" y="663388"/>
                  </a:lnTo>
                  <a:lnTo>
                    <a:pt x="232" y="66338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1" name="object 551" descr=""/>
            <p:cNvSpPr/>
            <p:nvPr/>
          </p:nvSpPr>
          <p:spPr>
            <a:xfrm>
              <a:off x="14353256" y="965950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0" y="0"/>
                  </a:moveTo>
                  <a:lnTo>
                    <a:pt x="232" y="663388"/>
                  </a:lnTo>
                  <a:lnTo>
                    <a:pt x="11867" y="663388"/>
                  </a:lnTo>
                  <a:lnTo>
                    <a:pt x="0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867" y="663388"/>
                  </a:lnTo>
                  <a:lnTo>
                    <a:pt x="116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2" name="object 552" descr=""/>
            <p:cNvSpPr/>
            <p:nvPr/>
          </p:nvSpPr>
          <p:spPr>
            <a:xfrm>
              <a:off x="14353256" y="9659507"/>
              <a:ext cx="12065" cy="663575"/>
            </a:xfrm>
            <a:custGeom>
              <a:avLst/>
              <a:gdLst/>
              <a:ahLst/>
              <a:cxnLst/>
              <a:rect l="l" t="t" r="r" b="b"/>
              <a:pathLst>
                <a:path w="12065" h="663575">
                  <a:moveTo>
                    <a:pt x="11634" y="0"/>
                  </a:moveTo>
                  <a:lnTo>
                    <a:pt x="0" y="0"/>
                  </a:lnTo>
                  <a:lnTo>
                    <a:pt x="11867" y="663388"/>
                  </a:lnTo>
                  <a:lnTo>
                    <a:pt x="11634" y="0"/>
                  </a:lnTo>
                  <a:close/>
                </a:path>
                <a:path w="12065" h="663575">
                  <a:moveTo>
                    <a:pt x="0" y="0"/>
                  </a:moveTo>
                  <a:lnTo>
                    <a:pt x="11867" y="663388"/>
                  </a:lnTo>
                  <a:lnTo>
                    <a:pt x="232" y="66338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53" name="object 55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490111" y="9659972"/>
              <a:ext cx="162880" cy="162880"/>
            </a:xfrm>
            <a:prstGeom prst="rect">
              <a:avLst/>
            </a:prstGeom>
          </p:spPr>
        </p:pic>
      </p:grpSp>
      <p:grpSp>
        <p:nvGrpSpPr>
          <p:cNvPr id="554" name="object 554" descr=""/>
          <p:cNvGrpSpPr/>
          <p:nvPr/>
        </p:nvGrpSpPr>
        <p:grpSpPr>
          <a:xfrm>
            <a:off x="9421003" y="9029159"/>
            <a:ext cx="5339080" cy="561340"/>
            <a:chOff x="9421003" y="9029159"/>
            <a:chExt cx="5339080" cy="561340"/>
          </a:xfrm>
        </p:grpSpPr>
        <p:sp>
          <p:nvSpPr>
            <p:cNvPr id="555" name="object 555" descr=""/>
            <p:cNvSpPr/>
            <p:nvPr/>
          </p:nvSpPr>
          <p:spPr>
            <a:xfrm>
              <a:off x="9421003" y="9082677"/>
              <a:ext cx="5287645" cy="508000"/>
            </a:xfrm>
            <a:custGeom>
              <a:avLst/>
              <a:gdLst/>
              <a:ahLst/>
              <a:cxnLst/>
              <a:rect l="l" t="t" r="r" b="b"/>
              <a:pathLst>
                <a:path w="5287644" h="508000">
                  <a:moveTo>
                    <a:pt x="51656" y="507488"/>
                  </a:moveTo>
                  <a:lnTo>
                    <a:pt x="51656" y="232"/>
                  </a:lnTo>
                </a:path>
                <a:path w="5287644" h="508000">
                  <a:moveTo>
                    <a:pt x="5287099" y="507023"/>
                  </a:moveTo>
                  <a:lnTo>
                    <a:pt x="5287099" y="0"/>
                  </a:lnTo>
                </a:path>
                <a:path w="5287644" h="508000">
                  <a:moveTo>
                    <a:pt x="104010" y="52587"/>
                  </a:moveTo>
                  <a:lnTo>
                    <a:pt x="5234744" y="52354"/>
                  </a:lnTo>
                </a:path>
                <a:path w="5287644" h="508000">
                  <a:moveTo>
                    <a:pt x="0" y="52587"/>
                  </a:moveTo>
                  <a:lnTo>
                    <a:pt x="117041" y="525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6" name="object 556" descr=""/>
            <p:cNvSpPr/>
            <p:nvPr/>
          </p:nvSpPr>
          <p:spPr>
            <a:xfrm>
              <a:off x="9443108" y="9105946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4">
                  <a:moveTo>
                    <a:pt x="13961" y="58869"/>
                  </a:moveTo>
                  <a:lnTo>
                    <a:pt x="58869" y="13961"/>
                  </a:lnTo>
                  <a:lnTo>
                    <a:pt x="44908" y="0"/>
                  </a:lnTo>
                  <a:lnTo>
                    <a:pt x="13961" y="58869"/>
                  </a:lnTo>
                  <a:close/>
                </a:path>
                <a:path w="59054" h="59054">
                  <a:moveTo>
                    <a:pt x="0" y="44908"/>
                  </a:moveTo>
                  <a:lnTo>
                    <a:pt x="13961" y="58869"/>
                  </a:lnTo>
                  <a:lnTo>
                    <a:pt x="44908" y="0"/>
                  </a:lnTo>
                  <a:lnTo>
                    <a:pt x="0" y="44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7" name="object 557" descr=""/>
            <p:cNvSpPr/>
            <p:nvPr/>
          </p:nvSpPr>
          <p:spPr>
            <a:xfrm>
              <a:off x="9443108" y="9105946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4">
                  <a:moveTo>
                    <a:pt x="58869" y="13961"/>
                  </a:moveTo>
                  <a:lnTo>
                    <a:pt x="44908" y="0"/>
                  </a:lnTo>
                  <a:lnTo>
                    <a:pt x="13961" y="58869"/>
                  </a:lnTo>
                  <a:lnTo>
                    <a:pt x="58869" y="13961"/>
                  </a:lnTo>
                  <a:close/>
                </a:path>
                <a:path w="59054" h="59054">
                  <a:moveTo>
                    <a:pt x="44908" y="0"/>
                  </a:moveTo>
                  <a:lnTo>
                    <a:pt x="13961" y="58869"/>
                  </a:lnTo>
                  <a:lnTo>
                    <a:pt x="0" y="44908"/>
                  </a:lnTo>
                  <a:lnTo>
                    <a:pt x="4490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8" name="object 558" descr=""/>
            <p:cNvSpPr/>
            <p:nvPr/>
          </p:nvSpPr>
          <p:spPr>
            <a:xfrm>
              <a:off x="14642717" y="9135032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 h="0">
                  <a:moveTo>
                    <a:pt x="11704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9" name="object 559" descr=""/>
            <p:cNvSpPr/>
            <p:nvPr/>
          </p:nvSpPr>
          <p:spPr>
            <a:xfrm>
              <a:off x="14678783" y="9105480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5" h="59054">
                  <a:moveTo>
                    <a:pt x="13961" y="58869"/>
                  </a:moveTo>
                  <a:lnTo>
                    <a:pt x="58869" y="13961"/>
                  </a:lnTo>
                  <a:lnTo>
                    <a:pt x="44908" y="0"/>
                  </a:lnTo>
                  <a:lnTo>
                    <a:pt x="13961" y="58869"/>
                  </a:lnTo>
                  <a:close/>
                </a:path>
                <a:path w="59055" h="59054">
                  <a:moveTo>
                    <a:pt x="0" y="44908"/>
                  </a:moveTo>
                  <a:lnTo>
                    <a:pt x="13961" y="58869"/>
                  </a:lnTo>
                  <a:lnTo>
                    <a:pt x="44908" y="0"/>
                  </a:lnTo>
                  <a:lnTo>
                    <a:pt x="0" y="44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0" name="object 560" descr=""/>
            <p:cNvSpPr/>
            <p:nvPr/>
          </p:nvSpPr>
          <p:spPr>
            <a:xfrm>
              <a:off x="14678783" y="9105480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5" h="59054">
                  <a:moveTo>
                    <a:pt x="0" y="44908"/>
                  </a:moveTo>
                  <a:lnTo>
                    <a:pt x="13961" y="58869"/>
                  </a:lnTo>
                  <a:lnTo>
                    <a:pt x="44908" y="0"/>
                  </a:lnTo>
                  <a:lnTo>
                    <a:pt x="0" y="44908"/>
                  </a:lnTo>
                  <a:close/>
                </a:path>
                <a:path w="59055" h="59054">
                  <a:moveTo>
                    <a:pt x="13961" y="58869"/>
                  </a:moveTo>
                  <a:lnTo>
                    <a:pt x="44908" y="0"/>
                  </a:lnTo>
                  <a:lnTo>
                    <a:pt x="58869" y="13961"/>
                  </a:lnTo>
                  <a:lnTo>
                    <a:pt x="13961" y="5886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61" name="object 56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982647" y="9029159"/>
              <a:ext cx="215467" cy="53517"/>
            </a:xfrm>
            <a:prstGeom prst="rect">
              <a:avLst/>
            </a:prstGeom>
          </p:spPr>
        </p:pic>
        <p:pic>
          <p:nvPicPr>
            <p:cNvPr id="562" name="object 56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892481" y="9218682"/>
              <a:ext cx="396032" cy="340187"/>
            </a:xfrm>
            <a:prstGeom prst="rect">
              <a:avLst/>
            </a:prstGeom>
          </p:spPr>
        </p:pic>
      </p:grpSp>
      <p:grpSp>
        <p:nvGrpSpPr>
          <p:cNvPr id="563" name="object 563" descr=""/>
          <p:cNvGrpSpPr/>
          <p:nvPr/>
        </p:nvGrpSpPr>
        <p:grpSpPr>
          <a:xfrm>
            <a:off x="14759821" y="9589997"/>
            <a:ext cx="629920" cy="802640"/>
            <a:chOff x="14759821" y="9589997"/>
            <a:chExt cx="629920" cy="802640"/>
          </a:xfrm>
        </p:grpSpPr>
        <p:sp>
          <p:nvSpPr>
            <p:cNvPr id="564" name="object 564" descr=""/>
            <p:cNvSpPr/>
            <p:nvPr/>
          </p:nvSpPr>
          <p:spPr>
            <a:xfrm>
              <a:off x="14760456" y="9590632"/>
              <a:ext cx="628650" cy="749935"/>
            </a:xfrm>
            <a:custGeom>
              <a:avLst/>
              <a:gdLst/>
              <a:ahLst/>
              <a:cxnLst/>
              <a:rect l="l" t="t" r="r" b="b"/>
              <a:pathLst>
                <a:path w="628650" h="749934">
                  <a:moveTo>
                    <a:pt x="0" y="51423"/>
                  </a:moveTo>
                  <a:lnTo>
                    <a:pt x="621737" y="51423"/>
                  </a:lnTo>
                </a:path>
                <a:path w="628650" h="749934">
                  <a:moveTo>
                    <a:pt x="232" y="749482"/>
                  </a:moveTo>
                  <a:lnTo>
                    <a:pt x="628485" y="749482"/>
                  </a:lnTo>
                </a:path>
                <a:path w="628650" h="749934">
                  <a:moveTo>
                    <a:pt x="599632" y="103778"/>
                  </a:moveTo>
                  <a:lnTo>
                    <a:pt x="599632" y="697128"/>
                  </a:lnTo>
                </a:path>
                <a:path w="628650" h="749934">
                  <a:moveTo>
                    <a:pt x="599632" y="0"/>
                  </a:moveTo>
                  <a:lnTo>
                    <a:pt x="599632" y="11704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5" name="object 565" descr=""/>
            <p:cNvSpPr/>
            <p:nvPr/>
          </p:nvSpPr>
          <p:spPr>
            <a:xfrm>
              <a:off x="15330538" y="9612505"/>
              <a:ext cx="52069" cy="59690"/>
            </a:xfrm>
            <a:custGeom>
              <a:avLst/>
              <a:gdLst/>
              <a:ahLst/>
              <a:cxnLst/>
              <a:rect l="l" t="t" r="r" b="b"/>
              <a:pathLst>
                <a:path w="52069" h="59690">
                  <a:moveTo>
                    <a:pt x="44908" y="59102"/>
                  </a:moveTo>
                  <a:lnTo>
                    <a:pt x="51889" y="52121"/>
                  </a:lnTo>
                  <a:lnTo>
                    <a:pt x="51656" y="37695"/>
                  </a:lnTo>
                  <a:lnTo>
                    <a:pt x="44908" y="59102"/>
                  </a:lnTo>
                  <a:close/>
                </a:path>
                <a:path w="52069" h="59690">
                  <a:moveTo>
                    <a:pt x="0" y="14193"/>
                  </a:moveTo>
                  <a:lnTo>
                    <a:pt x="44908" y="59102"/>
                  </a:lnTo>
                  <a:lnTo>
                    <a:pt x="51656" y="37695"/>
                  </a:lnTo>
                  <a:lnTo>
                    <a:pt x="0" y="14193"/>
                  </a:lnTo>
                  <a:close/>
                </a:path>
                <a:path w="52069" h="59690">
                  <a:moveTo>
                    <a:pt x="0" y="14193"/>
                  </a:moveTo>
                  <a:lnTo>
                    <a:pt x="51656" y="37695"/>
                  </a:lnTo>
                  <a:lnTo>
                    <a:pt x="13961" y="0"/>
                  </a:lnTo>
                  <a:lnTo>
                    <a:pt x="0" y="141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6" name="object 566" descr=""/>
            <p:cNvSpPr/>
            <p:nvPr/>
          </p:nvSpPr>
          <p:spPr>
            <a:xfrm>
              <a:off x="15330538" y="9612505"/>
              <a:ext cx="52069" cy="59690"/>
            </a:xfrm>
            <a:custGeom>
              <a:avLst/>
              <a:gdLst/>
              <a:ahLst/>
              <a:cxnLst/>
              <a:rect l="l" t="t" r="r" b="b"/>
              <a:pathLst>
                <a:path w="52069" h="59690">
                  <a:moveTo>
                    <a:pt x="51889" y="52121"/>
                  </a:moveTo>
                  <a:lnTo>
                    <a:pt x="44908" y="59102"/>
                  </a:lnTo>
                  <a:lnTo>
                    <a:pt x="51656" y="37695"/>
                  </a:lnTo>
                  <a:lnTo>
                    <a:pt x="51889" y="52121"/>
                  </a:lnTo>
                  <a:close/>
                </a:path>
                <a:path w="52069" h="59690">
                  <a:moveTo>
                    <a:pt x="44908" y="59102"/>
                  </a:moveTo>
                  <a:lnTo>
                    <a:pt x="51656" y="37695"/>
                  </a:lnTo>
                  <a:lnTo>
                    <a:pt x="0" y="14193"/>
                  </a:lnTo>
                  <a:lnTo>
                    <a:pt x="44908" y="59102"/>
                  </a:lnTo>
                  <a:close/>
                </a:path>
                <a:path w="52069" h="59690">
                  <a:moveTo>
                    <a:pt x="51656" y="37695"/>
                  </a:moveTo>
                  <a:lnTo>
                    <a:pt x="0" y="14193"/>
                  </a:lnTo>
                  <a:lnTo>
                    <a:pt x="13961" y="0"/>
                  </a:lnTo>
                  <a:lnTo>
                    <a:pt x="51656" y="376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7" name="object 567" descr=""/>
            <p:cNvSpPr/>
            <p:nvPr/>
          </p:nvSpPr>
          <p:spPr>
            <a:xfrm>
              <a:off x="15360089" y="10274497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w="0" h="117475">
                  <a:moveTo>
                    <a:pt x="0" y="11704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8" name="object 568" descr=""/>
            <p:cNvSpPr/>
            <p:nvPr/>
          </p:nvSpPr>
          <p:spPr>
            <a:xfrm>
              <a:off x="15330538" y="10310564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5" h="59690">
                  <a:moveTo>
                    <a:pt x="13961" y="0"/>
                  </a:moveTo>
                  <a:lnTo>
                    <a:pt x="44908" y="59102"/>
                  </a:lnTo>
                  <a:lnTo>
                    <a:pt x="58636" y="45606"/>
                  </a:lnTo>
                  <a:lnTo>
                    <a:pt x="13961" y="0"/>
                  </a:lnTo>
                  <a:close/>
                </a:path>
                <a:path w="59055" h="59690">
                  <a:moveTo>
                    <a:pt x="13961" y="0"/>
                  </a:moveTo>
                  <a:lnTo>
                    <a:pt x="58636" y="45606"/>
                  </a:lnTo>
                  <a:lnTo>
                    <a:pt x="58636" y="44675"/>
                  </a:lnTo>
                  <a:lnTo>
                    <a:pt x="13961" y="0"/>
                  </a:lnTo>
                  <a:close/>
                </a:path>
                <a:path w="59055" h="59690">
                  <a:moveTo>
                    <a:pt x="0" y="14193"/>
                  </a:moveTo>
                  <a:lnTo>
                    <a:pt x="44908" y="59102"/>
                  </a:lnTo>
                  <a:lnTo>
                    <a:pt x="13961" y="0"/>
                  </a:lnTo>
                  <a:lnTo>
                    <a:pt x="0" y="141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9" name="object 569" descr=""/>
            <p:cNvSpPr/>
            <p:nvPr/>
          </p:nvSpPr>
          <p:spPr>
            <a:xfrm>
              <a:off x="15330538" y="10310564"/>
              <a:ext cx="59055" cy="59690"/>
            </a:xfrm>
            <a:custGeom>
              <a:avLst/>
              <a:gdLst/>
              <a:ahLst/>
              <a:cxnLst/>
              <a:rect l="l" t="t" r="r" b="b"/>
              <a:pathLst>
                <a:path w="59055" h="59690">
                  <a:moveTo>
                    <a:pt x="58636" y="44675"/>
                  </a:moveTo>
                  <a:lnTo>
                    <a:pt x="58636" y="45606"/>
                  </a:lnTo>
                  <a:lnTo>
                    <a:pt x="13961" y="0"/>
                  </a:lnTo>
                  <a:lnTo>
                    <a:pt x="58636" y="44675"/>
                  </a:lnTo>
                  <a:close/>
                </a:path>
                <a:path w="59055" h="59690">
                  <a:moveTo>
                    <a:pt x="58636" y="45606"/>
                  </a:moveTo>
                  <a:lnTo>
                    <a:pt x="13961" y="0"/>
                  </a:lnTo>
                  <a:lnTo>
                    <a:pt x="44908" y="59102"/>
                  </a:lnTo>
                  <a:lnTo>
                    <a:pt x="58636" y="45606"/>
                  </a:lnTo>
                  <a:close/>
                </a:path>
                <a:path w="59055" h="59690">
                  <a:moveTo>
                    <a:pt x="13961" y="0"/>
                  </a:moveTo>
                  <a:lnTo>
                    <a:pt x="44908" y="59102"/>
                  </a:lnTo>
                  <a:lnTo>
                    <a:pt x="0" y="14193"/>
                  </a:lnTo>
                  <a:lnTo>
                    <a:pt x="1396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0" name="object 570" descr=""/>
          <p:cNvSpPr txBox="1"/>
          <p:nvPr/>
        </p:nvSpPr>
        <p:spPr>
          <a:xfrm>
            <a:off x="15227890" y="9884667"/>
            <a:ext cx="107314" cy="212090"/>
          </a:xfrm>
          <a:prstGeom prst="rect">
            <a:avLst/>
          </a:prstGeom>
        </p:spPr>
        <p:txBody>
          <a:bodyPr wrap="square" lIns="0" tIns="88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550">
                <a:latin typeface="Arial"/>
                <a:cs typeface="Arial"/>
              </a:rPr>
              <a:t>20'-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sp>
        <p:nvSpPr>
          <p:cNvPr id="571" name="object 571" descr=""/>
          <p:cNvSpPr txBox="1"/>
          <p:nvPr/>
        </p:nvSpPr>
        <p:spPr>
          <a:xfrm>
            <a:off x="9511020" y="9670929"/>
            <a:ext cx="1301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F.R.</a:t>
            </a:r>
            <a:endParaRPr sz="550">
              <a:latin typeface="Arial"/>
              <a:cs typeface="Arial"/>
            </a:endParaRPr>
          </a:p>
        </p:txBody>
      </p:sp>
      <p:sp>
        <p:nvSpPr>
          <p:cNvPr id="572" name="object 572" descr=""/>
          <p:cNvSpPr txBox="1"/>
          <p:nvPr/>
        </p:nvSpPr>
        <p:spPr>
          <a:xfrm>
            <a:off x="12004981" y="9259306"/>
            <a:ext cx="176530" cy="2044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44450">
              <a:lnSpc>
                <a:spcPct val="100000"/>
              </a:lnSpc>
              <a:spcBef>
                <a:spcPts val="125"/>
              </a:spcBef>
            </a:pPr>
            <a:r>
              <a:rPr dirty="0" sz="550" spc="-25">
                <a:latin typeface="Arial"/>
                <a:cs typeface="Arial"/>
              </a:rPr>
              <a:t>12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550" spc="-20">
                <a:latin typeface="Arial"/>
                <a:cs typeface="Arial"/>
              </a:rPr>
              <a:t>A3.3</a:t>
            </a:r>
            <a:endParaRPr sz="550">
              <a:latin typeface="Arial"/>
              <a:cs typeface="Arial"/>
            </a:endParaRPr>
          </a:p>
        </p:txBody>
      </p:sp>
      <p:pic>
        <p:nvPicPr>
          <p:cNvPr id="573" name="object 573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892248" y="10423766"/>
            <a:ext cx="396032" cy="339954"/>
          </a:xfrm>
          <a:prstGeom prst="rect">
            <a:avLst/>
          </a:prstGeom>
        </p:spPr>
      </p:pic>
      <p:sp>
        <p:nvSpPr>
          <p:cNvPr id="574" name="object 574" descr=""/>
          <p:cNvSpPr txBox="1"/>
          <p:nvPr/>
        </p:nvSpPr>
        <p:spPr>
          <a:xfrm>
            <a:off x="12004850" y="10520467"/>
            <a:ext cx="175895" cy="2044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44450">
              <a:lnSpc>
                <a:spcPct val="100000"/>
              </a:lnSpc>
              <a:spcBef>
                <a:spcPts val="125"/>
              </a:spcBef>
            </a:pPr>
            <a:r>
              <a:rPr dirty="0" sz="550" spc="-25">
                <a:latin typeface="Arial"/>
                <a:cs typeface="Arial"/>
              </a:rPr>
              <a:t>11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550" spc="-20">
                <a:latin typeface="Arial"/>
                <a:cs typeface="Arial"/>
              </a:rPr>
              <a:t>A3.3</a:t>
            </a:r>
            <a:endParaRPr sz="550">
              <a:latin typeface="Arial"/>
              <a:cs typeface="Arial"/>
            </a:endParaRPr>
          </a:p>
        </p:txBody>
      </p:sp>
      <p:pic>
        <p:nvPicPr>
          <p:cNvPr id="575" name="object 575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001353" y="9789695"/>
            <a:ext cx="340187" cy="396032"/>
          </a:xfrm>
          <a:prstGeom prst="rect">
            <a:avLst/>
          </a:prstGeom>
        </p:spPr>
      </p:pic>
      <p:sp>
        <p:nvSpPr>
          <p:cNvPr id="576" name="object 576" descr=""/>
          <p:cNvSpPr txBox="1"/>
          <p:nvPr/>
        </p:nvSpPr>
        <p:spPr>
          <a:xfrm>
            <a:off x="9048338" y="9886396"/>
            <a:ext cx="175895" cy="2038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53975">
              <a:lnSpc>
                <a:spcPct val="100000"/>
              </a:lnSpc>
              <a:spcBef>
                <a:spcPts val="125"/>
              </a:spcBef>
            </a:pPr>
            <a:r>
              <a:rPr dirty="0" sz="550" spc="-25">
                <a:latin typeface="Arial"/>
                <a:cs typeface="Arial"/>
              </a:rPr>
              <a:t>10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550" spc="-20">
                <a:latin typeface="Arial"/>
                <a:cs typeface="Arial"/>
              </a:rPr>
              <a:t>A3.3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577" name="object 577" descr=""/>
          <p:cNvGrpSpPr/>
          <p:nvPr/>
        </p:nvGrpSpPr>
        <p:grpSpPr>
          <a:xfrm>
            <a:off x="14839453" y="9789230"/>
            <a:ext cx="339725" cy="396240"/>
            <a:chOff x="14839453" y="9789230"/>
            <a:chExt cx="339725" cy="396240"/>
          </a:xfrm>
        </p:grpSpPr>
        <p:sp>
          <p:nvSpPr>
            <p:cNvPr id="578" name="object 578" descr=""/>
            <p:cNvSpPr/>
            <p:nvPr/>
          </p:nvSpPr>
          <p:spPr>
            <a:xfrm>
              <a:off x="14897509" y="9847285"/>
              <a:ext cx="280035" cy="280035"/>
            </a:xfrm>
            <a:custGeom>
              <a:avLst/>
              <a:gdLst/>
              <a:ahLst/>
              <a:cxnLst/>
              <a:rect l="l" t="t" r="r" b="b"/>
              <a:pathLst>
                <a:path w="280034" h="280034">
                  <a:moveTo>
                    <a:pt x="0" y="139742"/>
                  </a:moveTo>
                  <a:lnTo>
                    <a:pt x="7127" y="183906"/>
                  </a:lnTo>
                  <a:lnTo>
                    <a:pt x="26967" y="222261"/>
                  </a:lnTo>
                  <a:lnTo>
                    <a:pt x="57217" y="252505"/>
                  </a:lnTo>
                  <a:lnTo>
                    <a:pt x="95576" y="272337"/>
                  </a:lnTo>
                  <a:lnTo>
                    <a:pt x="139742" y="279456"/>
                  </a:lnTo>
                  <a:lnTo>
                    <a:pt x="183906" y="272328"/>
                  </a:lnTo>
                  <a:lnTo>
                    <a:pt x="222261" y="252488"/>
                  </a:lnTo>
                  <a:lnTo>
                    <a:pt x="252505" y="222238"/>
                  </a:lnTo>
                  <a:lnTo>
                    <a:pt x="272337" y="183879"/>
                  </a:lnTo>
                  <a:lnTo>
                    <a:pt x="279456" y="139714"/>
                  </a:lnTo>
                  <a:lnTo>
                    <a:pt x="272328" y="95549"/>
                  </a:lnTo>
                  <a:lnTo>
                    <a:pt x="252488" y="57195"/>
                  </a:lnTo>
                  <a:lnTo>
                    <a:pt x="222238" y="26951"/>
                  </a:lnTo>
                  <a:lnTo>
                    <a:pt x="183879" y="7119"/>
                  </a:lnTo>
                  <a:lnTo>
                    <a:pt x="139714" y="0"/>
                  </a:lnTo>
                  <a:lnTo>
                    <a:pt x="95549" y="7127"/>
                  </a:lnTo>
                  <a:lnTo>
                    <a:pt x="57195" y="26967"/>
                  </a:lnTo>
                  <a:lnTo>
                    <a:pt x="26951" y="57217"/>
                  </a:lnTo>
                  <a:lnTo>
                    <a:pt x="7119" y="95576"/>
                  </a:lnTo>
                  <a:lnTo>
                    <a:pt x="0" y="139742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9" name="object 579" descr=""/>
            <p:cNvSpPr/>
            <p:nvPr/>
          </p:nvSpPr>
          <p:spPr>
            <a:xfrm>
              <a:off x="14897741" y="9987130"/>
              <a:ext cx="279400" cy="0"/>
            </a:xfrm>
            <a:custGeom>
              <a:avLst/>
              <a:gdLst/>
              <a:ahLst/>
              <a:cxnLst/>
              <a:rect l="l" t="t" r="r" b="b"/>
              <a:pathLst>
                <a:path w="279400" h="0">
                  <a:moveTo>
                    <a:pt x="279223" y="0"/>
                  </a:moveTo>
                  <a:lnTo>
                    <a:pt x="0" y="0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80" name="object 58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839453" y="9789230"/>
              <a:ext cx="198481" cy="396032"/>
            </a:xfrm>
            <a:prstGeom prst="rect">
              <a:avLst/>
            </a:prstGeom>
          </p:spPr>
        </p:pic>
      </p:grpSp>
      <p:sp>
        <p:nvSpPr>
          <p:cNvPr id="581" name="object 581" descr=""/>
          <p:cNvSpPr txBox="1"/>
          <p:nvPr/>
        </p:nvSpPr>
        <p:spPr>
          <a:xfrm>
            <a:off x="14960665" y="9976446"/>
            <a:ext cx="17589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20">
                <a:latin typeface="Arial"/>
                <a:cs typeface="Arial"/>
              </a:rPr>
              <a:t>A3.3</a:t>
            </a:r>
            <a:endParaRPr sz="550">
              <a:latin typeface="Arial"/>
              <a:cs typeface="Arial"/>
            </a:endParaRPr>
          </a:p>
        </p:txBody>
      </p:sp>
      <p:sp>
        <p:nvSpPr>
          <p:cNvPr id="582" name="object 582" descr=""/>
          <p:cNvSpPr txBox="1"/>
          <p:nvPr/>
        </p:nvSpPr>
        <p:spPr>
          <a:xfrm>
            <a:off x="14999290" y="9885931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9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583" name="object 583" descr=""/>
          <p:cNvGrpSpPr/>
          <p:nvPr/>
        </p:nvGrpSpPr>
        <p:grpSpPr>
          <a:xfrm>
            <a:off x="554233" y="10649936"/>
            <a:ext cx="18990310" cy="2193925"/>
            <a:chOff x="554233" y="10649936"/>
            <a:chExt cx="18990310" cy="2193925"/>
          </a:xfrm>
        </p:grpSpPr>
        <p:sp>
          <p:nvSpPr>
            <p:cNvPr id="584" name="object 584" descr=""/>
            <p:cNvSpPr/>
            <p:nvPr/>
          </p:nvSpPr>
          <p:spPr>
            <a:xfrm>
              <a:off x="558678" y="12336796"/>
              <a:ext cx="16264890" cy="0"/>
            </a:xfrm>
            <a:custGeom>
              <a:avLst/>
              <a:gdLst/>
              <a:ahLst/>
              <a:cxnLst/>
              <a:rect l="l" t="t" r="r" b="b"/>
              <a:pathLst>
                <a:path w="16264890" h="0">
                  <a:moveTo>
                    <a:pt x="0" y="0"/>
                  </a:moveTo>
                  <a:lnTo>
                    <a:pt x="16264543" y="0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85" name="object 585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280946" y="10649936"/>
              <a:ext cx="3263542" cy="2193417"/>
            </a:xfrm>
            <a:prstGeom prst="rect">
              <a:avLst/>
            </a:prstGeom>
          </p:spPr>
        </p:pic>
        <p:sp>
          <p:nvSpPr>
            <p:cNvPr id="586" name="object 586" descr=""/>
            <p:cNvSpPr/>
            <p:nvPr/>
          </p:nvSpPr>
          <p:spPr>
            <a:xfrm>
              <a:off x="558678" y="12336796"/>
              <a:ext cx="16264890" cy="0"/>
            </a:xfrm>
            <a:custGeom>
              <a:avLst/>
              <a:gdLst/>
              <a:ahLst/>
              <a:cxnLst/>
              <a:rect l="l" t="t" r="r" b="b"/>
              <a:pathLst>
                <a:path w="16264890" h="0">
                  <a:moveTo>
                    <a:pt x="0" y="0"/>
                  </a:moveTo>
                  <a:lnTo>
                    <a:pt x="16264543" y="0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7" name="object 587" descr=""/>
            <p:cNvSpPr/>
            <p:nvPr/>
          </p:nvSpPr>
          <p:spPr>
            <a:xfrm>
              <a:off x="14736490" y="10813631"/>
              <a:ext cx="349250" cy="349250"/>
            </a:xfrm>
            <a:custGeom>
              <a:avLst/>
              <a:gdLst/>
              <a:ahLst/>
              <a:cxnLst/>
              <a:rect l="l" t="t" r="r" b="b"/>
              <a:pathLst>
                <a:path w="349250" h="349250">
                  <a:moveTo>
                    <a:pt x="348796" y="174398"/>
                  </a:moveTo>
                  <a:lnTo>
                    <a:pt x="342567" y="128036"/>
                  </a:lnTo>
                  <a:lnTo>
                    <a:pt x="324986" y="86376"/>
                  </a:lnTo>
                  <a:lnTo>
                    <a:pt x="297716" y="51080"/>
                  </a:lnTo>
                  <a:lnTo>
                    <a:pt x="262420" y="23810"/>
                  </a:lnTo>
                  <a:lnTo>
                    <a:pt x="220760" y="6229"/>
                  </a:lnTo>
                  <a:lnTo>
                    <a:pt x="174398" y="0"/>
                  </a:lnTo>
                  <a:lnTo>
                    <a:pt x="128036" y="6229"/>
                  </a:lnTo>
                  <a:lnTo>
                    <a:pt x="86376" y="23810"/>
                  </a:lnTo>
                  <a:lnTo>
                    <a:pt x="51080" y="51080"/>
                  </a:lnTo>
                  <a:lnTo>
                    <a:pt x="23810" y="86376"/>
                  </a:lnTo>
                  <a:lnTo>
                    <a:pt x="6229" y="128036"/>
                  </a:lnTo>
                  <a:lnTo>
                    <a:pt x="0" y="174398"/>
                  </a:lnTo>
                  <a:lnTo>
                    <a:pt x="6229" y="220760"/>
                  </a:lnTo>
                  <a:lnTo>
                    <a:pt x="23810" y="262420"/>
                  </a:lnTo>
                  <a:lnTo>
                    <a:pt x="51080" y="297716"/>
                  </a:lnTo>
                  <a:lnTo>
                    <a:pt x="86376" y="324986"/>
                  </a:lnTo>
                  <a:lnTo>
                    <a:pt x="128036" y="342567"/>
                  </a:lnTo>
                  <a:lnTo>
                    <a:pt x="174398" y="348796"/>
                  </a:lnTo>
                  <a:lnTo>
                    <a:pt x="220760" y="342567"/>
                  </a:lnTo>
                  <a:lnTo>
                    <a:pt x="262420" y="324986"/>
                  </a:lnTo>
                  <a:lnTo>
                    <a:pt x="297716" y="297716"/>
                  </a:lnTo>
                  <a:lnTo>
                    <a:pt x="324986" y="262420"/>
                  </a:lnTo>
                  <a:lnTo>
                    <a:pt x="342567" y="220760"/>
                  </a:lnTo>
                  <a:lnTo>
                    <a:pt x="348796" y="174398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88" name="object 588" descr=""/>
          <p:cNvSpPr/>
          <p:nvPr/>
        </p:nvSpPr>
        <p:spPr>
          <a:xfrm>
            <a:off x="14729975" y="5200073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9" name="object 589" descr=""/>
          <p:cNvSpPr txBox="1"/>
          <p:nvPr/>
        </p:nvSpPr>
        <p:spPr>
          <a:xfrm>
            <a:off x="14007582" y="5370081"/>
            <a:ext cx="560705" cy="1384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590" name="object 590" descr=""/>
          <p:cNvSpPr txBox="1"/>
          <p:nvPr/>
        </p:nvSpPr>
        <p:spPr>
          <a:xfrm>
            <a:off x="13045386" y="5077055"/>
            <a:ext cx="1958339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'H'</a:t>
            </a:r>
            <a:r>
              <a:rPr dirty="0" u="sng" sz="1950" spc="4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950" spc="355">
                <a:latin typeface="Arial"/>
                <a:cs typeface="Arial"/>
              </a:rPr>
              <a:t> </a:t>
            </a:r>
            <a:r>
              <a:rPr dirty="0" u="none" baseline="-29411" sz="2550" spc="-75">
                <a:latin typeface="Arial"/>
                <a:cs typeface="Arial"/>
              </a:rPr>
              <a:t>1</a:t>
            </a:r>
            <a:endParaRPr baseline="-29411" sz="2550">
              <a:latin typeface="Arial"/>
              <a:cs typeface="Arial"/>
            </a:endParaRPr>
          </a:p>
        </p:txBody>
      </p:sp>
      <p:sp>
        <p:nvSpPr>
          <p:cNvPr id="591" name="object 591" descr=""/>
          <p:cNvSpPr txBox="1"/>
          <p:nvPr/>
        </p:nvSpPr>
        <p:spPr>
          <a:xfrm>
            <a:off x="15465936" y="4874567"/>
            <a:ext cx="28638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10">
                <a:latin typeface="Arial"/>
                <a:cs typeface="Arial"/>
              </a:rPr>
              <a:t>NORTH</a:t>
            </a:r>
            <a:endParaRPr sz="550">
              <a:latin typeface="Arial"/>
              <a:cs typeface="Arial"/>
            </a:endParaRPr>
          </a:p>
        </p:txBody>
      </p:sp>
      <p:pic>
        <p:nvPicPr>
          <p:cNvPr id="592" name="object 592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5338100" y="5005547"/>
            <a:ext cx="540297" cy="647915"/>
          </a:xfrm>
          <a:prstGeom prst="rect">
            <a:avLst/>
          </a:prstGeom>
        </p:spPr>
      </p:pic>
      <p:sp>
        <p:nvSpPr>
          <p:cNvPr id="593" name="object 593" descr=""/>
          <p:cNvSpPr/>
          <p:nvPr/>
        </p:nvSpPr>
        <p:spPr>
          <a:xfrm>
            <a:off x="14736723" y="7844088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4" name="object 594" descr=""/>
          <p:cNvSpPr txBox="1"/>
          <p:nvPr/>
        </p:nvSpPr>
        <p:spPr>
          <a:xfrm>
            <a:off x="14014330" y="8014096"/>
            <a:ext cx="560705" cy="1384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595" name="object 595" descr=""/>
          <p:cNvSpPr txBox="1"/>
          <p:nvPr/>
        </p:nvSpPr>
        <p:spPr>
          <a:xfrm>
            <a:off x="13162892" y="7721070"/>
            <a:ext cx="1847850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 spc="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'I'</a:t>
            </a:r>
            <a:r>
              <a:rPr dirty="0" u="sng" sz="1950" spc="409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950" spc="345">
                <a:latin typeface="Arial"/>
                <a:cs typeface="Arial"/>
              </a:rPr>
              <a:t> </a:t>
            </a:r>
            <a:r>
              <a:rPr dirty="0" u="none" baseline="-29411" sz="2550" spc="-75">
                <a:latin typeface="Arial"/>
                <a:cs typeface="Arial"/>
              </a:rPr>
              <a:t>2</a:t>
            </a:r>
            <a:endParaRPr baseline="-29411" sz="2550">
              <a:latin typeface="Arial"/>
              <a:cs typeface="Arial"/>
            </a:endParaRPr>
          </a:p>
        </p:txBody>
      </p:sp>
      <p:sp>
        <p:nvSpPr>
          <p:cNvPr id="596" name="object 596" descr=""/>
          <p:cNvSpPr txBox="1"/>
          <p:nvPr/>
        </p:nvSpPr>
        <p:spPr>
          <a:xfrm>
            <a:off x="15472627" y="7577918"/>
            <a:ext cx="28638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10">
                <a:latin typeface="Arial"/>
                <a:cs typeface="Arial"/>
              </a:rPr>
              <a:t>NORTH</a:t>
            </a:r>
            <a:endParaRPr sz="550">
              <a:latin typeface="Arial"/>
              <a:cs typeface="Arial"/>
            </a:endParaRPr>
          </a:p>
        </p:txBody>
      </p:sp>
      <p:pic>
        <p:nvPicPr>
          <p:cNvPr id="597" name="object 597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5344616" y="7708897"/>
            <a:ext cx="540530" cy="648147"/>
          </a:xfrm>
          <a:prstGeom prst="rect">
            <a:avLst/>
          </a:prstGeom>
        </p:spPr>
      </p:pic>
      <p:sp>
        <p:nvSpPr>
          <p:cNvPr id="598" name="object 598" descr=""/>
          <p:cNvSpPr txBox="1"/>
          <p:nvPr/>
        </p:nvSpPr>
        <p:spPr>
          <a:xfrm>
            <a:off x="14014096" y="10983872"/>
            <a:ext cx="560705" cy="1384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599" name="object 599" descr=""/>
          <p:cNvSpPr txBox="1"/>
          <p:nvPr/>
        </p:nvSpPr>
        <p:spPr>
          <a:xfrm>
            <a:off x="13107282" y="10690614"/>
            <a:ext cx="1903095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'J'</a:t>
            </a:r>
            <a:r>
              <a:rPr dirty="0" u="sng" sz="1950" spc="4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950" spc="355">
                <a:latin typeface="Arial"/>
                <a:cs typeface="Arial"/>
              </a:rPr>
              <a:t> </a:t>
            </a:r>
            <a:r>
              <a:rPr dirty="0" u="none" baseline="-29411" sz="2550" spc="-75">
                <a:latin typeface="Arial"/>
                <a:cs typeface="Arial"/>
              </a:rPr>
              <a:t>3</a:t>
            </a:r>
            <a:endParaRPr baseline="-29411" sz="2550">
              <a:latin typeface="Arial"/>
              <a:cs typeface="Arial"/>
            </a:endParaRPr>
          </a:p>
        </p:txBody>
      </p:sp>
      <p:sp>
        <p:nvSpPr>
          <p:cNvPr id="600" name="object 600" descr=""/>
          <p:cNvSpPr txBox="1"/>
          <p:nvPr/>
        </p:nvSpPr>
        <p:spPr>
          <a:xfrm>
            <a:off x="15472395" y="10547693"/>
            <a:ext cx="28638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10">
                <a:latin typeface="Arial"/>
                <a:cs typeface="Arial"/>
              </a:rPr>
              <a:t>NORTH</a:t>
            </a:r>
            <a:endParaRPr sz="550">
              <a:latin typeface="Arial"/>
              <a:cs typeface="Arial"/>
            </a:endParaRPr>
          </a:p>
        </p:txBody>
      </p:sp>
      <p:pic>
        <p:nvPicPr>
          <p:cNvPr id="601" name="object 601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344616" y="10678673"/>
            <a:ext cx="540297" cy="648147"/>
          </a:xfrm>
          <a:prstGeom prst="rect">
            <a:avLst/>
          </a:prstGeom>
        </p:spPr>
      </p:pic>
      <p:sp>
        <p:nvSpPr>
          <p:cNvPr id="602" name="object 602" descr=""/>
          <p:cNvSpPr txBox="1"/>
          <p:nvPr/>
        </p:nvSpPr>
        <p:spPr>
          <a:xfrm>
            <a:off x="17625854" y="11219529"/>
            <a:ext cx="1746250" cy="1151255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360"/>
              </a:spcBef>
            </a:pPr>
            <a:r>
              <a:rPr dirty="0" sz="3100" spc="305" b="0">
                <a:latin typeface="Segoe UI Semilight"/>
                <a:cs typeface="Segoe UI Semilight"/>
              </a:rPr>
              <a:t>JORDAN</a:t>
            </a:r>
            <a:endParaRPr sz="3100">
              <a:latin typeface="Segoe UI Semilight"/>
              <a:cs typeface="Segoe UI Semilight"/>
            </a:endParaRPr>
          </a:p>
          <a:p>
            <a:pPr marL="16510">
              <a:lnSpc>
                <a:spcPct val="100000"/>
              </a:lnSpc>
              <a:spcBef>
                <a:spcPts val="45"/>
              </a:spcBef>
            </a:pPr>
            <a:r>
              <a:rPr dirty="0" sz="1650" b="0">
                <a:latin typeface="Segoe UI Semilight"/>
                <a:cs typeface="Segoe UI Semilight"/>
              </a:rPr>
              <a:t>A</a:t>
            </a:r>
            <a:r>
              <a:rPr dirty="0" sz="1650" spc="20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R</a:t>
            </a:r>
            <a:r>
              <a:rPr dirty="0" sz="1650" spc="20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C</a:t>
            </a:r>
            <a:r>
              <a:rPr dirty="0" sz="1650" spc="25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H</a:t>
            </a:r>
            <a:r>
              <a:rPr dirty="0" sz="1650" spc="20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I</a:t>
            </a:r>
            <a:r>
              <a:rPr dirty="0" sz="1650" spc="25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T</a:t>
            </a:r>
            <a:r>
              <a:rPr dirty="0" sz="1650" spc="20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E</a:t>
            </a:r>
            <a:r>
              <a:rPr dirty="0" sz="1650" spc="25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C</a:t>
            </a:r>
            <a:r>
              <a:rPr dirty="0" sz="1650" spc="20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T</a:t>
            </a:r>
            <a:r>
              <a:rPr dirty="0" sz="1650" spc="25" b="0">
                <a:latin typeface="Segoe UI Semilight"/>
                <a:cs typeface="Segoe UI Semilight"/>
              </a:rPr>
              <a:t> </a:t>
            </a:r>
            <a:r>
              <a:rPr dirty="0" sz="1650" spc="-50" b="0">
                <a:latin typeface="Segoe UI Semilight"/>
                <a:cs typeface="Segoe UI Semilight"/>
              </a:rPr>
              <a:t>S</a:t>
            </a:r>
            <a:endParaRPr sz="1650">
              <a:latin typeface="Segoe UI Semilight"/>
              <a:cs typeface="Segoe UI Semilight"/>
            </a:endParaRPr>
          </a:p>
          <a:p>
            <a:pPr marL="12700" marR="30480" indent="2540">
              <a:lnSpc>
                <a:spcPct val="110200"/>
              </a:lnSpc>
              <a:spcBef>
                <a:spcPts val="25"/>
              </a:spcBef>
            </a:pPr>
            <a:r>
              <a:rPr dirty="0" sz="1050" b="0">
                <a:latin typeface="Segoe UI Semilight"/>
                <a:cs typeface="Segoe UI Semilight"/>
              </a:rPr>
              <a:t>131</a:t>
            </a:r>
            <a:r>
              <a:rPr dirty="0" sz="1050" spc="45" b="0">
                <a:latin typeface="Segoe UI Semilight"/>
                <a:cs typeface="Segoe UI Semilight"/>
              </a:rPr>
              <a:t> </a:t>
            </a:r>
            <a:r>
              <a:rPr dirty="0" sz="1050" b="0">
                <a:latin typeface="Segoe UI Semilight"/>
                <a:cs typeface="Segoe UI Semilight"/>
              </a:rPr>
              <a:t>CALLE</a:t>
            </a:r>
            <a:r>
              <a:rPr dirty="0" sz="1050" spc="40" b="0">
                <a:latin typeface="Segoe UI Semilight"/>
                <a:cs typeface="Segoe UI Semilight"/>
              </a:rPr>
              <a:t> </a:t>
            </a:r>
            <a:r>
              <a:rPr dirty="0" sz="1050" b="0">
                <a:latin typeface="Segoe UI Semilight"/>
                <a:cs typeface="Segoe UI Semilight"/>
              </a:rPr>
              <a:t>IGLESIA,</a:t>
            </a:r>
            <a:r>
              <a:rPr dirty="0" sz="1050" spc="40" b="0">
                <a:latin typeface="Segoe UI Semilight"/>
                <a:cs typeface="Segoe UI Semilight"/>
              </a:rPr>
              <a:t> </a:t>
            </a:r>
            <a:r>
              <a:rPr dirty="0" sz="1050" b="0">
                <a:latin typeface="Segoe UI Semilight"/>
                <a:cs typeface="Segoe UI Semilight"/>
              </a:rPr>
              <a:t>SUITE</a:t>
            </a:r>
            <a:r>
              <a:rPr dirty="0" sz="1050" spc="40" b="0">
                <a:latin typeface="Segoe UI Semilight"/>
                <a:cs typeface="Segoe UI Semilight"/>
              </a:rPr>
              <a:t> </a:t>
            </a:r>
            <a:r>
              <a:rPr dirty="0" sz="1050" spc="-25" b="0">
                <a:latin typeface="Segoe UI Semilight"/>
                <a:cs typeface="Segoe UI Semilight"/>
              </a:rPr>
              <a:t>100 </a:t>
            </a:r>
            <a:r>
              <a:rPr dirty="0" sz="1050" b="0">
                <a:latin typeface="Segoe UI Semilight"/>
                <a:cs typeface="Segoe UI Semilight"/>
              </a:rPr>
              <a:t>SAN</a:t>
            </a:r>
            <a:r>
              <a:rPr dirty="0" sz="1050" spc="165" b="0">
                <a:latin typeface="Segoe UI Semilight"/>
                <a:cs typeface="Segoe UI Semilight"/>
              </a:rPr>
              <a:t> </a:t>
            </a:r>
            <a:r>
              <a:rPr dirty="0" sz="1050" spc="50" b="0">
                <a:latin typeface="Segoe UI Semilight"/>
                <a:cs typeface="Segoe UI Semilight"/>
              </a:rPr>
              <a:t>CLEMENTE,</a:t>
            </a:r>
            <a:r>
              <a:rPr dirty="0" sz="1050" spc="180" b="0">
                <a:latin typeface="Segoe UI Semilight"/>
                <a:cs typeface="Segoe UI Semilight"/>
              </a:rPr>
              <a:t> </a:t>
            </a:r>
            <a:r>
              <a:rPr dirty="0" sz="1050" b="0">
                <a:latin typeface="Segoe UI Semilight"/>
                <a:cs typeface="Segoe UI Semilight"/>
              </a:rPr>
              <a:t>CA</a:t>
            </a:r>
            <a:r>
              <a:rPr dirty="0" sz="1050" spc="180" b="0">
                <a:latin typeface="Segoe UI Semilight"/>
                <a:cs typeface="Segoe UI Semilight"/>
              </a:rPr>
              <a:t> </a:t>
            </a:r>
            <a:r>
              <a:rPr dirty="0" sz="1050" spc="35" b="0">
                <a:latin typeface="Segoe UI Semilight"/>
                <a:cs typeface="Segoe UI Semilight"/>
              </a:rPr>
              <a:t>92672</a:t>
            </a:r>
            <a:endParaRPr sz="1050">
              <a:latin typeface="Segoe UI Semilight"/>
              <a:cs typeface="Segoe UI Semilight"/>
            </a:endParaRPr>
          </a:p>
        </p:txBody>
      </p:sp>
      <p:sp>
        <p:nvSpPr>
          <p:cNvPr id="603" name="object 603" descr=""/>
          <p:cNvSpPr txBox="1"/>
          <p:nvPr/>
        </p:nvSpPr>
        <p:spPr>
          <a:xfrm>
            <a:off x="13069157" y="11342951"/>
            <a:ext cx="3731895" cy="1115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48460">
              <a:lnSpc>
                <a:spcPts val="3085"/>
              </a:lnSpc>
            </a:pPr>
            <a:r>
              <a:rPr dirty="0" sz="3050">
                <a:latin typeface="Arial"/>
                <a:cs typeface="Arial"/>
              </a:rPr>
              <a:t>SCHEME</a:t>
            </a:r>
            <a:r>
              <a:rPr dirty="0" sz="3050" spc="5">
                <a:latin typeface="Arial"/>
                <a:cs typeface="Arial"/>
              </a:rPr>
              <a:t> </a:t>
            </a:r>
            <a:r>
              <a:rPr dirty="0" sz="3050" spc="-50">
                <a:latin typeface="Arial"/>
                <a:cs typeface="Arial"/>
              </a:rPr>
              <a:t>C</a:t>
            </a:r>
            <a:endParaRPr sz="3050">
              <a:latin typeface="Arial"/>
              <a:cs typeface="Arial"/>
            </a:endParaRPr>
          </a:p>
          <a:p>
            <a:pPr marL="12700">
              <a:lnSpc>
                <a:spcPts val="5115"/>
              </a:lnSpc>
            </a:pPr>
            <a:r>
              <a:rPr dirty="0" sz="4600">
                <a:latin typeface="Arial"/>
                <a:cs typeface="Arial"/>
              </a:rPr>
              <a:t>FLOOR</a:t>
            </a:r>
            <a:r>
              <a:rPr dirty="0" sz="4600" spc="-20">
                <a:latin typeface="Arial"/>
                <a:cs typeface="Arial"/>
              </a:rPr>
              <a:t> PLAN</a:t>
            </a:r>
            <a:endParaRPr sz="4600">
              <a:latin typeface="Arial"/>
              <a:cs typeface="Arial"/>
            </a:endParaRPr>
          </a:p>
          <a:p>
            <a:pPr marL="661035">
              <a:lnSpc>
                <a:spcPct val="100000"/>
              </a:lnSpc>
              <a:spcBef>
                <a:spcPts val="50"/>
              </a:spcBef>
            </a:pPr>
            <a:r>
              <a:rPr dirty="0" sz="350" spc="20">
                <a:latin typeface="Arial"/>
                <a:cs typeface="Arial"/>
              </a:rPr>
              <a:t>THIS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DRAWING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AND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ITS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CONTENTS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ARE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INSTRUMENTS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-25">
                <a:latin typeface="Arial"/>
                <a:cs typeface="Arial"/>
              </a:rPr>
              <a:t>OF</a:t>
            </a:r>
            <a:endParaRPr sz="350">
              <a:latin typeface="Arial"/>
              <a:cs typeface="Arial"/>
            </a:endParaRPr>
          </a:p>
        </p:txBody>
      </p:sp>
      <p:sp>
        <p:nvSpPr>
          <p:cNvPr id="604" name="object 604" descr=""/>
          <p:cNvSpPr txBox="1"/>
          <p:nvPr/>
        </p:nvSpPr>
        <p:spPr>
          <a:xfrm>
            <a:off x="580882" y="11724603"/>
            <a:ext cx="8998585" cy="1102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790"/>
              </a:lnSpc>
            </a:pPr>
            <a:r>
              <a:rPr dirty="0" sz="4600">
                <a:latin typeface="Arial"/>
                <a:cs typeface="Arial"/>
              </a:rPr>
              <a:t>MISSION</a:t>
            </a:r>
            <a:r>
              <a:rPr dirty="0" sz="4600" spc="-25">
                <a:latin typeface="Arial"/>
                <a:cs typeface="Arial"/>
              </a:rPr>
              <a:t> </a:t>
            </a:r>
            <a:r>
              <a:rPr dirty="0" sz="4600">
                <a:latin typeface="Arial"/>
                <a:cs typeface="Arial"/>
              </a:rPr>
              <a:t>ROAD</a:t>
            </a:r>
            <a:r>
              <a:rPr dirty="0" sz="4600" spc="-15">
                <a:latin typeface="Arial"/>
                <a:cs typeface="Arial"/>
              </a:rPr>
              <a:t> </a:t>
            </a:r>
            <a:r>
              <a:rPr dirty="0" sz="4600">
                <a:latin typeface="Arial"/>
                <a:cs typeface="Arial"/>
              </a:rPr>
              <a:t>SELF</a:t>
            </a:r>
            <a:r>
              <a:rPr dirty="0" sz="4600" spc="-15">
                <a:latin typeface="Arial"/>
                <a:cs typeface="Arial"/>
              </a:rPr>
              <a:t> </a:t>
            </a:r>
            <a:r>
              <a:rPr dirty="0" sz="4600" spc="-10">
                <a:latin typeface="Arial"/>
                <a:cs typeface="Arial"/>
              </a:rPr>
              <a:t>STORAGE</a:t>
            </a:r>
            <a:endParaRPr sz="4600">
              <a:latin typeface="Arial"/>
              <a:cs typeface="Arial"/>
            </a:endParaRPr>
          </a:p>
          <a:p>
            <a:pPr marL="12700">
              <a:lnSpc>
                <a:spcPts val="3740"/>
              </a:lnSpc>
            </a:pPr>
            <a:r>
              <a:rPr dirty="0" sz="3450">
                <a:latin typeface="Arial"/>
                <a:cs typeface="Arial"/>
              </a:rPr>
              <a:t>FALLBROOK, </a:t>
            </a:r>
            <a:r>
              <a:rPr dirty="0" sz="3450" spc="-25">
                <a:latin typeface="Arial"/>
                <a:cs typeface="Arial"/>
              </a:rPr>
              <a:t>CA</a:t>
            </a:r>
            <a:endParaRPr sz="3450">
              <a:latin typeface="Arial"/>
              <a:cs typeface="Arial"/>
            </a:endParaRPr>
          </a:p>
        </p:txBody>
      </p:sp>
      <p:sp>
        <p:nvSpPr>
          <p:cNvPr id="605" name="object 605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JOB</a:t>
            </a:r>
            <a:r>
              <a:rPr dirty="0" spc="35"/>
              <a:t> </a:t>
            </a:r>
            <a:r>
              <a:rPr dirty="0"/>
              <a:t>NUMBER:</a:t>
            </a:r>
            <a:r>
              <a:rPr dirty="0" spc="145"/>
              <a:t>  </a:t>
            </a:r>
            <a:r>
              <a:rPr dirty="0" spc="-10"/>
              <a:t>24-</a:t>
            </a:r>
            <a:r>
              <a:rPr dirty="0" spc="-25"/>
              <a:t>719</a:t>
            </a:r>
          </a:p>
        </p:txBody>
      </p:sp>
      <p:sp>
        <p:nvSpPr>
          <p:cNvPr id="606" name="object 606" descr=""/>
          <p:cNvSpPr txBox="1"/>
          <p:nvPr/>
        </p:nvSpPr>
        <p:spPr>
          <a:xfrm>
            <a:off x="13715094" y="12436554"/>
            <a:ext cx="1544320" cy="37401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 indent="1270">
              <a:lnSpc>
                <a:spcPct val="110200"/>
              </a:lnSpc>
              <a:spcBef>
                <a:spcPts val="55"/>
              </a:spcBef>
            </a:pPr>
            <a:r>
              <a:rPr dirty="0" sz="350" spc="10">
                <a:latin typeface="Arial"/>
                <a:cs typeface="Arial"/>
              </a:rPr>
              <a:t>SERVICE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AND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ARE</a:t>
            </a:r>
            <a:r>
              <a:rPr dirty="0" sz="350" spc="5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THE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COPYRIGHTED</a:t>
            </a:r>
            <a:r>
              <a:rPr dirty="0" sz="350" spc="5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PROPERTY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OF</a:t>
            </a:r>
            <a:r>
              <a:rPr dirty="0" sz="350" spc="55">
                <a:latin typeface="Arial"/>
                <a:cs typeface="Arial"/>
              </a:rPr>
              <a:t> </a:t>
            </a:r>
            <a:r>
              <a:rPr dirty="0" sz="350" spc="-10">
                <a:latin typeface="Arial"/>
                <a:cs typeface="Arial"/>
              </a:rPr>
              <a:t>JORDAN</a:t>
            </a:r>
            <a:r>
              <a:rPr dirty="0" sz="350" spc="50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ARCHITECTS,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INC.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THE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USE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IS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EXPRESSLY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INTENDED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FOR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-25">
                <a:latin typeface="Arial"/>
                <a:cs typeface="Arial"/>
              </a:rPr>
              <a:t>THE</a:t>
            </a:r>
            <a:r>
              <a:rPr dirty="0" sz="350" spc="50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PROJECT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NOTED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ABOVE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AND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MAY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NOT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BE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REUSED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-25">
                <a:latin typeface="Arial"/>
                <a:cs typeface="Arial"/>
              </a:rPr>
              <a:t>OR</a:t>
            </a:r>
            <a:r>
              <a:rPr dirty="0" sz="350" spc="50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REPRODUCED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IN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WHOLE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OR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IN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PART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WITHOUT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THE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-10">
                <a:latin typeface="Arial"/>
                <a:cs typeface="Arial"/>
              </a:rPr>
              <a:t>WRITTEN</a:t>
            </a:r>
            <a:r>
              <a:rPr dirty="0" sz="350" spc="50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PERMISSION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OF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JORDAN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ARCHITECTS,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INC.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-10">
                <a:latin typeface="Arial"/>
                <a:cs typeface="Arial"/>
              </a:rPr>
              <a:t>"COPYRIGHT"</a:t>
            </a:r>
            <a:r>
              <a:rPr dirty="0" sz="350" spc="500">
                <a:latin typeface="Arial"/>
                <a:cs typeface="Arial"/>
              </a:rPr>
              <a:t>  </a:t>
            </a:r>
            <a:r>
              <a:rPr dirty="0" sz="350" spc="10">
                <a:latin typeface="Arial"/>
                <a:cs typeface="Arial"/>
              </a:rPr>
              <a:t>YEAR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OF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FIRST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PUBLICATION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2024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JORDAN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ARCHITECTS,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-20">
                <a:latin typeface="Arial"/>
                <a:cs typeface="Arial"/>
              </a:rPr>
              <a:t>INC.</a:t>
            </a:r>
            <a:endParaRPr sz="350">
              <a:latin typeface="Arial"/>
              <a:cs typeface="Arial"/>
            </a:endParaRPr>
          </a:p>
        </p:txBody>
      </p:sp>
      <p:sp>
        <p:nvSpPr>
          <p:cNvPr id="607" name="object 607" descr=""/>
          <p:cNvSpPr txBox="1"/>
          <p:nvPr/>
        </p:nvSpPr>
        <p:spPr>
          <a:xfrm>
            <a:off x="15658724" y="12509153"/>
            <a:ext cx="395605" cy="28130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800" spc="-10">
                <a:latin typeface="Arial"/>
                <a:cs typeface="Arial"/>
              </a:rPr>
              <a:t>SCALE: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800" spc="-10">
                <a:latin typeface="Arial"/>
                <a:cs typeface="Arial"/>
              </a:rPr>
              <a:t>DATE:</a:t>
            </a:r>
            <a:endParaRPr sz="800">
              <a:latin typeface="Arial"/>
              <a:cs typeface="Arial"/>
            </a:endParaRPr>
          </a:p>
        </p:txBody>
      </p:sp>
      <p:sp>
        <p:nvSpPr>
          <p:cNvPr id="608" name="object 60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1/16"=1'-</a:t>
            </a:r>
            <a:r>
              <a:rPr dirty="0" spc="-25"/>
              <a:t>0"</a:t>
            </a:r>
          </a:p>
          <a:p>
            <a:pPr marL="27940">
              <a:lnSpc>
                <a:spcPct val="100000"/>
              </a:lnSpc>
              <a:spcBef>
                <a:spcPts val="165"/>
              </a:spcBef>
            </a:pPr>
            <a:r>
              <a:rPr dirty="0" sz="750" spc="-10"/>
              <a:t>09/02/2025</a:t>
            </a:r>
            <a:endParaRPr sz="750"/>
          </a:p>
        </p:txBody>
      </p:sp>
      <p:sp>
        <p:nvSpPr>
          <p:cNvPr id="609" name="object 60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190"/>
              </a:lnSpc>
            </a:pPr>
            <a:r>
              <a:rPr dirty="0" spc="-20"/>
              <a:t>A2.</a:t>
            </a:r>
            <a:r>
              <a:rPr dirty="0" spc="-20"/>
              <a:t>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2836141" y="8752495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2888495" y="8752495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2940849" y="8752495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2993204" y="8752495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3045558" y="8752495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3097913" y="8752495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3150267" y="8752495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3202622" y="8752495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3254976" y="8752495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3307330" y="8752495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3359685" y="8752495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3412040" y="8752495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3464393" y="8752495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3516748" y="8752495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3569103" y="8752495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13621456" y="8752495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13673811" y="8752495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13726166" y="8752495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13778520" y="8752495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13830875" y="8752495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13883230" y="8752495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13935583" y="8752495"/>
            <a:ext cx="635" cy="386080"/>
          </a:xfrm>
          <a:custGeom>
            <a:avLst/>
            <a:gdLst/>
            <a:ahLst/>
            <a:cxnLst/>
            <a:rect l="l" t="t" r="r" b="b"/>
            <a:pathLst>
              <a:path w="634" h="386079">
                <a:moveTo>
                  <a:pt x="232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13987938" y="8752495"/>
            <a:ext cx="635" cy="386080"/>
          </a:xfrm>
          <a:custGeom>
            <a:avLst/>
            <a:gdLst/>
            <a:ahLst/>
            <a:cxnLst/>
            <a:rect l="l" t="t" r="r" b="b"/>
            <a:pathLst>
              <a:path w="634" h="386079">
                <a:moveTo>
                  <a:pt x="232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14040293" y="8752495"/>
            <a:ext cx="635" cy="386080"/>
          </a:xfrm>
          <a:custGeom>
            <a:avLst/>
            <a:gdLst/>
            <a:ahLst/>
            <a:cxnLst/>
            <a:rect l="l" t="t" r="r" b="b"/>
            <a:pathLst>
              <a:path w="634" h="386079">
                <a:moveTo>
                  <a:pt x="232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14092646" y="8752495"/>
            <a:ext cx="635" cy="386080"/>
          </a:xfrm>
          <a:custGeom>
            <a:avLst/>
            <a:gdLst/>
            <a:ahLst/>
            <a:cxnLst/>
            <a:rect l="l" t="t" r="r" b="b"/>
            <a:pathLst>
              <a:path w="634" h="386079">
                <a:moveTo>
                  <a:pt x="232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14145001" y="8752495"/>
            <a:ext cx="635" cy="386080"/>
          </a:xfrm>
          <a:custGeom>
            <a:avLst/>
            <a:gdLst/>
            <a:ahLst/>
            <a:cxnLst/>
            <a:rect l="l" t="t" r="r" b="b"/>
            <a:pathLst>
              <a:path w="634" h="386079">
                <a:moveTo>
                  <a:pt x="232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14197356" y="8752495"/>
            <a:ext cx="635" cy="386080"/>
          </a:xfrm>
          <a:custGeom>
            <a:avLst/>
            <a:gdLst/>
            <a:ahLst/>
            <a:cxnLst/>
            <a:rect l="l" t="t" r="r" b="b"/>
            <a:pathLst>
              <a:path w="634" h="386079">
                <a:moveTo>
                  <a:pt x="232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14249710" y="8752495"/>
            <a:ext cx="635" cy="386080"/>
          </a:xfrm>
          <a:custGeom>
            <a:avLst/>
            <a:gdLst/>
            <a:ahLst/>
            <a:cxnLst/>
            <a:rect l="l" t="t" r="r" b="b"/>
            <a:pathLst>
              <a:path w="634" h="386079">
                <a:moveTo>
                  <a:pt x="232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14302065" y="8752495"/>
            <a:ext cx="635" cy="386080"/>
          </a:xfrm>
          <a:custGeom>
            <a:avLst/>
            <a:gdLst/>
            <a:ahLst/>
            <a:cxnLst/>
            <a:rect l="l" t="t" r="r" b="b"/>
            <a:pathLst>
              <a:path w="634" h="386079">
                <a:moveTo>
                  <a:pt x="232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14354419" y="8752495"/>
            <a:ext cx="635" cy="386080"/>
          </a:xfrm>
          <a:custGeom>
            <a:avLst/>
            <a:gdLst/>
            <a:ahLst/>
            <a:cxnLst/>
            <a:rect l="l" t="t" r="r" b="b"/>
            <a:pathLst>
              <a:path w="634" h="386079">
                <a:moveTo>
                  <a:pt x="232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14406773" y="8752495"/>
            <a:ext cx="635" cy="386080"/>
          </a:xfrm>
          <a:custGeom>
            <a:avLst/>
            <a:gdLst/>
            <a:ahLst/>
            <a:cxnLst/>
            <a:rect l="l" t="t" r="r" b="b"/>
            <a:pathLst>
              <a:path w="634" h="386079">
                <a:moveTo>
                  <a:pt x="232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14459128" y="8752495"/>
            <a:ext cx="635" cy="386080"/>
          </a:xfrm>
          <a:custGeom>
            <a:avLst/>
            <a:gdLst/>
            <a:ahLst/>
            <a:cxnLst/>
            <a:rect l="l" t="t" r="r" b="b"/>
            <a:pathLst>
              <a:path w="634" h="386079">
                <a:moveTo>
                  <a:pt x="232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14511483" y="8752495"/>
            <a:ext cx="635" cy="386080"/>
          </a:xfrm>
          <a:custGeom>
            <a:avLst/>
            <a:gdLst/>
            <a:ahLst/>
            <a:cxnLst/>
            <a:rect l="l" t="t" r="r" b="b"/>
            <a:pathLst>
              <a:path w="634" h="386079">
                <a:moveTo>
                  <a:pt x="232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14563836" y="8752495"/>
            <a:ext cx="635" cy="386080"/>
          </a:xfrm>
          <a:custGeom>
            <a:avLst/>
            <a:gdLst/>
            <a:ahLst/>
            <a:cxnLst/>
            <a:rect l="l" t="t" r="r" b="b"/>
            <a:pathLst>
              <a:path w="634" h="386079">
                <a:moveTo>
                  <a:pt x="232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14616191" y="8752495"/>
            <a:ext cx="635" cy="386080"/>
          </a:xfrm>
          <a:custGeom>
            <a:avLst/>
            <a:gdLst/>
            <a:ahLst/>
            <a:cxnLst/>
            <a:rect l="l" t="t" r="r" b="b"/>
            <a:pathLst>
              <a:path w="634" h="386079">
                <a:moveTo>
                  <a:pt x="232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14668546" y="8752495"/>
            <a:ext cx="635" cy="386080"/>
          </a:xfrm>
          <a:custGeom>
            <a:avLst/>
            <a:gdLst/>
            <a:ahLst/>
            <a:cxnLst/>
            <a:rect l="l" t="t" r="r" b="b"/>
            <a:pathLst>
              <a:path w="634" h="386079">
                <a:moveTo>
                  <a:pt x="232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14720899" y="8752495"/>
            <a:ext cx="635" cy="386080"/>
          </a:xfrm>
          <a:custGeom>
            <a:avLst/>
            <a:gdLst/>
            <a:ahLst/>
            <a:cxnLst/>
            <a:rect l="l" t="t" r="r" b="b"/>
            <a:pathLst>
              <a:path w="634" h="386079">
                <a:moveTo>
                  <a:pt x="232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14773487" y="8752495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14825842" y="8752495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14878195" y="8752495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14930550" y="8752495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14982905" y="8752495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15035259" y="8752495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15087613" y="8752495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15139968" y="8752495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15192322" y="8752495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/>
          <p:nvPr/>
        </p:nvSpPr>
        <p:spPr>
          <a:xfrm>
            <a:off x="15244677" y="8752495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/>
          <p:nvPr/>
        </p:nvSpPr>
        <p:spPr>
          <a:xfrm>
            <a:off x="15297032" y="8752495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/>
          <p:nvPr/>
        </p:nvSpPr>
        <p:spPr>
          <a:xfrm>
            <a:off x="15349385" y="8752495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/>
          <p:nvPr/>
        </p:nvSpPr>
        <p:spPr>
          <a:xfrm>
            <a:off x="15401740" y="8752495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/>
          <p:nvPr/>
        </p:nvSpPr>
        <p:spPr>
          <a:xfrm>
            <a:off x="15454095" y="8752495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/>
          <p:nvPr/>
        </p:nvSpPr>
        <p:spPr>
          <a:xfrm>
            <a:off x="15506448" y="8752495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/>
          <p:nvPr/>
        </p:nvSpPr>
        <p:spPr>
          <a:xfrm>
            <a:off x="15558803" y="8752495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/>
          <p:nvPr/>
        </p:nvSpPr>
        <p:spPr>
          <a:xfrm>
            <a:off x="15611158" y="8752495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/>
          <p:nvPr/>
        </p:nvSpPr>
        <p:spPr>
          <a:xfrm>
            <a:off x="15663512" y="8752495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/>
          <p:nvPr/>
        </p:nvSpPr>
        <p:spPr>
          <a:xfrm>
            <a:off x="15715867" y="8752263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79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/>
          <p:nvPr/>
        </p:nvSpPr>
        <p:spPr>
          <a:xfrm>
            <a:off x="15768222" y="8752263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79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 descr=""/>
          <p:cNvSpPr/>
          <p:nvPr/>
        </p:nvSpPr>
        <p:spPr>
          <a:xfrm>
            <a:off x="15820575" y="8752263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79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/>
          <p:nvPr/>
        </p:nvSpPr>
        <p:spPr>
          <a:xfrm>
            <a:off x="15872930" y="8752263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/>
          <p:nvPr/>
        </p:nvSpPr>
        <p:spPr>
          <a:xfrm>
            <a:off x="15925285" y="8752263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 descr=""/>
          <p:cNvSpPr/>
          <p:nvPr/>
        </p:nvSpPr>
        <p:spPr>
          <a:xfrm>
            <a:off x="15977638" y="8752263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 descr=""/>
          <p:cNvSpPr/>
          <p:nvPr/>
        </p:nvSpPr>
        <p:spPr>
          <a:xfrm>
            <a:off x="16029993" y="8752263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 descr=""/>
          <p:cNvSpPr/>
          <p:nvPr/>
        </p:nvSpPr>
        <p:spPr>
          <a:xfrm>
            <a:off x="16082348" y="8752263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 descr=""/>
          <p:cNvSpPr/>
          <p:nvPr/>
        </p:nvSpPr>
        <p:spPr>
          <a:xfrm>
            <a:off x="16134701" y="8752263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 descr=""/>
          <p:cNvSpPr/>
          <p:nvPr/>
        </p:nvSpPr>
        <p:spPr>
          <a:xfrm>
            <a:off x="16187056" y="8752263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 descr=""/>
          <p:cNvSpPr/>
          <p:nvPr/>
        </p:nvSpPr>
        <p:spPr>
          <a:xfrm>
            <a:off x="16239411" y="8752263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 descr=""/>
          <p:cNvSpPr/>
          <p:nvPr/>
        </p:nvSpPr>
        <p:spPr>
          <a:xfrm>
            <a:off x="16291765" y="8752263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 descr=""/>
          <p:cNvSpPr/>
          <p:nvPr/>
        </p:nvSpPr>
        <p:spPr>
          <a:xfrm>
            <a:off x="16344120" y="8752263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 descr=""/>
          <p:cNvSpPr/>
          <p:nvPr/>
        </p:nvSpPr>
        <p:spPr>
          <a:xfrm>
            <a:off x="16396475" y="8752263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 descr=""/>
          <p:cNvSpPr/>
          <p:nvPr/>
        </p:nvSpPr>
        <p:spPr>
          <a:xfrm>
            <a:off x="16448828" y="8752263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 descr=""/>
          <p:cNvSpPr/>
          <p:nvPr/>
        </p:nvSpPr>
        <p:spPr>
          <a:xfrm>
            <a:off x="16501183" y="8752263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 descr=""/>
          <p:cNvSpPr/>
          <p:nvPr/>
        </p:nvSpPr>
        <p:spPr>
          <a:xfrm>
            <a:off x="16553538" y="8752263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 descr=""/>
          <p:cNvSpPr/>
          <p:nvPr/>
        </p:nvSpPr>
        <p:spPr>
          <a:xfrm>
            <a:off x="16605891" y="8752263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 descr=""/>
          <p:cNvSpPr/>
          <p:nvPr/>
        </p:nvSpPr>
        <p:spPr>
          <a:xfrm>
            <a:off x="16658246" y="8752263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 descr=""/>
          <p:cNvSpPr/>
          <p:nvPr/>
        </p:nvSpPr>
        <p:spPr>
          <a:xfrm>
            <a:off x="16710601" y="8752263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 descr=""/>
          <p:cNvSpPr/>
          <p:nvPr/>
        </p:nvSpPr>
        <p:spPr>
          <a:xfrm>
            <a:off x="16762955" y="8752263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 descr=""/>
          <p:cNvSpPr/>
          <p:nvPr/>
        </p:nvSpPr>
        <p:spPr>
          <a:xfrm>
            <a:off x="16815310" y="8752263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 descr=""/>
          <p:cNvSpPr/>
          <p:nvPr/>
        </p:nvSpPr>
        <p:spPr>
          <a:xfrm>
            <a:off x="16867664" y="8752263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 descr=""/>
          <p:cNvSpPr/>
          <p:nvPr/>
        </p:nvSpPr>
        <p:spPr>
          <a:xfrm>
            <a:off x="16920018" y="8752263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 descr=""/>
          <p:cNvSpPr/>
          <p:nvPr/>
        </p:nvSpPr>
        <p:spPr>
          <a:xfrm>
            <a:off x="16972373" y="8752263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 descr=""/>
          <p:cNvSpPr/>
          <p:nvPr/>
        </p:nvSpPr>
        <p:spPr>
          <a:xfrm>
            <a:off x="17024728" y="8752263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 descr=""/>
          <p:cNvSpPr/>
          <p:nvPr/>
        </p:nvSpPr>
        <p:spPr>
          <a:xfrm>
            <a:off x="17077081" y="8752263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 descr=""/>
          <p:cNvSpPr/>
          <p:nvPr/>
        </p:nvSpPr>
        <p:spPr>
          <a:xfrm>
            <a:off x="17129436" y="8752263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 descr=""/>
          <p:cNvSpPr/>
          <p:nvPr/>
        </p:nvSpPr>
        <p:spPr>
          <a:xfrm>
            <a:off x="17181791" y="8752263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 descr=""/>
          <p:cNvSpPr/>
          <p:nvPr/>
        </p:nvSpPr>
        <p:spPr>
          <a:xfrm>
            <a:off x="17234144" y="8752263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 descr=""/>
          <p:cNvSpPr/>
          <p:nvPr/>
        </p:nvSpPr>
        <p:spPr>
          <a:xfrm>
            <a:off x="17286499" y="8752263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 descr=""/>
          <p:cNvSpPr/>
          <p:nvPr/>
        </p:nvSpPr>
        <p:spPr>
          <a:xfrm>
            <a:off x="17338854" y="8752263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 descr=""/>
          <p:cNvSpPr/>
          <p:nvPr/>
        </p:nvSpPr>
        <p:spPr>
          <a:xfrm>
            <a:off x="17391208" y="8752263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 descr=""/>
          <p:cNvSpPr/>
          <p:nvPr/>
        </p:nvSpPr>
        <p:spPr>
          <a:xfrm>
            <a:off x="17443563" y="8752263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 descr=""/>
          <p:cNvSpPr/>
          <p:nvPr/>
        </p:nvSpPr>
        <p:spPr>
          <a:xfrm>
            <a:off x="17495918" y="8752263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 descr=""/>
          <p:cNvSpPr/>
          <p:nvPr/>
        </p:nvSpPr>
        <p:spPr>
          <a:xfrm>
            <a:off x="17548273" y="8752263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 descr=""/>
          <p:cNvSpPr/>
          <p:nvPr/>
        </p:nvSpPr>
        <p:spPr>
          <a:xfrm>
            <a:off x="17600626" y="8752263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 descr=""/>
          <p:cNvSpPr/>
          <p:nvPr/>
        </p:nvSpPr>
        <p:spPr>
          <a:xfrm>
            <a:off x="17652981" y="8752263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 descr=""/>
          <p:cNvSpPr/>
          <p:nvPr/>
        </p:nvSpPr>
        <p:spPr>
          <a:xfrm>
            <a:off x="17705336" y="8752263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 descr=""/>
          <p:cNvSpPr/>
          <p:nvPr/>
        </p:nvSpPr>
        <p:spPr>
          <a:xfrm>
            <a:off x="17757689" y="8752263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 descr=""/>
          <p:cNvSpPr/>
          <p:nvPr/>
        </p:nvSpPr>
        <p:spPr>
          <a:xfrm>
            <a:off x="17810044" y="8752263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 descr=""/>
          <p:cNvSpPr/>
          <p:nvPr/>
        </p:nvSpPr>
        <p:spPr>
          <a:xfrm>
            <a:off x="17862399" y="8752263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 descr=""/>
          <p:cNvSpPr/>
          <p:nvPr/>
        </p:nvSpPr>
        <p:spPr>
          <a:xfrm>
            <a:off x="17914753" y="8752263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 descr=""/>
          <p:cNvSpPr/>
          <p:nvPr/>
        </p:nvSpPr>
        <p:spPr>
          <a:xfrm>
            <a:off x="17967107" y="8752263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 descr=""/>
          <p:cNvSpPr/>
          <p:nvPr/>
        </p:nvSpPr>
        <p:spPr>
          <a:xfrm>
            <a:off x="7391047" y="8752961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 descr=""/>
          <p:cNvSpPr/>
          <p:nvPr/>
        </p:nvSpPr>
        <p:spPr>
          <a:xfrm>
            <a:off x="7443402" y="8752961"/>
            <a:ext cx="635" cy="386080"/>
          </a:xfrm>
          <a:custGeom>
            <a:avLst/>
            <a:gdLst/>
            <a:ahLst/>
            <a:cxnLst/>
            <a:rect l="l" t="t" r="r" b="b"/>
            <a:pathLst>
              <a:path w="634" h="386079">
                <a:moveTo>
                  <a:pt x="232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 descr=""/>
          <p:cNvSpPr/>
          <p:nvPr/>
        </p:nvSpPr>
        <p:spPr>
          <a:xfrm>
            <a:off x="7495756" y="8752961"/>
            <a:ext cx="635" cy="386080"/>
          </a:xfrm>
          <a:custGeom>
            <a:avLst/>
            <a:gdLst/>
            <a:ahLst/>
            <a:cxnLst/>
            <a:rect l="l" t="t" r="r" b="b"/>
            <a:pathLst>
              <a:path w="634" h="386079">
                <a:moveTo>
                  <a:pt x="232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 descr=""/>
          <p:cNvSpPr/>
          <p:nvPr/>
        </p:nvSpPr>
        <p:spPr>
          <a:xfrm>
            <a:off x="7548110" y="8752961"/>
            <a:ext cx="635" cy="386080"/>
          </a:xfrm>
          <a:custGeom>
            <a:avLst/>
            <a:gdLst/>
            <a:ahLst/>
            <a:cxnLst/>
            <a:rect l="l" t="t" r="r" b="b"/>
            <a:pathLst>
              <a:path w="634" h="386079">
                <a:moveTo>
                  <a:pt x="232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 descr=""/>
          <p:cNvSpPr/>
          <p:nvPr/>
        </p:nvSpPr>
        <p:spPr>
          <a:xfrm>
            <a:off x="7600465" y="8752961"/>
            <a:ext cx="635" cy="386080"/>
          </a:xfrm>
          <a:custGeom>
            <a:avLst/>
            <a:gdLst/>
            <a:ahLst/>
            <a:cxnLst/>
            <a:rect l="l" t="t" r="r" b="b"/>
            <a:pathLst>
              <a:path w="634" h="386079">
                <a:moveTo>
                  <a:pt x="232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 descr=""/>
          <p:cNvSpPr/>
          <p:nvPr/>
        </p:nvSpPr>
        <p:spPr>
          <a:xfrm>
            <a:off x="7652819" y="8752961"/>
            <a:ext cx="635" cy="386080"/>
          </a:xfrm>
          <a:custGeom>
            <a:avLst/>
            <a:gdLst/>
            <a:ahLst/>
            <a:cxnLst/>
            <a:rect l="l" t="t" r="r" b="b"/>
            <a:pathLst>
              <a:path w="634" h="386079">
                <a:moveTo>
                  <a:pt x="232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 descr=""/>
          <p:cNvSpPr/>
          <p:nvPr/>
        </p:nvSpPr>
        <p:spPr>
          <a:xfrm>
            <a:off x="7705173" y="8752961"/>
            <a:ext cx="635" cy="386080"/>
          </a:xfrm>
          <a:custGeom>
            <a:avLst/>
            <a:gdLst/>
            <a:ahLst/>
            <a:cxnLst/>
            <a:rect l="l" t="t" r="r" b="b"/>
            <a:pathLst>
              <a:path w="634" h="386079">
                <a:moveTo>
                  <a:pt x="232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 descr=""/>
          <p:cNvSpPr/>
          <p:nvPr/>
        </p:nvSpPr>
        <p:spPr>
          <a:xfrm>
            <a:off x="7757528" y="8752961"/>
            <a:ext cx="635" cy="386080"/>
          </a:xfrm>
          <a:custGeom>
            <a:avLst/>
            <a:gdLst/>
            <a:ahLst/>
            <a:cxnLst/>
            <a:rect l="l" t="t" r="r" b="b"/>
            <a:pathLst>
              <a:path w="634" h="386079">
                <a:moveTo>
                  <a:pt x="232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 descr=""/>
          <p:cNvSpPr/>
          <p:nvPr/>
        </p:nvSpPr>
        <p:spPr>
          <a:xfrm>
            <a:off x="7809882" y="8752961"/>
            <a:ext cx="635" cy="386080"/>
          </a:xfrm>
          <a:custGeom>
            <a:avLst/>
            <a:gdLst/>
            <a:ahLst/>
            <a:cxnLst/>
            <a:rect l="l" t="t" r="r" b="b"/>
            <a:pathLst>
              <a:path w="634" h="386079">
                <a:moveTo>
                  <a:pt x="232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 descr=""/>
          <p:cNvSpPr/>
          <p:nvPr/>
        </p:nvSpPr>
        <p:spPr>
          <a:xfrm>
            <a:off x="7862237" y="8752961"/>
            <a:ext cx="635" cy="386080"/>
          </a:xfrm>
          <a:custGeom>
            <a:avLst/>
            <a:gdLst/>
            <a:ahLst/>
            <a:cxnLst/>
            <a:rect l="l" t="t" r="r" b="b"/>
            <a:pathLst>
              <a:path w="634" h="386079">
                <a:moveTo>
                  <a:pt x="232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 descr=""/>
          <p:cNvSpPr/>
          <p:nvPr/>
        </p:nvSpPr>
        <p:spPr>
          <a:xfrm>
            <a:off x="7914592" y="8752961"/>
            <a:ext cx="635" cy="386080"/>
          </a:xfrm>
          <a:custGeom>
            <a:avLst/>
            <a:gdLst/>
            <a:ahLst/>
            <a:cxnLst/>
            <a:rect l="l" t="t" r="r" b="b"/>
            <a:pathLst>
              <a:path w="634" h="386079">
                <a:moveTo>
                  <a:pt x="232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 descr=""/>
          <p:cNvSpPr/>
          <p:nvPr/>
        </p:nvSpPr>
        <p:spPr>
          <a:xfrm>
            <a:off x="7966946" y="8752961"/>
            <a:ext cx="635" cy="386080"/>
          </a:xfrm>
          <a:custGeom>
            <a:avLst/>
            <a:gdLst/>
            <a:ahLst/>
            <a:cxnLst/>
            <a:rect l="l" t="t" r="r" b="b"/>
            <a:pathLst>
              <a:path w="634" h="386079">
                <a:moveTo>
                  <a:pt x="232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 descr=""/>
          <p:cNvSpPr/>
          <p:nvPr/>
        </p:nvSpPr>
        <p:spPr>
          <a:xfrm>
            <a:off x="8019300" y="8752961"/>
            <a:ext cx="635" cy="386080"/>
          </a:xfrm>
          <a:custGeom>
            <a:avLst/>
            <a:gdLst/>
            <a:ahLst/>
            <a:cxnLst/>
            <a:rect l="l" t="t" r="r" b="b"/>
            <a:pathLst>
              <a:path w="634" h="386079">
                <a:moveTo>
                  <a:pt x="232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 descr=""/>
          <p:cNvSpPr/>
          <p:nvPr/>
        </p:nvSpPr>
        <p:spPr>
          <a:xfrm>
            <a:off x="8071655" y="8752961"/>
            <a:ext cx="635" cy="386080"/>
          </a:xfrm>
          <a:custGeom>
            <a:avLst/>
            <a:gdLst/>
            <a:ahLst/>
            <a:cxnLst/>
            <a:rect l="l" t="t" r="r" b="b"/>
            <a:pathLst>
              <a:path w="634" h="386079">
                <a:moveTo>
                  <a:pt x="232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 descr=""/>
          <p:cNvSpPr/>
          <p:nvPr/>
        </p:nvSpPr>
        <p:spPr>
          <a:xfrm>
            <a:off x="8124009" y="8752961"/>
            <a:ext cx="635" cy="386080"/>
          </a:xfrm>
          <a:custGeom>
            <a:avLst/>
            <a:gdLst/>
            <a:ahLst/>
            <a:cxnLst/>
            <a:rect l="l" t="t" r="r" b="b"/>
            <a:pathLst>
              <a:path w="634" h="386079">
                <a:moveTo>
                  <a:pt x="232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 descr=""/>
          <p:cNvSpPr/>
          <p:nvPr/>
        </p:nvSpPr>
        <p:spPr>
          <a:xfrm>
            <a:off x="8176363" y="8752961"/>
            <a:ext cx="635" cy="386080"/>
          </a:xfrm>
          <a:custGeom>
            <a:avLst/>
            <a:gdLst/>
            <a:ahLst/>
            <a:cxnLst/>
            <a:rect l="l" t="t" r="r" b="b"/>
            <a:pathLst>
              <a:path w="634" h="386079">
                <a:moveTo>
                  <a:pt x="232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 descr=""/>
          <p:cNvSpPr/>
          <p:nvPr/>
        </p:nvSpPr>
        <p:spPr>
          <a:xfrm>
            <a:off x="8228718" y="8752961"/>
            <a:ext cx="635" cy="386080"/>
          </a:xfrm>
          <a:custGeom>
            <a:avLst/>
            <a:gdLst/>
            <a:ahLst/>
            <a:cxnLst/>
            <a:rect l="l" t="t" r="r" b="b"/>
            <a:pathLst>
              <a:path w="634" h="386079">
                <a:moveTo>
                  <a:pt x="232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 descr=""/>
          <p:cNvSpPr/>
          <p:nvPr/>
        </p:nvSpPr>
        <p:spPr>
          <a:xfrm>
            <a:off x="8281305" y="8752961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 descr=""/>
          <p:cNvSpPr/>
          <p:nvPr/>
        </p:nvSpPr>
        <p:spPr>
          <a:xfrm>
            <a:off x="8333660" y="8752961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 descr=""/>
          <p:cNvSpPr/>
          <p:nvPr/>
        </p:nvSpPr>
        <p:spPr>
          <a:xfrm>
            <a:off x="8386014" y="8752961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 descr=""/>
          <p:cNvSpPr/>
          <p:nvPr/>
        </p:nvSpPr>
        <p:spPr>
          <a:xfrm>
            <a:off x="8438368" y="8752961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 descr=""/>
          <p:cNvSpPr/>
          <p:nvPr/>
        </p:nvSpPr>
        <p:spPr>
          <a:xfrm>
            <a:off x="8490723" y="8752961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 descr=""/>
          <p:cNvSpPr/>
          <p:nvPr/>
        </p:nvSpPr>
        <p:spPr>
          <a:xfrm>
            <a:off x="8543077" y="8752961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 descr=""/>
          <p:cNvSpPr/>
          <p:nvPr/>
        </p:nvSpPr>
        <p:spPr>
          <a:xfrm>
            <a:off x="8595431" y="8752961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 descr=""/>
          <p:cNvSpPr/>
          <p:nvPr/>
        </p:nvSpPr>
        <p:spPr>
          <a:xfrm>
            <a:off x="8647786" y="8752961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 descr=""/>
          <p:cNvSpPr/>
          <p:nvPr/>
        </p:nvSpPr>
        <p:spPr>
          <a:xfrm>
            <a:off x="8700141" y="8752961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 descr=""/>
          <p:cNvSpPr/>
          <p:nvPr/>
        </p:nvSpPr>
        <p:spPr>
          <a:xfrm>
            <a:off x="8752495" y="8752961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 descr=""/>
          <p:cNvSpPr/>
          <p:nvPr/>
        </p:nvSpPr>
        <p:spPr>
          <a:xfrm>
            <a:off x="8804850" y="8752961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 descr=""/>
          <p:cNvSpPr/>
          <p:nvPr/>
        </p:nvSpPr>
        <p:spPr>
          <a:xfrm>
            <a:off x="8857204" y="8752961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 descr=""/>
          <p:cNvSpPr/>
          <p:nvPr/>
        </p:nvSpPr>
        <p:spPr>
          <a:xfrm>
            <a:off x="8909558" y="8752961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 descr=""/>
          <p:cNvSpPr/>
          <p:nvPr/>
        </p:nvSpPr>
        <p:spPr>
          <a:xfrm>
            <a:off x="8961913" y="8752961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 descr=""/>
          <p:cNvSpPr/>
          <p:nvPr/>
        </p:nvSpPr>
        <p:spPr>
          <a:xfrm>
            <a:off x="9014267" y="8752961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 descr=""/>
          <p:cNvSpPr/>
          <p:nvPr/>
        </p:nvSpPr>
        <p:spPr>
          <a:xfrm>
            <a:off x="9066621" y="8752961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 descr=""/>
          <p:cNvSpPr/>
          <p:nvPr/>
        </p:nvSpPr>
        <p:spPr>
          <a:xfrm>
            <a:off x="9118976" y="8752961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 descr=""/>
          <p:cNvSpPr/>
          <p:nvPr/>
        </p:nvSpPr>
        <p:spPr>
          <a:xfrm>
            <a:off x="9171330" y="8752961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 descr=""/>
          <p:cNvSpPr/>
          <p:nvPr/>
        </p:nvSpPr>
        <p:spPr>
          <a:xfrm>
            <a:off x="9223685" y="8752961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 descr=""/>
          <p:cNvSpPr/>
          <p:nvPr/>
        </p:nvSpPr>
        <p:spPr>
          <a:xfrm>
            <a:off x="9276040" y="8752961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 descr=""/>
          <p:cNvSpPr/>
          <p:nvPr/>
        </p:nvSpPr>
        <p:spPr>
          <a:xfrm>
            <a:off x="9328394" y="8752961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 descr=""/>
          <p:cNvSpPr/>
          <p:nvPr/>
        </p:nvSpPr>
        <p:spPr>
          <a:xfrm>
            <a:off x="9380748" y="8752961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 descr=""/>
          <p:cNvSpPr/>
          <p:nvPr/>
        </p:nvSpPr>
        <p:spPr>
          <a:xfrm>
            <a:off x="9433103" y="8752961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 descr=""/>
          <p:cNvSpPr/>
          <p:nvPr/>
        </p:nvSpPr>
        <p:spPr>
          <a:xfrm>
            <a:off x="9485457" y="8752961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 descr=""/>
          <p:cNvSpPr/>
          <p:nvPr/>
        </p:nvSpPr>
        <p:spPr>
          <a:xfrm>
            <a:off x="9537811" y="8752961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 descr=""/>
          <p:cNvSpPr/>
          <p:nvPr/>
        </p:nvSpPr>
        <p:spPr>
          <a:xfrm>
            <a:off x="9590166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79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 descr=""/>
          <p:cNvSpPr/>
          <p:nvPr/>
        </p:nvSpPr>
        <p:spPr>
          <a:xfrm>
            <a:off x="9642520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79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 descr=""/>
          <p:cNvSpPr/>
          <p:nvPr/>
        </p:nvSpPr>
        <p:spPr>
          <a:xfrm>
            <a:off x="9694874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79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 descr=""/>
          <p:cNvSpPr/>
          <p:nvPr/>
        </p:nvSpPr>
        <p:spPr>
          <a:xfrm>
            <a:off x="9747229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 descr=""/>
          <p:cNvSpPr/>
          <p:nvPr/>
        </p:nvSpPr>
        <p:spPr>
          <a:xfrm>
            <a:off x="9799584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 descr=""/>
          <p:cNvSpPr/>
          <p:nvPr/>
        </p:nvSpPr>
        <p:spPr>
          <a:xfrm>
            <a:off x="9851938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 descr=""/>
          <p:cNvSpPr/>
          <p:nvPr/>
        </p:nvSpPr>
        <p:spPr>
          <a:xfrm>
            <a:off x="9904293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 descr=""/>
          <p:cNvSpPr/>
          <p:nvPr/>
        </p:nvSpPr>
        <p:spPr>
          <a:xfrm>
            <a:off x="9956647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 descr=""/>
          <p:cNvSpPr/>
          <p:nvPr/>
        </p:nvSpPr>
        <p:spPr>
          <a:xfrm>
            <a:off x="10009001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 descr=""/>
          <p:cNvSpPr/>
          <p:nvPr/>
        </p:nvSpPr>
        <p:spPr>
          <a:xfrm>
            <a:off x="10061356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 descr=""/>
          <p:cNvSpPr/>
          <p:nvPr/>
        </p:nvSpPr>
        <p:spPr>
          <a:xfrm>
            <a:off x="10113710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 descr=""/>
          <p:cNvSpPr/>
          <p:nvPr/>
        </p:nvSpPr>
        <p:spPr>
          <a:xfrm>
            <a:off x="10166064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 descr=""/>
          <p:cNvSpPr/>
          <p:nvPr/>
        </p:nvSpPr>
        <p:spPr>
          <a:xfrm>
            <a:off x="10218419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 descr=""/>
          <p:cNvSpPr/>
          <p:nvPr/>
        </p:nvSpPr>
        <p:spPr>
          <a:xfrm>
            <a:off x="10270773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 descr=""/>
          <p:cNvSpPr/>
          <p:nvPr/>
        </p:nvSpPr>
        <p:spPr>
          <a:xfrm>
            <a:off x="10323128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 descr=""/>
          <p:cNvSpPr/>
          <p:nvPr/>
        </p:nvSpPr>
        <p:spPr>
          <a:xfrm>
            <a:off x="10375482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 descr=""/>
          <p:cNvSpPr/>
          <p:nvPr/>
        </p:nvSpPr>
        <p:spPr>
          <a:xfrm>
            <a:off x="10427837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 descr=""/>
          <p:cNvSpPr/>
          <p:nvPr/>
        </p:nvSpPr>
        <p:spPr>
          <a:xfrm>
            <a:off x="10480191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 descr=""/>
          <p:cNvSpPr/>
          <p:nvPr/>
        </p:nvSpPr>
        <p:spPr>
          <a:xfrm>
            <a:off x="10532546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object 162" descr=""/>
          <p:cNvSpPr/>
          <p:nvPr/>
        </p:nvSpPr>
        <p:spPr>
          <a:xfrm>
            <a:off x="10584900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 descr=""/>
          <p:cNvSpPr/>
          <p:nvPr/>
        </p:nvSpPr>
        <p:spPr>
          <a:xfrm>
            <a:off x="10637254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 descr=""/>
          <p:cNvSpPr/>
          <p:nvPr/>
        </p:nvSpPr>
        <p:spPr>
          <a:xfrm>
            <a:off x="10689609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 descr=""/>
          <p:cNvSpPr/>
          <p:nvPr/>
        </p:nvSpPr>
        <p:spPr>
          <a:xfrm>
            <a:off x="10741963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 descr=""/>
          <p:cNvSpPr/>
          <p:nvPr/>
        </p:nvSpPr>
        <p:spPr>
          <a:xfrm>
            <a:off x="10794317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 descr=""/>
          <p:cNvSpPr/>
          <p:nvPr/>
        </p:nvSpPr>
        <p:spPr>
          <a:xfrm>
            <a:off x="10846672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object 168" descr=""/>
          <p:cNvSpPr/>
          <p:nvPr/>
        </p:nvSpPr>
        <p:spPr>
          <a:xfrm>
            <a:off x="10899026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 descr=""/>
          <p:cNvSpPr/>
          <p:nvPr/>
        </p:nvSpPr>
        <p:spPr>
          <a:xfrm>
            <a:off x="10951381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 descr=""/>
          <p:cNvSpPr/>
          <p:nvPr/>
        </p:nvSpPr>
        <p:spPr>
          <a:xfrm>
            <a:off x="11003736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 descr=""/>
          <p:cNvSpPr/>
          <p:nvPr/>
        </p:nvSpPr>
        <p:spPr>
          <a:xfrm>
            <a:off x="11056090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 descr=""/>
          <p:cNvSpPr/>
          <p:nvPr/>
        </p:nvSpPr>
        <p:spPr>
          <a:xfrm>
            <a:off x="11108444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 descr=""/>
          <p:cNvSpPr/>
          <p:nvPr/>
        </p:nvSpPr>
        <p:spPr>
          <a:xfrm>
            <a:off x="11160799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" name="object 174" descr=""/>
          <p:cNvSpPr/>
          <p:nvPr/>
        </p:nvSpPr>
        <p:spPr>
          <a:xfrm>
            <a:off x="11213153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 descr=""/>
          <p:cNvSpPr/>
          <p:nvPr/>
        </p:nvSpPr>
        <p:spPr>
          <a:xfrm>
            <a:off x="11265507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" name="object 176" descr=""/>
          <p:cNvSpPr/>
          <p:nvPr/>
        </p:nvSpPr>
        <p:spPr>
          <a:xfrm>
            <a:off x="11317862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" name="object 177" descr=""/>
          <p:cNvSpPr/>
          <p:nvPr/>
        </p:nvSpPr>
        <p:spPr>
          <a:xfrm>
            <a:off x="11370216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8" name="object 178" descr=""/>
          <p:cNvSpPr/>
          <p:nvPr/>
        </p:nvSpPr>
        <p:spPr>
          <a:xfrm>
            <a:off x="11422571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" name="object 179" descr=""/>
          <p:cNvSpPr/>
          <p:nvPr/>
        </p:nvSpPr>
        <p:spPr>
          <a:xfrm>
            <a:off x="11474925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" name="object 180" descr=""/>
          <p:cNvSpPr/>
          <p:nvPr/>
        </p:nvSpPr>
        <p:spPr>
          <a:xfrm>
            <a:off x="11527280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object 181" descr=""/>
          <p:cNvSpPr/>
          <p:nvPr/>
        </p:nvSpPr>
        <p:spPr>
          <a:xfrm>
            <a:off x="11579635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" name="object 182" descr=""/>
          <p:cNvSpPr/>
          <p:nvPr/>
        </p:nvSpPr>
        <p:spPr>
          <a:xfrm>
            <a:off x="11631989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" name="object 183" descr=""/>
          <p:cNvSpPr/>
          <p:nvPr/>
        </p:nvSpPr>
        <p:spPr>
          <a:xfrm>
            <a:off x="11684343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object 184" descr=""/>
          <p:cNvSpPr/>
          <p:nvPr/>
        </p:nvSpPr>
        <p:spPr>
          <a:xfrm>
            <a:off x="11736698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" name="object 185" descr=""/>
          <p:cNvSpPr/>
          <p:nvPr/>
        </p:nvSpPr>
        <p:spPr>
          <a:xfrm>
            <a:off x="11789052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" name="object 186" descr=""/>
          <p:cNvSpPr/>
          <p:nvPr/>
        </p:nvSpPr>
        <p:spPr>
          <a:xfrm>
            <a:off x="11841406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 descr=""/>
          <p:cNvSpPr/>
          <p:nvPr/>
        </p:nvSpPr>
        <p:spPr>
          <a:xfrm>
            <a:off x="11893761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" name="object 188" descr=""/>
          <p:cNvSpPr/>
          <p:nvPr/>
        </p:nvSpPr>
        <p:spPr>
          <a:xfrm>
            <a:off x="11946115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" name="object 189" descr=""/>
          <p:cNvSpPr/>
          <p:nvPr/>
        </p:nvSpPr>
        <p:spPr>
          <a:xfrm>
            <a:off x="11998469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" name="object 190" descr=""/>
          <p:cNvSpPr/>
          <p:nvPr/>
        </p:nvSpPr>
        <p:spPr>
          <a:xfrm>
            <a:off x="12050824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object 191" descr=""/>
          <p:cNvSpPr/>
          <p:nvPr/>
        </p:nvSpPr>
        <p:spPr>
          <a:xfrm>
            <a:off x="12103179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" name="object 192" descr=""/>
          <p:cNvSpPr/>
          <p:nvPr/>
        </p:nvSpPr>
        <p:spPr>
          <a:xfrm>
            <a:off x="12155533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" name="object 193" descr=""/>
          <p:cNvSpPr/>
          <p:nvPr/>
        </p:nvSpPr>
        <p:spPr>
          <a:xfrm>
            <a:off x="12207888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object 194" descr=""/>
          <p:cNvSpPr/>
          <p:nvPr/>
        </p:nvSpPr>
        <p:spPr>
          <a:xfrm>
            <a:off x="12260242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" name="object 195" descr=""/>
          <p:cNvSpPr/>
          <p:nvPr/>
        </p:nvSpPr>
        <p:spPr>
          <a:xfrm>
            <a:off x="12312596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object 196" descr=""/>
          <p:cNvSpPr/>
          <p:nvPr/>
        </p:nvSpPr>
        <p:spPr>
          <a:xfrm>
            <a:off x="12364951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object 197" descr=""/>
          <p:cNvSpPr/>
          <p:nvPr/>
        </p:nvSpPr>
        <p:spPr>
          <a:xfrm>
            <a:off x="12417305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" name="object 198" descr=""/>
          <p:cNvSpPr/>
          <p:nvPr/>
        </p:nvSpPr>
        <p:spPr>
          <a:xfrm>
            <a:off x="12469659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object 199" descr=""/>
          <p:cNvSpPr/>
          <p:nvPr/>
        </p:nvSpPr>
        <p:spPr>
          <a:xfrm>
            <a:off x="12522014" y="8752728"/>
            <a:ext cx="0" cy="386080"/>
          </a:xfrm>
          <a:custGeom>
            <a:avLst/>
            <a:gdLst/>
            <a:ahLst/>
            <a:cxnLst/>
            <a:rect l="l" t="t" r="r" b="b"/>
            <a:pathLst>
              <a:path w="0" h="386079">
                <a:moveTo>
                  <a:pt x="0" y="38556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00" name="object 200" descr=""/>
          <p:cNvGrpSpPr/>
          <p:nvPr/>
        </p:nvGrpSpPr>
        <p:grpSpPr>
          <a:xfrm>
            <a:off x="6697153" y="8741516"/>
            <a:ext cx="11898630" cy="431165"/>
            <a:chOff x="6697153" y="8741516"/>
            <a:chExt cx="11898630" cy="431165"/>
          </a:xfrm>
        </p:grpSpPr>
        <p:sp>
          <p:nvSpPr>
            <p:cNvPr id="201" name="object 201" descr=""/>
            <p:cNvSpPr/>
            <p:nvPr/>
          </p:nvSpPr>
          <p:spPr>
            <a:xfrm>
              <a:off x="12574368" y="8752728"/>
              <a:ext cx="0" cy="386080"/>
            </a:xfrm>
            <a:custGeom>
              <a:avLst/>
              <a:gdLst/>
              <a:ahLst/>
              <a:cxnLst/>
              <a:rect l="l" t="t" r="r" b="b"/>
              <a:pathLst>
                <a:path w="0" h="386079">
                  <a:moveTo>
                    <a:pt x="0" y="3855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6701598" y="9137824"/>
              <a:ext cx="11889740" cy="30480"/>
            </a:xfrm>
            <a:custGeom>
              <a:avLst/>
              <a:gdLst/>
              <a:ahLst/>
              <a:cxnLst/>
              <a:rect l="l" t="t" r="r" b="b"/>
              <a:pathLst>
                <a:path w="11889740" h="30479">
                  <a:moveTo>
                    <a:pt x="0" y="30016"/>
                  </a:moveTo>
                  <a:lnTo>
                    <a:pt x="11889574" y="29085"/>
                  </a:lnTo>
                  <a:lnTo>
                    <a:pt x="11889574" y="0"/>
                  </a:lnTo>
                  <a:lnTo>
                    <a:pt x="0" y="30016"/>
                  </a:lnTo>
                  <a:close/>
                </a:path>
                <a:path w="11889740" h="30479">
                  <a:moveTo>
                    <a:pt x="0" y="698"/>
                  </a:moveTo>
                  <a:lnTo>
                    <a:pt x="0" y="30016"/>
                  </a:lnTo>
                  <a:lnTo>
                    <a:pt x="11889574" y="0"/>
                  </a:lnTo>
                  <a:lnTo>
                    <a:pt x="0" y="6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6701598" y="9137824"/>
              <a:ext cx="11889740" cy="30480"/>
            </a:xfrm>
            <a:custGeom>
              <a:avLst/>
              <a:gdLst/>
              <a:ahLst/>
              <a:cxnLst/>
              <a:rect l="l" t="t" r="r" b="b"/>
              <a:pathLst>
                <a:path w="11889740" h="30479">
                  <a:moveTo>
                    <a:pt x="11889574" y="29085"/>
                  </a:moveTo>
                  <a:lnTo>
                    <a:pt x="11889574" y="0"/>
                  </a:lnTo>
                  <a:lnTo>
                    <a:pt x="0" y="30016"/>
                  </a:lnTo>
                  <a:lnTo>
                    <a:pt x="11889574" y="29085"/>
                  </a:lnTo>
                  <a:close/>
                </a:path>
                <a:path w="11889740" h="30479">
                  <a:moveTo>
                    <a:pt x="11889574" y="0"/>
                  </a:moveTo>
                  <a:lnTo>
                    <a:pt x="0" y="30016"/>
                  </a:lnTo>
                  <a:lnTo>
                    <a:pt x="0" y="698"/>
                  </a:lnTo>
                  <a:lnTo>
                    <a:pt x="1188957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6701598" y="9137824"/>
              <a:ext cx="11889740" cy="30480"/>
            </a:xfrm>
            <a:custGeom>
              <a:avLst/>
              <a:gdLst/>
              <a:ahLst/>
              <a:cxnLst/>
              <a:rect l="l" t="t" r="r" b="b"/>
              <a:pathLst>
                <a:path w="11889740" h="30479">
                  <a:moveTo>
                    <a:pt x="0" y="698"/>
                  </a:moveTo>
                  <a:lnTo>
                    <a:pt x="11889574" y="0"/>
                  </a:lnTo>
                </a:path>
                <a:path w="11889740" h="30479">
                  <a:moveTo>
                    <a:pt x="0" y="30016"/>
                  </a:moveTo>
                  <a:lnTo>
                    <a:pt x="11889574" y="29085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7373596" y="8743421"/>
              <a:ext cx="10646410" cy="395605"/>
            </a:xfrm>
            <a:custGeom>
              <a:avLst/>
              <a:gdLst/>
              <a:ahLst/>
              <a:cxnLst/>
              <a:rect l="l" t="t" r="r" b="b"/>
              <a:pathLst>
                <a:path w="10646410" h="395604">
                  <a:moveTo>
                    <a:pt x="0" y="930"/>
                  </a:moveTo>
                  <a:lnTo>
                    <a:pt x="0" y="395101"/>
                  </a:lnTo>
                </a:path>
                <a:path w="10646410" h="395604">
                  <a:moveTo>
                    <a:pt x="5235675" y="465"/>
                  </a:moveTo>
                  <a:lnTo>
                    <a:pt x="5235675" y="394868"/>
                  </a:lnTo>
                </a:path>
                <a:path w="10646410" h="395604">
                  <a:moveTo>
                    <a:pt x="5410190" y="465"/>
                  </a:moveTo>
                  <a:lnTo>
                    <a:pt x="5410190" y="394868"/>
                  </a:lnTo>
                </a:path>
                <a:path w="10646410" h="395604">
                  <a:moveTo>
                    <a:pt x="10645865" y="0"/>
                  </a:moveTo>
                  <a:lnTo>
                    <a:pt x="10645865" y="394403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18523926" y="8963076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18523926" y="8963076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18523926" y="8963542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1163"/>
                  </a:moveTo>
                  <a:lnTo>
                    <a:pt x="10936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  <a:path w="11430" h="1270">
                  <a:moveTo>
                    <a:pt x="0" y="0"/>
                  </a:moveTo>
                  <a:lnTo>
                    <a:pt x="0" y="1163"/>
                  </a:lnTo>
                  <a:lnTo>
                    <a:pt x="5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18523926" y="8963542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0"/>
                  </a:moveTo>
                  <a:lnTo>
                    <a:pt x="5584" y="0"/>
                  </a:lnTo>
                  <a:lnTo>
                    <a:pt x="0" y="1163"/>
                  </a:lnTo>
                  <a:lnTo>
                    <a:pt x="0" y="0"/>
                  </a:lnTo>
                  <a:close/>
                </a:path>
                <a:path w="11430" h="1270">
                  <a:moveTo>
                    <a:pt x="5584" y="0"/>
                  </a:moveTo>
                  <a:lnTo>
                    <a:pt x="0" y="1163"/>
                  </a:lnTo>
                  <a:lnTo>
                    <a:pt x="10936" y="1163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18523926" y="8964705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1861"/>
                  </a:moveTo>
                  <a:lnTo>
                    <a:pt x="16288" y="1861"/>
                  </a:lnTo>
                  <a:lnTo>
                    <a:pt x="10936" y="0"/>
                  </a:lnTo>
                  <a:lnTo>
                    <a:pt x="0" y="1861"/>
                  </a:lnTo>
                  <a:close/>
                </a:path>
                <a:path w="16509" h="1904">
                  <a:moveTo>
                    <a:pt x="0" y="0"/>
                  </a:moveTo>
                  <a:lnTo>
                    <a:pt x="0" y="1861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18523926" y="8964705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0"/>
                  </a:moveTo>
                  <a:lnTo>
                    <a:pt x="10936" y="0"/>
                  </a:lnTo>
                  <a:lnTo>
                    <a:pt x="0" y="1861"/>
                  </a:lnTo>
                  <a:lnTo>
                    <a:pt x="0" y="0"/>
                  </a:lnTo>
                  <a:close/>
                </a:path>
                <a:path w="16509" h="1904">
                  <a:moveTo>
                    <a:pt x="10936" y="0"/>
                  </a:moveTo>
                  <a:lnTo>
                    <a:pt x="0" y="1861"/>
                  </a:lnTo>
                  <a:lnTo>
                    <a:pt x="16288" y="1861"/>
                  </a:lnTo>
                  <a:lnTo>
                    <a:pt x="1093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18523926" y="8966567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792"/>
                  </a:moveTo>
                  <a:lnTo>
                    <a:pt x="21174" y="2792"/>
                  </a:lnTo>
                  <a:lnTo>
                    <a:pt x="16288" y="0"/>
                  </a:lnTo>
                  <a:lnTo>
                    <a:pt x="0" y="2792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792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18523926" y="8966567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0"/>
                  </a:lnTo>
                  <a:lnTo>
                    <a:pt x="0" y="2792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16288" y="0"/>
                  </a:moveTo>
                  <a:lnTo>
                    <a:pt x="0" y="2792"/>
                  </a:lnTo>
                  <a:lnTo>
                    <a:pt x="21174" y="2792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18523926" y="8969359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3257"/>
                  </a:moveTo>
                  <a:lnTo>
                    <a:pt x="25595" y="3257"/>
                  </a:lnTo>
                  <a:lnTo>
                    <a:pt x="21174" y="0"/>
                  </a:lnTo>
                  <a:lnTo>
                    <a:pt x="0" y="3257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0" y="3257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18523926" y="8969359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0"/>
                  </a:moveTo>
                  <a:lnTo>
                    <a:pt x="21174" y="0"/>
                  </a:lnTo>
                  <a:lnTo>
                    <a:pt x="0" y="3257"/>
                  </a:lnTo>
                  <a:lnTo>
                    <a:pt x="0" y="0"/>
                  </a:lnTo>
                  <a:close/>
                </a:path>
                <a:path w="26034" h="3809">
                  <a:moveTo>
                    <a:pt x="21174" y="0"/>
                  </a:moveTo>
                  <a:lnTo>
                    <a:pt x="0" y="3257"/>
                  </a:lnTo>
                  <a:lnTo>
                    <a:pt x="25595" y="3257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18523926" y="8972617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3955"/>
                  </a:moveTo>
                  <a:lnTo>
                    <a:pt x="29551" y="3955"/>
                  </a:lnTo>
                  <a:lnTo>
                    <a:pt x="25595" y="0"/>
                  </a:lnTo>
                  <a:lnTo>
                    <a:pt x="0" y="3955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0" y="3955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18523926" y="8972617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0"/>
                  </a:moveTo>
                  <a:lnTo>
                    <a:pt x="25595" y="0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  <a:path w="29844" h="4445">
                  <a:moveTo>
                    <a:pt x="25595" y="0"/>
                  </a:moveTo>
                  <a:lnTo>
                    <a:pt x="0" y="3955"/>
                  </a:lnTo>
                  <a:lnTo>
                    <a:pt x="29551" y="3955"/>
                  </a:lnTo>
                  <a:lnTo>
                    <a:pt x="255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18523926" y="8976572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5" h="5079">
                  <a:moveTo>
                    <a:pt x="0" y="4653"/>
                  </a:moveTo>
                  <a:lnTo>
                    <a:pt x="33041" y="4653"/>
                  </a:lnTo>
                  <a:lnTo>
                    <a:pt x="29551" y="0"/>
                  </a:lnTo>
                  <a:lnTo>
                    <a:pt x="0" y="4653"/>
                  </a:lnTo>
                  <a:close/>
                </a:path>
                <a:path w="33655" h="5079">
                  <a:moveTo>
                    <a:pt x="0" y="0"/>
                  </a:moveTo>
                  <a:lnTo>
                    <a:pt x="0" y="4653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 descr=""/>
            <p:cNvSpPr/>
            <p:nvPr/>
          </p:nvSpPr>
          <p:spPr>
            <a:xfrm>
              <a:off x="18523926" y="8976572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5" h="5079">
                  <a:moveTo>
                    <a:pt x="0" y="0"/>
                  </a:moveTo>
                  <a:lnTo>
                    <a:pt x="29551" y="0"/>
                  </a:lnTo>
                  <a:lnTo>
                    <a:pt x="0" y="4653"/>
                  </a:lnTo>
                  <a:lnTo>
                    <a:pt x="0" y="0"/>
                  </a:lnTo>
                  <a:close/>
                </a:path>
                <a:path w="33655" h="5079">
                  <a:moveTo>
                    <a:pt x="29551" y="0"/>
                  </a:moveTo>
                  <a:lnTo>
                    <a:pt x="0" y="4653"/>
                  </a:lnTo>
                  <a:lnTo>
                    <a:pt x="33041" y="4653"/>
                  </a:lnTo>
                  <a:lnTo>
                    <a:pt x="295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18523926" y="8981226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4886"/>
                  </a:moveTo>
                  <a:lnTo>
                    <a:pt x="35601" y="4886"/>
                  </a:lnTo>
                  <a:lnTo>
                    <a:pt x="33041" y="0"/>
                  </a:lnTo>
                  <a:lnTo>
                    <a:pt x="0" y="4886"/>
                  </a:lnTo>
                  <a:close/>
                </a:path>
                <a:path w="36194" h="5079">
                  <a:moveTo>
                    <a:pt x="0" y="0"/>
                  </a:moveTo>
                  <a:lnTo>
                    <a:pt x="0" y="4886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18523926" y="8981226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0"/>
                  </a:moveTo>
                  <a:lnTo>
                    <a:pt x="33041" y="0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  <a:path w="36194" h="5079">
                  <a:moveTo>
                    <a:pt x="33041" y="0"/>
                  </a:moveTo>
                  <a:lnTo>
                    <a:pt x="0" y="4886"/>
                  </a:lnTo>
                  <a:lnTo>
                    <a:pt x="35601" y="4886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18523926" y="8986112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5119"/>
                  </a:moveTo>
                  <a:lnTo>
                    <a:pt x="37695" y="5119"/>
                  </a:lnTo>
                  <a:lnTo>
                    <a:pt x="35601" y="0"/>
                  </a:lnTo>
                  <a:lnTo>
                    <a:pt x="0" y="5119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0" y="5119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18523926" y="8986112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5601" y="0"/>
                  </a:lnTo>
                  <a:lnTo>
                    <a:pt x="0" y="5119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35601" y="0"/>
                  </a:moveTo>
                  <a:lnTo>
                    <a:pt x="0" y="5119"/>
                  </a:lnTo>
                  <a:lnTo>
                    <a:pt x="37695" y="5119"/>
                  </a:lnTo>
                  <a:lnTo>
                    <a:pt x="3560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18523926" y="899123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5584"/>
                  </a:moveTo>
                  <a:lnTo>
                    <a:pt x="38858" y="5584"/>
                  </a:lnTo>
                  <a:lnTo>
                    <a:pt x="37695" y="0"/>
                  </a:lnTo>
                  <a:lnTo>
                    <a:pt x="0" y="5584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0" y="5584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18523926" y="899123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37695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37695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18523926" y="899681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5584"/>
                  </a:moveTo>
                  <a:lnTo>
                    <a:pt x="39323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18523926" y="899681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38858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38858" y="0"/>
                  </a:moveTo>
                  <a:lnTo>
                    <a:pt x="0" y="5584"/>
                  </a:lnTo>
                  <a:lnTo>
                    <a:pt x="39323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18484602" y="900240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465" y="5584"/>
                  </a:moveTo>
                  <a:lnTo>
                    <a:pt x="39323" y="5584"/>
                  </a:lnTo>
                  <a:lnTo>
                    <a:pt x="39323" y="0"/>
                  </a:lnTo>
                  <a:lnTo>
                    <a:pt x="465" y="5584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465" y="5584"/>
                  </a:lnTo>
                  <a:lnTo>
                    <a:pt x="393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18484602" y="900240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39323" y="0"/>
                  </a:lnTo>
                  <a:lnTo>
                    <a:pt x="465" y="5584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39323" y="0"/>
                  </a:moveTo>
                  <a:lnTo>
                    <a:pt x="465" y="5584"/>
                  </a:lnTo>
                  <a:lnTo>
                    <a:pt x="39323" y="5584"/>
                  </a:lnTo>
                  <a:lnTo>
                    <a:pt x="3932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 descr=""/>
            <p:cNvSpPr/>
            <p:nvPr/>
          </p:nvSpPr>
          <p:spPr>
            <a:xfrm>
              <a:off x="18485067" y="900798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1163" y="5584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1163" y="5584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1163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 descr=""/>
            <p:cNvSpPr/>
            <p:nvPr/>
          </p:nvSpPr>
          <p:spPr>
            <a:xfrm>
              <a:off x="18485067" y="900798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38858" y="0"/>
                  </a:lnTo>
                  <a:lnTo>
                    <a:pt x="1163" y="5584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38858" y="0"/>
                  </a:moveTo>
                  <a:lnTo>
                    <a:pt x="1163" y="5584"/>
                  </a:lnTo>
                  <a:lnTo>
                    <a:pt x="38858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 descr=""/>
            <p:cNvSpPr/>
            <p:nvPr/>
          </p:nvSpPr>
          <p:spPr>
            <a:xfrm>
              <a:off x="18486231" y="9013569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1861" y="5119"/>
                  </a:moveTo>
                  <a:lnTo>
                    <a:pt x="37695" y="5119"/>
                  </a:lnTo>
                  <a:lnTo>
                    <a:pt x="37695" y="0"/>
                  </a:lnTo>
                  <a:lnTo>
                    <a:pt x="1861" y="5119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1861" y="5119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 descr=""/>
            <p:cNvSpPr/>
            <p:nvPr/>
          </p:nvSpPr>
          <p:spPr>
            <a:xfrm>
              <a:off x="18486231" y="9013569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7695" y="0"/>
                  </a:lnTo>
                  <a:lnTo>
                    <a:pt x="1861" y="5119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37695" y="0"/>
                  </a:moveTo>
                  <a:lnTo>
                    <a:pt x="1861" y="5119"/>
                  </a:lnTo>
                  <a:lnTo>
                    <a:pt x="37695" y="5119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 descr=""/>
            <p:cNvSpPr/>
            <p:nvPr/>
          </p:nvSpPr>
          <p:spPr>
            <a:xfrm>
              <a:off x="18488092" y="9018688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2792" y="4886"/>
                  </a:moveTo>
                  <a:lnTo>
                    <a:pt x="35833" y="4886"/>
                  </a:lnTo>
                  <a:lnTo>
                    <a:pt x="35833" y="0"/>
                  </a:lnTo>
                  <a:lnTo>
                    <a:pt x="2792" y="4886"/>
                  </a:lnTo>
                  <a:close/>
                </a:path>
                <a:path w="36194" h="5079">
                  <a:moveTo>
                    <a:pt x="0" y="0"/>
                  </a:moveTo>
                  <a:lnTo>
                    <a:pt x="2792" y="4886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 descr=""/>
            <p:cNvSpPr/>
            <p:nvPr/>
          </p:nvSpPr>
          <p:spPr>
            <a:xfrm>
              <a:off x="18488092" y="9018688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0"/>
                  </a:moveTo>
                  <a:lnTo>
                    <a:pt x="35833" y="0"/>
                  </a:lnTo>
                  <a:lnTo>
                    <a:pt x="2792" y="4886"/>
                  </a:lnTo>
                  <a:lnTo>
                    <a:pt x="0" y="0"/>
                  </a:lnTo>
                  <a:close/>
                </a:path>
                <a:path w="36194" h="5079">
                  <a:moveTo>
                    <a:pt x="35833" y="0"/>
                  </a:moveTo>
                  <a:lnTo>
                    <a:pt x="2792" y="4886"/>
                  </a:lnTo>
                  <a:lnTo>
                    <a:pt x="35833" y="4886"/>
                  </a:lnTo>
                  <a:lnTo>
                    <a:pt x="3583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 descr=""/>
            <p:cNvSpPr/>
            <p:nvPr/>
          </p:nvSpPr>
          <p:spPr>
            <a:xfrm>
              <a:off x="18490885" y="9023575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5" h="5079">
                  <a:moveTo>
                    <a:pt x="3257" y="4653"/>
                  </a:moveTo>
                  <a:lnTo>
                    <a:pt x="33041" y="4653"/>
                  </a:lnTo>
                  <a:lnTo>
                    <a:pt x="33041" y="0"/>
                  </a:lnTo>
                  <a:lnTo>
                    <a:pt x="3257" y="4653"/>
                  </a:lnTo>
                  <a:close/>
                </a:path>
                <a:path w="33655" h="5079">
                  <a:moveTo>
                    <a:pt x="0" y="0"/>
                  </a:moveTo>
                  <a:lnTo>
                    <a:pt x="3257" y="4653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 descr=""/>
            <p:cNvSpPr/>
            <p:nvPr/>
          </p:nvSpPr>
          <p:spPr>
            <a:xfrm>
              <a:off x="18490885" y="9023575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5" h="5079">
                  <a:moveTo>
                    <a:pt x="0" y="0"/>
                  </a:moveTo>
                  <a:lnTo>
                    <a:pt x="33041" y="0"/>
                  </a:lnTo>
                  <a:lnTo>
                    <a:pt x="3257" y="4653"/>
                  </a:lnTo>
                  <a:lnTo>
                    <a:pt x="0" y="0"/>
                  </a:lnTo>
                  <a:close/>
                </a:path>
                <a:path w="33655" h="5079">
                  <a:moveTo>
                    <a:pt x="33041" y="0"/>
                  </a:moveTo>
                  <a:lnTo>
                    <a:pt x="3257" y="4653"/>
                  </a:lnTo>
                  <a:lnTo>
                    <a:pt x="33041" y="4653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 descr=""/>
            <p:cNvSpPr/>
            <p:nvPr/>
          </p:nvSpPr>
          <p:spPr>
            <a:xfrm>
              <a:off x="18494142" y="9028229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3955" y="3955"/>
                  </a:moveTo>
                  <a:lnTo>
                    <a:pt x="29783" y="3955"/>
                  </a:lnTo>
                  <a:lnTo>
                    <a:pt x="29783" y="0"/>
                  </a:lnTo>
                  <a:lnTo>
                    <a:pt x="3955" y="3955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3955" y="3955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 descr=""/>
            <p:cNvSpPr/>
            <p:nvPr/>
          </p:nvSpPr>
          <p:spPr>
            <a:xfrm>
              <a:off x="18494142" y="9028229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0"/>
                  </a:moveTo>
                  <a:lnTo>
                    <a:pt x="29783" y="0"/>
                  </a:lnTo>
                  <a:lnTo>
                    <a:pt x="3955" y="3955"/>
                  </a:lnTo>
                  <a:lnTo>
                    <a:pt x="0" y="0"/>
                  </a:lnTo>
                  <a:close/>
                </a:path>
                <a:path w="29844" h="4445">
                  <a:moveTo>
                    <a:pt x="29783" y="0"/>
                  </a:moveTo>
                  <a:lnTo>
                    <a:pt x="3955" y="3955"/>
                  </a:lnTo>
                  <a:lnTo>
                    <a:pt x="29783" y="3955"/>
                  </a:lnTo>
                  <a:lnTo>
                    <a:pt x="2978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 descr=""/>
            <p:cNvSpPr/>
            <p:nvPr/>
          </p:nvSpPr>
          <p:spPr>
            <a:xfrm>
              <a:off x="18498098" y="9032184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4653" y="3257"/>
                  </a:moveTo>
                  <a:lnTo>
                    <a:pt x="25828" y="3257"/>
                  </a:lnTo>
                  <a:lnTo>
                    <a:pt x="25828" y="0"/>
                  </a:lnTo>
                  <a:lnTo>
                    <a:pt x="4653" y="3257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4653" y="3257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 descr=""/>
            <p:cNvSpPr/>
            <p:nvPr/>
          </p:nvSpPr>
          <p:spPr>
            <a:xfrm>
              <a:off x="18498098" y="9032184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0"/>
                  </a:moveTo>
                  <a:lnTo>
                    <a:pt x="25828" y="0"/>
                  </a:lnTo>
                  <a:lnTo>
                    <a:pt x="4653" y="3257"/>
                  </a:lnTo>
                  <a:lnTo>
                    <a:pt x="0" y="0"/>
                  </a:lnTo>
                  <a:close/>
                </a:path>
                <a:path w="26034" h="3809">
                  <a:moveTo>
                    <a:pt x="25828" y="0"/>
                  </a:moveTo>
                  <a:lnTo>
                    <a:pt x="4653" y="3257"/>
                  </a:lnTo>
                  <a:lnTo>
                    <a:pt x="25828" y="3257"/>
                  </a:lnTo>
                  <a:lnTo>
                    <a:pt x="2582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 descr=""/>
            <p:cNvSpPr/>
            <p:nvPr/>
          </p:nvSpPr>
          <p:spPr>
            <a:xfrm>
              <a:off x="18502752" y="9035442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4886" y="2792"/>
                  </a:moveTo>
                  <a:lnTo>
                    <a:pt x="21174" y="2792"/>
                  </a:lnTo>
                  <a:lnTo>
                    <a:pt x="21174" y="0"/>
                  </a:lnTo>
                  <a:lnTo>
                    <a:pt x="4886" y="2792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4886" y="2792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 descr=""/>
            <p:cNvSpPr/>
            <p:nvPr/>
          </p:nvSpPr>
          <p:spPr>
            <a:xfrm>
              <a:off x="18502752" y="9035442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21174" y="0"/>
                  </a:lnTo>
                  <a:lnTo>
                    <a:pt x="4886" y="2792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21174" y="0"/>
                  </a:moveTo>
                  <a:lnTo>
                    <a:pt x="4886" y="2792"/>
                  </a:lnTo>
                  <a:lnTo>
                    <a:pt x="21174" y="2792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 descr=""/>
            <p:cNvSpPr/>
            <p:nvPr/>
          </p:nvSpPr>
          <p:spPr>
            <a:xfrm>
              <a:off x="18507638" y="9038234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5119" y="1861"/>
                  </a:moveTo>
                  <a:lnTo>
                    <a:pt x="16288" y="1861"/>
                  </a:lnTo>
                  <a:lnTo>
                    <a:pt x="16288" y="0"/>
                  </a:lnTo>
                  <a:lnTo>
                    <a:pt x="5119" y="1861"/>
                  </a:lnTo>
                  <a:close/>
                </a:path>
                <a:path w="16509" h="1904">
                  <a:moveTo>
                    <a:pt x="0" y="0"/>
                  </a:moveTo>
                  <a:lnTo>
                    <a:pt x="5119" y="1861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 descr=""/>
            <p:cNvSpPr/>
            <p:nvPr/>
          </p:nvSpPr>
          <p:spPr>
            <a:xfrm>
              <a:off x="18507638" y="9038234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0"/>
                  </a:moveTo>
                  <a:lnTo>
                    <a:pt x="16288" y="0"/>
                  </a:lnTo>
                  <a:lnTo>
                    <a:pt x="5119" y="1861"/>
                  </a:lnTo>
                  <a:lnTo>
                    <a:pt x="0" y="0"/>
                  </a:lnTo>
                  <a:close/>
                </a:path>
                <a:path w="16509" h="1904">
                  <a:moveTo>
                    <a:pt x="16288" y="0"/>
                  </a:moveTo>
                  <a:lnTo>
                    <a:pt x="5119" y="1861"/>
                  </a:lnTo>
                  <a:lnTo>
                    <a:pt x="16288" y="1861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 descr=""/>
            <p:cNvSpPr/>
            <p:nvPr/>
          </p:nvSpPr>
          <p:spPr>
            <a:xfrm>
              <a:off x="18518341" y="9040096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1163"/>
                  </a:moveTo>
                  <a:lnTo>
                    <a:pt x="5584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4">
                  <a:moveTo>
                    <a:pt x="0" y="1163"/>
                  </a:moveTo>
                  <a:lnTo>
                    <a:pt x="5584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 descr=""/>
            <p:cNvSpPr/>
            <p:nvPr/>
          </p:nvSpPr>
          <p:spPr>
            <a:xfrm>
              <a:off x="18518341" y="9040096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5584" y="0"/>
                  </a:moveTo>
                  <a:lnTo>
                    <a:pt x="5584" y="1163"/>
                  </a:lnTo>
                  <a:lnTo>
                    <a:pt x="0" y="1163"/>
                  </a:lnTo>
                  <a:lnTo>
                    <a:pt x="5584" y="0"/>
                  </a:lnTo>
                  <a:close/>
                </a:path>
                <a:path w="5715" h="1904">
                  <a:moveTo>
                    <a:pt x="5584" y="1163"/>
                  </a:moveTo>
                  <a:lnTo>
                    <a:pt x="0" y="1163"/>
                  </a:lnTo>
                  <a:lnTo>
                    <a:pt x="5584" y="1628"/>
                  </a:lnTo>
                  <a:lnTo>
                    <a:pt x="5584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 descr=""/>
            <p:cNvSpPr/>
            <p:nvPr/>
          </p:nvSpPr>
          <p:spPr>
            <a:xfrm>
              <a:off x="18512757" y="9040096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0"/>
                  </a:moveTo>
                  <a:lnTo>
                    <a:pt x="5584" y="1163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 descr=""/>
            <p:cNvSpPr/>
            <p:nvPr/>
          </p:nvSpPr>
          <p:spPr>
            <a:xfrm>
              <a:off x="18512757" y="9040096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11168" y="0"/>
                  </a:moveTo>
                  <a:lnTo>
                    <a:pt x="0" y="0"/>
                  </a:lnTo>
                  <a:lnTo>
                    <a:pt x="5584" y="1163"/>
                  </a:lnTo>
                  <a:lnTo>
                    <a:pt x="1116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 descr=""/>
            <p:cNvSpPr/>
            <p:nvPr/>
          </p:nvSpPr>
          <p:spPr>
            <a:xfrm>
              <a:off x="18484602" y="8963077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0" y="39211"/>
                  </a:moveTo>
                  <a:lnTo>
                    <a:pt x="3082" y="54472"/>
                  </a:lnTo>
                  <a:lnTo>
                    <a:pt x="11486" y="66934"/>
                  </a:lnTo>
                  <a:lnTo>
                    <a:pt x="23949" y="75335"/>
                  </a:lnTo>
                  <a:lnTo>
                    <a:pt x="39211" y="78415"/>
                  </a:lnTo>
                  <a:lnTo>
                    <a:pt x="54472" y="75332"/>
                  </a:lnTo>
                  <a:lnTo>
                    <a:pt x="66934" y="66928"/>
                  </a:lnTo>
                  <a:lnTo>
                    <a:pt x="75335" y="54465"/>
                  </a:lnTo>
                  <a:lnTo>
                    <a:pt x="78415" y="39203"/>
                  </a:lnTo>
                  <a:lnTo>
                    <a:pt x="75332" y="23942"/>
                  </a:lnTo>
                  <a:lnTo>
                    <a:pt x="66928" y="11480"/>
                  </a:lnTo>
                  <a:lnTo>
                    <a:pt x="54465" y="3079"/>
                  </a:lnTo>
                  <a:lnTo>
                    <a:pt x="39203" y="0"/>
                  </a:lnTo>
                  <a:lnTo>
                    <a:pt x="23942" y="3082"/>
                  </a:lnTo>
                  <a:lnTo>
                    <a:pt x="11480" y="11486"/>
                  </a:lnTo>
                  <a:lnTo>
                    <a:pt x="3079" y="23949"/>
                  </a:lnTo>
                  <a:lnTo>
                    <a:pt x="0" y="39211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 descr=""/>
            <p:cNvSpPr/>
            <p:nvPr/>
          </p:nvSpPr>
          <p:spPr>
            <a:xfrm>
              <a:off x="18484602" y="8963076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323" y="78647"/>
                  </a:moveTo>
                  <a:lnTo>
                    <a:pt x="39323" y="0"/>
                  </a:lnTo>
                </a:path>
                <a:path w="78740" h="78740">
                  <a:moveTo>
                    <a:pt x="0" y="39323"/>
                  </a:moveTo>
                  <a:lnTo>
                    <a:pt x="78647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2" name="object 252" descr=""/>
          <p:cNvSpPr txBox="1"/>
          <p:nvPr/>
        </p:nvSpPr>
        <p:spPr>
          <a:xfrm>
            <a:off x="18302041" y="8902598"/>
            <a:ext cx="17145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sp>
        <p:nvSpPr>
          <p:cNvPr id="253" name="object 253" descr=""/>
          <p:cNvSpPr txBox="1"/>
          <p:nvPr/>
        </p:nvSpPr>
        <p:spPr>
          <a:xfrm>
            <a:off x="18202702" y="8989855"/>
            <a:ext cx="320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30175">
              <a:lnSpc>
                <a:spcPct val="100000"/>
              </a:lnSpc>
              <a:spcBef>
                <a:spcPts val="125"/>
              </a:spcBef>
            </a:pP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54" name="object 254" descr=""/>
          <p:cNvGrpSpPr/>
          <p:nvPr/>
        </p:nvGrpSpPr>
        <p:grpSpPr>
          <a:xfrm>
            <a:off x="6826866" y="8931960"/>
            <a:ext cx="11772265" cy="202565"/>
            <a:chOff x="6826866" y="8931960"/>
            <a:chExt cx="11772265" cy="202565"/>
          </a:xfrm>
        </p:grpSpPr>
        <p:sp>
          <p:nvSpPr>
            <p:cNvPr id="255" name="object 255" descr=""/>
            <p:cNvSpPr/>
            <p:nvPr/>
          </p:nvSpPr>
          <p:spPr>
            <a:xfrm>
              <a:off x="18202120" y="8932595"/>
              <a:ext cx="321945" cy="196215"/>
            </a:xfrm>
            <a:custGeom>
              <a:avLst/>
              <a:gdLst/>
              <a:ahLst/>
              <a:cxnLst/>
              <a:rect l="l" t="t" r="r" b="b"/>
              <a:pathLst>
                <a:path w="321944" h="196215">
                  <a:moveTo>
                    <a:pt x="321805" y="139611"/>
                  </a:moveTo>
                  <a:lnTo>
                    <a:pt x="321805" y="0"/>
                  </a:lnTo>
                </a:path>
                <a:path w="321944" h="196215">
                  <a:moveTo>
                    <a:pt x="0" y="143334"/>
                  </a:moveTo>
                  <a:lnTo>
                    <a:pt x="0" y="1956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 descr=""/>
            <p:cNvSpPr/>
            <p:nvPr/>
          </p:nvSpPr>
          <p:spPr>
            <a:xfrm>
              <a:off x="18164657" y="9100362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37462" y="33972"/>
                  </a:moveTo>
                  <a:lnTo>
                    <a:pt x="74692" y="7911"/>
                  </a:lnTo>
                  <a:lnTo>
                    <a:pt x="69107" y="0"/>
                  </a:lnTo>
                  <a:lnTo>
                    <a:pt x="37462" y="33972"/>
                  </a:lnTo>
                  <a:close/>
                </a:path>
                <a:path w="74930" h="34290">
                  <a:moveTo>
                    <a:pt x="0" y="7911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1872"/>
                  </a:lnTo>
                  <a:lnTo>
                    <a:pt x="0" y="7911"/>
                  </a:lnTo>
                  <a:close/>
                </a:path>
                <a:path w="74930" h="34290">
                  <a:moveTo>
                    <a:pt x="0" y="7911"/>
                  </a:moveTo>
                  <a:lnTo>
                    <a:pt x="37462" y="21872"/>
                  </a:lnTo>
                  <a:lnTo>
                    <a:pt x="5584" y="0"/>
                  </a:lnTo>
                  <a:lnTo>
                    <a:pt x="0" y="7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 descr=""/>
            <p:cNvSpPr/>
            <p:nvPr/>
          </p:nvSpPr>
          <p:spPr>
            <a:xfrm>
              <a:off x="18164657" y="9100362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5584" y="0"/>
                  </a:moveTo>
                  <a:lnTo>
                    <a:pt x="0" y="7911"/>
                  </a:lnTo>
                  <a:lnTo>
                    <a:pt x="37462" y="21872"/>
                  </a:lnTo>
                  <a:lnTo>
                    <a:pt x="5584" y="0"/>
                  </a:lnTo>
                  <a:close/>
                </a:path>
                <a:path w="74930" h="34290">
                  <a:moveTo>
                    <a:pt x="0" y="7911"/>
                  </a:moveTo>
                  <a:lnTo>
                    <a:pt x="37462" y="21872"/>
                  </a:lnTo>
                  <a:lnTo>
                    <a:pt x="37462" y="33972"/>
                  </a:lnTo>
                  <a:lnTo>
                    <a:pt x="0" y="7911"/>
                  </a:lnTo>
                  <a:close/>
                </a:path>
                <a:path w="74930" h="34290">
                  <a:moveTo>
                    <a:pt x="37462" y="21872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1872"/>
                  </a:lnTo>
                  <a:close/>
                </a:path>
                <a:path w="74930" h="34290">
                  <a:moveTo>
                    <a:pt x="37462" y="33972"/>
                  </a:moveTo>
                  <a:lnTo>
                    <a:pt x="69107" y="0"/>
                  </a:lnTo>
                  <a:lnTo>
                    <a:pt x="74692" y="7911"/>
                  </a:lnTo>
                  <a:lnTo>
                    <a:pt x="37462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 descr=""/>
            <p:cNvSpPr/>
            <p:nvPr/>
          </p:nvSpPr>
          <p:spPr>
            <a:xfrm>
              <a:off x="18202120" y="9002401"/>
              <a:ext cx="396240" cy="73660"/>
            </a:xfrm>
            <a:custGeom>
              <a:avLst/>
              <a:gdLst/>
              <a:ahLst/>
              <a:cxnLst/>
              <a:rect l="l" t="t" r="r" b="b"/>
              <a:pathLst>
                <a:path w="396240" h="73659">
                  <a:moveTo>
                    <a:pt x="0" y="73528"/>
                  </a:moveTo>
                  <a:lnTo>
                    <a:pt x="0" y="0"/>
                  </a:lnTo>
                  <a:lnTo>
                    <a:pt x="3957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 descr=""/>
            <p:cNvSpPr/>
            <p:nvPr/>
          </p:nvSpPr>
          <p:spPr>
            <a:xfrm>
              <a:off x="6863780" y="8964007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0" y="465"/>
                  </a:moveTo>
                  <a:lnTo>
                    <a:pt x="5584" y="465"/>
                  </a:lnTo>
                  <a:lnTo>
                    <a:pt x="5584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 descr=""/>
            <p:cNvSpPr/>
            <p:nvPr/>
          </p:nvSpPr>
          <p:spPr>
            <a:xfrm>
              <a:off x="6863780" y="8964007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5584" y="0"/>
                  </a:moveTo>
                  <a:lnTo>
                    <a:pt x="5584" y="465"/>
                  </a:lnTo>
                  <a:lnTo>
                    <a:pt x="0" y="465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 descr=""/>
            <p:cNvSpPr/>
            <p:nvPr/>
          </p:nvSpPr>
          <p:spPr>
            <a:xfrm>
              <a:off x="6858195" y="8964473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1163"/>
                  </a:moveTo>
                  <a:lnTo>
                    <a:pt x="11168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  <a:path w="11429" h="1270">
                  <a:moveTo>
                    <a:pt x="5584" y="0"/>
                  </a:moveTo>
                  <a:lnTo>
                    <a:pt x="11168" y="1163"/>
                  </a:lnTo>
                  <a:lnTo>
                    <a:pt x="11168" y="0"/>
                  </a:lnTo>
                  <a:lnTo>
                    <a:pt x="5584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 descr=""/>
            <p:cNvSpPr/>
            <p:nvPr/>
          </p:nvSpPr>
          <p:spPr>
            <a:xfrm>
              <a:off x="6858195" y="8964473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11168" y="0"/>
                  </a:moveTo>
                  <a:lnTo>
                    <a:pt x="5584" y="0"/>
                  </a:lnTo>
                  <a:lnTo>
                    <a:pt x="11168" y="1163"/>
                  </a:lnTo>
                  <a:lnTo>
                    <a:pt x="11168" y="0"/>
                  </a:lnTo>
                  <a:close/>
                </a:path>
                <a:path w="11429" h="1270">
                  <a:moveTo>
                    <a:pt x="5584" y="0"/>
                  </a:moveTo>
                  <a:lnTo>
                    <a:pt x="11168" y="1163"/>
                  </a:lnTo>
                  <a:lnTo>
                    <a:pt x="0" y="1163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 descr=""/>
            <p:cNvSpPr/>
            <p:nvPr/>
          </p:nvSpPr>
          <p:spPr>
            <a:xfrm>
              <a:off x="6852843" y="8965636"/>
              <a:ext cx="17145" cy="1905"/>
            </a:xfrm>
            <a:custGeom>
              <a:avLst/>
              <a:gdLst/>
              <a:ahLst/>
              <a:cxnLst/>
              <a:rect l="l" t="t" r="r" b="b"/>
              <a:pathLst>
                <a:path w="17145" h="1904">
                  <a:moveTo>
                    <a:pt x="0" y="1861"/>
                  </a:moveTo>
                  <a:lnTo>
                    <a:pt x="16520" y="1861"/>
                  </a:lnTo>
                  <a:lnTo>
                    <a:pt x="5351" y="0"/>
                  </a:lnTo>
                  <a:lnTo>
                    <a:pt x="0" y="1861"/>
                  </a:lnTo>
                  <a:close/>
                </a:path>
                <a:path w="17145" h="1904">
                  <a:moveTo>
                    <a:pt x="5351" y="0"/>
                  </a:moveTo>
                  <a:lnTo>
                    <a:pt x="16520" y="1861"/>
                  </a:lnTo>
                  <a:lnTo>
                    <a:pt x="16520" y="0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 descr=""/>
            <p:cNvSpPr/>
            <p:nvPr/>
          </p:nvSpPr>
          <p:spPr>
            <a:xfrm>
              <a:off x="6852843" y="8965636"/>
              <a:ext cx="17145" cy="1905"/>
            </a:xfrm>
            <a:custGeom>
              <a:avLst/>
              <a:gdLst/>
              <a:ahLst/>
              <a:cxnLst/>
              <a:rect l="l" t="t" r="r" b="b"/>
              <a:pathLst>
                <a:path w="17145" h="1904">
                  <a:moveTo>
                    <a:pt x="16520" y="0"/>
                  </a:moveTo>
                  <a:lnTo>
                    <a:pt x="5351" y="0"/>
                  </a:lnTo>
                  <a:lnTo>
                    <a:pt x="16520" y="1861"/>
                  </a:lnTo>
                  <a:lnTo>
                    <a:pt x="16520" y="0"/>
                  </a:lnTo>
                  <a:close/>
                </a:path>
                <a:path w="17145" h="1904">
                  <a:moveTo>
                    <a:pt x="5351" y="0"/>
                  </a:moveTo>
                  <a:lnTo>
                    <a:pt x="16520" y="1861"/>
                  </a:lnTo>
                  <a:lnTo>
                    <a:pt x="0" y="1861"/>
                  </a:lnTo>
                  <a:lnTo>
                    <a:pt x="53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 descr=""/>
            <p:cNvSpPr/>
            <p:nvPr/>
          </p:nvSpPr>
          <p:spPr>
            <a:xfrm>
              <a:off x="6847957" y="8967498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792"/>
                  </a:moveTo>
                  <a:lnTo>
                    <a:pt x="21407" y="2792"/>
                  </a:lnTo>
                  <a:lnTo>
                    <a:pt x="4886" y="0"/>
                  </a:lnTo>
                  <a:lnTo>
                    <a:pt x="0" y="2792"/>
                  </a:lnTo>
                  <a:close/>
                </a:path>
                <a:path w="21590" h="3175">
                  <a:moveTo>
                    <a:pt x="4886" y="0"/>
                  </a:moveTo>
                  <a:lnTo>
                    <a:pt x="21407" y="2792"/>
                  </a:lnTo>
                  <a:lnTo>
                    <a:pt x="21407" y="0"/>
                  </a:lnTo>
                  <a:lnTo>
                    <a:pt x="488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 descr=""/>
            <p:cNvSpPr/>
            <p:nvPr/>
          </p:nvSpPr>
          <p:spPr>
            <a:xfrm>
              <a:off x="6847957" y="8967498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407" y="0"/>
                  </a:moveTo>
                  <a:lnTo>
                    <a:pt x="4886" y="0"/>
                  </a:lnTo>
                  <a:lnTo>
                    <a:pt x="21407" y="2792"/>
                  </a:lnTo>
                  <a:lnTo>
                    <a:pt x="21407" y="0"/>
                  </a:lnTo>
                  <a:close/>
                </a:path>
                <a:path w="21590" h="3175">
                  <a:moveTo>
                    <a:pt x="4886" y="0"/>
                  </a:moveTo>
                  <a:lnTo>
                    <a:pt x="21407" y="2792"/>
                  </a:lnTo>
                  <a:lnTo>
                    <a:pt x="0" y="2792"/>
                  </a:lnTo>
                  <a:lnTo>
                    <a:pt x="488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 descr=""/>
            <p:cNvSpPr/>
            <p:nvPr/>
          </p:nvSpPr>
          <p:spPr>
            <a:xfrm>
              <a:off x="6843536" y="8970290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3257"/>
                  </a:moveTo>
                  <a:lnTo>
                    <a:pt x="25828" y="3257"/>
                  </a:lnTo>
                  <a:lnTo>
                    <a:pt x="4421" y="0"/>
                  </a:lnTo>
                  <a:lnTo>
                    <a:pt x="0" y="3257"/>
                  </a:lnTo>
                  <a:close/>
                </a:path>
                <a:path w="26034" h="3809">
                  <a:moveTo>
                    <a:pt x="4421" y="0"/>
                  </a:moveTo>
                  <a:lnTo>
                    <a:pt x="25828" y="3257"/>
                  </a:lnTo>
                  <a:lnTo>
                    <a:pt x="25828" y="0"/>
                  </a:lnTo>
                  <a:lnTo>
                    <a:pt x="442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 descr=""/>
            <p:cNvSpPr/>
            <p:nvPr/>
          </p:nvSpPr>
          <p:spPr>
            <a:xfrm>
              <a:off x="6843536" y="8970290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25828" y="0"/>
                  </a:moveTo>
                  <a:lnTo>
                    <a:pt x="4421" y="0"/>
                  </a:lnTo>
                  <a:lnTo>
                    <a:pt x="25828" y="3257"/>
                  </a:lnTo>
                  <a:lnTo>
                    <a:pt x="25828" y="0"/>
                  </a:lnTo>
                  <a:close/>
                </a:path>
                <a:path w="26034" h="3809">
                  <a:moveTo>
                    <a:pt x="4421" y="0"/>
                  </a:moveTo>
                  <a:lnTo>
                    <a:pt x="25828" y="3257"/>
                  </a:lnTo>
                  <a:lnTo>
                    <a:pt x="0" y="3257"/>
                  </a:lnTo>
                  <a:lnTo>
                    <a:pt x="442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 descr=""/>
            <p:cNvSpPr/>
            <p:nvPr/>
          </p:nvSpPr>
          <p:spPr>
            <a:xfrm>
              <a:off x="6839580" y="8973547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3955"/>
                  </a:moveTo>
                  <a:lnTo>
                    <a:pt x="29783" y="3955"/>
                  </a:lnTo>
                  <a:lnTo>
                    <a:pt x="3955" y="0"/>
                  </a:lnTo>
                  <a:lnTo>
                    <a:pt x="0" y="3955"/>
                  </a:lnTo>
                  <a:close/>
                </a:path>
                <a:path w="29845" h="4445">
                  <a:moveTo>
                    <a:pt x="3955" y="0"/>
                  </a:moveTo>
                  <a:lnTo>
                    <a:pt x="29783" y="3955"/>
                  </a:lnTo>
                  <a:lnTo>
                    <a:pt x="29783" y="0"/>
                  </a:lnTo>
                  <a:lnTo>
                    <a:pt x="395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 descr=""/>
            <p:cNvSpPr/>
            <p:nvPr/>
          </p:nvSpPr>
          <p:spPr>
            <a:xfrm>
              <a:off x="6839580" y="8973548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29783" y="0"/>
                  </a:moveTo>
                  <a:lnTo>
                    <a:pt x="3955" y="0"/>
                  </a:lnTo>
                  <a:lnTo>
                    <a:pt x="29783" y="3955"/>
                  </a:lnTo>
                  <a:lnTo>
                    <a:pt x="29783" y="0"/>
                  </a:lnTo>
                  <a:close/>
                </a:path>
                <a:path w="29845" h="4445">
                  <a:moveTo>
                    <a:pt x="3955" y="0"/>
                  </a:moveTo>
                  <a:lnTo>
                    <a:pt x="29783" y="3955"/>
                  </a:lnTo>
                  <a:lnTo>
                    <a:pt x="0" y="3955"/>
                  </a:lnTo>
                  <a:lnTo>
                    <a:pt x="395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 descr=""/>
            <p:cNvSpPr/>
            <p:nvPr/>
          </p:nvSpPr>
          <p:spPr>
            <a:xfrm>
              <a:off x="6836323" y="8977503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0" y="4653"/>
                  </a:moveTo>
                  <a:lnTo>
                    <a:pt x="33041" y="4653"/>
                  </a:lnTo>
                  <a:lnTo>
                    <a:pt x="3257" y="0"/>
                  </a:lnTo>
                  <a:lnTo>
                    <a:pt x="0" y="4653"/>
                  </a:lnTo>
                  <a:close/>
                </a:path>
                <a:path w="33654" h="5079">
                  <a:moveTo>
                    <a:pt x="3257" y="0"/>
                  </a:moveTo>
                  <a:lnTo>
                    <a:pt x="33041" y="4653"/>
                  </a:lnTo>
                  <a:lnTo>
                    <a:pt x="33041" y="0"/>
                  </a:lnTo>
                  <a:lnTo>
                    <a:pt x="3257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 descr=""/>
            <p:cNvSpPr/>
            <p:nvPr/>
          </p:nvSpPr>
          <p:spPr>
            <a:xfrm>
              <a:off x="6836323" y="8977503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041" y="0"/>
                  </a:moveTo>
                  <a:lnTo>
                    <a:pt x="3257" y="0"/>
                  </a:lnTo>
                  <a:lnTo>
                    <a:pt x="33041" y="4653"/>
                  </a:lnTo>
                  <a:lnTo>
                    <a:pt x="33041" y="0"/>
                  </a:lnTo>
                  <a:close/>
                </a:path>
                <a:path w="33654" h="5079">
                  <a:moveTo>
                    <a:pt x="3257" y="0"/>
                  </a:moveTo>
                  <a:lnTo>
                    <a:pt x="33041" y="4653"/>
                  </a:lnTo>
                  <a:lnTo>
                    <a:pt x="0" y="4653"/>
                  </a:lnTo>
                  <a:lnTo>
                    <a:pt x="3257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 descr=""/>
            <p:cNvSpPr/>
            <p:nvPr/>
          </p:nvSpPr>
          <p:spPr>
            <a:xfrm>
              <a:off x="6833530" y="8982157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4886"/>
                  </a:moveTo>
                  <a:lnTo>
                    <a:pt x="35833" y="4886"/>
                  </a:lnTo>
                  <a:lnTo>
                    <a:pt x="2792" y="0"/>
                  </a:lnTo>
                  <a:lnTo>
                    <a:pt x="0" y="4886"/>
                  </a:lnTo>
                  <a:close/>
                </a:path>
                <a:path w="36195" h="5079">
                  <a:moveTo>
                    <a:pt x="2792" y="0"/>
                  </a:moveTo>
                  <a:lnTo>
                    <a:pt x="35833" y="4886"/>
                  </a:lnTo>
                  <a:lnTo>
                    <a:pt x="35833" y="0"/>
                  </a:lnTo>
                  <a:lnTo>
                    <a:pt x="2792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 descr=""/>
            <p:cNvSpPr/>
            <p:nvPr/>
          </p:nvSpPr>
          <p:spPr>
            <a:xfrm>
              <a:off x="6833531" y="8982157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35833" y="0"/>
                  </a:moveTo>
                  <a:lnTo>
                    <a:pt x="2792" y="0"/>
                  </a:lnTo>
                  <a:lnTo>
                    <a:pt x="35833" y="4886"/>
                  </a:lnTo>
                  <a:lnTo>
                    <a:pt x="35833" y="0"/>
                  </a:lnTo>
                  <a:close/>
                </a:path>
                <a:path w="36195" h="5079">
                  <a:moveTo>
                    <a:pt x="2792" y="0"/>
                  </a:moveTo>
                  <a:lnTo>
                    <a:pt x="35833" y="4886"/>
                  </a:lnTo>
                  <a:lnTo>
                    <a:pt x="0" y="4886"/>
                  </a:lnTo>
                  <a:lnTo>
                    <a:pt x="2792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 descr=""/>
            <p:cNvSpPr/>
            <p:nvPr/>
          </p:nvSpPr>
          <p:spPr>
            <a:xfrm>
              <a:off x="6831669" y="8987043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5119"/>
                  </a:moveTo>
                  <a:lnTo>
                    <a:pt x="37695" y="5119"/>
                  </a:lnTo>
                  <a:lnTo>
                    <a:pt x="1861" y="0"/>
                  </a:lnTo>
                  <a:lnTo>
                    <a:pt x="0" y="5119"/>
                  </a:lnTo>
                  <a:close/>
                </a:path>
                <a:path w="38100" h="5715">
                  <a:moveTo>
                    <a:pt x="1861" y="0"/>
                  </a:moveTo>
                  <a:lnTo>
                    <a:pt x="37695" y="5119"/>
                  </a:lnTo>
                  <a:lnTo>
                    <a:pt x="37695" y="0"/>
                  </a:lnTo>
                  <a:lnTo>
                    <a:pt x="186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 descr=""/>
            <p:cNvSpPr/>
            <p:nvPr/>
          </p:nvSpPr>
          <p:spPr>
            <a:xfrm>
              <a:off x="6831669" y="8987043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37695" y="0"/>
                  </a:moveTo>
                  <a:lnTo>
                    <a:pt x="1861" y="0"/>
                  </a:lnTo>
                  <a:lnTo>
                    <a:pt x="37695" y="5119"/>
                  </a:lnTo>
                  <a:lnTo>
                    <a:pt x="37695" y="0"/>
                  </a:lnTo>
                  <a:close/>
                </a:path>
                <a:path w="38100" h="5715">
                  <a:moveTo>
                    <a:pt x="1861" y="0"/>
                  </a:moveTo>
                  <a:lnTo>
                    <a:pt x="37695" y="5119"/>
                  </a:lnTo>
                  <a:lnTo>
                    <a:pt x="0" y="5119"/>
                  </a:lnTo>
                  <a:lnTo>
                    <a:pt x="186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 descr=""/>
            <p:cNvSpPr/>
            <p:nvPr/>
          </p:nvSpPr>
          <p:spPr>
            <a:xfrm>
              <a:off x="6830505" y="899216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5584"/>
                  </a:moveTo>
                  <a:lnTo>
                    <a:pt x="38858" y="5584"/>
                  </a:lnTo>
                  <a:lnTo>
                    <a:pt x="1163" y="0"/>
                  </a:lnTo>
                  <a:lnTo>
                    <a:pt x="0" y="5584"/>
                  </a:lnTo>
                  <a:close/>
                </a:path>
                <a:path w="39370" h="5715">
                  <a:moveTo>
                    <a:pt x="1163" y="0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 descr=""/>
            <p:cNvSpPr/>
            <p:nvPr/>
          </p:nvSpPr>
          <p:spPr>
            <a:xfrm>
              <a:off x="6830506" y="899216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8858" y="0"/>
                  </a:moveTo>
                  <a:lnTo>
                    <a:pt x="1163" y="0"/>
                  </a:lnTo>
                  <a:lnTo>
                    <a:pt x="38858" y="5584"/>
                  </a:lnTo>
                  <a:lnTo>
                    <a:pt x="38858" y="0"/>
                  </a:lnTo>
                  <a:close/>
                </a:path>
                <a:path w="39370" h="5715">
                  <a:moveTo>
                    <a:pt x="1163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116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 descr=""/>
            <p:cNvSpPr/>
            <p:nvPr/>
          </p:nvSpPr>
          <p:spPr>
            <a:xfrm>
              <a:off x="6830040" y="899774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5584"/>
                  </a:moveTo>
                  <a:lnTo>
                    <a:pt x="39323" y="5584"/>
                  </a:lnTo>
                  <a:lnTo>
                    <a:pt x="465" y="0"/>
                  </a:lnTo>
                  <a:lnTo>
                    <a:pt x="0" y="5584"/>
                  </a:lnTo>
                  <a:close/>
                </a:path>
                <a:path w="39370" h="5715">
                  <a:moveTo>
                    <a:pt x="465" y="0"/>
                  </a:moveTo>
                  <a:lnTo>
                    <a:pt x="39323" y="5584"/>
                  </a:lnTo>
                  <a:lnTo>
                    <a:pt x="39323" y="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 descr=""/>
            <p:cNvSpPr/>
            <p:nvPr/>
          </p:nvSpPr>
          <p:spPr>
            <a:xfrm>
              <a:off x="6830040" y="899774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9323" y="0"/>
                  </a:moveTo>
                  <a:lnTo>
                    <a:pt x="465" y="0"/>
                  </a:lnTo>
                  <a:lnTo>
                    <a:pt x="39323" y="5584"/>
                  </a:lnTo>
                  <a:lnTo>
                    <a:pt x="39323" y="0"/>
                  </a:lnTo>
                  <a:close/>
                </a:path>
                <a:path w="39370" h="5715">
                  <a:moveTo>
                    <a:pt x="465" y="0"/>
                  </a:moveTo>
                  <a:lnTo>
                    <a:pt x="39323" y="5584"/>
                  </a:lnTo>
                  <a:lnTo>
                    <a:pt x="0" y="5584"/>
                  </a:lnTo>
                  <a:lnTo>
                    <a:pt x="46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 descr=""/>
            <p:cNvSpPr/>
            <p:nvPr/>
          </p:nvSpPr>
          <p:spPr>
            <a:xfrm>
              <a:off x="6869364" y="900333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 descr=""/>
            <p:cNvSpPr/>
            <p:nvPr/>
          </p:nvSpPr>
          <p:spPr>
            <a:xfrm>
              <a:off x="6869364" y="900333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9091" y="0"/>
                  </a:moveTo>
                  <a:lnTo>
                    <a:pt x="0" y="0"/>
                  </a:lnTo>
                  <a:lnTo>
                    <a:pt x="38858" y="5584"/>
                  </a:lnTo>
                  <a:lnTo>
                    <a:pt x="39091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 descr=""/>
            <p:cNvSpPr/>
            <p:nvPr/>
          </p:nvSpPr>
          <p:spPr>
            <a:xfrm>
              <a:off x="6869364" y="900891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7695" y="5351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0" y="5351"/>
                  </a:lnTo>
                  <a:lnTo>
                    <a:pt x="37695" y="5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 descr=""/>
            <p:cNvSpPr/>
            <p:nvPr/>
          </p:nvSpPr>
          <p:spPr>
            <a:xfrm>
              <a:off x="6869364" y="900891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8858" y="0"/>
                  </a:moveTo>
                  <a:lnTo>
                    <a:pt x="0" y="0"/>
                  </a:lnTo>
                  <a:lnTo>
                    <a:pt x="37695" y="5351"/>
                  </a:lnTo>
                  <a:lnTo>
                    <a:pt x="38858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37695" y="5351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 descr=""/>
            <p:cNvSpPr/>
            <p:nvPr/>
          </p:nvSpPr>
          <p:spPr>
            <a:xfrm>
              <a:off x="6869364" y="9014268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5601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0" y="5351"/>
                  </a:lnTo>
                  <a:lnTo>
                    <a:pt x="35601" y="5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 descr=""/>
            <p:cNvSpPr/>
            <p:nvPr/>
          </p:nvSpPr>
          <p:spPr>
            <a:xfrm>
              <a:off x="6869364" y="9014268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37695" y="0"/>
                  </a:moveTo>
                  <a:lnTo>
                    <a:pt x="0" y="0"/>
                  </a:lnTo>
                  <a:lnTo>
                    <a:pt x="35601" y="5351"/>
                  </a:lnTo>
                  <a:lnTo>
                    <a:pt x="37695" y="0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35601" y="5351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 descr=""/>
            <p:cNvSpPr/>
            <p:nvPr/>
          </p:nvSpPr>
          <p:spPr>
            <a:xfrm>
              <a:off x="6869364" y="9019619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0"/>
                  </a:moveTo>
                  <a:lnTo>
                    <a:pt x="33041" y="4886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  <a:path w="36195" h="5079">
                  <a:moveTo>
                    <a:pt x="0" y="0"/>
                  </a:moveTo>
                  <a:lnTo>
                    <a:pt x="0" y="4886"/>
                  </a:lnTo>
                  <a:lnTo>
                    <a:pt x="33041" y="4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 descr=""/>
            <p:cNvSpPr/>
            <p:nvPr/>
          </p:nvSpPr>
          <p:spPr>
            <a:xfrm>
              <a:off x="6869364" y="9019619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35601" y="0"/>
                  </a:moveTo>
                  <a:lnTo>
                    <a:pt x="0" y="0"/>
                  </a:lnTo>
                  <a:lnTo>
                    <a:pt x="33041" y="4886"/>
                  </a:lnTo>
                  <a:lnTo>
                    <a:pt x="35601" y="0"/>
                  </a:lnTo>
                  <a:close/>
                </a:path>
                <a:path w="36195" h="5079">
                  <a:moveTo>
                    <a:pt x="0" y="0"/>
                  </a:moveTo>
                  <a:lnTo>
                    <a:pt x="33041" y="4886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 descr=""/>
            <p:cNvSpPr/>
            <p:nvPr/>
          </p:nvSpPr>
          <p:spPr>
            <a:xfrm>
              <a:off x="6869364" y="9024506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0" y="0"/>
                  </a:moveTo>
                  <a:lnTo>
                    <a:pt x="29551" y="4421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  <a:path w="33654" h="4445">
                  <a:moveTo>
                    <a:pt x="0" y="0"/>
                  </a:moveTo>
                  <a:lnTo>
                    <a:pt x="0" y="4421"/>
                  </a:lnTo>
                  <a:lnTo>
                    <a:pt x="29551" y="4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 descr=""/>
            <p:cNvSpPr/>
            <p:nvPr/>
          </p:nvSpPr>
          <p:spPr>
            <a:xfrm>
              <a:off x="6869364" y="9024506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33041" y="0"/>
                  </a:moveTo>
                  <a:lnTo>
                    <a:pt x="0" y="0"/>
                  </a:lnTo>
                  <a:lnTo>
                    <a:pt x="29551" y="4421"/>
                  </a:lnTo>
                  <a:lnTo>
                    <a:pt x="33041" y="0"/>
                  </a:lnTo>
                  <a:close/>
                </a:path>
                <a:path w="33654" h="4445">
                  <a:moveTo>
                    <a:pt x="0" y="0"/>
                  </a:moveTo>
                  <a:lnTo>
                    <a:pt x="29551" y="4421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 descr=""/>
            <p:cNvSpPr/>
            <p:nvPr/>
          </p:nvSpPr>
          <p:spPr>
            <a:xfrm>
              <a:off x="6869364" y="9028927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0"/>
                  </a:moveTo>
                  <a:lnTo>
                    <a:pt x="25595" y="3955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  <a:path w="29845" h="4445">
                  <a:moveTo>
                    <a:pt x="0" y="0"/>
                  </a:moveTo>
                  <a:lnTo>
                    <a:pt x="0" y="3955"/>
                  </a:lnTo>
                  <a:lnTo>
                    <a:pt x="25595" y="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 descr=""/>
            <p:cNvSpPr/>
            <p:nvPr/>
          </p:nvSpPr>
          <p:spPr>
            <a:xfrm>
              <a:off x="6869364" y="9028927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29551" y="0"/>
                  </a:moveTo>
                  <a:lnTo>
                    <a:pt x="0" y="0"/>
                  </a:lnTo>
                  <a:lnTo>
                    <a:pt x="25595" y="3955"/>
                  </a:lnTo>
                  <a:lnTo>
                    <a:pt x="29551" y="0"/>
                  </a:lnTo>
                  <a:close/>
                </a:path>
                <a:path w="29845" h="4445">
                  <a:moveTo>
                    <a:pt x="0" y="0"/>
                  </a:moveTo>
                  <a:lnTo>
                    <a:pt x="25595" y="3955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 descr=""/>
            <p:cNvSpPr/>
            <p:nvPr/>
          </p:nvSpPr>
          <p:spPr>
            <a:xfrm>
              <a:off x="6869364" y="9032882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0"/>
                  </a:moveTo>
                  <a:lnTo>
                    <a:pt x="21174" y="3490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0" y="3490"/>
                  </a:lnTo>
                  <a:lnTo>
                    <a:pt x="21174" y="3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 descr=""/>
            <p:cNvSpPr/>
            <p:nvPr/>
          </p:nvSpPr>
          <p:spPr>
            <a:xfrm>
              <a:off x="6869364" y="9032883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25595" y="0"/>
                  </a:moveTo>
                  <a:lnTo>
                    <a:pt x="0" y="0"/>
                  </a:lnTo>
                  <a:lnTo>
                    <a:pt x="21174" y="3490"/>
                  </a:lnTo>
                  <a:lnTo>
                    <a:pt x="25595" y="0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21174" y="3490"/>
                  </a:lnTo>
                  <a:lnTo>
                    <a:pt x="0" y="349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 descr=""/>
            <p:cNvSpPr/>
            <p:nvPr/>
          </p:nvSpPr>
          <p:spPr>
            <a:xfrm>
              <a:off x="6869364" y="9036373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2559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559"/>
                  </a:lnTo>
                  <a:lnTo>
                    <a:pt x="16288" y="25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 descr=""/>
            <p:cNvSpPr/>
            <p:nvPr/>
          </p:nvSpPr>
          <p:spPr>
            <a:xfrm>
              <a:off x="6869364" y="9036373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174" y="0"/>
                  </a:moveTo>
                  <a:lnTo>
                    <a:pt x="0" y="0"/>
                  </a:lnTo>
                  <a:lnTo>
                    <a:pt x="16288" y="2559"/>
                  </a:lnTo>
                  <a:lnTo>
                    <a:pt x="21174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16288" y="2559"/>
                  </a:lnTo>
                  <a:lnTo>
                    <a:pt x="0" y="25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 descr=""/>
            <p:cNvSpPr/>
            <p:nvPr/>
          </p:nvSpPr>
          <p:spPr>
            <a:xfrm>
              <a:off x="6869364" y="9038932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40">
                  <a:moveTo>
                    <a:pt x="0" y="0"/>
                  </a:moveTo>
                  <a:lnTo>
                    <a:pt x="10936" y="2094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  <a:path w="16509" h="2540">
                  <a:moveTo>
                    <a:pt x="0" y="0"/>
                  </a:moveTo>
                  <a:lnTo>
                    <a:pt x="0" y="2094"/>
                  </a:lnTo>
                  <a:lnTo>
                    <a:pt x="10936" y="20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 descr=""/>
            <p:cNvSpPr/>
            <p:nvPr/>
          </p:nvSpPr>
          <p:spPr>
            <a:xfrm>
              <a:off x="6869364" y="9038932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40">
                  <a:moveTo>
                    <a:pt x="16288" y="0"/>
                  </a:moveTo>
                  <a:lnTo>
                    <a:pt x="0" y="0"/>
                  </a:lnTo>
                  <a:lnTo>
                    <a:pt x="10936" y="2094"/>
                  </a:lnTo>
                  <a:lnTo>
                    <a:pt x="16288" y="0"/>
                  </a:lnTo>
                  <a:close/>
                </a:path>
                <a:path w="16509" h="2540">
                  <a:moveTo>
                    <a:pt x="0" y="0"/>
                  </a:moveTo>
                  <a:lnTo>
                    <a:pt x="10936" y="2094"/>
                  </a:lnTo>
                  <a:lnTo>
                    <a:pt x="0" y="209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 descr=""/>
            <p:cNvSpPr/>
            <p:nvPr/>
          </p:nvSpPr>
          <p:spPr>
            <a:xfrm>
              <a:off x="6869364" y="9041026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1163"/>
                  </a:moveTo>
                  <a:lnTo>
                    <a:pt x="0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4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 descr=""/>
            <p:cNvSpPr/>
            <p:nvPr/>
          </p:nvSpPr>
          <p:spPr>
            <a:xfrm>
              <a:off x="6869364" y="9041027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  <a:path w="5715" h="1904">
                  <a:moveTo>
                    <a:pt x="0" y="1163"/>
                  </a:moveTo>
                  <a:lnTo>
                    <a:pt x="5584" y="1163"/>
                  </a:lnTo>
                  <a:lnTo>
                    <a:pt x="0" y="1628"/>
                  </a:lnTo>
                  <a:lnTo>
                    <a:pt x="0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 descr=""/>
            <p:cNvSpPr/>
            <p:nvPr/>
          </p:nvSpPr>
          <p:spPr>
            <a:xfrm>
              <a:off x="6869364" y="9041027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0"/>
                  </a:moveTo>
                  <a:lnTo>
                    <a:pt x="5584" y="1163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 descr=""/>
            <p:cNvSpPr/>
            <p:nvPr/>
          </p:nvSpPr>
          <p:spPr>
            <a:xfrm>
              <a:off x="6869364" y="9041027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0"/>
                  </a:moveTo>
                  <a:lnTo>
                    <a:pt x="10936" y="0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 descr=""/>
            <p:cNvSpPr/>
            <p:nvPr/>
          </p:nvSpPr>
          <p:spPr>
            <a:xfrm>
              <a:off x="6830041" y="8964008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78415" y="39203"/>
                  </a:moveTo>
                  <a:lnTo>
                    <a:pt x="75332" y="23942"/>
                  </a:lnTo>
                  <a:lnTo>
                    <a:pt x="66928" y="11480"/>
                  </a:lnTo>
                  <a:lnTo>
                    <a:pt x="54465" y="3079"/>
                  </a:lnTo>
                  <a:lnTo>
                    <a:pt x="39203" y="0"/>
                  </a:lnTo>
                  <a:lnTo>
                    <a:pt x="23942" y="3082"/>
                  </a:lnTo>
                  <a:lnTo>
                    <a:pt x="11480" y="11486"/>
                  </a:lnTo>
                  <a:lnTo>
                    <a:pt x="3079" y="23949"/>
                  </a:lnTo>
                  <a:lnTo>
                    <a:pt x="0" y="39211"/>
                  </a:lnTo>
                  <a:lnTo>
                    <a:pt x="3082" y="54472"/>
                  </a:lnTo>
                  <a:lnTo>
                    <a:pt x="11486" y="66934"/>
                  </a:lnTo>
                  <a:lnTo>
                    <a:pt x="23949" y="75335"/>
                  </a:lnTo>
                  <a:lnTo>
                    <a:pt x="39211" y="78415"/>
                  </a:lnTo>
                  <a:lnTo>
                    <a:pt x="54472" y="75332"/>
                  </a:lnTo>
                  <a:lnTo>
                    <a:pt x="66934" y="66928"/>
                  </a:lnTo>
                  <a:lnTo>
                    <a:pt x="75335" y="54465"/>
                  </a:lnTo>
                  <a:lnTo>
                    <a:pt x="78415" y="39203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 descr=""/>
            <p:cNvSpPr/>
            <p:nvPr/>
          </p:nvSpPr>
          <p:spPr>
            <a:xfrm>
              <a:off x="6830040" y="8964007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323" y="78647"/>
                  </a:moveTo>
                  <a:lnTo>
                    <a:pt x="39323" y="0"/>
                  </a:lnTo>
                </a:path>
                <a:path w="78740" h="78740">
                  <a:moveTo>
                    <a:pt x="78415" y="39323"/>
                  </a:moveTo>
                  <a:lnTo>
                    <a:pt x="0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5" name="object 305" descr=""/>
          <p:cNvSpPr txBox="1"/>
          <p:nvPr/>
        </p:nvSpPr>
        <p:spPr>
          <a:xfrm>
            <a:off x="6920654" y="8903296"/>
            <a:ext cx="17145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sp>
        <p:nvSpPr>
          <p:cNvPr id="306" name="object 306" descr=""/>
          <p:cNvSpPr txBox="1"/>
          <p:nvPr/>
        </p:nvSpPr>
        <p:spPr>
          <a:xfrm>
            <a:off x="6869946" y="8990786"/>
            <a:ext cx="320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60325">
              <a:lnSpc>
                <a:spcPct val="100000"/>
              </a:lnSpc>
              <a:spcBef>
                <a:spcPts val="125"/>
              </a:spcBef>
            </a:pP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07" name="object 307" descr=""/>
          <p:cNvGrpSpPr/>
          <p:nvPr/>
        </p:nvGrpSpPr>
        <p:grpSpPr>
          <a:xfrm>
            <a:off x="6794503" y="8376579"/>
            <a:ext cx="11227435" cy="758825"/>
            <a:chOff x="6794503" y="8376579"/>
            <a:chExt cx="11227435" cy="758825"/>
          </a:xfrm>
        </p:grpSpPr>
        <p:sp>
          <p:nvSpPr>
            <p:cNvPr id="308" name="object 308" descr=""/>
            <p:cNvSpPr/>
            <p:nvPr/>
          </p:nvSpPr>
          <p:spPr>
            <a:xfrm>
              <a:off x="6869365" y="8933526"/>
              <a:ext cx="321945" cy="196215"/>
            </a:xfrm>
            <a:custGeom>
              <a:avLst/>
              <a:gdLst/>
              <a:ahLst/>
              <a:cxnLst/>
              <a:rect l="l" t="t" r="r" b="b"/>
              <a:pathLst>
                <a:path w="321945" h="196215">
                  <a:moveTo>
                    <a:pt x="0" y="139611"/>
                  </a:moveTo>
                  <a:lnTo>
                    <a:pt x="0" y="0"/>
                  </a:lnTo>
                </a:path>
                <a:path w="321945" h="196215">
                  <a:moveTo>
                    <a:pt x="321805" y="143334"/>
                  </a:moveTo>
                  <a:lnTo>
                    <a:pt x="321805" y="1956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 descr=""/>
            <p:cNvSpPr/>
            <p:nvPr/>
          </p:nvSpPr>
          <p:spPr>
            <a:xfrm>
              <a:off x="7153940" y="9101060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37229" y="33972"/>
                  </a:moveTo>
                  <a:lnTo>
                    <a:pt x="74459" y="8144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 descr=""/>
            <p:cNvSpPr/>
            <p:nvPr/>
          </p:nvSpPr>
          <p:spPr>
            <a:xfrm>
              <a:off x="7153940" y="9101060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29" h="34290">
                  <a:moveTo>
                    <a:pt x="37229" y="33972"/>
                  </a:moveTo>
                  <a:lnTo>
                    <a:pt x="68875" y="0"/>
                  </a:lnTo>
                  <a:lnTo>
                    <a:pt x="74459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 descr=""/>
            <p:cNvSpPr/>
            <p:nvPr/>
          </p:nvSpPr>
          <p:spPr>
            <a:xfrm>
              <a:off x="6795138" y="9003332"/>
              <a:ext cx="396240" cy="73660"/>
            </a:xfrm>
            <a:custGeom>
              <a:avLst/>
              <a:gdLst/>
              <a:ahLst/>
              <a:cxnLst/>
              <a:rect l="l" t="t" r="r" b="b"/>
              <a:pathLst>
                <a:path w="396240" h="73659">
                  <a:moveTo>
                    <a:pt x="396032" y="73528"/>
                  </a:moveTo>
                  <a:lnTo>
                    <a:pt x="396032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 descr=""/>
            <p:cNvSpPr/>
            <p:nvPr/>
          </p:nvSpPr>
          <p:spPr>
            <a:xfrm>
              <a:off x="12783786" y="8743421"/>
              <a:ext cx="5236210" cy="635"/>
            </a:xfrm>
            <a:custGeom>
              <a:avLst/>
              <a:gdLst/>
              <a:ahLst/>
              <a:cxnLst/>
              <a:rect l="l" t="t" r="r" b="b"/>
              <a:pathLst>
                <a:path w="5236209" h="634">
                  <a:moveTo>
                    <a:pt x="5235675" y="0"/>
                  </a:moveTo>
                  <a:lnTo>
                    <a:pt x="0" y="465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 descr=""/>
            <p:cNvSpPr/>
            <p:nvPr/>
          </p:nvSpPr>
          <p:spPr>
            <a:xfrm>
              <a:off x="12783786" y="8752263"/>
              <a:ext cx="5236210" cy="635"/>
            </a:xfrm>
            <a:custGeom>
              <a:avLst/>
              <a:gdLst/>
              <a:ahLst/>
              <a:cxnLst/>
              <a:rect l="l" t="t" r="r" b="b"/>
              <a:pathLst>
                <a:path w="5236209" h="634">
                  <a:moveTo>
                    <a:pt x="5235675" y="0"/>
                  </a:moveTo>
                  <a:lnTo>
                    <a:pt x="0" y="2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 descr=""/>
            <p:cNvSpPr/>
            <p:nvPr/>
          </p:nvSpPr>
          <p:spPr>
            <a:xfrm>
              <a:off x="7373596" y="8743886"/>
              <a:ext cx="5236210" cy="635"/>
            </a:xfrm>
            <a:custGeom>
              <a:avLst/>
              <a:gdLst/>
              <a:ahLst/>
              <a:cxnLst/>
              <a:rect l="l" t="t" r="r" b="b"/>
              <a:pathLst>
                <a:path w="5236209" h="634">
                  <a:moveTo>
                    <a:pt x="5235675" y="0"/>
                  </a:moveTo>
                  <a:lnTo>
                    <a:pt x="0" y="465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 descr=""/>
            <p:cNvSpPr/>
            <p:nvPr/>
          </p:nvSpPr>
          <p:spPr>
            <a:xfrm>
              <a:off x="7373596" y="8752728"/>
              <a:ext cx="9686290" cy="193040"/>
            </a:xfrm>
            <a:custGeom>
              <a:avLst/>
              <a:gdLst/>
              <a:ahLst/>
              <a:cxnLst/>
              <a:rect l="l" t="t" r="r" b="b"/>
              <a:pathLst>
                <a:path w="9686290" h="193040">
                  <a:moveTo>
                    <a:pt x="5235675" y="0"/>
                  </a:moveTo>
                  <a:lnTo>
                    <a:pt x="0" y="232"/>
                  </a:lnTo>
                </a:path>
                <a:path w="9686290" h="193040">
                  <a:moveTo>
                    <a:pt x="9686267" y="140309"/>
                  </a:moveTo>
                  <a:lnTo>
                    <a:pt x="9686267" y="19266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 descr=""/>
            <p:cNvSpPr/>
            <p:nvPr/>
          </p:nvSpPr>
          <p:spPr>
            <a:xfrm>
              <a:off x="17022633" y="8917238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37229" y="33972"/>
                  </a:moveTo>
                  <a:lnTo>
                    <a:pt x="74692" y="8144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" name="object 317" descr=""/>
            <p:cNvSpPr/>
            <p:nvPr/>
          </p:nvSpPr>
          <p:spPr>
            <a:xfrm>
              <a:off x="17022633" y="8917238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30" h="34290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30" h="34290">
                  <a:moveTo>
                    <a:pt x="37229" y="33972"/>
                  </a:moveTo>
                  <a:lnTo>
                    <a:pt x="68875" y="0"/>
                  </a:lnTo>
                  <a:lnTo>
                    <a:pt x="74692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8" name="object 318" descr=""/>
            <p:cNvSpPr/>
            <p:nvPr/>
          </p:nvSpPr>
          <p:spPr>
            <a:xfrm>
              <a:off x="17059864" y="8518181"/>
              <a:ext cx="0" cy="375285"/>
            </a:xfrm>
            <a:custGeom>
              <a:avLst/>
              <a:gdLst/>
              <a:ahLst/>
              <a:cxnLst/>
              <a:rect l="l" t="t" r="r" b="b"/>
              <a:pathLst>
                <a:path w="0" h="375284">
                  <a:moveTo>
                    <a:pt x="0" y="374857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9" name="object 319" descr=""/>
            <p:cNvSpPr/>
            <p:nvPr/>
          </p:nvSpPr>
          <p:spPr>
            <a:xfrm>
              <a:off x="11632687" y="8378801"/>
              <a:ext cx="139700" cy="140335"/>
            </a:xfrm>
            <a:custGeom>
              <a:avLst/>
              <a:gdLst/>
              <a:ahLst/>
              <a:cxnLst/>
              <a:rect l="l" t="t" r="r" b="b"/>
              <a:pathLst>
                <a:path w="139700" h="140334">
                  <a:moveTo>
                    <a:pt x="0" y="139844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844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0" name="object 320" descr=""/>
            <p:cNvSpPr/>
            <p:nvPr/>
          </p:nvSpPr>
          <p:spPr>
            <a:xfrm>
              <a:off x="11702493" y="8893271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1" name="object 321" descr=""/>
            <p:cNvSpPr/>
            <p:nvPr/>
          </p:nvSpPr>
          <p:spPr>
            <a:xfrm>
              <a:off x="11665263" y="8917703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37229" y="33972"/>
                  </a:moveTo>
                  <a:lnTo>
                    <a:pt x="74459" y="8144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 descr=""/>
            <p:cNvSpPr/>
            <p:nvPr/>
          </p:nvSpPr>
          <p:spPr>
            <a:xfrm>
              <a:off x="11665263" y="8917703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29" h="34290">
                  <a:moveTo>
                    <a:pt x="37229" y="33972"/>
                  </a:moveTo>
                  <a:lnTo>
                    <a:pt x="68875" y="0"/>
                  </a:lnTo>
                  <a:lnTo>
                    <a:pt x="74459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 descr=""/>
            <p:cNvSpPr/>
            <p:nvPr/>
          </p:nvSpPr>
          <p:spPr>
            <a:xfrm>
              <a:off x="11702493" y="8518646"/>
              <a:ext cx="0" cy="374650"/>
            </a:xfrm>
            <a:custGeom>
              <a:avLst/>
              <a:gdLst/>
              <a:ahLst/>
              <a:cxnLst/>
              <a:rect l="l" t="t" r="r" b="b"/>
              <a:pathLst>
                <a:path w="0" h="374650">
                  <a:moveTo>
                    <a:pt x="0" y="374625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4" name="object 324" descr=""/>
          <p:cNvSpPr/>
          <p:nvPr/>
        </p:nvSpPr>
        <p:spPr>
          <a:xfrm>
            <a:off x="16990057" y="8378569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139611"/>
                </a:moveTo>
                <a:lnTo>
                  <a:pt x="139611" y="139611"/>
                </a:lnTo>
                <a:lnTo>
                  <a:pt x="139611" y="0"/>
                </a:lnTo>
                <a:lnTo>
                  <a:pt x="0" y="0"/>
                </a:lnTo>
                <a:lnTo>
                  <a:pt x="0" y="139611"/>
                </a:lnTo>
              </a:path>
              <a:path w="139700" h="139700">
                <a:moveTo>
                  <a:pt x="0" y="139611"/>
                </a:moveTo>
                <a:lnTo>
                  <a:pt x="139611" y="139611"/>
                </a:lnTo>
                <a:lnTo>
                  <a:pt x="139611" y="0"/>
                </a:lnTo>
                <a:lnTo>
                  <a:pt x="0" y="0"/>
                </a:lnTo>
                <a:lnTo>
                  <a:pt x="0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5" name="object 325" descr=""/>
          <p:cNvSpPr txBox="1"/>
          <p:nvPr/>
        </p:nvSpPr>
        <p:spPr>
          <a:xfrm>
            <a:off x="17027618" y="8386733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26" name="object 326" descr=""/>
          <p:cNvGrpSpPr/>
          <p:nvPr/>
        </p:nvGrpSpPr>
        <p:grpSpPr>
          <a:xfrm>
            <a:off x="11630464" y="8376579"/>
            <a:ext cx="5467350" cy="574675"/>
            <a:chOff x="11630464" y="8376579"/>
            <a:chExt cx="5467350" cy="574675"/>
          </a:xfrm>
        </p:grpSpPr>
        <p:sp>
          <p:nvSpPr>
            <p:cNvPr id="327" name="object 327" descr=""/>
            <p:cNvSpPr/>
            <p:nvPr/>
          </p:nvSpPr>
          <p:spPr>
            <a:xfrm>
              <a:off x="17059863" y="8893038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8" name="object 328" descr=""/>
            <p:cNvSpPr/>
            <p:nvPr/>
          </p:nvSpPr>
          <p:spPr>
            <a:xfrm>
              <a:off x="17022633" y="8917238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37229" y="33972"/>
                  </a:moveTo>
                  <a:lnTo>
                    <a:pt x="74692" y="8144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 descr=""/>
            <p:cNvSpPr/>
            <p:nvPr/>
          </p:nvSpPr>
          <p:spPr>
            <a:xfrm>
              <a:off x="17022633" y="8917238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30" h="34290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30" h="34290">
                  <a:moveTo>
                    <a:pt x="37229" y="33972"/>
                  </a:moveTo>
                  <a:lnTo>
                    <a:pt x="68875" y="0"/>
                  </a:lnTo>
                  <a:lnTo>
                    <a:pt x="74692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0" name="object 330" descr=""/>
            <p:cNvSpPr/>
            <p:nvPr/>
          </p:nvSpPr>
          <p:spPr>
            <a:xfrm>
              <a:off x="17059863" y="8518181"/>
              <a:ext cx="0" cy="375285"/>
            </a:xfrm>
            <a:custGeom>
              <a:avLst/>
              <a:gdLst/>
              <a:ahLst/>
              <a:cxnLst/>
              <a:rect l="l" t="t" r="r" b="b"/>
              <a:pathLst>
                <a:path w="0" h="375284">
                  <a:moveTo>
                    <a:pt x="0" y="374857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1" name="object 331" descr=""/>
            <p:cNvSpPr/>
            <p:nvPr/>
          </p:nvSpPr>
          <p:spPr>
            <a:xfrm>
              <a:off x="11632687" y="8378801"/>
              <a:ext cx="139700" cy="140335"/>
            </a:xfrm>
            <a:custGeom>
              <a:avLst/>
              <a:gdLst/>
              <a:ahLst/>
              <a:cxnLst/>
              <a:rect l="l" t="t" r="r" b="b"/>
              <a:pathLst>
                <a:path w="139700" h="140334">
                  <a:moveTo>
                    <a:pt x="0" y="139844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844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2" name="object 332" descr=""/>
          <p:cNvSpPr txBox="1"/>
          <p:nvPr/>
        </p:nvSpPr>
        <p:spPr>
          <a:xfrm>
            <a:off x="11670248" y="8387198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33" name="object 333" descr=""/>
          <p:cNvGrpSpPr/>
          <p:nvPr/>
        </p:nvGrpSpPr>
        <p:grpSpPr>
          <a:xfrm>
            <a:off x="11665263" y="8518645"/>
            <a:ext cx="74930" cy="433070"/>
            <a:chOff x="11665263" y="8518645"/>
            <a:chExt cx="74930" cy="433070"/>
          </a:xfrm>
        </p:grpSpPr>
        <p:sp>
          <p:nvSpPr>
            <p:cNvPr id="334" name="object 334" descr=""/>
            <p:cNvSpPr/>
            <p:nvPr/>
          </p:nvSpPr>
          <p:spPr>
            <a:xfrm>
              <a:off x="11702493" y="8893270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5" name="object 335" descr=""/>
            <p:cNvSpPr/>
            <p:nvPr/>
          </p:nvSpPr>
          <p:spPr>
            <a:xfrm>
              <a:off x="11665263" y="8917702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37229" y="33972"/>
                  </a:moveTo>
                  <a:lnTo>
                    <a:pt x="74459" y="8144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" name="object 336" descr=""/>
            <p:cNvSpPr/>
            <p:nvPr/>
          </p:nvSpPr>
          <p:spPr>
            <a:xfrm>
              <a:off x="11665263" y="8917703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29" h="34290">
                  <a:moveTo>
                    <a:pt x="37229" y="33972"/>
                  </a:moveTo>
                  <a:lnTo>
                    <a:pt x="68875" y="0"/>
                  </a:lnTo>
                  <a:lnTo>
                    <a:pt x="74459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7" name="object 337" descr=""/>
            <p:cNvSpPr/>
            <p:nvPr/>
          </p:nvSpPr>
          <p:spPr>
            <a:xfrm>
              <a:off x="11702493" y="8518645"/>
              <a:ext cx="0" cy="374650"/>
            </a:xfrm>
            <a:custGeom>
              <a:avLst/>
              <a:gdLst/>
              <a:ahLst/>
              <a:cxnLst/>
              <a:rect l="l" t="t" r="r" b="b"/>
              <a:pathLst>
                <a:path w="0" h="374650">
                  <a:moveTo>
                    <a:pt x="0" y="374625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8" name="object 338" descr=""/>
          <p:cNvGrpSpPr/>
          <p:nvPr/>
        </p:nvGrpSpPr>
        <p:grpSpPr>
          <a:xfrm>
            <a:off x="2405127" y="6468762"/>
            <a:ext cx="85090" cy="85090"/>
            <a:chOff x="2405127" y="6468762"/>
            <a:chExt cx="85090" cy="85090"/>
          </a:xfrm>
        </p:grpSpPr>
        <p:sp>
          <p:nvSpPr>
            <p:cNvPr id="339" name="object 339" descr=""/>
            <p:cNvSpPr/>
            <p:nvPr/>
          </p:nvSpPr>
          <p:spPr>
            <a:xfrm>
              <a:off x="2442041" y="6471937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4" h="635">
                  <a:moveTo>
                    <a:pt x="0" y="465"/>
                  </a:moveTo>
                  <a:lnTo>
                    <a:pt x="5584" y="465"/>
                  </a:lnTo>
                  <a:lnTo>
                    <a:pt x="5584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" name="object 340" descr=""/>
            <p:cNvSpPr/>
            <p:nvPr/>
          </p:nvSpPr>
          <p:spPr>
            <a:xfrm>
              <a:off x="2442041" y="6471937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4" h="635">
                  <a:moveTo>
                    <a:pt x="5584" y="0"/>
                  </a:moveTo>
                  <a:lnTo>
                    <a:pt x="5584" y="465"/>
                  </a:lnTo>
                  <a:lnTo>
                    <a:pt x="0" y="465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1" name="object 341" descr=""/>
            <p:cNvSpPr/>
            <p:nvPr/>
          </p:nvSpPr>
          <p:spPr>
            <a:xfrm>
              <a:off x="2436456" y="6472402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1163"/>
                  </a:moveTo>
                  <a:lnTo>
                    <a:pt x="11168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  <a:path w="11430" h="1270">
                  <a:moveTo>
                    <a:pt x="5584" y="0"/>
                  </a:moveTo>
                  <a:lnTo>
                    <a:pt x="11168" y="1163"/>
                  </a:lnTo>
                  <a:lnTo>
                    <a:pt x="11168" y="0"/>
                  </a:lnTo>
                  <a:lnTo>
                    <a:pt x="5584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" name="object 342" descr=""/>
            <p:cNvSpPr/>
            <p:nvPr/>
          </p:nvSpPr>
          <p:spPr>
            <a:xfrm>
              <a:off x="2436457" y="6472402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11168" y="0"/>
                  </a:moveTo>
                  <a:lnTo>
                    <a:pt x="5584" y="0"/>
                  </a:lnTo>
                  <a:lnTo>
                    <a:pt x="11168" y="1163"/>
                  </a:lnTo>
                  <a:lnTo>
                    <a:pt x="11168" y="0"/>
                  </a:lnTo>
                  <a:close/>
                </a:path>
                <a:path w="11430" h="1270">
                  <a:moveTo>
                    <a:pt x="5584" y="0"/>
                  </a:moveTo>
                  <a:lnTo>
                    <a:pt x="11168" y="1163"/>
                  </a:lnTo>
                  <a:lnTo>
                    <a:pt x="0" y="1163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 descr=""/>
            <p:cNvSpPr/>
            <p:nvPr/>
          </p:nvSpPr>
          <p:spPr>
            <a:xfrm>
              <a:off x="2431337" y="6473565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10" h="1904">
                  <a:moveTo>
                    <a:pt x="0" y="1861"/>
                  </a:moveTo>
                  <a:lnTo>
                    <a:pt x="16288" y="1861"/>
                  </a:lnTo>
                  <a:lnTo>
                    <a:pt x="5119" y="0"/>
                  </a:lnTo>
                  <a:lnTo>
                    <a:pt x="0" y="1861"/>
                  </a:lnTo>
                  <a:close/>
                </a:path>
                <a:path w="16510" h="1904">
                  <a:moveTo>
                    <a:pt x="5119" y="0"/>
                  </a:moveTo>
                  <a:lnTo>
                    <a:pt x="16288" y="1861"/>
                  </a:lnTo>
                  <a:lnTo>
                    <a:pt x="16288" y="0"/>
                  </a:lnTo>
                  <a:lnTo>
                    <a:pt x="511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 descr=""/>
            <p:cNvSpPr/>
            <p:nvPr/>
          </p:nvSpPr>
          <p:spPr>
            <a:xfrm>
              <a:off x="2431338" y="6473566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10" h="1904">
                  <a:moveTo>
                    <a:pt x="16288" y="0"/>
                  </a:moveTo>
                  <a:lnTo>
                    <a:pt x="5119" y="0"/>
                  </a:lnTo>
                  <a:lnTo>
                    <a:pt x="16288" y="1861"/>
                  </a:lnTo>
                  <a:lnTo>
                    <a:pt x="16288" y="0"/>
                  </a:lnTo>
                  <a:close/>
                </a:path>
                <a:path w="16510" h="1904">
                  <a:moveTo>
                    <a:pt x="5119" y="0"/>
                  </a:moveTo>
                  <a:lnTo>
                    <a:pt x="16288" y="1861"/>
                  </a:lnTo>
                  <a:lnTo>
                    <a:pt x="0" y="1861"/>
                  </a:lnTo>
                  <a:lnTo>
                    <a:pt x="5119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 descr=""/>
            <p:cNvSpPr/>
            <p:nvPr/>
          </p:nvSpPr>
          <p:spPr>
            <a:xfrm>
              <a:off x="2426451" y="6475427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0" y="2792"/>
                  </a:moveTo>
                  <a:lnTo>
                    <a:pt x="21174" y="2792"/>
                  </a:lnTo>
                  <a:lnTo>
                    <a:pt x="4886" y="0"/>
                  </a:lnTo>
                  <a:lnTo>
                    <a:pt x="0" y="2792"/>
                  </a:lnTo>
                  <a:close/>
                </a:path>
                <a:path w="21589" h="3175">
                  <a:moveTo>
                    <a:pt x="4886" y="0"/>
                  </a:moveTo>
                  <a:lnTo>
                    <a:pt x="21174" y="2792"/>
                  </a:lnTo>
                  <a:lnTo>
                    <a:pt x="21174" y="0"/>
                  </a:lnTo>
                  <a:lnTo>
                    <a:pt x="488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" name="object 346" descr=""/>
            <p:cNvSpPr/>
            <p:nvPr/>
          </p:nvSpPr>
          <p:spPr>
            <a:xfrm>
              <a:off x="2426451" y="6475427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21174" y="0"/>
                  </a:moveTo>
                  <a:lnTo>
                    <a:pt x="4886" y="0"/>
                  </a:lnTo>
                  <a:lnTo>
                    <a:pt x="21174" y="2792"/>
                  </a:lnTo>
                  <a:lnTo>
                    <a:pt x="21174" y="0"/>
                  </a:lnTo>
                  <a:close/>
                </a:path>
                <a:path w="21589" h="3175">
                  <a:moveTo>
                    <a:pt x="4886" y="0"/>
                  </a:moveTo>
                  <a:lnTo>
                    <a:pt x="21174" y="2792"/>
                  </a:lnTo>
                  <a:lnTo>
                    <a:pt x="0" y="2792"/>
                  </a:lnTo>
                  <a:lnTo>
                    <a:pt x="488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7" name="object 347" descr=""/>
            <p:cNvSpPr/>
            <p:nvPr/>
          </p:nvSpPr>
          <p:spPr>
            <a:xfrm>
              <a:off x="2421797" y="6478219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10">
                  <a:moveTo>
                    <a:pt x="0" y="3257"/>
                  </a:moveTo>
                  <a:lnTo>
                    <a:pt x="25828" y="3257"/>
                  </a:lnTo>
                  <a:lnTo>
                    <a:pt x="4653" y="0"/>
                  </a:lnTo>
                  <a:lnTo>
                    <a:pt x="0" y="3257"/>
                  </a:lnTo>
                  <a:close/>
                </a:path>
                <a:path w="26035" h="3810">
                  <a:moveTo>
                    <a:pt x="4653" y="0"/>
                  </a:moveTo>
                  <a:lnTo>
                    <a:pt x="25828" y="3257"/>
                  </a:lnTo>
                  <a:lnTo>
                    <a:pt x="25828" y="0"/>
                  </a:lnTo>
                  <a:lnTo>
                    <a:pt x="465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" name="object 348" descr=""/>
            <p:cNvSpPr/>
            <p:nvPr/>
          </p:nvSpPr>
          <p:spPr>
            <a:xfrm>
              <a:off x="2421797" y="6478219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10">
                  <a:moveTo>
                    <a:pt x="25828" y="0"/>
                  </a:moveTo>
                  <a:lnTo>
                    <a:pt x="4653" y="0"/>
                  </a:lnTo>
                  <a:lnTo>
                    <a:pt x="25828" y="3257"/>
                  </a:lnTo>
                  <a:lnTo>
                    <a:pt x="25828" y="0"/>
                  </a:lnTo>
                  <a:close/>
                </a:path>
                <a:path w="26035" h="3810">
                  <a:moveTo>
                    <a:pt x="4653" y="0"/>
                  </a:moveTo>
                  <a:lnTo>
                    <a:pt x="25828" y="3257"/>
                  </a:lnTo>
                  <a:lnTo>
                    <a:pt x="0" y="3257"/>
                  </a:lnTo>
                  <a:lnTo>
                    <a:pt x="465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9" name="object 349" descr=""/>
            <p:cNvSpPr/>
            <p:nvPr/>
          </p:nvSpPr>
          <p:spPr>
            <a:xfrm>
              <a:off x="2417841" y="6481477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3955"/>
                  </a:moveTo>
                  <a:lnTo>
                    <a:pt x="29783" y="3955"/>
                  </a:lnTo>
                  <a:lnTo>
                    <a:pt x="3955" y="0"/>
                  </a:lnTo>
                  <a:lnTo>
                    <a:pt x="0" y="3955"/>
                  </a:lnTo>
                  <a:close/>
                </a:path>
                <a:path w="29844" h="4445">
                  <a:moveTo>
                    <a:pt x="3955" y="0"/>
                  </a:moveTo>
                  <a:lnTo>
                    <a:pt x="29783" y="3955"/>
                  </a:lnTo>
                  <a:lnTo>
                    <a:pt x="29783" y="0"/>
                  </a:lnTo>
                  <a:lnTo>
                    <a:pt x="395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" name="object 350" descr=""/>
            <p:cNvSpPr/>
            <p:nvPr/>
          </p:nvSpPr>
          <p:spPr>
            <a:xfrm>
              <a:off x="2417842" y="6481477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29783" y="0"/>
                  </a:moveTo>
                  <a:lnTo>
                    <a:pt x="3955" y="0"/>
                  </a:lnTo>
                  <a:lnTo>
                    <a:pt x="29783" y="3955"/>
                  </a:lnTo>
                  <a:lnTo>
                    <a:pt x="29783" y="0"/>
                  </a:lnTo>
                  <a:close/>
                </a:path>
                <a:path w="29844" h="4445">
                  <a:moveTo>
                    <a:pt x="3955" y="0"/>
                  </a:moveTo>
                  <a:lnTo>
                    <a:pt x="29783" y="3955"/>
                  </a:lnTo>
                  <a:lnTo>
                    <a:pt x="0" y="3955"/>
                  </a:lnTo>
                  <a:lnTo>
                    <a:pt x="395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1" name="object 351" descr=""/>
            <p:cNvSpPr/>
            <p:nvPr/>
          </p:nvSpPr>
          <p:spPr>
            <a:xfrm>
              <a:off x="2414584" y="6485432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0" y="4421"/>
                  </a:moveTo>
                  <a:lnTo>
                    <a:pt x="33041" y="4421"/>
                  </a:lnTo>
                  <a:lnTo>
                    <a:pt x="3257" y="0"/>
                  </a:lnTo>
                  <a:lnTo>
                    <a:pt x="0" y="4421"/>
                  </a:lnTo>
                  <a:close/>
                </a:path>
                <a:path w="33655" h="4445">
                  <a:moveTo>
                    <a:pt x="3257" y="0"/>
                  </a:moveTo>
                  <a:lnTo>
                    <a:pt x="33041" y="4421"/>
                  </a:lnTo>
                  <a:lnTo>
                    <a:pt x="33041" y="0"/>
                  </a:lnTo>
                  <a:lnTo>
                    <a:pt x="3257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" name="object 352" descr=""/>
            <p:cNvSpPr/>
            <p:nvPr/>
          </p:nvSpPr>
          <p:spPr>
            <a:xfrm>
              <a:off x="2414584" y="6485433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33041" y="0"/>
                  </a:moveTo>
                  <a:lnTo>
                    <a:pt x="3257" y="0"/>
                  </a:lnTo>
                  <a:lnTo>
                    <a:pt x="33041" y="4421"/>
                  </a:lnTo>
                  <a:lnTo>
                    <a:pt x="33041" y="0"/>
                  </a:lnTo>
                  <a:close/>
                </a:path>
                <a:path w="33655" h="4445">
                  <a:moveTo>
                    <a:pt x="3257" y="0"/>
                  </a:moveTo>
                  <a:lnTo>
                    <a:pt x="33041" y="4421"/>
                  </a:lnTo>
                  <a:lnTo>
                    <a:pt x="0" y="4421"/>
                  </a:lnTo>
                  <a:lnTo>
                    <a:pt x="3257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3" name="object 353" descr=""/>
            <p:cNvSpPr/>
            <p:nvPr/>
          </p:nvSpPr>
          <p:spPr>
            <a:xfrm>
              <a:off x="2411792" y="6489853"/>
              <a:ext cx="36195" cy="5715"/>
            </a:xfrm>
            <a:custGeom>
              <a:avLst/>
              <a:gdLst/>
              <a:ahLst/>
              <a:cxnLst/>
              <a:rect l="l" t="t" r="r" b="b"/>
              <a:pathLst>
                <a:path w="36194" h="5714">
                  <a:moveTo>
                    <a:pt x="0" y="5119"/>
                  </a:moveTo>
                  <a:lnTo>
                    <a:pt x="35833" y="5119"/>
                  </a:lnTo>
                  <a:lnTo>
                    <a:pt x="2792" y="0"/>
                  </a:lnTo>
                  <a:lnTo>
                    <a:pt x="0" y="5119"/>
                  </a:lnTo>
                  <a:close/>
                </a:path>
                <a:path w="36194" h="5714">
                  <a:moveTo>
                    <a:pt x="2792" y="0"/>
                  </a:moveTo>
                  <a:lnTo>
                    <a:pt x="35833" y="5119"/>
                  </a:lnTo>
                  <a:lnTo>
                    <a:pt x="35833" y="0"/>
                  </a:lnTo>
                  <a:lnTo>
                    <a:pt x="2792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" name="object 354" descr=""/>
            <p:cNvSpPr/>
            <p:nvPr/>
          </p:nvSpPr>
          <p:spPr>
            <a:xfrm>
              <a:off x="2411792" y="6489854"/>
              <a:ext cx="36195" cy="5715"/>
            </a:xfrm>
            <a:custGeom>
              <a:avLst/>
              <a:gdLst/>
              <a:ahLst/>
              <a:cxnLst/>
              <a:rect l="l" t="t" r="r" b="b"/>
              <a:pathLst>
                <a:path w="36194" h="5714">
                  <a:moveTo>
                    <a:pt x="35833" y="0"/>
                  </a:moveTo>
                  <a:lnTo>
                    <a:pt x="2792" y="0"/>
                  </a:lnTo>
                  <a:lnTo>
                    <a:pt x="35833" y="5119"/>
                  </a:lnTo>
                  <a:lnTo>
                    <a:pt x="35833" y="0"/>
                  </a:lnTo>
                  <a:close/>
                </a:path>
                <a:path w="36194" h="5714">
                  <a:moveTo>
                    <a:pt x="2792" y="0"/>
                  </a:moveTo>
                  <a:lnTo>
                    <a:pt x="35833" y="5119"/>
                  </a:lnTo>
                  <a:lnTo>
                    <a:pt x="0" y="5119"/>
                  </a:lnTo>
                  <a:lnTo>
                    <a:pt x="2792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5" name="object 355" descr=""/>
            <p:cNvSpPr/>
            <p:nvPr/>
          </p:nvSpPr>
          <p:spPr>
            <a:xfrm>
              <a:off x="2409930" y="6494973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5119"/>
                  </a:moveTo>
                  <a:lnTo>
                    <a:pt x="37695" y="5119"/>
                  </a:lnTo>
                  <a:lnTo>
                    <a:pt x="1861" y="0"/>
                  </a:lnTo>
                  <a:lnTo>
                    <a:pt x="0" y="5119"/>
                  </a:lnTo>
                  <a:close/>
                </a:path>
                <a:path w="38100" h="5714">
                  <a:moveTo>
                    <a:pt x="1861" y="0"/>
                  </a:moveTo>
                  <a:lnTo>
                    <a:pt x="37695" y="5119"/>
                  </a:lnTo>
                  <a:lnTo>
                    <a:pt x="37695" y="0"/>
                  </a:lnTo>
                  <a:lnTo>
                    <a:pt x="186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" name="object 356" descr=""/>
            <p:cNvSpPr/>
            <p:nvPr/>
          </p:nvSpPr>
          <p:spPr>
            <a:xfrm>
              <a:off x="2409930" y="6494973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37695" y="0"/>
                  </a:moveTo>
                  <a:lnTo>
                    <a:pt x="1861" y="0"/>
                  </a:lnTo>
                  <a:lnTo>
                    <a:pt x="37695" y="5119"/>
                  </a:lnTo>
                  <a:lnTo>
                    <a:pt x="37695" y="0"/>
                  </a:lnTo>
                  <a:close/>
                </a:path>
                <a:path w="38100" h="5714">
                  <a:moveTo>
                    <a:pt x="1861" y="0"/>
                  </a:moveTo>
                  <a:lnTo>
                    <a:pt x="37695" y="5119"/>
                  </a:lnTo>
                  <a:lnTo>
                    <a:pt x="0" y="5119"/>
                  </a:lnTo>
                  <a:lnTo>
                    <a:pt x="186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7" name="object 357" descr=""/>
            <p:cNvSpPr/>
            <p:nvPr/>
          </p:nvSpPr>
          <p:spPr>
            <a:xfrm>
              <a:off x="2408767" y="650009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5584"/>
                  </a:moveTo>
                  <a:lnTo>
                    <a:pt x="38858" y="5584"/>
                  </a:lnTo>
                  <a:lnTo>
                    <a:pt x="1163" y="0"/>
                  </a:lnTo>
                  <a:lnTo>
                    <a:pt x="0" y="5584"/>
                  </a:lnTo>
                  <a:close/>
                </a:path>
                <a:path w="39369" h="5715">
                  <a:moveTo>
                    <a:pt x="1163" y="0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" name="object 358" descr=""/>
            <p:cNvSpPr/>
            <p:nvPr/>
          </p:nvSpPr>
          <p:spPr>
            <a:xfrm>
              <a:off x="2408767" y="650009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38858" y="0"/>
                  </a:moveTo>
                  <a:lnTo>
                    <a:pt x="1163" y="0"/>
                  </a:lnTo>
                  <a:lnTo>
                    <a:pt x="38858" y="5584"/>
                  </a:lnTo>
                  <a:lnTo>
                    <a:pt x="38858" y="0"/>
                  </a:lnTo>
                  <a:close/>
                </a:path>
                <a:path w="39369" h="5715">
                  <a:moveTo>
                    <a:pt x="1163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116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9" name="object 359" descr=""/>
            <p:cNvSpPr/>
            <p:nvPr/>
          </p:nvSpPr>
          <p:spPr>
            <a:xfrm>
              <a:off x="2408301" y="650567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5584"/>
                  </a:moveTo>
                  <a:lnTo>
                    <a:pt x="39323" y="5584"/>
                  </a:lnTo>
                  <a:lnTo>
                    <a:pt x="465" y="0"/>
                  </a:lnTo>
                  <a:lnTo>
                    <a:pt x="0" y="5584"/>
                  </a:lnTo>
                  <a:close/>
                </a:path>
                <a:path w="39369" h="5715">
                  <a:moveTo>
                    <a:pt x="465" y="0"/>
                  </a:moveTo>
                  <a:lnTo>
                    <a:pt x="39323" y="5584"/>
                  </a:lnTo>
                  <a:lnTo>
                    <a:pt x="39323" y="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" name="object 360" descr=""/>
            <p:cNvSpPr/>
            <p:nvPr/>
          </p:nvSpPr>
          <p:spPr>
            <a:xfrm>
              <a:off x="2408302" y="650567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39323" y="0"/>
                  </a:moveTo>
                  <a:lnTo>
                    <a:pt x="465" y="0"/>
                  </a:lnTo>
                  <a:lnTo>
                    <a:pt x="39323" y="5584"/>
                  </a:lnTo>
                  <a:lnTo>
                    <a:pt x="39323" y="0"/>
                  </a:lnTo>
                  <a:close/>
                </a:path>
                <a:path w="39369" h="5715">
                  <a:moveTo>
                    <a:pt x="465" y="0"/>
                  </a:moveTo>
                  <a:lnTo>
                    <a:pt x="39323" y="5584"/>
                  </a:lnTo>
                  <a:lnTo>
                    <a:pt x="0" y="5584"/>
                  </a:lnTo>
                  <a:lnTo>
                    <a:pt x="46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1" name="object 361" descr=""/>
            <p:cNvSpPr/>
            <p:nvPr/>
          </p:nvSpPr>
          <p:spPr>
            <a:xfrm>
              <a:off x="2447625" y="651126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38858" y="5584"/>
                  </a:lnTo>
                  <a:lnTo>
                    <a:pt x="39323" y="0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" name="object 362" descr=""/>
            <p:cNvSpPr/>
            <p:nvPr/>
          </p:nvSpPr>
          <p:spPr>
            <a:xfrm>
              <a:off x="2447626" y="651126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39323" y="0"/>
                  </a:moveTo>
                  <a:lnTo>
                    <a:pt x="0" y="0"/>
                  </a:lnTo>
                  <a:lnTo>
                    <a:pt x="38858" y="5584"/>
                  </a:lnTo>
                  <a:lnTo>
                    <a:pt x="39323" y="0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3" name="object 363" descr=""/>
            <p:cNvSpPr/>
            <p:nvPr/>
          </p:nvSpPr>
          <p:spPr>
            <a:xfrm>
              <a:off x="2447625" y="651684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37695" y="5351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0" y="5351"/>
                  </a:lnTo>
                  <a:lnTo>
                    <a:pt x="37695" y="5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" name="object 364" descr=""/>
            <p:cNvSpPr/>
            <p:nvPr/>
          </p:nvSpPr>
          <p:spPr>
            <a:xfrm>
              <a:off x="2447626" y="651684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38858" y="0"/>
                  </a:moveTo>
                  <a:lnTo>
                    <a:pt x="0" y="0"/>
                  </a:lnTo>
                  <a:lnTo>
                    <a:pt x="37695" y="5351"/>
                  </a:lnTo>
                  <a:lnTo>
                    <a:pt x="38858" y="0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37695" y="5351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5" name="object 365" descr=""/>
            <p:cNvSpPr/>
            <p:nvPr/>
          </p:nvSpPr>
          <p:spPr>
            <a:xfrm>
              <a:off x="2447625" y="6522197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5601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0" y="5351"/>
                  </a:lnTo>
                  <a:lnTo>
                    <a:pt x="35601" y="5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" name="object 366" descr=""/>
            <p:cNvSpPr/>
            <p:nvPr/>
          </p:nvSpPr>
          <p:spPr>
            <a:xfrm>
              <a:off x="2447626" y="6522197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37695" y="0"/>
                  </a:moveTo>
                  <a:lnTo>
                    <a:pt x="0" y="0"/>
                  </a:lnTo>
                  <a:lnTo>
                    <a:pt x="35601" y="5351"/>
                  </a:lnTo>
                  <a:lnTo>
                    <a:pt x="37695" y="0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35601" y="5351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7" name="object 367" descr=""/>
            <p:cNvSpPr/>
            <p:nvPr/>
          </p:nvSpPr>
          <p:spPr>
            <a:xfrm>
              <a:off x="2447625" y="6527549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0"/>
                  </a:moveTo>
                  <a:lnTo>
                    <a:pt x="33041" y="4886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  <a:path w="36194" h="5079">
                  <a:moveTo>
                    <a:pt x="0" y="0"/>
                  </a:moveTo>
                  <a:lnTo>
                    <a:pt x="0" y="4886"/>
                  </a:lnTo>
                  <a:lnTo>
                    <a:pt x="33041" y="4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" name="object 368" descr=""/>
            <p:cNvSpPr/>
            <p:nvPr/>
          </p:nvSpPr>
          <p:spPr>
            <a:xfrm>
              <a:off x="2447626" y="6527549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35601" y="0"/>
                  </a:moveTo>
                  <a:lnTo>
                    <a:pt x="0" y="0"/>
                  </a:lnTo>
                  <a:lnTo>
                    <a:pt x="33041" y="4886"/>
                  </a:lnTo>
                  <a:lnTo>
                    <a:pt x="35601" y="0"/>
                  </a:lnTo>
                  <a:close/>
                </a:path>
                <a:path w="36194" h="5079">
                  <a:moveTo>
                    <a:pt x="0" y="0"/>
                  </a:moveTo>
                  <a:lnTo>
                    <a:pt x="33041" y="4886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9" name="object 369" descr=""/>
            <p:cNvSpPr/>
            <p:nvPr/>
          </p:nvSpPr>
          <p:spPr>
            <a:xfrm>
              <a:off x="2447625" y="6532435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0" y="0"/>
                  </a:moveTo>
                  <a:lnTo>
                    <a:pt x="29551" y="4421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  <a:path w="33655" h="4445">
                  <a:moveTo>
                    <a:pt x="0" y="0"/>
                  </a:moveTo>
                  <a:lnTo>
                    <a:pt x="0" y="4421"/>
                  </a:lnTo>
                  <a:lnTo>
                    <a:pt x="29551" y="4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" name="object 370" descr=""/>
            <p:cNvSpPr/>
            <p:nvPr/>
          </p:nvSpPr>
          <p:spPr>
            <a:xfrm>
              <a:off x="2447626" y="6532435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33041" y="0"/>
                  </a:moveTo>
                  <a:lnTo>
                    <a:pt x="0" y="0"/>
                  </a:lnTo>
                  <a:lnTo>
                    <a:pt x="29551" y="4421"/>
                  </a:lnTo>
                  <a:lnTo>
                    <a:pt x="33041" y="0"/>
                  </a:lnTo>
                  <a:close/>
                </a:path>
                <a:path w="33655" h="4445">
                  <a:moveTo>
                    <a:pt x="0" y="0"/>
                  </a:moveTo>
                  <a:lnTo>
                    <a:pt x="29551" y="4421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1" name="object 371" descr=""/>
            <p:cNvSpPr/>
            <p:nvPr/>
          </p:nvSpPr>
          <p:spPr>
            <a:xfrm>
              <a:off x="2447625" y="6536856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0"/>
                  </a:moveTo>
                  <a:lnTo>
                    <a:pt x="25595" y="3955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0" y="3955"/>
                  </a:lnTo>
                  <a:lnTo>
                    <a:pt x="25595" y="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" name="object 372" descr=""/>
            <p:cNvSpPr/>
            <p:nvPr/>
          </p:nvSpPr>
          <p:spPr>
            <a:xfrm>
              <a:off x="2447626" y="6536856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29551" y="0"/>
                  </a:moveTo>
                  <a:lnTo>
                    <a:pt x="0" y="0"/>
                  </a:lnTo>
                  <a:lnTo>
                    <a:pt x="25595" y="3955"/>
                  </a:lnTo>
                  <a:lnTo>
                    <a:pt x="29551" y="0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25595" y="3955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3" name="object 373" descr=""/>
            <p:cNvSpPr/>
            <p:nvPr/>
          </p:nvSpPr>
          <p:spPr>
            <a:xfrm>
              <a:off x="2447625" y="6540812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09">
                  <a:moveTo>
                    <a:pt x="0" y="0"/>
                  </a:moveTo>
                  <a:lnTo>
                    <a:pt x="21174" y="3490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  <a:path w="26035" h="3809">
                  <a:moveTo>
                    <a:pt x="0" y="0"/>
                  </a:moveTo>
                  <a:lnTo>
                    <a:pt x="0" y="3490"/>
                  </a:lnTo>
                  <a:lnTo>
                    <a:pt x="21174" y="3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" name="object 374" descr=""/>
            <p:cNvSpPr/>
            <p:nvPr/>
          </p:nvSpPr>
          <p:spPr>
            <a:xfrm>
              <a:off x="2447626" y="6540812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09">
                  <a:moveTo>
                    <a:pt x="25595" y="0"/>
                  </a:moveTo>
                  <a:lnTo>
                    <a:pt x="0" y="0"/>
                  </a:lnTo>
                  <a:lnTo>
                    <a:pt x="21174" y="3490"/>
                  </a:lnTo>
                  <a:lnTo>
                    <a:pt x="25595" y="0"/>
                  </a:lnTo>
                  <a:close/>
                </a:path>
                <a:path w="26035" h="3809">
                  <a:moveTo>
                    <a:pt x="0" y="0"/>
                  </a:moveTo>
                  <a:lnTo>
                    <a:pt x="21174" y="3490"/>
                  </a:lnTo>
                  <a:lnTo>
                    <a:pt x="0" y="349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5" name="object 375" descr=""/>
            <p:cNvSpPr/>
            <p:nvPr/>
          </p:nvSpPr>
          <p:spPr>
            <a:xfrm>
              <a:off x="2447625" y="6544302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0" y="0"/>
                  </a:moveTo>
                  <a:lnTo>
                    <a:pt x="16288" y="2559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  <a:path w="21589" h="3175">
                  <a:moveTo>
                    <a:pt x="0" y="0"/>
                  </a:moveTo>
                  <a:lnTo>
                    <a:pt x="0" y="2559"/>
                  </a:lnTo>
                  <a:lnTo>
                    <a:pt x="16288" y="25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" name="object 376" descr=""/>
            <p:cNvSpPr/>
            <p:nvPr/>
          </p:nvSpPr>
          <p:spPr>
            <a:xfrm>
              <a:off x="2447626" y="6544302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21174" y="0"/>
                  </a:moveTo>
                  <a:lnTo>
                    <a:pt x="0" y="0"/>
                  </a:lnTo>
                  <a:lnTo>
                    <a:pt x="16288" y="2559"/>
                  </a:lnTo>
                  <a:lnTo>
                    <a:pt x="21174" y="0"/>
                  </a:lnTo>
                  <a:close/>
                </a:path>
                <a:path w="21589" h="3175">
                  <a:moveTo>
                    <a:pt x="0" y="0"/>
                  </a:moveTo>
                  <a:lnTo>
                    <a:pt x="16288" y="2559"/>
                  </a:lnTo>
                  <a:lnTo>
                    <a:pt x="0" y="25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7" name="object 377" descr=""/>
            <p:cNvSpPr/>
            <p:nvPr/>
          </p:nvSpPr>
          <p:spPr>
            <a:xfrm>
              <a:off x="2447625" y="6546862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10" h="2540">
                  <a:moveTo>
                    <a:pt x="0" y="0"/>
                  </a:moveTo>
                  <a:lnTo>
                    <a:pt x="10936" y="2094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  <a:path w="16510" h="2540">
                  <a:moveTo>
                    <a:pt x="0" y="0"/>
                  </a:moveTo>
                  <a:lnTo>
                    <a:pt x="0" y="2094"/>
                  </a:lnTo>
                  <a:lnTo>
                    <a:pt x="10936" y="20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" name="object 378" descr=""/>
            <p:cNvSpPr/>
            <p:nvPr/>
          </p:nvSpPr>
          <p:spPr>
            <a:xfrm>
              <a:off x="2447626" y="6546862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10" h="2540">
                  <a:moveTo>
                    <a:pt x="16288" y="0"/>
                  </a:moveTo>
                  <a:lnTo>
                    <a:pt x="0" y="0"/>
                  </a:lnTo>
                  <a:lnTo>
                    <a:pt x="10936" y="2094"/>
                  </a:lnTo>
                  <a:lnTo>
                    <a:pt x="16288" y="0"/>
                  </a:lnTo>
                  <a:close/>
                </a:path>
                <a:path w="16510" h="2540">
                  <a:moveTo>
                    <a:pt x="0" y="0"/>
                  </a:moveTo>
                  <a:lnTo>
                    <a:pt x="10936" y="2094"/>
                  </a:lnTo>
                  <a:lnTo>
                    <a:pt x="0" y="209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9" name="object 379" descr=""/>
            <p:cNvSpPr/>
            <p:nvPr/>
          </p:nvSpPr>
          <p:spPr>
            <a:xfrm>
              <a:off x="2447625" y="6548956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4">
                  <a:moveTo>
                    <a:pt x="0" y="1163"/>
                  </a:moveTo>
                  <a:lnTo>
                    <a:pt x="0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4" h="1904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" name="object 380" descr=""/>
            <p:cNvSpPr/>
            <p:nvPr/>
          </p:nvSpPr>
          <p:spPr>
            <a:xfrm>
              <a:off x="2447626" y="6548956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4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  <a:path w="5714" h="1904">
                  <a:moveTo>
                    <a:pt x="0" y="1163"/>
                  </a:moveTo>
                  <a:lnTo>
                    <a:pt x="5584" y="1163"/>
                  </a:lnTo>
                  <a:lnTo>
                    <a:pt x="0" y="1628"/>
                  </a:lnTo>
                  <a:lnTo>
                    <a:pt x="0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1" name="object 381" descr=""/>
            <p:cNvSpPr/>
            <p:nvPr/>
          </p:nvSpPr>
          <p:spPr>
            <a:xfrm>
              <a:off x="2447626" y="6548956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0"/>
                  </a:moveTo>
                  <a:lnTo>
                    <a:pt x="5584" y="1163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" name="object 382" descr=""/>
            <p:cNvSpPr/>
            <p:nvPr/>
          </p:nvSpPr>
          <p:spPr>
            <a:xfrm>
              <a:off x="2447626" y="6548956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0"/>
                  </a:moveTo>
                  <a:lnTo>
                    <a:pt x="10936" y="0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3" name="object 383" descr=""/>
            <p:cNvSpPr/>
            <p:nvPr/>
          </p:nvSpPr>
          <p:spPr>
            <a:xfrm>
              <a:off x="2408302" y="6471937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40">
                  <a:moveTo>
                    <a:pt x="78415" y="39203"/>
                  </a:moveTo>
                  <a:lnTo>
                    <a:pt x="75332" y="23942"/>
                  </a:lnTo>
                  <a:lnTo>
                    <a:pt x="66928" y="11480"/>
                  </a:lnTo>
                  <a:lnTo>
                    <a:pt x="54465" y="3079"/>
                  </a:lnTo>
                  <a:lnTo>
                    <a:pt x="39203" y="0"/>
                  </a:lnTo>
                  <a:lnTo>
                    <a:pt x="23942" y="3082"/>
                  </a:lnTo>
                  <a:lnTo>
                    <a:pt x="11480" y="11486"/>
                  </a:lnTo>
                  <a:lnTo>
                    <a:pt x="3079" y="23949"/>
                  </a:lnTo>
                  <a:lnTo>
                    <a:pt x="0" y="39211"/>
                  </a:lnTo>
                  <a:lnTo>
                    <a:pt x="3082" y="54472"/>
                  </a:lnTo>
                  <a:lnTo>
                    <a:pt x="11486" y="66934"/>
                  </a:lnTo>
                  <a:lnTo>
                    <a:pt x="23949" y="75335"/>
                  </a:lnTo>
                  <a:lnTo>
                    <a:pt x="39211" y="78415"/>
                  </a:lnTo>
                  <a:lnTo>
                    <a:pt x="54472" y="75332"/>
                  </a:lnTo>
                  <a:lnTo>
                    <a:pt x="66934" y="66928"/>
                  </a:lnTo>
                  <a:lnTo>
                    <a:pt x="75335" y="54465"/>
                  </a:lnTo>
                  <a:lnTo>
                    <a:pt x="78415" y="39203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4" name="object 384" descr=""/>
            <p:cNvSpPr/>
            <p:nvPr/>
          </p:nvSpPr>
          <p:spPr>
            <a:xfrm>
              <a:off x="2408302" y="6471937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40">
                  <a:moveTo>
                    <a:pt x="39323" y="78647"/>
                  </a:moveTo>
                  <a:lnTo>
                    <a:pt x="39323" y="0"/>
                  </a:lnTo>
                </a:path>
                <a:path w="78739" h="78740">
                  <a:moveTo>
                    <a:pt x="78647" y="39323"/>
                  </a:moveTo>
                  <a:lnTo>
                    <a:pt x="0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5" name="object 385" descr=""/>
          <p:cNvSpPr txBox="1"/>
          <p:nvPr/>
        </p:nvSpPr>
        <p:spPr>
          <a:xfrm>
            <a:off x="2498915" y="6411225"/>
            <a:ext cx="17145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sp>
        <p:nvSpPr>
          <p:cNvPr id="386" name="object 386" descr=""/>
          <p:cNvSpPr txBox="1"/>
          <p:nvPr/>
        </p:nvSpPr>
        <p:spPr>
          <a:xfrm>
            <a:off x="2495770" y="6498715"/>
            <a:ext cx="15621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87" name="object 387" descr=""/>
          <p:cNvGrpSpPr/>
          <p:nvPr/>
        </p:nvGrpSpPr>
        <p:grpSpPr>
          <a:xfrm>
            <a:off x="554465" y="6240477"/>
            <a:ext cx="5462905" cy="440055"/>
            <a:chOff x="554465" y="6240477"/>
            <a:chExt cx="5462905" cy="440055"/>
          </a:xfrm>
        </p:grpSpPr>
        <p:sp>
          <p:nvSpPr>
            <p:cNvPr id="388" name="object 388" descr=""/>
            <p:cNvSpPr/>
            <p:nvPr/>
          </p:nvSpPr>
          <p:spPr>
            <a:xfrm>
              <a:off x="2447625" y="6441455"/>
              <a:ext cx="321945" cy="196215"/>
            </a:xfrm>
            <a:custGeom>
              <a:avLst/>
              <a:gdLst/>
              <a:ahLst/>
              <a:cxnLst/>
              <a:rect l="l" t="t" r="r" b="b"/>
              <a:pathLst>
                <a:path w="321944" h="196215">
                  <a:moveTo>
                    <a:pt x="0" y="139611"/>
                  </a:moveTo>
                  <a:lnTo>
                    <a:pt x="0" y="0"/>
                  </a:lnTo>
                </a:path>
                <a:path w="321944" h="196215">
                  <a:moveTo>
                    <a:pt x="321805" y="143334"/>
                  </a:moveTo>
                  <a:lnTo>
                    <a:pt x="321805" y="1956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9" name="object 389" descr=""/>
            <p:cNvSpPr/>
            <p:nvPr/>
          </p:nvSpPr>
          <p:spPr>
            <a:xfrm>
              <a:off x="2732201" y="6608989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37229" y="33972"/>
                  </a:moveTo>
                  <a:lnTo>
                    <a:pt x="74692" y="8144"/>
                  </a:lnTo>
                  <a:lnTo>
                    <a:pt x="69107" y="0"/>
                  </a:lnTo>
                  <a:lnTo>
                    <a:pt x="37229" y="33972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33972"/>
                  </a:lnTo>
                  <a:lnTo>
                    <a:pt x="69107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" name="object 390" descr=""/>
            <p:cNvSpPr/>
            <p:nvPr/>
          </p:nvSpPr>
          <p:spPr>
            <a:xfrm>
              <a:off x="2732201" y="6608989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30" h="34290">
                  <a:moveTo>
                    <a:pt x="37229" y="22105"/>
                  </a:moveTo>
                  <a:lnTo>
                    <a:pt x="37229" y="33972"/>
                  </a:lnTo>
                  <a:lnTo>
                    <a:pt x="69107" y="0"/>
                  </a:lnTo>
                  <a:lnTo>
                    <a:pt x="37229" y="22105"/>
                  </a:lnTo>
                  <a:close/>
                </a:path>
                <a:path w="74930" h="34290">
                  <a:moveTo>
                    <a:pt x="37229" y="33972"/>
                  </a:moveTo>
                  <a:lnTo>
                    <a:pt x="69107" y="0"/>
                  </a:lnTo>
                  <a:lnTo>
                    <a:pt x="74692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1" name="object 391" descr=""/>
            <p:cNvSpPr/>
            <p:nvPr/>
          </p:nvSpPr>
          <p:spPr>
            <a:xfrm>
              <a:off x="2373399" y="6511261"/>
              <a:ext cx="396240" cy="73660"/>
            </a:xfrm>
            <a:custGeom>
              <a:avLst/>
              <a:gdLst/>
              <a:ahLst/>
              <a:cxnLst/>
              <a:rect l="l" t="t" r="r" b="b"/>
              <a:pathLst>
                <a:path w="396239" h="73659">
                  <a:moveTo>
                    <a:pt x="396032" y="73528"/>
                  </a:moveTo>
                  <a:lnTo>
                    <a:pt x="396032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2" name="object 392" descr=""/>
            <p:cNvSpPr/>
            <p:nvPr/>
          </p:nvSpPr>
          <p:spPr>
            <a:xfrm>
              <a:off x="4194635" y="6362109"/>
              <a:ext cx="1003300" cy="280035"/>
            </a:xfrm>
            <a:custGeom>
              <a:avLst/>
              <a:gdLst/>
              <a:ahLst/>
              <a:cxnLst/>
              <a:rect l="l" t="t" r="r" b="b"/>
              <a:pathLst>
                <a:path w="1003300" h="280034">
                  <a:moveTo>
                    <a:pt x="1002878" y="279456"/>
                  </a:moveTo>
                  <a:lnTo>
                    <a:pt x="700385" y="279456"/>
                  </a:lnTo>
                </a:path>
                <a:path w="1003300" h="280034">
                  <a:moveTo>
                    <a:pt x="1002878" y="267821"/>
                  </a:moveTo>
                  <a:lnTo>
                    <a:pt x="700385" y="267821"/>
                  </a:lnTo>
                </a:path>
                <a:path w="1003300" h="280034">
                  <a:moveTo>
                    <a:pt x="1002878" y="256187"/>
                  </a:moveTo>
                  <a:lnTo>
                    <a:pt x="700385" y="256187"/>
                  </a:lnTo>
                </a:path>
                <a:path w="1003300" h="280034">
                  <a:moveTo>
                    <a:pt x="1002878" y="244553"/>
                  </a:moveTo>
                  <a:lnTo>
                    <a:pt x="700385" y="244553"/>
                  </a:lnTo>
                </a:path>
                <a:path w="1003300" h="280034">
                  <a:moveTo>
                    <a:pt x="1002878" y="232919"/>
                  </a:moveTo>
                  <a:lnTo>
                    <a:pt x="700385" y="232919"/>
                  </a:lnTo>
                </a:path>
                <a:path w="1003300" h="280034">
                  <a:moveTo>
                    <a:pt x="1002878" y="221284"/>
                  </a:moveTo>
                  <a:lnTo>
                    <a:pt x="700385" y="221284"/>
                  </a:lnTo>
                </a:path>
                <a:path w="1003300" h="280034">
                  <a:moveTo>
                    <a:pt x="1002878" y="209417"/>
                  </a:moveTo>
                  <a:lnTo>
                    <a:pt x="700385" y="209650"/>
                  </a:lnTo>
                </a:path>
                <a:path w="1003300" h="280034">
                  <a:moveTo>
                    <a:pt x="1002878" y="197783"/>
                  </a:moveTo>
                  <a:lnTo>
                    <a:pt x="700385" y="198016"/>
                  </a:lnTo>
                </a:path>
                <a:path w="1003300" h="280034">
                  <a:moveTo>
                    <a:pt x="1002878" y="186149"/>
                  </a:moveTo>
                  <a:lnTo>
                    <a:pt x="700385" y="186381"/>
                  </a:lnTo>
                </a:path>
                <a:path w="1003300" h="280034">
                  <a:moveTo>
                    <a:pt x="1002878" y="174514"/>
                  </a:moveTo>
                  <a:lnTo>
                    <a:pt x="700385" y="174747"/>
                  </a:lnTo>
                </a:path>
                <a:path w="1003300" h="280034">
                  <a:moveTo>
                    <a:pt x="1002878" y="162880"/>
                  </a:moveTo>
                  <a:lnTo>
                    <a:pt x="700385" y="163113"/>
                  </a:lnTo>
                </a:path>
                <a:path w="1003300" h="280034">
                  <a:moveTo>
                    <a:pt x="1002878" y="151246"/>
                  </a:moveTo>
                  <a:lnTo>
                    <a:pt x="700385" y="151478"/>
                  </a:lnTo>
                </a:path>
                <a:path w="1003300" h="280034">
                  <a:moveTo>
                    <a:pt x="1002878" y="139611"/>
                  </a:moveTo>
                  <a:lnTo>
                    <a:pt x="700385" y="139844"/>
                  </a:lnTo>
                </a:path>
                <a:path w="1003300" h="280034">
                  <a:moveTo>
                    <a:pt x="1002878" y="127977"/>
                  </a:moveTo>
                  <a:lnTo>
                    <a:pt x="700385" y="127977"/>
                  </a:lnTo>
                </a:path>
                <a:path w="1003300" h="280034">
                  <a:moveTo>
                    <a:pt x="1002878" y="116343"/>
                  </a:moveTo>
                  <a:lnTo>
                    <a:pt x="700385" y="116343"/>
                  </a:lnTo>
                </a:path>
                <a:path w="1003300" h="280034">
                  <a:moveTo>
                    <a:pt x="1002878" y="104708"/>
                  </a:moveTo>
                  <a:lnTo>
                    <a:pt x="700385" y="104708"/>
                  </a:lnTo>
                </a:path>
                <a:path w="1003300" h="280034">
                  <a:moveTo>
                    <a:pt x="1002878" y="93074"/>
                  </a:moveTo>
                  <a:lnTo>
                    <a:pt x="700385" y="93074"/>
                  </a:lnTo>
                </a:path>
                <a:path w="1003300" h="280034">
                  <a:moveTo>
                    <a:pt x="1002878" y="81440"/>
                  </a:moveTo>
                  <a:lnTo>
                    <a:pt x="700385" y="81440"/>
                  </a:lnTo>
                </a:path>
                <a:path w="1003300" h="280034">
                  <a:moveTo>
                    <a:pt x="1002878" y="69805"/>
                  </a:moveTo>
                  <a:lnTo>
                    <a:pt x="700385" y="69805"/>
                  </a:lnTo>
                </a:path>
                <a:path w="1003300" h="280034">
                  <a:moveTo>
                    <a:pt x="1002878" y="58171"/>
                  </a:moveTo>
                  <a:lnTo>
                    <a:pt x="700385" y="58171"/>
                  </a:lnTo>
                </a:path>
                <a:path w="1003300" h="280034">
                  <a:moveTo>
                    <a:pt x="1002878" y="46537"/>
                  </a:moveTo>
                  <a:lnTo>
                    <a:pt x="700385" y="46537"/>
                  </a:lnTo>
                </a:path>
                <a:path w="1003300" h="280034">
                  <a:moveTo>
                    <a:pt x="1002878" y="34902"/>
                  </a:moveTo>
                  <a:lnTo>
                    <a:pt x="700385" y="34902"/>
                  </a:lnTo>
                </a:path>
                <a:path w="1003300" h="280034">
                  <a:moveTo>
                    <a:pt x="1002878" y="23268"/>
                  </a:moveTo>
                  <a:lnTo>
                    <a:pt x="700385" y="23268"/>
                  </a:lnTo>
                </a:path>
                <a:path w="1003300" h="280034">
                  <a:moveTo>
                    <a:pt x="1002878" y="11634"/>
                  </a:moveTo>
                  <a:lnTo>
                    <a:pt x="700385" y="11634"/>
                  </a:lnTo>
                </a:path>
                <a:path w="1003300" h="280034">
                  <a:moveTo>
                    <a:pt x="1002878" y="0"/>
                  </a:moveTo>
                  <a:lnTo>
                    <a:pt x="700385" y="0"/>
                  </a:lnTo>
                </a:path>
                <a:path w="1003300" h="280034">
                  <a:moveTo>
                    <a:pt x="651521" y="279456"/>
                  </a:moveTo>
                  <a:lnTo>
                    <a:pt x="349029" y="279456"/>
                  </a:lnTo>
                </a:path>
                <a:path w="1003300" h="280034">
                  <a:moveTo>
                    <a:pt x="651521" y="267821"/>
                  </a:moveTo>
                  <a:lnTo>
                    <a:pt x="349029" y="267821"/>
                  </a:lnTo>
                </a:path>
                <a:path w="1003300" h="280034">
                  <a:moveTo>
                    <a:pt x="651521" y="256187"/>
                  </a:moveTo>
                  <a:lnTo>
                    <a:pt x="349029" y="256187"/>
                  </a:lnTo>
                </a:path>
                <a:path w="1003300" h="280034">
                  <a:moveTo>
                    <a:pt x="651521" y="244553"/>
                  </a:moveTo>
                  <a:lnTo>
                    <a:pt x="349029" y="244553"/>
                  </a:lnTo>
                </a:path>
                <a:path w="1003300" h="280034">
                  <a:moveTo>
                    <a:pt x="651521" y="232919"/>
                  </a:moveTo>
                  <a:lnTo>
                    <a:pt x="349029" y="232919"/>
                  </a:lnTo>
                </a:path>
                <a:path w="1003300" h="280034">
                  <a:moveTo>
                    <a:pt x="651521" y="221284"/>
                  </a:moveTo>
                  <a:lnTo>
                    <a:pt x="349029" y="221284"/>
                  </a:lnTo>
                </a:path>
                <a:path w="1003300" h="280034">
                  <a:moveTo>
                    <a:pt x="651521" y="209650"/>
                  </a:moveTo>
                  <a:lnTo>
                    <a:pt x="349029" y="209650"/>
                  </a:lnTo>
                </a:path>
                <a:path w="1003300" h="280034">
                  <a:moveTo>
                    <a:pt x="651521" y="198016"/>
                  </a:moveTo>
                  <a:lnTo>
                    <a:pt x="349029" y="198016"/>
                  </a:lnTo>
                </a:path>
                <a:path w="1003300" h="280034">
                  <a:moveTo>
                    <a:pt x="651521" y="186381"/>
                  </a:moveTo>
                  <a:lnTo>
                    <a:pt x="349029" y="186381"/>
                  </a:lnTo>
                </a:path>
                <a:path w="1003300" h="280034">
                  <a:moveTo>
                    <a:pt x="651521" y="174747"/>
                  </a:moveTo>
                  <a:lnTo>
                    <a:pt x="349029" y="174747"/>
                  </a:lnTo>
                </a:path>
                <a:path w="1003300" h="280034">
                  <a:moveTo>
                    <a:pt x="651521" y="163113"/>
                  </a:moveTo>
                  <a:lnTo>
                    <a:pt x="349029" y="163113"/>
                  </a:lnTo>
                </a:path>
                <a:path w="1003300" h="280034">
                  <a:moveTo>
                    <a:pt x="651521" y="151478"/>
                  </a:moveTo>
                  <a:lnTo>
                    <a:pt x="349029" y="151478"/>
                  </a:lnTo>
                </a:path>
                <a:path w="1003300" h="280034">
                  <a:moveTo>
                    <a:pt x="651521" y="139844"/>
                  </a:moveTo>
                  <a:lnTo>
                    <a:pt x="349029" y="139844"/>
                  </a:lnTo>
                </a:path>
                <a:path w="1003300" h="280034">
                  <a:moveTo>
                    <a:pt x="651521" y="128210"/>
                  </a:moveTo>
                  <a:lnTo>
                    <a:pt x="349029" y="128210"/>
                  </a:lnTo>
                </a:path>
                <a:path w="1003300" h="280034">
                  <a:moveTo>
                    <a:pt x="651521" y="116343"/>
                  </a:moveTo>
                  <a:lnTo>
                    <a:pt x="349029" y="116575"/>
                  </a:lnTo>
                </a:path>
                <a:path w="1003300" h="280034">
                  <a:moveTo>
                    <a:pt x="651521" y="104708"/>
                  </a:moveTo>
                  <a:lnTo>
                    <a:pt x="349029" y="104941"/>
                  </a:lnTo>
                </a:path>
                <a:path w="1003300" h="280034">
                  <a:moveTo>
                    <a:pt x="651521" y="93074"/>
                  </a:moveTo>
                  <a:lnTo>
                    <a:pt x="349029" y="93307"/>
                  </a:lnTo>
                </a:path>
                <a:path w="1003300" h="280034">
                  <a:moveTo>
                    <a:pt x="651521" y="81440"/>
                  </a:moveTo>
                  <a:lnTo>
                    <a:pt x="349029" y="81672"/>
                  </a:lnTo>
                </a:path>
                <a:path w="1003300" h="280034">
                  <a:moveTo>
                    <a:pt x="651521" y="69805"/>
                  </a:moveTo>
                  <a:lnTo>
                    <a:pt x="349029" y="70038"/>
                  </a:lnTo>
                </a:path>
                <a:path w="1003300" h="280034">
                  <a:moveTo>
                    <a:pt x="651521" y="58171"/>
                  </a:moveTo>
                  <a:lnTo>
                    <a:pt x="349029" y="58404"/>
                  </a:lnTo>
                </a:path>
                <a:path w="1003300" h="280034">
                  <a:moveTo>
                    <a:pt x="651521" y="46537"/>
                  </a:moveTo>
                  <a:lnTo>
                    <a:pt x="349029" y="46537"/>
                  </a:lnTo>
                </a:path>
                <a:path w="1003300" h="280034">
                  <a:moveTo>
                    <a:pt x="651521" y="34902"/>
                  </a:moveTo>
                  <a:lnTo>
                    <a:pt x="349029" y="34902"/>
                  </a:lnTo>
                </a:path>
                <a:path w="1003300" h="280034">
                  <a:moveTo>
                    <a:pt x="651521" y="23268"/>
                  </a:moveTo>
                  <a:lnTo>
                    <a:pt x="349029" y="23268"/>
                  </a:lnTo>
                </a:path>
                <a:path w="1003300" h="280034">
                  <a:moveTo>
                    <a:pt x="651521" y="11634"/>
                  </a:moveTo>
                  <a:lnTo>
                    <a:pt x="349029" y="11634"/>
                  </a:lnTo>
                </a:path>
                <a:path w="1003300" h="280034">
                  <a:moveTo>
                    <a:pt x="651521" y="0"/>
                  </a:moveTo>
                  <a:lnTo>
                    <a:pt x="349029" y="0"/>
                  </a:lnTo>
                </a:path>
                <a:path w="1003300" h="280034">
                  <a:moveTo>
                    <a:pt x="302492" y="279456"/>
                  </a:moveTo>
                  <a:lnTo>
                    <a:pt x="0" y="279456"/>
                  </a:lnTo>
                </a:path>
                <a:path w="1003300" h="280034">
                  <a:moveTo>
                    <a:pt x="302492" y="267821"/>
                  </a:moveTo>
                  <a:lnTo>
                    <a:pt x="0" y="267821"/>
                  </a:lnTo>
                </a:path>
                <a:path w="1003300" h="280034">
                  <a:moveTo>
                    <a:pt x="302492" y="256187"/>
                  </a:moveTo>
                  <a:lnTo>
                    <a:pt x="0" y="256187"/>
                  </a:lnTo>
                </a:path>
                <a:path w="1003300" h="280034">
                  <a:moveTo>
                    <a:pt x="302492" y="244553"/>
                  </a:moveTo>
                  <a:lnTo>
                    <a:pt x="0" y="244553"/>
                  </a:lnTo>
                </a:path>
                <a:path w="1003300" h="280034">
                  <a:moveTo>
                    <a:pt x="302492" y="232919"/>
                  </a:moveTo>
                  <a:lnTo>
                    <a:pt x="0" y="232919"/>
                  </a:lnTo>
                </a:path>
                <a:path w="1003300" h="280034">
                  <a:moveTo>
                    <a:pt x="302492" y="221284"/>
                  </a:moveTo>
                  <a:lnTo>
                    <a:pt x="0" y="221284"/>
                  </a:lnTo>
                </a:path>
                <a:path w="1003300" h="280034">
                  <a:moveTo>
                    <a:pt x="302492" y="209650"/>
                  </a:moveTo>
                  <a:lnTo>
                    <a:pt x="0" y="209650"/>
                  </a:lnTo>
                </a:path>
                <a:path w="1003300" h="280034">
                  <a:moveTo>
                    <a:pt x="302492" y="198016"/>
                  </a:moveTo>
                  <a:lnTo>
                    <a:pt x="0" y="198016"/>
                  </a:lnTo>
                </a:path>
                <a:path w="1003300" h="280034">
                  <a:moveTo>
                    <a:pt x="302492" y="186381"/>
                  </a:moveTo>
                  <a:lnTo>
                    <a:pt x="0" y="186381"/>
                  </a:lnTo>
                </a:path>
                <a:path w="1003300" h="280034">
                  <a:moveTo>
                    <a:pt x="302492" y="174747"/>
                  </a:moveTo>
                  <a:lnTo>
                    <a:pt x="0" y="174747"/>
                  </a:lnTo>
                </a:path>
                <a:path w="1003300" h="280034">
                  <a:moveTo>
                    <a:pt x="302492" y="163113"/>
                  </a:moveTo>
                  <a:lnTo>
                    <a:pt x="0" y="163113"/>
                  </a:lnTo>
                </a:path>
                <a:path w="1003300" h="280034">
                  <a:moveTo>
                    <a:pt x="302492" y="151478"/>
                  </a:moveTo>
                  <a:lnTo>
                    <a:pt x="0" y="151478"/>
                  </a:lnTo>
                </a:path>
                <a:path w="1003300" h="280034">
                  <a:moveTo>
                    <a:pt x="302492" y="139844"/>
                  </a:moveTo>
                  <a:lnTo>
                    <a:pt x="0" y="139844"/>
                  </a:lnTo>
                </a:path>
                <a:path w="1003300" h="280034">
                  <a:moveTo>
                    <a:pt x="302492" y="128210"/>
                  </a:moveTo>
                  <a:lnTo>
                    <a:pt x="0" y="128210"/>
                  </a:lnTo>
                </a:path>
                <a:path w="1003300" h="280034">
                  <a:moveTo>
                    <a:pt x="302492" y="116575"/>
                  </a:moveTo>
                  <a:lnTo>
                    <a:pt x="0" y="116575"/>
                  </a:lnTo>
                </a:path>
                <a:path w="1003300" h="280034">
                  <a:moveTo>
                    <a:pt x="302492" y="104941"/>
                  </a:moveTo>
                  <a:lnTo>
                    <a:pt x="0" y="104941"/>
                  </a:lnTo>
                </a:path>
                <a:path w="1003300" h="280034">
                  <a:moveTo>
                    <a:pt x="302492" y="93307"/>
                  </a:moveTo>
                  <a:lnTo>
                    <a:pt x="0" y="93307"/>
                  </a:lnTo>
                </a:path>
                <a:path w="1003300" h="280034">
                  <a:moveTo>
                    <a:pt x="302492" y="81672"/>
                  </a:moveTo>
                  <a:lnTo>
                    <a:pt x="0" y="81672"/>
                  </a:lnTo>
                </a:path>
                <a:path w="1003300" h="280034">
                  <a:moveTo>
                    <a:pt x="302492" y="70038"/>
                  </a:moveTo>
                  <a:lnTo>
                    <a:pt x="0" y="70038"/>
                  </a:lnTo>
                </a:path>
                <a:path w="1003300" h="280034">
                  <a:moveTo>
                    <a:pt x="302492" y="58404"/>
                  </a:moveTo>
                  <a:lnTo>
                    <a:pt x="0" y="58404"/>
                  </a:lnTo>
                </a:path>
                <a:path w="1003300" h="280034">
                  <a:moveTo>
                    <a:pt x="302492" y="46769"/>
                  </a:moveTo>
                  <a:lnTo>
                    <a:pt x="0" y="46769"/>
                  </a:lnTo>
                </a:path>
                <a:path w="1003300" h="280034">
                  <a:moveTo>
                    <a:pt x="302492" y="34902"/>
                  </a:moveTo>
                  <a:lnTo>
                    <a:pt x="0" y="35135"/>
                  </a:lnTo>
                </a:path>
                <a:path w="1003300" h="280034">
                  <a:moveTo>
                    <a:pt x="302492" y="23268"/>
                  </a:moveTo>
                  <a:lnTo>
                    <a:pt x="0" y="23501"/>
                  </a:lnTo>
                </a:path>
                <a:path w="1003300" h="280034">
                  <a:moveTo>
                    <a:pt x="302492" y="11634"/>
                  </a:moveTo>
                  <a:lnTo>
                    <a:pt x="0" y="11867"/>
                  </a:lnTo>
                </a:path>
                <a:path w="1003300" h="280034">
                  <a:moveTo>
                    <a:pt x="302492" y="0"/>
                  </a:moveTo>
                  <a:lnTo>
                    <a:pt x="0" y="232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3" name="object 393" descr=""/>
            <p:cNvSpPr/>
            <p:nvPr/>
          </p:nvSpPr>
          <p:spPr>
            <a:xfrm>
              <a:off x="2966982" y="6241112"/>
              <a:ext cx="2932430" cy="405765"/>
            </a:xfrm>
            <a:custGeom>
              <a:avLst/>
              <a:gdLst/>
              <a:ahLst/>
              <a:cxnLst/>
              <a:rect l="l" t="t" r="r" b="b"/>
              <a:pathLst>
                <a:path w="2932429" h="405765">
                  <a:moveTo>
                    <a:pt x="2230531" y="120066"/>
                  </a:moveTo>
                  <a:lnTo>
                    <a:pt x="1928039" y="120066"/>
                  </a:lnTo>
                </a:path>
                <a:path w="2932429" h="405765">
                  <a:moveTo>
                    <a:pt x="1879174" y="120066"/>
                  </a:moveTo>
                  <a:lnTo>
                    <a:pt x="1576682" y="120066"/>
                  </a:lnTo>
                </a:path>
                <a:path w="2932429" h="405765">
                  <a:moveTo>
                    <a:pt x="1530145" y="120066"/>
                  </a:moveTo>
                  <a:lnTo>
                    <a:pt x="1227653" y="120066"/>
                  </a:lnTo>
                </a:path>
                <a:path w="2932429" h="405765">
                  <a:moveTo>
                    <a:pt x="2230531" y="120066"/>
                  </a:moveTo>
                  <a:lnTo>
                    <a:pt x="2230531" y="405106"/>
                  </a:lnTo>
                </a:path>
                <a:path w="2932429" h="405765">
                  <a:moveTo>
                    <a:pt x="1928039" y="120066"/>
                  </a:moveTo>
                  <a:lnTo>
                    <a:pt x="1928039" y="405106"/>
                  </a:lnTo>
                </a:path>
                <a:path w="2932429" h="405765">
                  <a:moveTo>
                    <a:pt x="1879174" y="120066"/>
                  </a:moveTo>
                  <a:lnTo>
                    <a:pt x="1879174" y="405339"/>
                  </a:lnTo>
                </a:path>
                <a:path w="2932429" h="405765">
                  <a:moveTo>
                    <a:pt x="1576682" y="120066"/>
                  </a:moveTo>
                  <a:lnTo>
                    <a:pt x="1576682" y="405339"/>
                  </a:lnTo>
                </a:path>
                <a:path w="2932429" h="405765">
                  <a:moveTo>
                    <a:pt x="1530145" y="120066"/>
                  </a:moveTo>
                  <a:lnTo>
                    <a:pt x="1530145" y="405339"/>
                  </a:lnTo>
                </a:path>
                <a:path w="2932429" h="405765">
                  <a:moveTo>
                    <a:pt x="1227653" y="120066"/>
                  </a:moveTo>
                  <a:lnTo>
                    <a:pt x="1227653" y="405339"/>
                  </a:lnTo>
                </a:path>
                <a:path w="2932429" h="405765">
                  <a:moveTo>
                    <a:pt x="0" y="405339"/>
                  </a:moveTo>
                  <a:lnTo>
                    <a:pt x="0" y="60963"/>
                  </a:lnTo>
                </a:path>
                <a:path w="2932429" h="405765">
                  <a:moveTo>
                    <a:pt x="52354" y="405339"/>
                  </a:moveTo>
                  <a:lnTo>
                    <a:pt x="52354" y="58869"/>
                  </a:lnTo>
                </a:path>
                <a:path w="2932429" h="405765">
                  <a:moveTo>
                    <a:pt x="104708" y="405339"/>
                  </a:moveTo>
                  <a:lnTo>
                    <a:pt x="104708" y="56542"/>
                  </a:lnTo>
                </a:path>
                <a:path w="2932429" h="405765">
                  <a:moveTo>
                    <a:pt x="157063" y="405339"/>
                  </a:moveTo>
                  <a:lnTo>
                    <a:pt x="157063" y="54448"/>
                  </a:lnTo>
                </a:path>
                <a:path w="2932429" h="405765">
                  <a:moveTo>
                    <a:pt x="209417" y="405339"/>
                  </a:moveTo>
                  <a:lnTo>
                    <a:pt x="209417" y="52354"/>
                  </a:lnTo>
                </a:path>
                <a:path w="2932429" h="405765">
                  <a:moveTo>
                    <a:pt x="261772" y="405339"/>
                  </a:moveTo>
                  <a:lnTo>
                    <a:pt x="261772" y="50027"/>
                  </a:lnTo>
                </a:path>
                <a:path w="2932429" h="405765">
                  <a:moveTo>
                    <a:pt x="314126" y="405339"/>
                  </a:moveTo>
                  <a:lnTo>
                    <a:pt x="314126" y="47933"/>
                  </a:lnTo>
                </a:path>
                <a:path w="2932429" h="405765">
                  <a:moveTo>
                    <a:pt x="366481" y="405339"/>
                  </a:moveTo>
                  <a:lnTo>
                    <a:pt x="366481" y="45606"/>
                  </a:lnTo>
                </a:path>
                <a:path w="2932429" h="405765">
                  <a:moveTo>
                    <a:pt x="418835" y="405339"/>
                  </a:moveTo>
                  <a:lnTo>
                    <a:pt x="418835" y="43512"/>
                  </a:lnTo>
                </a:path>
                <a:path w="2932429" h="405765">
                  <a:moveTo>
                    <a:pt x="471189" y="405339"/>
                  </a:moveTo>
                  <a:lnTo>
                    <a:pt x="471189" y="41418"/>
                  </a:lnTo>
                </a:path>
                <a:path w="2932429" h="405765">
                  <a:moveTo>
                    <a:pt x="523544" y="405339"/>
                  </a:moveTo>
                  <a:lnTo>
                    <a:pt x="523544" y="39091"/>
                  </a:lnTo>
                </a:path>
                <a:path w="2932429" h="405765">
                  <a:moveTo>
                    <a:pt x="575898" y="405339"/>
                  </a:moveTo>
                  <a:lnTo>
                    <a:pt x="575898" y="36997"/>
                  </a:lnTo>
                </a:path>
                <a:path w="2932429" h="405765">
                  <a:moveTo>
                    <a:pt x="628253" y="405339"/>
                  </a:moveTo>
                  <a:lnTo>
                    <a:pt x="628253" y="34902"/>
                  </a:lnTo>
                </a:path>
                <a:path w="2932429" h="405765">
                  <a:moveTo>
                    <a:pt x="680607" y="405339"/>
                  </a:moveTo>
                  <a:lnTo>
                    <a:pt x="680607" y="49794"/>
                  </a:lnTo>
                </a:path>
                <a:path w="2932429" h="405765">
                  <a:moveTo>
                    <a:pt x="732962" y="405339"/>
                  </a:moveTo>
                  <a:lnTo>
                    <a:pt x="732962" y="30481"/>
                  </a:lnTo>
                </a:path>
                <a:path w="2932429" h="405765">
                  <a:moveTo>
                    <a:pt x="785316" y="405339"/>
                  </a:moveTo>
                  <a:lnTo>
                    <a:pt x="785316" y="28155"/>
                  </a:lnTo>
                </a:path>
                <a:path w="2932429" h="405765">
                  <a:moveTo>
                    <a:pt x="837670" y="405339"/>
                  </a:moveTo>
                  <a:lnTo>
                    <a:pt x="837670" y="26060"/>
                  </a:lnTo>
                </a:path>
                <a:path w="2932429" h="405765">
                  <a:moveTo>
                    <a:pt x="890025" y="120066"/>
                  </a:moveTo>
                  <a:lnTo>
                    <a:pt x="890025" y="23966"/>
                  </a:lnTo>
                </a:path>
                <a:path w="2932429" h="405765">
                  <a:moveTo>
                    <a:pt x="942379" y="120066"/>
                  </a:moveTo>
                  <a:lnTo>
                    <a:pt x="942379" y="21639"/>
                  </a:lnTo>
                </a:path>
                <a:path w="2932429" h="405765">
                  <a:moveTo>
                    <a:pt x="994734" y="120066"/>
                  </a:moveTo>
                  <a:lnTo>
                    <a:pt x="994734" y="19545"/>
                  </a:lnTo>
                </a:path>
                <a:path w="2932429" h="405765">
                  <a:moveTo>
                    <a:pt x="1047088" y="120066"/>
                  </a:moveTo>
                  <a:lnTo>
                    <a:pt x="1047088" y="17451"/>
                  </a:lnTo>
                </a:path>
                <a:path w="2932429" h="405765">
                  <a:moveTo>
                    <a:pt x="1099443" y="120066"/>
                  </a:moveTo>
                  <a:lnTo>
                    <a:pt x="1099443" y="15124"/>
                  </a:lnTo>
                </a:path>
                <a:path w="2932429" h="405765">
                  <a:moveTo>
                    <a:pt x="1151797" y="120066"/>
                  </a:moveTo>
                  <a:lnTo>
                    <a:pt x="1151797" y="13030"/>
                  </a:lnTo>
                </a:path>
                <a:path w="2932429" h="405765">
                  <a:moveTo>
                    <a:pt x="1204151" y="405339"/>
                  </a:moveTo>
                  <a:lnTo>
                    <a:pt x="1204151" y="10703"/>
                  </a:lnTo>
                </a:path>
                <a:path w="2932429" h="405765">
                  <a:moveTo>
                    <a:pt x="1256506" y="120066"/>
                  </a:moveTo>
                  <a:lnTo>
                    <a:pt x="1256506" y="8609"/>
                  </a:lnTo>
                </a:path>
                <a:path w="2932429" h="405765">
                  <a:moveTo>
                    <a:pt x="1308860" y="120066"/>
                  </a:moveTo>
                  <a:lnTo>
                    <a:pt x="1309093" y="6515"/>
                  </a:lnTo>
                </a:path>
                <a:path w="2932429" h="405765">
                  <a:moveTo>
                    <a:pt x="1361215" y="120066"/>
                  </a:moveTo>
                  <a:lnTo>
                    <a:pt x="1361447" y="4188"/>
                  </a:lnTo>
                </a:path>
                <a:path w="2932429" h="405765">
                  <a:moveTo>
                    <a:pt x="1413569" y="120066"/>
                  </a:moveTo>
                  <a:lnTo>
                    <a:pt x="1413802" y="2094"/>
                  </a:lnTo>
                </a:path>
                <a:path w="2932429" h="405765">
                  <a:moveTo>
                    <a:pt x="1465924" y="120066"/>
                  </a:moveTo>
                  <a:lnTo>
                    <a:pt x="1466156" y="0"/>
                  </a:lnTo>
                </a:path>
                <a:path w="2932429" h="405765">
                  <a:moveTo>
                    <a:pt x="1518511" y="120066"/>
                  </a:moveTo>
                  <a:lnTo>
                    <a:pt x="1518511" y="1861"/>
                  </a:lnTo>
                </a:path>
                <a:path w="2932429" h="405765">
                  <a:moveTo>
                    <a:pt x="1570632" y="405339"/>
                  </a:moveTo>
                  <a:lnTo>
                    <a:pt x="1570865" y="4188"/>
                  </a:lnTo>
                </a:path>
                <a:path w="2932429" h="405765">
                  <a:moveTo>
                    <a:pt x="1623219" y="120066"/>
                  </a:moveTo>
                  <a:lnTo>
                    <a:pt x="1623219" y="6282"/>
                  </a:lnTo>
                </a:path>
                <a:path w="2932429" h="405765">
                  <a:moveTo>
                    <a:pt x="1675574" y="120066"/>
                  </a:moveTo>
                  <a:lnTo>
                    <a:pt x="1675574" y="8609"/>
                  </a:lnTo>
                </a:path>
                <a:path w="2932429" h="405765">
                  <a:moveTo>
                    <a:pt x="1727928" y="120066"/>
                  </a:moveTo>
                  <a:lnTo>
                    <a:pt x="1727928" y="10703"/>
                  </a:lnTo>
                </a:path>
                <a:path w="2932429" h="405765">
                  <a:moveTo>
                    <a:pt x="1780283" y="120066"/>
                  </a:moveTo>
                  <a:lnTo>
                    <a:pt x="1780283" y="12797"/>
                  </a:lnTo>
                </a:path>
                <a:path w="2932429" h="405765">
                  <a:moveTo>
                    <a:pt x="1832637" y="120066"/>
                  </a:moveTo>
                  <a:lnTo>
                    <a:pt x="1832637" y="15124"/>
                  </a:lnTo>
                </a:path>
                <a:path w="2932429" h="405765">
                  <a:moveTo>
                    <a:pt x="1884759" y="405106"/>
                  </a:moveTo>
                  <a:lnTo>
                    <a:pt x="1884992" y="17218"/>
                  </a:lnTo>
                </a:path>
                <a:path w="2932429" h="405765">
                  <a:moveTo>
                    <a:pt x="1937346" y="120066"/>
                  </a:moveTo>
                  <a:lnTo>
                    <a:pt x="1937346" y="19312"/>
                  </a:lnTo>
                </a:path>
                <a:path w="2932429" h="405765">
                  <a:moveTo>
                    <a:pt x="1989700" y="120066"/>
                  </a:moveTo>
                  <a:lnTo>
                    <a:pt x="1989700" y="21639"/>
                  </a:lnTo>
                </a:path>
                <a:path w="2932429" h="405765">
                  <a:moveTo>
                    <a:pt x="2042055" y="120066"/>
                  </a:moveTo>
                  <a:lnTo>
                    <a:pt x="2042055" y="23734"/>
                  </a:lnTo>
                </a:path>
                <a:path w="2932429" h="405765">
                  <a:moveTo>
                    <a:pt x="2094409" y="120066"/>
                  </a:moveTo>
                  <a:lnTo>
                    <a:pt x="2094409" y="26060"/>
                  </a:lnTo>
                </a:path>
                <a:path w="2932429" h="405765">
                  <a:moveTo>
                    <a:pt x="2146764" y="120066"/>
                  </a:moveTo>
                  <a:lnTo>
                    <a:pt x="2146764" y="28155"/>
                  </a:lnTo>
                </a:path>
                <a:path w="2932429" h="405765">
                  <a:moveTo>
                    <a:pt x="2199118" y="120066"/>
                  </a:moveTo>
                  <a:lnTo>
                    <a:pt x="2199118" y="30249"/>
                  </a:lnTo>
                </a:path>
                <a:path w="2932429" h="405765">
                  <a:moveTo>
                    <a:pt x="2251473" y="405106"/>
                  </a:moveTo>
                  <a:lnTo>
                    <a:pt x="2251473" y="32576"/>
                  </a:lnTo>
                </a:path>
                <a:path w="2932429" h="405765">
                  <a:moveTo>
                    <a:pt x="2303827" y="405106"/>
                  </a:moveTo>
                  <a:lnTo>
                    <a:pt x="2303827" y="34670"/>
                  </a:lnTo>
                </a:path>
                <a:path w="2932429" h="405765">
                  <a:moveTo>
                    <a:pt x="2356182" y="405106"/>
                  </a:moveTo>
                  <a:lnTo>
                    <a:pt x="2356182" y="36764"/>
                  </a:lnTo>
                </a:path>
                <a:path w="2932429" h="405765">
                  <a:moveTo>
                    <a:pt x="2408536" y="405106"/>
                  </a:moveTo>
                  <a:lnTo>
                    <a:pt x="2408536" y="39091"/>
                  </a:lnTo>
                </a:path>
                <a:path w="2932429" h="405765">
                  <a:moveTo>
                    <a:pt x="2460890" y="405106"/>
                  </a:moveTo>
                  <a:lnTo>
                    <a:pt x="2460890" y="41185"/>
                  </a:lnTo>
                </a:path>
                <a:path w="2932429" h="405765">
                  <a:moveTo>
                    <a:pt x="2513245" y="405106"/>
                  </a:moveTo>
                  <a:lnTo>
                    <a:pt x="2513245" y="43512"/>
                  </a:lnTo>
                </a:path>
                <a:path w="2932429" h="405765">
                  <a:moveTo>
                    <a:pt x="2565599" y="405106"/>
                  </a:moveTo>
                  <a:lnTo>
                    <a:pt x="2565599" y="45606"/>
                  </a:lnTo>
                </a:path>
                <a:path w="2932429" h="405765">
                  <a:moveTo>
                    <a:pt x="2617954" y="405106"/>
                  </a:moveTo>
                  <a:lnTo>
                    <a:pt x="2617954" y="57008"/>
                  </a:lnTo>
                </a:path>
                <a:path w="2932429" h="405765">
                  <a:moveTo>
                    <a:pt x="2670308" y="405106"/>
                  </a:moveTo>
                  <a:lnTo>
                    <a:pt x="2670308" y="50027"/>
                  </a:lnTo>
                </a:path>
                <a:path w="2932429" h="405765">
                  <a:moveTo>
                    <a:pt x="2722663" y="405106"/>
                  </a:moveTo>
                  <a:lnTo>
                    <a:pt x="2722663" y="52121"/>
                  </a:lnTo>
                </a:path>
                <a:path w="2932429" h="405765">
                  <a:moveTo>
                    <a:pt x="2775017" y="405106"/>
                  </a:moveTo>
                  <a:lnTo>
                    <a:pt x="2775017" y="54215"/>
                  </a:lnTo>
                </a:path>
                <a:path w="2932429" h="405765">
                  <a:moveTo>
                    <a:pt x="2827371" y="405106"/>
                  </a:moveTo>
                  <a:lnTo>
                    <a:pt x="2827371" y="56542"/>
                  </a:lnTo>
                </a:path>
                <a:path w="2932429" h="405765">
                  <a:moveTo>
                    <a:pt x="2879726" y="405106"/>
                  </a:moveTo>
                  <a:lnTo>
                    <a:pt x="2879726" y="58636"/>
                  </a:lnTo>
                </a:path>
                <a:path w="2932429" h="405765">
                  <a:moveTo>
                    <a:pt x="2932080" y="405106"/>
                  </a:moveTo>
                  <a:lnTo>
                    <a:pt x="2932080" y="609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4" name="object 394" descr=""/>
            <p:cNvSpPr/>
            <p:nvPr/>
          </p:nvSpPr>
          <p:spPr>
            <a:xfrm>
              <a:off x="558910" y="6646219"/>
              <a:ext cx="5454015" cy="29845"/>
            </a:xfrm>
            <a:custGeom>
              <a:avLst/>
              <a:gdLst/>
              <a:ahLst/>
              <a:cxnLst/>
              <a:rect l="l" t="t" r="r" b="b"/>
              <a:pathLst>
                <a:path w="5454015" h="29845">
                  <a:moveTo>
                    <a:pt x="0" y="29551"/>
                  </a:moveTo>
                  <a:lnTo>
                    <a:pt x="5453470" y="29085"/>
                  </a:lnTo>
                  <a:lnTo>
                    <a:pt x="5453470" y="0"/>
                  </a:lnTo>
                  <a:lnTo>
                    <a:pt x="0" y="29551"/>
                  </a:lnTo>
                  <a:close/>
                </a:path>
                <a:path w="5454015" h="29845">
                  <a:moveTo>
                    <a:pt x="0" y="465"/>
                  </a:moveTo>
                  <a:lnTo>
                    <a:pt x="0" y="29551"/>
                  </a:lnTo>
                  <a:lnTo>
                    <a:pt x="5453470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" name="object 395" descr=""/>
            <p:cNvSpPr/>
            <p:nvPr/>
          </p:nvSpPr>
          <p:spPr>
            <a:xfrm>
              <a:off x="558910" y="6646219"/>
              <a:ext cx="5454015" cy="29845"/>
            </a:xfrm>
            <a:custGeom>
              <a:avLst/>
              <a:gdLst/>
              <a:ahLst/>
              <a:cxnLst/>
              <a:rect l="l" t="t" r="r" b="b"/>
              <a:pathLst>
                <a:path w="5454015" h="29845">
                  <a:moveTo>
                    <a:pt x="5453470" y="29085"/>
                  </a:moveTo>
                  <a:lnTo>
                    <a:pt x="5453470" y="0"/>
                  </a:lnTo>
                  <a:lnTo>
                    <a:pt x="0" y="29551"/>
                  </a:lnTo>
                  <a:lnTo>
                    <a:pt x="5453470" y="29085"/>
                  </a:lnTo>
                  <a:close/>
                </a:path>
                <a:path w="5454015" h="29845">
                  <a:moveTo>
                    <a:pt x="5453470" y="0"/>
                  </a:moveTo>
                  <a:lnTo>
                    <a:pt x="0" y="29551"/>
                  </a:lnTo>
                  <a:lnTo>
                    <a:pt x="0" y="465"/>
                  </a:lnTo>
                  <a:lnTo>
                    <a:pt x="545347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6" name="object 396" descr=""/>
            <p:cNvSpPr/>
            <p:nvPr/>
          </p:nvSpPr>
          <p:spPr>
            <a:xfrm>
              <a:off x="558910" y="6646219"/>
              <a:ext cx="5454015" cy="29845"/>
            </a:xfrm>
            <a:custGeom>
              <a:avLst/>
              <a:gdLst/>
              <a:ahLst/>
              <a:cxnLst/>
              <a:rect l="l" t="t" r="r" b="b"/>
              <a:pathLst>
                <a:path w="5454015" h="29845">
                  <a:moveTo>
                    <a:pt x="0" y="465"/>
                  </a:moveTo>
                  <a:lnTo>
                    <a:pt x="5453470" y="0"/>
                  </a:lnTo>
                </a:path>
                <a:path w="5454015" h="29845">
                  <a:moveTo>
                    <a:pt x="0" y="29551"/>
                  </a:moveTo>
                  <a:lnTo>
                    <a:pt x="5453470" y="29085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7" name="object 397" descr=""/>
            <p:cNvSpPr/>
            <p:nvPr/>
          </p:nvSpPr>
          <p:spPr>
            <a:xfrm>
              <a:off x="3845605" y="6362341"/>
              <a:ext cx="302895" cy="279400"/>
            </a:xfrm>
            <a:custGeom>
              <a:avLst/>
              <a:gdLst/>
              <a:ahLst/>
              <a:cxnLst/>
              <a:rect l="l" t="t" r="r" b="b"/>
              <a:pathLst>
                <a:path w="302895" h="279400">
                  <a:moveTo>
                    <a:pt x="302492" y="279223"/>
                  </a:moveTo>
                  <a:lnTo>
                    <a:pt x="0" y="279223"/>
                  </a:lnTo>
                </a:path>
                <a:path w="302895" h="279400">
                  <a:moveTo>
                    <a:pt x="302492" y="267589"/>
                  </a:moveTo>
                  <a:lnTo>
                    <a:pt x="0" y="267589"/>
                  </a:lnTo>
                </a:path>
                <a:path w="302895" h="279400">
                  <a:moveTo>
                    <a:pt x="302492" y="255954"/>
                  </a:moveTo>
                  <a:lnTo>
                    <a:pt x="0" y="255954"/>
                  </a:lnTo>
                </a:path>
                <a:path w="302895" h="279400">
                  <a:moveTo>
                    <a:pt x="302492" y="244320"/>
                  </a:moveTo>
                  <a:lnTo>
                    <a:pt x="0" y="244320"/>
                  </a:lnTo>
                </a:path>
                <a:path w="302895" h="279400">
                  <a:moveTo>
                    <a:pt x="302492" y="232686"/>
                  </a:moveTo>
                  <a:lnTo>
                    <a:pt x="0" y="232686"/>
                  </a:lnTo>
                </a:path>
                <a:path w="302895" h="279400">
                  <a:moveTo>
                    <a:pt x="302492" y="221052"/>
                  </a:moveTo>
                  <a:lnTo>
                    <a:pt x="0" y="221052"/>
                  </a:lnTo>
                </a:path>
                <a:path w="302895" h="279400">
                  <a:moveTo>
                    <a:pt x="302492" y="209417"/>
                  </a:moveTo>
                  <a:lnTo>
                    <a:pt x="0" y="209417"/>
                  </a:lnTo>
                </a:path>
                <a:path w="302895" h="279400">
                  <a:moveTo>
                    <a:pt x="302492" y="197783"/>
                  </a:moveTo>
                  <a:lnTo>
                    <a:pt x="0" y="197783"/>
                  </a:lnTo>
                </a:path>
                <a:path w="302895" h="279400">
                  <a:moveTo>
                    <a:pt x="302492" y="186149"/>
                  </a:moveTo>
                  <a:lnTo>
                    <a:pt x="0" y="186149"/>
                  </a:lnTo>
                </a:path>
                <a:path w="302895" h="279400">
                  <a:moveTo>
                    <a:pt x="302492" y="174514"/>
                  </a:moveTo>
                  <a:lnTo>
                    <a:pt x="0" y="174514"/>
                  </a:lnTo>
                </a:path>
                <a:path w="302895" h="279400">
                  <a:moveTo>
                    <a:pt x="302492" y="162880"/>
                  </a:moveTo>
                  <a:lnTo>
                    <a:pt x="0" y="162880"/>
                  </a:lnTo>
                </a:path>
                <a:path w="302895" h="279400">
                  <a:moveTo>
                    <a:pt x="302492" y="151246"/>
                  </a:moveTo>
                  <a:lnTo>
                    <a:pt x="0" y="151246"/>
                  </a:lnTo>
                </a:path>
                <a:path w="302895" h="279400">
                  <a:moveTo>
                    <a:pt x="302492" y="139611"/>
                  </a:moveTo>
                  <a:lnTo>
                    <a:pt x="0" y="139611"/>
                  </a:lnTo>
                </a:path>
                <a:path w="302895" h="279400">
                  <a:moveTo>
                    <a:pt x="302492" y="127977"/>
                  </a:moveTo>
                  <a:lnTo>
                    <a:pt x="0" y="127977"/>
                  </a:lnTo>
                </a:path>
                <a:path w="302895" h="279400">
                  <a:moveTo>
                    <a:pt x="302492" y="116343"/>
                  </a:moveTo>
                  <a:lnTo>
                    <a:pt x="0" y="116343"/>
                  </a:lnTo>
                </a:path>
                <a:path w="302895" h="279400">
                  <a:moveTo>
                    <a:pt x="302492" y="104708"/>
                  </a:moveTo>
                  <a:lnTo>
                    <a:pt x="0" y="104708"/>
                  </a:lnTo>
                </a:path>
                <a:path w="302895" h="279400">
                  <a:moveTo>
                    <a:pt x="302492" y="93074"/>
                  </a:moveTo>
                  <a:lnTo>
                    <a:pt x="0" y="93074"/>
                  </a:lnTo>
                </a:path>
                <a:path w="302895" h="279400">
                  <a:moveTo>
                    <a:pt x="302492" y="81440"/>
                  </a:moveTo>
                  <a:lnTo>
                    <a:pt x="0" y="81440"/>
                  </a:lnTo>
                </a:path>
                <a:path w="302895" h="279400">
                  <a:moveTo>
                    <a:pt x="302492" y="69805"/>
                  </a:moveTo>
                  <a:lnTo>
                    <a:pt x="0" y="69805"/>
                  </a:lnTo>
                </a:path>
                <a:path w="302895" h="279400">
                  <a:moveTo>
                    <a:pt x="302492" y="58171"/>
                  </a:moveTo>
                  <a:lnTo>
                    <a:pt x="0" y="58171"/>
                  </a:lnTo>
                </a:path>
                <a:path w="302895" h="279400">
                  <a:moveTo>
                    <a:pt x="302492" y="46537"/>
                  </a:moveTo>
                  <a:lnTo>
                    <a:pt x="0" y="46537"/>
                  </a:lnTo>
                </a:path>
                <a:path w="302895" h="279400">
                  <a:moveTo>
                    <a:pt x="302492" y="34902"/>
                  </a:moveTo>
                  <a:lnTo>
                    <a:pt x="0" y="34902"/>
                  </a:lnTo>
                </a:path>
                <a:path w="302895" h="279400">
                  <a:moveTo>
                    <a:pt x="302492" y="23268"/>
                  </a:moveTo>
                  <a:lnTo>
                    <a:pt x="0" y="23268"/>
                  </a:lnTo>
                </a:path>
                <a:path w="302895" h="279400">
                  <a:moveTo>
                    <a:pt x="302492" y="11634"/>
                  </a:moveTo>
                  <a:lnTo>
                    <a:pt x="0" y="11634"/>
                  </a:lnTo>
                </a:path>
                <a:path w="302895" h="279400">
                  <a:moveTo>
                    <a:pt x="30249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8" name="object 398" descr=""/>
            <p:cNvSpPr/>
            <p:nvPr/>
          </p:nvSpPr>
          <p:spPr>
            <a:xfrm>
              <a:off x="3845605" y="6361178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5" h="285750">
                  <a:moveTo>
                    <a:pt x="302492" y="285273"/>
                  </a:moveTo>
                  <a:lnTo>
                    <a:pt x="302492" y="0"/>
                  </a:lnTo>
                  <a:lnTo>
                    <a:pt x="0" y="0"/>
                  </a:lnTo>
                  <a:lnTo>
                    <a:pt x="0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9" name="object 399" descr=""/>
            <p:cNvSpPr/>
            <p:nvPr/>
          </p:nvSpPr>
          <p:spPr>
            <a:xfrm>
              <a:off x="625226" y="6472169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0" y="232"/>
                  </a:moveTo>
                  <a:lnTo>
                    <a:pt x="5584" y="232"/>
                  </a:lnTo>
                  <a:lnTo>
                    <a:pt x="5584" y="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" name="object 400" descr=""/>
            <p:cNvSpPr/>
            <p:nvPr/>
          </p:nvSpPr>
          <p:spPr>
            <a:xfrm>
              <a:off x="625226" y="6472169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5584" y="0"/>
                  </a:moveTo>
                  <a:lnTo>
                    <a:pt x="5584" y="232"/>
                  </a:lnTo>
                  <a:lnTo>
                    <a:pt x="0" y="232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1" name="object 401" descr=""/>
            <p:cNvSpPr/>
            <p:nvPr/>
          </p:nvSpPr>
          <p:spPr>
            <a:xfrm>
              <a:off x="619874" y="6472402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1163"/>
                  </a:moveTo>
                  <a:lnTo>
                    <a:pt x="10936" y="1163"/>
                  </a:lnTo>
                  <a:lnTo>
                    <a:pt x="5351" y="0"/>
                  </a:lnTo>
                  <a:lnTo>
                    <a:pt x="0" y="1163"/>
                  </a:lnTo>
                  <a:close/>
                </a:path>
                <a:path w="11429" h="1270">
                  <a:moveTo>
                    <a:pt x="5351" y="0"/>
                  </a:moveTo>
                  <a:lnTo>
                    <a:pt x="10936" y="1163"/>
                  </a:lnTo>
                  <a:lnTo>
                    <a:pt x="10936" y="0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" name="object 402" descr=""/>
            <p:cNvSpPr/>
            <p:nvPr/>
          </p:nvSpPr>
          <p:spPr>
            <a:xfrm>
              <a:off x="619874" y="6472402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10936" y="0"/>
                  </a:moveTo>
                  <a:lnTo>
                    <a:pt x="5351" y="0"/>
                  </a:lnTo>
                  <a:lnTo>
                    <a:pt x="10936" y="1163"/>
                  </a:lnTo>
                  <a:lnTo>
                    <a:pt x="10936" y="0"/>
                  </a:lnTo>
                  <a:close/>
                </a:path>
                <a:path w="11429" h="1270">
                  <a:moveTo>
                    <a:pt x="5351" y="0"/>
                  </a:moveTo>
                  <a:lnTo>
                    <a:pt x="10936" y="1163"/>
                  </a:lnTo>
                  <a:lnTo>
                    <a:pt x="0" y="1163"/>
                  </a:lnTo>
                  <a:lnTo>
                    <a:pt x="53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3" name="object 403" descr=""/>
            <p:cNvSpPr/>
            <p:nvPr/>
          </p:nvSpPr>
          <p:spPr>
            <a:xfrm>
              <a:off x="614522" y="6473565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39">
                  <a:moveTo>
                    <a:pt x="0" y="2094"/>
                  </a:moveTo>
                  <a:lnTo>
                    <a:pt x="16288" y="2094"/>
                  </a:lnTo>
                  <a:lnTo>
                    <a:pt x="5351" y="0"/>
                  </a:lnTo>
                  <a:lnTo>
                    <a:pt x="0" y="2094"/>
                  </a:lnTo>
                  <a:close/>
                </a:path>
                <a:path w="16509" h="2539">
                  <a:moveTo>
                    <a:pt x="5351" y="0"/>
                  </a:moveTo>
                  <a:lnTo>
                    <a:pt x="16288" y="2094"/>
                  </a:lnTo>
                  <a:lnTo>
                    <a:pt x="16288" y="0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" name="object 404" descr=""/>
            <p:cNvSpPr/>
            <p:nvPr/>
          </p:nvSpPr>
          <p:spPr>
            <a:xfrm>
              <a:off x="614522" y="6473565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39">
                  <a:moveTo>
                    <a:pt x="16288" y="0"/>
                  </a:moveTo>
                  <a:lnTo>
                    <a:pt x="5351" y="0"/>
                  </a:lnTo>
                  <a:lnTo>
                    <a:pt x="16288" y="2094"/>
                  </a:lnTo>
                  <a:lnTo>
                    <a:pt x="16288" y="0"/>
                  </a:lnTo>
                  <a:close/>
                </a:path>
                <a:path w="16509" h="2539">
                  <a:moveTo>
                    <a:pt x="5351" y="0"/>
                  </a:moveTo>
                  <a:lnTo>
                    <a:pt x="16288" y="2094"/>
                  </a:lnTo>
                  <a:lnTo>
                    <a:pt x="0" y="2094"/>
                  </a:lnTo>
                  <a:lnTo>
                    <a:pt x="53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5" name="object 405" descr=""/>
            <p:cNvSpPr/>
            <p:nvPr/>
          </p:nvSpPr>
          <p:spPr>
            <a:xfrm>
              <a:off x="609636" y="6475659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559"/>
                  </a:moveTo>
                  <a:lnTo>
                    <a:pt x="21174" y="2559"/>
                  </a:lnTo>
                  <a:lnTo>
                    <a:pt x="4886" y="0"/>
                  </a:lnTo>
                  <a:lnTo>
                    <a:pt x="0" y="2559"/>
                  </a:lnTo>
                  <a:close/>
                </a:path>
                <a:path w="21590" h="3175">
                  <a:moveTo>
                    <a:pt x="4886" y="0"/>
                  </a:moveTo>
                  <a:lnTo>
                    <a:pt x="21174" y="2559"/>
                  </a:lnTo>
                  <a:lnTo>
                    <a:pt x="21174" y="0"/>
                  </a:lnTo>
                  <a:lnTo>
                    <a:pt x="488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" name="object 406" descr=""/>
            <p:cNvSpPr/>
            <p:nvPr/>
          </p:nvSpPr>
          <p:spPr>
            <a:xfrm>
              <a:off x="609636" y="6475660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174" y="0"/>
                  </a:moveTo>
                  <a:lnTo>
                    <a:pt x="4886" y="0"/>
                  </a:lnTo>
                  <a:lnTo>
                    <a:pt x="21174" y="2559"/>
                  </a:lnTo>
                  <a:lnTo>
                    <a:pt x="21174" y="0"/>
                  </a:lnTo>
                  <a:close/>
                </a:path>
                <a:path w="21590" h="3175">
                  <a:moveTo>
                    <a:pt x="4886" y="0"/>
                  </a:moveTo>
                  <a:lnTo>
                    <a:pt x="21174" y="2559"/>
                  </a:lnTo>
                  <a:lnTo>
                    <a:pt x="0" y="2559"/>
                  </a:lnTo>
                  <a:lnTo>
                    <a:pt x="488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7" name="object 407" descr=""/>
            <p:cNvSpPr/>
            <p:nvPr/>
          </p:nvSpPr>
          <p:spPr>
            <a:xfrm>
              <a:off x="605215" y="6478219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3490"/>
                  </a:moveTo>
                  <a:lnTo>
                    <a:pt x="25595" y="3490"/>
                  </a:lnTo>
                  <a:lnTo>
                    <a:pt x="4421" y="0"/>
                  </a:lnTo>
                  <a:lnTo>
                    <a:pt x="0" y="3490"/>
                  </a:lnTo>
                  <a:close/>
                </a:path>
                <a:path w="26034" h="3810">
                  <a:moveTo>
                    <a:pt x="4421" y="0"/>
                  </a:moveTo>
                  <a:lnTo>
                    <a:pt x="25595" y="3490"/>
                  </a:lnTo>
                  <a:lnTo>
                    <a:pt x="25595" y="0"/>
                  </a:lnTo>
                  <a:lnTo>
                    <a:pt x="442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" name="object 408" descr=""/>
            <p:cNvSpPr/>
            <p:nvPr/>
          </p:nvSpPr>
          <p:spPr>
            <a:xfrm>
              <a:off x="605215" y="6478219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5595" y="0"/>
                  </a:moveTo>
                  <a:lnTo>
                    <a:pt x="4421" y="0"/>
                  </a:lnTo>
                  <a:lnTo>
                    <a:pt x="25595" y="3490"/>
                  </a:lnTo>
                  <a:lnTo>
                    <a:pt x="25595" y="0"/>
                  </a:lnTo>
                  <a:close/>
                </a:path>
                <a:path w="26034" h="3810">
                  <a:moveTo>
                    <a:pt x="4421" y="0"/>
                  </a:moveTo>
                  <a:lnTo>
                    <a:pt x="25595" y="3490"/>
                  </a:lnTo>
                  <a:lnTo>
                    <a:pt x="0" y="3490"/>
                  </a:lnTo>
                  <a:lnTo>
                    <a:pt x="442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9" name="object 409" descr=""/>
            <p:cNvSpPr/>
            <p:nvPr/>
          </p:nvSpPr>
          <p:spPr>
            <a:xfrm>
              <a:off x="601259" y="6481709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3955"/>
                  </a:moveTo>
                  <a:lnTo>
                    <a:pt x="29551" y="3955"/>
                  </a:lnTo>
                  <a:lnTo>
                    <a:pt x="3955" y="0"/>
                  </a:lnTo>
                  <a:lnTo>
                    <a:pt x="0" y="3955"/>
                  </a:lnTo>
                  <a:close/>
                </a:path>
                <a:path w="29845" h="4445">
                  <a:moveTo>
                    <a:pt x="3955" y="0"/>
                  </a:moveTo>
                  <a:lnTo>
                    <a:pt x="29551" y="3955"/>
                  </a:lnTo>
                  <a:lnTo>
                    <a:pt x="29551" y="0"/>
                  </a:lnTo>
                  <a:lnTo>
                    <a:pt x="395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" name="object 410" descr=""/>
            <p:cNvSpPr/>
            <p:nvPr/>
          </p:nvSpPr>
          <p:spPr>
            <a:xfrm>
              <a:off x="601259" y="6481709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29551" y="0"/>
                  </a:moveTo>
                  <a:lnTo>
                    <a:pt x="3955" y="0"/>
                  </a:lnTo>
                  <a:lnTo>
                    <a:pt x="29551" y="3955"/>
                  </a:lnTo>
                  <a:lnTo>
                    <a:pt x="29551" y="0"/>
                  </a:lnTo>
                  <a:close/>
                </a:path>
                <a:path w="29845" h="4445">
                  <a:moveTo>
                    <a:pt x="3955" y="0"/>
                  </a:moveTo>
                  <a:lnTo>
                    <a:pt x="29551" y="3955"/>
                  </a:lnTo>
                  <a:lnTo>
                    <a:pt x="0" y="3955"/>
                  </a:lnTo>
                  <a:lnTo>
                    <a:pt x="395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1" name="object 411" descr=""/>
            <p:cNvSpPr/>
            <p:nvPr/>
          </p:nvSpPr>
          <p:spPr>
            <a:xfrm>
              <a:off x="598001" y="6485665"/>
              <a:ext cx="33020" cy="4445"/>
            </a:xfrm>
            <a:custGeom>
              <a:avLst/>
              <a:gdLst/>
              <a:ahLst/>
              <a:cxnLst/>
              <a:rect l="l" t="t" r="r" b="b"/>
              <a:pathLst>
                <a:path w="33020" h="4445">
                  <a:moveTo>
                    <a:pt x="0" y="4421"/>
                  </a:moveTo>
                  <a:lnTo>
                    <a:pt x="32808" y="4421"/>
                  </a:lnTo>
                  <a:lnTo>
                    <a:pt x="3257" y="0"/>
                  </a:lnTo>
                  <a:lnTo>
                    <a:pt x="0" y="4421"/>
                  </a:lnTo>
                  <a:close/>
                </a:path>
                <a:path w="33020" h="4445">
                  <a:moveTo>
                    <a:pt x="3257" y="0"/>
                  </a:moveTo>
                  <a:lnTo>
                    <a:pt x="32808" y="4421"/>
                  </a:lnTo>
                  <a:lnTo>
                    <a:pt x="32808" y="0"/>
                  </a:lnTo>
                  <a:lnTo>
                    <a:pt x="3257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" name="object 412" descr=""/>
            <p:cNvSpPr/>
            <p:nvPr/>
          </p:nvSpPr>
          <p:spPr>
            <a:xfrm>
              <a:off x="598002" y="6485665"/>
              <a:ext cx="33020" cy="4445"/>
            </a:xfrm>
            <a:custGeom>
              <a:avLst/>
              <a:gdLst/>
              <a:ahLst/>
              <a:cxnLst/>
              <a:rect l="l" t="t" r="r" b="b"/>
              <a:pathLst>
                <a:path w="33020" h="4445">
                  <a:moveTo>
                    <a:pt x="32808" y="0"/>
                  </a:moveTo>
                  <a:lnTo>
                    <a:pt x="3257" y="0"/>
                  </a:lnTo>
                  <a:lnTo>
                    <a:pt x="32808" y="4421"/>
                  </a:lnTo>
                  <a:lnTo>
                    <a:pt x="32808" y="0"/>
                  </a:lnTo>
                  <a:close/>
                </a:path>
                <a:path w="33020" h="4445">
                  <a:moveTo>
                    <a:pt x="3257" y="0"/>
                  </a:moveTo>
                  <a:lnTo>
                    <a:pt x="32808" y="4421"/>
                  </a:lnTo>
                  <a:lnTo>
                    <a:pt x="0" y="4421"/>
                  </a:lnTo>
                  <a:lnTo>
                    <a:pt x="3257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3" name="object 413" descr=""/>
            <p:cNvSpPr/>
            <p:nvPr/>
          </p:nvSpPr>
          <p:spPr>
            <a:xfrm>
              <a:off x="595209" y="6490086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4886"/>
                  </a:moveTo>
                  <a:lnTo>
                    <a:pt x="35601" y="4886"/>
                  </a:lnTo>
                  <a:lnTo>
                    <a:pt x="2792" y="0"/>
                  </a:lnTo>
                  <a:lnTo>
                    <a:pt x="0" y="4886"/>
                  </a:lnTo>
                  <a:close/>
                </a:path>
                <a:path w="36195" h="5079">
                  <a:moveTo>
                    <a:pt x="2792" y="0"/>
                  </a:moveTo>
                  <a:lnTo>
                    <a:pt x="35601" y="4886"/>
                  </a:lnTo>
                  <a:lnTo>
                    <a:pt x="35601" y="0"/>
                  </a:lnTo>
                  <a:lnTo>
                    <a:pt x="2792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" name="object 414" descr=""/>
            <p:cNvSpPr/>
            <p:nvPr/>
          </p:nvSpPr>
          <p:spPr>
            <a:xfrm>
              <a:off x="595210" y="6490086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35601" y="0"/>
                  </a:moveTo>
                  <a:lnTo>
                    <a:pt x="2792" y="0"/>
                  </a:lnTo>
                  <a:lnTo>
                    <a:pt x="35601" y="4886"/>
                  </a:lnTo>
                  <a:lnTo>
                    <a:pt x="35601" y="0"/>
                  </a:lnTo>
                  <a:close/>
                </a:path>
                <a:path w="36195" h="5079">
                  <a:moveTo>
                    <a:pt x="2792" y="0"/>
                  </a:moveTo>
                  <a:lnTo>
                    <a:pt x="35601" y="4886"/>
                  </a:lnTo>
                  <a:lnTo>
                    <a:pt x="0" y="4886"/>
                  </a:lnTo>
                  <a:lnTo>
                    <a:pt x="2792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5" name="object 415" descr=""/>
            <p:cNvSpPr/>
            <p:nvPr/>
          </p:nvSpPr>
          <p:spPr>
            <a:xfrm>
              <a:off x="593348" y="6494972"/>
              <a:ext cx="37465" cy="5715"/>
            </a:xfrm>
            <a:custGeom>
              <a:avLst/>
              <a:gdLst/>
              <a:ahLst/>
              <a:cxnLst/>
              <a:rect l="l" t="t" r="r" b="b"/>
              <a:pathLst>
                <a:path w="37465" h="5714">
                  <a:moveTo>
                    <a:pt x="0" y="5351"/>
                  </a:moveTo>
                  <a:lnTo>
                    <a:pt x="37462" y="5351"/>
                  </a:lnTo>
                  <a:lnTo>
                    <a:pt x="1861" y="0"/>
                  </a:lnTo>
                  <a:lnTo>
                    <a:pt x="0" y="5351"/>
                  </a:lnTo>
                  <a:close/>
                </a:path>
                <a:path w="37465" h="5714">
                  <a:moveTo>
                    <a:pt x="1861" y="0"/>
                  </a:moveTo>
                  <a:lnTo>
                    <a:pt x="37462" y="5351"/>
                  </a:lnTo>
                  <a:lnTo>
                    <a:pt x="37462" y="0"/>
                  </a:lnTo>
                  <a:lnTo>
                    <a:pt x="186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" name="object 416" descr=""/>
            <p:cNvSpPr/>
            <p:nvPr/>
          </p:nvSpPr>
          <p:spPr>
            <a:xfrm>
              <a:off x="593348" y="6494973"/>
              <a:ext cx="37465" cy="5715"/>
            </a:xfrm>
            <a:custGeom>
              <a:avLst/>
              <a:gdLst/>
              <a:ahLst/>
              <a:cxnLst/>
              <a:rect l="l" t="t" r="r" b="b"/>
              <a:pathLst>
                <a:path w="37465" h="5714">
                  <a:moveTo>
                    <a:pt x="37462" y="0"/>
                  </a:moveTo>
                  <a:lnTo>
                    <a:pt x="1861" y="0"/>
                  </a:lnTo>
                  <a:lnTo>
                    <a:pt x="37462" y="5351"/>
                  </a:lnTo>
                  <a:lnTo>
                    <a:pt x="37462" y="0"/>
                  </a:lnTo>
                  <a:close/>
                </a:path>
                <a:path w="37465" h="5714">
                  <a:moveTo>
                    <a:pt x="1861" y="0"/>
                  </a:moveTo>
                  <a:lnTo>
                    <a:pt x="37462" y="5351"/>
                  </a:lnTo>
                  <a:lnTo>
                    <a:pt x="0" y="5351"/>
                  </a:lnTo>
                  <a:lnTo>
                    <a:pt x="186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7" name="object 417" descr=""/>
            <p:cNvSpPr/>
            <p:nvPr/>
          </p:nvSpPr>
          <p:spPr>
            <a:xfrm>
              <a:off x="591952" y="650032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5351"/>
                  </a:moveTo>
                  <a:lnTo>
                    <a:pt x="38858" y="5351"/>
                  </a:lnTo>
                  <a:lnTo>
                    <a:pt x="1396" y="0"/>
                  </a:lnTo>
                  <a:lnTo>
                    <a:pt x="0" y="5351"/>
                  </a:lnTo>
                  <a:close/>
                </a:path>
                <a:path w="39370" h="5715">
                  <a:moveTo>
                    <a:pt x="1396" y="0"/>
                  </a:moveTo>
                  <a:lnTo>
                    <a:pt x="38858" y="5351"/>
                  </a:lnTo>
                  <a:lnTo>
                    <a:pt x="38858" y="0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" name="object 418" descr=""/>
            <p:cNvSpPr/>
            <p:nvPr/>
          </p:nvSpPr>
          <p:spPr>
            <a:xfrm>
              <a:off x="591952" y="650032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8858" y="0"/>
                  </a:moveTo>
                  <a:lnTo>
                    <a:pt x="1396" y="0"/>
                  </a:lnTo>
                  <a:lnTo>
                    <a:pt x="38858" y="5351"/>
                  </a:lnTo>
                  <a:lnTo>
                    <a:pt x="38858" y="0"/>
                  </a:lnTo>
                  <a:close/>
                </a:path>
                <a:path w="39370" h="5715">
                  <a:moveTo>
                    <a:pt x="1396" y="0"/>
                  </a:moveTo>
                  <a:lnTo>
                    <a:pt x="38858" y="5351"/>
                  </a:lnTo>
                  <a:lnTo>
                    <a:pt x="0" y="5351"/>
                  </a:lnTo>
                  <a:lnTo>
                    <a:pt x="139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9" name="object 419" descr=""/>
            <p:cNvSpPr/>
            <p:nvPr/>
          </p:nvSpPr>
          <p:spPr>
            <a:xfrm>
              <a:off x="591952" y="650567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" name="object 420" descr=""/>
            <p:cNvSpPr/>
            <p:nvPr/>
          </p:nvSpPr>
          <p:spPr>
            <a:xfrm>
              <a:off x="591719" y="650567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9091" y="0"/>
                  </a:moveTo>
                  <a:lnTo>
                    <a:pt x="232" y="0"/>
                  </a:lnTo>
                  <a:lnTo>
                    <a:pt x="39091" y="5584"/>
                  </a:lnTo>
                  <a:lnTo>
                    <a:pt x="39091" y="0"/>
                  </a:lnTo>
                  <a:close/>
                </a:path>
                <a:path w="39370" h="5715">
                  <a:moveTo>
                    <a:pt x="232" y="0"/>
                  </a:moveTo>
                  <a:lnTo>
                    <a:pt x="39091" y="5584"/>
                  </a:lnTo>
                  <a:lnTo>
                    <a:pt x="0" y="5584"/>
                  </a:lnTo>
                  <a:lnTo>
                    <a:pt x="232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1" name="object 421" descr=""/>
            <p:cNvSpPr/>
            <p:nvPr/>
          </p:nvSpPr>
          <p:spPr>
            <a:xfrm>
              <a:off x="630810" y="651126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0" y="5584"/>
                  </a:lnTo>
                  <a:lnTo>
                    <a:pt x="39091" y="5584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39091" y="5584"/>
                  </a:lnTo>
                  <a:lnTo>
                    <a:pt x="390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" name="object 422" descr=""/>
            <p:cNvSpPr/>
            <p:nvPr/>
          </p:nvSpPr>
          <p:spPr>
            <a:xfrm>
              <a:off x="630811" y="651126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9323" y="0"/>
                  </a:moveTo>
                  <a:lnTo>
                    <a:pt x="0" y="0"/>
                  </a:lnTo>
                  <a:lnTo>
                    <a:pt x="39091" y="5584"/>
                  </a:lnTo>
                  <a:lnTo>
                    <a:pt x="39323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39091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3" name="object 423" descr=""/>
            <p:cNvSpPr/>
            <p:nvPr/>
          </p:nvSpPr>
          <p:spPr>
            <a:xfrm>
              <a:off x="630810" y="651684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7695" y="5584"/>
                  </a:lnTo>
                  <a:lnTo>
                    <a:pt x="39091" y="0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0" y="5584"/>
                  </a:lnTo>
                  <a:lnTo>
                    <a:pt x="37695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" name="object 424" descr=""/>
            <p:cNvSpPr/>
            <p:nvPr/>
          </p:nvSpPr>
          <p:spPr>
            <a:xfrm>
              <a:off x="630811" y="651684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9091" y="0"/>
                  </a:moveTo>
                  <a:lnTo>
                    <a:pt x="0" y="0"/>
                  </a:lnTo>
                  <a:lnTo>
                    <a:pt x="37695" y="5584"/>
                  </a:lnTo>
                  <a:lnTo>
                    <a:pt x="39091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37695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5" name="object 425" descr=""/>
            <p:cNvSpPr/>
            <p:nvPr/>
          </p:nvSpPr>
          <p:spPr>
            <a:xfrm>
              <a:off x="630810" y="6522429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5833" y="5119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0" y="5119"/>
                  </a:lnTo>
                  <a:lnTo>
                    <a:pt x="35833" y="5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" name="object 426" descr=""/>
            <p:cNvSpPr/>
            <p:nvPr/>
          </p:nvSpPr>
          <p:spPr>
            <a:xfrm>
              <a:off x="630811" y="6522430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37695" y="0"/>
                  </a:moveTo>
                  <a:lnTo>
                    <a:pt x="0" y="0"/>
                  </a:lnTo>
                  <a:lnTo>
                    <a:pt x="35833" y="5119"/>
                  </a:lnTo>
                  <a:lnTo>
                    <a:pt x="37695" y="0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35833" y="5119"/>
                  </a:lnTo>
                  <a:lnTo>
                    <a:pt x="0" y="51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7" name="object 427" descr=""/>
            <p:cNvSpPr/>
            <p:nvPr/>
          </p:nvSpPr>
          <p:spPr>
            <a:xfrm>
              <a:off x="630810" y="6527549"/>
              <a:ext cx="36195" cy="5715"/>
            </a:xfrm>
            <a:custGeom>
              <a:avLst/>
              <a:gdLst/>
              <a:ahLst/>
              <a:cxnLst/>
              <a:rect l="l" t="t" r="r" b="b"/>
              <a:pathLst>
                <a:path w="36195" h="5715">
                  <a:moveTo>
                    <a:pt x="0" y="0"/>
                  </a:moveTo>
                  <a:lnTo>
                    <a:pt x="33041" y="5119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  <a:path w="36195" h="5715">
                  <a:moveTo>
                    <a:pt x="0" y="0"/>
                  </a:moveTo>
                  <a:lnTo>
                    <a:pt x="0" y="5119"/>
                  </a:lnTo>
                  <a:lnTo>
                    <a:pt x="33041" y="5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" name="object 428" descr=""/>
            <p:cNvSpPr/>
            <p:nvPr/>
          </p:nvSpPr>
          <p:spPr>
            <a:xfrm>
              <a:off x="630811" y="6527549"/>
              <a:ext cx="36195" cy="5715"/>
            </a:xfrm>
            <a:custGeom>
              <a:avLst/>
              <a:gdLst/>
              <a:ahLst/>
              <a:cxnLst/>
              <a:rect l="l" t="t" r="r" b="b"/>
              <a:pathLst>
                <a:path w="36195" h="5715">
                  <a:moveTo>
                    <a:pt x="35833" y="0"/>
                  </a:moveTo>
                  <a:lnTo>
                    <a:pt x="0" y="0"/>
                  </a:lnTo>
                  <a:lnTo>
                    <a:pt x="33041" y="5119"/>
                  </a:lnTo>
                  <a:lnTo>
                    <a:pt x="35833" y="0"/>
                  </a:lnTo>
                  <a:close/>
                </a:path>
                <a:path w="36195" h="5715">
                  <a:moveTo>
                    <a:pt x="0" y="0"/>
                  </a:moveTo>
                  <a:lnTo>
                    <a:pt x="33041" y="5119"/>
                  </a:lnTo>
                  <a:lnTo>
                    <a:pt x="0" y="51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9" name="object 429" descr=""/>
            <p:cNvSpPr/>
            <p:nvPr/>
          </p:nvSpPr>
          <p:spPr>
            <a:xfrm>
              <a:off x="630810" y="6532668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0" y="0"/>
                  </a:moveTo>
                  <a:lnTo>
                    <a:pt x="29783" y="4421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  <a:path w="33654" h="4445">
                  <a:moveTo>
                    <a:pt x="0" y="0"/>
                  </a:moveTo>
                  <a:lnTo>
                    <a:pt x="0" y="4421"/>
                  </a:lnTo>
                  <a:lnTo>
                    <a:pt x="29783" y="4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" name="object 430" descr=""/>
            <p:cNvSpPr/>
            <p:nvPr/>
          </p:nvSpPr>
          <p:spPr>
            <a:xfrm>
              <a:off x="630811" y="6532668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33041" y="0"/>
                  </a:moveTo>
                  <a:lnTo>
                    <a:pt x="0" y="0"/>
                  </a:lnTo>
                  <a:lnTo>
                    <a:pt x="29783" y="4421"/>
                  </a:lnTo>
                  <a:lnTo>
                    <a:pt x="33041" y="0"/>
                  </a:lnTo>
                  <a:close/>
                </a:path>
                <a:path w="33654" h="4445">
                  <a:moveTo>
                    <a:pt x="0" y="0"/>
                  </a:moveTo>
                  <a:lnTo>
                    <a:pt x="29783" y="4421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1" name="object 431" descr=""/>
            <p:cNvSpPr/>
            <p:nvPr/>
          </p:nvSpPr>
          <p:spPr>
            <a:xfrm>
              <a:off x="631043" y="6537089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0"/>
                  </a:moveTo>
                  <a:lnTo>
                    <a:pt x="25595" y="3955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  <a:path w="29845" h="4445">
                  <a:moveTo>
                    <a:pt x="0" y="35"/>
                  </a:moveTo>
                  <a:lnTo>
                    <a:pt x="0" y="3955"/>
                  </a:lnTo>
                  <a:lnTo>
                    <a:pt x="25595" y="395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" name="object 432" descr=""/>
            <p:cNvSpPr/>
            <p:nvPr/>
          </p:nvSpPr>
          <p:spPr>
            <a:xfrm>
              <a:off x="630811" y="6537089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29783" y="0"/>
                  </a:moveTo>
                  <a:lnTo>
                    <a:pt x="0" y="0"/>
                  </a:lnTo>
                  <a:lnTo>
                    <a:pt x="25828" y="3955"/>
                  </a:lnTo>
                  <a:lnTo>
                    <a:pt x="29783" y="0"/>
                  </a:lnTo>
                  <a:close/>
                </a:path>
                <a:path w="29845" h="4445">
                  <a:moveTo>
                    <a:pt x="0" y="0"/>
                  </a:moveTo>
                  <a:lnTo>
                    <a:pt x="25828" y="3955"/>
                  </a:lnTo>
                  <a:lnTo>
                    <a:pt x="232" y="39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3" name="object 433" descr=""/>
            <p:cNvSpPr/>
            <p:nvPr/>
          </p:nvSpPr>
          <p:spPr>
            <a:xfrm>
              <a:off x="631043" y="6541044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0"/>
                  </a:moveTo>
                  <a:lnTo>
                    <a:pt x="21174" y="3257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0" y="3257"/>
                  </a:lnTo>
                  <a:lnTo>
                    <a:pt x="21174" y="3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" name="object 434" descr=""/>
            <p:cNvSpPr/>
            <p:nvPr/>
          </p:nvSpPr>
          <p:spPr>
            <a:xfrm>
              <a:off x="631043" y="6541044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25595" y="0"/>
                  </a:moveTo>
                  <a:lnTo>
                    <a:pt x="0" y="0"/>
                  </a:lnTo>
                  <a:lnTo>
                    <a:pt x="21174" y="3257"/>
                  </a:lnTo>
                  <a:lnTo>
                    <a:pt x="25595" y="0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21174" y="3257"/>
                  </a:lnTo>
                  <a:lnTo>
                    <a:pt x="0" y="325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5" name="object 435" descr=""/>
            <p:cNvSpPr/>
            <p:nvPr/>
          </p:nvSpPr>
          <p:spPr>
            <a:xfrm>
              <a:off x="631043" y="6544302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2792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792"/>
                  </a:lnTo>
                  <a:lnTo>
                    <a:pt x="16288" y="2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" name="object 436" descr=""/>
            <p:cNvSpPr/>
            <p:nvPr/>
          </p:nvSpPr>
          <p:spPr>
            <a:xfrm>
              <a:off x="631043" y="6544302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174" y="0"/>
                  </a:moveTo>
                  <a:lnTo>
                    <a:pt x="0" y="0"/>
                  </a:lnTo>
                  <a:lnTo>
                    <a:pt x="16288" y="2792"/>
                  </a:lnTo>
                  <a:lnTo>
                    <a:pt x="21174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16288" y="2792"/>
                  </a:lnTo>
                  <a:lnTo>
                    <a:pt x="0" y="279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7" name="object 437" descr=""/>
            <p:cNvSpPr/>
            <p:nvPr/>
          </p:nvSpPr>
          <p:spPr>
            <a:xfrm>
              <a:off x="631043" y="6547094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0"/>
                  </a:moveTo>
                  <a:lnTo>
                    <a:pt x="10936" y="1861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  <a:path w="16509" h="1904">
                  <a:moveTo>
                    <a:pt x="0" y="0"/>
                  </a:moveTo>
                  <a:lnTo>
                    <a:pt x="0" y="1861"/>
                  </a:lnTo>
                  <a:lnTo>
                    <a:pt x="10936" y="1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" name="object 438" descr=""/>
            <p:cNvSpPr/>
            <p:nvPr/>
          </p:nvSpPr>
          <p:spPr>
            <a:xfrm>
              <a:off x="631043" y="6547094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16288" y="0"/>
                  </a:moveTo>
                  <a:lnTo>
                    <a:pt x="0" y="0"/>
                  </a:lnTo>
                  <a:lnTo>
                    <a:pt x="10936" y="1861"/>
                  </a:lnTo>
                  <a:lnTo>
                    <a:pt x="16288" y="0"/>
                  </a:lnTo>
                  <a:close/>
                </a:path>
                <a:path w="16509" h="1904">
                  <a:moveTo>
                    <a:pt x="0" y="0"/>
                  </a:moveTo>
                  <a:lnTo>
                    <a:pt x="10936" y="1861"/>
                  </a:lnTo>
                  <a:lnTo>
                    <a:pt x="0" y="186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9" name="object 439" descr=""/>
            <p:cNvSpPr/>
            <p:nvPr/>
          </p:nvSpPr>
          <p:spPr>
            <a:xfrm>
              <a:off x="631043" y="6548956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1163"/>
                  </a:moveTo>
                  <a:lnTo>
                    <a:pt x="0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4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" name="object 440" descr=""/>
            <p:cNvSpPr/>
            <p:nvPr/>
          </p:nvSpPr>
          <p:spPr>
            <a:xfrm>
              <a:off x="631043" y="6548956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  <a:path w="5715" h="1904">
                  <a:moveTo>
                    <a:pt x="0" y="1163"/>
                  </a:moveTo>
                  <a:lnTo>
                    <a:pt x="5584" y="1163"/>
                  </a:lnTo>
                  <a:lnTo>
                    <a:pt x="0" y="1628"/>
                  </a:lnTo>
                  <a:lnTo>
                    <a:pt x="0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1" name="object 441" descr=""/>
            <p:cNvSpPr/>
            <p:nvPr/>
          </p:nvSpPr>
          <p:spPr>
            <a:xfrm>
              <a:off x="631043" y="6548956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0"/>
                  </a:moveTo>
                  <a:lnTo>
                    <a:pt x="5584" y="1163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" name="object 442" descr=""/>
            <p:cNvSpPr/>
            <p:nvPr/>
          </p:nvSpPr>
          <p:spPr>
            <a:xfrm>
              <a:off x="631043" y="6548956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0"/>
                  </a:moveTo>
                  <a:lnTo>
                    <a:pt x="10936" y="0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3" name="object 443" descr=""/>
            <p:cNvSpPr/>
            <p:nvPr/>
          </p:nvSpPr>
          <p:spPr>
            <a:xfrm>
              <a:off x="591487" y="6471937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78415" y="39203"/>
                  </a:moveTo>
                  <a:lnTo>
                    <a:pt x="75332" y="23942"/>
                  </a:lnTo>
                  <a:lnTo>
                    <a:pt x="66928" y="11480"/>
                  </a:lnTo>
                  <a:lnTo>
                    <a:pt x="54465" y="3079"/>
                  </a:lnTo>
                  <a:lnTo>
                    <a:pt x="39203" y="0"/>
                  </a:lnTo>
                  <a:lnTo>
                    <a:pt x="23942" y="3082"/>
                  </a:lnTo>
                  <a:lnTo>
                    <a:pt x="11480" y="11486"/>
                  </a:lnTo>
                  <a:lnTo>
                    <a:pt x="3079" y="23949"/>
                  </a:lnTo>
                  <a:lnTo>
                    <a:pt x="0" y="39211"/>
                  </a:lnTo>
                  <a:lnTo>
                    <a:pt x="3082" y="54472"/>
                  </a:lnTo>
                  <a:lnTo>
                    <a:pt x="11486" y="66934"/>
                  </a:lnTo>
                  <a:lnTo>
                    <a:pt x="23949" y="75335"/>
                  </a:lnTo>
                  <a:lnTo>
                    <a:pt x="39211" y="78415"/>
                  </a:lnTo>
                  <a:lnTo>
                    <a:pt x="54472" y="75332"/>
                  </a:lnTo>
                  <a:lnTo>
                    <a:pt x="66934" y="66928"/>
                  </a:lnTo>
                  <a:lnTo>
                    <a:pt x="75335" y="54465"/>
                  </a:lnTo>
                  <a:lnTo>
                    <a:pt x="78415" y="39203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4" name="object 444" descr=""/>
            <p:cNvSpPr/>
            <p:nvPr/>
          </p:nvSpPr>
          <p:spPr>
            <a:xfrm>
              <a:off x="591719" y="6472169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323" y="78415"/>
                  </a:moveTo>
                  <a:lnTo>
                    <a:pt x="39091" y="0"/>
                  </a:lnTo>
                </a:path>
                <a:path w="78740" h="78740">
                  <a:moveTo>
                    <a:pt x="78415" y="39091"/>
                  </a:moveTo>
                  <a:lnTo>
                    <a:pt x="0" y="390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5" name="object 445" descr=""/>
          <p:cNvSpPr txBox="1"/>
          <p:nvPr/>
        </p:nvSpPr>
        <p:spPr>
          <a:xfrm>
            <a:off x="682225" y="6411457"/>
            <a:ext cx="17145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sp>
        <p:nvSpPr>
          <p:cNvPr id="446" name="object 446" descr=""/>
          <p:cNvSpPr txBox="1"/>
          <p:nvPr/>
        </p:nvSpPr>
        <p:spPr>
          <a:xfrm>
            <a:off x="679308" y="6498715"/>
            <a:ext cx="1555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447" name="object 447" descr=""/>
          <p:cNvGrpSpPr/>
          <p:nvPr/>
        </p:nvGrpSpPr>
        <p:grpSpPr>
          <a:xfrm>
            <a:off x="558276" y="5898248"/>
            <a:ext cx="1773555" cy="749935"/>
            <a:chOff x="558276" y="5898248"/>
            <a:chExt cx="1773555" cy="749935"/>
          </a:xfrm>
        </p:grpSpPr>
        <p:sp>
          <p:nvSpPr>
            <p:cNvPr id="448" name="object 448" descr=""/>
            <p:cNvSpPr/>
            <p:nvPr/>
          </p:nvSpPr>
          <p:spPr>
            <a:xfrm>
              <a:off x="630811" y="6441687"/>
              <a:ext cx="322580" cy="195580"/>
            </a:xfrm>
            <a:custGeom>
              <a:avLst/>
              <a:gdLst/>
              <a:ahLst/>
              <a:cxnLst/>
              <a:rect l="l" t="t" r="r" b="b"/>
              <a:pathLst>
                <a:path w="322580" h="195579">
                  <a:moveTo>
                    <a:pt x="232" y="139379"/>
                  </a:moveTo>
                  <a:lnTo>
                    <a:pt x="0" y="0"/>
                  </a:lnTo>
                </a:path>
                <a:path w="322580" h="195579">
                  <a:moveTo>
                    <a:pt x="322037" y="143102"/>
                  </a:moveTo>
                  <a:lnTo>
                    <a:pt x="322037" y="1954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9" name="object 449" descr=""/>
            <p:cNvSpPr/>
            <p:nvPr/>
          </p:nvSpPr>
          <p:spPr>
            <a:xfrm>
              <a:off x="915618" y="6609221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37229" y="33972"/>
                  </a:moveTo>
                  <a:lnTo>
                    <a:pt x="74459" y="7911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30" h="34290">
                  <a:moveTo>
                    <a:pt x="0" y="7911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7911"/>
                  </a:lnTo>
                  <a:close/>
                </a:path>
                <a:path w="74930" h="34290">
                  <a:moveTo>
                    <a:pt x="0" y="7911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7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" name="object 450" descr=""/>
            <p:cNvSpPr/>
            <p:nvPr/>
          </p:nvSpPr>
          <p:spPr>
            <a:xfrm>
              <a:off x="915619" y="6609222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5584" y="0"/>
                  </a:moveTo>
                  <a:lnTo>
                    <a:pt x="0" y="7911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30" h="34290">
                  <a:moveTo>
                    <a:pt x="0" y="7911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7911"/>
                  </a:lnTo>
                  <a:close/>
                </a:path>
                <a:path w="74930" h="34290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30" h="34290">
                  <a:moveTo>
                    <a:pt x="37229" y="33972"/>
                  </a:moveTo>
                  <a:lnTo>
                    <a:pt x="68875" y="0"/>
                  </a:lnTo>
                  <a:lnTo>
                    <a:pt x="74459" y="7911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1" name="object 451" descr=""/>
            <p:cNvSpPr/>
            <p:nvPr/>
          </p:nvSpPr>
          <p:spPr>
            <a:xfrm>
              <a:off x="558911" y="6511261"/>
              <a:ext cx="394335" cy="73660"/>
            </a:xfrm>
            <a:custGeom>
              <a:avLst/>
              <a:gdLst/>
              <a:ahLst/>
              <a:cxnLst/>
              <a:rect l="l" t="t" r="r" b="b"/>
              <a:pathLst>
                <a:path w="394334" h="73659">
                  <a:moveTo>
                    <a:pt x="393937" y="73528"/>
                  </a:moveTo>
                  <a:lnTo>
                    <a:pt x="393937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2" name="object 452" descr=""/>
            <p:cNvSpPr/>
            <p:nvPr/>
          </p:nvSpPr>
          <p:spPr>
            <a:xfrm>
              <a:off x="1152726" y="6319527"/>
              <a:ext cx="663575" cy="327025"/>
            </a:xfrm>
            <a:custGeom>
              <a:avLst/>
              <a:gdLst/>
              <a:ahLst/>
              <a:cxnLst/>
              <a:rect l="l" t="t" r="r" b="b"/>
              <a:pathLst>
                <a:path w="663575" h="327025">
                  <a:moveTo>
                    <a:pt x="663388" y="60963"/>
                  </a:moveTo>
                  <a:lnTo>
                    <a:pt x="663388" y="81905"/>
                  </a:lnTo>
                </a:path>
                <a:path w="663575" h="327025">
                  <a:moveTo>
                    <a:pt x="663388" y="92376"/>
                  </a:moveTo>
                  <a:lnTo>
                    <a:pt x="663388" y="113318"/>
                  </a:lnTo>
                </a:path>
                <a:path w="663575" h="327025">
                  <a:moveTo>
                    <a:pt x="663388" y="123789"/>
                  </a:moveTo>
                  <a:lnTo>
                    <a:pt x="663388" y="144730"/>
                  </a:lnTo>
                </a:path>
                <a:path w="663575" h="327025">
                  <a:moveTo>
                    <a:pt x="663388" y="155201"/>
                  </a:moveTo>
                  <a:lnTo>
                    <a:pt x="663388" y="176143"/>
                  </a:lnTo>
                </a:path>
                <a:path w="663575" h="327025">
                  <a:moveTo>
                    <a:pt x="663388" y="186614"/>
                  </a:moveTo>
                  <a:lnTo>
                    <a:pt x="663388" y="207556"/>
                  </a:lnTo>
                </a:path>
                <a:path w="663575" h="327025">
                  <a:moveTo>
                    <a:pt x="663388" y="218027"/>
                  </a:moveTo>
                  <a:lnTo>
                    <a:pt x="663388" y="238968"/>
                  </a:lnTo>
                </a:path>
                <a:path w="663575" h="327025">
                  <a:moveTo>
                    <a:pt x="663388" y="249439"/>
                  </a:moveTo>
                  <a:lnTo>
                    <a:pt x="663388" y="270381"/>
                  </a:lnTo>
                </a:path>
                <a:path w="663575" h="327025">
                  <a:moveTo>
                    <a:pt x="663388" y="280852"/>
                  </a:moveTo>
                  <a:lnTo>
                    <a:pt x="663388" y="301794"/>
                  </a:lnTo>
                </a:path>
                <a:path w="663575" h="327025">
                  <a:moveTo>
                    <a:pt x="663388" y="312265"/>
                  </a:moveTo>
                  <a:lnTo>
                    <a:pt x="663388" y="326924"/>
                  </a:lnTo>
                </a:path>
                <a:path w="663575" h="327025">
                  <a:moveTo>
                    <a:pt x="0" y="0"/>
                  </a:moveTo>
                  <a:lnTo>
                    <a:pt x="0" y="20941"/>
                  </a:lnTo>
                </a:path>
                <a:path w="663575" h="327025">
                  <a:moveTo>
                    <a:pt x="0" y="31412"/>
                  </a:moveTo>
                  <a:lnTo>
                    <a:pt x="0" y="52354"/>
                  </a:lnTo>
                </a:path>
                <a:path w="663575" h="327025">
                  <a:moveTo>
                    <a:pt x="0" y="62825"/>
                  </a:moveTo>
                  <a:lnTo>
                    <a:pt x="0" y="83767"/>
                  </a:lnTo>
                </a:path>
                <a:path w="663575" h="327025">
                  <a:moveTo>
                    <a:pt x="0" y="94237"/>
                  </a:moveTo>
                  <a:lnTo>
                    <a:pt x="0" y="115179"/>
                  </a:lnTo>
                </a:path>
                <a:path w="663575" h="327025">
                  <a:moveTo>
                    <a:pt x="0" y="125650"/>
                  </a:moveTo>
                  <a:lnTo>
                    <a:pt x="0" y="146592"/>
                  </a:lnTo>
                </a:path>
                <a:path w="663575" h="327025">
                  <a:moveTo>
                    <a:pt x="0" y="157063"/>
                  </a:moveTo>
                  <a:lnTo>
                    <a:pt x="0" y="178005"/>
                  </a:lnTo>
                </a:path>
                <a:path w="663575" h="327025">
                  <a:moveTo>
                    <a:pt x="0" y="188475"/>
                  </a:moveTo>
                  <a:lnTo>
                    <a:pt x="0" y="209417"/>
                  </a:lnTo>
                </a:path>
                <a:path w="663575" h="327025">
                  <a:moveTo>
                    <a:pt x="0" y="219888"/>
                  </a:moveTo>
                  <a:lnTo>
                    <a:pt x="0" y="240830"/>
                  </a:lnTo>
                </a:path>
                <a:path w="663575" h="327025">
                  <a:moveTo>
                    <a:pt x="0" y="251301"/>
                  </a:moveTo>
                  <a:lnTo>
                    <a:pt x="0" y="272243"/>
                  </a:lnTo>
                </a:path>
                <a:path w="663575" h="327025">
                  <a:moveTo>
                    <a:pt x="0" y="282713"/>
                  </a:moveTo>
                  <a:lnTo>
                    <a:pt x="0" y="303655"/>
                  </a:lnTo>
                </a:path>
                <a:path w="663575" h="327025">
                  <a:moveTo>
                    <a:pt x="0" y="314126"/>
                  </a:moveTo>
                  <a:lnTo>
                    <a:pt x="0" y="326924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53" name="object 45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8911" y="5898248"/>
              <a:ext cx="1772488" cy="749482"/>
            </a:xfrm>
            <a:prstGeom prst="rect">
              <a:avLst/>
            </a:prstGeom>
          </p:spPr>
        </p:pic>
      </p:grpSp>
      <p:sp>
        <p:nvSpPr>
          <p:cNvPr id="454" name="object 454" descr=""/>
          <p:cNvSpPr txBox="1"/>
          <p:nvPr/>
        </p:nvSpPr>
        <p:spPr>
          <a:xfrm>
            <a:off x="676981" y="6149220"/>
            <a:ext cx="24066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+11-</a:t>
            </a:r>
            <a:r>
              <a:rPr dirty="0" sz="550" spc="-25">
                <a:latin typeface="Arial"/>
                <a:cs typeface="Arial"/>
              </a:rPr>
              <a:t>3"</a:t>
            </a:r>
            <a:endParaRPr sz="550">
              <a:latin typeface="Arial"/>
              <a:cs typeface="Arial"/>
            </a:endParaRPr>
          </a:p>
        </p:txBody>
      </p:sp>
      <p:sp>
        <p:nvSpPr>
          <p:cNvPr id="455" name="object 455" descr=""/>
          <p:cNvSpPr txBox="1"/>
          <p:nvPr/>
        </p:nvSpPr>
        <p:spPr>
          <a:xfrm>
            <a:off x="1934651" y="6194362"/>
            <a:ext cx="245110" cy="2012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270">
              <a:lnSpc>
                <a:spcPct val="104700"/>
              </a:lnSpc>
              <a:spcBef>
                <a:spcPts val="95"/>
              </a:spcBef>
            </a:pPr>
            <a:r>
              <a:rPr dirty="0" sz="550">
                <a:latin typeface="Arial"/>
                <a:cs typeface="Arial"/>
              </a:rPr>
              <a:t>+10-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B.O.D.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456" name="object 456" descr=""/>
          <p:cNvGrpSpPr/>
          <p:nvPr/>
        </p:nvGrpSpPr>
        <p:grpSpPr>
          <a:xfrm>
            <a:off x="2947625" y="6018896"/>
            <a:ext cx="2971165" cy="629920"/>
            <a:chOff x="2947625" y="6018896"/>
            <a:chExt cx="2971165" cy="629920"/>
          </a:xfrm>
        </p:grpSpPr>
        <p:sp>
          <p:nvSpPr>
            <p:cNvPr id="457" name="object 457" descr=""/>
            <p:cNvSpPr/>
            <p:nvPr/>
          </p:nvSpPr>
          <p:spPr>
            <a:xfrm>
              <a:off x="2949530" y="6240879"/>
              <a:ext cx="2967355" cy="405765"/>
            </a:xfrm>
            <a:custGeom>
              <a:avLst/>
              <a:gdLst/>
              <a:ahLst/>
              <a:cxnLst/>
              <a:rect l="l" t="t" r="r" b="b"/>
              <a:pathLst>
                <a:path w="2967354" h="405765">
                  <a:moveTo>
                    <a:pt x="698059" y="19778"/>
                  </a:moveTo>
                  <a:lnTo>
                    <a:pt x="698059" y="405572"/>
                  </a:lnTo>
                </a:path>
                <a:path w="2967354" h="405765">
                  <a:moveTo>
                    <a:pt x="0" y="48864"/>
                  </a:moveTo>
                  <a:lnTo>
                    <a:pt x="0" y="405572"/>
                  </a:lnTo>
                </a:path>
                <a:path w="2967354" h="405765">
                  <a:moveTo>
                    <a:pt x="2617954" y="34204"/>
                  </a:moveTo>
                  <a:lnTo>
                    <a:pt x="2617954" y="405339"/>
                  </a:lnTo>
                </a:path>
                <a:path w="2967354" h="405765">
                  <a:moveTo>
                    <a:pt x="2966983" y="48631"/>
                  </a:moveTo>
                  <a:lnTo>
                    <a:pt x="2966983" y="405339"/>
                  </a:lnTo>
                </a:path>
                <a:path w="2967354" h="405765">
                  <a:moveTo>
                    <a:pt x="1485004" y="0"/>
                  </a:moveTo>
                  <a:lnTo>
                    <a:pt x="2617954" y="47235"/>
                  </a:lnTo>
                </a:path>
                <a:path w="2967354" h="405765">
                  <a:moveTo>
                    <a:pt x="2636103" y="47933"/>
                  </a:moveTo>
                  <a:lnTo>
                    <a:pt x="2966983" y="61894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8" name="object 458" descr=""/>
            <p:cNvSpPr/>
            <p:nvPr/>
          </p:nvSpPr>
          <p:spPr>
            <a:xfrm>
              <a:off x="4434534" y="6236458"/>
              <a:ext cx="1482090" cy="62230"/>
            </a:xfrm>
            <a:custGeom>
              <a:avLst/>
              <a:gdLst/>
              <a:ahLst/>
              <a:cxnLst/>
              <a:rect l="l" t="t" r="r" b="b"/>
              <a:pathLst>
                <a:path w="1482089" h="62229">
                  <a:moveTo>
                    <a:pt x="0" y="0"/>
                  </a:moveTo>
                  <a:lnTo>
                    <a:pt x="1132949" y="47235"/>
                  </a:lnTo>
                </a:path>
                <a:path w="1482089" h="62229">
                  <a:moveTo>
                    <a:pt x="1150401" y="48166"/>
                  </a:moveTo>
                  <a:lnTo>
                    <a:pt x="1481979" y="618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9" name="object 459" descr=""/>
            <p:cNvSpPr/>
            <p:nvPr/>
          </p:nvSpPr>
          <p:spPr>
            <a:xfrm>
              <a:off x="2949530" y="6227849"/>
              <a:ext cx="2967355" cy="74930"/>
            </a:xfrm>
            <a:custGeom>
              <a:avLst/>
              <a:gdLst/>
              <a:ahLst/>
              <a:cxnLst/>
              <a:rect l="l" t="t" r="r" b="b"/>
              <a:pathLst>
                <a:path w="2967354" h="74929">
                  <a:moveTo>
                    <a:pt x="1485004" y="0"/>
                  </a:moveTo>
                  <a:lnTo>
                    <a:pt x="2966983" y="61661"/>
                  </a:lnTo>
                </a:path>
                <a:path w="2967354" h="74929">
                  <a:moveTo>
                    <a:pt x="1485004" y="13030"/>
                  </a:moveTo>
                  <a:lnTo>
                    <a:pt x="698059" y="45839"/>
                  </a:lnTo>
                </a:path>
                <a:path w="2967354" h="74929">
                  <a:moveTo>
                    <a:pt x="679909" y="46537"/>
                  </a:moveTo>
                  <a:lnTo>
                    <a:pt x="0" y="74925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0" name="object 460" descr=""/>
            <p:cNvSpPr/>
            <p:nvPr/>
          </p:nvSpPr>
          <p:spPr>
            <a:xfrm>
              <a:off x="2949530" y="6236458"/>
              <a:ext cx="1485265" cy="62230"/>
            </a:xfrm>
            <a:custGeom>
              <a:avLst/>
              <a:gdLst/>
              <a:ahLst/>
              <a:cxnLst/>
              <a:rect l="l" t="t" r="r" b="b"/>
              <a:pathLst>
                <a:path w="1485264" h="62229">
                  <a:moveTo>
                    <a:pt x="1485004" y="0"/>
                  </a:moveTo>
                  <a:lnTo>
                    <a:pt x="698059" y="32808"/>
                  </a:lnTo>
                </a:path>
                <a:path w="1485264" h="62229">
                  <a:moveTo>
                    <a:pt x="680607" y="33739"/>
                  </a:moveTo>
                  <a:lnTo>
                    <a:pt x="0" y="618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1" name="object 461" descr=""/>
            <p:cNvSpPr/>
            <p:nvPr/>
          </p:nvSpPr>
          <p:spPr>
            <a:xfrm>
              <a:off x="2949530" y="6227849"/>
              <a:ext cx="1485265" cy="62230"/>
            </a:xfrm>
            <a:custGeom>
              <a:avLst/>
              <a:gdLst/>
              <a:ahLst/>
              <a:cxnLst/>
              <a:rect l="l" t="t" r="r" b="b"/>
              <a:pathLst>
                <a:path w="1485264" h="62229">
                  <a:moveTo>
                    <a:pt x="1485004" y="0"/>
                  </a:moveTo>
                  <a:lnTo>
                    <a:pt x="0" y="61894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2" name="object 46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42667" y="6018896"/>
              <a:ext cx="84465" cy="139611"/>
            </a:xfrm>
            <a:prstGeom prst="rect">
              <a:avLst/>
            </a:prstGeom>
          </p:spPr>
        </p:pic>
        <p:sp>
          <p:nvSpPr>
            <p:cNvPr id="463" name="object 463" descr=""/>
            <p:cNvSpPr/>
            <p:nvPr/>
          </p:nvSpPr>
          <p:spPr>
            <a:xfrm>
              <a:off x="4434302" y="6162231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4" name="object 464" descr=""/>
            <p:cNvSpPr/>
            <p:nvPr/>
          </p:nvSpPr>
          <p:spPr>
            <a:xfrm>
              <a:off x="4397072" y="6186431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37229" y="34204"/>
                  </a:moveTo>
                  <a:lnTo>
                    <a:pt x="74692" y="8144"/>
                  </a:lnTo>
                  <a:lnTo>
                    <a:pt x="68875" y="0"/>
                  </a:lnTo>
                  <a:lnTo>
                    <a:pt x="37229" y="34204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34204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" name="object 465" descr=""/>
            <p:cNvSpPr/>
            <p:nvPr/>
          </p:nvSpPr>
          <p:spPr>
            <a:xfrm>
              <a:off x="4397072" y="6186431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22105"/>
                  </a:lnTo>
                  <a:lnTo>
                    <a:pt x="37229" y="34204"/>
                  </a:lnTo>
                  <a:lnTo>
                    <a:pt x="0" y="8144"/>
                  </a:lnTo>
                  <a:close/>
                </a:path>
                <a:path w="74929" h="34289">
                  <a:moveTo>
                    <a:pt x="37229" y="22105"/>
                  </a:moveTo>
                  <a:lnTo>
                    <a:pt x="37229" y="34204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29" h="34289">
                  <a:moveTo>
                    <a:pt x="37229" y="34204"/>
                  </a:moveTo>
                  <a:lnTo>
                    <a:pt x="68875" y="0"/>
                  </a:lnTo>
                  <a:lnTo>
                    <a:pt x="74692" y="8144"/>
                  </a:lnTo>
                  <a:lnTo>
                    <a:pt x="37229" y="342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6" name="object 466" descr=""/>
            <p:cNvSpPr/>
            <p:nvPr/>
          </p:nvSpPr>
          <p:spPr>
            <a:xfrm>
              <a:off x="4434302" y="6088702"/>
              <a:ext cx="525145" cy="73660"/>
            </a:xfrm>
            <a:custGeom>
              <a:avLst/>
              <a:gdLst/>
              <a:ahLst/>
              <a:cxnLst/>
              <a:rect l="l" t="t" r="r" b="b"/>
              <a:pathLst>
                <a:path w="525145" h="73660">
                  <a:moveTo>
                    <a:pt x="0" y="73528"/>
                  </a:moveTo>
                  <a:lnTo>
                    <a:pt x="0" y="0"/>
                  </a:lnTo>
                  <a:lnTo>
                    <a:pt x="52494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7" name="object 467" descr=""/>
          <p:cNvSpPr txBox="1"/>
          <p:nvPr/>
        </p:nvSpPr>
        <p:spPr>
          <a:xfrm>
            <a:off x="4442079" y="5987504"/>
            <a:ext cx="401955" cy="2012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4604" marR="5080" indent="-2540">
              <a:lnSpc>
                <a:spcPct val="104900"/>
              </a:lnSpc>
              <a:spcBef>
                <a:spcPts val="90"/>
              </a:spcBef>
            </a:pPr>
            <a:r>
              <a:rPr dirty="0" sz="550">
                <a:latin typeface="Arial"/>
                <a:cs typeface="Arial"/>
              </a:rPr>
              <a:t>+12-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T.O.RIDGE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468" name="object 468" descr=""/>
          <p:cNvGrpSpPr/>
          <p:nvPr/>
        </p:nvGrpSpPr>
        <p:grpSpPr>
          <a:xfrm>
            <a:off x="2930047" y="5898004"/>
            <a:ext cx="3006090" cy="423545"/>
            <a:chOff x="2930047" y="5898004"/>
            <a:chExt cx="3006090" cy="423545"/>
          </a:xfrm>
        </p:grpSpPr>
        <p:sp>
          <p:nvSpPr>
            <p:cNvPr id="469" name="object 469" descr=""/>
            <p:cNvSpPr/>
            <p:nvPr/>
          </p:nvSpPr>
          <p:spPr>
            <a:xfrm>
              <a:off x="2930682" y="6264380"/>
              <a:ext cx="3004820" cy="56515"/>
            </a:xfrm>
            <a:custGeom>
              <a:avLst/>
              <a:gdLst/>
              <a:ahLst/>
              <a:cxnLst/>
              <a:rect l="l" t="t" r="r" b="b"/>
              <a:pathLst>
                <a:path w="3004820" h="56514">
                  <a:moveTo>
                    <a:pt x="18847" y="38393"/>
                  </a:moveTo>
                  <a:lnTo>
                    <a:pt x="18847" y="55612"/>
                  </a:lnTo>
                  <a:lnTo>
                    <a:pt x="3257" y="56077"/>
                  </a:lnTo>
                  <a:lnTo>
                    <a:pt x="0" y="42581"/>
                  </a:lnTo>
                  <a:lnTo>
                    <a:pt x="2559" y="29085"/>
                  </a:lnTo>
                  <a:lnTo>
                    <a:pt x="18847" y="29085"/>
                  </a:lnTo>
                </a:path>
                <a:path w="3004820" h="56514">
                  <a:moveTo>
                    <a:pt x="716906" y="9307"/>
                  </a:moveTo>
                  <a:lnTo>
                    <a:pt x="716906" y="26526"/>
                  </a:lnTo>
                  <a:lnTo>
                    <a:pt x="701316" y="26991"/>
                  </a:lnTo>
                  <a:lnTo>
                    <a:pt x="698059" y="13495"/>
                  </a:lnTo>
                  <a:lnTo>
                    <a:pt x="700618" y="0"/>
                  </a:lnTo>
                  <a:lnTo>
                    <a:pt x="716906" y="0"/>
                  </a:lnTo>
                </a:path>
                <a:path w="3004820" h="56514">
                  <a:moveTo>
                    <a:pt x="2985831" y="38393"/>
                  </a:moveTo>
                  <a:lnTo>
                    <a:pt x="2985831" y="55379"/>
                  </a:lnTo>
                  <a:lnTo>
                    <a:pt x="3001421" y="56077"/>
                  </a:lnTo>
                  <a:lnTo>
                    <a:pt x="3004678" y="42581"/>
                  </a:lnTo>
                  <a:lnTo>
                    <a:pt x="3002119" y="28853"/>
                  </a:lnTo>
                  <a:lnTo>
                    <a:pt x="2985831" y="28853"/>
                  </a:lnTo>
                </a:path>
                <a:path w="3004820" h="56514">
                  <a:moveTo>
                    <a:pt x="2636801" y="23734"/>
                  </a:moveTo>
                  <a:lnTo>
                    <a:pt x="2636801" y="40952"/>
                  </a:lnTo>
                  <a:lnTo>
                    <a:pt x="2652391" y="41418"/>
                  </a:lnTo>
                  <a:lnTo>
                    <a:pt x="2655649" y="27922"/>
                  </a:lnTo>
                  <a:lnTo>
                    <a:pt x="2653089" y="14426"/>
                  </a:lnTo>
                  <a:lnTo>
                    <a:pt x="2636801" y="1442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0" name="object 470" descr=""/>
            <p:cNvSpPr/>
            <p:nvPr/>
          </p:nvSpPr>
          <p:spPr>
            <a:xfrm>
              <a:off x="5264061" y="5900226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1" name="object 471" descr=""/>
          <p:cNvSpPr txBox="1"/>
          <p:nvPr/>
        </p:nvSpPr>
        <p:spPr>
          <a:xfrm>
            <a:off x="5301622" y="5908623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472" name="object 472" descr=""/>
          <p:cNvGrpSpPr/>
          <p:nvPr/>
        </p:nvGrpSpPr>
        <p:grpSpPr>
          <a:xfrm>
            <a:off x="4986105" y="5898004"/>
            <a:ext cx="385445" cy="575310"/>
            <a:chOff x="4986105" y="5898004"/>
            <a:chExt cx="385445" cy="575310"/>
          </a:xfrm>
        </p:grpSpPr>
        <p:sp>
          <p:nvSpPr>
            <p:cNvPr id="473" name="object 473" descr=""/>
            <p:cNvSpPr/>
            <p:nvPr/>
          </p:nvSpPr>
          <p:spPr>
            <a:xfrm>
              <a:off x="5334100" y="6414696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4" name="object 474" descr=""/>
            <p:cNvSpPr/>
            <p:nvPr/>
          </p:nvSpPr>
          <p:spPr>
            <a:xfrm>
              <a:off x="5296637" y="6439128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37462" y="33972"/>
                  </a:moveTo>
                  <a:lnTo>
                    <a:pt x="74692" y="7911"/>
                  </a:lnTo>
                  <a:lnTo>
                    <a:pt x="69107" y="0"/>
                  </a:lnTo>
                  <a:lnTo>
                    <a:pt x="37462" y="33972"/>
                  </a:lnTo>
                  <a:close/>
                </a:path>
                <a:path w="74929" h="34289">
                  <a:moveTo>
                    <a:pt x="0" y="7911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1872"/>
                  </a:lnTo>
                  <a:lnTo>
                    <a:pt x="0" y="7911"/>
                  </a:lnTo>
                  <a:close/>
                </a:path>
                <a:path w="74929" h="34289">
                  <a:moveTo>
                    <a:pt x="0" y="7911"/>
                  </a:moveTo>
                  <a:lnTo>
                    <a:pt x="37462" y="21872"/>
                  </a:lnTo>
                  <a:lnTo>
                    <a:pt x="5584" y="0"/>
                  </a:lnTo>
                  <a:lnTo>
                    <a:pt x="0" y="7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5" name="object 475" descr=""/>
            <p:cNvSpPr/>
            <p:nvPr/>
          </p:nvSpPr>
          <p:spPr>
            <a:xfrm>
              <a:off x="5296637" y="6439128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5584" y="0"/>
                  </a:moveTo>
                  <a:lnTo>
                    <a:pt x="0" y="7911"/>
                  </a:lnTo>
                  <a:lnTo>
                    <a:pt x="37462" y="21872"/>
                  </a:lnTo>
                  <a:lnTo>
                    <a:pt x="5584" y="0"/>
                  </a:lnTo>
                  <a:close/>
                </a:path>
                <a:path w="74929" h="34289">
                  <a:moveTo>
                    <a:pt x="0" y="7911"/>
                  </a:moveTo>
                  <a:lnTo>
                    <a:pt x="37462" y="21872"/>
                  </a:lnTo>
                  <a:lnTo>
                    <a:pt x="37462" y="33972"/>
                  </a:lnTo>
                  <a:lnTo>
                    <a:pt x="0" y="7911"/>
                  </a:lnTo>
                  <a:close/>
                </a:path>
                <a:path w="74929" h="34289">
                  <a:moveTo>
                    <a:pt x="37462" y="21872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1872"/>
                  </a:lnTo>
                  <a:close/>
                </a:path>
                <a:path w="74929" h="34289">
                  <a:moveTo>
                    <a:pt x="37462" y="33972"/>
                  </a:moveTo>
                  <a:lnTo>
                    <a:pt x="69107" y="0"/>
                  </a:lnTo>
                  <a:lnTo>
                    <a:pt x="74692" y="7911"/>
                  </a:lnTo>
                  <a:lnTo>
                    <a:pt x="37462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6" name="object 476" descr=""/>
            <p:cNvSpPr/>
            <p:nvPr/>
          </p:nvSpPr>
          <p:spPr>
            <a:xfrm>
              <a:off x="5333867" y="6039838"/>
              <a:ext cx="635" cy="375285"/>
            </a:xfrm>
            <a:custGeom>
              <a:avLst/>
              <a:gdLst/>
              <a:ahLst/>
              <a:cxnLst/>
              <a:rect l="l" t="t" r="r" b="b"/>
              <a:pathLst>
                <a:path w="635" h="375285">
                  <a:moveTo>
                    <a:pt x="232" y="374857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7" name="object 477" descr=""/>
            <p:cNvSpPr/>
            <p:nvPr/>
          </p:nvSpPr>
          <p:spPr>
            <a:xfrm>
              <a:off x="4988328" y="5900226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8" name="object 478" descr=""/>
          <p:cNvSpPr txBox="1"/>
          <p:nvPr/>
        </p:nvSpPr>
        <p:spPr>
          <a:xfrm>
            <a:off x="1437865" y="5908855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sp>
        <p:nvSpPr>
          <p:cNvPr id="479" name="object 479" descr=""/>
          <p:cNvSpPr txBox="1"/>
          <p:nvPr/>
        </p:nvSpPr>
        <p:spPr>
          <a:xfrm>
            <a:off x="5025889" y="5907692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5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480" name="object 480" descr=""/>
          <p:cNvGrpSpPr/>
          <p:nvPr/>
        </p:nvGrpSpPr>
        <p:grpSpPr>
          <a:xfrm>
            <a:off x="5020904" y="5898004"/>
            <a:ext cx="978535" cy="575310"/>
            <a:chOff x="5020904" y="5898004"/>
            <a:chExt cx="978535" cy="575310"/>
          </a:xfrm>
        </p:grpSpPr>
        <p:sp>
          <p:nvSpPr>
            <p:cNvPr id="481" name="object 481" descr=""/>
            <p:cNvSpPr/>
            <p:nvPr/>
          </p:nvSpPr>
          <p:spPr>
            <a:xfrm>
              <a:off x="5058367" y="6414696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2" name="object 482" descr=""/>
            <p:cNvSpPr/>
            <p:nvPr/>
          </p:nvSpPr>
          <p:spPr>
            <a:xfrm>
              <a:off x="5020904" y="6439128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37462" y="33972"/>
                  </a:moveTo>
                  <a:lnTo>
                    <a:pt x="74692" y="7911"/>
                  </a:lnTo>
                  <a:lnTo>
                    <a:pt x="69107" y="0"/>
                  </a:lnTo>
                  <a:lnTo>
                    <a:pt x="37462" y="33972"/>
                  </a:lnTo>
                  <a:close/>
                </a:path>
                <a:path w="74929" h="34289">
                  <a:moveTo>
                    <a:pt x="0" y="7911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2105"/>
                  </a:lnTo>
                  <a:lnTo>
                    <a:pt x="0" y="7911"/>
                  </a:lnTo>
                  <a:close/>
                </a:path>
                <a:path w="74929" h="34289">
                  <a:moveTo>
                    <a:pt x="0" y="7911"/>
                  </a:moveTo>
                  <a:lnTo>
                    <a:pt x="37462" y="22105"/>
                  </a:lnTo>
                  <a:lnTo>
                    <a:pt x="5584" y="0"/>
                  </a:lnTo>
                  <a:lnTo>
                    <a:pt x="0" y="7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" name="object 483" descr=""/>
            <p:cNvSpPr/>
            <p:nvPr/>
          </p:nvSpPr>
          <p:spPr>
            <a:xfrm>
              <a:off x="5020904" y="6439128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5584" y="0"/>
                  </a:moveTo>
                  <a:lnTo>
                    <a:pt x="0" y="7911"/>
                  </a:lnTo>
                  <a:lnTo>
                    <a:pt x="37462" y="22105"/>
                  </a:lnTo>
                  <a:lnTo>
                    <a:pt x="5584" y="0"/>
                  </a:lnTo>
                  <a:close/>
                </a:path>
                <a:path w="74929" h="34289">
                  <a:moveTo>
                    <a:pt x="0" y="7911"/>
                  </a:moveTo>
                  <a:lnTo>
                    <a:pt x="37462" y="22105"/>
                  </a:lnTo>
                  <a:lnTo>
                    <a:pt x="37462" y="33972"/>
                  </a:lnTo>
                  <a:lnTo>
                    <a:pt x="0" y="7911"/>
                  </a:lnTo>
                  <a:close/>
                </a:path>
                <a:path w="74929" h="34289">
                  <a:moveTo>
                    <a:pt x="37462" y="22105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2105"/>
                  </a:lnTo>
                  <a:close/>
                </a:path>
                <a:path w="74929" h="34289">
                  <a:moveTo>
                    <a:pt x="37462" y="33972"/>
                  </a:moveTo>
                  <a:lnTo>
                    <a:pt x="69107" y="0"/>
                  </a:lnTo>
                  <a:lnTo>
                    <a:pt x="74692" y="7911"/>
                  </a:lnTo>
                  <a:lnTo>
                    <a:pt x="37462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4" name="object 484" descr=""/>
            <p:cNvSpPr/>
            <p:nvPr/>
          </p:nvSpPr>
          <p:spPr>
            <a:xfrm>
              <a:off x="5058134" y="6039838"/>
              <a:ext cx="635" cy="375285"/>
            </a:xfrm>
            <a:custGeom>
              <a:avLst/>
              <a:gdLst/>
              <a:ahLst/>
              <a:cxnLst/>
              <a:rect l="l" t="t" r="r" b="b"/>
              <a:pathLst>
                <a:path w="635" h="375285">
                  <a:moveTo>
                    <a:pt x="232" y="374857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5" name="object 485" descr=""/>
            <p:cNvSpPr/>
            <p:nvPr/>
          </p:nvSpPr>
          <p:spPr>
            <a:xfrm>
              <a:off x="5857412" y="5900226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6" name="object 486" descr=""/>
          <p:cNvSpPr txBox="1"/>
          <p:nvPr/>
        </p:nvSpPr>
        <p:spPr>
          <a:xfrm>
            <a:off x="5894972" y="5908390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487" name="object 487" descr=""/>
          <p:cNvGrpSpPr/>
          <p:nvPr/>
        </p:nvGrpSpPr>
        <p:grpSpPr>
          <a:xfrm>
            <a:off x="5889987" y="6039203"/>
            <a:ext cx="13634719" cy="1024255"/>
            <a:chOff x="5889987" y="6039203"/>
            <a:chExt cx="13634719" cy="1024255"/>
          </a:xfrm>
        </p:grpSpPr>
        <p:sp>
          <p:nvSpPr>
            <p:cNvPr id="488" name="object 488" descr=""/>
            <p:cNvSpPr/>
            <p:nvPr/>
          </p:nvSpPr>
          <p:spPr>
            <a:xfrm>
              <a:off x="5927450" y="6234596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9" name="object 489" descr=""/>
            <p:cNvSpPr/>
            <p:nvPr/>
          </p:nvSpPr>
          <p:spPr>
            <a:xfrm>
              <a:off x="5889987" y="6259028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37462" y="33972"/>
                  </a:moveTo>
                  <a:lnTo>
                    <a:pt x="74692" y="7911"/>
                  </a:lnTo>
                  <a:lnTo>
                    <a:pt x="69107" y="0"/>
                  </a:lnTo>
                  <a:lnTo>
                    <a:pt x="37462" y="33972"/>
                  </a:lnTo>
                  <a:close/>
                </a:path>
                <a:path w="74929" h="34289">
                  <a:moveTo>
                    <a:pt x="0" y="7911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1872"/>
                  </a:lnTo>
                  <a:lnTo>
                    <a:pt x="0" y="7911"/>
                  </a:lnTo>
                  <a:close/>
                </a:path>
                <a:path w="74929" h="34289">
                  <a:moveTo>
                    <a:pt x="0" y="7911"/>
                  </a:moveTo>
                  <a:lnTo>
                    <a:pt x="37462" y="21872"/>
                  </a:lnTo>
                  <a:lnTo>
                    <a:pt x="5584" y="0"/>
                  </a:lnTo>
                  <a:lnTo>
                    <a:pt x="0" y="7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0" name="object 490" descr=""/>
            <p:cNvSpPr/>
            <p:nvPr/>
          </p:nvSpPr>
          <p:spPr>
            <a:xfrm>
              <a:off x="5889988" y="6259029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5584" y="0"/>
                  </a:moveTo>
                  <a:lnTo>
                    <a:pt x="0" y="7911"/>
                  </a:lnTo>
                  <a:lnTo>
                    <a:pt x="37462" y="21872"/>
                  </a:lnTo>
                  <a:lnTo>
                    <a:pt x="5584" y="0"/>
                  </a:lnTo>
                  <a:close/>
                </a:path>
                <a:path w="74929" h="34289">
                  <a:moveTo>
                    <a:pt x="0" y="7911"/>
                  </a:moveTo>
                  <a:lnTo>
                    <a:pt x="37462" y="21872"/>
                  </a:lnTo>
                  <a:lnTo>
                    <a:pt x="37462" y="33972"/>
                  </a:lnTo>
                  <a:lnTo>
                    <a:pt x="0" y="7911"/>
                  </a:lnTo>
                  <a:close/>
                </a:path>
                <a:path w="74929" h="34289">
                  <a:moveTo>
                    <a:pt x="37462" y="21872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1872"/>
                  </a:lnTo>
                  <a:close/>
                </a:path>
                <a:path w="74929" h="34289">
                  <a:moveTo>
                    <a:pt x="37462" y="33972"/>
                  </a:moveTo>
                  <a:lnTo>
                    <a:pt x="69107" y="0"/>
                  </a:lnTo>
                  <a:lnTo>
                    <a:pt x="74692" y="7911"/>
                  </a:lnTo>
                  <a:lnTo>
                    <a:pt x="37462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1" name="object 491" descr=""/>
            <p:cNvSpPr/>
            <p:nvPr/>
          </p:nvSpPr>
          <p:spPr>
            <a:xfrm>
              <a:off x="5927217" y="6039838"/>
              <a:ext cx="635" cy="194945"/>
            </a:xfrm>
            <a:custGeom>
              <a:avLst/>
              <a:gdLst/>
              <a:ahLst/>
              <a:cxnLst/>
              <a:rect l="l" t="t" r="r" b="b"/>
              <a:pathLst>
                <a:path w="635" h="194945">
                  <a:moveTo>
                    <a:pt x="232" y="194758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2" name="object 492" descr=""/>
            <p:cNvSpPr/>
            <p:nvPr/>
          </p:nvSpPr>
          <p:spPr>
            <a:xfrm>
              <a:off x="9395872" y="7028988"/>
              <a:ext cx="10124440" cy="29845"/>
            </a:xfrm>
            <a:custGeom>
              <a:avLst/>
              <a:gdLst/>
              <a:ahLst/>
              <a:cxnLst/>
              <a:rect l="l" t="t" r="r" b="b"/>
              <a:pathLst>
                <a:path w="10124440" h="29845">
                  <a:moveTo>
                    <a:pt x="0" y="29783"/>
                  </a:moveTo>
                  <a:lnTo>
                    <a:pt x="10124183" y="29085"/>
                  </a:lnTo>
                  <a:lnTo>
                    <a:pt x="10124183" y="0"/>
                  </a:lnTo>
                  <a:lnTo>
                    <a:pt x="0" y="29783"/>
                  </a:lnTo>
                  <a:close/>
                </a:path>
                <a:path w="10124440" h="29845">
                  <a:moveTo>
                    <a:pt x="0" y="698"/>
                  </a:moveTo>
                  <a:lnTo>
                    <a:pt x="0" y="29783"/>
                  </a:lnTo>
                  <a:lnTo>
                    <a:pt x="10124183" y="0"/>
                  </a:lnTo>
                  <a:lnTo>
                    <a:pt x="0" y="6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" name="object 493" descr=""/>
            <p:cNvSpPr/>
            <p:nvPr/>
          </p:nvSpPr>
          <p:spPr>
            <a:xfrm>
              <a:off x="9395873" y="7028988"/>
              <a:ext cx="10124440" cy="29845"/>
            </a:xfrm>
            <a:custGeom>
              <a:avLst/>
              <a:gdLst/>
              <a:ahLst/>
              <a:cxnLst/>
              <a:rect l="l" t="t" r="r" b="b"/>
              <a:pathLst>
                <a:path w="10124440" h="29845">
                  <a:moveTo>
                    <a:pt x="10124183" y="29085"/>
                  </a:moveTo>
                  <a:lnTo>
                    <a:pt x="10124183" y="0"/>
                  </a:lnTo>
                  <a:lnTo>
                    <a:pt x="0" y="29783"/>
                  </a:lnTo>
                  <a:lnTo>
                    <a:pt x="10124183" y="29085"/>
                  </a:lnTo>
                  <a:close/>
                </a:path>
                <a:path w="10124440" h="29845">
                  <a:moveTo>
                    <a:pt x="10124183" y="0"/>
                  </a:moveTo>
                  <a:lnTo>
                    <a:pt x="0" y="29783"/>
                  </a:lnTo>
                  <a:lnTo>
                    <a:pt x="0" y="698"/>
                  </a:lnTo>
                  <a:lnTo>
                    <a:pt x="1012418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4" name="object 494" descr=""/>
            <p:cNvSpPr/>
            <p:nvPr/>
          </p:nvSpPr>
          <p:spPr>
            <a:xfrm>
              <a:off x="9395873" y="7028988"/>
              <a:ext cx="10124440" cy="29845"/>
            </a:xfrm>
            <a:custGeom>
              <a:avLst/>
              <a:gdLst/>
              <a:ahLst/>
              <a:cxnLst/>
              <a:rect l="l" t="t" r="r" b="b"/>
              <a:pathLst>
                <a:path w="10124440" h="29845">
                  <a:moveTo>
                    <a:pt x="0" y="698"/>
                  </a:moveTo>
                  <a:lnTo>
                    <a:pt x="10124183" y="0"/>
                  </a:lnTo>
                </a:path>
                <a:path w="10124440" h="29845">
                  <a:moveTo>
                    <a:pt x="0" y="29783"/>
                  </a:moveTo>
                  <a:lnTo>
                    <a:pt x="10124183" y="29085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5" name="object 495" descr=""/>
            <p:cNvSpPr/>
            <p:nvPr/>
          </p:nvSpPr>
          <p:spPr>
            <a:xfrm>
              <a:off x="6256701" y="6259261"/>
              <a:ext cx="3141345" cy="770890"/>
            </a:xfrm>
            <a:custGeom>
              <a:avLst/>
              <a:gdLst/>
              <a:ahLst/>
              <a:cxnLst/>
              <a:rect l="l" t="t" r="r" b="b"/>
              <a:pathLst>
                <a:path w="3141345" h="770890">
                  <a:moveTo>
                    <a:pt x="2792236" y="0"/>
                  </a:moveTo>
                  <a:lnTo>
                    <a:pt x="2792236" y="753205"/>
                  </a:lnTo>
                </a:path>
                <a:path w="3141345" h="770890">
                  <a:moveTo>
                    <a:pt x="0" y="1396"/>
                  </a:moveTo>
                  <a:lnTo>
                    <a:pt x="0" y="381372"/>
                  </a:lnTo>
                </a:path>
                <a:path w="3141345" h="770890">
                  <a:moveTo>
                    <a:pt x="3141265" y="1396"/>
                  </a:moveTo>
                  <a:lnTo>
                    <a:pt x="3141265" y="770424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6" name="object 496" descr=""/>
            <p:cNvSpPr/>
            <p:nvPr/>
          </p:nvSpPr>
          <p:spPr>
            <a:xfrm>
              <a:off x="6293466" y="6208768"/>
              <a:ext cx="3036570" cy="812800"/>
            </a:xfrm>
            <a:custGeom>
              <a:avLst/>
              <a:gdLst/>
              <a:ahLst/>
              <a:cxnLst/>
              <a:rect l="l" t="t" r="r" b="b"/>
              <a:pathLst>
                <a:path w="3036570" h="812800">
                  <a:moveTo>
                    <a:pt x="0" y="436286"/>
                  </a:moveTo>
                  <a:lnTo>
                    <a:pt x="0" y="63290"/>
                  </a:lnTo>
                </a:path>
                <a:path w="3036570" h="812800">
                  <a:moveTo>
                    <a:pt x="52354" y="442802"/>
                  </a:moveTo>
                  <a:lnTo>
                    <a:pt x="52354" y="61196"/>
                  </a:lnTo>
                </a:path>
                <a:path w="3036570" h="812800">
                  <a:moveTo>
                    <a:pt x="104708" y="449317"/>
                  </a:moveTo>
                  <a:lnTo>
                    <a:pt x="104708" y="59102"/>
                  </a:lnTo>
                </a:path>
                <a:path w="3036570" h="812800">
                  <a:moveTo>
                    <a:pt x="157063" y="455599"/>
                  </a:moveTo>
                  <a:lnTo>
                    <a:pt x="157063" y="56775"/>
                  </a:lnTo>
                </a:path>
                <a:path w="3036570" h="812800">
                  <a:moveTo>
                    <a:pt x="209417" y="462115"/>
                  </a:moveTo>
                  <a:lnTo>
                    <a:pt x="209417" y="54681"/>
                  </a:lnTo>
                </a:path>
                <a:path w="3036570" h="812800">
                  <a:moveTo>
                    <a:pt x="261772" y="468630"/>
                  </a:moveTo>
                  <a:lnTo>
                    <a:pt x="261772" y="52354"/>
                  </a:lnTo>
                </a:path>
                <a:path w="3036570" h="812800">
                  <a:moveTo>
                    <a:pt x="314126" y="475145"/>
                  </a:moveTo>
                  <a:lnTo>
                    <a:pt x="314126" y="50260"/>
                  </a:lnTo>
                </a:path>
                <a:path w="3036570" h="812800">
                  <a:moveTo>
                    <a:pt x="366481" y="481660"/>
                  </a:moveTo>
                  <a:lnTo>
                    <a:pt x="366481" y="48166"/>
                  </a:lnTo>
                </a:path>
                <a:path w="3036570" h="812800">
                  <a:moveTo>
                    <a:pt x="418835" y="488175"/>
                  </a:moveTo>
                  <a:lnTo>
                    <a:pt x="418835" y="45839"/>
                  </a:lnTo>
                </a:path>
                <a:path w="3036570" h="812800">
                  <a:moveTo>
                    <a:pt x="471189" y="494691"/>
                  </a:moveTo>
                  <a:lnTo>
                    <a:pt x="471189" y="43745"/>
                  </a:lnTo>
                </a:path>
                <a:path w="3036570" h="812800">
                  <a:moveTo>
                    <a:pt x="523544" y="501206"/>
                  </a:moveTo>
                  <a:lnTo>
                    <a:pt x="523544" y="41650"/>
                  </a:lnTo>
                </a:path>
                <a:path w="3036570" h="812800">
                  <a:moveTo>
                    <a:pt x="575898" y="507488"/>
                  </a:moveTo>
                  <a:lnTo>
                    <a:pt x="575898" y="39323"/>
                  </a:lnTo>
                </a:path>
                <a:path w="3036570" h="812800">
                  <a:moveTo>
                    <a:pt x="628253" y="514004"/>
                  </a:moveTo>
                  <a:lnTo>
                    <a:pt x="628253" y="37229"/>
                  </a:lnTo>
                </a:path>
                <a:path w="3036570" h="812800">
                  <a:moveTo>
                    <a:pt x="680607" y="520519"/>
                  </a:moveTo>
                  <a:lnTo>
                    <a:pt x="680607" y="34902"/>
                  </a:lnTo>
                </a:path>
                <a:path w="3036570" h="812800">
                  <a:moveTo>
                    <a:pt x="732962" y="527034"/>
                  </a:moveTo>
                  <a:lnTo>
                    <a:pt x="732962" y="32808"/>
                  </a:lnTo>
                </a:path>
                <a:path w="3036570" h="812800">
                  <a:moveTo>
                    <a:pt x="785316" y="533549"/>
                  </a:moveTo>
                  <a:lnTo>
                    <a:pt x="785316" y="30714"/>
                  </a:lnTo>
                </a:path>
                <a:path w="3036570" h="812800">
                  <a:moveTo>
                    <a:pt x="837670" y="540065"/>
                  </a:moveTo>
                  <a:lnTo>
                    <a:pt x="837670" y="28387"/>
                  </a:lnTo>
                </a:path>
                <a:path w="3036570" h="812800">
                  <a:moveTo>
                    <a:pt x="890025" y="546580"/>
                  </a:moveTo>
                  <a:lnTo>
                    <a:pt x="890025" y="26293"/>
                  </a:lnTo>
                </a:path>
                <a:path w="3036570" h="812800">
                  <a:moveTo>
                    <a:pt x="942379" y="553095"/>
                  </a:moveTo>
                  <a:lnTo>
                    <a:pt x="942379" y="24199"/>
                  </a:lnTo>
                </a:path>
                <a:path w="3036570" h="812800">
                  <a:moveTo>
                    <a:pt x="994734" y="559610"/>
                  </a:moveTo>
                  <a:lnTo>
                    <a:pt x="994734" y="21872"/>
                  </a:lnTo>
                </a:path>
                <a:path w="3036570" h="812800">
                  <a:moveTo>
                    <a:pt x="1047088" y="565893"/>
                  </a:moveTo>
                  <a:lnTo>
                    <a:pt x="1047088" y="19778"/>
                  </a:lnTo>
                </a:path>
                <a:path w="3036570" h="812800">
                  <a:moveTo>
                    <a:pt x="1099443" y="572408"/>
                  </a:moveTo>
                  <a:lnTo>
                    <a:pt x="1099443" y="17451"/>
                  </a:lnTo>
                </a:path>
                <a:path w="3036570" h="812800">
                  <a:moveTo>
                    <a:pt x="1151797" y="578923"/>
                  </a:moveTo>
                  <a:lnTo>
                    <a:pt x="1151797" y="15357"/>
                  </a:lnTo>
                </a:path>
                <a:path w="3036570" h="812800">
                  <a:moveTo>
                    <a:pt x="1204151" y="585438"/>
                  </a:moveTo>
                  <a:lnTo>
                    <a:pt x="1204151" y="13263"/>
                  </a:lnTo>
                </a:path>
                <a:path w="3036570" h="812800">
                  <a:moveTo>
                    <a:pt x="1256506" y="591954"/>
                  </a:moveTo>
                  <a:lnTo>
                    <a:pt x="1256506" y="10936"/>
                  </a:lnTo>
                </a:path>
                <a:path w="3036570" h="812800">
                  <a:moveTo>
                    <a:pt x="1308860" y="598469"/>
                  </a:moveTo>
                  <a:lnTo>
                    <a:pt x="1308860" y="8842"/>
                  </a:lnTo>
                </a:path>
                <a:path w="3036570" h="812800">
                  <a:moveTo>
                    <a:pt x="1361215" y="604984"/>
                  </a:moveTo>
                  <a:lnTo>
                    <a:pt x="1361215" y="6515"/>
                  </a:lnTo>
                </a:path>
                <a:path w="3036570" h="812800">
                  <a:moveTo>
                    <a:pt x="1413569" y="611499"/>
                  </a:moveTo>
                  <a:lnTo>
                    <a:pt x="1413569" y="4421"/>
                  </a:lnTo>
                </a:path>
                <a:path w="3036570" h="812800">
                  <a:moveTo>
                    <a:pt x="1465924" y="618014"/>
                  </a:moveTo>
                  <a:lnTo>
                    <a:pt x="1465924" y="2326"/>
                  </a:lnTo>
                </a:path>
                <a:path w="3036570" h="812800">
                  <a:moveTo>
                    <a:pt x="1518278" y="624297"/>
                  </a:moveTo>
                  <a:lnTo>
                    <a:pt x="1518278" y="0"/>
                  </a:lnTo>
                </a:path>
                <a:path w="3036570" h="812800">
                  <a:moveTo>
                    <a:pt x="1570632" y="630812"/>
                  </a:moveTo>
                  <a:lnTo>
                    <a:pt x="1570632" y="1163"/>
                  </a:lnTo>
                </a:path>
                <a:path w="3036570" h="812800">
                  <a:moveTo>
                    <a:pt x="1622987" y="637327"/>
                  </a:moveTo>
                  <a:lnTo>
                    <a:pt x="1622987" y="3257"/>
                  </a:lnTo>
                </a:path>
                <a:path w="3036570" h="812800">
                  <a:moveTo>
                    <a:pt x="1675341" y="643843"/>
                  </a:moveTo>
                  <a:lnTo>
                    <a:pt x="1675341" y="5584"/>
                  </a:lnTo>
                </a:path>
                <a:path w="3036570" h="812800">
                  <a:moveTo>
                    <a:pt x="1727696" y="650358"/>
                  </a:moveTo>
                  <a:lnTo>
                    <a:pt x="1727696" y="7678"/>
                  </a:lnTo>
                </a:path>
                <a:path w="3036570" h="812800">
                  <a:moveTo>
                    <a:pt x="1780050" y="656873"/>
                  </a:moveTo>
                  <a:lnTo>
                    <a:pt x="1780050" y="9772"/>
                  </a:lnTo>
                </a:path>
                <a:path w="3036570" h="812800">
                  <a:moveTo>
                    <a:pt x="1832405" y="663388"/>
                  </a:moveTo>
                  <a:lnTo>
                    <a:pt x="1832405" y="12099"/>
                  </a:lnTo>
                </a:path>
                <a:path w="3036570" h="812800">
                  <a:moveTo>
                    <a:pt x="1884759" y="669904"/>
                  </a:moveTo>
                  <a:lnTo>
                    <a:pt x="1884759" y="14193"/>
                  </a:lnTo>
                </a:path>
                <a:path w="3036570" h="812800">
                  <a:moveTo>
                    <a:pt x="1937113" y="676186"/>
                  </a:moveTo>
                  <a:lnTo>
                    <a:pt x="1937113" y="16520"/>
                  </a:lnTo>
                </a:path>
                <a:path w="3036570" h="812800">
                  <a:moveTo>
                    <a:pt x="1989468" y="682701"/>
                  </a:moveTo>
                  <a:lnTo>
                    <a:pt x="1989468" y="18614"/>
                  </a:lnTo>
                </a:path>
                <a:path w="3036570" h="812800">
                  <a:moveTo>
                    <a:pt x="2041822" y="689216"/>
                  </a:moveTo>
                  <a:lnTo>
                    <a:pt x="2041822" y="20709"/>
                  </a:lnTo>
                </a:path>
                <a:path w="3036570" h="812800">
                  <a:moveTo>
                    <a:pt x="2094177" y="695732"/>
                  </a:moveTo>
                  <a:lnTo>
                    <a:pt x="2094177" y="23035"/>
                  </a:lnTo>
                </a:path>
                <a:path w="3036570" h="812800">
                  <a:moveTo>
                    <a:pt x="2146531" y="702247"/>
                  </a:moveTo>
                  <a:lnTo>
                    <a:pt x="2146531" y="25130"/>
                  </a:lnTo>
                </a:path>
                <a:path w="3036570" h="812800">
                  <a:moveTo>
                    <a:pt x="2198886" y="708762"/>
                  </a:moveTo>
                  <a:lnTo>
                    <a:pt x="2198886" y="27224"/>
                  </a:lnTo>
                </a:path>
                <a:path w="3036570" h="812800">
                  <a:moveTo>
                    <a:pt x="2251240" y="715277"/>
                  </a:moveTo>
                  <a:lnTo>
                    <a:pt x="2251240" y="29551"/>
                  </a:lnTo>
                </a:path>
                <a:path w="3036570" h="812800">
                  <a:moveTo>
                    <a:pt x="2303594" y="721793"/>
                  </a:moveTo>
                  <a:lnTo>
                    <a:pt x="2303594" y="31645"/>
                  </a:lnTo>
                </a:path>
                <a:path w="3036570" h="812800">
                  <a:moveTo>
                    <a:pt x="2355949" y="728308"/>
                  </a:moveTo>
                  <a:lnTo>
                    <a:pt x="2355949" y="33739"/>
                  </a:lnTo>
                </a:path>
                <a:path w="3036570" h="812800">
                  <a:moveTo>
                    <a:pt x="2408303" y="734590"/>
                  </a:moveTo>
                  <a:lnTo>
                    <a:pt x="2408303" y="36066"/>
                  </a:lnTo>
                </a:path>
                <a:path w="3036570" h="812800">
                  <a:moveTo>
                    <a:pt x="2460658" y="741106"/>
                  </a:moveTo>
                  <a:lnTo>
                    <a:pt x="2460658" y="38160"/>
                  </a:lnTo>
                </a:path>
                <a:path w="3036570" h="812800">
                  <a:moveTo>
                    <a:pt x="2513012" y="747621"/>
                  </a:moveTo>
                  <a:lnTo>
                    <a:pt x="2513012" y="40254"/>
                  </a:lnTo>
                </a:path>
                <a:path w="3036570" h="812800">
                  <a:moveTo>
                    <a:pt x="2565367" y="754136"/>
                  </a:moveTo>
                  <a:lnTo>
                    <a:pt x="2565367" y="42581"/>
                  </a:lnTo>
                </a:path>
                <a:path w="3036570" h="812800">
                  <a:moveTo>
                    <a:pt x="2617721" y="760651"/>
                  </a:moveTo>
                  <a:lnTo>
                    <a:pt x="2617721" y="44675"/>
                  </a:lnTo>
                </a:path>
                <a:path w="3036570" h="812800">
                  <a:moveTo>
                    <a:pt x="2670075" y="767166"/>
                  </a:moveTo>
                  <a:lnTo>
                    <a:pt x="2670075" y="46769"/>
                  </a:lnTo>
                </a:path>
                <a:path w="3036570" h="812800">
                  <a:moveTo>
                    <a:pt x="2722430" y="773682"/>
                  </a:moveTo>
                  <a:lnTo>
                    <a:pt x="2722430" y="49096"/>
                  </a:lnTo>
                </a:path>
                <a:path w="3036570" h="812800">
                  <a:moveTo>
                    <a:pt x="2774784" y="780197"/>
                  </a:moveTo>
                  <a:lnTo>
                    <a:pt x="2774784" y="51190"/>
                  </a:lnTo>
                </a:path>
                <a:path w="3036570" h="812800">
                  <a:moveTo>
                    <a:pt x="2827139" y="786712"/>
                  </a:moveTo>
                  <a:lnTo>
                    <a:pt x="2827139" y="53285"/>
                  </a:lnTo>
                </a:path>
                <a:path w="3036570" h="812800">
                  <a:moveTo>
                    <a:pt x="2879493" y="792995"/>
                  </a:moveTo>
                  <a:lnTo>
                    <a:pt x="2879493" y="55612"/>
                  </a:lnTo>
                </a:path>
                <a:path w="3036570" h="812800">
                  <a:moveTo>
                    <a:pt x="2931848" y="799510"/>
                  </a:moveTo>
                  <a:lnTo>
                    <a:pt x="2931848" y="57706"/>
                  </a:lnTo>
                </a:path>
                <a:path w="3036570" h="812800">
                  <a:moveTo>
                    <a:pt x="2984202" y="806025"/>
                  </a:moveTo>
                  <a:lnTo>
                    <a:pt x="2984202" y="59800"/>
                  </a:lnTo>
                </a:path>
                <a:path w="3036570" h="812800">
                  <a:moveTo>
                    <a:pt x="3036556" y="812540"/>
                  </a:moveTo>
                  <a:lnTo>
                    <a:pt x="3036556" y="621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7" name="object 497" descr=""/>
            <p:cNvSpPr/>
            <p:nvPr/>
          </p:nvSpPr>
          <p:spPr>
            <a:xfrm>
              <a:off x="9380515" y="6272990"/>
              <a:ext cx="0" cy="756920"/>
            </a:xfrm>
            <a:custGeom>
              <a:avLst/>
              <a:gdLst/>
              <a:ahLst/>
              <a:cxnLst/>
              <a:rect l="l" t="t" r="r" b="b"/>
              <a:pathLst>
                <a:path w="0" h="756920">
                  <a:moveTo>
                    <a:pt x="0" y="0"/>
                  </a:moveTo>
                  <a:lnTo>
                    <a:pt x="0" y="756696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8" name="object 498" descr=""/>
            <p:cNvSpPr/>
            <p:nvPr/>
          </p:nvSpPr>
          <p:spPr>
            <a:xfrm>
              <a:off x="10689609" y="6633886"/>
              <a:ext cx="7679055" cy="396240"/>
            </a:xfrm>
            <a:custGeom>
              <a:avLst/>
              <a:gdLst/>
              <a:ahLst/>
              <a:cxnLst/>
              <a:rect l="l" t="t" r="r" b="b"/>
              <a:pathLst>
                <a:path w="7679055" h="396240">
                  <a:moveTo>
                    <a:pt x="7678882" y="0"/>
                  </a:moveTo>
                  <a:lnTo>
                    <a:pt x="7678882" y="395101"/>
                  </a:lnTo>
                </a:path>
                <a:path w="7679055" h="396240">
                  <a:moveTo>
                    <a:pt x="0" y="698"/>
                  </a:moveTo>
                  <a:lnTo>
                    <a:pt x="0" y="395799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9" name="object 499" descr=""/>
            <p:cNvSpPr/>
            <p:nvPr/>
          </p:nvSpPr>
          <p:spPr>
            <a:xfrm>
              <a:off x="10268214" y="6855171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0" y="465"/>
                  </a:moveTo>
                  <a:lnTo>
                    <a:pt x="5584" y="465"/>
                  </a:lnTo>
                  <a:lnTo>
                    <a:pt x="5584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" name="object 500" descr=""/>
            <p:cNvSpPr/>
            <p:nvPr/>
          </p:nvSpPr>
          <p:spPr>
            <a:xfrm>
              <a:off x="10268214" y="6855171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5584" y="0"/>
                  </a:moveTo>
                  <a:lnTo>
                    <a:pt x="5584" y="465"/>
                  </a:lnTo>
                  <a:lnTo>
                    <a:pt x="0" y="465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1" name="object 501" descr=""/>
            <p:cNvSpPr/>
            <p:nvPr/>
          </p:nvSpPr>
          <p:spPr>
            <a:xfrm>
              <a:off x="10262629" y="6855636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1163"/>
                  </a:moveTo>
                  <a:lnTo>
                    <a:pt x="11168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  <a:path w="11429" h="1270">
                  <a:moveTo>
                    <a:pt x="5584" y="0"/>
                  </a:moveTo>
                  <a:lnTo>
                    <a:pt x="11168" y="1163"/>
                  </a:lnTo>
                  <a:lnTo>
                    <a:pt x="11168" y="0"/>
                  </a:lnTo>
                  <a:lnTo>
                    <a:pt x="5584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" name="object 502" descr=""/>
            <p:cNvSpPr/>
            <p:nvPr/>
          </p:nvSpPr>
          <p:spPr>
            <a:xfrm>
              <a:off x="10262629" y="6855636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11168" y="0"/>
                  </a:moveTo>
                  <a:lnTo>
                    <a:pt x="5584" y="0"/>
                  </a:lnTo>
                  <a:lnTo>
                    <a:pt x="11168" y="1163"/>
                  </a:lnTo>
                  <a:lnTo>
                    <a:pt x="11168" y="0"/>
                  </a:lnTo>
                  <a:close/>
                </a:path>
                <a:path w="11429" h="1270">
                  <a:moveTo>
                    <a:pt x="5584" y="0"/>
                  </a:moveTo>
                  <a:lnTo>
                    <a:pt x="11168" y="1163"/>
                  </a:lnTo>
                  <a:lnTo>
                    <a:pt x="0" y="1163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3" name="object 503" descr=""/>
            <p:cNvSpPr/>
            <p:nvPr/>
          </p:nvSpPr>
          <p:spPr>
            <a:xfrm>
              <a:off x="10257510" y="6856800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1861"/>
                  </a:moveTo>
                  <a:lnTo>
                    <a:pt x="16288" y="1861"/>
                  </a:lnTo>
                  <a:lnTo>
                    <a:pt x="5119" y="0"/>
                  </a:lnTo>
                  <a:lnTo>
                    <a:pt x="0" y="1861"/>
                  </a:lnTo>
                  <a:close/>
                </a:path>
                <a:path w="16509" h="1904">
                  <a:moveTo>
                    <a:pt x="5119" y="0"/>
                  </a:moveTo>
                  <a:lnTo>
                    <a:pt x="16288" y="1861"/>
                  </a:lnTo>
                  <a:lnTo>
                    <a:pt x="16288" y="0"/>
                  </a:lnTo>
                  <a:lnTo>
                    <a:pt x="511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" name="object 504" descr=""/>
            <p:cNvSpPr/>
            <p:nvPr/>
          </p:nvSpPr>
          <p:spPr>
            <a:xfrm>
              <a:off x="10257510" y="6856800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16288" y="0"/>
                  </a:moveTo>
                  <a:lnTo>
                    <a:pt x="5119" y="0"/>
                  </a:lnTo>
                  <a:lnTo>
                    <a:pt x="16288" y="1861"/>
                  </a:lnTo>
                  <a:lnTo>
                    <a:pt x="16288" y="0"/>
                  </a:lnTo>
                  <a:close/>
                </a:path>
                <a:path w="16509" h="1904">
                  <a:moveTo>
                    <a:pt x="5119" y="0"/>
                  </a:moveTo>
                  <a:lnTo>
                    <a:pt x="16288" y="1861"/>
                  </a:lnTo>
                  <a:lnTo>
                    <a:pt x="0" y="1861"/>
                  </a:lnTo>
                  <a:lnTo>
                    <a:pt x="5119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5" name="object 505" descr=""/>
            <p:cNvSpPr/>
            <p:nvPr/>
          </p:nvSpPr>
          <p:spPr>
            <a:xfrm>
              <a:off x="10252391" y="6858661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792"/>
                  </a:moveTo>
                  <a:lnTo>
                    <a:pt x="21407" y="2792"/>
                  </a:lnTo>
                  <a:lnTo>
                    <a:pt x="5119" y="0"/>
                  </a:lnTo>
                  <a:lnTo>
                    <a:pt x="0" y="2792"/>
                  </a:lnTo>
                  <a:close/>
                </a:path>
                <a:path w="21590" h="3175">
                  <a:moveTo>
                    <a:pt x="5119" y="0"/>
                  </a:moveTo>
                  <a:lnTo>
                    <a:pt x="21407" y="2792"/>
                  </a:lnTo>
                  <a:lnTo>
                    <a:pt x="21407" y="0"/>
                  </a:lnTo>
                  <a:lnTo>
                    <a:pt x="511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6" name="object 506" descr=""/>
            <p:cNvSpPr/>
            <p:nvPr/>
          </p:nvSpPr>
          <p:spPr>
            <a:xfrm>
              <a:off x="10252391" y="6858661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407" y="0"/>
                  </a:moveTo>
                  <a:lnTo>
                    <a:pt x="5119" y="0"/>
                  </a:lnTo>
                  <a:lnTo>
                    <a:pt x="21407" y="2792"/>
                  </a:lnTo>
                  <a:lnTo>
                    <a:pt x="21407" y="0"/>
                  </a:lnTo>
                  <a:close/>
                </a:path>
                <a:path w="21590" h="3175">
                  <a:moveTo>
                    <a:pt x="5119" y="0"/>
                  </a:moveTo>
                  <a:lnTo>
                    <a:pt x="21407" y="2792"/>
                  </a:lnTo>
                  <a:lnTo>
                    <a:pt x="0" y="2792"/>
                  </a:lnTo>
                  <a:lnTo>
                    <a:pt x="5119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7" name="object 507" descr=""/>
            <p:cNvSpPr/>
            <p:nvPr/>
          </p:nvSpPr>
          <p:spPr>
            <a:xfrm>
              <a:off x="10247970" y="6861453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3257"/>
                  </a:moveTo>
                  <a:lnTo>
                    <a:pt x="25828" y="3257"/>
                  </a:lnTo>
                  <a:lnTo>
                    <a:pt x="4421" y="0"/>
                  </a:lnTo>
                  <a:lnTo>
                    <a:pt x="0" y="3257"/>
                  </a:lnTo>
                  <a:close/>
                </a:path>
                <a:path w="26034" h="3809">
                  <a:moveTo>
                    <a:pt x="4421" y="0"/>
                  </a:moveTo>
                  <a:lnTo>
                    <a:pt x="25828" y="3257"/>
                  </a:lnTo>
                  <a:lnTo>
                    <a:pt x="25828" y="0"/>
                  </a:lnTo>
                  <a:lnTo>
                    <a:pt x="442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" name="object 508" descr=""/>
            <p:cNvSpPr/>
            <p:nvPr/>
          </p:nvSpPr>
          <p:spPr>
            <a:xfrm>
              <a:off x="10247970" y="6861453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25828" y="0"/>
                  </a:moveTo>
                  <a:lnTo>
                    <a:pt x="4421" y="0"/>
                  </a:lnTo>
                  <a:lnTo>
                    <a:pt x="25828" y="3257"/>
                  </a:lnTo>
                  <a:lnTo>
                    <a:pt x="25828" y="0"/>
                  </a:lnTo>
                  <a:close/>
                </a:path>
                <a:path w="26034" h="3809">
                  <a:moveTo>
                    <a:pt x="4421" y="0"/>
                  </a:moveTo>
                  <a:lnTo>
                    <a:pt x="25828" y="3257"/>
                  </a:lnTo>
                  <a:lnTo>
                    <a:pt x="0" y="3257"/>
                  </a:lnTo>
                  <a:lnTo>
                    <a:pt x="442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9" name="object 509" descr=""/>
            <p:cNvSpPr/>
            <p:nvPr/>
          </p:nvSpPr>
          <p:spPr>
            <a:xfrm>
              <a:off x="10244015" y="6864711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3955"/>
                  </a:moveTo>
                  <a:lnTo>
                    <a:pt x="29783" y="3955"/>
                  </a:lnTo>
                  <a:lnTo>
                    <a:pt x="3955" y="0"/>
                  </a:lnTo>
                  <a:lnTo>
                    <a:pt x="0" y="3955"/>
                  </a:lnTo>
                  <a:close/>
                </a:path>
                <a:path w="29845" h="4445">
                  <a:moveTo>
                    <a:pt x="3955" y="0"/>
                  </a:moveTo>
                  <a:lnTo>
                    <a:pt x="29783" y="3955"/>
                  </a:lnTo>
                  <a:lnTo>
                    <a:pt x="29783" y="0"/>
                  </a:lnTo>
                  <a:lnTo>
                    <a:pt x="395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" name="object 510" descr=""/>
            <p:cNvSpPr/>
            <p:nvPr/>
          </p:nvSpPr>
          <p:spPr>
            <a:xfrm>
              <a:off x="10244015" y="6864711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29783" y="0"/>
                  </a:moveTo>
                  <a:lnTo>
                    <a:pt x="3955" y="0"/>
                  </a:lnTo>
                  <a:lnTo>
                    <a:pt x="29783" y="3955"/>
                  </a:lnTo>
                  <a:lnTo>
                    <a:pt x="29783" y="0"/>
                  </a:lnTo>
                  <a:close/>
                </a:path>
                <a:path w="29845" h="4445">
                  <a:moveTo>
                    <a:pt x="3955" y="0"/>
                  </a:moveTo>
                  <a:lnTo>
                    <a:pt x="29783" y="3955"/>
                  </a:lnTo>
                  <a:lnTo>
                    <a:pt x="0" y="3955"/>
                  </a:lnTo>
                  <a:lnTo>
                    <a:pt x="395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1" name="object 511" descr=""/>
            <p:cNvSpPr/>
            <p:nvPr/>
          </p:nvSpPr>
          <p:spPr>
            <a:xfrm>
              <a:off x="10240757" y="6868667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0" y="4421"/>
                  </a:moveTo>
                  <a:lnTo>
                    <a:pt x="33041" y="4421"/>
                  </a:lnTo>
                  <a:lnTo>
                    <a:pt x="3257" y="0"/>
                  </a:lnTo>
                  <a:lnTo>
                    <a:pt x="0" y="4421"/>
                  </a:lnTo>
                  <a:close/>
                </a:path>
                <a:path w="33654" h="4445">
                  <a:moveTo>
                    <a:pt x="3257" y="0"/>
                  </a:moveTo>
                  <a:lnTo>
                    <a:pt x="33041" y="4421"/>
                  </a:lnTo>
                  <a:lnTo>
                    <a:pt x="33041" y="0"/>
                  </a:lnTo>
                  <a:lnTo>
                    <a:pt x="3257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" name="object 512" descr=""/>
            <p:cNvSpPr/>
            <p:nvPr/>
          </p:nvSpPr>
          <p:spPr>
            <a:xfrm>
              <a:off x="10240757" y="6868667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33041" y="0"/>
                  </a:moveTo>
                  <a:lnTo>
                    <a:pt x="3257" y="0"/>
                  </a:lnTo>
                  <a:lnTo>
                    <a:pt x="33041" y="4421"/>
                  </a:lnTo>
                  <a:lnTo>
                    <a:pt x="33041" y="0"/>
                  </a:lnTo>
                  <a:close/>
                </a:path>
                <a:path w="33654" h="4445">
                  <a:moveTo>
                    <a:pt x="3257" y="0"/>
                  </a:moveTo>
                  <a:lnTo>
                    <a:pt x="33041" y="4421"/>
                  </a:lnTo>
                  <a:lnTo>
                    <a:pt x="0" y="4421"/>
                  </a:lnTo>
                  <a:lnTo>
                    <a:pt x="3257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3" name="object 513" descr=""/>
            <p:cNvSpPr/>
            <p:nvPr/>
          </p:nvSpPr>
          <p:spPr>
            <a:xfrm>
              <a:off x="10237965" y="6873088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4886"/>
                  </a:moveTo>
                  <a:lnTo>
                    <a:pt x="35833" y="4886"/>
                  </a:lnTo>
                  <a:lnTo>
                    <a:pt x="2792" y="0"/>
                  </a:lnTo>
                  <a:lnTo>
                    <a:pt x="0" y="4886"/>
                  </a:lnTo>
                  <a:close/>
                </a:path>
                <a:path w="36195" h="5079">
                  <a:moveTo>
                    <a:pt x="2792" y="0"/>
                  </a:moveTo>
                  <a:lnTo>
                    <a:pt x="35833" y="4886"/>
                  </a:lnTo>
                  <a:lnTo>
                    <a:pt x="35833" y="0"/>
                  </a:lnTo>
                  <a:lnTo>
                    <a:pt x="2792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" name="object 514" descr=""/>
            <p:cNvSpPr/>
            <p:nvPr/>
          </p:nvSpPr>
          <p:spPr>
            <a:xfrm>
              <a:off x="10237965" y="6873088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35833" y="0"/>
                  </a:moveTo>
                  <a:lnTo>
                    <a:pt x="2792" y="0"/>
                  </a:lnTo>
                  <a:lnTo>
                    <a:pt x="35833" y="4886"/>
                  </a:lnTo>
                  <a:lnTo>
                    <a:pt x="35833" y="0"/>
                  </a:lnTo>
                  <a:close/>
                </a:path>
                <a:path w="36195" h="5079">
                  <a:moveTo>
                    <a:pt x="2792" y="0"/>
                  </a:moveTo>
                  <a:lnTo>
                    <a:pt x="35833" y="4886"/>
                  </a:lnTo>
                  <a:lnTo>
                    <a:pt x="0" y="4886"/>
                  </a:lnTo>
                  <a:lnTo>
                    <a:pt x="2792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5" name="object 515" descr=""/>
            <p:cNvSpPr/>
            <p:nvPr/>
          </p:nvSpPr>
          <p:spPr>
            <a:xfrm>
              <a:off x="10236103" y="6877974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5351"/>
                  </a:moveTo>
                  <a:lnTo>
                    <a:pt x="37695" y="5351"/>
                  </a:lnTo>
                  <a:lnTo>
                    <a:pt x="1861" y="0"/>
                  </a:lnTo>
                  <a:lnTo>
                    <a:pt x="0" y="5351"/>
                  </a:lnTo>
                  <a:close/>
                </a:path>
                <a:path w="38100" h="5715">
                  <a:moveTo>
                    <a:pt x="1861" y="0"/>
                  </a:moveTo>
                  <a:lnTo>
                    <a:pt x="37695" y="5351"/>
                  </a:lnTo>
                  <a:lnTo>
                    <a:pt x="37695" y="0"/>
                  </a:lnTo>
                  <a:lnTo>
                    <a:pt x="186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6" name="object 516" descr=""/>
            <p:cNvSpPr/>
            <p:nvPr/>
          </p:nvSpPr>
          <p:spPr>
            <a:xfrm>
              <a:off x="10236103" y="6877974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37695" y="0"/>
                  </a:moveTo>
                  <a:lnTo>
                    <a:pt x="1861" y="0"/>
                  </a:lnTo>
                  <a:lnTo>
                    <a:pt x="37695" y="5351"/>
                  </a:lnTo>
                  <a:lnTo>
                    <a:pt x="37695" y="0"/>
                  </a:lnTo>
                  <a:close/>
                </a:path>
                <a:path w="38100" h="5715">
                  <a:moveTo>
                    <a:pt x="1861" y="0"/>
                  </a:moveTo>
                  <a:lnTo>
                    <a:pt x="37695" y="5351"/>
                  </a:lnTo>
                  <a:lnTo>
                    <a:pt x="0" y="5351"/>
                  </a:lnTo>
                  <a:lnTo>
                    <a:pt x="186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7" name="object 517" descr=""/>
            <p:cNvSpPr/>
            <p:nvPr/>
          </p:nvSpPr>
          <p:spPr>
            <a:xfrm>
              <a:off x="10234939" y="688332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5584"/>
                  </a:moveTo>
                  <a:lnTo>
                    <a:pt x="38858" y="5584"/>
                  </a:lnTo>
                  <a:lnTo>
                    <a:pt x="1163" y="0"/>
                  </a:lnTo>
                  <a:lnTo>
                    <a:pt x="0" y="5584"/>
                  </a:lnTo>
                  <a:close/>
                </a:path>
                <a:path w="39370" h="5715">
                  <a:moveTo>
                    <a:pt x="1163" y="0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8" name="object 518" descr=""/>
            <p:cNvSpPr/>
            <p:nvPr/>
          </p:nvSpPr>
          <p:spPr>
            <a:xfrm>
              <a:off x="10234940" y="688332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8858" y="0"/>
                  </a:moveTo>
                  <a:lnTo>
                    <a:pt x="1163" y="0"/>
                  </a:lnTo>
                  <a:lnTo>
                    <a:pt x="38858" y="5584"/>
                  </a:lnTo>
                  <a:lnTo>
                    <a:pt x="38858" y="0"/>
                  </a:lnTo>
                  <a:close/>
                </a:path>
                <a:path w="39370" h="5715">
                  <a:moveTo>
                    <a:pt x="1163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116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9" name="object 519" descr=""/>
            <p:cNvSpPr/>
            <p:nvPr/>
          </p:nvSpPr>
          <p:spPr>
            <a:xfrm>
              <a:off x="10234474" y="688891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5584"/>
                  </a:moveTo>
                  <a:lnTo>
                    <a:pt x="39323" y="5584"/>
                  </a:lnTo>
                  <a:lnTo>
                    <a:pt x="465" y="0"/>
                  </a:lnTo>
                  <a:lnTo>
                    <a:pt x="0" y="5584"/>
                  </a:lnTo>
                  <a:close/>
                </a:path>
                <a:path w="39370" h="5715">
                  <a:moveTo>
                    <a:pt x="465" y="0"/>
                  </a:moveTo>
                  <a:lnTo>
                    <a:pt x="39323" y="5584"/>
                  </a:lnTo>
                  <a:lnTo>
                    <a:pt x="39323" y="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0" name="object 520" descr=""/>
            <p:cNvSpPr/>
            <p:nvPr/>
          </p:nvSpPr>
          <p:spPr>
            <a:xfrm>
              <a:off x="10234474" y="688891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9323" y="0"/>
                  </a:moveTo>
                  <a:lnTo>
                    <a:pt x="465" y="0"/>
                  </a:lnTo>
                  <a:lnTo>
                    <a:pt x="39323" y="5584"/>
                  </a:lnTo>
                  <a:lnTo>
                    <a:pt x="39323" y="0"/>
                  </a:lnTo>
                  <a:close/>
                </a:path>
                <a:path w="39370" h="5715">
                  <a:moveTo>
                    <a:pt x="465" y="0"/>
                  </a:moveTo>
                  <a:lnTo>
                    <a:pt x="39323" y="5584"/>
                  </a:lnTo>
                  <a:lnTo>
                    <a:pt x="0" y="5584"/>
                  </a:lnTo>
                  <a:lnTo>
                    <a:pt x="46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1" name="object 521" descr=""/>
            <p:cNvSpPr/>
            <p:nvPr/>
          </p:nvSpPr>
          <p:spPr>
            <a:xfrm>
              <a:off x="10273798" y="689449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2" name="object 522" descr=""/>
            <p:cNvSpPr/>
            <p:nvPr/>
          </p:nvSpPr>
          <p:spPr>
            <a:xfrm>
              <a:off x="10273798" y="689449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9091" y="0"/>
                  </a:moveTo>
                  <a:lnTo>
                    <a:pt x="0" y="0"/>
                  </a:lnTo>
                  <a:lnTo>
                    <a:pt x="38858" y="5584"/>
                  </a:lnTo>
                  <a:lnTo>
                    <a:pt x="39091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3" name="object 523" descr=""/>
            <p:cNvSpPr/>
            <p:nvPr/>
          </p:nvSpPr>
          <p:spPr>
            <a:xfrm>
              <a:off x="10273798" y="690007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7695" y="5351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0" y="5351"/>
                  </a:lnTo>
                  <a:lnTo>
                    <a:pt x="37695" y="5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4" name="object 524" descr=""/>
            <p:cNvSpPr/>
            <p:nvPr/>
          </p:nvSpPr>
          <p:spPr>
            <a:xfrm>
              <a:off x="10273798" y="690007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8858" y="0"/>
                  </a:moveTo>
                  <a:lnTo>
                    <a:pt x="0" y="0"/>
                  </a:lnTo>
                  <a:lnTo>
                    <a:pt x="37695" y="5351"/>
                  </a:lnTo>
                  <a:lnTo>
                    <a:pt x="38858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37695" y="5351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5" name="object 525" descr=""/>
            <p:cNvSpPr/>
            <p:nvPr/>
          </p:nvSpPr>
          <p:spPr>
            <a:xfrm>
              <a:off x="10273798" y="6905431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5601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0" y="5351"/>
                  </a:lnTo>
                  <a:lnTo>
                    <a:pt x="35601" y="5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6" name="object 526" descr=""/>
            <p:cNvSpPr/>
            <p:nvPr/>
          </p:nvSpPr>
          <p:spPr>
            <a:xfrm>
              <a:off x="10273798" y="6905431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37695" y="0"/>
                  </a:moveTo>
                  <a:lnTo>
                    <a:pt x="0" y="0"/>
                  </a:lnTo>
                  <a:lnTo>
                    <a:pt x="35601" y="5351"/>
                  </a:lnTo>
                  <a:lnTo>
                    <a:pt x="37695" y="0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35601" y="5351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7" name="object 527" descr=""/>
            <p:cNvSpPr/>
            <p:nvPr/>
          </p:nvSpPr>
          <p:spPr>
            <a:xfrm>
              <a:off x="10273798" y="6910783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0"/>
                  </a:moveTo>
                  <a:lnTo>
                    <a:pt x="33041" y="4886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  <a:path w="36195" h="5079">
                  <a:moveTo>
                    <a:pt x="0" y="0"/>
                  </a:moveTo>
                  <a:lnTo>
                    <a:pt x="0" y="4886"/>
                  </a:lnTo>
                  <a:lnTo>
                    <a:pt x="33041" y="4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8" name="object 528" descr=""/>
            <p:cNvSpPr/>
            <p:nvPr/>
          </p:nvSpPr>
          <p:spPr>
            <a:xfrm>
              <a:off x="10273798" y="6910783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35601" y="0"/>
                  </a:moveTo>
                  <a:lnTo>
                    <a:pt x="0" y="0"/>
                  </a:lnTo>
                  <a:lnTo>
                    <a:pt x="33041" y="4886"/>
                  </a:lnTo>
                  <a:lnTo>
                    <a:pt x="35601" y="0"/>
                  </a:lnTo>
                  <a:close/>
                </a:path>
                <a:path w="36195" h="5079">
                  <a:moveTo>
                    <a:pt x="0" y="0"/>
                  </a:moveTo>
                  <a:lnTo>
                    <a:pt x="33041" y="4886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9" name="object 529" descr=""/>
            <p:cNvSpPr/>
            <p:nvPr/>
          </p:nvSpPr>
          <p:spPr>
            <a:xfrm>
              <a:off x="10273798" y="6915669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0" y="0"/>
                  </a:moveTo>
                  <a:lnTo>
                    <a:pt x="29551" y="4421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  <a:path w="33654" h="4445">
                  <a:moveTo>
                    <a:pt x="0" y="0"/>
                  </a:moveTo>
                  <a:lnTo>
                    <a:pt x="0" y="4421"/>
                  </a:lnTo>
                  <a:lnTo>
                    <a:pt x="29551" y="4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0" name="object 530" descr=""/>
            <p:cNvSpPr/>
            <p:nvPr/>
          </p:nvSpPr>
          <p:spPr>
            <a:xfrm>
              <a:off x="10273798" y="6915669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33041" y="0"/>
                  </a:moveTo>
                  <a:lnTo>
                    <a:pt x="0" y="0"/>
                  </a:lnTo>
                  <a:lnTo>
                    <a:pt x="29551" y="4421"/>
                  </a:lnTo>
                  <a:lnTo>
                    <a:pt x="33041" y="0"/>
                  </a:lnTo>
                  <a:close/>
                </a:path>
                <a:path w="33654" h="4445">
                  <a:moveTo>
                    <a:pt x="0" y="0"/>
                  </a:moveTo>
                  <a:lnTo>
                    <a:pt x="29551" y="4421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1" name="object 531" descr=""/>
            <p:cNvSpPr/>
            <p:nvPr/>
          </p:nvSpPr>
          <p:spPr>
            <a:xfrm>
              <a:off x="10273798" y="6920090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0"/>
                  </a:moveTo>
                  <a:lnTo>
                    <a:pt x="25595" y="3955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  <a:path w="29845" h="4445">
                  <a:moveTo>
                    <a:pt x="0" y="0"/>
                  </a:moveTo>
                  <a:lnTo>
                    <a:pt x="0" y="3955"/>
                  </a:lnTo>
                  <a:lnTo>
                    <a:pt x="25595" y="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2" name="object 532" descr=""/>
            <p:cNvSpPr/>
            <p:nvPr/>
          </p:nvSpPr>
          <p:spPr>
            <a:xfrm>
              <a:off x="10273798" y="6920090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29551" y="0"/>
                  </a:moveTo>
                  <a:lnTo>
                    <a:pt x="0" y="0"/>
                  </a:lnTo>
                  <a:lnTo>
                    <a:pt x="25595" y="3955"/>
                  </a:lnTo>
                  <a:lnTo>
                    <a:pt x="29551" y="0"/>
                  </a:lnTo>
                  <a:close/>
                </a:path>
                <a:path w="29845" h="4445">
                  <a:moveTo>
                    <a:pt x="0" y="0"/>
                  </a:moveTo>
                  <a:lnTo>
                    <a:pt x="25595" y="3955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3" name="object 533" descr=""/>
            <p:cNvSpPr/>
            <p:nvPr/>
          </p:nvSpPr>
          <p:spPr>
            <a:xfrm>
              <a:off x="10273798" y="6924046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0"/>
                  </a:moveTo>
                  <a:lnTo>
                    <a:pt x="21174" y="3490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0" y="3490"/>
                  </a:lnTo>
                  <a:lnTo>
                    <a:pt x="21174" y="3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4" name="object 534" descr=""/>
            <p:cNvSpPr/>
            <p:nvPr/>
          </p:nvSpPr>
          <p:spPr>
            <a:xfrm>
              <a:off x="10273798" y="6924046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25595" y="0"/>
                  </a:moveTo>
                  <a:lnTo>
                    <a:pt x="0" y="0"/>
                  </a:lnTo>
                  <a:lnTo>
                    <a:pt x="21174" y="3490"/>
                  </a:lnTo>
                  <a:lnTo>
                    <a:pt x="25595" y="0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21174" y="3490"/>
                  </a:lnTo>
                  <a:lnTo>
                    <a:pt x="0" y="349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5" name="object 535" descr=""/>
            <p:cNvSpPr/>
            <p:nvPr/>
          </p:nvSpPr>
          <p:spPr>
            <a:xfrm>
              <a:off x="10273798" y="6927536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2559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559"/>
                  </a:lnTo>
                  <a:lnTo>
                    <a:pt x="16288" y="25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6" name="object 536" descr=""/>
            <p:cNvSpPr/>
            <p:nvPr/>
          </p:nvSpPr>
          <p:spPr>
            <a:xfrm>
              <a:off x="10273798" y="6927536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174" y="0"/>
                  </a:moveTo>
                  <a:lnTo>
                    <a:pt x="0" y="0"/>
                  </a:lnTo>
                  <a:lnTo>
                    <a:pt x="16288" y="2559"/>
                  </a:lnTo>
                  <a:lnTo>
                    <a:pt x="21174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16288" y="2559"/>
                  </a:lnTo>
                  <a:lnTo>
                    <a:pt x="0" y="25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7" name="object 537" descr=""/>
            <p:cNvSpPr/>
            <p:nvPr/>
          </p:nvSpPr>
          <p:spPr>
            <a:xfrm>
              <a:off x="10273798" y="6930096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40">
                  <a:moveTo>
                    <a:pt x="0" y="0"/>
                  </a:moveTo>
                  <a:lnTo>
                    <a:pt x="10936" y="2094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  <a:path w="16509" h="2540">
                  <a:moveTo>
                    <a:pt x="0" y="0"/>
                  </a:moveTo>
                  <a:lnTo>
                    <a:pt x="0" y="2094"/>
                  </a:lnTo>
                  <a:lnTo>
                    <a:pt x="10936" y="20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8" name="object 538" descr=""/>
            <p:cNvSpPr/>
            <p:nvPr/>
          </p:nvSpPr>
          <p:spPr>
            <a:xfrm>
              <a:off x="10273798" y="6930096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40">
                  <a:moveTo>
                    <a:pt x="16288" y="0"/>
                  </a:moveTo>
                  <a:lnTo>
                    <a:pt x="0" y="0"/>
                  </a:lnTo>
                  <a:lnTo>
                    <a:pt x="10936" y="2094"/>
                  </a:lnTo>
                  <a:lnTo>
                    <a:pt x="16288" y="0"/>
                  </a:lnTo>
                  <a:close/>
                </a:path>
                <a:path w="16509" h="2540">
                  <a:moveTo>
                    <a:pt x="0" y="0"/>
                  </a:moveTo>
                  <a:lnTo>
                    <a:pt x="10936" y="2094"/>
                  </a:lnTo>
                  <a:lnTo>
                    <a:pt x="0" y="209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9" name="object 539" descr=""/>
            <p:cNvSpPr/>
            <p:nvPr/>
          </p:nvSpPr>
          <p:spPr>
            <a:xfrm>
              <a:off x="10273798" y="6932190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1163"/>
                  </a:moveTo>
                  <a:lnTo>
                    <a:pt x="0" y="1396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4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0" name="object 540" descr=""/>
            <p:cNvSpPr/>
            <p:nvPr/>
          </p:nvSpPr>
          <p:spPr>
            <a:xfrm>
              <a:off x="10273798" y="6932190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  <a:path w="5715" h="1904">
                  <a:moveTo>
                    <a:pt x="0" y="1163"/>
                  </a:moveTo>
                  <a:lnTo>
                    <a:pt x="5584" y="1163"/>
                  </a:lnTo>
                  <a:lnTo>
                    <a:pt x="0" y="1396"/>
                  </a:lnTo>
                  <a:lnTo>
                    <a:pt x="0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1" name="object 541" descr=""/>
            <p:cNvSpPr/>
            <p:nvPr/>
          </p:nvSpPr>
          <p:spPr>
            <a:xfrm>
              <a:off x="10273798" y="6932190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0"/>
                  </a:moveTo>
                  <a:lnTo>
                    <a:pt x="5584" y="1163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2" name="object 542" descr=""/>
            <p:cNvSpPr/>
            <p:nvPr/>
          </p:nvSpPr>
          <p:spPr>
            <a:xfrm>
              <a:off x="10273798" y="6932190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0"/>
                  </a:moveTo>
                  <a:lnTo>
                    <a:pt x="10936" y="0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3" name="object 543" descr=""/>
            <p:cNvSpPr/>
            <p:nvPr/>
          </p:nvSpPr>
          <p:spPr>
            <a:xfrm>
              <a:off x="10234475" y="6855171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78415" y="39203"/>
                  </a:moveTo>
                  <a:lnTo>
                    <a:pt x="75332" y="23942"/>
                  </a:lnTo>
                  <a:lnTo>
                    <a:pt x="66928" y="11480"/>
                  </a:lnTo>
                  <a:lnTo>
                    <a:pt x="54465" y="3079"/>
                  </a:lnTo>
                  <a:lnTo>
                    <a:pt x="39203" y="0"/>
                  </a:lnTo>
                  <a:lnTo>
                    <a:pt x="23942" y="3082"/>
                  </a:lnTo>
                  <a:lnTo>
                    <a:pt x="11480" y="11486"/>
                  </a:lnTo>
                  <a:lnTo>
                    <a:pt x="3079" y="23949"/>
                  </a:lnTo>
                  <a:lnTo>
                    <a:pt x="0" y="39211"/>
                  </a:lnTo>
                  <a:lnTo>
                    <a:pt x="3082" y="54472"/>
                  </a:lnTo>
                  <a:lnTo>
                    <a:pt x="11486" y="66934"/>
                  </a:lnTo>
                  <a:lnTo>
                    <a:pt x="23949" y="75335"/>
                  </a:lnTo>
                  <a:lnTo>
                    <a:pt x="39211" y="78415"/>
                  </a:lnTo>
                  <a:lnTo>
                    <a:pt x="54472" y="75332"/>
                  </a:lnTo>
                  <a:lnTo>
                    <a:pt x="66934" y="66928"/>
                  </a:lnTo>
                  <a:lnTo>
                    <a:pt x="75335" y="54465"/>
                  </a:lnTo>
                  <a:lnTo>
                    <a:pt x="78415" y="39203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4" name="object 544" descr=""/>
            <p:cNvSpPr/>
            <p:nvPr/>
          </p:nvSpPr>
          <p:spPr>
            <a:xfrm>
              <a:off x="10234474" y="6855171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323" y="78415"/>
                  </a:moveTo>
                  <a:lnTo>
                    <a:pt x="39323" y="0"/>
                  </a:lnTo>
                </a:path>
                <a:path w="78740" h="78740">
                  <a:moveTo>
                    <a:pt x="78415" y="39323"/>
                  </a:moveTo>
                  <a:lnTo>
                    <a:pt x="0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5" name="object 545" descr=""/>
          <p:cNvSpPr txBox="1"/>
          <p:nvPr/>
        </p:nvSpPr>
        <p:spPr>
          <a:xfrm>
            <a:off x="1810861" y="5908623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546" name="object 546" descr=""/>
          <p:cNvGrpSpPr/>
          <p:nvPr/>
        </p:nvGrpSpPr>
        <p:grpSpPr>
          <a:xfrm>
            <a:off x="6988243" y="3947712"/>
            <a:ext cx="11438255" cy="432434"/>
            <a:chOff x="6988243" y="3947712"/>
            <a:chExt cx="11438255" cy="432434"/>
          </a:xfrm>
        </p:grpSpPr>
        <p:sp>
          <p:nvSpPr>
            <p:cNvPr id="547" name="object 547" descr=""/>
            <p:cNvSpPr/>
            <p:nvPr/>
          </p:nvSpPr>
          <p:spPr>
            <a:xfrm>
              <a:off x="7589762" y="3958924"/>
              <a:ext cx="10201275" cy="387985"/>
            </a:xfrm>
            <a:custGeom>
              <a:avLst/>
              <a:gdLst/>
              <a:ahLst/>
              <a:cxnLst/>
              <a:rect l="l" t="t" r="r" b="b"/>
              <a:pathLst>
                <a:path w="10201275" h="387985">
                  <a:moveTo>
                    <a:pt x="3769751" y="0"/>
                  </a:moveTo>
                  <a:lnTo>
                    <a:pt x="3769751" y="387190"/>
                  </a:lnTo>
                </a:path>
                <a:path w="10201275" h="387985">
                  <a:moveTo>
                    <a:pt x="3717397" y="0"/>
                  </a:moveTo>
                  <a:lnTo>
                    <a:pt x="3717397" y="387190"/>
                  </a:lnTo>
                </a:path>
                <a:path w="10201275" h="387985">
                  <a:moveTo>
                    <a:pt x="3665042" y="0"/>
                  </a:moveTo>
                  <a:lnTo>
                    <a:pt x="3665042" y="387190"/>
                  </a:lnTo>
                </a:path>
                <a:path w="10201275" h="387985">
                  <a:moveTo>
                    <a:pt x="3612688" y="0"/>
                  </a:moveTo>
                  <a:lnTo>
                    <a:pt x="3612688" y="387190"/>
                  </a:lnTo>
                </a:path>
                <a:path w="10201275" h="387985">
                  <a:moveTo>
                    <a:pt x="3560333" y="0"/>
                  </a:moveTo>
                  <a:lnTo>
                    <a:pt x="3560333" y="387190"/>
                  </a:lnTo>
                </a:path>
                <a:path w="10201275" h="387985">
                  <a:moveTo>
                    <a:pt x="3507979" y="0"/>
                  </a:moveTo>
                  <a:lnTo>
                    <a:pt x="3507979" y="387190"/>
                  </a:lnTo>
                </a:path>
                <a:path w="10201275" h="387985">
                  <a:moveTo>
                    <a:pt x="3455625" y="0"/>
                  </a:moveTo>
                  <a:lnTo>
                    <a:pt x="3455625" y="387190"/>
                  </a:lnTo>
                </a:path>
                <a:path w="10201275" h="387985">
                  <a:moveTo>
                    <a:pt x="3403270" y="0"/>
                  </a:moveTo>
                  <a:lnTo>
                    <a:pt x="3403270" y="387190"/>
                  </a:lnTo>
                </a:path>
                <a:path w="10201275" h="387985">
                  <a:moveTo>
                    <a:pt x="3350916" y="0"/>
                  </a:moveTo>
                  <a:lnTo>
                    <a:pt x="3350916" y="387190"/>
                  </a:lnTo>
                </a:path>
                <a:path w="10201275" h="387985">
                  <a:moveTo>
                    <a:pt x="3298561" y="0"/>
                  </a:moveTo>
                  <a:lnTo>
                    <a:pt x="3298561" y="387190"/>
                  </a:lnTo>
                </a:path>
                <a:path w="10201275" h="387985">
                  <a:moveTo>
                    <a:pt x="3246207" y="0"/>
                  </a:moveTo>
                  <a:lnTo>
                    <a:pt x="3246207" y="387190"/>
                  </a:lnTo>
                </a:path>
                <a:path w="10201275" h="387985">
                  <a:moveTo>
                    <a:pt x="3193852" y="0"/>
                  </a:moveTo>
                  <a:lnTo>
                    <a:pt x="3193852" y="387190"/>
                  </a:lnTo>
                </a:path>
                <a:path w="10201275" h="387985">
                  <a:moveTo>
                    <a:pt x="3141498" y="0"/>
                  </a:moveTo>
                  <a:lnTo>
                    <a:pt x="3141498" y="387190"/>
                  </a:lnTo>
                </a:path>
                <a:path w="10201275" h="387985">
                  <a:moveTo>
                    <a:pt x="3089144" y="0"/>
                  </a:moveTo>
                  <a:lnTo>
                    <a:pt x="3089144" y="387190"/>
                  </a:lnTo>
                </a:path>
                <a:path w="10201275" h="387985">
                  <a:moveTo>
                    <a:pt x="3036789" y="0"/>
                  </a:moveTo>
                  <a:lnTo>
                    <a:pt x="3036789" y="387190"/>
                  </a:lnTo>
                </a:path>
                <a:path w="10201275" h="387985">
                  <a:moveTo>
                    <a:pt x="2984435" y="0"/>
                  </a:moveTo>
                  <a:lnTo>
                    <a:pt x="2984435" y="387190"/>
                  </a:lnTo>
                </a:path>
                <a:path w="10201275" h="387985">
                  <a:moveTo>
                    <a:pt x="2932080" y="0"/>
                  </a:moveTo>
                  <a:lnTo>
                    <a:pt x="2932080" y="387190"/>
                  </a:lnTo>
                </a:path>
                <a:path w="10201275" h="387985">
                  <a:moveTo>
                    <a:pt x="2879726" y="0"/>
                  </a:moveTo>
                  <a:lnTo>
                    <a:pt x="2879726" y="387190"/>
                  </a:lnTo>
                </a:path>
                <a:path w="10201275" h="387985">
                  <a:moveTo>
                    <a:pt x="2827371" y="0"/>
                  </a:moveTo>
                  <a:lnTo>
                    <a:pt x="2827371" y="387190"/>
                  </a:lnTo>
                </a:path>
                <a:path w="10201275" h="387985">
                  <a:moveTo>
                    <a:pt x="2775017" y="0"/>
                  </a:moveTo>
                  <a:lnTo>
                    <a:pt x="2775017" y="387190"/>
                  </a:lnTo>
                </a:path>
                <a:path w="10201275" h="387985">
                  <a:moveTo>
                    <a:pt x="2722663" y="0"/>
                  </a:moveTo>
                  <a:lnTo>
                    <a:pt x="2722663" y="387190"/>
                  </a:lnTo>
                </a:path>
                <a:path w="10201275" h="387985">
                  <a:moveTo>
                    <a:pt x="2670308" y="0"/>
                  </a:moveTo>
                  <a:lnTo>
                    <a:pt x="2670308" y="387190"/>
                  </a:lnTo>
                </a:path>
                <a:path w="10201275" h="387985">
                  <a:moveTo>
                    <a:pt x="2617954" y="0"/>
                  </a:moveTo>
                  <a:lnTo>
                    <a:pt x="2617954" y="387190"/>
                  </a:lnTo>
                </a:path>
                <a:path w="10201275" h="387985">
                  <a:moveTo>
                    <a:pt x="2565599" y="0"/>
                  </a:moveTo>
                  <a:lnTo>
                    <a:pt x="2565599" y="387190"/>
                  </a:lnTo>
                </a:path>
                <a:path w="10201275" h="387985">
                  <a:moveTo>
                    <a:pt x="2513245" y="0"/>
                  </a:moveTo>
                  <a:lnTo>
                    <a:pt x="2513245" y="387422"/>
                  </a:lnTo>
                </a:path>
                <a:path w="10201275" h="387985">
                  <a:moveTo>
                    <a:pt x="2460890" y="0"/>
                  </a:moveTo>
                  <a:lnTo>
                    <a:pt x="2460890" y="387422"/>
                  </a:lnTo>
                </a:path>
                <a:path w="10201275" h="387985">
                  <a:moveTo>
                    <a:pt x="2408536" y="0"/>
                  </a:moveTo>
                  <a:lnTo>
                    <a:pt x="2408536" y="387422"/>
                  </a:lnTo>
                </a:path>
                <a:path w="10201275" h="387985">
                  <a:moveTo>
                    <a:pt x="2356182" y="0"/>
                  </a:moveTo>
                  <a:lnTo>
                    <a:pt x="2356182" y="387422"/>
                  </a:lnTo>
                </a:path>
                <a:path w="10201275" h="387985">
                  <a:moveTo>
                    <a:pt x="2303827" y="0"/>
                  </a:moveTo>
                  <a:lnTo>
                    <a:pt x="2303827" y="387422"/>
                  </a:lnTo>
                </a:path>
                <a:path w="10201275" h="387985">
                  <a:moveTo>
                    <a:pt x="2251473" y="0"/>
                  </a:moveTo>
                  <a:lnTo>
                    <a:pt x="2251473" y="387422"/>
                  </a:lnTo>
                </a:path>
                <a:path w="10201275" h="387985">
                  <a:moveTo>
                    <a:pt x="2199118" y="0"/>
                  </a:moveTo>
                  <a:lnTo>
                    <a:pt x="2199118" y="387422"/>
                  </a:lnTo>
                </a:path>
                <a:path w="10201275" h="387985">
                  <a:moveTo>
                    <a:pt x="2146764" y="0"/>
                  </a:moveTo>
                  <a:lnTo>
                    <a:pt x="2146764" y="387422"/>
                  </a:lnTo>
                </a:path>
                <a:path w="10201275" h="387985">
                  <a:moveTo>
                    <a:pt x="2094409" y="0"/>
                  </a:moveTo>
                  <a:lnTo>
                    <a:pt x="2094409" y="387422"/>
                  </a:lnTo>
                </a:path>
                <a:path w="10201275" h="387985">
                  <a:moveTo>
                    <a:pt x="2042055" y="0"/>
                  </a:moveTo>
                  <a:lnTo>
                    <a:pt x="2042055" y="387422"/>
                  </a:lnTo>
                </a:path>
                <a:path w="10201275" h="387985">
                  <a:moveTo>
                    <a:pt x="1989700" y="0"/>
                  </a:moveTo>
                  <a:lnTo>
                    <a:pt x="1989700" y="387422"/>
                  </a:lnTo>
                </a:path>
                <a:path w="10201275" h="387985">
                  <a:moveTo>
                    <a:pt x="1937346" y="0"/>
                  </a:moveTo>
                  <a:lnTo>
                    <a:pt x="1937346" y="387422"/>
                  </a:lnTo>
                </a:path>
                <a:path w="10201275" h="387985">
                  <a:moveTo>
                    <a:pt x="1884992" y="0"/>
                  </a:moveTo>
                  <a:lnTo>
                    <a:pt x="1884992" y="387422"/>
                  </a:lnTo>
                </a:path>
                <a:path w="10201275" h="387985">
                  <a:moveTo>
                    <a:pt x="1832637" y="0"/>
                  </a:moveTo>
                  <a:lnTo>
                    <a:pt x="1832637" y="387422"/>
                  </a:lnTo>
                </a:path>
                <a:path w="10201275" h="387985">
                  <a:moveTo>
                    <a:pt x="1780050" y="0"/>
                  </a:moveTo>
                  <a:lnTo>
                    <a:pt x="1780283" y="387422"/>
                  </a:lnTo>
                </a:path>
                <a:path w="10201275" h="387985">
                  <a:moveTo>
                    <a:pt x="1727696" y="0"/>
                  </a:moveTo>
                  <a:lnTo>
                    <a:pt x="1727928" y="387422"/>
                  </a:lnTo>
                </a:path>
                <a:path w="10201275" h="387985">
                  <a:moveTo>
                    <a:pt x="1675341" y="0"/>
                  </a:moveTo>
                  <a:lnTo>
                    <a:pt x="1675574" y="387422"/>
                  </a:lnTo>
                </a:path>
                <a:path w="10201275" h="387985">
                  <a:moveTo>
                    <a:pt x="1622987" y="0"/>
                  </a:moveTo>
                  <a:lnTo>
                    <a:pt x="1623219" y="387422"/>
                  </a:lnTo>
                </a:path>
                <a:path w="10201275" h="387985">
                  <a:moveTo>
                    <a:pt x="1570632" y="0"/>
                  </a:moveTo>
                  <a:lnTo>
                    <a:pt x="1570865" y="387422"/>
                  </a:lnTo>
                </a:path>
                <a:path w="10201275" h="387985">
                  <a:moveTo>
                    <a:pt x="1518278" y="0"/>
                  </a:moveTo>
                  <a:lnTo>
                    <a:pt x="1518511" y="387422"/>
                  </a:lnTo>
                </a:path>
                <a:path w="10201275" h="387985">
                  <a:moveTo>
                    <a:pt x="1465924" y="0"/>
                  </a:moveTo>
                  <a:lnTo>
                    <a:pt x="1466156" y="387422"/>
                  </a:lnTo>
                </a:path>
                <a:path w="10201275" h="387985">
                  <a:moveTo>
                    <a:pt x="1413569" y="0"/>
                  </a:moveTo>
                  <a:lnTo>
                    <a:pt x="1413802" y="387422"/>
                  </a:lnTo>
                </a:path>
                <a:path w="10201275" h="387985">
                  <a:moveTo>
                    <a:pt x="1361215" y="0"/>
                  </a:moveTo>
                  <a:lnTo>
                    <a:pt x="1361447" y="387422"/>
                  </a:lnTo>
                </a:path>
                <a:path w="10201275" h="387985">
                  <a:moveTo>
                    <a:pt x="1308860" y="0"/>
                  </a:moveTo>
                  <a:lnTo>
                    <a:pt x="1309093" y="387422"/>
                  </a:lnTo>
                </a:path>
                <a:path w="10201275" h="387985">
                  <a:moveTo>
                    <a:pt x="1256506" y="0"/>
                  </a:moveTo>
                  <a:lnTo>
                    <a:pt x="1256738" y="387422"/>
                  </a:lnTo>
                </a:path>
                <a:path w="10201275" h="387985">
                  <a:moveTo>
                    <a:pt x="1204151" y="0"/>
                  </a:moveTo>
                  <a:lnTo>
                    <a:pt x="1204384" y="387422"/>
                  </a:lnTo>
                </a:path>
                <a:path w="10201275" h="387985">
                  <a:moveTo>
                    <a:pt x="1151797" y="0"/>
                  </a:moveTo>
                  <a:lnTo>
                    <a:pt x="1152030" y="387422"/>
                  </a:lnTo>
                </a:path>
                <a:path w="10201275" h="387985">
                  <a:moveTo>
                    <a:pt x="1099443" y="0"/>
                  </a:moveTo>
                  <a:lnTo>
                    <a:pt x="1099675" y="387422"/>
                  </a:lnTo>
                </a:path>
                <a:path w="10201275" h="387985">
                  <a:moveTo>
                    <a:pt x="1047088" y="0"/>
                  </a:moveTo>
                  <a:lnTo>
                    <a:pt x="1047321" y="387422"/>
                  </a:lnTo>
                </a:path>
                <a:path w="10201275" h="387985">
                  <a:moveTo>
                    <a:pt x="994734" y="0"/>
                  </a:moveTo>
                  <a:lnTo>
                    <a:pt x="994966" y="387422"/>
                  </a:lnTo>
                </a:path>
                <a:path w="10201275" h="387985">
                  <a:moveTo>
                    <a:pt x="942379" y="232"/>
                  </a:moveTo>
                  <a:lnTo>
                    <a:pt x="942379" y="387422"/>
                  </a:lnTo>
                </a:path>
                <a:path w="10201275" h="387985">
                  <a:moveTo>
                    <a:pt x="890025" y="232"/>
                  </a:moveTo>
                  <a:lnTo>
                    <a:pt x="890025" y="387422"/>
                  </a:lnTo>
                </a:path>
                <a:path w="10201275" h="387985">
                  <a:moveTo>
                    <a:pt x="837670" y="232"/>
                  </a:moveTo>
                  <a:lnTo>
                    <a:pt x="837670" y="387422"/>
                  </a:lnTo>
                </a:path>
                <a:path w="10201275" h="387985">
                  <a:moveTo>
                    <a:pt x="785316" y="232"/>
                  </a:moveTo>
                  <a:lnTo>
                    <a:pt x="785316" y="387422"/>
                  </a:lnTo>
                </a:path>
                <a:path w="10201275" h="387985">
                  <a:moveTo>
                    <a:pt x="732962" y="232"/>
                  </a:moveTo>
                  <a:lnTo>
                    <a:pt x="732962" y="387422"/>
                  </a:lnTo>
                </a:path>
                <a:path w="10201275" h="387985">
                  <a:moveTo>
                    <a:pt x="680607" y="232"/>
                  </a:moveTo>
                  <a:lnTo>
                    <a:pt x="680607" y="387422"/>
                  </a:lnTo>
                </a:path>
                <a:path w="10201275" h="387985">
                  <a:moveTo>
                    <a:pt x="628253" y="232"/>
                  </a:moveTo>
                  <a:lnTo>
                    <a:pt x="628253" y="387422"/>
                  </a:lnTo>
                </a:path>
                <a:path w="10201275" h="387985">
                  <a:moveTo>
                    <a:pt x="575898" y="232"/>
                  </a:moveTo>
                  <a:lnTo>
                    <a:pt x="575898" y="387422"/>
                  </a:lnTo>
                </a:path>
                <a:path w="10201275" h="387985">
                  <a:moveTo>
                    <a:pt x="523544" y="232"/>
                  </a:moveTo>
                  <a:lnTo>
                    <a:pt x="523544" y="387422"/>
                  </a:lnTo>
                </a:path>
                <a:path w="10201275" h="387985">
                  <a:moveTo>
                    <a:pt x="471189" y="232"/>
                  </a:moveTo>
                  <a:lnTo>
                    <a:pt x="471189" y="387422"/>
                  </a:lnTo>
                </a:path>
                <a:path w="10201275" h="387985">
                  <a:moveTo>
                    <a:pt x="418835" y="232"/>
                  </a:moveTo>
                  <a:lnTo>
                    <a:pt x="418835" y="387422"/>
                  </a:lnTo>
                </a:path>
                <a:path w="10201275" h="387985">
                  <a:moveTo>
                    <a:pt x="366481" y="232"/>
                  </a:moveTo>
                  <a:lnTo>
                    <a:pt x="366481" y="387422"/>
                  </a:lnTo>
                </a:path>
                <a:path w="10201275" h="387985">
                  <a:moveTo>
                    <a:pt x="314126" y="232"/>
                  </a:moveTo>
                  <a:lnTo>
                    <a:pt x="314126" y="387422"/>
                  </a:lnTo>
                </a:path>
                <a:path w="10201275" h="387985">
                  <a:moveTo>
                    <a:pt x="261772" y="232"/>
                  </a:moveTo>
                  <a:lnTo>
                    <a:pt x="261772" y="387422"/>
                  </a:lnTo>
                </a:path>
                <a:path w="10201275" h="387985">
                  <a:moveTo>
                    <a:pt x="209417" y="232"/>
                  </a:moveTo>
                  <a:lnTo>
                    <a:pt x="209417" y="387422"/>
                  </a:lnTo>
                </a:path>
                <a:path w="10201275" h="387985">
                  <a:moveTo>
                    <a:pt x="157063" y="232"/>
                  </a:moveTo>
                  <a:lnTo>
                    <a:pt x="157063" y="387422"/>
                  </a:lnTo>
                </a:path>
                <a:path w="10201275" h="387985">
                  <a:moveTo>
                    <a:pt x="104708" y="232"/>
                  </a:moveTo>
                  <a:lnTo>
                    <a:pt x="104708" y="387422"/>
                  </a:lnTo>
                </a:path>
                <a:path w="10201275" h="387985">
                  <a:moveTo>
                    <a:pt x="52354" y="232"/>
                  </a:moveTo>
                  <a:lnTo>
                    <a:pt x="52354" y="387422"/>
                  </a:lnTo>
                </a:path>
                <a:path w="10201275" h="387985">
                  <a:moveTo>
                    <a:pt x="0" y="232"/>
                  </a:moveTo>
                  <a:lnTo>
                    <a:pt x="0" y="387422"/>
                  </a:lnTo>
                </a:path>
                <a:path w="10201275" h="387985">
                  <a:moveTo>
                    <a:pt x="10200969" y="2326"/>
                  </a:moveTo>
                  <a:lnTo>
                    <a:pt x="10200969" y="386724"/>
                  </a:lnTo>
                </a:path>
                <a:path w="10201275" h="387985">
                  <a:moveTo>
                    <a:pt x="10148615" y="2326"/>
                  </a:moveTo>
                  <a:lnTo>
                    <a:pt x="10148615" y="386724"/>
                  </a:lnTo>
                </a:path>
                <a:path w="10201275" h="387985">
                  <a:moveTo>
                    <a:pt x="10096260" y="2326"/>
                  </a:moveTo>
                  <a:lnTo>
                    <a:pt x="10096260" y="386724"/>
                  </a:lnTo>
                </a:path>
                <a:path w="10201275" h="387985">
                  <a:moveTo>
                    <a:pt x="10043906" y="2326"/>
                  </a:moveTo>
                  <a:lnTo>
                    <a:pt x="10043906" y="386724"/>
                  </a:lnTo>
                </a:path>
                <a:path w="10201275" h="387985">
                  <a:moveTo>
                    <a:pt x="9991551" y="2326"/>
                  </a:moveTo>
                  <a:lnTo>
                    <a:pt x="9991551" y="386724"/>
                  </a:lnTo>
                </a:path>
                <a:path w="10201275" h="387985">
                  <a:moveTo>
                    <a:pt x="9939197" y="2326"/>
                  </a:moveTo>
                  <a:lnTo>
                    <a:pt x="9939197" y="386724"/>
                  </a:lnTo>
                </a:path>
                <a:path w="10201275" h="387985">
                  <a:moveTo>
                    <a:pt x="9886843" y="2326"/>
                  </a:moveTo>
                  <a:lnTo>
                    <a:pt x="9886843" y="386724"/>
                  </a:lnTo>
                </a:path>
                <a:path w="10201275" h="387985">
                  <a:moveTo>
                    <a:pt x="9834488" y="2326"/>
                  </a:moveTo>
                  <a:lnTo>
                    <a:pt x="9834488" y="386724"/>
                  </a:lnTo>
                </a:path>
                <a:path w="10201275" h="387985">
                  <a:moveTo>
                    <a:pt x="9782134" y="2326"/>
                  </a:moveTo>
                  <a:lnTo>
                    <a:pt x="9782134" y="386724"/>
                  </a:lnTo>
                </a:path>
                <a:path w="10201275" h="387985">
                  <a:moveTo>
                    <a:pt x="9729779" y="2326"/>
                  </a:moveTo>
                  <a:lnTo>
                    <a:pt x="9729779" y="386724"/>
                  </a:lnTo>
                </a:path>
                <a:path w="10201275" h="387985">
                  <a:moveTo>
                    <a:pt x="9677425" y="2326"/>
                  </a:moveTo>
                  <a:lnTo>
                    <a:pt x="9677425" y="386724"/>
                  </a:lnTo>
                </a:path>
                <a:path w="10201275" h="387985">
                  <a:moveTo>
                    <a:pt x="9625070" y="2326"/>
                  </a:moveTo>
                  <a:lnTo>
                    <a:pt x="9625070" y="386724"/>
                  </a:lnTo>
                </a:path>
                <a:path w="10201275" h="387985">
                  <a:moveTo>
                    <a:pt x="9572716" y="2326"/>
                  </a:moveTo>
                  <a:lnTo>
                    <a:pt x="9572716" y="386724"/>
                  </a:lnTo>
                </a:path>
                <a:path w="10201275" h="387985">
                  <a:moveTo>
                    <a:pt x="9520362" y="2326"/>
                  </a:moveTo>
                  <a:lnTo>
                    <a:pt x="9520362" y="386724"/>
                  </a:lnTo>
                </a:path>
                <a:path w="10201275" h="387985">
                  <a:moveTo>
                    <a:pt x="9468007" y="2326"/>
                  </a:moveTo>
                  <a:lnTo>
                    <a:pt x="9468007" y="386724"/>
                  </a:lnTo>
                </a:path>
                <a:path w="10201275" h="387985">
                  <a:moveTo>
                    <a:pt x="9415653" y="2326"/>
                  </a:moveTo>
                  <a:lnTo>
                    <a:pt x="9415653" y="386724"/>
                  </a:lnTo>
                </a:path>
                <a:path w="10201275" h="387985">
                  <a:moveTo>
                    <a:pt x="9363298" y="2326"/>
                  </a:moveTo>
                  <a:lnTo>
                    <a:pt x="9363298" y="386724"/>
                  </a:lnTo>
                </a:path>
                <a:path w="10201275" h="387985">
                  <a:moveTo>
                    <a:pt x="9310944" y="2326"/>
                  </a:moveTo>
                  <a:lnTo>
                    <a:pt x="9310944" y="386724"/>
                  </a:lnTo>
                </a:path>
                <a:path w="10201275" h="387985">
                  <a:moveTo>
                    <a:pt x="9258589" y="2326"/>
                  </a:moveTo>
                  <a:lnTo>
                    <a:pt x="9258589" y="386724"/>
                  </a:lnTo>
                </a:path>
                <a:path w="10201275" h="387985">
                  <a:moveTo>
                    <a:pt x="9206235" y="2326"/>
                  </a:moveTo>
                  <a:lnTo>
                    <a:pt x="9206235" y="386724"/>
                  </a:lnTo>
                </a:path>
                <a:path w="10201275" h="387985">
                  <a:moveTo>
                    <a:pt x="9153881" y="2326"/>
                  </a:moveTo>
                  <a:lnTo>
                    <a:pt x="9153881" y="386724"/>
                  </a:lnTo>
                </a:path>
                <a:path w="10201275" h="387985">
                  <a:moveTo>
                    <a:pt x="9101526" y="2326"/>
                  </a:moveTo>
                  <a:lnTo>
                    <a:pt x="9101526" y="386724"/>
                  </a:lnTo>
                </a:path>
                <a:path w="10201275" h="387985">
                  <a:moveTo>
                    <a:pt x="9049172" y="2326"/>
                  </a:moveTo>
                  <a:lnTo>
                    <a:pt x="9049172" y="386724"/>
                  </a:lnTo>
                </a:path>
                <a:path w="10201275" h="387985">
                  <a:moveTo>
                    <a:pt x="8996817" y="2326"/>
                  </a:moveTo>
                  <a:lnTo>
                    <a:pt x="8996817" y="386724"/>
                  </a:lnTo>
                </a:path>
                <a:path w="10201275" h="387985">
                  <a:moveTo>
                    <a:pt x="8944230" y="2326"/>
                  </a:moveTo>
                  <a:lnTo>
                    <a:pt x="8944463" y="386724"/>
                  </a:lnTo>
                </a:path>
                <a:path w="10201275" h="387985">
                  <a:moveTo>
                    <a:pt x="8891876" y="2326"/>
                  </a:moveTo>
                  <a:lnTo>
                    <a:pt x="8892108" y="386724"/>
                  </a:lnTo>
                </a:path>
                <a:path w="10201275" h="387985">
                  <a:moveTo>
                    <a:pt x="8839521" y="2326"/>
                  </a:moveTo>
                  <a:lnTo>
                    <a:pt x="8839754" y="386724"/>
                  </a:lnTo>
                </a:path>
                <a:path w="10201275" h="387985">
                  <a:moveTo>
                    <a:pt x="8787167" y="2326"/>
                  </a:moveTo>
                  <a:lnTo>
                    <a:pt x="8787400" y="386724"/>
                  </a:lnTo>
                </a:path>
                <a:path w="10201275" h="387985">
                  <a:moveTo>
                    <a:pt x="8734812" y="2326"/>
                  </a:moveTo>
                  <a:lnTo>
                    <a:pt x="8735045" y="386724"/>
                  </a:lnTo>
                </a:path>
                <a:path w="10201275" h="387985">
                  <a:moveTo>
                    <a:pt x="8682458" y="2326"/>
                  </a:moveTo>
                  <a:lnTo>
                    <a:pt x="8682691" y="386957"/>
                  </a:lnTo>
                </a:path>
                <a:path w="10201275" h="387985">
                  <a:moveTo>
                    <a:pt x="8630104" y="2559"/>
                  </a:moveTo>
                  <a:lnTo>
                    <a:pt x="8630336" y="386957"/>
                  </a:lnTo>
                </a:path>
                <a:path w="10201275" h="387985">
                  <a:moveTo>
                    <a:pt x="8577749" y="2559"/>
                  </a:moveTo>
                  <a:lnTo>
                    <a:pt x="8577982" y="386957"/>
                  </a:lnTo>
                </a:path>
                <a:path w="10201275" h="387985">
                  <a:moveTo>
                    <a:pt x="8525395" y="2559"/>
                  </a:moveTo>
                  <a:lnTo>
                    <a:pt x="8525627" y="386957"/>
                  </a:lnTo>
                </a:path>
                <a:path w="10201275" h="387985">
                  <a:moveTo>
                    <a:pt x="8473040" y="2559"/>
                  </a:moveTo>
                  <a:lnTo>
                    <a:pt x="8473273" y="386957"/>
                  </a:lnTo>
                </a:path>
                <a:path w="10201275" h="387985">
                  <a:moveTo>
                    <a:pt x="8420686" y="2559"/>
                  </a:moveTo>
                  <a:lnTo>
                    <a:pt x="8420919" y="386957"/>
                  </a:lnTo>
                </a:path>
                <a:path w="10201275" h="387985">
                  <a:moveTo>
                    <a:pt x="8368331" y="2559"/>
                  </a:moveTo>
                  <a:lnTo>
                    <a:pt x="8368564" y="386957"/>
                  </a:lnTo>
                </a:path>
                <a:path w="10201275" h="387985">
                  <a:moveTo>
                    <a:pt x="8315977" y="2559"/>
                  </a:moveTo>
                  <a:lnTo>
                    <a:pt x="8316210" y="386957"/>
                  </a:lnTo>
                </a:path>
                <a:path w="10201275" h="387985">
                  <a:moveTo>
                    <a:pt x="8263623" y="2559"/>
                  </a:moveTo>
                  <a:lnTo>
                    <a:pt x="8263855" y="386957"/>
                  </a:lnTo>
                </a:path>
                <a:path w="10201275" h="387985">
                  <a:moveTo>
                    <a:pt x="8211268" y="2559"/>
                  </a:moveTo>
                  <a:lnTo>
                    <a:pt x="8211501" y="386957"/>
                  </a:lnTo>
                </a:path>
                <a:path w="10201275" h="387985">
                  <a:moveTo>
                    <a:pt x="8158914" y="2559"/>
                  </a:moveTo>
                  <a:lnTo>
                    <a:pt x="8159146" y="386957"/>
                  </a:lnTo>
                </a:path>
                <a:path w="10201275" h="387985">
                  <a:moveTo>
                    <a:pt x="8106559" y="2559"/>
                  </a:moveTo>
                  <a:lnTo>
                    <a:pt x="8106559" y="386957"/>
                  </a:lnTo>
                </a:path>
                <a:path w="10201275" h="387985">
                  <a:moveTo>
                    <a:pt x="8054205" y="2559"/>
                  </a:moveTo>
                  <a:lnTo>
                    <a:pt x="8054205" y="386957"/>
                  </a:lnTo>
                </a:path>
                <a:path w="10201275" h="387985">
                  <a:moveTo>
                    <a:pt x="8001850" y="2559"/>
                  </a:moveTo>
                  <a:lnTo>
                    <a:pt x="8001850" y="386957"/>
                  </a:lnTo>
                </a:path>
                <a:path w="10201275" h="387985">
                  <a:moveTo>
                    <a:pt x="7949496" y="2559"/>
                  </a:moveTo>
                  <a:lnTo>
                    <a:pt x="7949496" y="386957"/>
                  </a:lnTo>
                </a:path>
                <a:path w="10201275" h="387985">
                  <a:moveTo>
                    <a:pt x="7897142" y="2559"/>
                  </a:moveTo>
                  <a:lnTo>
                    <a:pt x="7897142" y="386957"/>
                  </a:lnTo>
                </a:path>
                <a:path w="10201275" h="387985">
                  <a:moveTo>
                    <a:pt x="7844787" y="2559"/>
                  </a:moveTo>
                  <a:lnTo>
                    <a:pt x="7844787" y="386957"/>
                  </a:lnTo>
                </a:path>
                <a:path w="10201275" h="387985">
                  <a:moveTo>
                    <a:pt x="7792433" y="2559"/>
                  </a:moveTo>
                  <a:lnTo>
                    <a:pt x="7792433" y="386957"/>
                  </a:lnTo>
                </a:path>
                <a:path w="10201275" h="387985">
                  <a:moveTo>
                    <a:pt x="7740078" y="2559"/>
                  </a:moveTo>
                  <a:lnTo>
                    <a:pt x="7740078" y="386957"/>
                  </a:lnTo>
                </a:path>
                <a:path w="10201275" h="387985">
                  <a:moveTo>
                    <a:pt x="7687724" y="2559"/>
                  </a:moveTo>
                  <a:lnTo>
                    <a:pt x="7687724" y="386957"/>
                  </a:lnTo>
                </a:path>
                <a:path w="10201275" h="387985">
                  <a:moveTo>
                    <a:pt x="7635369" y="2559"/>
                  </a:moveTo>
                  <a:lnTo>
                    <a:pt x="7635369" y="386957"/>
                  </a:lnTo>
                </a:path>
                <a:path w="10201275" h="387985">
                  <a:moveTo>
                    <a:pt x="7583015" y="2559"/>
                  </a:moveTo>
                  <a:lnTo>
                    <a:pt x="7583015" y="386957"/>
                  </a:lnTo>
                </a:path>
                <a:path w="10201275" h="387985">
                  <a:moveTo>
                    <a:pt x="7530661" y="2559"/>
                  </a:moveTo>
                  <a:lnTo>
                    <a:pt x="7530661" y="386957"/>
                  </a:lnTo>
                </a:path>
                <a:path w="10201275" h="387985">
                  <a:moveTo>
                    <a:pt x="7478306" y="2559"/>
                  </a:moveTo>
                  <a:lnTo>
                    <a:pt x="7478306" y="386957"/>
                  </a:lnTo>
                </a:path>
                <a:path w="10201275" h="387985">
                  <a:moveTo>
                    <a:pt x="7425952" y="2559"/>
                  </a:moveTo>
                  <a:lnTo>
                    <a:pt x="7425952" y="386957"/>
                  </a:lnTo>
                </a:path>
                <a:path w="10201275" h="387985">
                  <a:moveTo>
                    <a:pt x="7373597" y="2559"/>
                  </a:moveTo>
                  <a:lnTo>
                    <a:pt x="7373597" y="386957"/>
                  </a:lnTo>
                </a:path>
                <a:path w="10201275" h="387985">
                  <a:moveTo>
                    <a:pt x="7321243" y="2559"/>
                  </a:moveTo>
                  <a:lnTo>
                    <a:pt x="7321243" y="386957"/>
                  </a:lnTo>
                </a:path>
                <a:path w="10201275" h="387985">
                  <a:moveTo>
                    <a:pt x="7268888" y="2559"/>
                  </a:moveTo>
                  <a:lnTo>
                    <a:pt x="7268888" y="386957"/>
                  </a:lnTo>
                </a:path>
                <a:path w="10201275" h="387985">
                  <a:moveTo>
                    <a:pt x="7216534" y="2559"/>
                  </a:moveTo>
                  <a:lnTo>
                    <a:pt x="7216534" y="386957"/>
                  </a:lnTo>
                </a:path>
                <a:path w="10201275" h="387985">
                  <a:moveTo>
                    <a:pt x="7164180" y="2559"/>
                  </a:moveTo>
                  <a:lnTo>
                    <a:pt x="7164180" y="386957"/>
                  </a:lnTo>
                </a:path>
                <a:path w="10201275" h="387985">
                  <a:moveTo>
                    <a:pt x="7111825" y="2559"/>
                  </a:moveTo>
                  <a:lnTo>
                    <a:pt x="7111825" y="386957"/>
                  </a:lnTo>
                </a:path>
                <a:path w="10201275" h="387985">
                  <a:moveTo>
                    <a:pt x="7059471" y="2559"/>
                  </a:moveTo>
                  <a:lnTo>
                    <a:pt x="7059471" y="386957"/>
                  </a:lnTo>
                </a:path>
                <a:path w="10201275" h="387985">
                  <a:moveTo>
                    <a:pt x="7007116" y="2559"/>
                  </a:moveTo>
                  <a:lnTo>
                    <a:pt x="7007116" y="386957"/>
                  </a:lnTo>
                </a:path>
                <a:path w="10201275" h="387985">
                  <a:moveTo>
                    <a:pt x="6954762" y="2559"/>
                  </a:moveTo>
                  <a:lnTo>
                    <a:pt x="6954762" y="386957"/>
                  </a:lnTo>
                </a:path>
                <a:path w="10201275" h="387985">
                  <a:moveTo>
                    <a:pt x="6902407" y="2559"/>
                  </a:moveTo>
                  <a:lnTo>
                    <a:pt x="6902407" y="386957"/>
                  </a:lnTo>
                </a:path>
                <a:path w="10201275" h="387985">
                  <a:moveTo>
                    <a:pt x="6850053" y="2559"/>
                  </a:moveTo>
                  <a:lnTo>
                    <a:pt x="6850053" y="386957"/>
                  </a:lnTo>
                </a:path>
                <a:path w="10201275" h="387985">
                  <a:moveTo>
                    <a:pt x="6797699" y="2559"/>
                  </a:moveTo>
                  <a:lnTo>
                    <a:pt x="6797699" y="386957"/>
                  </a:lnTo>
                </a:path>
                <a:path w="10201275" h="387985">
                  <a:moveTo>
                    <a:pt x="6745344" y="2559"/>
                  </a:moveTo>
                  <a:lnTo>
                    <a:pt x="6745344" y="386957"/>
                  </a:lnTo>
                </a:path>
                <a:path w="10201275" h="387985">
                  <a:moveTo>
                    <a:pt x="6692990" y="2559"/>
                  </a:moveTo>
                  <a:lnTo>
                    <a:pt x="6692990" y="386957"/>
                  </a:lnTo>
                </a:path>
                <a:path w="10201275" h="387985">
                  <a:moveTo>
                    <a:pt x="6640635" y="2559"/>
                  </a:moveTo>
                  <a:lnTo>
                    <a:pt x="6640635" y="386957"/>
                  </a:lnTo>
                </a:path>
                <a:path w="10201275" h="387985">
                  <a:moveTo>
                    <a:pt x="6588281" y="2559"/>
                  </a:moveTo>
                  <a:lnTo>
                    <a:pt x="6588281" y="386957"/>
                  </a:lnTo>
                </a:path>
                <a:path w="10201275" h="387985">
                  <a:moveTo>
                    <a:pt x="6535926" y="2559"/>
                  </a:moveTo>
                  <a:lnTo>
                    <a:pt x="6535926" y="386957"/>
                  </a:lnTo>
                </a:path>
                <a:path w="10201275" h="387985">
                  <a:moveTo>
                    <a:pt x="6483572" y="2559"/>
                  </a:moveTo>
                  <a:lnTo>
                    <a:pt x="6483572" y="386957"/>
                  </a:lnTo>
                </a:path>
                <a:path w="10201275" h="387985">
                  <a:moveTo>
                    <a:pt x="6431218" y="2559"/>
                  </a:moveTo>
                  <a:lnTo>
                    <a:pt x="6431218" y="386957"/>
                  </a:lnTo>
                </a:path>
                <a:path w="10201275" h="387985">
                  <a:moveTo>
                    <a:pt x="6378863" y="2559"/>
                  </a:moveTo>
                  <a:lnTo>
                    <a:pt x="6378863" y="386957"/>
                  </a:lnTo>
                </a:path>
                <a:path w="10201275" h="387985">
                  <a:moveTo>
                    <a:pt x="6326509" y="2559"/>
                  </a:moveTo>
                  <a:lnTo>
                    <a:pt x="6326509" y="386957"/>
                  </a:lnTo>
                </a:path>
                <a:path w="10201275" h="387985">
                  <a:moveTo>
                    <a:pt x="6274154" y="2559"/>
                  </a:moveTo>
                  <a:lnTo>
                    <a:pt x="6274154" y="386957"/>
                  </a:lnTo>
                </a:path>
                <a:path w="10201275" h="387985">
                  <a:moveTo>
                    <a:pt x="6221800" y="2559"/>
                  </a:moveTo>
                  <a:lnTo>
                    <a:pt x="6221800" y="386957"/>
                  </a:lnTo>
                </a:path>
                <a:path w="10201275" h="387985">
                  <a:moveTo>
                    <a:pt x="6169445" y="2559"/>
                  </a:moveTo>
                  <a:lnTo>
                    <a:pt x="6169445" y="386957"/>
                  </a:lnTo>
                </a:path>
                <a:path w="10201275" h="387985">
                  <a:moveTo>
                    <a:pt x="6117091" y="2559"/>
                  </a:moveTo>
                  <a:lnTo>
                    <a:pt x="6117091" y="386957"/>
                  </a:lnTo>
                </a:path>
                <a:path w="10201275" h="387985">
                  <a:moveTo>
                    <a:pt x="6064737" y="2559"/>
                  </a:moveTo>
                  <a:lnTo>
                    <a:pt x="6064737" y="386957"/>
                  </a:lnTo>
                </a:path>
                <a:path w="10201275" h="387985">
                  <a:moveTo>
                    <a:pt x="6012382" y="2559"/>
                  </a:moveTo>
                  <a:lnTo>
                    <a:pt x="6012382" y="386957"/>
                  </a:lnTo>
                </a:path>
                <a:path w="10201275" h="387985">
                  <a:moveTo>
                    <a:pt x="5960028" y="2559"/>
                  </a:moveTo>
                  <a:lnTo>
                    <a:pt x="5960028" y="386957"/>
                  </a:lnTo>
                </a:path>
                <a:path w="10201275" h="387985">
                  <a:moveTo>
                    <a:pt x="5907673" y="2559"/>
                  </a:moveTo>
                  <a:lnTo>
                    <a:pt x="5907673" y="386957"/>
                  </a:lnTo>
                </a:path>
                <a:path w="10201275" h="387985">
                  <a:moveTo>
                    <a:pt x="5855319" y="2559"/>
                  </a:moveTo>
                  <a:lnTo>
                    <a:pt x="5855319" y="386957"/>
                  </a:lnTo>
                </a:path>
                <a:path w="10201275" h="387985">
                  <a:moveTo>
                    <a:pt x="5802964" y="2559"/>
                  </a:moveTo>
                  <a:lnTo>
                    <a:pt x="5802964" y="386957"/>
                  </a:lnTo>
                </a:path>
                <a:path w="10201275" h="387985">
                  <a:moveTo>
                    <a:pt x="5750610" y="2559"/>
                  </a:moveTo>
                  <a:lnTo>
                    <a:pt x="5750610" y="386957"/>
                  </a:lnTo>
                </a:path>
                <a:path w="10201275" h="387985">
                  <a:moveTo>
                    <a:pt x="5698256" y="2559"/>
                  </a:moveTo>
                  <a:lnTo>
                    <a:pt x="5698256" y="386957"/>
                  </a:lnTo>
                </a:path>
                <a:path w="10201275" h="387985">
                  <a:moveTo>
                    <a:pt x="5645901" y="2559"/>
                  </a:moveTo>
                  <a:lnTo>
                    <a:pt x="5645901" y="386957"/>
                  </a:lnTo>
                </a:path>
                <a:path w="10201275" h="387985">
                  <a:moveTo>
                    <a:pt x="5593547" y="2559"/>
                  </a:moveTo>
                  <a:lnTo>
                    <a:pt x="5593547" y="387190"/>
                  </a:lnTo>
                </a:path>
                <a:path w="10201275" h="387985">
                  <a:moveTo>
                    <a:pt x="5541192" y="2792"/>
                  </a:moveTo>
                  <a:lnTo>
                    <a:pt x="5541192" y="387190"/>
                  </a:lnTo>
                </a:path>
                <a:path w="10201275" h="387985">
                  <a:moveTo>
                    <a:pt x="5488838" y="2792"/>
                  </a:moveTo>
                  <a:lnTo>
                    <a:pt x="5488838" y="387190"/>
                  </a:lnTo>
                </a:path>
                <a:path w="10201275" h="387985">
                  <a:moveTo>
                    <a:pt x="5436483" y="2792"/>
                  </a:moveTo>
                  <a:lnTo>
                    <a:pt x="5436483" y="387190"/>
                  </a:lnTo>
                </a:path>
                <a:path w="10201275" h="387985">
                  <a:moveTo>
                    <a:pt x="5384129" y="2792"/>
                  </a:moveTo>
                  <a:lnTo>
                    <a:pt x="5384129" y="387190"/>
                  </a:lnTo>
                </a:path>
                <a:path w="10201275" h="387985">
                  <a:moveTo>
                    <a:pt x="5331775" y="2792"/>
                  </a:moveTo>
                  <a:lnTo>
                    <a:pt x="5331775" y="387190"/>
                  </a:lnTo>
                </a:path>
                <a:path w="10201275" h="387985">
                  <a:moveTo>
                    <a:pt x="5279420" y="2792"/>
                  </a:moveTo>
                  <a:lnTo>
                    <a:pt x="5279420" y="387190"/>
                  </a:lnTo>
                </a:path>
                <a:path w="10201275" h="387985">
                  <a:moveTo>
                    <a:pt x="5227066" y="2792"/>
                  </a:moveTo>
                  <a:lnTo>
                    <a:pt x="5227066" y="387190"/>
                  </a:lnTo>
                </a:path>
                <a:path w="10201275" h="387985">
                  <a:moveTo>
                    <a:pt x="5174711" y="2792"/>
                  </a:moveTo>
                  <a:lnTo>
                    <a:pt x="5174711" y="387190"/>
                  </a:lnTo>
                </a:path>
                <a:path w="10201275" h="387985">
                  <a:moveTo>
                    <a:pt x="5122357" y="2792"/>
                  </a:moveTo>
                  <a:lnTo>
                    <a:pt x="5122357" y="387190"/>
                  </a:lnTo>
                </a:path>
                <a:path w="10201275" h="387985">
                  <a:moveTo>
                    <a:pt x="5070002" y="2792"/>
                  </a:moveTo>
                  <a:lnTo>
                    <a:pt x="5070002" y="387190"/>
                  </a:lnTo>
                </a:path>
                <a:path w="10201275" h="387985">
                  <a:moveTo>
                    <a:pt x="5017648" y="2792"/>
                  </a:moveTo>
                  <a:lnTo>
                    <a:pt x="5017648" y="387190"/>
                  </a:lnTo>
                </a:path>
                <a:path w="10201275" h="387985">
                  <a:moveTo>
                    <a:pt x="4965294" y="2792"/>
                  </a:moveTo>
                  <a:lnTo>
                    <a:pt x="4965294" y="387190"/>
                  </a:lnTo>
                </a:path>
                <a:path w="10201275" h="387985">
                  <a:moveTo>
                    <a:pt x="4912939" y="2792"/>
                  </a:moveTo>
                  <a:lnTo>
                    <a:pt x="4912939" y="387190"/>
                  </a:lnTo>
                </a:path>
                <a:path w="10201275" h="387985">
                  <a:moveTo>
                    <a:pt x="4860585" y="2792"/>
                  </a:moveTo>
                  <a:lnTo>
                    <a:pt x="4860585" y="387190"/>
                  </a:lnTo>
                </a:path>
                <a:path w="10201275" h="387985">
                  <a:moveTo>
                    <a:pt x="4808230" y="2792"/>
                  </a:moveTo>
                  <a:lnTo>
                    <a:pt x="4808230" y="387190"/>
                  </a:lnTo>
                </a:path>
                <a:path w="10201275" h="387985">
                  <a:moveTo>
                    <a:pt x="4755876" y="2792"/>
                  </a:moveTo>
                  <a:lnTo>
                    <a:pt x="4755876" y="387190"/>
                  </a:lnTo>
                </a:path>
                <a:path w="10201275" h="387985">
                  <a:moveTo>
                    <a:pt x="4703521" y="2792"/>
                  </a:moveTo>
                  <a:lnTo>
                    <a:pt x="4703521" y="38719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8" name="object 548" descr=""/>
            <p:cNvSpPr/>
            <p:nvPr/>
          </p:nvSpPr>
          <p:spPr>
            <a:xfrm>
              <a:off x="6992688" y="4345649"/>
              <a:ext cx="11429365" cy="30480"/>
            </a:xfrm>
            <a:custGeom>
              <a:avLst/>
              <a:gdLst/>
              <a:ahLst/>
              <a:cxnLst/>
              <a:rect l="l" t="t" r="r" b="b"/>
              <a:pathLst>
                <a:path w="11429365" h="30479">
                  <a:moveTo>
                    <a:pt x="0" y="30016"/>
                  </a:moveTo>
                  <a:lnTo>
                    <a:pt x="11429321" y="29085"/>
                  </a:lnTo>
                  <a:lnTo>
                    <a:pt x="11429321" y="0"/>
                  </a:lnTo>
                  <a:lnTo>
                    <a:pt x="0" y="30016"/>
                  </a:lnTo>
                  <a:close/>
                </a:path>
                <a:path w="11429365" h="30479">
                  <a:moveTo>
                    <a:pt x="0" y="930"/>
                  </a:moveTo>
                  <a:lnTo>
                    <a:pt x="0" y="30016"/>
                  </a:lnTo>
                  <a:lnTo>
                    <a:pt x="11429321" y="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9" name="object 549" descr=""/>
            <p:cNvSpPr/>
            <p:nvPr/>
          </p:nvSpPr>
          <p:spPr>
            <a:xfrm>
              <a:off x="6992688" y="4345649"/>
              <a:ext cx="11429365" cy="30480"/>
            </a:xfrm>
            <a:custGeom>
              <a:avLst/>
              <a:gdLst/>
              <a:ahLst/>
              <a:cxnLst/>
              <a:rect l="l" t="t" r="r" b="b"/>
              <a:pathLst>
                <a:path w="11429365" h="30479">
                  <a:moveTo>
                    <a:pt x="0" y="930"/>
                  </a:moveTo>
                  <a:lnTo>
                    <a:pt x="0" y="30016"/>
                  </a:lnTo>
                  <a:lnTo>
                    <a:pt x="11429320" y="0"/>
                  </a:lnTo>
                  <a:lnTo>
                    <a:pt x="0" y="930"/>
                  </a:lnTo>
                  <a:close/>
                </a:path>
                <a:path w="11429365" h="30479">
                  <a:moveTo>
                    <a:pt x="0" y="30016"/>
                  </a:moveTo>
                  <a:lnTo>
                    <a:pt x="11429320" y="0"/>
                  </a:lnTo>
                  <a:lnTo>
                    <a:pt x="11429320" y="29085"/>
                  </a:lnTo>
                  <a:lnTo>
                    <a:pt x="0" y="3001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0" name="object 550" descr=""/>
            <p:cNvSpPr/>
            <p:nvPr/>
          </p:nvSpPr>
          <p:spPr>
            <a:xfrm>
              <a:off x="6992688" y="4345649"/>
              <a:ext cx="11429365" cy="30480"/>
            </a:xfrm>
            <a:custGeom>
              <a:avLst/>
              <a:gdLst/>
              <a:ahLst/>
              <a:cxnLst/>
              <a:rect l="l" t="t" r="r" b="b"/>
              <a:pathLst>
                <a:path w="11429365" h="30479">
                  <a:moveTo>
                    <a:pt x="0" y="930"/>
                  </a:moveTo>
                  <a:lnTo>
                    <a:pt x="11429320" y="0"/>
                  </a:lnTo>
                </a:path>
                <a:path w="11429365" h="30479">
                  <a:moveTo>
                    <a:pt x="0" y="30016"/>
                  </a:moveTo>
                  <a:lnTo>
                    <a:pt x="11429320" y="29085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1" name="object 551" descr=""/>
            <p:cNvSpPr/>
            <p:nvPr/>
          </p:nvSpPr>
          <p:spPr>
            <a:xfrm>
              <a:off x="7568587" y="3949617"/>
              <a:ext cx="10264140" cy="396875"/>
            </a:xfrm>
            <a:custGeom>
              <a:avLst/>
              <a:gdLst/>
              <a:ahLst/>
              <a:cxnLst/>
              <a:rect l="l" t="t" r="r" b="b"/>
              <a:pathLst>
                <a:path w="10264140" h="396875">
                  <a:moveTo>
                    <a:pt x="4678857" y="465"/>
                  </a:moveTo>
                  <a:lnTo>
                    <a:pt x="4678857" y="396497"/>
                  </a:lnTo>
                </a:path>
                <a:path w="10264140" h="396875">
                  <a:moveTo>
                    <a:pt x="10263562" y="0"/>
                  </a:moveTo>
                  <a:lnTo>
                    <a:pt x="10263562" y="396032"/>
                  </a:lnTo>
                </a:path>
                <a:path w="10264140" h="396875">
                  <a:moveTo>
                    <a:pt x="0" y="698"/>
                  </a:moveTo>
                  <a:lnTo>
                    <a:pt x="3839324" y="465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2" name="object 552" descr=""/>
            <p:cNvSpPr/>
            <p:nvPr/>
          </p:nvSpPr>
          <p:spPr>
            <a:xfrm>
              <a:off x="7568587" y="3958924"/>
              <a:ext cx="3839845" cy="635"/>
            </a:xfrm>
            <a:custGeom>
              <a:avLst/>
              <a:gdLst/>
              <a:ahLst/>
              <a:cxnLst/>
              <a:rect l="l" t="t" r="r" b="b"/>
              <a:pathLst>
                <a:path w="3839845" h="635">
                  <a:moveTo>
                    <a:pt x="0" y="232"/>
                  </a:moveTo>
                  <a:lnTo>
                    <a:pt x="38393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3" name="object 553" descr=""/>
            <p:cNvSpPr/>
            <p:nvPr/>
          </p:nvSpPr>
          <p:spPr>
            <a:xfrm>
              <a:off x="7568587" y="3950082"/>
              <a:ext cx="3839845" cy="396875"/>
            </a:xfrm>
            <a:custGeom>
              <a:avLst/>
              <a:gdLst/>
              <a:ahLst/>
              <a:cxnLst/>
              <a:rect l="l" t="t" r="r" b="b"/>
              <a:pathLst>
                <a:path w="3839845" h="396875">
                  <a:moveTo>
                    <a:pt x="0" y="232"/>
                  </a:moveTo>
                  <a:lnTo>
                    <a:pt x="0" y="396264"/>
                  </a:lnTo>
                </a:path>
                <a:path w="3839845" h="396875">
                  <a:moveTo>
                    <a:pt x="3839324" y="0"/>
                  </a:moveTo>
                  <a:lnTo>
                    <a:pt x="3839324" y="396032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4" name="object 554" descr=""/>
            <p:cNvSpPr/>
            <p:nvPr/>
          </p:nvSpPr>
          <p:spPr>
            <a:xfrm>
              <a:off x="7058539" y="4171832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0" y="465"/>
                  </a:moveTo>
                  <a:lnTo>
                    <a:pt x="5584" y="465"/>
                  </a:lnTo>
                  <a:lnTo>
                    <a:pt x="5584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5" name="object 555" descr=""/>
            <p:cNvSpPr/>
            <p:nvPr/>
          </p:nvSpPr>
          <p:spPr>
            <a:xfrm>
              <a:off x="7058539" y="4171832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5584" y="0"/>
                  </a:moveTo>
                  <a:lnTo>
                    <a:pt x="5584" y="465"/>
                  </a:lnTo>
                  <a:lnTo>
                    <a:pt x="0" y="465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6" name="object 556" descr=""/>
            <p:cNvSpPr/>
            <p:nvPr/>
          </p:nvSpPr>
          <p:spPr>
            <a:xfrm>
              <a:off x="7052954" y="4172297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1163"/>
                  </a:moveTo>
                  <a:lnTo>
                    <a:pt x="11168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  <a:path w="11429" h="1270">
                  <a:moveTo>
                    <a:pt x="5584" y="0"/>
                  </a:moveTo>
                  <a:lnTo>
                    <a:pt x="11168" y="1163"/>
                  </a:lnTo>
                  <a:lnTo>
                    <a:pt x="11168" y="0"/>
                  </a:lnTo>
                  <a:lnTo>
                    <a:pt x="5584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7" name="object 557" descr=""/>
            <p:cNvSpPr/>
            <p:nvPr/>
          </p:nvSpPr>
          <p:spPr>
            <a:xfrm>
              <a:off x="7052954" y="4172297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11168" y="0"/>
                  </a:moveTo>
                  <a:lnTo>
                    <a:pt x="5584" y="0"/>
                  </a:lnTo>
                  <a:lnTo>
                    <a:pt x="11168" y="1163"/>
                  </a:lnTo>
                  <a:lnTo>
                    <a:pt x="11168" y="0"/>
                  </a:lnTo>
                  <a:close/>
                </a:path>
                <a:path w="11429" h="1270">
                  <a:moveTo>
                    <a:pt x="5584" y="0"/>
                  </a:moveTo>
                  <a:lnTo>
                    <a:pt x="11168" y="1163"/>
                  </a:lnTo>
                  <a:lnTo>
                    <a:pt x="0" y="1163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8" name="object 558" descr=""/>
            <p:cNvSpPr/>
            <p:nvPr/>
          </p:nvSpPr>
          <p:spPr>
            <a:xfrm>
              <a:off x="7047835" y="4173461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1861"/>
                  </a:moveTo>
                  <a:lnTo>
                    <a:pt x="16288" y="1861"/>
                  </a:lnTo>
                  <a:lnTo>
                    <a:pt x="5119" y="0"/>
                  </a:lnTo>
                  <a:lnTo>
                    <a:pt x="0" y="1861"/>
                  </a:lnTo>
                  <a:close/>
                </a:path>
                <a:path w="16509" h="1904">
                  <a:moveTo>
                    <a:pt x="5119" y="0"/>
                  </a:moveTo>
                  <a:lnTo>
                    <a:pt x="16288" y="1861"/>
                  </a:lnTo>
                  <a:lnTo>
                    <a:pt x="16288" y="0"/>
                  </a:lnTo>
                  <a:lnTo>
                    <a:pt x="511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9" name="object 559" descr=""/>
            <p:cNvSpPr/>
            <p:nvPr/>
          </p:nvSpPr>
          <p:spPr>
            <a:xfrm>
              <a:off x="7047835" y="4173461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16288" y="0"/>
                  </a:moveTo>
                  <a:lnTo>
                    <a:pt x="5119" y="0"/>
                  </a:lnTo>
                  <a:lnTo>
                    <a:pt x="16288" y="1861"/>
                  </a:lnTo>
                  <a:lnTo>
                    <a:pt x="16288" y="0"/>
                  </a:lnTo>
                  <a:close/>
                </a:path>
                <a:path w="16509" h="1904">
                  <a:moveTo>
                    <a:pt x="5119" y="0"/>
                  </a:moveTo>
                  <a:lnTo>
                    <a:pt x="16288" y="1861"/>
                  </a:lnTo>
                  <a:lnTo>
                    <a:pt x="0" y="1861"/>
                  </a:lnTo>
                  <a:lnTo>
                    <a:pt x="5119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0" name="object 560" descr=""/>
            <p:cNvSpPr/>
            <p:nvPr/>
          </p:nvSpPr>
          <p:spPr>
            <a:xfrm>
              <a:off x="7042716" y="4175322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792"/>
                  </a:moveTo>
                  <a:lnTo>
                    <a:pt x="21407" y="2792"/>
                  </a:lnTo>
                  <a:lnTo>
                    <a:pt x="5119" y="0"/>
                  </a:lnTo>
                  <a:lnTo>
                    <a:pt x="0" y="2792"/>
                  </a:lnTo>
                  <a:close/>
                </a:path>
                <a:path w="21590" h="3175">
                  <a:moveTo>
                    <a:pt x="5119" y="0"/>
                  </a:moveTo>
                  <a:lnTo>
                    <a:pt x="21407" y="2792"/>
                  </a:lnTo>
                  <a:lnTo>
                    <a:pt x="21407" y="0"/>
                  </a:lnTo>
                  <a:lnTo>
                    <a:pt x="511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1" name="object 561" descr=""/>
            <p:cNvSpPr/>
            <p:nvPr/>
          </p:nvSpPr>
          <p:spPr>
            <a:xfrm>
              <a:off x="7042716" y="4175322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407" y="0"/>
                  </a:moveTo>
                  <a:lnTo>
                    <a:pt x="5119" y="0"/>
                  </a:lnTo>
                  <a:lnTo>
                    <a:pt x="21407" y="2792"/>
                  </a:lnTo>
                  <a:lnTo>
                    <a:pt x="21407" y="0"/>
                  </a:lnTo>
                  <a:close/>
                </a:path>
                <a:path w="21590" h="3175">
                  <a:moveTo>
                    <a:pt x="5119" y="0"/>
                  </a:moveTo>
                  <a:lnTo>
                    <a:pt x="21407" y="2792"/>
                  </a:lnTo>
                  <a:lnTo>
                    <a:pt x="0" y="2792"/>
                  </a:lnTo>
                  <a:lnTo>
                    <a:pt x="5119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2" name="object 562" descr=""/>
            <p:cNvSpPr/>
            <p:nvPr/>
          </p:nvSpPr>
          <p:spPr>
            <a:xfrm>
              <a:off x="7038295" y="4178114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3257"/>
                  </a:moveTo>
                  <a:lnTo>
                    <a:pt x="25828" y="3257"/>
                  </a:lnTo>
                  <a:lnTo>
                    <a:pt x="4421" y="0"/>
                  </a:lnTo>
                  <a:lnTo>
                    <a:pt x="0" y="3257"/>
                  </a:lnTo>
                  <a:close/>
                </a:path>
                <a:path w="26034" h="3810">
                  <a:moveTo>
                    <a:pt x="4421" y="0"/>
                  </a:moveTo>
                  <a:lnTo>
                    <a:pt x="25828" y="3257"/>
                  </a:lnTo>
                  <a:lnTo>
                    <a:pt x="25828" y="0"/>
                  </a:lnTo>
                  <a:lnTo>
                    <a:pt x="442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3" name="object 563" descr=""/>
            <p:cNvSpPr/>
            <p:nvPr/>
          </p:nvSpPr>
          <p:spPr>
            <a:xfrm>
              <a:off x="7038295" y="4178115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5828" y="0"/>
                  </a:moveTo>
                  <a:lnTo>
                    <a:pt x="4421" y="0"/>
                  </a:lnTo>
                  <a:lnTo>
                    <a:pt x="25828" y="3257"/>
                  </a:lnTo>
                  <a:lnTo>
                    <a:pt x="25828" y="0"/>
                  </a:lnTo>
                  <a:close/>
                </a:path>
                <a:path w="26034" h="3810">
                  <a:moveTo>
                    <a:pt x="4421" y="0"/>
                  </a:moveTo>
                  <a:lnTo>
                    <a:pt x="25828" y="3257"/>
                  </a:lnTo>
                  <a:lnTo>
                    <a:pt x="0" y="3257"/>
                  </a:lnTo>
                  <a:lnTo>
                    <a:pt x="442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4" name="object 564" descr=""/>
            <p:cNvSpPr/>
            <p:nvPr/>
          </p:nvSpPr>
          <p:spPr>
            <a:xfrm>
              <a:off x="7034339" y="4181372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3955"/>
                  </a:moveTo>
                  <a:lnTo>
                    <a:pt x="29783" y="3955"/>
                  </a:lnTo>
                  <a:lnTo>
                    <a:pt x="3955" y="0"/>
                  </a:lnTo>
                  <a:lnTo>
                    <a:pt x="0" y="3955"/>
                  </a:lnTo>
                  <a:close/>
                </a:path>
                <a:path w="29845" h="4445">
                  <a:moveTo>
                    <a:pt x="3955" y="0"/>
                  </a:moveTo>
                  <a:lnTo>
                    <a:pt x="29783" y="3955"/>
                  </a:lnTo>
                  <a:lnTo>
                    <a:pt x="29783" y="0"/>
                  </a:lnTo>
                  <a:lnTo>
                    <a:pt x="395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5" name="object 565" descr=""/>
            <p:cNvSpPr/>
            <p:nvPr/>
          </p:nvSpPr>
          <p:spPr>
            <a:xfrm>
              <a:off x="7034339" y="4181372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29783" y="0"/>
                  </a:moveTo>
                  <a:lnTo>
                    <a:pt x="3955" y="0"/>
                  </a:lnTo>
                  <a:lnTo>
                    <a:pt x="29783" y="3955"/>
                  </a:lnTo>
                  <a:lnTo>
                    <a:pt x="29783" y="0"/>
                  </a:lnTo>
                  <a:close/>
                </a:path>
                <a:path w="29845" h="4445">
                  <a:moveTo>
                    <a:pt x="3955" y="0"/>
                  </a:moveTo>
                  <a:lnTo>
                    <a:pt x="29783" y="3955"/>
                  </a:lnTo>
                  <a:lnTo>
                    <a:pt x="0" y="3955"/>
                  </a:lnTo>
                  <a:lnTo>
                    <a:pt x="395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6" name="object 566" descr=""/>
            <p:cNvSpPr/>
            <p:nvPr/>
          </p:nvSpPr>
          <p:spPr>
            <a:xfrm>
              <a:off x="7031082" y="4185328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0" y="4653"/>
                  </a:moveTo>
                  <a:lnTo>
                    <a:pt x="33041" y="4653"/>
                  </a:lnTo>
                  <a:lnTo>
                    <a:pt x="3257" y="0"/>
                  </a:lnTo>
                  <a:lnTo>
                    <a:pt x="0" y="4653"/>
                  </a:lnTo>
                  <a:close/>
                </a:path>
                <a:path w="33654" h="5079">
                  <a:moveTo>
                    <a:pt x="3257" y="0"/>
                  </a:moveTo>
                  <a:lnTo>
                    <a:pt x="33041" y="4653"/>
                  </a:lnTo>
                  <a:lnTo>
                    <a:pt x="33041" y="0"/>
                  </a:lnTo>
                  <a:lnTo>
                    <a:pt x="3257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7" name="object 567" descr=""/>
            <p:cNvSpPr/>
            <p:nvPr/>
          </p:nvSpPr>
          <p:spPr>
            <a:xfrm>
              <a:off x="7031082" y="4185328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041" y="0"/>
                  </a:moveTo>
                  <a:lnTo>
                    <a:pt x="3257" y="0"/>
                  </a:lnTo>
                  <a:lnTo>
                    <a:pt x="33041" y="4653"/>
                  </a:lnTo>
                  <a:lnTo>
                    <a:pt x="33041" y="0"/>
                  </a:lnTo>
                  <a:close/>
                </a:path>
                <a:path w="33654" h="5079">
                  <a:moveTo>
                    <a:pt x="3257" y="0"/>
                  </a:moveTo>
                  <a:lnTo>
                    <a:pt x="33041" y="4653"/>
                  </a:lnTo>
                  <a:lnTo>
                    <a:pt x="0" y="4653"/>
                  </a:lnTo>
                  <a:lnTo>
                    <a:pt x="3257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8" name="object 568" descr=""/>
            <p:cNvSpPr/>
            <p:nvPr/>
          </p:nvSpPr>
          <p:spPr>
            <a:xfrm>
              <a:off x="7028289" y="4189981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4886"/>
                  </a:moveTo>
                  <a:lnTo>
                    <a:pt x="35833" y="4886"/>
                  </a:lnTo>
                  <a:lnTo>
                    <a:pt x="2792" y="0"/>
                  </a:lnTo>
                  <a:lnTo>
                    <a:pt x="0" y="4886"/>
                  </a:lnTo>
                  <a:close/>
                </a:path>
                <a:path w="36195" h="5079">
                  <a:moveTo>
                    <a:pt x="2792" y="0"/>
                  </a:moveTo>
                  <a:lnTo>
                    <a:pt x="35833" y="4886"/>
                  </a:lnTo>
                  <a:lnTo>
                    <a:pt x="35833" y="0"/>
                  </a:lnTo>
                  <a:lnTo>
                    <a:pt x="2792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9" name="object 569" descr=""/>
            <p:cNvSpPr/>
            <p:nvPr/>
          </p:nvSpPr>
          <p:spPr>
            <a:xfrm>
              <a:off x="7028289" y="4189982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35833" y="0"/>
                  </a:moveTo>
                  <a:lnTo>
                    <a:pt x="2792" y="0"/>
                  </a:lnTo>
                  <a:lnTo>
                    <a:pt x="35833" y="4886"/>
                  </a:lnTo>
                  <a:lnTo>
                    <a:pt x="35833" y="0"/>
                  </a:lnTo>
                  <a:close/>
                </a:path>
                <a:path w="36195" h="5079">
                  <a:moveTo>
                    <a:pt x="2792" y="0"/>
                  </a:moveTo>
                  <a:lnTo>
                    <a:pt x="35833" y="4886"/>
                  </a:lnTo>
                  <a:lnTo>
                    <a:pt x="0" y="4886"/>
                  </a:lnTo>
                  <a:lnTo>
                    <a:pt x="2792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0" name="object 570" descr=""/>
            <p:cNvSpPr/>
            <p:nvPr/>
          </p:nvSpPr>
          <p:spPr>
            <a:xfrm>
              <a:off x="7026428" y="4194868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5119"/>
                  </a:moveTo>
                  <a:lnTo>
                    <a:pt x="37695" y="5119"/>
                  </a:lnTo>
                  <a:lnTo>
                    <a:pt x="1861" y="0"/>
                  </a:lnTo>
                  <a:lnTo>
                    <a:pt x="0" y="5119"/>
                  </a:lnTo>
                  <a:close/>
                </a:path>
                <a:path w="38100" h="5714">
                  <a:moveTo>
                    <a:pt x="1861" y="0"/>
                  </a:moveTo>
                  <a:lnTo>
                    <a:pt x="37695" y="5119"/>
                  </a:lnTo>
                  <a:lnTo>
                    <a:pt x="37695" y="0"/>
                  </a:lnTo>
                  <a:lnTo>
                    <a:pt x="186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1" name="object 571" descr=""/>
            <p:cNvSpPr/>
            <p:nvPr/>
          </p:nvSpPr>
          <p:spPr>
            <a:xfrm>
              <a:off x="7026428" y="4194868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37695" y="0"/>
                  </a:moveTo>
                  <a:lnTo>
                    <a:pt x="1861" y="0"/>
                  </a:lnTo>
                  <a:lnTo>
                    <a:pt x="37695" y="5119"/>
                  </a:lnTo>
                  <a:lnTo>
                    <a:pt x="37695" y="0"/>
                  </a:lnTo>
                  <a:close/>
                </a:path>
                <a:path w="38100" h="5714">
                  <a:moveTo>
                    <a:pt x="1861" y="0"/>
                  </a:moveTo>
                  <a:lnTo>
                    <a:pt x="37695" y="5119"/>
                  </a:lnTo>
                  <a:lnTo>
                    <a:pt x="0" y="5119"/>
                  </a:lnTo>
                  <a:lnTo>
                    <a:pt x="186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2" name="object 572" descr=""/>
            <p:cNvSpPr/>
            <p:nvPr/>
          </p:nvSpPr>
          <p:spPr>
            <a:xfrm>
              <a:off x="7025264" y="419998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5584"/>
                  </a:moveTo>
                  <a:lnTo>
                    <a:pt x="38858" y="5584"/>
                  </a:lnTo>
                  <a:lnTo>
                    <a:pt x="1163" y="0"/>
                  </a:lnTo>
                  <a:lnTo>
                    <a:pt x="0" y="5584"/>
                  </a:lnTo>
                  <a:close/>
                </a:path>
                <a:path w="39370" h="5714">
                  <a:moveTo>
                    <a:pt x="1163" y="0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3" name="object 573" descr=""/>
            <p:cNvSpPr/>
            <p:nvPr/>
          </p:nvSpPr>
          <p:spPr>
            <a:xfrm>
              <a:off x="7025265" y="419998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38858" y="0"/>
                  </a:moveTo>
                  <a:lnTo>
                    <a:pt x="1163" y="0"/>
                  </a:lnTo>
                  <a:lnTo>
                    <a:pt x="38858" y="5584"/>
                  </a:lnTo>
                  <a:lnTo>
                    <a:pt x="38858" y="0"/>
                  </a:lnTo>
                  <a:close/>
                </a:path>
                <a:path w="39370" h="5714">
                  <a:moveTo>
                    <a:pt x="1163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116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4" name="object 574" descr=""/>
            <p:cNvSpPr/>
            <p:nvPr/>
          </p:nvSpPr>
          <p:spPr>
            <a:xfrm>
              <a:off x="7024799" y="420557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5584"/>
                  </a:moveTo>
                  <a:lnTo>
                    <a:pt x="39323" y="5584"/>
                  </a:lnTo>
                  <a:lnTo>
                    <a:pt x="465" y="0"/>
                  </a:lnTo>
                  <a:lnTo>
                    <a:pt x="0" y="5584"/>
                  </a:lnTo>
                  <a:close/>
                </a:path>
                <a:path w="39370" h="5714">
                  <a:moveTo>
                    <a:pt x="465" y="0"/>
                  </a:moveTo>
                  <a:lnTo>
                    <a:pt x="39323" y="5584"/>
                  </a:lnTo>
                  <a:lnTo>
                    <a:pt x="39323" y="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5" name="object 575" descr=""/>
            <p:cNvSpPr/>
            <p:nvPr/>
          </p:nvSpPr>
          <p:spPr>
            <a:xfrm>
              <a:off x="7024799" y="420557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39323" y="0"/>
                  </a:moveTo>
                  <a:lnTo>
                    <a:pt x="465" y="0"/>
                  </a:lnTo>
                  <a:lnTo>
                    <a:pt x="39323" y="5584"/>
                  </a:lnTo>
                  <a:lnTo>
                    <a:pt x="39323" y="0"/>
                  </a:lnTo>
                  <a:close/>
                </a:path>
                <a:path w="39370" h="5714">
                  <a:moveTo>
                    <a:pt x="465" y="0"/>
                  </a:moveTo>
                  <a:lnTo>
                    <a:pt x="39323" y="5584"/>
                  </a:lnTo>
                  <a:lnTo>
                    <a:pt x="0" y="5584"/>
                  </a:lnTo>
                  <a:lnTo>
                    <a:pt x="46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6" name="object 576" descr=""/>
            <p:cNvSpPr/>
            <p:nvPr/>
          </p:nvSpPr>
          <p:spPr>
            <a:xfrm>
              <a:off x="7064123" y="421115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7" name="object 577" descr=""/>
            <p:cNvSpPr/>
            <p:nvPr/>
          </p:nvSpPr>
          <p:spPr>
            <a:xfrm>
              <a:off x="7064123" y="421115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39091" y="0"/>
                  </a:moveTo>
                  <a:lnTo>
                    <a:pt x="0" y="0"/>
                  </a:lnTo>
                  <a:lnTo>
                    <a:pt x="38858" y="5584"/>
                  </a:lnTo>
                  <a:lnTo>
                    <a:pt x="39091" y="0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8" name="object 578" descr=""/>
            <p:cNvSpPr/>
            <p:nvPr/>
          </p:nvSpPr>
          <p:spPr>
            <a:xfrm>
              <a:off x="7064123" y="421674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7695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0" y="5584"/>
                  </a:lnTo>
                  <a:lnTo>
                    <a:pt x="37695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9" name="object 579" descr=""/>
            <p:cNvSpPr/>
            <p:nvPr/>
          </p:nvSpPr>
          <p:spPr>
            <a:xfrm>
              <a:off x="7064123" y="421674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38858" y="0"/>
                  </a:moveTo>
                  <a:lnTo>
                    <a:pt x="0" y="0"/>
                  </a:lnTo>
                  <a:lnTo>
                    <a:pt x="37695" y="5584"/>
                  </a:lnTo>
                  <a:lnTo>
                    <a:pt x="38858" y="0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37695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0" name="object 580" descr=""/>
            <p:cNvSpPr/>
            <p:nvPr/>
          </p:nvSpPr>
          <p:spPr>
            <a:xfrm>
              <a:off x="7064123" y="4222325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0"/>
                  </a:moveTo>
                  <a:lnTo>
                    <a:pt x="35601" y="5119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0" y="5119"/>
                  </a:lnTo>
                  <a:lnTo>
                    <a:pt x="35601" y="5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1" name="object 581" descr=""/>
            <p:cNvSpPr/>
            <p:nvPr/>
          </p:nvSpPr>
          <p:spPr>
            <a:xfrm>
              <a:off x="7064123" y="4222325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37695" y="0"/>
                  </a:moveTo>
                  <a:lnTo>
                    <a:pt x="0" y="0"/>
                  </a:lnTo>
                  <a:lnTo>
                    <a:pt x="35601" y="5119"/>
                  </a:lnTo>
                  <a:lnTo>
                    <a:pt x="37695" y="0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35601" y="5119"/>
                  </a:lnTo>
                  <a:lnTo>
                    <a:pt x="0" y="51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2" name="object 582" descr=""/>
            <p:cNvSpPr/>
            <p:nvPr/>
          </p:nvSpPr>
          <p:spPr>
            <a:xfrm>
              <a:off x="7064123" y="4227444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0"/>
                  </a:moveTo>
                  <a:lnTo>
                    <a:pt x="33041" y="4886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  <a:path w="36195" h="5079">
                  <a:moveTo>
                    <a:pt x="0" y="0"/>
                  </a:moveTo>
                  <a:lnTo>
                    <a:pt x="0" y="4886"/>
                  </a:lnTo>
                  <a:lnTo>
                    <a:pt x="33041" y="4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3" name="object 583" descr=""/>
            <p:cNvSpPr/>
            <p:nvPr/>
          </p:nvSpPr>
          <p:spPr>
            <a:xfrm>
              <a:off x="7064123" y="4227444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35601" y="0"/>
                  </a:moveTo>
                  <a:lnTo>
                    <a:pt x="0" y="0"/>
                  </a:lnTo>
                  <a:lnTo>
                    <a:pt x="33041" y="4886"/>
                  </a:lnTo>
                  <a:lnTo>
                    <a:pt x="35601" y="0"/>
                  </a:lnTo>
                  <a:close/>
                </a:path>
                <a:path w="36195" h="5079">
                  <a:moveTo>
                    <a:pt x="0" y="0"/>
                  </a:moveTo>
                  <a:lnTo>
                    <a:pt x="33041" y="4886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4" name="object 584" descr=""/>
            <p:cNvSpPr/>
            <p:nvPr/>
          </p:nvSpPr>
          <p:spPr>
            <a:xfrm>
              <a:off x="7064123" y="4232330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0" y="0"/>
                  </a:moveTo>
                  <a:lnTo>
                    <a:pt x="29551" y="4653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  <a:path w="33654" h="5079">
                  <a:moveTo>
                    <a:pt x="0" y="0"/>
                  </a:moveTo>
                  <a:lnTo>
                    <a:pt x="0" y="4653"/>
                  </a:lnTo>
                  <a:lnTo>
                    <a:pt x="29551" y="46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5" name="object 585" descr=""/>
            <p:cNvSpPr/>
            <p:nvPr/>
          </p:nvSpPr>
          <p:spPr>
            <a:xfrm>
              <a:off x="7064123" y="4232331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041" y="0"/>
                  </a:moveTo>
                  <a:lnTo>
                    <a:pt x="0" y="0"/>
                  </a:lnTo>
                  <a:lnTo>
                    <a:pt x="29551" y="4653"/>
                  </a:lnTo>
                  <a:lnTo>
                    <a:pt x="33041" y="0"/>
                  </a:lnTo>
                  <a:close/>
                </a:path>
                <a:path w="33654" h="5079">
                  <a:moveTo>
                    <a:pt x="0" y="0"/>
                  </a:moveTo>
                  <a:lnTo>
                    <a:pt x="29551" y="4653"/>
                  </a:lnTo>
                  <a:lnTo>
                    <a:pt x="0" y="465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6" name="object 586" descr=""/>
            <p:cNvSpPr/>
            <p:nvPr/>
          </p:nvSpPr>
          <p:spPr>
            <a:xfrm>
              <a:off x="7064123" y="4236984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0"/>
                  </a:moveTo>
                  <a:lnTo>
                    <a:pt x="25595" y="3955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  <a:path w="29845" h="4445">
                  <a:moveTo>
                    <a:pt x="0" y="0"/>
                  </a:moveTo>
                  <a:lnTo>
                    <a:pt x="0" y="3955"/>
                  </a:lnTo>
                  <a:lnTo>
                    <a:pt x="25595" y="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7" name="object 587" descr=""/>
            <p:cNvSpPr/>
            <p:nvPr/>
          </p:nvSpPr>
          <p:spPr>
            <a:xfrm>
              <a:off x="7064123" y="4236984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29551" y="0"/>
                  </a:moveTo>
                  <a:lnTo>
                    <a:pt x="0" y="0"/>
                  </a:lnTo>
                  <a:lnTo>
                    <a:pt x="25595" y="3955"/>
                  </a:lnTo>
                  <a:lnTo>
                    <a:pt x="29551" y="0"/>
                  </a:lnTo>
                  <a:close/>
                </a:path>
                <a:path w="29845" h="4445">
                  <a:moveTo>
                    <a:pt x="0" y="0"/>
                  </a:moveTo>
                  <a:lnTo>
                    <a:pt x="25595" y="3955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8" name="object 588" descr=""/>
            <p:cNvSpPr/>
            <p:nvPr/>
          </p:nvSpPr>
          <p:spPr>
            <a:xfrm>
              <a:off x="7064123" y="4240940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0"/>
                  </a:moveTo>
                  <a:lnTo>
                    <a:pt x="21174" y="3257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0" y="3257"/>
                  </a:lnTo>
                  <a:lnTo>
                    <a:pt x="21174" y="3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9" name="object 589" descr=""/>
            <p:cNvSpPr/>
            <p:nvPr/>
          </p:nvSpPr>
          <p:spPr>
            <a:xfrm>
              <a:off x="7064123" y="4240940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5595" y="0"/>
                  </a:moveTo>
                  <a:lnTo>
                    <a:pt x="0" y="0"/>
                  </a:lnTo>
                  <a:lnTo>
                    <a:pt x="21174" y="3257"/>
                  </a:lnTo>
                  <a:lnTo>
                    <a:pt x="25595" y="0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21174" y="3257"/>
                  </a:lnTo>
                  <a:lnTo>
                    <a:pt x="0" y="325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0" name="object 590" descr=""/>
            <p:cNvSpPr/>
            <p:nvPr/>
          </p:nvSpPr>
          <p:spPr>
            <a:xfrm>
              <a:off x="7064123" y="4244197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2792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792"/>
                  </a:lnTo>
                  <a:lnTo>
                    <a:pt x="16288" y="2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1" name="object 591" descr=""/>
            <p:cNvSpPr/>
            <p:nvPr/>
          </p:nvSpPr>
          <p:spPr>
            <a:xfrm>
              <a:off x="7064123" y="4244198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174" y="0"/>
                  </a:moveTo>
                  <a:lnTo>
                    <a:pt x="0" y="0"/>
                  </a:lnTo>
                  <a:lnTo>
                    <a:pt x="16288" y="2792"/>
                  </a:lnTo>
                  <a:lnTo>
                    <a:pt x="21174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16288" y="2792"/>
                  </a:lnTo>
                  <a:lnTo>
                    <a:pt x="0" y="279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2" name="object 592" descr=""/>
            <p:cNvSpPr/>
            <p:nvPr/>
          </p:nvSpPr>
          <p:spPr>
            <a:xfrm>
              <a:off x="7064123" y="4246990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0"/>
                  </a:moveTo>
                  <a:lnTo>
                    <a:pt x="10936" y="1861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  <a:path w="16509" h="1904">
                  <a:moveTo>
                    <a:pt x="0" y="0"/>
                  </a:moveTo>
                  <a:lnTo>
                    <a:pt x="0" y="1861"/>
                  </a:lnTo>
                  <a:lnTo>
                    <a:pt x="10936" y="1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3" name="object 593" descr=""/>
            <p:cNvSpPr/>
            <p:nvPr/>
          </p:nvSpPr>
          <p:spPr>
            <a:xfrm>
              <a:off x="7064123" y="4246990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16288" y="0"/>
                  </a:moveTo>
                  <a:lnTo>
                    <a:pt x="0" y="0"/>
                  </a:lnTo>
                  <a:lnTo>
                    <a:pt x="10936" y="1861"/>
                  </a:lnTo>
                  <a:lnTo>
                    <a:pt x="16288" y="0"/>
                  </a:lnTo>
                  <a:close/>
                </a:path>
                <a:path w="16509" h="1904">
                  <a:moveTo>
                    <a:pt x="0" y="0"/>
                  </a:moveTo>
                  <a:lnTo>
                    <a:pt x="10936" y="1861"/>
                  </a:lnTo>
                  <a:lnTo>
                    <a:pt x="0" y="186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4" name="object 594" descr=""/>
            <p:cNvSpPr/>
            <p:nvPr/>
          </p:nvSpPr>
          <p:spPr>
            <a:xfrm>
              <a:off x="7064123" y="4248851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1163"/>
                  </a:moveTo>
                  <a:lnTo>
                    <a:pt x="0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4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5" name="object 595" descr=""/>
            <p:cNvSpPr/>
            <p:nvPr/>
          </p:nvSpPr>
          <p:spPr>
            <a:xfrm>
              <a:off x="7064123" y="4248851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  <a:path w="5715" h="1904">
                  <a:moveTo>
                    <a:pt x="0" y="1163"/>
                  </a:moveTo>
                  <a:lnTo>
                    <a:pt x="5584" y="1163"/>
                  </a:lnTo>
                  <a:lnTo>
                    <a:pt x="0" y="1628"/>
                  </a:lnTo>
                  <a:lnTo>
                    <a:pt x="0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6" name="object 596" descr=""/>
            <p:cNvSpPr/>
            <p:nvPr/>
          </p:nvSpPr>
          <p:spPr>
            <a:xfrm>
              <a:off x="7064123" y="4248851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0"/>
                  </a:moveTo>
                  <a:lnTo>
                    <a:pt x="5584" y="1163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7" name="object 597" descr=""/>
            <p:cNvSpPr/>
            <p:nvPr/>
          </p:nvSpPr>
          <p:spPr>
            <a:xfrm>
              <a:off x="7064123" y="4248851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0"/>
                  </a:moveTo>
                  <a:lnTo>
                    <a:pt x="10936" y="0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8" name="object 598" descr=""/>
            <p:cNvSpPr/>
            <p:nvPr/>
          </p:nvSpPr>
          <p:spPr>
            <a:xfrm>
              <a:off x="7024800" y="4171832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78415" y="39203"/>
                  </a:moveTo>
                  <a:lnTo>
                    <a:pt x="75332" y="23942"/>
                  </a:lnTo>
                  <a:lnTo>
                    <a:pt x="66928" y="11480"/>
                  </a:lnTo>
                  <a:lnTo>
                    <a:pt x="54465" y="3079"/>
                  </a:lnTo>
                  <a:lnTo>
                    <a:pt x="39203" y="0"/>
                  </a:lnTo>
                  <a:lnTo>
                    <a:pt x="23942" y="3082"/>
                  </a:lnTo>
                  <a:lnTo>
                    <a:pt x="11480" y="11486"/>
                  </a:lnTo>
                  <a:lnTo>
                    <a:pt x="3079" y="23949"/>
                  </a:lnTo>
                  <a:lnTo>
                    <a:pt x="0" y="39211"/>
                  </a:lnTo>
                  <a:lnTo>
                    <a:pt x="3082" y="54472"/>
                  </a:lnTo>
                  <a:lnTo>
                    <a:pt x="11486" y="66934"/>
                  </a:lnTo>
                  <a:lnTo>
                    <a:pt x="23949" y="75335"/>
                  </a:lnTo>
                  <a:lnTo>
                    <a:pt x="39211" y="78415"/>
                  </a:lnTo>
                  <a:lnTo>
                    <a:pt x="54472" y="75332"/>
                  </a:lnTo>
                  <a:lnTo>
                    <a:pt x="66934" y="66928"/>
                  </a:lnTo>
                  <a:lnTo>
                    <a:pt x="75335" y="54465"/>
                  </a:lnTo>
                  <a:lnTo>
                    <a:pt x="78415" y="39203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9" name="object 599" descr=""/>
            <p:cNvSpPr/>
            <p:nvPr/>
          </p:nvSpPr>
          <p:spPr>
            <a:xfrm>
              <a:off x="7024799" y="4171832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39323" y="78647"/>
                  </a:moveTo>
                  <a:lnTo>
                    <a:pt x="39323" y="0"/>
                  </a:lnTo>
                </a:path>
                <a:path w="78740" h="78739">
                  <a:moveTo>
                    <a:pt x="78415" y="39323"/>
                  </a:moveTo>
                  <a:lnTo>
                    <a:pt x="0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0" name="object 600" descr=""/>
          <p:cNvSpPr txBox="1"/>
          <p:nvPr/>
        </p:nvSpPr>
        <p:spPr>
          <a:xfrm>
            <a:off x="7115412" y="4111354"/>
            <a:ext cx="17145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sp>
        <p:nvSpPr>
          <p:cNvPr id="601" name="object 601" descr=""/>
          <p:cNvSpPr txBox="1"/>
          <p:nvPr/>
        </p:nvSpPr>
        <p:spPr>
          <a:xfrm>
            <a:off x="7112387" y="4198611"/>
            <a:ext cx="1555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602" name="object 602" descr=""/>
          <p:cNvGrpSpPr/>
          <p:nvPr/>
        </p:nvGrpSpPr>
        <p:grpSpPr>
          <a:xfrm>
            <a:off x="6989261" y="3907118"/>
            <a:ext cx="11376660" cy="436245"/>
            <a:chOff x="6989261" y="3907118"/>
            <a:chExt cx="11376660" cy="436245"/>
          </a:xfrm>
        </p:grpSpPr>
        <p:sp>
          <p:nvSpPr>
            <p:cNvPr id="603" name="object 603" descr=""/>
            <p:cNvSpPr/>
            <p:nvPr/>
          </p:nvSpPr>
          <p:spPr>
            <a:xfrm>
              <a:off x="7064123" y="4141350"/>
              <a:ext cx="321945" cy="196215"/>
            </a:xfrm>
            <a:custGeom>
              <a:avLst/>
              <a:gdLst/>
              <a:ahLst/>
              <a:cxnLst/>
              <a:rect l="l" t="t" r="r" b="b"/>
              <a:pathLst>
                <a:path w="321945" h="196214">
                  <a:moveTo>
                    <a:pt x="0" y="139611"/>
                  </a:moveTo>
                  <a:lnTo>
                    <a:pt x="0" y="0"/>
                  </a:lnTo>
                </a:path>
                <a:path w="321945" h="196214">
                  <a:moveTo>
                    <a:pt x="321805" y="143334"/>
                  </a:moveTo>
                  <a:lnTo>
                    <a:pt x="321805" y="1956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4" name="object 604" descr=""/>
            <p:cNvSpPr/>
            <p:nvPr/>
          </p:nvSpPr>
          <p:spPr>
            <a:xfrm>
              <a:off x="7348698" y="4308884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37229" y="34204"/>
                  </a:moveTo>
                  <a:lnTo>
                    <a:pt x="74459" y="8144"/>
                  </a:lnTo>
                  <a:lnTo>
                    <a:pt x="68875" y="0"/>
                  </a:lnTo>
                  <a:lnTo>
                    <a:pt x="37229" y="34204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34204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5" name="object 605" descr=""/>
            <p:cNvSpPr/>
            <p:nvPr/>
          </p:nvSpPr>
          <p:spPr>
            <a:xfrm>
              <a:off x="7348699" y="4308884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22105"/>
                  </a:lnTo>
                  <a:lnTo>
                    <a:pt x="37229" y="34204"/>
                  </a:lnTo>
                  <a:lnTo>
                    <a:pt x="0" y="8144"/>
                  </a:lnTo>
                  <a:close/>
                </a:path>
                <a:path w="74929" h="34289">
                  <a:moveTo>
                    <a:pt x="37229" y="22105"/>
                  </a:moveTo>
                  <a:lnTo>
                    <a:pt x="37229" y="34204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29" h="34289">
                  <a:moveTo>
                    <a:pt x="37229" y="34204"/>
                  </a:moveTo>
                  <a:lnTo>
                    <a:pt x="68875" y="0"/>
                  </a:lnTo>
                  <a:lnTo>
                    <a:pt x="74459" y="8144"/>
                  </a:lnTo>
                  <a:lnTo>
                    <a:pt x="37229" y="342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6" name="object 606" descr=""/>
            <p:cNvSpPr/>
            <p:nvPr/>
          </p:nvSpPr>
          <p:spPr>
            <a:xfrm>
              <a:off x="6989896" y="4211156"/>
              <a:ext cx="396240" cy="73660"/>
            </a:xfrm>
            <a:custGeom>
              <a:avLst/>
              <a:gdLst/>
              <a:ahLst/>
              <a:cxnLst/>
              <a:rect l="l" t="t" r="r" b="b"/>
              <a:pathLst>
                <a:path w="396240" h="73660">
                  <a:moveTo>
                    <a:pt x="396032" y="73528"/>
                  </a:moveTo>
                  <a:lnTo>
                    <a:pt x="396032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7" name="object 607" descr=""/>
            <p:cNvSpPr/>
            <p:nvPr/>
          </p:nvSpPr>
          <p:spPr>
            <a:xfrm>
              <a:off x="12247445" y="3949617"/>
              <a:ext cx="5584825" cy="635"/>
            </a:xfrm>
            <a:custGeom>
              <a:avLst/>
              <a:gdLst/>
              <a:ahLst/>
              <a:cxnLst/>
              <a:rect l="l" t="t" r="r" b="b"/>
              <a:pathLst>
                <a:path w="5584825" h="635">
                  <a:moveTo>
                    <a:pt x="5584705" y="0"/>
                  </a:moveTo>
                  <a:lnTo>
                    <a:pt x="0" y="465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8" name="object 608" descr=""/>
            <p:cNvSpPr/>
            <p:nvPr/>
          </p:nvSpPr>
          <p:spPr>
            <a:xfrm>
              <a:off x="12247445" y="3949617"/>
              <a:ext cx="6118225" cy="12700"/>
            </a:xfrm>
            <a:custGeom>
              <a:avLst/>
              <a:gdLst/>
              <a:ahLst/>
              <a:cxnLst/>
              <a:rect l="l" t="t" r="r" b="b"/>
              <a:pathLst>
                <a:path w="6118225" h="12700">
                  <a:moveTo>
                    <a:pt x="5584705" y="11634"/>
                  </a:moveTo>
                  <a:lnTo>
                    <a:pt x="0" y="12099"/>
                  </a:lnTo>
                </a:path>
                <a:path w="6118225" h="12700">
                  <a:moveTo>
                    <a:pt x="5001360" y="0"/>
                  </a:moveTo>
                  <a:lnTo>
                    <a:pt x="5193094" y="0"/>
                  </a:lnTo>
                </a:path>
                <a:path w="6118225" h="12700">
                  <a:moveTo>
                    <a:pt x="5227996" y="0"/>
                  </a:moveTo>
                  <a:lnTo>
                    <a:pt x="5262899" y="0"/>
                  </a:lnTo>
                </a:path>
                <a:path w="6118225" h="12700">
                  <a:moveTo>
                    <a:pt x="5297802" y="0"/>
                  </a:moveTo>
                  <a:lnTo>
                    <a:pt x="5507220" y="0"/>
                  </a:lnTo>
                </a:path>
                <a:path w="6118225" h="12700">
                  <a:moveTo>
                    <a:pt x="5542123" y="0"/>
                  </a:moveTo>
                  <a:lnTo>
                    <a:pt x="5577026" y="0"/>
                  </a:lnTo>
                </a:path>
                <a:path w="6118225" h="12700">
                  <a:moveTo>
                    <a:pt x="5611929" y="0"/>
                  </a:moveTo>
                  <a:lnTo>
                    <a:pt x="5821347" y="0"/>
                  </a:lnTo>
                </a:path>
                <a:path w="6118225" h="12700">
                  <a:moveTo>
                    <a:pt x="5856250" y="0"/>
                  </a:moveTo>
                  <a:lnTo>
                    <a:pt x="5891153" y="0"/>
                  </a:lnTo>
                </a:path>
                <a:path w="6118225" h="12700">
                  <a:moveTo>
                    <a:pt x="5926056" y="0"/>
                  </a:moveTo>
                  <a:lnTo>
                    <a:pt x="61177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9" name="object 609" descr=""/>
            <p:cNvSpPr/>
            <p:nvPr/>
          </p:nvSpPr>
          <p:spPr>
            <a:xfrm>
              <a:off x="18291240" y="4170203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0" y="0"/>
                  </a:moveTo>
                  <a:lnTo>
                    <a:pt x="0" y="232"/>
                  </a:lnTo>
                  <a:lnTo>
                    <a:pt x="5584" y="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0" name="object 610" descr=""/>
            <p:cNvSpPr/>
            <p:nvPr/>
          </p:nvSpPr>
          <p:spPr>
            <a:xfrm>
              <a:off x="18291240" y="4170203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0" y="0"/>
                  </a:moveTo>
                  <a:lnTo>
                    <a:pt x="0" y="232"/>
                  </a:lnTo>
                  <a:lnTo>
                    <a:pt x="5584" y="23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1" name="object 611" descr=""/>
            <p:cNvSpPr/>
            <p:nvPr/>
          </p:nvSpPr>
          <p:spPr>
            <a:xfrm>
              <a:off x="18291240" y="4170436"/>
              <a:ext cx="11430" cy="1905"/>
            </a:xfrm>
            <a:custGeom>
              <a:avLst/>
              <a:gdLst/>
              <a:ahLst/>
              <a:cxnLst/>
              <a:rect l="l" t="t" r="r" b="b"/>
              <a:pathLst>
                <a:path w="11430" h="1904">
                  <a:moveTo>
                    <a:pt x="0" y="1396"/>
                  </a:moveTo>
                  <a:lnTo>
                    <a:pt x="10936" y="1396"/>
                  </a:lnTo>
                  <a:lnTo>
                    <a:pt x="5584" y="0"/>
                  </a:lnTo>
                  <a:lnTo>
                    <a:pt x="0" y="1396"/>
                  </a:lnTo>
                  <a:close/>
                </a:path>
                <a:path w="11430" h="1904">
                  <a:moveTo>
                    <a:pt x="0" y="0"/>
                  </a:moveTo>
                  <a:lnTo>
                    <a:pt x="0" y="1396"/>
                  </a:lnTo>
                  <a:lnTo>
                    <a:pt x="5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2" name="object 612" descr=""/>
            <p:cNvSpPr/>
            <p:nvPr/>
          </p:nvSpPr>
          <p:spPr>
            <a:xfrm>
              <a:off x="18291240" y="4170436"/>
              <a:ext cx="11430" cy="1905"/>
            </a:xfrm>
            <a:custGeom>
              <a:avLst/>
              <a:gdLst/>
              <a:ahLst/>
              <a:cxnLst/>
              <a:rect l="l" t="t" r="r" b="b"/>
              <a:pathLst>
                <a:path w="11430" h="1904">
                  <a:moveTo>
                    <a:pt x="0" y="0"/>
                  </a:moveTo>
                  <a:lnTo>
                    <a:pt x="5584" y="0"/>
                  </a:lnTo>
                  <a:lnTo>
                    <a:pt x="0" y="1396"/>
                  </a:lnTo>
                  <a:lnTo>
                    <a:pt x="0" y="0"/>
                  </a:lnTo>
                  <a:close/>
                </a:path>
                <a:path w="11430" h="1904">
                  <a:moveTo>
                    <a:pt x="5584" y="0"/>
                  </a:moveTo>
                  <a:lnTo>
                    <a:pt x="0" y="1396"/>
                  </a:lnTo>
                  <a:lnTo>
                    <a:pt x="10936" y="1396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3" name="object 613" descr=""/>
            <p:cNvSpPr/>
            <p:nvPr/>
          </p:nvSpPr>
          <p:spPr>
            <a:xfrm>
              <a:off x="18291240" y="4171832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1861"/>
                  </a:moveTo>
                  <a:lnTo>
                    <a:pt x="16288" y="1861"/>
                  </a:lnTo>
                  <a:lnTo>
                    <a:pt x="10936" y="0"/>
                  </a:lnTo>
                  <a:lnTo>
                    <a:pt x="0" y="1861"/>
                  </a:lnTo>
                  <a:close/>
                </a:path>
                <a:path w="16509" h="1904">
                  <a:moveTo>
                    <a:pt x="0" y="0"/>
                  </a:moveTo>
                  <a:lnTo>
                    <a:pt x="0" y="1861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4" name="object 614" descr=""/>
            <p:cNvSpPr/>
            <p:nvPr/>
          </p:nvSpPr>
          <p:spPr>
            <a:xfrm>
              <a:off x="18291240" y="4171832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0"/>
                  </a:moveTo>
                  <a:lnTo>
                    <a:pt x="10936" y="0"/>
                  </a:lnTo>
                  <a:lnTo>
                    <a:pt x="0" y="1861"/>
                  </a:lnTo>
                  <a:lnTo>
                    <a:pt x="0" y="0"/>
                  </a:lnTo>
                  <a:close/>
                </a:path>
                <a:path w="16509" h="1904">
                  <a:moveTo>
                    <a:pt x="10936" y="0"/>
                  </a:moveTo>
                  <a:lnTo>
                    <a:pt x="0" y="1861"/>
                  </a:lnTo>
                  <a:lnTo>
                    <a:pt x="16288" y="1861"/>
                  </a:lnTo>
                  <a:lnTo>
                    <a:pt x="1093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5" name="object 615" descr=""/>
            <p:cNvSpPr/>
            <p:nvPr/>
          </p:nvSpPr>
          <p:spPr>
            <a:xfrm>
              <a:off x="18291240" y="4173693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559"/>
                  </a:moveTo>
                  <a:lnTo>
                    <a:pt x="21174" y="2559"/>
                  </a:lnTo>
                  <a:lnTo>
                    <a:pt x="16288" y="0"/>
                  </a:lnTo>
                  <a:lnTo>
                    <a:pt x="0" y="2559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559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6" name="object 616" descr=""/>
            <p:cNvSpPr/>
            <p:nvPr/>
          </p:nvSpPr>
          <p:spPr>
            <a:xfrm>
              <a:off x="18291240" y="4173694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0"/>
                  </a:lnTo>
                  <a:lnTo>
                    <a:pt x="0" y="2559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16288" y="0"/>
                  </a:moveTo>
                  <a:lnTo>
                    <a:pt x="0" y="2559"/>
                  </a:lnTo>
                  <a:lnTo>
                    <a:pt x="21174" y="2559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7" name="object 617" descr=""/>
            <p:cNvSpPr/>
            <p:nvPr/>
          </p:nvSpPr>
          <p:spPr>
            <a:xfrm>
              <a:off x="18291240" y="4176253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3490"/>
                  </a:moveTo>
                  <a:lnTo>
                    <a:pt x="25595" y="3490"/>
                  </a:lnTo>
                  <a:lnTo>
                    <a:pt x="21174" y="0"/>
                  </a:lnTo>
                  <a:lnTo>
                    <a:pt x="0" y="3490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0" y="3490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8" name="object 618" descr=""/>
            <p:cNvSpPr/>
            <p:nvPr/>
          </p:nvSpPr>
          <p:spPr>
            <a:xfrm>
              <a:off x="18291240" y="4176253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0"/>
                  </a:moveTo>
                  <a:lnTo>
                    <a:pt x="21174" y="0"/>
                  </a:lnTo>
                  <a:lnTo>
                    <a:pt x="0" y="3490"/>
                  </a:lnTo>
                  <a:lnTo>
                    <a:pt x="0" y="0"/>
                  </a:lnTo>
                  <a:close/>
                </a:path>
                <a:path w="26034" h="3810">
                  <a:moveTo>
                    <a:pt x="21174" y="0"/>
                  </a:moveTo>
                  <a:lnTo>
                    <a:pt x="0" y="3490"/>
                  </a:lnTo>
                  <a:lnTo>
                    <a:pt x="25595" y="3490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9" name="object 619" descr=""/>
            <p:cNvSpPr/>
            <p:nvPr/>
          </p:nvSpPr>
          <p:spPr>
            <a:xfrm>
              <a:off x="18291240" y="4179743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3955"/>
                  </a:moveTo>
                  <a:lnTo>
                    <a:pt x="29551" y="3955"/>
                  </a:lnTo>
                  <a:lnTo>
                    <a:pt x="25595" y="0"/>
                  </a:lnTo>
                  <a:lnTo>
                    <a:pt x="0" y="3955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0" y="3955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0" name="object 620" descr=""/>
            <p:cNvSpPr/>
            <p:nvPr/>
          </p:nvSpPr>
          <p:spPr>
            <a:xfrm>
              <a:off x="18291240" y="4179743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0"/>
                  </a:moveTo>
                  <a:lnTo>
                    <a:pt x="25595" y="0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  <a:path w="29844" h="4445">
                  <a:moveTo>
                    <a:pt x="25595" y="0"/>
                  </a:moveTo>
                  <a:lnTo>
                    <a:pt x="0" y="3955"/>
                  </a:lnTo>
                  <a:lnTo>
                    <a:pt x="29551" y="3955"/>
                  </a:lnTo>
                  <a:lnTo>
                    <a:pt x="255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1" name="object 621" descr=""/>
            <p:cNvSpPr/>
            <p:nvPr/>
          </p:nvSpPr>
          <p:spPr>
            <a:xfrm>
              <a:off x="18291240" y="4183699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0" y="4421"/>
                  </a:moveTo>
                  <a:lnTo>
                    <a:pt x="33041" y="4421"/>
                  </a:lnTo>
                  <a:lnTo>
                    <a:pt x="29551" y="0"/>
                  </a:lnTo>
                  <a:lnTo>
                    <a:pt x="0" y="4421"/>
                  </a:lnTo>
                  <a:close/>
                </a:path>
                <a:path w="33655" h="4445">
                  <a:moveTo>
                    <a:pt x="0" y="0"/>
                  </a:moveTo>
                  <a:lnTo>
                    <a:pt x="0" y="4421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2" name="object 622" descr=""/>
            <p:cNvSpPr/>
            <p:nvPr/>
          </p:nvSpPr>
          <p:spPr>
            <a:xfrm>
              <a:off x="18291240" y="4183699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0" y="0"/>
                  </a:moveTo>
                  <a:lnTo>
                    <a:pt x="29551" y="0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  <a:path w="33655" h="4445">
                  <a:moveTo>
                    <a:pt x="29551" y="0"/>
                  </a:moveTo>
                  <a:lnTo>
                    <a:pt x="0" y="4421"/>
                  </a:lnTo>
                  <a:lnTo>
                    <a:pt x="33041" y="4421"/>
                  </a:lnTo>
                  <a:lnTo>
                    <a:pt x="295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3" name="object 623" descr=""/>
            <p:cNvSpPr/>
            <p:nvPr/>
          </p:nvSpPr>
          <p:spPr>
            <a:xfrm>
              <a:off x="18291240" y="4188120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4886"/>
                  </a:moveTo>
                  <a:lnTo>
                    <a:pt x="35601" y="4886"/>
                  </a:lnTo>
                  <a:lnTo>
                    <a:pt x="33041" y="0"/>
                  </a:lnTo>
                  <a:lnTo>
                    <a:pt x="0" y="4886"/>
                  </a:lnTo>
                  <a:close/>
                </a:path>
                <a:path w="36194" h="5079">
                  <a:moveTo>
                    <a:pt x="0" y="0"/>
                  </a:moveTo>
                  <a:lnTo>
                    <a:pt x="0" y="4886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4" name="object 624" descr=""/>
            <p:cNvSpPr/>
            <p:nvPr/>
          </p:nvSpPr>
          <p:spPr>
            <a:xfrm>
              <a:off x="18291240" y="4188120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0"/>
                  </a:moveTo>
                  <a:lnTo>
                    <a:pt x="33041" y="0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  <a:path w="36194" h="5079">
                  <a:moveTo>
                    <a:pt x="33041" y="0"/>
                  </a:moveTo>
                  <a:lnTo>
                    <a:pt x="0" y="4886"/>
                  </a:lnTo>
                  <a:lnTo>
                    <a:pt x="35601" y="4886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5" name="object 625" descr=""/>
            <p:cNvSpPr/>
            <p:nvPr/>
          </p:nvSpPr>
          <p:spPr>
            <a:xfrm>
              <a:off x="18291240" y="4193006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5351"/>
                  </a:moveTo>
                  <a:lnTo>
                    <a:pt x="37695" y="5351"/>
                  </a:lnTo>
                  <a:lnTo>
                    <a:pt x="35601" y="0"/>
                  </a:lnTo>
                  <a:lnTo>
                    <a:pt x="0" y="5351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0" y="5351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6" name="object 626" descr=""/>
            <p:cNvSpPr/>
            <p:nvPr/>
          </p:nvSpPr>
          <p:spPr>
            <a:xfrm>
              <a:off x="18291240" y="4193007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0"/>
                  </a:moveTo>
                  <a:lnTo>
                    <a:pt x="35601" y="0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  <a:path w="38100" h="5714">
                  <a:moveTo>
                    <a:pt x="35601" y="0"/>
                  </a:moveTo>
                  <a:lnTo>
                    <a:pt x="0" y="5351"/>
                  </a:lnTo>
                  <a:lnTo>
                    <a:pt x="37695" y="5351"/>
                  </a:lnTo>
                  <a:lnTo>
                    <a:pt x="3560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7" name="object 627" descr=""/>
            <p:cNvSpPr/>
            <p:nvPr/>
          </p:nvSpPr>
          <p:spPr>
            <a:xfrm>
              <a:off x="18291240" y="419835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5351"/>
                  </a:moveTo>
                  <a:lnTo>
                    <a:pt x="38858" y="5351"/>
                  </a:lnTo>
                  <a:lnTo>
                    <a:pt x="37695" y="0"/>
                  </a:lnTo>
                  <a:lnTo>
                    <a:pt x="0" y="5351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0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8" name="object 628" descr=""/>
            <p:cNvSpPr/>
            <p:nvPr/>
          </p:nvSpPr>
          <p:spPr>
            <a:xfrm>
              <a:off x="18291240" y="419835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0"/>
                  </a:moveTo>
                  <a:lnTo>
                    <a:pt x="37695" y="0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  <a:path w="39369" h="5714">
                  <a:moveTo>
                    <a:pt x="37695" y="0"/>
                  </a:moveTo>
                  <a:lnTo>
                    <a:pt x="0" y="5351"/>
                  </a:lnTo>
                  <a:lnTo>
                    <a:pt x="38858" y="5351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9" name="object 629" descr=""/>
            <p:cNvSpPr/>
            <p:nvPr/>
          </p:nvSpPr>
          <p:spPr>
            <a:xfrm>
              <a:off x="18291240" y="420371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5584"/>
                  </a:moveTo>
                  <a:lnTo>
                    <a:pt x="39323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0" name="object 630" descr=""/>
            <p:cNvSpPr/>
            <p:nvPr/>
          </p:nvSpPr>
          <p:spPr>
            <a:xfrm>
              <a:off x="18291240" y="420371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0"/>
                  </a:moveTo>
                  <a:lnTo>
                    <a:pt x="38858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69" h="5714">
                  <a:moveTo>
                    <a:pt x="38858" y="0"/>
                  </a:moveTo>
                  <a:lnTo>
                    <a:pt x="0" y="5584"/>
                  </a:lnTo>
                  <a:lnTo>
                    <a:pt x="39323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1" name="object 631" descr=""/>
            <p:cNvSpPr/>
            <p:nvPr/>
          </p:nvSpPr>
          <p:spPr>
            <a:xfrm>
              <a:off x="18251916" y="4209294"/>
              <a:ext cx="39370" cy="6350"/>
            </a:xfrm>
            <a:custGeom>
              <a:avLst/>
              <a:gdLst/>
              <a:ahLst/>
              <a:cxnLst/>
              <a:rect l="l" t="t" r="r" b="b"/>
              <a:pathLst>
                <a:path w="39369" h="6350">
                  <a:moveTo>
                    <a:pt x="465" y="5817"/>
                  </a:moveTo>
                  <a:lnTo>
                    <a:pt x="39323" y="5817"/>
                  </a:lnTo>
                  <a:lnTo>
                    <a:pt x="39323" y="0"/>
                  </a:lnTo>
                  <a:lnTo>
                    <a:pt x="465" y="5817"/>
                  </a:lnTo>
                  <a:close/>
                </a:path>
                <a:path w="39369" h="6350">
                  <a:moveTo>
                    <a:pt x="0" y="0"/>
                  </a:moveTo>
                  <a:lnTo>
                    <a:pt x="465" y="5817"/>
                  </a:lnTo>
                  <a:lnTo>
                    <a:pt x="393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2" name="object 632" descr=""/>
            <p:cNvSpPr/>
            <p:nvPr/>
          </p:nvSpPr>
          <p:spPr>
            <a:xfrm>
              <a:off x="18251916" y="4209295"/>
              <a:ext cx="39370" cy="6350"/>
            </a:xfrm>
            <a:custGeom>
              <a:avLst/>
              <a:gdLst/>
              <a:ahLst/>
              <a:cxnLst/>
              <a:rect l="l" t="t" r="r" b="b"/>
              <a:pathLst>
                <a:path w="39369" h="6350">
                  <a:moveTo>
                    <a:pt x="0" y="0"/>
                  </a:moveTo>
                  <a:lnTo>
                    <a:pt x="39323" y="0"/>
                  </a:lnTo>
                  <a:lnTo>
                    <a:pt x="465" y="5817"/>
                  </a:lnTo>
                  <a:lnTo>
                    <a:pt x="0" y="0"/>
                  </a:lnTo>
                  <a:close/>
                </a:path>
                <a:path w="39369" h="6350">
                  <a:moveTo>
                    <a:pt x="39323" y="0"/>
                  </a:moveTo>
                  <a:lnTo>
                    <a:pt x="465" y="5817"/>
                  </a:lnTo>
                  <a:lnTo>
                    <a:pt x="39323" y="5817"/>
                  </a:lnTo>
                  <a:lnTo>
                    <a:pt x="3932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3" name="object 633" descr=""/>
            <p:cNvSpPr/>
            <p:nvPr/>
          </p:nvSpPr>
          <p:spPr>
            <a:xfrm>
              <a:off x="18252381" y="421511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1163" y="5351"/>
                  </a:moveTo>
                  <a:lnTo>
                    <a:pt x="38858" y="5351"/>
                  </a:lnTo>
                  <a:lnTo>
                    <a:pt x="38858" y="0"/>
                  </a:lnTo>
                  <a:lnTo>
                    <a:pt x="1163" y="5351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1163" y="5351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4" name="object 634" descr=""/>
            <p:cNvSpPr/>
            <p:nvPr/>
          </p:nvSpPr>
          <p:spPr>
            <a:xfrm>
              <a:off x="18252381" y="421511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0"/>
                  </a:moveTo>
                  <a:lnTo>
                    <a:pt x="38858" y="0"/>
                  </a:lnTo>
                  <a:lnTo>
                    <a:pt x="1163" y="5351"/>
                  </a:lnTo>
                  <a:lnTo>
                    <a:pt x="0" y="0"/>
                  </a:lnTo>
                  <a:close/>
                </a:path>
                <a:path w="39369" h="5714">
                  <a:moveTo>
                    <a:pt x="38858" y="0"/>
                  </a:moveTo>
                  <a:lnTo>
                    <a:pt x="1163" y="5351"/>
                  </a:lnTo>
                  <a:lnTo>
                    <a:pt x="38858" y="5351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5" name="object 635" descr=""/>
            <p:cNvSpPr/>
            <p:nvPr/>
          </p:nvSpPr>
          <p:spPr>
            <a:xfrm>
              <a:off x="18253544" y="4220463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1861" y="5351"/>
                  </a:moveTo>
                  <a:lnTo>
                    <a:pt x="37695" y="5351"/>
                  </a:lnTo>
                  <a:lnTo>
                    <a:pt x="37695" y="0"/>
                  </a:lnTo>
                  <a:lnTo>
                    <a:pt x="1861" y="5351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1861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6" name="object 636" descr=""/>
            <p:cNvSpPr/>
            <p:nvPr/>
          </p:nvSpPr>
          <p:spPr>
            <a:xfrm>
              <a:off x="18253544" y="4220464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0"/>
                  </a:moveTo>
                  <a:lnTo>
                    <a:pt x="37695" y="0"/>
                  </a:lnTo>
                  <a:lnTo>
                    <a:pt x="1861" y="5351"/>
                  </a:lnTo>
                  <a:lnTo>
                    <a:pt x="0" y="0"/>
                  </a:lnTo>
                  <a:close/>
                </a:path>
                <a:path w="38100" h="5714">
                  <a:moveTo>
                    <a:pt x="37695" y="0"/>
                  </a:moveTo>
                  <a:lnTo>
                    <a:pt x="1861" y="5351"/>
                  </a:lnTo>
                  <a:lnTo>
                    <a:pt x="37695" y="5351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7" name="object 637" descr=""/>
            <p:cNvSpPr/>
            <p:nvPr/>
          </p:nvSpPr>
          <p:spPr>
            <a:xfrm>
              <a:off x="18255406" y="4225815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2792" y="4886"/>
                  </a:moveTo>
                  <a:lnTo>
                    <a:pt x="35833" y="4886"/>
                  </a:lnTo>
                  <a:lnTo>
                    <a:pt x="35833" y="0"/>
                  </a:lnTo>
                  <a:lnTo>
                    <a:pt x="2792" y="4886"/>
                  </a:lnTo>
                  <a:close/>
                </a:path>
                <a:path w="36194" h="5079">
                  <a:moveTo>
                    <a:pt x="0" y="0"/>
                  </a:moveTo>
                  <a:lnTo>
                    <a:pt x="2792" y="4886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8" name="object 638" descr=""/>
            <p:cNvSpPr/>
            <p:nvPr/>
          </p:nvSpPr>
          <p:spPr>
            <a:xfrm>
              <a:off x="18255406" y="4225815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0"/>
                  </a:moveTo>
                  <a:lnTo>
                    <a:pt x="35833" y="0"/>
                  </a:lnTo>
                  <a:lnTo>
                    <a:pt x="2792" y="4886"/>
                  </a:lnTo>
                  <a:lnTo>
                    <a:pt x="0" y="0"/>
                  </a:lnTo>
                  <a:close/>
                </a:path>
                <a:path w="36194" h="5079">
                  <a:moveTo>
                    <a:pt x="35833" y="0"/>
                  </a:moveTo>
                  <a:lnTo>
                    <a:pt x="2792" y="4886"/>
                  </a:lnTo>
                  <a:lnTo>
                    <a:pt x="35833" y="4886"/>
                  </a:lnTo>
                  <a:lnTo>
                    <a:pt x="3583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9" name="object 639" descr=""/>
            <p:cNvSpPr/>
            <p:nvPr/>
          </p:nvSpPr>
          <p:spPr>
            <a:xfrm>
              <a:off x="18258198" y="4230702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3257" y="4421"/>
                  </a:moveTo>
                  <a:lnTo>
                    <a:pt x="33041" y="4421"/>
                  </a:lnTo>
                  <a:lnTo>
                    <a:pt x="33041" y="0"/>
                  </a:lnTo>
                  <a:lnTo>
                    <a:pt x="3257" y="4421"/>
                  </a:lnTo>
                  <a:close/>
                </a:path>
                <a:path w="33655" h="4445">
                  <a:moveTo>
                    <a:pt x="0" y="0"/>
                  </a:moveTo>
                  <a:lnTo>
                    <a:pt x="3257" y="4421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0" name="object 640" descr=""/>
            <p:cNvSpPr/>
            <p:nvPr/>
          </p:nvSpPr>
          <p:spPr>
            <a:xfrm>
              <a:off x="18258198" y="4230702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0" y="0"/>
                  </a:moveTo>
                  <a:lnTo>
                    <a:pt x="33041" y="0"/>
                  </a:lnTo>
                  <a:lnTo>
                    <a:pt x="3257" y="4421"/>
                  </a:lnTo>
                  <a:lnTo>
                    <a:pt x="0" y="0"/>
                  </a:lnTo>
                  <a:close/>
                </a:path>
                <a:path w="33655" h="4445">
                  <a:moveTo>
                    <a:pt x="33041" y="0"/>
                  </a:moveTo>
                  <a:lnTo>
                    <a:pt x="3257" y="4421"/>
                  </a:lnTo>
                  <a:lnTo>
                    <a:pt x="33041" y="4421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1" name="object 641" descr=""/>
            <p:cNvSpPr/>
            <p:nvPr/>
          </p:nvSpPr>
          <p:spPr>
            <a:xfrm>
              <a:off x="18261456" y="4235123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3955" y="3955"/>
                  </a:moveTo>
                  <a:lnTo>
                    <a:pt x="29783" y="3955"/>
                  </a:lnTo>
                  <a:lnTo>
                    <a:pt x="29783" y="0"/>
                  </a:lnTo>
                  <a:lnTo>
                    <a:pt x="3955" y="3955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3955" y="3955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2" name="object 642" descr=""/>
            <p:cNvSpPr/>
            <p:nvPr/>
          </p:nvSpPr>
          <p:spPr>
            <a:xfrm>
              <a:off x="18261456" y="4235123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0"/>
                  </a:moveTo>
                  <a:lnTo>
                    <a:pt x="29783" y="0"/>
                  </a:lnTo>
                  <a:lnTo>
                    <a:pt x="3955" y="3955"/>
                  </a:lnTo>
                  <a:lnTo>
                    <a:pt x="0" y="0"/>
                  </a:lnTo>
                  <a:close/>
                </a:path>
                <a:path w="29844" h="4445">
                  <a:moveTo>
                    <a:pt x="29783" y="0"/>
                  </a:moveTo>
                  <a:lnTo>
                    <a:pt x="3955" y="3955"/>
                  </a:lnTo>
                  <a:lnTo>
                    <a:pt x="29783" y="3955"/>
                  </a:lnTo>
                  <a:lnTo>
                    <a:pt x="2978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3" name="object 643" descr=""/>
            <p:cNvSpPr/>
            <p:nvPr/>
          </p:nvSpPr>
          <p:spPr>
            <a:xfrm>
              <a:off x="18265412" y="4239078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4653" y="3257"/>
                  </a:moveTo>
                  <a:lnTo>
                    <a:pt x="25828" y="3257"/>
                  </a:lnTo>
                  <a:lnTo>
                    <a:pt x="25828" y="0"/>
                  </a:lnTo>
                  <a:lnTo>
                    <a:pt x="4653" y="3257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4653" y="3257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4" name="object 644" descr=""/>
            <p:cNvSpPr/>
            <p:nvPr/>
          </p:nvSpPr>
          <p:spPr>
            <a:xfrm>
              <a:off x="18265412" y="4239078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0"/>
                  </a:moveTo>
                  <a:lnTo>
                    <a:pt x="25828" y="0"/>
                  </a:lnTo>
                  <a:lnTo>
                    <a:pt x="4653" y="3257"/>
                  </a:lnTo>
                  <a:lnTo>
                    <a:pt x="0" y="0"/>
                  </a:lnTo>
                  <a:close/>
                </a:path>
                <a:path w="26034" h="3810">
                  <a:moveTo>
                    <a:pt x="25828" y="0"/>
                  </a:moveTo>
                  <a:lnTo>
                    <a:pt x="4653" y="3257"/>
                  </a:lnTo>
                  <a:lnTo>
                    <a:pt x="25828" y="3257"/>
                  </a:lnTo>
                  <a:lnTo>
                    <a:pt x="2582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5" name="object 645" descr=""/>
            <p:cNvSpPr/>
            <p:nvPr/>
          </p:nvSpPr>
          <p:spPr>
            <a:xfrm>
              <a:off x="18270065" y="4242336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4886" y="2792"/>
                  </a:moveTo>
                  <a:lnTo>
                    <a:pt x="21174" y="2792"/>
                  </a:lnTo>
                  <a:lnTo>
                    <a:pt x="21174" y="0"/>
                  </a:lnTo>
                  <a:lnTo>
                    <a:pt x="4886" y="2792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4886" y="2792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6" name="object 646" descr=""/>
            <p:cNvSpPr/>
            <p:nvPr/>
          </p:nvSpPr>
          <p:spPr>
            <a:xfrm>
              <a:off x="18270065" y="4242336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21174" y="0"/>
                  </a:lnTo>
                  <a:lnTo>
                    <a:pt x="4886" y="2792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21174" y="0"/>
                  </a:moveTo>
                  <a:lnTo>
                    <a:pt x="4886" y="2792"/>
                  </a:lnTo>
                  <a:lnTo>
                    <a:pt x="21174" y="2792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7" name="object 647" descr=""/>
            <p:cNvSpPr/>
            <p:nvPr/>
          </p:nvSpPr>
          <p:spPr>
            <a:xfrm>
              <a:off x="18274951" y="4245128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5119" y="1861"/>
                  </a:moveTo>
                  <a:lnTo>
                    <a:pt x="16288" y="1861"/>
                  </a:lnTo>
                  <a:lnTo>
                    <a:pt x="16288" y="0"/>
                  </a:lnTo>
                  <a:lnTo>
                    <a:pt x="5119" y="1861"/>
                  </a:lnTo>
                  <a:close/>
                </a:path>
                <a:path w="16509" h="1904">
                  <a:moveTo>
                    <a:pt x="0" y="0"/>
                  </a:moveTo>
                  <a:lnTo>
                    <a:pt x="5119" y="1861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8" name="object 648" descr=""/>
            <p:cNvSpPr/>
            <p:nvPr/>
          </p:nvSpPr>
          <p:spPr>
            <a:xfrm>
              <a:off x="18274951" y="4245128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0"/>
                  </a:moveTo>
                  <a:lnTo>
                    <a:pt x="16288" y="0"/>
                  </a:lnTo>
                  <a:lnTo>
                    <a:pt x="5119" y="1861"/>
                  </a:lnTo>
                  <a:lnTo>
                    <a:pt x="0" y="0"/>
                  </a:lnTo>
                  <a:close/>
                </a:path>
                <a:path w="16509" h="1904">
                  <a:moveTo>
                    <a:pt x="16288" y="0"/>
                  </a:moveTo>
                  <a:lnTo>
                    <a:pt x="5119" y="1861"/>
                  </a:lnTo>
                  <a:lnTo>
                    <a:pt x="16288" y="1861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9" name="object 649" descr=""/>
            <p:cNvSpPr/>
            <p:nvPr/>
          </p:nvSpPr>
          <p:spPr>
            <a:xfrm>
              <a:off x="18285655" y="4246990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1396"/>
                  </a:moveTo>
                  <a:lnTo>
                    <a:pt x="5584" y="1628"/>
                  </a:lnTo>
                  <a:lnTo>
                    <a:pt x="5584" y="1396"/>
                  </a:lnTo>
                  <a:lnTo>
                    <a:pt x="0" y="1396"/>
                  </a:lnTo>
                  <a:close/>
                </a:path>
                <a:path w="5715" h="1904">
                  <a:moveTo>
                    <a:pt x="0" y="1396"/>
                  </a:moveTo>
                  <a:lnTo>
                    <a:pt x="5584" y="1396"/>
                  </a:lnTo>
                  <a:lnTo>
                    <a:pt x="5584" y="0"/>
                  </a:lnTo>
                  <a:lnTo>
                    <a:pt x="0" y="1396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0" name="object 650" descr=""/>
            <p:cNvSpPr/>
            <p:nvPr/>
          </p:nvSpPr>
          <p:spPr>
            <a:xfrm>
              <a:off x="18285655" y="4246990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5584" y="0"/>
                  </a:moveTo>
                  <a:lnTo>
                    <a:pt x="5584" y="1396"/>
                  </a:lnTo>
                  <a:lnTo>
                    <a:pt x="0" y="1396"/>
                  </a:lnTo>
                  <a:lnTo>
                    <a:pt x="5584" y="0"/>
                  </a:lnTo>
                  <a:close/>
                </a:path>
                <a:path w="5715" h="1904">
                  <a:moveTo>
                    <a:pt x="5584" y="1396"/>
                  </a:moveTo>
                  <a:lnTo>
                    <a:pt x="0" y="1396"/>
                  </a:lnTo>
                  <a:lnTo>
                    <a:pt x="5584" y="1628"/>
                  </a:lnTo>
                  <a:lnTo>
                    <a:pt x="5584" y="1396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1" name="object 651" descr=""/>
            <p:cNvSpPr/>
            <p:nvPr/>
          </p:nvSpPr>
          <p:spPr>
            <a:xfrm>
              <a:off x="18280071" y="4246990"/>
              <a:ext cx="11430" cy="1905"/>
            </a:xfrm>
            <a:custGeom>
              <a:avLst/>
              <a:gdLst/>
              <a:ahLst/>
              <a:cxnLst/>
              <a:rect l="l" t="t" r="r" b="b"/>
              <a:pathLst>
                <a:path w="11430" h="1904">
                  <a:moveTo>
                    <a:pt x="0" y="0"/>
                  </a:moveTo>
                  <a:lnTo>
                    <a:pt x="5584" y="1396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2" name="object 652" descr=""/>
            <p:cNvSpPr/>
            <p:nvPr/>
          </p:nvSpPr>
          <p:spPr>
            <a:xfrm>
              <a:off x="18280071" y="4246990"/>
              <a:ext cx="11430" cy="1905"/>
            </a:xfrm>
            <a:custGeom>
              <a:avLst/>
              <a:gdLst/>
              <a:ahLst/>
              <a:cxnLst/>
              <a:rect l="l" t="t" r="r" b="b"/>
              <a:pathLst>
                <a:path w="11430" h="1904">
                  <a:moveTo>
                    <a:pt x="11168" y="0"/>
                  </a:moveTo>
                  <a:lnTo>
                    <a:pt x="0" y="0"/>
                  </a:lnTo>
                  <a:lnTo>
                    <a:pt x="5584" y="1396"/>
                  </a:lnTo>
                  <a:lnTo>
                    <a:pt x="1116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3" name="object 653" descr=""/>
            <p:cNvSpPr/>
            <p:nvPr/>
          </p:nvSpPr>
          <p:spPr>
            <a:xfrm>
              <a:off x="18251916" y="4169971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0" y="39211"/>
                  </a:moveTo>
                  <a:lnTo>
                    <a:pt x="3082" y="54472"/>
                  </a:lnTo>
                  <a:lnTo>
                    <a:pt x="11486" y="66934"/>
                  </a:lnTo>
                  <a:lnTo>
                    <a:pt x="23949" y="75335"/>
                  </a:lnTo>
                  <a:lnTo>
                    <a:pt x="39211" y="78415"/>
                  </a:lnTo>
                  <a:lnTo>
                    <a:pt x="54472" y="75332"/>
                  </a:lnTo>
                  <a:lnTo>
                    <a:pt x="66934" y="66928"/>
                  </a:lnTo>
                  <a:lnTo>
                    <a:pt x="75335" y="54465"/>
                  </a:lnTo>
                  <a:lnTo>
                    <a:pt x="78415" y="39203"/>
                  </a:lnTo>
                  <a:lnTo>
                    <a:pt x="75332" y="23942"/>
                  </a:lnTo>
                  <a:lnTo>
                    <a:pt x="66928" y="11480"/>
                  </a:lnTo>
                  <a:lnTo>
                    <a:pt x="54465" y="3079"/>
                  </a:lnTo>
                  <a:lnTo>
                    <a:pt x="39203" y="0"/>
                  </a:lnTo>
                  <a:lnTo>
                    <a:pt x="23942" y="3082"/>
                  </a:lnTo>
                  <a:lnTo>
                    <a:pt x="11480" y="11486"/>
                  </a:lnTo>
                  <a:lnTo>
                    <a:pt x="3079" y="23949"/>
                  </a:lnTo>
                  <a:lnTo>
                    <a:pt x="0" y="39211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4" name="object 654" descr=""/>
            <p:cNvSpPr/>
            <p:nvPr/>
          </p:nvSpPr>
          <p:spPr>
            <a:xfrm>
              <a:off x="18251916" y="4170203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39323" y="78415"/>
                  </a:moveTo>
                  <a:lnTo>
                    <a:pt x="39323" y="0"/>
                  </a:lnTo>
                </a:path>
                <a:path w="78740" h="78739">
                  <a:moveTo>
                    <a:pt x="0" y="39091"/>
                  </a:moveTo>
                  <a:lnTo>
                    <a:pt x="78647" y="390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5" name="object 655" descr=""/>
            <p:cNvSpPr/>
            <p:nvPr/>
          </p:nvSpPr>
          <p:spPr>
            <a:xfrm>
              <a:off x="18291472" y="3910293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0" y="465"/>
                  </a:moveTo>
                  <a:lnTo>
                    <a:pt x="5584" y="465"/>
                  </a:lnTo>
                  <a:lnTo>
                    <a:pt x="5584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6" name="object 656" descr=""/>
            <p:cNvSpPr/>
            <p:nvPr/>
          </p:nvSpPr>
          <p:spPr>
            <a:xfrm>
              <a:off x="18291472" y="3910293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5584" y="0"/>
                  </a:moveTo>
                  <a:lnTo>
                    <a:pt x="5584" y="465"/>
                  </a:lnTo>
                  <a:lnTo>
                    <a:pt x="0" y="465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7" name="object 657" descr=""/>
            <p:cNvSpPr/>
            <p:nvPr/>
          </p:nvSpPr>
          <p:spPr>
            <a:xfrm>
              <a:off x="18285888" y="3910758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1163"/>
                  </a:moveTo>
                  <a:lnTo>
                    <a:pt x="11168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  <a:path w="11430" h="1270">
                  <a:moveTo>
                    <a:pt x="5584" y="0"/>
                  </a:moveTo>
                  <a:lnTo>
                    <a:pt x="11168" y="1163"/>
                  </a:lnTo>
                  <a:lnTo>
                    <a:pt x="11168" y="0"/>
                  </a:lnTo>
                  <a:lnTo>
                    <a:pt x="5584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8" name="object 658" descr=""/>
            <p:cNvSpPr/>
            <p:nvPr/>
          </p:nvSpPr>
          <p:spPr>
            <a:xfrm>
              <a:off x="18285888" y="3910758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11168" y="0"/>
                  </a:moveTo>
                  <a:lnTo>
                    <a:pt x="5584" y="0"/>
                  </a:lnTo>
                  <a:lnTo>
                    <a:pt x="11168" y="1163"/>
                  </a:lnTo>
                  <a:lnTo>
                    <a:pt x="11168" y="0"/>
                  </a:lnTo>
                  <a:close/>
                </a:path>
                <a:path w="11430" h="1270">
                  <a:moveTo>
                    <a:pt x="5584" y="0"/>
                  </a:moveTo>
                  <a:lnTo>
                    <a:pt x="11168" y="1163"/>
                  </a:lnTo>
                  <a:lnTo>
                    <a:pt x="0" y="1163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9" name="object 659" descr=""/>
            <p:cNvSpPr/>
            <p:nvPr/>
          </p:nvSpPr>
          <p:spPr>
            <a:xfrm>
              <a:off x="18280536" y="3911921"/>
              <a:ext cx="17145" cy="1905"/>
            </a:xfrm>
            <a:custGeom>
              <a:avLst/>
              <a:gdLst/>
              <a:ahLst/>
              <a:cxnLst/>
              <a:rect l="l" t="t" r="r" b="b"/>
              <a:pathLst>
                <a:path w="17144" h="1904">
                  <a:moveTo>
                    <a:pt x="0" y="1861"/>
                  </a:moveTo>
                  <a:lnTo>
                    <a:pt x="16520" y="1861"/>
                  </a:lnTo>
                  <a:lnTo>
                    <a:pt x="5351" y="0"/>
                  </a:lnTo>
                  <a:lnTo>
                    <a:pt x="0" y="1861"/>
                  </a:lnTo>
                  <a:close/>
                </a:path>
                <a:path w="17144" h="1904">
                  <a:moveTo>
                    <a:pt x="5351" y="0"/>
                  </a:moveTo>
                  <a:lnTo>
                    <a:pt x="16520" y="1861"/>
                  </a:lnTo>
                  <a:lnTo>
                    <a:pt x="16520" y="0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0" name="object 660" descr=""/>
            <p:cNvSpPr/>
            <p:nvPr/>
          </p:nvSpPr>
          <p:spPr>
            <a:xfrm>
              <a:off x="18280536" y="3911921"/>
              <a:ext cx="17145" cy="1905"/>
            </a:xfrm>
            <a:custGeom>
              <a:avLst/>
              <a:gdLst/>
              <a:ahLst/>
              <a:cxnLst/>
              <a:rect l="l" t="t" r="r" b="b"/>
              <a:pathLst>
                <a:path w="17144" h="1904">
                  <a:moveTo>
                    <a:pt x="16520" y="0"/>
                  </a:moveTo>
                  <a:lnTo>
                    <a:pt x="5351" y="0"/>
                  </a:lnTo>
                  <a:lnTo>
                    <a:pt x="16520" y="1861"/>
                  </a:lnTo>
                  <a:lnTo>
                    <a:pt x="16520" y="0"/>
                  </a:lnTo>
                  <a:close/>
                </a:path>
                <a:path w="17144" h="1904">
                  <a:moveTo>
                    <a:pt x="5351" y="0"/>
                  </a:moveTo>
                  <a:lnTo>
                    <a:pt x="16520" y="1861"/>
                  </a:lnTo>
                  <a:lnTo>
                    <a:pt x="0" y="1861"/>
                  </a:lnTo>
                  <a:lnTo>
                    <a:pt x="53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1" name="object 661" descr=""/>
            <p:cNvSpPr/>
            <p:nvPr/>
          </p:nvSpPr>
          <p:spPr>
            <a:xfrm>
              <a:off x="18275650" y="3913783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792"/>
                  </a:moveTo>
                  <a:lnTo>
                    <a:pt x="21407" y="2792"/>
                  </a:lnTo>
                  <a:lnTo>
                    <a:pt x="4886" y="0"/>
                  </a:lnTo>
                  <a:lnTo>
                    <a:pt x="0" y="2792"/>
                  </a:lnTo>
                  <a:close/>
                </a:path>
                <a:path w="21590" h="3175">
                  <a:moveTo>
                    <a:pt x="4886" y="0"/>
                  </a:moveTo>
                  <a:lnTo>
                    <a:pt x="21407" y="2792"/>
                  </a:lnTo>
                  <a:lnTo>
                    <a:pt x="21407" y="0"/>
                  </a:lnTo>
                  <a:lnTo>
                    <a:pt x="488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2" name="object 662" descr=""/>
            <p:cNvSpPr/>
            <p:nvPr/>
          </p:nvSpPr>
          <p:spPr>
            <a:xfrm>
              <a:off x="18275650" y="3913783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407" y="0"/>
                  </a:moveTo>
                  <a:lnTo>
                    <a:pt x="4886" y="0"/>
                  </a:lnTo>
                  <a:lnTo>
                    <a:pt x="21407" y="2792"/>
                  </a:lnTo>
                  <a:lnTo>
                    <a:pt x="21407" y="0"/>
                  </a:lnTo>
                  <a:close/>
                </a:path>
                <a:path w="21590" h="3175">
                  <a:moveTo>
                    <a:pt x="4886" y="0"/>
                  </a:moveTo>
                  <a:lnTo>
                    <a:pt x="21407" y="2792"/>
                  </a:lnTo>
                  <a:lnTo>
                    <a:pt x="0" y="2792"/>
                  </a:lnTo>
                  <a:lnTo>
                    <a:pt x="488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3" name="object 663" descr=""/>
            <p:cNvSpPr/>
            <p:nvPr/>
          </p:nvSpPr>
          <p:spPr>
            <a:xfrm>
              <a:off x="18271228" y="3916575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3257"/>
                  </a:moveTo>
                  <a:lnTo>
                    <a:pt x="25828" y="3257"/>
                  </a:lnTo>
                  <a:lnTo>
                    <a:pt x="4421" y="0"/>
                  </a:lnTo>
                  <a:lnTo>
                    <a:pt x="0" y="3257"/>
                  </a:lnTo>
                  <a:close/>
                </a:path>
                <a:path w="26034" h="3810">
                  <a:moveTo>
                    <a:pt x="4421" y="0"/>
                  </a:moveTo>
                  <a:lnTo>
                    <a:pt x="25828" y="3257"/>
                  </a:lnTo>
                  <a:lnTo>
                    <a:pt x="25828" y="0"/>
                  </a:lnTo>
                  <a:lnTo>
                    <a:pt x="442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4" name="object 664" descr=""/>
            <p:cNvSpPr/>
            <p:nvPr/>
          </p:nvSpPr>
          <p:spPr>
            <a:xfrm>
              <a:off x="18271228" y="3916575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5828" y="0"/>
                  </a:moveTo>
                  <a:lnTo>
                    <a:pt x="4421" y="0"/>
                  </a:lnTo>
                  <a:lnTo>
                    <a:pt x="25828" y="3257"/>
                  </a:lnTo>
                  <a:lnTo>
                    <a:pt x="25828" y="0"/>
                  </a:lnTo>
                  <a:close/>
                </a:path>
                <a:path w="26034" h="3810">
                  <a:moveTo>
                    <a:pt x="4421" y="0"/>
                  </a:moveTo>
                  <a:lnTo>
                    <a:pt x="25828" y="3257"/>
                  </a:lnTo>
                  <a:lnTo>
                    <a:pt x="0" y="3257"/>
                  </a:lnTo>
                  <a:lnTo>
                    <a:pt x="442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5" name="object 665" descr=""/>
            <p:cNvSpPr/>
            <p:nvPr/>
          </p:nvSpPr>
          <p:spPr>
            <a:xfrm>
              <a:off x="18267273" y="3919833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3955"/>
                  </a:moveTo>
                  <a:lnTo>
                    <a:pt x="29783" y="3955"/>
                  </a:lnTo>
                  <a:lnTo>
                    <a:pt x="3955" y="0"/>
                  </a:lnTo>
                  <a:lnTo>
                    <a:pt x="0" y="3955"/>
                  </a:lnTo>
                  <a:close/>
                </a:path>
                <a:path w="29844" h="4445">
                  <a:moveTo>
                    <a:pt x="3955" y="0"/>
                  </a:moveTo>
                  <a:lnTo>
                    <a:pt x="29783" y="3955"/>
                  </a:lnTo>
                  <a:lnTo>
                    <a:pt x="29783" y="0"/>
                  </a:lnTo>
                  <a:lnTo>
                    <a:pt x="395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6" name="object 666" descr=""/>
            <p:cNvSpPr/>
            <p:nvPr/>
          </p:nvSpPr>
          <p:spPr>
            <a:xfrm>
              <a:off x="18267273" y="3919833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29783" y="0"/>
                  </a:moveTo>
                  <a:lnTo>
                    <a:pt x="3955" y="0"/>
                  </a:lnTo>
                  <a:lnTo>
                    <a:pt x="29783" y="3955"/>
                  </a:lnTo>
                  <a:lnTo>
                    <a:pt x="29783" y="0"/>
                  </a:lnTo>
                  <a:close/>
                </a:path>
                <a:path w="29844" h="4445">
                  <a:moveTo>
                    <a:pt x="3955" y="0"/>
                  </a:moveTo>
                  <a:lnTo>
                    <a:pt x="29783" y="3955"/>
                  </a:lnTo>
                  <a:lnTo>
                    <a:pt x="0" y="3955"/>
                  </a:lnTo>
                  <a:lnTo>
                    <a:pt x="395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7" name="object 667" descr=""/>
            <p:cNvSpPr/>
            <p:nvPr/>
          </p:nvSpPr>
          <p:spPr>
            <a:xfrm>
              <a:off x="18264016" y="3923788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5" h="5079">
                  <a:moveTo>
                    <a:pt x="0" y="4653"/>
                  </a:moveTo>
                  <a:lnTo>
                    <a:pt x="33041" y="4653"/>
                  </a:lnTo>
                  <a:lnTo>
                    <a:pt x="3257" y="0"/>
                  </a:lnTo>
                  <a:lnTo>
                    <a:pt x="0" y="4653"/>
                  </a:lnTo>
                  <a:close/>
                </a:path>
                <a:path w="33655" h="5079">
                  <a:moveTo>
                    <a:pt x="3257" y="0"/>
                  </a:moveTo>
                  <a:lnTo>
                    <a:pt x="33041" y="4653"/>
                  </a:lnTo>
                  <a:lnTo>
                    <a:pt x="33041" y="0"/>
                  </a:lnTo>
                  <a:lnTo>
                    <a:pt x="3257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8" name="object 668" descr=""/>
            <p:cNvSpPr/>
            <p:nvPr/>
          </p:nvSpPr>
          <p:spPr>
            <a:xfrm>
              <a:off x="18264016" y="3923788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5" h="5079">
                  <a:moveTo>
                    <a:pt x="33041" y="0"/>
                  </a:moveTo>
                  <a:lnTo>
                    <a:pt x="3257" y="0"/>
                  </a:lnTo>
                  <a:lnTo>
                    <a:pt x="33041" y="4653"/>
                  </a:lnTo>
                  <a:lnTo>
                    <a:pt x="33041" y="0"/>
                  </a:lnTo>
                  <a:close/>
                </a:path>
                <a:path w="33655" h="5079">
                  <a:moveTo>
                    <a:pt x="3257" y="0"/>
                  </a:moveTo>
                  <a:lnTo>
                    <a:pt x="33041" y="4653"/>
                  </a:lnTo>
                  <a:lnTo>
                    <a:pt x="0" y="4653"/>
                  </a:lnTo>
                  <a:lnTo>
                    <a:pt x="3257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9" name="object 669" descr=""/>
            <p:cNvSpPr/>
            <p:nvPr/>
          </p:nvSpPr>
          <p:spPr>
            <a:xfrm>
              <a:off x="18261223" y="3928442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4886"/>
                  </a:moveTo>
                  <a:lnTo>
                    <a:pt x="35833" y="4886"/>
                  </a:lnTo>
                  <a:lnTo>
                    <a:pt x="2792" y="0"/>
                  </a:lnTo>
                  <a:lnTo>
                    <a:pt x="0" y="4886"/>
                  </a:lnTo>
                  <a:close/>
                </a:path>
                <a:path w="36194" h="5079">
                  <a:moveTo>
                    <a:pt x="2792" y="0"/>
                  </a:moveTo>
                  <a:lnTo>
                    <a:pt x="35833" y="4886"/>
                  </a:lnTo>
                  <a:lnTo>
                    <a:pt x="35833" y="0"/>
                  </a:lnTo>
                  <a:lnTo>
                    <a:pt x="2792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0" name="object 670" descr=""/>
            <p:cNvSpPr/>
            <p:nvPr/>
          </p:nvSpPr>
          <p:spPr>
            <a:xfrm>
              <a:off x="18261223" y="3928442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35833" y="0"/>
                  </a:moveTo>
                  <a:lnTo>
                    <a:pt x="2792" y="0"/>
                  </a:lnTo>
                  <a:lnTo>
                    <a:pt x="35833" y="4886"/>
                  </a:lnTo>
                  <a:lnTo>
                    <a:pt x="35833" y="0"/>
                  </a:lnTo>
                  <a:close/>
                </a:path>
                <a:path w="36194" h="5079">
                  <a:moveTo>
                    <a:pt x="2792" y="0"/>
                  </a:moveTo>
                  <a:lnTo>
                    <a:pt x="35833" y="4886"/>
                  </a:lnTo>
                  <a:lnTo>
                    <a:pt x="0" y="4886"/>
                  </a:lnTo>
                  <a:lnTo>
                    <a:pt x="2792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1" name="object 671" descr=""/>
            <p:cNvSpPr/>
            <p:nvPr/>
          </p:nvSpPr>
          <p:spPr>
            <a:xfrm>
              <a:off x="18259362" y="3933328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5119"/>
                  </a:moveTo>
                  <a:lnTo>
                    <a:pt x="37695" y="5119"/>
                  </a:lnTo>
                  <a:lnTo>
                    <a:pt x="1861" y="0"/>
                  </a:lnTo>
                  <a:lnTo>
                    <a:pt x="0" y="5119"/>
                  </a:lnTo>
                  <a:close/>
                </a:path>
                <a:path w="38100" h="5714">
                  <a:moveTo>
                    <a:pt x="1861" y="0"/>
                  </a:moveTo>
                  <a:lnTo>
                    <a:pt x="37695" y="5119"/>
                  </a:lnTo>
                  <a:lnTo>
                    <a:pt x="37695" y="0"/>
                  </a:lnTo>
                  <a:lnTo>
                    <a:pt x="186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2" name="object 672" descr=""/>
            <p:cNvSpPr/>
            <p:nvPr/>
          </p:nvSpPr>
          <p:spPr>
            <a:xfrm>
              <a:off x="18259362" y="3933329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37695" y="0"/>
                  </a:moveTo>
                  <a:lnTo>
                    <a:pt x="1861" y="0"/>
                  </a:lnTo>
                  <a:lnTo>
                    <a:pt x="37695" y="5119"/>
                  </a:lnTo>
                  <a:lnTo>
                    <a:pt x="37695" y="0"/>
                  </a:lnTo>
                  <a:close/>
                </a:path>
                <a:path w="38100" h="5714">
                  <a:moveTo>
                    <a:pt x="1861" y="0"/>
                  </a:moveTo>
                  <a:lnTo>
                    <a:pt x="37695" y="5119"/>
                  </a:lnTo>
                  <a:lnTo>
                    <a:pt x="0" y="5119"/>
                  </a:lnTo>
                  <a:lnTo>
                    <a:pt x="186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3" name="object 673" descr=""/>
            <p:cNvSpPr/>
            <p:nvPr/>
          </p:nvSpPr>
          <p:spPr>
            <a:xfrm>
              <a:off x="18258198" y="393844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5584"/>
                  </a:moveTo>
                  <a:lnTo>
                    <a:pt x="38858" y="5584"/>
                  </a:lnTo>
                  <a:lnTo>
                    <a:pt x="1163" y="0"/>
                  </a:lnTo>
                  <a:lnTo>
                    <a:pt x="0" y="5584"/>
                  </a:lnTo>
                  <a:close/>
                </a:path>
                <a:path w="39369" h="5714">
                  <a:moveTo>
                    <a:pt x="1163" y="0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4" name="object 674" descr=""/>
            <p:cNvSpPr/>
            <p:nvPr/>
          </p:nvSpPr>
          <p:spPr>
            <a:xfrm>
              <a:off x="18258198" y="393844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38858" y="0"/>
                  </a:moveTo>
                  <a:lnTo>
                    <a:pt x="1163" y="0"/>
                  </a:lnTo>
                  <a:lnTo>
                    <a:pt x="38858" y="5584"/>
                  </a:lnTo>
                  <a:lnTo>
                    <a:pt x="38858" y="0"/>
                  </a:lnTo>
                  <a:close/>
                </a:path>
                <a:path w="39369" h="5714">
                  <a:moveTo>
                    <a:pt x="1163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116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5" name="object 675" descr=""/>
            <p:cNvSpPr/>
            <p:nvPr/>
          </p:nvSpPr>
          <p:spPr>
            <a:xfrm>
              <a:off x="18257733" y="394403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5584"/>
                  </a:moveTo>
                  <a:lnTo>
                    <a:pt x="39323" y="5584"/>
                  </a:lnTo>
                  <a:lnTo>
                    <a:pt x="465" y="0"/>
                  </a:lnTo>
                  <a:lnTo>
                    <a:pt x="0" y="5584"/>
                  </a:lnTo>
                  <a:close/>
                </a:path>
                <a:path w="39369" h="5714">
                  <a:moveTo>
                    <a:pt x="465" y="0"/>
                  </a:moveTo>
                  <a:lnTo>
                    <a:pt x="39323" y="5584"/>
                  </a:lnTo>
                  <a:lnTo>
                    <a:pt x="39323" y="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6" name="object 676" descr=""/>
            <p:cNvSpPr/>
            <p:nvPr/>
          </p:nvSpPr>
          <p:spPr>
            <a:xfrm>
              <a:off x="18257733" y="394403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39323" y="0"/>
                  </a:moveTo>
                  <a:lnTo>
                    <a:pt x="465" y="0"/>
                  </a:lnTo>
                  <a:lnTo>
                    <a:pt x="39323" y="5584"/>
                  </a:lnTo>
                  <a:lnTo>
                    <a:pt x="39323" y="0"/>
                  </a:lnTo>
                  <a:close/>
                </a:path>
                <a:path w="39369" h="5714">
                  <a:moveTo>
                    <a:pt x="465" y="0"/>
                  </a:moveTo>
                  <a:lnTo>
                    <a:pt x="39323" y="5584"/>
                  </a:lnTo>
                  <a:lnTo>
                    <a:pt x="0" y="5584"/>
                  </a:lnTo>
                  <a:lnTo>
                    <a:pt x="46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7" name="object 677" descr=""/>
            <p:cNvSpPr/>
            <p:nvPr/>
          </p:nvSpPr>
          <p:spPr>
            <a:xfrm>
              <a:off x="18297057" y="394961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0" y="0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8" name="object 678" descr=""/>
            <p:cNvSpPr/>
            <p:nvPr/>
          </p:nvSpPr>
          <p:spPr>
            <a:xfrm>
              <a:off x="18297057" y="394961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39091" y="0"/>
                  </a:moveTo>
                  <a:lnTo>
                    <a:pt x="0" y="0"/>
                  </a:lnTo>
                  <a:lnTo>
                    <a:pt x="38858" y="5584"/>
                  </a:lnTo>
                  <a:lnTo>
                    <a:pt x="39091" y="0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9" name="object 679" descr=""/>
            <p:cNvSpPr/>
            <p:nvPr/>
          </p:nvSpPr>
          <p:spPr>
            <a:xfrm>
              <a:off x="18297057" y="395520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0"/>
                  </a:moveTo>
                  <a:lnTo>
                    <a:pt x="37462" y="5351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0" y="5351"/>
                  </a:lnTo>
                  <a:lnTo>
                    <a:pt x="37462" y="5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0" name="object 680" descr=""/>
            <p:cNvSpPr/>
            <p:nvPr/>
          </p:nvSpPr>
          <p:spPr>
            <a:xfrm>
              <a:off x="18297057" y="395520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38858" y="0"/>
                  </a:moveTo>
                  <a:lnTo>
                    <a:pt x="0" y="0"/>
                  </a:lnTo>
                  <a:lnTo>
                    <a:pt x="37462" y="5351"/>
                  </a:lnTo>
                  <a:lnTo>
                    <a:pt x="38858" y="0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37462" y="5351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1" name="object 681" descr=""/>
            <p:cNvSpPr/>
            <p:nvPr/>
          </p:nvSpPr>
          <p:spPr>
            <a:xfrm>
              <a:off x="18297057" y="3960553"/>
              <a:ext cx="37465" cy="5715"/>
            </a:xfrm>
            <a:custGeom>
              <a:avLst/>
              <a:gdLst/>
              <a:ahLst/>
              <a:cxnLst/>
              <a:rect l="l" t="t" r="r" b="b"/>
              <a:pathLst>
                <a:path w="37465" h="5714">
                  <a:moveTo>
                    <a:pt x="0" y="0"/>
                  </a:moveTo>
                  <a:lnTo>
                    <a:pt x="35601" y="5351"/>
                  </a:lnTo>
                  <a:lnTo>
                    <a:pt x="37462" y="0"/>
                  </a:lnTo>
                  <a:lnTo>
                    <a:pt x="0" y="0"/>
                  </a:lnTo>
                  <a:close/>
                </a:path>
                <a:path w="37465" h="5714">
                  <a:moveTo>
                    <a:pt x="0" y="0"/>
                  </a:moveTo>
                  <a:lnTo>
                    <a:pt x="0" y="5351"/>
                  </a:lnTo>
                  <a:lnTo>
                    <a:pt x="35601" y="5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2" name="object 682" descr=""/>
            <p:cNvSpPr/>
            <p:nvPr/>
          </p:nvSpPr>
          <p:spPr>
            <a:xfrm>
              <a:off x="18297057" y="3960553"/>
              <a:ext cx="37465" cy="5715"/>
            </a:xfrm>
            <a:custGeom>
              <a:avLst/>
              <a:gdLst/>
              <a:ahLst/>
              <a:cxnLst/>
              <a:rect l="l" t="t" r="r" b="b"/>
              <a:pathLst>
                <a:path w="37465" h="5714">
                  <a:moveTo>
                    <a:pt x="37462" y="0"/>
                  </a:moveTo>
                  <a:lnTo>
                    <a:pt x="0" y="0"/>
                  </a:lnTo>
                  <a:lnTo>
                    <a:pt x="35601" y="5351"/>
                  </a:lnTo>
                  <a:lnTo>
                    <a:pt x="37462" y="0"/>
                  </a:lnTo>
                  <a:close/>
                </a:path>
                <a:path w="37465" h="5714">
                  <a:moveTo>
                    <a:pt x="0" y="0"/>
                  </a:moveTo>
                  <a:lnTo>
                    <a:pt x="35601" y="5351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3" name="object 683" descr=""/>
            <p:cNvSpPr/>
            <p:nvPr/>
          </p:nvSpPr>
          <p:spPr>
            <a:xfrm>
              <a:off x="18297057" y="3965904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0"/>
                  </a:moveTo>
                  <a:lnTo>
                    <a:pt x="33041" y="4886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  <a:path w="36194" h="5079">
                  <a:moveTo>
                    <a:pt x="0" y="0"/>
                  </a:moveTo>
                  <a:lnTo>
                    <a:pt x="0" y="4886"/>
                  </a:lnTo>
                  <a:lnTo>
                    <a:pt x="33041" y="4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4" name="object 684" descr=""/>
            <p:cNvSpPr/>
            <p:nvPr/>
          </p:nvSpPr>
          <p:spPr>
            <a:xfrm>
              <a:off x="18297057" y="3965905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35601" y="0"/>
                  </a:moveTo>
                  <a:lnTo>
                    <a:pt x="0" y="0"/>
                  </a:lnTo>
                  <a:lnTo>
                    <a:pt x="33041" y="4886"/>
                  </a:lnTo>
                  <a:lnTo>
                    <a:pt x="35601" y="0"/>
                  </a:lnTo>
                  <a:close/>
                </a:path>
                <a:path w="36194" h="5079">
                  <a:moveTo>
                    <a:pt x="0" y="0"/>
                  </a:moveTo>
                  <a:lnTo>
                    <a:pt x="33041" y="4886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5" name="object 685" descr=""/>
            <p:cNvSpPr/>
            <p:nvPr/>
          </p:nvSpPr>
          <p:spPr>
            <a:xfrm>
              <a:off x="18297057" y="3970791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0" y="0"/>
                  </a:moveTo>
                  <a:lnTo>
                    <a:pt x="29551" y="4421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  <a:path w="33655" h="4445">
                  <a:moveTo>
                    <a:pt x="0" y="0"/>
                  </a:moveTo>
                  <a:lnTo>
                    <a:pt x="0" y="4421"/>
                  </a:lnTo>
                  <a:lnTo>
                    <a:pt x="29551" y="4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6" name="object 686" descr=""/>
            <p:cNvSpPr/>
            <p:nvPr/>
          </p:nvSpPr>
          <p:spPr>
            <a:xfrm>
              <a:off x="18297057" y="3970791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33041" y="0"/>
                  </a:moveTo>
                  <a:lnTo>
                    <a:pt x="0" y="0"/>
                  </a:lnTo>
                  <a:lnTo>
                    <a:pt x="29551" y="4421"/>
                  </a:lnTo>
                  <a:lnTo>
                    <a:pt x="33041" y="0"/>
                  </a:lnTo>
                  <a:close/>
                </a:path>
                <a:path w="33655" h="4445">
                  <a:moveTo>
                    <a:pt x="0" y="0"/>
                  </a:moveTo>
                  <a:lnTo>
                    <a:pt x="29551" y="4421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7" name="object 687" descr=""/>
            <p:cNvSpPr/>
            <p:nvPr/>
          </p:nvSpPr>
          <p:spPr>
            <a:xfrm>
              <a:off x="18297057" y="3975212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0"/>
                  </a:moveTo>
                  <a:lnTo>
                    <a:pt x="25595" y="3955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0" y="3955"/>
                  </a:lnTo>
                  <a:lnTo>
                    <a:pt x="25595" y="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8" name="object 688" descr=""/>
            <p:cNvSpPr/>
            <p:nvPr/>
          </p:nvSpPr>
          <p:spPr>
            <a:xfrm>
              <a:off x="18297057" y="3975212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29551" y="0"/>
                  </a:moveTo>
                  <a:lnTo>
                    <a:pt x="0" y="0"/>
                  </a:lnTo>
                  <a:lnTo>
                    <a:pt x="25595" y="3955"/>
                  </a:lnTo>
                  <a:lnTo>
                    <a:pt x="29551" y="0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25595" y="3955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9" name="object 689" descr=""/>
            <p:cNvSpPr/>
            <p:nvPr/>
          </p:nvSpPr>
          <p:spPr>
            <a:xfrm>
              <a:off x="18297057" y="3979168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0"/>
                  </a:moveTo>
                  <a:lnTo>
                    <a:pt x="21174" y="3490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0" y="3490"/>
                  </a:lnTo>
                  <a:lnTo>
                    <a:pt x="21174" y="3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0" name="object 690" descr=""/>
            <p:cNvSpPr/>
            <p:nvPr/>
          </p:nvSpPr>
          <p:spPr>
            <a:xfrm>
              <a:off x="18297057" y="3979168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5595" y="0"/>
                  </a:moveTo>
                  <a:lnTo>
                    <a:pt x="0" y="0"/>
                  </a:lnTo>
                  <a:lnTo>
                    <a:pt x="21174" y="3490"/>
                  </a:lnTo>
                  <a:lnTo>
                    <a:pt x="25595" y="0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21174" y="3490"/>
                  </a:lnTo>
                  <a:lnTo>
                    <a:pt x="0" y="349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1" name="object 691" descr=""/>
            <p:cNvSpPr/>
            <p:nvPr/>
          </p:nvSpPr>
          <p:spPr>
            <a:xfrm>
              <a:off x="18297057" y="3982658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2559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559"/>
                  </a:lnTo>
                  <a:lnTo>
                    <a:pt x="16288" y="25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2" name="object 692" descr=""/>
            <p:cNvSpPr/>
            <p:nvPr/>
          </p:nvSpPr>
          <p:spPr>
            <a:xfrm>
              <a:off x="18297057" y="3982658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174" y="0"/>
                  </a:moveTo>
                  <a:lnTo>
                    <a:pt x="0" y="0"/>
                  </a:lnTo>
                  <a:lnTo>
                    <a:pt x="16288" y="2559"/>
                  </a:lnTo>
                  <a:lnTo>
                    <a:pt x="21174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16288" y="2559"/>
                  </a:lnTo>
                  <a:lnTo>
                    <a:pt x="0" y="25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3" name="object 693" descr=""/>
            <p:cNvSpPr/>
            <p:nvPr/>
          </p:nvSpPr>
          <p:spPr>
            <a:xfrm>
              <a:off x="18297057" y="3985217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39">
                  <a:moveTo>
                    <a:pt x="0" y="0"/>
                  </a:moveTo>
                  <a:lnTo>
                    <a:pt x="10936" y="2094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  <a:path w="16509" h="2539">
                  <a:moveTo>
                    <a:pt x="0" y="0"/>
                  </a:moveTo>
                  <a:lnTo>
                    <a:pt x="0" y="2094"/>
                  </a:lnTo>
                  <a:lnTo>
                    <a:pt x="10936" y="20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4" name="object 694" descr=""/>
            <p:cNvSpPr/>
            <p:nvPr/>
          </p:nvSpPr>
          <p:spPr>
            <a:xfrm>
              <a:off x="18297057" y="3985218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39">
                  <a:moveTo>
                    <a:pt x="16288" y="0"/>
                  </a:moveTo>
                  <a:lnTo>
                    <a:pt x="0" y="0"/>
                  </a:lnTo>
                  <a:lnTo>
                    <a:pt x="10936" y="2094"/>
                  </a:lnTo>
                  <a:lnTo>
                    <a:pt x="16288" y="0"/>
                  </a:lnTo>
                  <a:close/>
                </a:path>
                <a:path w="16509" h="2539">
                  <a:moveTo>
                    <a:pt x="0" y="0"/>
                  </a:moveTo>
                  <a:lnTo>
                    <a:pt x="10936" y="2094"/>
                  </a:lnTo>
                  <a:lnTo>
                    <a:pt x="0" y="209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5" name="object 695" descr=""/>
            <p:cNvSpPr/>
            <p:nvPr/>
          </p:nvSpPr>
          <p:spPr>
            <a:xfrm>
              <a:off x="18297057" y="3987312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1163"/>
                  </a:moveTo>
                  <a:lnTo>
                    <a:pt x="0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4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6" name="object 696" descr=""/>
            <p:cNvSpPr/>
            <p:nvPr/>
          </p:nvSpPr>
          <p:spPr>
            <a:xfrm>
              <a:off x="18297057" y="3987312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  <a:path w="5715" h="1904">
                  <a:moveTo>
                    <a:pt x="0" y="1163"/>
                  </a:moveTo>
                  <a:lnTo>
                    <a:pt x="5584" y="1163"/>
                  </a:lnTo>
                  <a:lnTo>
                    <a:pt x="0" y="1628"/>
                  </a:lnTo>
                  <a:lnTo>
                    <a:pt x="0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7" name="object 697" descr=""/>
            <p:cNvSpPr/>
            <p:nvPr/>
          </p:nvSpPr>
          <p:spPr>
            <a:xfrm>
              <a:off x="18297057" y="3987312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0"/>
                  </a:moveTo>
                  <a:lnTo>
                    <a:pt x="5584" y="1163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8" name="object 698" descr=""/>
            <p:cNvSpPr/>
            <p:nvPr/>
          </p:nvSpPr>
          <p:spPr>
            <a:xfrm>
              <a:off x="18297057" y="3987312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0"/>
                  </a:moveTo>
                  <a:lnTo>
                    <a:pt x="10936" y="0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9" name="object 699" descr=""/>
            <p:cNvSpPr/>
            <p:nvPr/>
          </p:nvSpPr>
          <p:spPr>
            <a:xfrm>
              <a:off x="18257733" y="3910293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78415" y="39203"/>
                  </a:moveTo>
                  <a:lnTo>
                    <a:pt x="75332" y="23942"/>
                  </a:lnTo>
                  <a:lnTo>
                    <a:pt x="66928" y="11480"/>
                  </a:lnTo>
                  <a:lnTo>
                    <a:pt x="54465" y="3079"/>
                  </a:lnTo>
                  <a:lnTo>
                    <a:pt x="39203" y="0"/>
                  </a:lnTo>
                  <a:lnTo>
                    <a:pt x="23942" y="3082"/>
                  </a:lnTo>
                  <a:lnTo>
                    <a:pt x="11480" y="11486"/>
                  </a:lnTo>
                  <a:lnTo>
                    <a:pt x="3079" y="23949"/>
                  </a:lnTo>
                  <a:lnTo>
                    <a:pt x="0" y="39211"/>
                  </a:lnTo>
                  <a:lnTo>
                    <a:pt x="3082" y="54472"/>
                  </a:lnTo>
                  <a:lnTo>
                    <a:pt x="11486" y="66934"/>
                  </a:lnTo>
                  <a:lnTo>
                    <a:pt x="23949" y="75335"/>
                  </a:lnTo>
                  <a:lnTo>
                    <a:pt x="39211" y="78415"/>
                  </a:lnTo>
                  <a:lnTo>
                    <a:pt x="54472" y="75332"/>
                  </a:lnTo>
                  <a:lnTo>
                    <a:pt x="66934" y="66928"/>
                  </a:lnTo>
                  <a:lnTo>
                    <a:pt x="75335" y="54465"/>
                  </a:lnTo>
                  <a:lnTo>
                    <a:pt x="78415" y="39203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0" name="object 700" descr=""/>
            <p:cNvSpPr/>
            <p:nvPr/>
          </p:nvSpPr>
          <p:spPr>
            <a:xfrm>
              <a:off x="18257733" y="3910293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39323" y="78647"/>
                  </a:moveTo>
                  <a:lnTo>
                    <a:pt x="39323" y="0"/>
                  </a:lnTo>
                </a:path>
                <a:path w="78740" h="78739">
                  <a:moveTo>
                    <a:pt x="78415" y="39323"/>
                  </a:moveTo>
                  <a:lnTo>
                    <a:pt x="0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01" name="object 701" descr=""/>
          <p:cNvSpPr txBox="1"/>
          <p:nvPr/>
        </p:nvSpPr>
        <p:spPr>
          <a:xfrm>
            <a:off x="18069354" y="4109492"/>
            <a:ext cx="173990" cy="2006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480" marR="5080" indent="-18415">
              <a:lnSpc>
                <a:spcPct val="104400"/>
              </a:lnSpc>
              <a:spcBef>
                <a:spcPts val="95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702" name="object 702" descr=""/>
          <p:cNvGrpSpPr/>
          <p:nvPr/>
        </p:nvGrpSpPr>
        <p:grpSpPr>
          <a:xfrm>
            <a:off x="7031164" y="3772160"/>
            <a:ext cx="11334750" cy="569595"/>
            <a:chOff x="7031164" y="3772160"/>
            <a:chExt cx="11334750" cy="569595"/>
          </a:xfrm>
        </p:grpSpPr>
        <p:sp>
          <p:nvSpPr>
            <p:cNvPr id="703" name="object 703" descr=""/>
            <p:cNvSpPr/>
            <p:nvPr/>
          </p:nvSpPr>
          <p:spPr>
            <a:xfrm>
              <a:off x="18291239" y="3879811"/>
              <a:ext cx="6350" cy="399415"/>
            </a:xfrm>
            <a:custGeom>
              <a:avLst/>
              <a:gdLst/>
              <a:ahLst/>
              <a:cxnLst/>
              <a:rect l="l" t="t" r="r" b="b"/>
              <a:pathLst>
                <a:path w="6350" h="399414">
                  <a:moveTo>
                    <a:pt x="0" y="399289"/>
                  </a:moveTo>
                  <a:lnTo>
                    <a:pt x="0" y="259910"/>
                  </a:lnTo>
                </a:path>
                <a:path w="6350" h="399414">
                  <a:moveTo>
                    <a:pt x="5817" y="139611"/>
                  </a:moveTo>
                  <a:lnTo>
                    <a:pt x="581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04" name="object 70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31971" y="4208946"/>
              <a:ext cx="183705" cy="132282"/>
            </a:xfrm>
            <a:prstGeom prst="rect">
              <a:avLst/>
            </a:prstGeom>
          </p:spPr>
        </p:pic>
        <p:sp>
          <p:nvSpPr>
            <p:cNvPr id="705" name="object 705" descr=""/>
            <p:cNvSpPr/>
            <p:nvPr/>
          </p:nvSpPr>
          <p:spPr>
            <a:xfrm>
              <a:off x="18149999" y="4209295"/>
              <a:ext cx="215265" cy="635"/>
            </a:xfrm>
            <a:custGeom>
              <a:avLst/>
              <a:gdLst/>
              <a:ahLst/>
              <a:cxnLst/>
              <a:rect l="l" t="t" r="r" b="b"/>
              <a:pathLst>
                <a:path w="215265" h="635">
                  <a:moveTo>
                    <a:pt x="0" y="232"/>
                  </a:moveTo>
                  <a:lnTo>
                    <a:pt x="34902" y="232"/>
                  </a:lnTo>
                </a:path>
                <a:path w="215265" h="635">
                  <a:moveTo>
                    <a:pt x="69805" y="232"/>
                  </a:moveTo>
                  <a:lnTo>
                    <a:pt x="21523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6" name="object 706" descr=""/>
            <p:cNvSpPr/>
            <p:nvPr/>
          </p:nvSpPr>
          <p:spPr>
            <a:xfrm>
              <a:off x="7073663" y="3775335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7" name="object 707" descr=""/>
            <p:cNvSpPr/>
            <p:nvPr/>
          </p:nvSpPr>
          <p:spPr>
            <a:xfrm>
              <a:off x="7073663" y="3775335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8" name="object 708" descr=""/>
            <p:cNvSpPr/>
            <p:nvPr/>
          </p:nvSpPr>
          <p:spPr>
            <a:xfrm>
              <a:off x="7073662" y="3775800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1163"/>
                  </a:moveTo>
                  <a:lnTo>
                    <a:pt x="11168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  <a:path w="11429" h="1270">
                  <a:moveTo>
                    <a:pt x="0" y="0"/>
                  </a:moveTo>
                  <a:lnTo>
                    <a:pt x="0" y="1163"/>
                  </a:lnTo>
                  <a:lnTo>
                    <a:pt x="5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9" name="object 709" descr=""/>
            <p:cNvSpPr/>
            <p:nvPr/>
          </p:nvSpPr>
          <p:spPr>
            <a:xfrm>
              <a:off x="7073663" y="3775800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0"/>
                  </a:moveTo>
                  <a:lnTo>
                    <a:pt x="5584" y="0"/>
                  </a:lnTo>
                  <a:lnTo>
                    <a:pt x="0" y="1163"/>
                  </a:lnTo>
                  <a:lnTo>
                    <a:pt x="0" y="0"/>
                  </a:lnTo>
                  <a:close/>
                </a:path>
                <a:path w="11429" h="1270">
                  <a:moveTo>
                    <a:pt x="5584" y="0"/>
                  </a:moveTo>
                  <a:lnTo>
                    <a:pt x="0" y="1163"/>
                  </a:lnTo>
                  <a:lnTo>
                    <a:pt x="11168" y="1163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0" name="object 710" descr=""/>
            <p:cNvSpPr/>
            <p:nvPr/>
          </p:nvSpPr>
          <p:spPr>
            <a:xfrm>
              <a:off x="7073662" y="3776963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39">
                  <a:moveTo>
                    <a:pt x="0" y="2094"/>
                  </a:moveTo>
                  <a:lnTo>
                    <a:pt x="16288" y="2094"/>
                  </a:lnTo>
                  <a:lnTo>
                    <a:pt x="11168" y="0"/>
                  </a:lnTo>
                  <a:lnTo>
                    <a:pt x="0" y="2094"/>
                  </a:lnTo>
                  <a:close/>
                </a:path>
                <a:path w="16509" h="2539">
                  <a:moveTo>
                    <a:pt x="0" y="0"/>
                  </a:moveTo>
                  <a:lnTo>
                    <a:pt x="0" y="2094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1" name="object 711" descr=""/>
            <p:cNvSpPr/>
            <p:nvPr/>
          </p:nvSpPr>
          <p:spPr>
            <a:xfrm>
              <a:off x="7073663" y="3776963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39">
                  <a:moveTo>
                    <a:pt x="0" y="0"/>
                  </a:moveTo>
                  <a:lnTo>
                    <a:pt x="11168" y="0"/>
                  </a:lnTo>
                  <a:lnTo>
                    <a:pt x="0" y="2094"/>
                  </a:lnTo>
                  <a:lnTo>
                    <a:pt x="0" y="0"/>
                  </a:lnTo>
                  <a:close/>
                </a:path>
                <a:path w="16509" h="2539">
                  <a:moveTo>
                    <a:pt x="11168" y="0"/>
                  </a:moveTo>
                  <a:lnTo>
                    <a:pt x="0" y="2094"/>
                  </a:lnTo>
                  <a:lnTo>
                    <a:pt x="16288" y="2094"/>
                  </a:lnTo>
                  <a:lnTo>
                    <a:pt x="1116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2" name="object 712" descr=""/>
            <p:cNvSpPr/>
            <p:nvPr/>
          </p:nvSpPr>
          <p:spPr>
            <a:xfrm>
              <a:off x="7073662" y="3779057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559"/>
                  </a:moveTo>
                  <a:lnTo>
                    <a:pt x="21407" y="2559"/>
                  </a:lnTo>
                  <a:lnTo>
                    <a:pt x="16288" y="0"/>
                  </a:lnTo>
                  <a:lnTo>
                    <a:pt x="0" y="2559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559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3" name="object 713" descr=""/>
            <p:cNvSpPr/>
            <p:nvPr/>
          </p:nvSpPr>
          <p:spPr>
            <a:xfrm>
              <a:off x="7073663" y="3779058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0"/>
                  </a:lnTo>
                  <a:lnTo>
                    <a:pt x="0" y="2559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16288" y="0"/>
                  </a:moveTo>
                  <a:lnTo>
                    <a:pt x="0" y="2559"/>
                  </a:lnTo>
                  <a:lnTo>
                    <a:pt x="21407" y="2559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4" name="object 714" descr=""/>
            <p:cNvSpPr/>
            <p:nvPr/>
          </p:nvSpPr>
          <p:spPr>
            <a:xfrm>
              <a:off x="7073662" y="3781617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3490"/>
                  </a:moveTo>
                  <a:lnTo>
                    <a:pt x="25828" y="3490"/>
                  </a:lnTo>
                  <a:lnTo>
                    <a:pt x="21407" y="0"/>
                  </a:lnTo>
                  <a:lnTo>
                    <a:pt x="0" y="3490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0" y="3490"/>
                  </a:lnTo>
                  <a:lnTo>
                    <a:pt x="214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5" name="object 715" descr=""/>
            <p:cNvSpPr/>
            <p:nvPr/>
          </p:nvSpPr>
          <p:spPr>
            <a:xfrm>
              <a:off x="7073663" y="3781617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0"/>
                  </a:moveTo>
                  <a:lnTo>
                    <a:pt x="21407" y="0"/>
                  </a:lnTo>
                  <a:lnTo>
                    <a:pt x="0" y="3490"/>
                  </a:lnTo>
                  <a:lnTo>
                    <a:pt x="0" y="0"/>
                  </a:lnTo>
                  <a:close/>
                </a:path>
                <a:path w="26034" h="3810">
                  <a:moveTo>
                    <a:pt x="21407" y="0"/>
                  </a:moveTo>
                  <a:lnTo>
                    <a:pt x="0" y="3490"/>
                  </a:lnTo>
                  <a:lnTo>
                    <a:pt x="25828" y="3490"/>
                  </a:lnTo>
                  <a:lnTo>
                    <a:pt x="21407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6" name="object 716" descr=""/>
            <p:cNvSpPr/>
            <p:nvPr/>
          </p:nvSpPr>
          <p:spPr>
            <a:xfrm>
              <a:off x="7073662" y="3785107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3955"/>
                  </a:moveTo>
                  <a:lnTo>
                    <a:pt x="29783" y="3955"/>
                  </a:lnTo>
                  <a:lnTo>
                    <a:pt x="25828" y="0"/>
                  </a:lnTo>
                  <a:lnTo>
                    <a:pt x="0" y="3955"/>
                  </a:lnTo>
                  <a:close/>
                </a:path>
                <a:path w="29845" h="4445">
                  <a:moveTo>
                    <a:pt x="0" y="0"/>
                  </a:moveTo>
                  <a:lnTo>
                    <a:pt x="0" y="3955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7" name="object 717" descr=""/>
            <p:cNvSpPr/>
            <p:nvPr/>
          </p:nvSpPr>
          <p:spPr>
            <a:xfrm>
              <a:off x="7073663" y="3785107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0"/>
                  </a:moveTo>
                  <a:lnTo>
                    <a:pt x="25828" y="0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  <a:path w="29845" h="4445">
                  <a:moveTo>
                    <a:pt x="25828" y="0"/>
                  </a:moveTo>
                  <a:lnTo>
                    <a:pt x="0" y="3955"/>
                  </a:lnTo>
                  <a:lnTo>
                    <a:pt x="29783" y="3955"/>
                  </a:lnTo>
                  <a:lnTo>
                    <a:pt x="2582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8" name="object 718" descr=""/>
            <p:cNvSpPr/>
            <p:nvPr/>
          </p:nvSpPr>
          <p:spPr>
            <a:xfrm>
              <a:off x="7073662" y="3789063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0" y="4421"/>
                  </a:moveTo>
                  <a:lnTo>
                    <a:pt x="33041" y="4421"/>
                  </a:lnTo>
                  <a:lnTo>
                    <a:pt x="29783" y="0"/>
                  </a:lnTo>
                  <a:lnTo>
                    <a:pt x="0" y="4421"/>
                  </a:lnTo>
                  <a:close/>
                </a:path>
                <a:path w="33654" h="4445">
                  <a:moveTo>
                    <a:pt x="0" y="0"/>
                  </a:moveTo>
                  <a:lnTo>
                    <a:pt x="0" y="4421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9" name="object 719" descr=""/>
            <p:cNvSpPr/>
            <p:nvPr/>
          </p:nvSpPr>
          <p:spPr>
            <a:xfrm>
              <a:off x="7073663" y="3789063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0" y="0"/>
                  </a:moveTo>
                  <a:lnTo>
                    <a:pt x="29783" y="0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  <a:path w="33654" h="4445">
                  <a:moveTo>
                    <a:pt x="29783" y="0"/>
                  </a:moveTo>
                  <a:lnTo>
                    <a:pt x="0" y="4421"/>
                  </a:lnTo>
                  <a:lnTo>
                    <a:pt x="33041" y="4421"/>
                  </a:lnTo>
                  <a:lnTo>
                    <a:pt x="2978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0" name="object 720" descr=""/>
            <p:cNvSpPr/>
            <p:nvPr/>
          </p:nvSpPr>
          <p:spPr>
            <a:xfrm>
              <a:off x="7073662" y="3793484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4886"/>
                  </a:moveTo>
                  <a:lnTo>
                    <a:pt x="35833" y="4886"/>
                  </a:lnTo>
                  <a:lnTo>
                    <a:pt x="33041" y="0"/>
                  </a:lnTo>
                  <a:lnTo>
                    <a:pt x="0" y="4886"/>
                  </a:lnTo>
                  <a:close/>
                </a:path>
                <a:path w="36195" h="5079">
                  <a:moveTo>
                    <a:pt x="0" y="0"/>
                  </a:moveTo>
                  <a:lnTo>
                    <a:pt x="0" y="4886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1" name="object 721" descr=""/>
            <p:cNvSpPr/>
            <p:nvPr/>
          </p:nvSpPr>
          <p:spPr>
            <a:xfrm>
              <a:off x="7073663" y="3793484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0"/>
                  </a:moveTo>
                  <a:lnTo>
                    <a:pt x="33041" y="0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  <a:path w="36195" h="5079">
                  <a:moveTo>
                    <a:pt x="33041" y="0"/>
                  </a:moveTo>
                  <a:lnTo>
                    <a:pt x="0" y="4886"/>
                  </a:lnTo>
                  <a:lnTo>
                    <a:pt x="35833" y="4886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2" name="object 722" descr=""/>
            <p:cNvSpPr/>
            <p:nvPr/>
          </p:nvSpPr>
          <p:spPr>
            <a:xfrm>
              <a:off x="7073662" y="3798370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5351"/>
                  </a:moveTo>
                  <a:lnTo>
                    <a:pt x="37695" y="5351"/>
                  </a:lnTo>
                  <a:lnTo>
                    <a:pt x="35833" y="0"/>
                  </a:lnTo>
                  <a:lnTo>
                    <a:pt x="0" y="5351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0" y="5351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3" name="object 723" descr=""/>
            <p:cNvSpPr/>
            <p:nvPr/>
          </p:nvSpPr>
          <p:spPr>
            <a:xfrm>
              <a:off x="7073663" y="3798371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0"/>
                  </a:moveTo>
                  <a:lnTo>
                    <a:pt x="35833" y="0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  <a:path w="38100" h="5714">
                  <a:moveTo>
                    <a:pt x="35833" y="0"/>
                  </a:moveTo>
                  <a:lnTo>
                    <a:pt x="0" y="5351"/>
                  </a:lnTo>
                  <a:lnTo>
                    <a:pt x="37695" y="5351"/>
                  </a:lnTo>
                  <a:lnTo>
                    <a:pt x="3583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4" name="object 724" descr=""/>
            <p:cNvSpPr/>
            <p:nvPr/>
          </p:nvSpPr>
          <p:spPr>
            <a:xfrm>
              <a:off x="7073662" y="380372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5351"/>
                  </a:moveTo>
                  <a:lnTo>
                    <a:pt x="38858" y="5351"/>
                  </a:lnTo>
                  <a:lnTo>
                    <a:pt x="37695" y="0"/>
                  </a:lnTo>
                  <a:lnTo>
                    <a:pt x="0" y="5351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0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5" name="object 725" descr=""/>
            <p:cNvSpPr/>
            <p:nvPr/>
          </p:nvSpPr>
          <p:spPr>
            <a:xfrm>
              <a:off x="7073663" y="380372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7695" y="0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37695" y="0"/>
                  </a:moveTo>
                  <a:lnTo>
                    <a:pt x="0" y="5351"/>
                  </a:lnTo>
                  <a:lnTo>
                    <a:pt x="38858" y="5351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6" name="object 726" descr=""/>
            <p:cNvSpPr/>
            <p:nvPr/>
          </p:nvSpPr>
          <p:spPr>
            <a:xfrm>
              <a:off x="7073662" y="380907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5584"/>
                  </a:moveTo>
                  <a:lnTo>
                    <a:pt x="39323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7" name="object 727" descr=""/>
            <p:cNvSpPr/>
            <p:nvPr/>
          </p:nvSpPr>
          <p:spPr>
            <a:xfrm>
              <a:off x="7073663" y="380907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8858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38858" y="0"/>
                  </a:moveTo>
                  <a:lnTo>
                    <a:pt x="0" y="5584"/>
                  </a:lnTo>
                  <a:lnTo>
                    <a:pt x="39323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8" name="object 728" descr=""/>
            <p:cNvSpPr/>
            <p:nvPr/>
          </p:nvSpPr>
          <p:spPr>
            <a:xfrm>
              <a:off x="7034804" y="381465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5584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9" name="object 729" descr=""/>
            <p:cNvSpPr/>
            <p:nvPr/>
          </p:nvSpPr>
          <p:spPr>
            <a:xfrm>
              <a:off x="7034571" y="381465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9091" y="0"/>
                  </a:lnTo>
                  <a:lnTo>
                    <a:pt x="232" y="5584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39091" y="0"/>
                  </a:moveTo>
                  <a:lnTo>
                    <a:pt x="232" y="5584"/>
                  </a:lnTo>
                  <a:lnTo>
                    <a:pt x="39091" y="5584"/>
                  </a:lnTo>
                  <a:lnTo>
                    <a:pt x="3909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0" name="object 730" descr=""/>
            <p:cNvSpPr/>
            <p:nvPr/>
          </p:nvSpPr>
          <p:spPr>
            <a:xfrm>
              <a:off x="7034804" y="382024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1163" y="5584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1163" y="5584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1163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1" name="object 731" descr=""/>
            <p:cNvSpPr/>
            <p:nvPr/>
          </p:nvSpPr>
          <p:spPr>
            <a:xfrm>
              <a:off x="7034804" y="382024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8858" y="0"/>
                  </a:lnTo>
                  <a:lnTo>
                    <a:pt x="1163" y="5584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38858" y="0"/>
                  </a:moveTo>
                  <a:lnTo>
                    <a:pt x="1163" y="5584"/>
                  </a:lnTo>
                  <a:lnTo>
                    <a:pt x="38858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2" name="object 732" descr=""/>
            <p:cNvSpPr/>
            <p:nvPr/>
          </p:nvSpPr>
          <p:spPr>
            <a:xfrm>
              <a:off x="7035967" y="3825827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2094" y="5119"/>
                  </a:moveTo>
                  <a:lnTo>
                    <a:pt x="37695" y="5119"/>
                  </a:lnTo>
                  <a:lnTo>
                    <a:pt x="37695" y="0"/>
                  </a:lnTo>
                  <a:lnTo>
                    <a:pt x="2094" y="5119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2094" y="5119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3" name="object 733" descr=""/>
            <p:cNvSpPr/>
            <p:nvPr/>
          </p:nvSpPr>
          <p:spPr>
            <a:xfrm>
              <a:off x="7035967" y="3825828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0"/>
                  </a:moveTo>
                  <a:lnTo>
                    <a:pt x="37695" y="0"/>
                  </a:lnTo>
                  <a:lnTo>
                    <a:pt x="2094" y="5119"/>
                  </a:lnTo>
                  <a:lnTo>
                    <a:pt x="0" y="0"/>
                  </a:lnTo>
                  <a:close/>
                </a:path>
                <a:path w="38100" h="5714">
                  <a:moveTo>
                    <a:pt x="37695" y="0"/>
                  </a:moveTo>
                  <a:lnTo>
                    <a:pt x="2094" y="5119"/>
                  </a:lnTo>
                  <a:lnTo>
                    <a:pt x="37695" y="5119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4" name="object 734" descr=""/>
            <p:cNvSpPr/>
            <p:nvPr/>
          </p:nvSpPr>
          <p:spPr>
            <a:xfrm>
              <a:off x="7038061" y="3830946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2559" y="4886"/>
                  </a:moveTo>
                  <a:lnTo>
                    <a:pt x="35601" y="4886"/>
                  </a:lnTo>
                  <a:lnTo>
                    <a:pt x="35601" y="0"/>
                  </a:lnTo>
                  <a:lnTo>
                    <a:pt x="2559" y="4886"/>
                  </a:lnTo>
                  <a:close/>
                </a:path>
                <a:path w="36195" h="5079">
                  <a:moveTo>
                    <a:pt x="0" y="0"/>
                  </a:moveTo>
                  <a:lnTo>
                    <a:pt x="2559" y="4886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5" name="object 735" descr=""/>
            <p:cNvSpPr/>
            <p:nvPr/>
          </p:nvSpPr>
          <p:spPr>
            <a:xfrm>
              <a:off x="7038062" y="3830947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0"/>
                  </a:moveTo>
                  <a:lnTo>
                    <a:pt x="35601" y="0"/>
                  </a:lnTo>
                  <a:lnTo>
                    <a:pt x="2559" y="4886"/>
                  </a:lnTo>
                  <a:lnTo>
                    <a:pt x="0" y="0"/>
                  </a:lnTo>
                  <a:close/>
                </a:path>
                <a:path w="36195" h="5079">
                  <a:moveTo>
                    <a:pt x="35601" y="0"/>
                  </a:moveTo>
                  <a:lnTo>
                    <a:pt x="2559" y="4886"/>
                  </a:lnTo>
                  <a:lnTo>
                    <a:pt x="35601" y="4886"/>
                  </a:lnTo>
                  <a:lnTo>
                    <a:pt x="3560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6" name="object 736" descr=""/>
            <p:cNvSpPr/>
            <p:nvPr/>
          </p:nvSpPr>
          <p:spPr>
            <a:xfrm>
              <a:off x="7040621" y="3835833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490" y="4653"/>
                  </a:moveTo>
                  <a:lnTo>
                    <a:pt x="33041" y="4653"/>
                  </a:lnTo>
                  <a:lnTo>
                    <a:pt x="33041" y="0"/>
                  </a:lnTo>
                  <a:lnTo>
                    <a:pt x="3490" y="4653"/>
                  </a:lnTo>
                  <a:close/>
                </a:path>
                <a:path w="33654" h="5079">
                  <a:moveTo>
                    <a:pt x="0" y="0"/>
                  </a:moveTo>
                  <a:lnTo>
                    <a:pt x="3490" y="4653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7" name="object 737" descr=""/>
            <p:cNvSpPr/>
            <p:nvPr/>
          </p:nvSpPr>
          <p:spPr>
            <a:xfrm>
              <a:off x="7040621" y="3835833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0" y="0"/>
                  </a:moveTo>
                  <a:lnTo>
                    <a:pt x="33041" y="0"/>
                  </a:lnTo>
                  <a:lnTo>
                    <a:pt x="3490" y="4653"/>
                  </a:lnTo>
                  <a:lnTo>
                    <a:pt x="0" y="0"/>
                  </a:lnTo>
                  <a:close/>
                </a:path>
                <a:path w="33654" h="5079">
                  <a:moveTo>
                    <a:pt x="33041" y="0"/>
                  </a:moveTo>
                  <a:lnTo>
                    <a:pt x="3490" y="4653"/>
                  </a:lnTo>
                  <a:lnTo>
                    <a:pt x="33041" y="4653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8" name="object 738" descr=""/>
            <p:cNvSpPr/>
            <p:nvPr/>
          </p:nvSpPr>
          <p:spPr>
            <a:xfrm>
              <a:off x="7044111" y="3840487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3955" y="3955"/>
                  </a:moveTo>
                  <a:lnTo>
                    <a:pt x="29551" y="3955"/>
                  </a:lnTo>
                  <a:lnTo>
                    <a:pt x="29551" y="0"/>
                  </a:lnTo>
                  <a:lnTo>
                    <a:pt x="3955" y="3955"/>
                  </a:lnTo>
                  <a:close/>
                </a:path>
                <a:path w="29845" h="4445">
                  <a:moveTo>
                    <a:pt x="0" y="0"/>
                  </a:moveTo>
                  <a:lnTo>
                    <a:pt x="3955" y="3955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9" name="object 739" descr=""/>
            <p:cNvSpPr/>
            <p:nvPr/>
          </p:nvSpPr>
          <p:spPr>
            <a:xfrm>
              <a:off x="7044111" y="3840487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0"/>
                  </a:moveTo>
                  <a:lnTo>
                    <a:pt x="29551" y="0"/>
                  </a:lnTo>
                  <a:lnTo>
                    <a:pt x="3955" y="3955"/>
                  </a:lnTo>
                  <a:lnTo>
                    <a:pt x="0" y="0"/>
                  </a:lnTo>
                  <a:close/>
                </a:path>
                <a:path w="29845" h="4445">
                  <a:moveTo>
                    <a:pt x="29551" y="0"/>
                  </a:moveTo>
                  <a:lnTo>
                    <a:pt x="3955" y="3955"/>
                  </a:lnTo>
                  <a:lnTo>
                    <a:pt x="29551" y="3955"/>
                  </a:lnTo>
                  <a:lnTo>
                    <a:pt x="295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0" name="object 740" descr=""/>
            <p:cNvSpPr/>
            <p:nvPr/>
          </p:nvSpPr>
          <p:spPr>
            <a:xfrm>
              <a:off x="7048067" y="3844442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4421" y="3257"/>
                  </a:moveTo>
                  <a:lnTo>
                    <a:pt x="25595" y="3257"/>
                  </a:lnTo>
                  <a:lnTo>
                    <a:pt x="25595" y="0"/>
                  </a:lnTo>
                  <a:lnTo>
                    <a:pt x="4421" y="3257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4421" y="3257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1" name="object 741" descr=""/>
            <p:cNvSpPr/>
            <p:nvPr/>
          </p:nvSpPr>
          <p:spPr>
            <a:xfrm>
              <a:off x="7048067" y="3844442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0"/>
                  </a:moveTo>
                  <a:lnTo>
                    <a:pt x="25595" y="0"/>
                  </a:lnTo>
                  <a:lnTo>
                    <a:pt x="4421" y="3257"/>
                  </a:lnTo>
                  <a:lnTo>
                    <a:pt x="0" y="0"/>
                  </a:lnTo>
                  <a:close/>
                </a:path>
                <a:path w="26034" h="3810">
                  <a:moveTo>
                    <a:pt x="25595" y="0"/>
                  </a:moveTo>
                  <a:lnTo>
                    <a:pt x="4421" y="3257"/>
                  </a:lnTo>
                  <a:lnTo>
                    <a:pt x="25595" y="3257"/>
                  </a:lnTo>
                  <a:lnTo>
                    <a:pt x="255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2" name="object 742" descr=""/>
            <p:cNvSpPr/>
            <p:nvPr/>
          </p:nvSpPr>
          <p:spPr>
            <a:xfrm>
              <a:off x="7052488" y="3847700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4886" y="2792"/>
                  </a:moveTo>
                  <a:lnTo>
                    <a:pt x="21174" y="2792"/>
                  </a:lnTo>
                  <a:lnTo>
                    <a:pt x="21174" y="0"/>
                  </a:lnTo>
                  <a:lnTo>
                    <a:pt x="4886" y="2792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4886" y="2792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3" name="object 743" descr=""/>
            <p:cNvSpPr/>
            <p:nvPr/>
          </p:nvSpPr>
          <p:spPr>
            <a:xfrm>
              <a:off x="7052488" y="3847700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21174" y="0"/>
                  </a:lnTo>
                  <a:lnTo>
                    <a:pt x="4886" y="2792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21174" y="0"/>
                  </a:moveTo>
                  <a:lnTo>
                    <a:pt x="4886" y="2792"/>
                  </a:lnTo>
                  <a:lnTo>
                    <a:pt x="21174" y="2792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4" name="object 744" descr=""/>
            <p:cNvSpPr/>
            <p:nvPr/>
          </p:nvSpPr>
          <p:spPr>
            <a:xfrm>
              <a:off x="7057374" y="3850492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5351" y="1861"/>
                  </a:moveTo>
                  <a:lnTo>
                    <a:pt x="16288" y="1861"/>
                  </a:lnTo>
                  <a:lnTo>
                    <a:pt x="16288" y="0"/>
                  </a:lnTo>
                  <a:lnTo>
                    <a:pt x="5351" y="1861"/>
                  </a:lnTo>
                  <a:close/>
                </a:path>
                <a:path w="16509" h="1904">
                  <a:moveTo>
                    <a:pt x="0" y="0"/>
                  </a:moveTo>
                  <a:lnTo>
                    <a:pt x="5351" y="1861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5" name="object 745" descr=""/>
            <p:cNvSpPr/>
            <p:nvPr/>
          </p:nvSpPr>
          <p:spPr>
            <a:xfrm>
              <a:off x="7057375" y="3850492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0"/>
                  </a:moveTo>
                  <a:lnTo>
                    <a:pt x="16288" y="0"/>
                  </a:lnTo>
                  <a:lnTo>
                    <a:pt x="5351" y="1861"/>
                  </a:lnTo>
                  <a:lnTo>
                    <a:pt x="0" y="0"/>
                  </a:lnTo>
                  <a:close/>
                </a:path>
                <a:path w="16509" h="1904">
                  <a:moveTo>
                    <a:pt x="16288" y="0"/>
                  </a:moveTo>
                  <a:lnTo>
                    <a:pt x="5351" y="1861"/>
                  </a:lnTo>
                  <a:lnTo>
                    <a:pt x="16288" y="1861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6" name="object 746" descr=""/>
            <p:cNvSpPr/>
            <p:nvPr/>
          </p:nvSpPr>
          <p:spPr>
            <a:xfrm>
              <a:off x="7068078" y="3852354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1163"/>
                  </a:moveTo>
                  <a:lnTo>
                    <a:pt x="5584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4">
                  <a:moveTo>
                    <a:pt x="0" y="1163"/>
                  </a:moveTo>
                  <a:lnTo>
                    <a:pt x="5584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7" name="object 747" descr=""/>
            <p:cNvSpPr/>
            <p:nvPr/>
          </p:nvSpPr>
          <p:spPr>
            <a:xfrm>
              <a:off x="7068078" y="3852354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5584" y="0"/>
                  </a:moveTo>
                  <a:lnTo>
                    <a:pt x="5584" y="1163"/>
                  </a:lnTo>
                  <a:lnTo>
                    <a:pt x="0" y="1163"/>
                  </a:lnTo>
                  <a:lnTo>
                    <a:pt x="5584" y="0"/>
                  </a:lnTo>
                  <a:close/>
                </a:path>
                <a:path w="5715" h="1904">
                  <a:moveTo>
                    <a:pt x="5584" y="1163"/>
                  </a:moveTo>
                  <a:lnTo>
                    <a:pt x="0" y="1163"/>
                  </a:lnTo>
                  <a:lnTo>
                    <a:pt x="5584" y="1628"/>
                  </a:lnTo>
                  <a:lnTo>
                    <a:pt x="5584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8" name="object 748" descr=""/>
            <p:cNvSpPr/>
            <p:nvPr/>
          </p:nvSpPr>
          <p:spPr>
            <a:xfrm>
              <a:off x="7062726" y="3852354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0"/>
                  </a:moveTo>
                  <a:lnTo>
                    <a:pt x="5351" y="1163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9" name="object 749" descr=""/>
            <p:cNvSpPr/>
            <p:nvPr/>
          </p:nvSpPr>
          <p:spPr>
            <a:xfrm>
              <a:off x="7062726" y="3852354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10936" y="0"/>
                  </a:moveTo>
                  <a:lnTo>
                    <a:pt x="0" y="0"/>
                  </a:lnTo>
                  <a:lnTo>
                    <a:pt x="5351" y="1163"/>
                  </a:lnTo>
                  <a:lnTo>
                    <a:pt x="1093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0" name="object 750" descr=""/>
            <p:cNvSpPr/>
            <p:nvPr/>
          </p:nvSpPr>
          <p:spPr>
            <a:xfrm>
              <a:off x="7034339" y="3775335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0" y="39211"/>
                  </a:moveTo>
                  <a:lnTo>
                    <a:pt x="3082" y="54472"/>
                  </a:lnTo>
                  <a:lnTo>
                    <a:pt x="11486" y="66934"/>
                  </a:lnTo>
                  <a:lnTo>
                    <a:pt x="23949" y="75335"/>
                  </a:lnTo>
                  <a:lnTo>
                    <a:pt x="39211" y="78415"/>
                  </a:lnTo>
                  <a:lnTo>
                    <a:pt x="54472" y="75332"/>
                  </a:lnTo>
                  <a:lnTo>
                    <a:pt x="66934" y="66928"/>
                  </a:lnTo>
                  <a:lnTo>
                    <a:pt x="75335" y="54465"/>
                  </a:lnTo>
                  <a:lnTo>
                    <a:pt x="78415" y="39203"/>
                  </a:lnTo>
                  <a:lnTo>
                    <a:pt x="75332" y="23942"/>
                  </a:lnTo>
                  <a:lnTo>
                    <a:pt x="66928" y="11480"/>
                  </a:lnTo>
                  <a:lnTo>
                    <a:pt x="54465" y="3079"/>
                  </a:lnTo>
                  <a:lnTo>
                    <a:pt x="39203" y="0"/>
                  </a:lnTo>
                  <a:lnTo>
                    <a:pt x="23942" y="3082"/>
                  </a:lnTo>
                  <a:lnTo>
                    <a:pt x="11480" y="11486"/>
                  </a:lnTo>
                  <a:lnTo>
                    <a:pt x="3079" y="23949"/>
                  </a:lnTo>
                  <a:lnTo>
                    <a:pt x="0" y="39211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1" name="object 751" descr=""/>
            <p:cNvSpPr/>
            <p:nvPr/>
          </p:nvSpPr>
          <p:spPr>
            <a:xfrm>
              <a:off x="7034571" y="3775335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39091" y="78647"/>
                  </a:moveTo>
                  <a:lnTo>
                    <a:pt x="39091" y="0"/>
                  </a:lnTo>
                </a:path>
                <a:path w="78740" h="78739">
                  <a:moveTo>
                    <a:pt x="0" y="39323"/>
                  </a:moveTo>
                  <a:lnTo>
                    <a:pt x="78415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52" name="object 752" descr=""/>
          <p:cNvSpPr txBox="1"/>
          <p:nvPr/>
        </p:nvSpPr>
        <p:spPr>
          <a:xfrm>
            <a:off x="18010485" y="3845393"/>
            <a:ext cx="24066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+11-</a:t>
            </a:r>
            <a:r>
              <a:rPr dirty="0" sz="550" spc="-25">
                <a:latin typeface="Arial"/>
                <a:cs typeface="Arial"/>
              </a:rPr>
              <a:t>3"</a:t>
            </a:r>
            <a:endParaRPr sz="550">
              <a:latin typeface="Arial"/>
              <a:cs typeface="Arial"/>
            </a:endParaRPr>
          </a:p>
        </p:txBody>
      </p:sp>
      <p:sp>
        <p:nvSpPr>
          <p:cNvPr id="753" name="object 753" descr=""/>
          <p:cNvSpPr txBox="1"/>
          <p:nvPr/>
        </p:nvSpPr>
        <p:spPr>
          <a:xfrm>
            <a:off x="7125417" y="3711599"/>
            <a:ext cx="24066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+11-</a:t>
            </a:r>
            <a:r>
              <a:rPr dirty="0" sz="550" spc="-25">
                <a:latin typeface="Arial"/>
                <a:cs typeface="Arial"/>
              </a:rPr>
              <a:t>3"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754" name="object 754" descr=""/>
          <p:cNvGrpSpPr/>
          <p:nvPr/>
        </p:nvGrpSpPr>
        <p:grpSpPr>
          <a:xfrm>
            <a:off x="7009039" y="3583007"/>
            <a:ext cx="3606800" cy="363855"/>
            <a:chOff x="7009039" y="3583007"/>
            <a:chExt cx="3606800" cy="363855"/>
          </a:xfrm>
        </p:grpSpPr>
        <p:sp>
          <p:nvSpPr>
            <p:cNvPr id="755" name="object 755" descr=""/>
            <p:cNvSpPr/>
            <p:nvPr/>
          </p:nvSpPr>
          <p:spPr>
            <a:xfrm>
              <a:off x="7073663" y="3744852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w="0" h="139700">
                  <a:moveTo>
                    <a:pt x="0" y="1396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56" name="object 75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8582" y="3814077"/>
              <a:ext cx="272592" cy="132514"/>
            </a:xfrm>
            <a:prstGeom prst="rect">
              <a:avLst/>
            </a:prstGeom>
          </p:spPr>
        </p:pic>
        <p:sp>
          <p:nvSpPr>
            <p:cNvPr id="757" name="object 757" descr=""/>
            <p:cNvSpPr/>
            <p:nvPr/>
          </p:nvSpPr>
          <p:spPr>
            <a:xfrm>
              <a:off x="7009674" y="3814658"/>
              <a:ext cx="304800" cy="0"/>
            </a:xfrm>
            <a:custGeom>
              <a:avLst/>
              <a:gdLst/>
              <a:ahLst/>
              <a:cxnLst/>
              <a:rect l="l" t="t" r="r" b="b"/>
              <a:pathLst>
                <a:path w="304800" h="0">
                  <a:moveTo>
                    <a:pt x="304586" y="0"/>
                  </a:moveTo>
                  <a:lnTo>
                    <a:pt x="269683" y="0"/>
                  </a:lnTo>
                </a:path>
                <a:path w="304800" h="0">
                  <a:moveTo>
                    <a:pt x="23478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8" name="object 758" descr=""/>
            <p:cNvSpPr/>
            <p:nvPr/>
          </p:nvSpPr>
          <p:spPr>
            <a:xfrm>
              <a:off x="10473909" y="3585230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59" name="object 759" descr=""/>
          <p:cNvSpPr txBox="1"/>
          <p:nvPr/>
        </p:nvSpPr>
        <p:spPr>
          <a:xfrm>
            <a:off x="10511470" y="3593394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760" name="object 760" descr=""/>
          <p:cNvGrpSpPr/>
          <p:nvPr/>
        </p:nvGrpSpPr>
        <p:grpSpPr>
          <a:xfrm>
            <a:off x="10506485" y="3582542"/>
            <a:ext cx="6344285" cy="575945"/>
            <a:chOff x="10506485" y="3582542"/>
            <a:chExt cx="6344285" cy="575945"/>
          </a:xfrm>
        </p:grpSpPr>
        <p:sp>
          <p:nvSpPr>
            <p:cNvPr id="761" name="object 761" descr=""/>
            <p:cNvSpPr/>
            <p:nvPr/>
          </p:nvSpPr>
          <p:spPr>
            <a:xfrm>
              <a:off x="10543715" y="4099466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2" name="object 762" descr=""/>
            <p:cNvSpPr/>
            <p:nvPr/>
          </p:nvSpPr>
          <p:spPr>
            <a:xfrm>
              <a:off x="10506485" y="4123898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37229" y="33972"/>
                  </a:moveTo>
                  <a:lnTo>
                    <a:pt x="74459" y="8144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3" name="object 763" descr=""/>
            <p:cNvSpPr/>
            <p:nvPr/>
          </p:nvSpPr>
          <p:spPr>
            <a:xfrm>
              <a:off x="10506485" y="4123898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29" h="34289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29" h="34289">
                  <a:moveTo>
                    <a:pt x="37229" y="33972"/>
                  </a:moveTo>
                  <a:lnTo>
                    <a:pt x="68875" y="0"/>
                  </a:lnTo>
                  <a:lnTo>
                    <a:pt x="74459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4" name="object 764" descr=""/>
            <p:cNvSpPr/>
            <p:nvPr/>
          </p:nvSpPr>
          <p:spPr>
            <a:xfrm>
              <a:off x="10543715" y="3724841"/>
              <a:ext cx="0" cy="374650"/>
            </a:xfrm>
            <a:custGeom>
              <a:avLst/>
              <a:gdLst/>
              <a:ahLst/>
              <a:cxnLst/>
              <a:rect l="l" t="t" r="r" b="b"/>
              <a:pathLst>
                <a:path w="0" h="374650">
                  <a:moveTo>
                    <a:pt x="0" y="374625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5" name="object 765" descr=""/>
            <p:cNvSpPr/>
            <p:nvPr/>
          </p:nvSpPr>
          <p:spPr>
            <a:xfrm>
              <a:off x="16708739" y="3584764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66" name="object 766" descr=""/>
          <p:cNvSpPr txBox="1"/>
          <p:nvPr/>
        </p:nvSpPr>
        <p:spPr>
          <a:xfrm>
            <a:off x="16746300" y="3592929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767" name="object 767" descr=""/>
          <p:cNvGrpSpPr/>
          <p:nvPr/>
        </p:nvGrpSpPr>
        <p:grpSpPr>
          <a:xfrm>
            <a:off x="16741316" y="3723794"/>
            <a:ext cx="74930" cy="433705"/>
            <a:chOff x="16741316" y="3723794"/>
            <a:chExt cx="74930" cy="433705"/>
          </a:xfrm>
        </p:grpSpPr>
        <p:sp>
          <p:nvSpPr>
            <p:cNvPr id="768" name="object 768" descr=""/>
            <p:cNvSpPr/>
            <p:nvPr/>
          </p:nvSpPr>
          <p:spPr>
            <a:xfrm>
              <a:off x="16778778" y="4099001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9" name="object 769" descr=""/>
            <p:cNvSpPr/>
            <p:nvPr/>
          </p:nvSpPr>
          <p:spPr>
            <a:xfrm>
              <a:off x="16741316" y="4123433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89">
                  <a:moveTo>
                    <a:pt x="37462" y="33972"/>
                  </a:moveTo>
                  <a:lnTo>
                    <a:pt x="74692" y="8144"/>
                  </a:lnTo>
                  <a:lnTo>
                    <a:pt x="69107" y="0"/>
                  </a:lnTo>
                  <a:lnTo>
                    <a:pt x="37462" y="33972"/>
                  </a:lnTo>
                  <a:close/>
                </a:path>
                <a:path w="74930" h="34289">
                  <a:moveTo>
                    <a:pt x="0" y="8144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2105"/>
                  </a:lnTo>
                  <a:lnTo>
                    <a:pt x="0" y="8144"/>
                  </a:lnTo>
                  <a:close/>
                </a:path>
                <a:path w="74930" h="34289">
                  <a:moveTo>
                    <a:pt x="0" y="8144"/>
                  </a:moveTo>
                  <a:lnTo>
                    <a:pt x="37462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0" name="object 770" descr=""/>
            <p:cNvSpPr/>
            <p:nvPr/>
          </p:nvSpPr>
          <p:spPr>
            <a:xfrm>
              <a:off x="16741316" y="4123433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89">
                  <a:moveTo>
                    <a:pt x="5584" y="0"/>
                  </a:moveTo>
                  <a:lnTo>
                    <a:pt x="0" y="8144"/>
                  </a:lnTo>
                  <a:lnTo>
                    <a:pt x="37462" y="22105"/>
                  </a:lnTo>
                  <a:lnTo>
                    <a:pt x="5584" y="0"/>
                  </a:lnTo>
                  <a:close/>
                </a:path>
                <a:path w="74930" h="34289">
                  <a:moveTo>
                    <a:pt x="0" y="8144"/>
                  </a:moveTo>
                  <a:lnTo>
                    <a:pt x="37462" y="22105"/>
                  </a:lnTo>
                  <a:lnTo>
                    <a:pt x="37462" y="33972"/>
                  </a:lnTo>
                  <a:lnTo>
                    <a:pt x="0" y="8144"/>
                  </a:lnTo>
                  <a:close/>
                </a:path>
                <a:path w="74930" h="34289">
                  <a:moveTo>
                    <a:pt x="37462" y="22105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2105"/>
                  </a:lnTo>
                  <a:close/>
                </a:path>
                <a:path w="74930" h="34289">
                  <a:moveTo>
                    <a:pt x="37462" y="33972"/>
                  </a:moveTo>
                  <a:lnTo>
                    <a:pt x="69107" y="0"/>
                  </a:lnTo>
                  <a:lnTo>
                    <a:pt x="74692" y="8144"/>
                  </a:lnTo>
                  <a:lnTo>
                    <a:pt x="37462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1" name="object 771" descr=""/>
            <p:cNvSpPr/>
            <p:nvPr/>
          </p:nvSpPr>
          <p:spPr>
            <a:xfrm>
              <a:off x="16778545" y="3724376"/>
              <a:ext cx="635" cy="374650"/>
            </a:xfrm>
            <a:custGeom>
              <a:avLst/>
              <a:gdLst/>
              <a:ahLst/>
              <a:cxnLst/>
              <a:rect l="l" t="t" r="r" b="b"/>
              <a:pathLst>
                <a:path w="634" h="374650">
                  <a:moveTo>
                    <a:pt x="232" y="374625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72" name="object 772" descr=""/>
          <p:cNvGrpSpPr/>
          <p:nvPr/>
        </p:nvGrpSpPr>
        <p:grpSpPr>
          <a:xfrm>
            <a:off x="558887" y="1898443"/>
            <a:ext cx="8618855" cy="431800"/>
            <a:chOff x="558887" y="1898443"/>
            <a:chExt cx="8618855" cy="431800"/>
          </a:xfrm>
        </p:grpSpPr>
        <p:sp>
          <p:nvSpPr>
            <p:cNvPr id="773" name="object 773" descr=""/>
            <p:cNvSpPr/>
            <p:nvPr/>
          </p:nvSpPr>
          <p:spPr>
            <a:xfrm>
              <a:off x="1175297" y="1908957"/>
              <a:ext cx="7771765" cy="387350"/>
            </a:xfrm>
            <a:custGeom>
              <a:avLst/>
              <a:gdLst/>
              <a:ahLst/>
              <a:cxnLst/>
              <a:rect l="l" t="t" r="r" b="b"/>
              <a:pathLst>
                <a:path w="7771765" h="387350">
                  <a:moveTo>
                    <a:pt x="860706" y="386957"/>
                  </a:moveTo>
                  <a:lnTo>
                    <a:pt x="860474" y="465"/>
                  </a:lnTo>
                </a:path>
                <a:path w="7771765" h="387350">
                  <a:moveTo>
                    <a:pt x="913061" y="386957"/>
                  </a:moveTo>
                  <a:lnTo>
                    <a:pt x="912828" y="465"/>
                  </a:lnTo>
                </a:path>
                <a:path w="7771765" h="387350">
                  <a:moveTo>
                    <a:pt x="965415" y="386957"/>
                  </a:moveTo>
                  <a:lnTo>
                    <a:pt x="965182" y="465"/>
                  </a:lnTo>
                </a:path>
                <a:path w="7771765" h="387350">
                  <a:moveTo>
                    <a:pt x="1017770" y="386957"/>
                  </a:moveTo>
                  <a:lnTo>
                    <a:pt x="1017537" y="465"/>
                  </a:lnTo>
                </a:path>
                <a:path w="7771765" h="387350">
                  <a:moveTo>
                    <a:pt x="1070124" y="386957"/>
                  </a:moveTo>
                  <a:lnTo>
                    <a:pt x="1069891" y="465"/>
                  </a:lnTo>
                </a:path>
                <a:path w="7771765" h="387350">
                  <a:moveTo>
                    <a:pt x="1122478" y="386957"/>
                  </a:moveTo>
                  <a:lnTo>
                    <a:pt x="1122246" y="465"/>
                  </a:lnTo>
                </a:path>
                <a:path w="7771765" h="387350">
                  <a:moveTo>
                    <a:pt x="1174833" y="386957"/>
                  </a:moveTo>
                  <a:lnTo>
                    <a:pt x="1174600" y="465"/>
                  </a:lnTo>
                </a:path>
                <a:path w="7771765" h="387350">
                  <a:moveTo>
                    <a:pt x="1227187" y="386957"/>
                  </a:moveTo>
                  <a:lnTo>
                    <a:pt x="1226955" y="465"/>
                  </a:lnTo>
                </a:path>
                <a:path w="7771765" h="387350">
                  <a:moveTo>
                    <a:pt x="1279542" y="386957"/>
                  </a:moveTo>
                  <a:lnTo>
                    <a:pt x="1279309" y="465"/>
                  </a:lnTo>
                </a:path>
                <a:path w="7771765" h="387350">
                  <a:moveTo>
                    <a:pt x="1331896" y="386957"/>
                  </a:moveTo>
                  <a:lnTo>
                    <a:pt x="1331663" y="465"/>
                  </a:lnTo>
                </a:path>
                <a:path w="7771765" h="387350">
                  <a:moveTo>
                    <a:pt x="1384251" y="386957"/>
                  </a:moveTo>
                  <a:lnTo>
                    <a:pt x="1384018" y="465"/>
                  </a:lnTo>
                </a:path>
                <a:path w="7771765" h="387350">
                  <a:moveTo>
                    <a:pt x="1436605" y="386957"/>
                  </a:moveTo>
                  <a:lnTo>
                    <a:pt x="1436605" y="465"/>
                  </a:lnTo>
                </a:path>
                <a:path w="7771765" h="387350">
                  <a:moveTo>
                    <a:pt x="1488959" y="386957"/>
                  </a:moveTo>
                  <a:lnTo>
                    <a:pt x="1488959" y="465"/>
                  </a:lnTo>
                </a:path>
                <a:path w="7771765" h="387350">
                  <a:moveTo>
                    <a:pt x="1541314" y="386957"/>
                  </a:moveTo>
                  <a:lnTo>
                    <a:pt x="1541314" y="465"/>
                  </a:lnTo>
                </a:path>
                <a:path w="7771765" h="387350">
                  <a:moveTo>
                    <a:pt x="1593668" y="386957"/>
                  </a:moveTo>
                  <a:lnTo>
                    <a:pt x="1593668" y="465"/>
                  </a:lnTo>
                </a:path>
                <a:path w="7771765" h="387350">
                  <a:moveTo>
                    <a:pt x="1646023" y="386957"/>
                  </a:moveTo>
                  <a:lnTo>
                    <a:pt x="1646023" y="465"/>
                  </a:lnTo>
                </a:path>
                <a:path w="7771765" h="387350">
                  <a:moveTo>
                    <a:pt x="1698377" y="386957"/>
                  </a:moveTo>
                  <a:lnTo>
                    <a:pt x="1698377" y="465"/>
                  </a:lnTo>
                </a:path>
                <a:path w="7771765" h="387350">
                  <a:moveTo>
                    <a:pt x="1750732" y="386957"/>
                  </a:moveTo>
                  <a:lnTo>
                    <a:pt x="1750732" y="465"/>
                  </a:lnTo>
                </a:path>
                <a:path w="7771765" h="387350">
                  <a:moveTo>
                    <a:pt x="1803086" y="386957"/>
                  </a:moveTo>
                  <a:lnTo>
                    <a:pt x="1803086" y="465"/>
                  </a:lnTo>
                </a:path>
                <a:path w="7771765" h="387350">
                  <a:moveTo>
                    <a:pt x="1855440" y="386957"/>
                  </a:moveTo>
                  <a:lnTo>
                    <a:pt x="1855440" y="465"/>
                  </a:lnTo>
                </a:path>
                <a:path w="7771765" h="387350">
                  <a:moveTo>
                    <a:pt x="1907795" y="386957"/>
                  </a:moveTo>
                  <a:lnTo>
                    <a:pt x="1907795" y="465"/>
                  </a:lnTo>
                </a:path>
                <a:path w="7771765" h="387350">
                  <a:moveTo>
                    <a:pt x="1960149" y="386957"/>
                  </a:moveTo>
                  <a:lnTo>
                    <a:pt x="1960149" y="465"/>
                  </a:lnTo>
                </a:path>
                <a:path w="7771765" h="387350">
                  <a:moveTo>
                    <a:pt x="2012504" y="386957"/>
                  </a:moveTo>
                  <a:lnTo>
                    <a:pt x="2012504" y="465"/>
                  </a:lnTo>
                </a:path>
                <a:path w="7771765" h="387350">
                  <a:moveTo>
                    <a:pt x="2064858" y="386957"/>
                  </a:moveTo>
                  <a:lnTo>
                    <a:pt x="2064858" y="465"/>
                  </a:lnTo>
                </a:path>
                <a:path w="7771765" h="387350">
                  <a:moveTo>
                    <a:pt x="2117213" y="386957"/>
                  </a:moveTo>
                  <a:lnTo>
                    <a:pt x="2117213" y="465"/>
                  </a:lnTo>
                </a:path>
                <a:path w="7771765" h="387350">
                  <a:moveTo>
                    <a:pt x="2169567" y="386957"/>
                  </a:moveTo>
                  <a:lnTo>
                    <a:pt x="2169567" y="465"/>
                  </a:lnTo>
                </a:path>
                <a:path w="7771765" h="387350">
                  <a:moveTo>
                    <a:pt x="2221921" y="386957"/>
                  </a:moveTo>
                  <a:lnTo>
                    <a:pt x="2221921" y="465"/>
                  </a:lnTo>
                </a:path>
                <a:path w="7771765" h="387350">
                  <a:moveTo>
                    <a:pt x="2274276" y="386957"/>
                  </a:moveTo>
                  <a:lnTo>
                    <a:pt x="2274276" y="465"/>
                  </a:lnTo>
                </a:path>
                <a:path w="7771765" h="387350">
                  <a:moveTo>
                    <a:pt x="2326630" y="386957"/>
                  </a:moveTo>
                  <a:lnTo>
                    <a:pt x="2326630" y="465"/>
                  </a:lnTo>
                </a:path>
                <a:path w="7771765" h="387350">
                  <a:moveTo>
                    <a:pt x="2378985" y="386957"/>
                  </a:moveTo>
                  <a:lnTo>
                    <a:pt x="2378985" y="465"/>
                  </a:lnTo>
                </a:path>
                <a:path w="7771765" h="387350">
                  <a:moveTo>
                    <a:pt x="2431339" y="386957"/>
                  </a:moveTo>
                  <a:lnTo>
                    <a:pt x="2431339" y="465"/>
                  </a:lnTo>
                </a:path>
                <a:path w="7771765" h="387350">
                  <a:moveTo>
                    <a:pt x="2483694" y="386957"/>
                  </a:moveTo>
                  <a:lnTo>
                    <a:pt x="2483694" y="465"/>
                  </a:lnTo>
                </a:path>
                <a:path w="7771765" h="387350">
                  <a:moveTo>
                    <a:pt x="2536048" y="386957"/>
                  </a:moveTo>
                  <a:lnTo>
                    <a:pt x="2536048" y="465"/>
                  </a:lnTo>
                </a:path>
                <a:path w="7771765" h="387350">
                  <a:moveTo>
                    <a:pt x="2588402" y="386957"/>
                  </a:moveTo>
                  <a:lnTo>
                    <a:pt x="2588402" y="465"/>
                  </a:lnTo>
                </a:path>
                <a:path w="7771765" h="387350">
                  <a:moveTo>
                    <a:pt x="2640757" y="386724"/>
                  </a:moveTo>
                  <a:lnTo>
                    <a:pt x="2640757" y="465"/>
                  </a:lnTo>
                </a:path>
                <a:path w="7771765" h="387350">
                  <a:moveTo>
                    <a:pt x="2693111" y="386724"/>
                  </a:moveTo>
                  <a:lnTo>
                    <a:pt x="2693111" y="465"/>
                  </a:lnTo>
                </a:path>
                <a:path w="7771765" h="387350">
                  <a:moveTo>
                    <a:pt x="2745466" y="386724"/>
                  </a:moveTo>
                  <a:lnTo>
                    <a:pt x="2745466" y="465"/>
                  </a:lnTo>
                </a:path>
                <a:path w="7771765" h="387350">
                  <a:moveTo>
                    <a:pt x="2797820" y="386724"/>
                  </a:moveTo>
                  <a:lnTo>
                    <a:pt x="2797820" y="465"/>
                  </a:lnTo>
                </a:path>
                <a:path w="7771765" h="387350">
                  <a:moveTo>
                    <a:pt x="2850175" y="386724"/>
                  </a:moveTo>
                  <a:lnTo>
                    <a:pt x="2850175" y="465"/>
                  </a:lnTo>
                </a:path>
                <a:path w="7771765" h="387350">
                  <a:moveTo>
                    <a:pt x="2902529" y="386724"/>
                  </a:moveTo>
                  <a:lnTo>
                    <a:pt x="2902529" y="465"/>
                  </a:lnTo>
                </a:path>
                <a:path w="7771765" h="387350">
                  <a:moveTo>
                    <a:pt x="2954883" y="386724"/>
                  </a:moveTo>
                  <a:lnTo>
                    <a:pt x="2954883" y="465"/>
                  </a:lnTo>
                </a:path>
                <a:path w="7771765" h="387350">
                  <a:moveTo>
                    <a:pt x="3007238" y="386724"/>
                  </a:moveTo>
                  <a:lnTo>
                    <a:pt x="3007238" y="465"/>
                  </a:lnTo>
                </a:path>
                <a:path w="7771765" h="387350">
                  <a:moveTo>
                    <a:pt x="3059592" y="386724"/>
                  </a:moveTo>
                  <a:lnTo>
                    <a:pt x="3059592" y="465"/>
                  </a:lnTo>
                </a:path>
                <a:path w="7771765" h="387350">
                  <a:moveTo>
                    <a:pt x="3111947" y="386724"/>
                  </a:moveTo>
                  <a:lnTo>
                    <a:pt x="3111947" y="465"/>
                  </a:lnTo>
                </a:path>
                <a:path w="7771765" h="387350">
                  <a:moveTo>
                    <a:pt x="3164301" y="386724"/>
                  </a:moveTo>
                  <a:lnTo>
                    <a:pt x="3164301" y="465"/>
                  </a:lnTo>
                </a:path>
                <a:path w="7771765" h="387350">
                  <a:moveTo>
                    <a:pt x="3216656" y="386724"/>
                  </a:moveTo>
                  <a:lnTo>
                    <a:pt x="3216656" y="465"/>
                  </a:lnTo>
                </a:path>
                <a:path w="7771765" h="387350">
                  <a:moveTo>
                    <a:pt x="3269010" y="386724"/>
                  </a:moveTo>
                  <a:lnTo>
                    <a:pt x="3269010" y="465"/>
                  </a:lnTo>
                </a:path>
                <a:path w="7771765" h="387350">
                  <a:moveTo>
                    <a:pt x="3321364" y="386724"/>
                  </a:moveTo>
                  <a:lnTo>
                    <a:pt x="3321364" y="465"/>
                  </a:lnTo>
                </a:path>
                <a:path w="7771765" h="387350">
                  <a:moveTo>
                    <a:pt x="3373719" y="386724"/>
                  </a:moveTo>
                  <a:lnTo>
                    <a:pt x="3373719" y="465"/>
                  </a:lnTo>
                </a:path>
                <a:path w="7771765" h="387350">
                  <a:moveTo>
                    <a:pt x="3426073" y="386724"/>
                  </a:moveTo>
                  <a:lnTo>
                    <a:pt x="3426073" y="465"/>
                  </a:lnTo>
                </a:path>
                <a:path w="7771765" h="387350">
                  <a:moveTo>
                    <a:pt x="3478428" y="386724"/>
                  </a:moveTo>
                  <a:lnTo>
                    <a:pt x="3478428" y="465"/>
                  </a:lnTo>
                </a:path>
                <a:path w="7771765" h="387350">
                  <a:moveTo>
                    <a:pt x="3530782" y="386724"/>
                  </a:moveTo>
                  <a:lnTo>
                    <a:pt x="3530782" y="465"/>
                  </a:lnTo>
                </a:path>
                <a:path w="7771765" h="387350">
                  <a:moveTo>
                    <a:pt x="3583137" y="386724"/>
                  </a:moveTo>
                  <a:lnTo>
                    <a:pt x="3583137" y="465"/>
                  </a:lnTo>
                </a:path>
                <a:path w="7771765" h="387350">
                  <a:moveTo>
                    <a:pt x="3635491" y="386724"/>
                  </a:moveTo>
                  <a:lnTo>
                    <a:pt x="3635491" y="465"/>
                  </a:lnTo>
                </a:path>
                <a:path w="7771765" h="387350">
                  <a:moveTo>
                    <a:pt x="3687845" y="386724"/>
                  </a:moveTo>
                  <a:lnTo>
                    <a:pt x="3687845" y="232"/>
                  </a:lnTo>
                </a:path>
                <a:path w="7771765" h="387350">
                  <a:moveTo>
                    <a:pt x="3740200" y="386724"/>
                  </a:moveTo>
                  <a:lnTo>
                    <a:pt x="3740200" y="232"/>
                  </a:lnTo>
                </a:path>
                <a:path w="7771765" h="387350">
                  <a:moveTo>
                    <a:pt x="3792554" y="386724"/>
                  </a:moveTo>
                  <a:lnTo>
                    <a:pt x="3792554" y="232"/>
                  </a:lnTo>
                </a:path>
                <a:path w="7771765" h="387350">
                  <a:moveTo>
                    <a:pt x="3844909" y="386724"/>
                  </a:moveTo>
                  <a:lnTo>
                    <a:pt x="3844909" y="232"/>
                  </a:lnTo>
                </a:path>
                <a:path w="7771765" h="387350">
                  <a:moveTo>
                    <a:pt x="3897263" y="386724"/>
                  </a:moveTo>
                  <a:lnTo>
                    <a:pt x="3897263" y="232"/>
                  </a:lnTo>
                </a:path>
                <a:path w="7771765" h="387350">
                  <a:moveTo>
                    <a:pt x="3949618" y="386724"/>
                  </a:moveTo>
                  <a:lnTo>
                    <a:pt x="3949618" y="232"/>
                  </a:lnTo>
                </a:path>
                <a:path w="7771765" h="387350">
                  <a:moveTo>
                    <a:pt x="4001972" y="386724"/>
                  </a:moveTo>
                  <a:lnTo>
                    <a:pt x="4001972" y="232"/>
                  </a:lnTo>
                </a:path>
                <a:path w="7771765" h="387350">
                  <a:moveTo>
                    <a:pt x="4054326" y="386724"/>
                  </a:moveTo>
                  <a:lnTo>
                    <a:pt x="4054326" y="232"/>
                  </a:lnTo>
                </a:path>
                <a:path w="7771765" h="387350">
                  <a:moveTo>
                    <a:pt x="4106681" y="386724"/>
                  </a:moveTo>
                  <a:lnTo>
                    <a:pt x="4106681" y="232"/>
                  </a:lnTo>
                </a:path>
                <a:path w="7771765" h="387350">
                  <a:moveTo>
                    <a:pt x="4159035" y="386724"/>
                  </a:moveTo>
                  <a:lnTo>
                    <a:pt x="4159035" y="232"/>
                  </a:lnTo>
                </a:path>
                <a:path w="7771765" h="387350">
                  <a:moveTo>
                    <a:pt x="4211390" y="386724"/>
                  </a:moveTo>
                  <a:lnTo>
                    <a:pt x="4211390" y="232"/>
                  </a:lnTo>
                </a:path>
                <a:path w="7771765" h="387350">
                  <a:moveTo>
                    <a:pt x="4263744" y="386724"/>
                  </a:moveTo>
                  <a:lnTo>
                    <a:pt x="4263744" y="232"/>
                  </a:lnTo>
                </a:path>
                <a:path w="7771765" h="387350">
                  <a:moveTo>
                    <a:pt x="4316099" y="386724"/>
                  </a:moveTo>
                  <a:lnTo>
                    <a:pt x="4316099" y="232"/>
                  </a:lnTo>
                </a:path>
                <a:path w="7771765" h="387350">
                  <a:moveTo>
                    <a:pt x="4368453" y="386724"/>
                  </a:moveTo>
                  <a:lnTo>
                    <a:pt x="4368453" y="232"/>
                  </a:lnTo>
                </a:path>
                <a:path w="7771765" h="387350">
                  <a:moveTo>
                    <a:pt x="4420808" y="386724"/>
                  </a:moveTo>
                  <a:lnTo>
                    <a:pt x="4420808" y="232"/>
                  </a:lnTo>
                </a:path>
                <a:path w="7771765" h="387350">
                  <a:moveTo>
                    <a:pt x="4473162" y="386724"/>
                  </a:moveTo>
                  <a:lnTo>
                    <a:pt x="4473162" y="232"/>
                  </a:lnTo>
                </a:path>
                <a:path w="7771765" h="387350">
                  <a:moveTo>
                    <a:pt x="4525516" y="386724"/>
                  </a:moveTo>
                  <a:lnTo>
                    <a:pt x="4525516" y="232"/>
                  </a:lnTo>
                </a:path>
                <a:path w="7771765" h="387350">
                  <a:moveTo>
                    <a:pt x="4577871" y="386724"/>
                  </a:moveTo>
                  <a:lnTo>
                    <a:pt x="4577871" y="232"/>
                  </a:lnTo>
                </a:path>
                <a:path w="7771765" h="387350">
                  <a:moveTo>
                    <a:pt x="4630225" y="386724"/>
                  </a:moveTo>
                  <a:lnTo>
                    <a:pt x="4630225" y="232"/>
                  </a:lnTo>
                </a:path>
                <a:path w="7771765" h="387350">
                  <a:moveTo>
                    <a:pt x="4682580" y="386724"/>
                  </a:moveTo>
                  <a:lnTo>
                    <a:pt x="4682580" y="232"/>
                  </a:lnTo>
                </a:path>
                <a:path w="7771765" h="387350">
                  <a:moveTo>
                    <a:pt x="4734934" y="386724"/>
                  </a:moveTo>
                  <a:lnTo>
                    <a:pt x="4734934" y="232"/>
                  </a:lnTo>
                </a:path>
                <a:path w="7771765" h="387350">
                  <a:moveTo>
                    <a:pt x="4787289" y="386724"/>
                  </a:moveTo>
                  <a:lnTo>
                    <a:pt x="4787289" y="232"/>
                  </a:lnTo>
                </a:path>
                <a:path w="7771765" h="387350">
                  <a:moveTo>
                    <a:pt x="4839643" y="386724"/>
                  </a:moveTo>
                  <a:lnTo>
                    <a:pt x="4839643" y="232"/>
                  </a:lnTo>
                </a:path>
                <a:path w="7771765" h="387350">
                  <a:moveTo>
                    <a:pt x="4891997" y="386724"/>
                  </a:moveTo>
                  <a:lnTo>
                    <a:pt x="4891997" y="232"/>
                  </a:lnTo>
                </a:path>
                <a:path w="7771765" h="387350">
                  <a:moveTo>
                    <a:pt x="4944352" y="386724"/>
                  </a:moveTo>
                  <a:lnTo>
                    <a:pt x="4944352" y="232"/>
                  </a:lnTo>
                </a:path>
                <a:path w="7771765" h="387350">
                  <a:moveTo>
                    <a:pt x="4996706" y="386724"/>
                  </a:moveTo>
                  <a:lnTo>
                    <a:pt x="4996706" y="232"/>
                  </a:lnTo>
                </a:path>
                <a:path w="7771765" h="387350">
                  <a:moveTo>
                    <a:pt x="5049061" y="386724"/>
                  </a:moveTo>
                  <a:lnTo>
                    <a:pt x="5049061" y="232"/>
                  </a:lnTo>
                </a:path>
                <a:path w="7771765" h="387350">
                  <a:moveTo>
                    <a:pt x="5101415" y="386724"/>
                  </a:moveTo>
                  <a:lnTo>
                    <a:pt x="5101415" y="232"/>
                  </a:lnTo>
                </a:path>
                <a:path w="7771765" h="387350">
                  <a:moveTo>
                    <a:pt x="5153770" y="386724"/>
                  </a:moveTo>
                  <a:lnTo>
                    <a:pt x="5153770" y="232"/>
                  </a:lnTo>
                </a:path>
                <a:path w="7771765" h="387350">
                  <a:moveTo>
                    <a:pt x="5206124" y="386724"/>
                  </a:moveTo>
                  <a:lnTo>
                    <a:pt x="5206124" y="232"/>
                  </a:lnTo>
                </a:path>
                <a:path w="7771765" h="387350">
                  <a:moveTo>
                    <a:pt x="5258478" y="386724"/>
                  </a:moveTo>
                  <a:lnTo>
                    <a:pt x="5258478" y="232"/>
                  </a:lnTo>
                </a:path>
                <a:path w="7771765" h="387350">
                  <a:moveTo>
                    <a:pt x="5310833" y="386724"/>
                  </a:moveTo>
                  <a:lnTo>
                    <a:pt x="5310833" y="232"/>
                  </a:lnTo>
                </a:path>
                <a:path w="7771765" h="387350">
                  <a:moveTo>
                    <a:pt x="5363187" y="386724"/>
                  </a:moveTo>
                  <a:lnTo>
                    <a:pt x="5363187" y="232"/>
                  </a:lnTo>
                </a:path>
                <a:path w="7771765" h="387350">
                  <a:moveTo>
                    <a:pt x="5415542" y="386724"/>
                  </a:moveTo>
                  <a:lnTo>
                    <a:pt x="5415542" y="232"/>
                  </a:lnTo>
                </a:path>
                <a:path w="7771765" h="387350">
                  <a:moveTo>
                    <a:pt x="5467896" y="386724"/>
                  </a:moveTo>
                  <a:lnTo>
                    <a:pt x="5467896" y="232"/>
                  </a:lnTo>
                </a:path>
                <a:path w="7771765" h="387350">
                  <a:moveTo>
                    <a:pt x="5520251" y="386724"/>
                  </a:moveTo>
                  <a:lnTo>
                    <a:pt x="5520251" y="232"/>
                  </a:lnTo>
                </a:path>
                <a:path w="7771765" h="387350">
                  <a:moveTo>
                    <a:pt x="5572605" y="386724"/>
                  </a:moveTo>
                  <a:lnTo>
                    <a:pt x="5572605" y="232"/>
                  </a:lnTo>
                </a:path>
                <a:path w="7771765" h="387350">
                  <a:moveTo>
                    <a:pt x="5624959" y="386724"/>
                  </a:moveTo>
                  <a:lnTo>
                    <a:pt x="5624959" y="232"/>
                  </a:lnTo>
                </a:path>
                <a:path w="7771765" h="387350">
                  <a:moveTo>
                    <a:pt x="5677314" y="386724"/>
                  </a:moveTo>
                  <a:lnTo>
                    <a:pt x="5677314" y="232"/>
                  </a:lnTo>
                </a:path>
                <a:path w="7771765" h="387350">
                  <a:moveTo>
                    <a:pt x="5729668" y="386492"/>
                  </a:moveTo>
                  <a:lnTo>
                    <a:pt x="5729668" y="232"/>
                  </a:lnTo>
                </a:path>
                <a:path w="7771765" h="387350">
                  <a:moveTo>
                    <a:pt x="5782023" y="386492"/>
                  </a:moveTo>
                  <a:lnTo>
                    <a:pt x="5782023" y="232"/>
                  </a:lnTo>
                </a:path>
                <a:path w="7771765" h="387350">
                  <a:moveTo>
                    <a:pt x="5834377" y="386492"/>
                  </a:moveTo>
                  <a:lnTo>
                    <a:pt x="5834377" y="232"/>
                  </a:lnTo>
                </a:path>
                <a:path w="7771765" h="387350">
                  <a:moveTo>
                    <a:pt x="5886732" y="386492"/>
                  </a:moveTo>
                  <a:lnTo>
                    <a:pt x="5886732" y="232"/>
                  </a:lnTo>
                </a:path>
                <a:path w="7771765" h="387350">
                  <a:moveTo>
                    <a:pt x="5939086" y="386492"/>
                  </a:moveTo>
                  <a:lnTo>
                    <a:pt x="5939086" y="232"/>
                  </a:lnTo>
                </a:path>
                <a:path w="7771765" h="387350">
                  <a:moveTo>
                    <a:pt x="5991440" y="386492"/>
                  </a:moveTo>
                  <a:lnTo>
                    <a:pt x="5991440" y="232"/>
                  </a:lnTo>
                </a:path>
                <a:path w="7771765" h="387350">
                  <a:moveTo>
                    <a:pt x="6043795" y="386492"/>
                  </a:moveTo>
                  <a:lnTo>
                    <a:pt x="6043795" y="232"/>
                  </a:lnTo>
                </a:path>
                <a:path w="7771765" h="387350">
                  <a:moveTo>
                    <a:pt x="6096149" y="386492"/>
                  </a:moveTo>
                  <a:lnTo>
                    <a:pt x="6096149" y="232"/>
                  </a:lnTo>
                </a:path>
                <a:path w="7771765" h="387350">
                  <a:moveTo>
                    <a:pt x="6148504" y="386492"/>
                  </a:moveTo>
                  <a:lnTo>
                    <a:pt x="6148504" y="232"/>
                  </a:lnTo>
                </a:path>
                <a:path w="7771765" h="387350">
                  <a:moveTo>
                    <a:pt x="6200858" y="386492"/>
                  </a:moveTo>
                  <a:lnTo>
                    <a:pt x="6200858" y="232"/>
                  </a:lnTo>
                </a:path>
                <a:path w="7771765" h="387350">
                  <a:moveTo>
                    <a:pt x="6253213" y="386492"/>
                  </a:moveTo>
                  <a:lnTo>
                    <a:pt x="6253213" y="232"/>
                  </a:lnTo>
                </a:path>
                <a:path w="7771765" h="387350">
                  <a:moveTo>
                    <a:pt x="6305567" y="386492"/>
                  </a:moveTo>
                  <a:lnTo>
                    <a:pt x="6305567" y="232"/>
                  </a:lnTo>
                </a:path>
                <a:path w="7771765" h="387350">
                  <a:moveTo>
                    <a:pt x="6357921" y="386492"/>
                  </a:moveTo>
                  <a:lnTo>
                    <a:pt x="6357921" y="232"/>
                  </a:lnTo>
                </a:path>
                <a:path w="7771765" h="387350">
                  <a:moveTo>
                    <a:pt x="6410276" y="386492"/>
                  </a:moveTo>
                  <a:lnTo>
                    <a:pt x="6410276" y="232"/>
                  </a:lnTo>
                </a:path>
                <a:path w="7771765" h="387350">
                  <a:moveTo>
                    <a:pt x="6462630" y="386492"/>
                  </a:moveTo>
                  <a:lnTo>
                    <a:pt x="6462630" y="232"/>
                  </a:lnTo>
                </a:path>
                <a:path w="7771765" h="387350">
                  <a:moveTo>
                    <a:pt x="6514985" y="386492"/>
                  </a:moveTo>
                  <a:lnTo>
                    <a:pt x="6514985" y="232"/>
                  </a:lnTo>
                </a:path>
                <a:path w="7771765" h="387350">
                  <a:moveTo>
                    <a:pt x="6567339" y="386492"/>
                  </a:moveTo>
                  <a:lnTo>
                    <a:pt x="6567339" y="232"/>
                  </a:lnTo>
                </a:path>
                <a:path w="7771765" h="387350">
                  <a:moveTo>
                    <a:pt x="6619694" y="386492"/>
                  </a:moveTo>
                  <a:lnTo>
                    <a:pt x="6619694" y="232"/>
                  </a:lnTo>
                </a:path>
                <a:path w="7771765" h="387350">
                  <a:moveTo>
                    <a:pt x="6672048" y="386492"/>
                  </a:moveTo>
                  <a:lnTo>
                    <a:pt x="6672048" y="232"/>
                  </a:lnTo>
                </a:path>
                <a:path w="7771765" h="387350">
                  <a:moveTo>
                    <a:pt x="6724402" y="386492"/>
                  </a:moveTo>
                  <a:lnTo>
                    <a:pt x="6724402" y="232"/>
                  </a:lnTo>
                </a:path>
                <a:path w="7771765" h="387350">
                  <a:moveTo>
                    <a:pt x="6776757" y="386492"/>
                  </a:moveTo>
                  <a:lnTo>
                    <a:pt x="6776757" y="0"/>
                  </a:lnTo>
                </a:path>
                <a:path w="7771765" h="387350">
                  <a:moveTo>
                    <a:pt x="6829111" y="386492"/>
                  </a:moveTo>
                  <a:lnTo>
                    <a:pt x="6829111" y="0"/>
                  </a:lnTo>
                </a:path>
                <a:path w="7771765" h="387350">
                  <a:moveTo>
                    <a:pt x="6881466" y="386492"/>
                  </a:moveTo>
                  <a:lnTo>
                    <a:pt x="6881466" y="0"/>
                  </a:lnTo>
                </a:path>
                <a:path w="7771765" h="387350">
                  <a:moveTo>
                    <a:pt x="6933820" y="386492"/>
                  </a:moveTo>
                  <a:lnTo>
                    <a:pt x="6933820" y="0"/>
                  </a:lnTo>
                </a:path>
                <a:path w="7771765" h="387350">
                  <a:moveTo>
                    <a:pt x="6986175" y="386492"/>
                  </a:moveTo>
                  <a:lnTo>
                    <a:pt x="6986175" y="0"/>
                  </a:lnTo>
                </a:path>
                <a:path w="7771765" h="387350">
                  <a:moveTo>
                    <a:pt x="7038529" y="386492"/>
                  </a:moveTo>
                  <a:lnTo>
                    <a:pt x="7038529" y="0"/>
                  </a:lnTo>
                </a:path>
                <a:path w="7771765" h="387350">
                  <a:moveTo>
                    <a:pt x="7090883" y="386492"/>
                  </a:moveTo>
                  <a:lnTo>
                    <a:pt x="7090883" y="0"/>
                  </a:lnTo>
                </a:path>
                <a:path w="7771765" h="387350">
                  <a:moveTo>
                    <a:pt x="7143238" y="386492"/>
                  </a:moveTo>
                  <a:lnTo>
                    <a:pt x="7143238" y="0"/>
                  </a:lnTo>
                </a:path>
                <a:path w="7771765" h="387350">
                  <a:moveTo>
                    <a:pt x="7195592" y="386492"/>
                  </a:moveTo>
                  <a:lnTo>
                    <a:pt x="7195592" y="0"/>
                  </a:lnTo>
                </a:path>
                <a:path w="7771765" h="387350">
                  <a:moveTo>
                    <a:pt x="7247947" y="386492"/>
                  </a:moveTo>
                  <a:lnTo>
                    <a:pt x="7247947" y="0"/>
                  </a:lnTo>
                </a:path>
                <a:path w="7771765" h="387350">
                  <a:moveTo>
                    <a:pt x="7300301" y="386492"/>
                  </a:moveTo>
                  <a:lnTo>
                    <a:pt x="7300301" y="0"/>
                  </a:lnTo>
                </a:path>
                <a:path w="7771765" h="387350">
                  <a:moveTo>
                    <a:pt x="7352656" y="386492"/>
                  </a:moveTo>
                  <a:lnTo>
                    <a:pt x="7352656" y="0"/>
                  </a:lnTo>
                </a:path>
                <a:path w="7771765" h="387350">
                  <a:moveTo>
                    <a:pt x="7405010" y="386492"/>
                  </a:moveTo>
                  <a:lnTo>
                    <a:pt x="7405010" y="0"/>
                  </a:lnTo>
                </a:path>
                <a:path w="7771765" h="387350">
                  <a:moveTo>
                    <a:pt x="7457364" y="386492"/>
                  </a:moveTo>
                  <a:lnTo>
                    <a:pt x="7457364" y="0"/>
                  </a:lnTo>
                </a:path>
                <a:path w="7771765" h="387350">
                  <a:moveTo>
                    <a:pt x="7509719" y="386492"/>
                  </a:moveTo>
                  <a:lnTo>
                    <a:pt x="7509719" y="0"/>
                  </a:lnTo>
                </a:path>
                <a:path w="7771765" h="387350">
                  <a:moveTo>
                    <a:pt x="7562073" y="386492"/>
                  </a:moveTo>
                  <a:lnTo>
                    <a:pt x="7562073" y="0"/>
                  </a:lnTo>
                </a:path>
                <a:path w="7771765" h="387350">
                  <a:moveTo>
                    <a:pt x="7614428" y="386492"/>
                  </a:moveTo>
                  <a:lnTo>
                    <a:pt x="7614428" y="0"/>
                  </a:lnTo>
                </a:path>
                <a:path w="7771765" h="387350">
                  <a:moveTo>
                    <a:pt x="7666782" y="386492"/>
                  </a:moveTo>
                  <a:lnTo>
                    <a:pt x="7666782" y="0"/>
                  </a:lnTo>
                </a:path>
                <a:path w="7771765" h="387350">
                  <a:moveTo>
                    <a:pt x="7719137" y="386492"/>
                  </a:moveTo>
                  <a:lnTo>
                    <a:pt x="7719137" y="0"/>
                  </a:lnTo>
                </a:path>
                <a:path w="7771765" h="387350">
                  <a:moveTo>
                    <a:pt x="7771491" y="386492"/>
                  </a:moveTo>
                  <a:lnTo>
                    <a:pt x="7771491" y="0"/>
                  </a:lnTo>
                </a:path>
                <a:path w="7771765" h="387350">
                  <a:moveTo>
                    <a:pt x="0" y="136819"/>
                  </a:moveTo>
                  <a:lnTo>
                    <a:pt x="0" y="9307"/>
                  </a:lnTo>
                </a:path>
                <a:path w="7771765" h="387350">
                  <a:moveTo>
                    <a:pt x="52354" y="136819"/>
                  </a:moveTo>
                  <a:lnTo>
                    <a:pt x="52354" y="11634"/>
                  </a:lnTo>
                </a:path>
                <a:path w="7771765" h="387350">
                  <a:moveTo>
                    <a:pt x="104708" y="386957"/>
                  </a:moveTo>
                  <a:lnTo>
                    <a:pt x="104708" y="13728"/>
                  </a:lnTo>
                </a:path>
                <a:path w="7771765" h="387350">
                  <a:moveTo>
                    <a:pt x="157063" y="136819"/>
                  </a:moveTo>
                  <a:lnTo>
                    <a:pt x="157063" y="15822"/>
                  </a:lnTo>
                </a:path>
                <a:path w="7771765" h="387350">
                  <a:moveTo>
                    <a:pt x="209417" y="136819"/>
                  </a:moveTo>
                  <a:lnTo>
                    <a:pt x="209417" y="18149"/>
                  </a:lnTo>
                </a:path>
                <a:path w="7771765" h="387350">
                  <a:moveTo>
                    <a:pt x="261772" y="136819"/>
                  </a:moveTo>
                  <a:lnTo>
                    <a:pt x="261772" y="20243"/>
                  </a:lnTo>
                </a:path>
                <a:path w="7771765" h="387350">
                  <a:moveTo>
                    <a:pt x="314126" y="386957"/>
                  </a:moveTo>
                  <a:lnTo>
                    <a:pt x="314126" y="22570"/>
                  </a:lnTo>
                </a:path>
                <a:path w="7771765" h="387350">
                  <a:moveTo>
                    <a:pt x="366481" y="386957"/>
                  </a:moveTo>
                  <a:lnTo>
                    <a:pt x="366481" y="24664"/>
                  </a:lnTo>
                </a:path>
                <a:path w="7771765" h="387350">
                  <a:moveTo>
                    <a:pt x="418835" y="386957"/>
                  </a:moveTo>
                  <a:lnTo>
                    <a:pt x="418835" y="26758"/>
                  </a:lnTo>
                </a:path>
                <a:path w="7771765" h="387350">
                  <a:moveTo>
                    <a:pt x="471189" y="386957"/>
                  </a:moveTo>
                  <a:lnTo>
                    <a:pt x="471189" y="29085"/>
                  </a:lnTo>
                </a:path>
                <a:path w="7771765" h="387350">
                  <a:moveTo>
                    <a:pt x="523544" y="386957"/>
                  </a:moveTo>
                  <a:lnTo>
                    <a:pt x="523544" y="31179"/>
                  </a:lnTo>
                </a:path>
                <a:path w="7771765" h="387350">
                  <a:moveTo>
                    <a:pt x="575898" y="386957"/>
                  </a:moveTo>
                  <a:lnTo>
                    <a:pt x="575898" y="33274"/>
                  </a:lnTo>
                </a:path>
                <a:path w="7771765" h="387350">
                  <a:moveTo>
                    <a:pt x="628253" y="386957"/>
                  </a:moveTo>
                  <a:lnTo>
                    <a:pt x="628253" y="3560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4" name="object 774" descr=""/>
            <p:cNvSpPr/>
            <p:nvPr/>
          </p:nvSpPr>
          <p:spPr>
            <a:xfrm>
              <a:off x="563331" y="2295449"/>
              <a:ext cx="8609965" cy="29845"/>
            </a:xfrm>
            <a:custGeom>
              <a:avLst/>
              <a:gdLst/>
              <a:ahLst/>
              <a:cxnLst/>
              <a:rect l="l" t="t" r="r" b="b"/>
              <a:pathLst>
                <a:path w="8609965" h="29844">
                  <a:moveTo>
                    <a:pt x="0" y="698"/>
                  </a:moveTo>
                  <a:lnTo>
                    <a:pt x="0" y="29783"/>
                  </a:lnTo>
                  <a:lnTo>
                    <a:pt x="8609395" y="29085"/>
                  </a:lnTo>
                  <a:lnTo>
                    <a:pt x="0" y="698"/>
                  </a:lnTo>
                  <a:close/>
                </a:path>
                <a:path w="8609965" h="29844">
                  <a:moveTo>
                    <a:pt x="0" y="698"/>
                  </a:moveTo>
                  <a:lnTo>
                    <a:pt x="8609395" y="29085"/>
                  </a:lnTo>
                  <a:lnTo>
                    <a:pt x="8609395" y="0"/>
                  </a:lnTo>
                  <a:lnTo>
                    <a:pt x="0" y="6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5" name="object 775" descr=""/>
            <p:cNvSpPr/>
            <p:nvPr/>
          </p:nvSpPr>
          <p:spPr>
            <a:xfrm>
              <a:off x="563332" y="2295449"/>
              <a:ext cx="8609965" cy="29845"/>
            </a:xfrm>
            <a:custGeom>
              <a:avLst/>
              <a:gdLst/>
              <a:ahLst/>
              <a:cxnLst/>
              <a:rect l="l" t="t" r="r" b="b"/>
              <a:pathLst>
                <a:path w="8609965" h="29844">
                  <a:moveTo>
                    <a:pt x="0" y="29783"/>
                  </a:moveTo>
                  <a:lnTo>
                    <a:pt x="0" y="698"/>
                  </a:lnTo>
                  <a:lnTo>
                    <a:pt x="8609395" y="29085"/>
                  </a:lnTo>
                  <a:lnTo>
                    <a:pt x="0" y="29783"/>
                  </a:lnTo>
                  <a:close/>
                </a:path>
                <a:path w="8609965" h="29844">
                  <a:moveTo>
                    <a:pt x="0" y="698"/>
                  </a:moveTo>
                  <a:lnTo>
                    <a:pt x="8609395" y="29085"/>
                  </a:lnTo>
                  <a:lnTo>
                    <a:pt x="8609395" y="0"/>
                  </a:lnTo>
                  <a:lnTo>
                    <a:pt x="0" y="69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6" name="object 776" descr=""/>
            <p:cNvSpPr/>
            <p:nvPr/>
          </p:nvSpPr>
          <p:spPr>
            <a:xfrm>
              <a:off x="563332" y="2295449"/>
              <a:ext cx="8609965" cy="29845"/>
            </a:xfrm>
            <a:custGeom>
              <a:avLst/>
              <a:gdLst/>
              <a:ahLst/>
              <a:cxnLst/>
              <a:rect l="l" t="t" r="r" b="b"/>
              <a:pathLst>
                <a:path w="8609965" h="29844">
                  <a:moveTo>
                    <a:pt x="8609395" y="0"/>
                  </a:moveTo>
                  <a:lnTo>
                    <a:pt x="0" y="698"/>
                  </a:lnTo>
                </a:path>
                <a:path w="8609965" h="29844">
                  <a:moveTo>
                    <a:pt x="8609395" y="29085"/>
                  </a:moveTo>
                  <a:lnTo>
                    <a:pt x="0" y="29783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7" name="object 777" descr=""/>
            <p:cNvSpPr/>
            <p:nvPr/>
          </p:nvSpPr>
          <p:spPr>
            <a:xfrm>
              <a:off x="2013666" y="1900348"/>
              <a:ext cx="6981190" cy="395605"/>
            </a:xfrm>
            <a:custGeom>
              <a:avLst/>
              <a:gdLst/>
              <a:ahLst/>
              <a:cxnLst/>
              <a:rect l="l" t="t" r="r" b="b"/>
              <a:pathLst>
                <a:path w="6981190" h="395605">
                  <a:moveTo>
                    <a:pt x="0" y="465"/>
                  </a:moveTo>
                  <a:lnTo>
                    <a:pt x="0" y="395566"/>
                  </a:lnTo>
                </a:path>
                <a:path w="6981190" h="395605">
                  <a:moveTo>
                    <a:pt x="6980590" y="0"/>
                  </a:moveTo>
                  <a:lnTo>
                    <a:pt x="6980823" y="395101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8" name="object 778" descr=""/>
            <p:cNvSpPr/>
            <p:nvPr/>
          </p:nvSpPr>
          <p:spPr>
            <a:xfrm>
              <a:off x="9139685" y="2257987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0" y="7911"/>
                  </a:moveTo>
                  <a:lnTo>
                    <a:pt x="33041" y="31179"/>
                  </a:lnTo>
                  <a:lnTo>
                    <a:pt x="33041" y="19080"/>
                  </a:lnTo>
                  <a:lnTo>
                    <a:pt x="0" y="7911"/>
                  </a:lnTo>
                  <a:close/>
                </a:path>
                <a:path w="33654" h="31750">
                  <a:moveTo>
                    <a:pt x="0" y="7911"/>
                  </a:moveTo>
                  <a:lnTo>
                    <a:pt x="33041" y="19080"/>
                  </a:lnTo>
                  <a:lnTo>
                    <a:pt x="5584" y="0"/>
                  </a:lnTo>
                  <a:lnTo>
                    <a:pt x="0" y="7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9" name="object 779" descr=""/>
            <p:cNvSpPr/>
            <p:nvPr/>
          </p:nvSpPr>
          <p:spPr>
            <a:xfrm>
              <a:off x="9139685" y="2257987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4" h="31750">
                  <a:moveTo>
                    <a:pt x="33041" y="31179"/>
                  </a:moveTo>
                  <a:lnTo>
                    <a:pt x="33041" y="19080"/>
                  </a:lnTo>
                  <a:lnTo>
                    <a:pt x="0" y="7911"/>
                  </a:lnTo>
                  <a:lnTo>
                    <a:pt x="33041" y="31179"/>
                  </a:lnTo>
                  <a:close/>
                </a:path>
                <a:path w="33654" h="31750">
                  <a:moveTo>
                    <a:pt x="33041" y="19080"/>
                  </a:moveTo>
                  <a:lnTo>
                    <a:pt x="0" y="7911"/>
                  </a:lnTo>
                  <a:lnTo>
                    <a:pt x="5584" y="0"/>
                  </a:lnTo>
                  <a:lnTo>
                    <a:pt x="33041" y="1908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0" name="object 780" descr=""/>
            <p:cNvSpPr/>
            <p:nvPr/>
          </p:nvSpPr>
          <p:spPr>
            <a:xfrm>
              <a:off x="561935" y="1946885"/>
              <a:ext cx="1116965" cy="0"/>
            </a:xfrm>
            <a:custGeom>
              <a:avLst/>
              <a:gdLst/>
              <a:ahLst/>
              <a:cxnLst/>
              <a:rect l="l" t="t" r="r" b="b"/>
              <a:pathLst>
                <a:path w="1116964" h="0">
                  <a:moveTo>
                    <a:pt x="1116429" y="0"/>
                  </a:moveTo>
                  <a:lnTo>
                    <a:pt x="924695" y="0"/>
                  </a:lnTo>
                </a:path>
                <a:path w="1116964" h="0">
                  <a:moveTo>
                    <a:pt x="889792" y="0"/>
                  </a:moveTo>
                  <a:lnTo>
                    <a:pt x="854889" y="0"/>
                  </a:lnTo>
                </a:path>
                <a:path w="1116964" h="0">
                  <a:moveTo>
                    <a:pt x="819986" y="0"/>
                  </a:moveTo>
                  <a:lnTo>
                    <a:pt x="610568" y="0"/>
                  </a:lnTo>
                </a:path>
                <a:path w="1116964" h="0">
                  <a:moveTo>
                    <a:pt x="575666" y="0"/>
                  </a:moveTo>
                  <a:lnTo>
                    <a:pt x="540763" y="0"/>
                  </a:lnTo>
                </a:path>
                <a:path w="1116964" h="0">
                  <a:moveTo>
                    <a:pt x="19173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1" name="object 781" descr=""/>
            <p:cNvSpPr/>
            <p:nvPr/>
          </p:nvSpPr>
          <p:spPr>
            <a:xfrm>
              <a:off x="630345" y="2121400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0" y="465"/>
                  </a:moveTo>
                  <a:lnTo>
                    <a:pt x="5584" y="465"/>
                  </a:lnTo>
                  <a:lnTo>
                    <a:pt x="5584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2" name="object 782" descr=""/>
            <p:cNvSpPr/>
            <p:nvPr/>
          </p:nvSpPr>
          <p:spPr>
            <a:xfrm>
              <a:off x="630345" y="2121400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5584" y="0"/>
                  </a:moveTo>
                  <a:lnTo>
                    <a:pt x="5584" y="465"/>
                  </a:lnTo>
                  <a:lnTo>
                    <a:pt x="0" y="465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3" name="object 783" descr=""/>
            <p:cNvSpPr/>
            <p:nvPr/>
          </p:nvSpPr>
          <p:spPr>
            <a:xfrm>
              <a:off x="624993" y="2121865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1163"/>
                  </a:moveTo>
                  <a:lnTo>
                    <a:pt x="10936" y="1163"/>
                  </a:lnTo>
                  <a:lnTo>
                    <a:pt x="5351" y="0"/>
                  </a:lnTo>
                  <a:lnTo>
                    <a:pt x="0" y="1163"/>
                  </a:lnTo>
                  <a:close/>
                </a:path>
                <a:path w="11429" h="1269">
                  <a:moveTo>
                    <a:pt x="5351" y="0"/>
                  </a:moveTo>
                  <a:lnTo>
                    <a:pt x="10936" y="1163"/>
                  </a:lnTo>
                  <a:lnTo>
                    <a:pt x="10936" y="0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4" name="object 784" descr=""/>
            <p:cNvSpPr/>
            <p:nvPr/>
          </p:nvSpPr>
          <p:spPr>
            <a:xfrm>
              <a:off x="624993" y="2121865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10936" y="0"/>
                  </a:moveTo>
                  <a:lnTo>
                    <a:pt x="5351" y="0"/>
                  </a:lnTo>
                  <a:lnTo>
                    <a:pt x="10936" y="1163"/>
                  </a:lnTo>
                  <a:lnTo>
                    <a:pt x="10936" y="0"/>
                  </a:lnTo>
                  <a:close/>
                </a:path>
                <a:path w="11429" h="1269">
                  <a:moveTo>
                    <a:pt x="5351" y="0"/>
                  </a:moveTo>
                  <a:lnTo>
                    <a:pt x="10936" y="1163"/>
                  </a:lnTo>
                  <a:lnTo>
                    <a:pt x="0" y="1163"/>
                  </a:lnTo>
                  <a:lnTo>
                    <a:pt x="53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5" name="object 785" descr=""/>
            <p:cNvSpPr/>
            <p:nvPr/>
          </p:nvSpPr>
          <p:spPr>
            <a:xfrm>
              <a:off x="619641" y="2123029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39">
                  <a:moveTo>
                    <a:pt x="0" y="2094"/>
                  </a:moveTo>
                  <a:lnTo>
                    <a:pt x="16288" y="1861"/>
                  </a:lnTo>
                  <a:lnTo>
                    <a:pt x="5351" y="0"/>
                  </a:lnTo>
                  <a:lnTo>
                    <a:pt x="0" y="2094"/>
                  </a:lnTo>
                  <a:close/>
                </a:path>
                <a:path w="16509" h="2539">
                  <a:moveTo>
                    <a:pt x="5351" y="0"/>
                  </a:moveTo>
                  <a:lnTo>
                    <a:pt x="16288" y="1861"/>
                  </a:lnTo>
                  <a:lnTo>
                    <a:pt x="16288" y="0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6" name="object 786" descr=""/>
            <p:cNvSpPr/>
            <p:nvPr/>
          </p:nvSpPr>
          <p:spPr>
            <a:xfrm>
              <a:off x="619642" y="2123029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39">
                  <a:moveTo>
                    <a:pt x="16288" y="0"/>
                  </a:moveTo>
                  <a:lnTo>
                    <a:pt x="5351" y="0"/>
                  </a:lnTo>
                  <a:lnTo>
                    <a:pt x="16288" y="1861"/>
                  </a:lnTo>
                  <a:lnTo>
                    <a:pt x="16288" y="0"/>
                  </a:lnTo>
                  <a:close/>
                </a:path>
                <a:path w="16509" h="2539">
                  <a:moveTo>
                    <a:pt x="5351" y="0"/>
                  </a:moveTo>
                  <a:lnTo>
                    <a:pt x="16288" y="1861"/>
                  </a:lnTo>
                  <a:lnTo>
                    <a:pt x="0" y="2094"/>
                  </a:lnTo>
                  <a:lnTo>
                    <a:pt x="53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7" name="object 787" descr=""/>
            <p:cNvSpPr/>
            <p:nvPr/>
          </p:nvSpPr>
          <p:spPr>
            <a:xfrm>
              <a:off x="614755" y="2124890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792"/>
                  </a:moveTo>
                  <a:lnTo>
                    <a:pt x="21174" y="2792"/>
                  </a:lnTo>
                  <a:lnTo>
                    <a:pt x="4886" y="232"/>
                  </a:lnTo>
                  <a:lnTo>
                    <a:pt x="0" y="2792"/>
                  </a:lnTo>
                  <a:close/>
                </a:path>
                <a:path w="21590" h="3175">
                  <a:moveTo>
                    <a:pt x="4886" y="232"/>
                  </a:moveTo>
                  <a:lnTo>
                    <a:pt x="21174" y="2792"/>
                  </a:lnTo>
                  <a:lnTo>
                    <a:pt x="21174" y="0"/>
                  </a:lnTo>
                  <a:lnTo>
                    <a:pt x="4886" y="232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8" name="object 788" descr=""/>
            <p:cNvSpPr/>
            <p:nvPr/>
          </p:nvSpPr>
          <p:spPr>
            <a:xfrm>
              <a:off x="614755" y="2124890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174" y="0"/>
                  </a:moveTo>
                  <a:lnTo>
                    <a:pt x="4886" y="232"/>
                  </a:lnTo>
                  <a:lnTo>
                    <a:pt x="21174" y="2792"/>
                  </a:lnTo>
                  <a:lnTo>
                    <a:pt x="21174" y="0"/>
                  </a:lnTo>
                  <a:close/>
                </a:path>
                <a:path w="21590" h="3175">
                  <a:moveTo>
                    <a:pt x="4886" y="232"/>
                  </a:moveTo>
                  <a:lnTo>
                    <a:pt x="21174" y="2792"/>
                  </a:lnTo>
                  <a:lnTo>
                    <a:pt x="0" y="2792"/>
                  </a:lnTo>
                  <a:lnTo>
                    <a:pt x="4886" y="232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9" name="object 789" descr=""/>
            <p:cNvSpPr/>
            <p:nvPr/>
          </p:nvSpPr>
          <p:spPr>
            <a:xfrm>
              <a:off x="610334" y="2127682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3257"/>
                  </a:moveTo>
                  <a:lnTo>
                    <a:pt x="25595" y="3257"/>
                  </a:lnTo>
                  <a:lnTo>
                    <a:pt x="4421" y="0"/>
                  </a:lnTo>
                  <a:lnTo>
                    <a:pt x="0" y="3257"/>
                  </a:lnTo>
                  <a:close/>
                </a:path>
                <a:path w="26034" h="3810">
                  <a:moveTo>
                    <a:pt x="4421" y="0"/>
                  </a:moveTo>
                  <a:lnTo>
                    <a:pt x="25595" y="3257"/>
                  </a:lnTo>
                  <a:lnTo>
                    <a:pt x="25595" y="0"/>
                  </a:lnTo>
                  <a:lnTo>
                    <a:pt x="442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0" name="object 790" descr=""/>
            <p:cNvSpPr/>
            <p:nvPr/>
          </p:nvSpPr>
          <p:spPr>
            <a:xfrm>
              <a:off x="610334" y="2127682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5595" y="0"/>
                  </a:moveTo>
                  <a:lnTo>
                    <a:pt x="4421" y="0"/>
                  </a:lnTo>
                  <a:lnTo>
                    <a:pt x="25595" y="3257"/>
                  </a:lnTo>
                  <a:lnTo>
                    <a:pt x="25595" y="0"/>
                  </a:lnTo>
                  <a:close/>
                </a:path>
                <a:path w="26034" h="3810">
                  <a:moveTo>
                    <a:pt x="4421" y="0"/>
                  </a:moveTo>
                  <a:lnTo>
                    <a:pt x="25595" y="3257"/>
                  </a:lnTo>
                  <a:lnTo>
                    <a:pt x="0" y="3257"/>
                  </a:lnTo>
                  <a:lnTo>
                    <a:pt x="442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1" name="object 791" descr=""/>
            <p:cNvSpPr/>
            <p:nvPr/>
          </p:nvSpPr>
          <p:spPr>
            <a:xfrm>
              <a:off x="606378" y="2130940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0" y="4188"/>
                  </a:moveTo>
                  <a:lnTo>
                    <a:pt x="29551" y="3955"/>
                  </a:lnTo>
                  <a:lnTo>
                    <a:pt x="3955" y="0"/>
                  </a:lnTo>
                  <a:lnTo>
                    <a:pt x="0" y="4188"/>
                  </a:lnTo>
                  <a:close/>
                </a:path>
                <a:path w="29845" h="4444">
                  <a:moveTo>
                    <a:pt x="3955" y="0"/>
                  </a:moveTo>
                  <a:lnTo>
                    <a:pt x="29551" y="3955"/>
                  </a:lnTo>
                  <a:lnTo>
                    <a:pt x="29551" y="0"/>
                  </a:lnTo>
                  <a:lnTo>
                    <a:pt x="395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2" name="object 792" descr=""/>
            <p:cNvSpPr/>
            <p:nvPr/>
          </p:nvSpPr>
          <p:spPr>
            <a:xfrm>
              <a:off x="606378" y="2130940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29551" y="0"/>
                  </a:moveTo>
                  <a:lnTo>
                    <a:pt x="3955" y="0"/>
                  </a:lnTo>
                  <a:lnTo>
                    <a:pt x="29551" y="3955"/>
                  </a:lnTo>
                  <a:lnTo>
                    <a:pt x="29551" y="0"/>
                  </a:lnTo>
                  <a:close/>
                </a:path>
                <a:path w="29845" h="4444">
                  <a:moveTo>
                    <a:pt x="3955" y="0"/>
                  </a:moveTo>
                  <a:lnTo>
                    <a:pt x="29551" y="3955"/>
                  </a:lnTo>
                  <a:lnTo>
                    <a:pt x="0" y="4188"/>
                  </a:lnTo>
                  <a:lnTo>
                    <a:pt x="395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3" name="object 793" descr=""/>
            <p:cNvSpPr/>
            <p:nvPr/>
          </p:nvSpPr>
          <p:spPr>
            <a:xfrm>
              <a:off x="602888" y="2134896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80">
                  <a:moveTo>
                    <a:pt x="0" y="4653"/>
                  </a:moveTo>
                  <a:lnTo>
                    <a:pt x="33041" y="4653"/>
                  </a:lnTo>
                  <a:lnTo>
                    <a:pt x="3490" y="232"/>
                  </a:lnTo>
                  <a:lnTo>
                    <a:pt x="0" y="4653"/>
                  </a:lnTo>
                  <a:close/>
                </a:path>
                <a:path w="33654" h="5080">
                  <a:moveTo>
                    <a:pt x="3490" y="232"/>
                  </a:moveTo>
                  <a:lnTo>
                    <a:pt x="33041" y="4653"/>
                  </a:lnTo>
                  <a:lnTo>
                    <a:pt x="33041" y="0"/>
                  </a:lnTo>
                  <a:lnTo>
                    <a:pt x="3490" y="232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4" name="object 794" descr=""/>
            <p:cNvSpPr/>
            <p:nvPr/>
          </p:nvSpPr>
          <p:spPr>
            <a:xfrm>
              <a:off x="602888" y="2134896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80">
                  <a:moveTo>
                    <a:pt x="33041" y="0"/>
                  </a:moveTo>
                  <a:lnTo>
                    <a:pt x="3490" y="232"/>
                  </a:lnTo>
                  <a:lnTo>
                    <a:pt x="33041" y="4653"/>
                  </a:lnTo>
                  <a:lnTo>
                    <a:pt x="33041" y="0"/>
                  </a:lnTo>
                  <a:close/>
                </a:path>
                <a:path w="33654" h="5080">
                  <a:moveTo>
                    <a:pt x="3490" y="232"/>
                  </a:moveTo>
                  <a:lnTo>
                    <a:pt x="33041" y="4653"/>
                  </a:lnTo>
                  <a:lnTo>
                    <a:pt x="0" y="4653"/>
                  </a:lnTo>
                  <a:lnTo>
                    <a:pt x="3490" y="232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5" name="object 795" descr=""/>
            <p:cNvSpPr/>
            <p:nvPr/>
          </p:nvSpPr>
          <p:spPr>
            <a:xfrm>
              <a:off x="600328" y="2139549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0" y="4886"/>
                  </a:moveTo>
                  <a:lnTo>
                    <a:pt x="35601" y="4886"/>
                  </a:lnTo>
                  <a:lnTo>
                    <a:pt x="2559" y="0"/>
                  </a:lnTo>
                  <a:lnTo>
                    <a:pt x="0" y="4886"/>
                  </a:lnTo>
                  <a:close/>
                </a:path>
                <a:path w="36195" h="5080">
                  <a:moveTo>
                    <a:pt x="2559" y="0"/>
                  </a:moveTo>
                  <a:lnTo>
                    <a:pt x="35601" y="4886"/>
                  </a:lnTo>
                  <a:lnTo>
                    <a:pt x="35601" y="0"/>
                  </a:lnTo>
                  <a:lnTo>
                    <a:pt x="255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6" name="object 796" descr=""/>
            <p:cNvSpPr/>
            <p:nvPr/>
          </p:nvSpPr>
          <p:spPr>
            <a:xfrm>
              <a:off x="600329" y="2139550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35601" y="0"/>
                  </a:moveTo>
                  <a:lnTo>
                    <a:pt x="2559" y="0"/>
                  </a:lnTo>
                  <a:lnTo>
                    <a:pt x="35601" y="4886"/>
                  </a:lnTo>
                  <a:lnTo>
                    <a:pt x="35601" y="0"/>
                  </a:lnTo>
                  <a:close/>
                </a:path>
                <a:path w="36195" h="5080">
                  <a:moveTo>
                    <a:pt x="2559" y="0"/>
                  </a:moveTo>
                  <a:lnTo>
                    <a:pt x="35601" y="4886"/>
                  </a:lnTo>
                  <a:lnTo>
                    <a:pt x="0" y="4886"/>
                  </a:lnTo>
                  <a:lnTo>
                    <a:pt x="2559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7" name="object 797" descr=""/>
            <p:cNvSpPr/>
            <p:nvPr/>
          </p:nvSpPr>
          <p:spPr>
            <a:xfrm>
              <a:off x="598234" y="2144436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5119"/>
                  </a:moveTo>
                  <a:lnTo>
                    <a:pt x="37695" y="5119"/>
                  </a:lnTo>
                  <a:lnTo>
                    <a:pt x="2094" y="0"/>
                  </a:lnTo>
                  <a:lnTo>
                    <a:pt x="0" y="5119"/>
                  </a:lnTo>
                  <a:close/>
                </a:path>
                <a:path w="38100" h="5714">
                  <a:moveTo>
                    <a:pt x="2094" y="0"/>
                  </a:moveTo>
                  <a:lnTo>
                    <a:pt x="37695" y="5119"/>
                  </a:lnTo>
                  <a:lnTo>
                    <a:pt x="37695" y="0"/>
                  </a:lnTo>
                  <a:lnTo>
                    <a:pt x="2094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8" name="object 798" descr=""/>
            <p:cNvSpPr/>
            <p:nvPr/>
          </p:nvSpPr>
          <p:spPr>
            <a:xfrm>
              <a:off x="598234" y="2144436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37695" y="0"/>
                  </a:moveTo>
                  <a:lnTo>
                    <a:pt x="2094" y="0"/>
                  </a:lnTo>
                  <a:lnTo>
                    <a:pt x="37695" y="5119"/>
                  </a:lnTo>
                  <a:lnTo>
                    <a:pt x="37695" y="0"/>
                  </a:lnTo>
                  <a:close/>
                </a:path>
                <a:path w="38100" h="5714">
                  <a:moveTo>
                    <a:pt x="2094" y="0"/>
                  </a:moveTo>
                  <a:lnTo>
                    <a:pt x="37695" y="5119"/>
                  </a:lnTo>
                  <a:lnTo>
                    <a:pt x="0" y="5119"/>
                  </a:lnTo>
                  <a:lnTo>
                    <a:pt x="209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9" name="object 799" descr=""/>
            <p:cNvSpPr/>
            <p:nvPr/>
          </p:nvSpPr>
          <p:spPr>
            <a:xfrm>
              <a:off x="597071" y="214955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5584"/>
                  </a:moveTo>
                  <a:lnTo>
                    <a:pt x="38858" y="5584"/>
                  </a:lnTo>
                  <a:lnTo>
                    <a:pt x="1163" y="0"/>
                  </a:lnTo>
                  <a:lnTo>
                    <a:pt x="0" y="5584"/>
                  </a:lnTo>
                  <a:close/>
                </a:path>
                <a:path w="39370" h="5714">
                  <a:moveTo>
                    <a:pt x="1163" y="0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0" name="object 800" descr=""/>
            <p:cNvSpPr/>
            <p:nvPr/>
          </p:nvSpPr>
          <p:spPr>
            <a:xfrm>
              <a:off x="597071" y="214955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38858" y="0"/>
                  </a:moveTo>
                  <a:lnTo>
                    <a:pt x="1163" y="0"/>
                  </a:lnTo>
                  <a:lnTo>
                    <a:pt x="38858" y="5584"/>
                  </a:lnTo>
                  <a:lnTo>
                    <a:pt x="38858" y="0"/>
                  </a:lnTo>
                  <a:close/>
                </a:path>
                <a:path w="39370" h="5714">
                  <a:moveTo>
                    <a:pt x="1163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116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1" name="object 801" descr=""/>
            <p:cNvSpPr/>
            <p:nvPr/>
          </p:nvSpPr>
          <p:spPr>
            <a:xfrm>
              <a:off x="597071" y="215513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2" name="object 802" descr=""/>
            <p:cNvSpPr/>
            <p:nvPr/>
          </p:nvSpPr>
          <p:spPr>
            <a:xfrm>
              <a:off x="596838" y="215513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39091" y="0"/>
                  </a:moveTo>
                  <a:lnTo>
                    <a:pt x="232" y="0"/>
                  </a:lnTo>
                  <a:lnTo>
                    <a:pt x="39091" y="5584"/>
                  </a:lnTo>
                  <a:lnTo>
                    <a:pt x="39091" y="0"/>
                  </a:lnTo>
                  <a:close/>
                </a:path>
                <a:path w="39370" h="5714">
                  <a:moveTo>
                    <a:pt x="232" y="0"/>
                  </a:moveTo>
                  <a:lnTo>
                    <a:pt x="39091" y="5584"/>
                  </a:lnTo>
                  <a:lnTo>
                    <a:pt x="0" y="5584"/>
                  </a:lnTo>
                  <a:lnTo>
                    <a:pt x="232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3" name="object 803" descr=""/>
            <p:cNvSpPr/>
            <p:nvPr/>
          </p:nvSpPr>
          <p:spPr>
            <a:xfrm>
              <a:off x="635929" y="216072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8858" y="5584"/>
                  </a:lnTo>
                  <a:lnTo>
                    <a:pt x="39323" y="0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4" name="object 804" descr=""/>
            <p:cNvSpPr/>
            <p:nvPr/>
          </p:nvSpPr>
          <p:spPr>
            <a:xfrm>
              <a:off x="635930" y="216072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39323" y="0"/>
                  </a:moveTo>
                  <a:lnTo>
                    <a:pt x="0" y="0"/>
                  </a:lnTo>
                  <a:lnTo>
                    <a:pt x="38858" y="5584"/>
                  </a:lnTo>
                  <a:lnTo>
                    <a:pt x="39323" y="0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5" name="object 805" descr=""/>
            <p:cNvSpPr/>
            <p:nvPr/>
          </p:nvSpPr>
          <p:spPr>
            <a:xfrm>
              <a:off x="635929" y="216630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7695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0" y="5584"/>
                  </a:lnTo>
                  <a:lnTo>
                    <a:pt x="37695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6" name="object 806" descr=""/>
            <p:cNvSpPr/>
            <p:nvPr/>
          </p:nvSpPr>
          <p:spPr>
            <a:xfrm>
              <a:off x="635930" y="216630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38858" y="0"/>
                  </a:moveTo>
                  <a:lnTo>
                    <a:pt x="0" y="0"/>
                  </a:lnTo>
                  <a:lnTo>
                    <a:pt x="37695" y="5584"/>
                  </a:lnTo>
                  <a:lnTo>
                    <a:pt x="38858" y="0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37695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7" name="object 807" descr=""/>
            <p:cNvSpPr/>
            <p:nvPr/>
          </p:nvSpPr>
          <p:spPr>
            <a:xfrm>
              <a:off x="635929" y="2171893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0"/>
                  </a:moveTo>
                  <a:lnTo>
                    <a:pt x="35833" y="5119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0" y="5119"/>
                  </a:lnTo>
                  <a:lnTo>
                    <a:pt x="35833" y="5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8" name="object 808" descr=""/>
            <p:cNvSpPr/>
            <p:nvPr/>
          </p:nvSpPr>
          <p:spPr>
            <a:xfrm>
              <a:off x="635930" y="2171893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37695" y="0"/>
                  </a:moveTo>
                  <a:lnTo>
                    <a:pt x="0" y="0"/>
                  </a:lnTo>
                  <a:lnTo>
                    <a:pt x="35833" y="5119"/>
                  </a:lnTo>
                  <a:lnTo>
                    <a:pt x="37695" y="0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35833" y="5119"/>
                  </a:lnTo>
                  <a:lnTo>
                    <a:pt x="0" y="51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9" name="object 809" descr=""/>
            <p:cNvSpPr/>
            <p:nvPr/>
          </p:nvSpPr>
          <p:spPr>
            <a:xfrm>
              <a:off x="635929" y="2177012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0" y="0"/>
                  </a:moveTo>
                  <a:lnTo>
                    <a:pt x="33041" y="4886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  <a:path w="36195" h="5080">
                  <a:moveTo>
                    <a:pt x="0" y="0"/>
                  </a:moveTo>
                  <a:lnTo>
                    <a:pt x="0" y="4886"/>
                  </a:lnTo>
                  <a:lnTo>
                    <a:pt x="33041" y="4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0" name="object 810" descr=""/>
            <p:cNvSpPr/>
            <p:nvPr/>
          </p:nvSpPr>
          <p:spPr>
            <a:xfrm>
              <a:off x="635930" y="2177012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35833" y="0"/>
                  </a:moveTo>
                  <a:lnTo>
                    <a:pt x="0" y="0"/>
                  </a:lnTo>
                  <a:lnTo>
                    <a:pt x="33041" y="4886"/>
                  </a:lnTo>
                  <a:lnTo>
                    <a:pt x="35833" y="0"/>
                  </a:lnTo>
                  <a:close/>
                </a:path>
                <a:path w="36195" h="5080">
                  <a:moveTo>
                    <a:pt x="0" y="0"/>
                  </a:moveTo>
                  <a:lnTo>
                    <a:pt x="33041" y="4886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1" name="object 811" descr=""/>
            <p:cNvSpPr/>
            <p:nvPr/>
          </p:nvSpPr>
          <p:spPr>
            <a:xfrm>
              <a:off x="635929" y="2181898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80">
                  <a:moveTo>
                    <a:pt x="0" y="0"/>
                  </a:moveTo>
                  <a:lnTo>
                    <a:pt x="29783" y="4653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  <a:path w="33654" h="5080">
                  <a:moveTo>
                    <a:pt x="0" y="0"/>
                  </a:moveTo>
                  <a:lnTo>
                    <a:pt x="0" y="4653"/>
                  </a:lnTo>
                  <a:lnTo>
                    <a:pt x="29783" y="46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2" name="object 812" descr=""/>
            <p:cNvSpPr/>
            <p:nvPr/>
          </p:nvSpPr>
          <p:spPr>
            <a:xfrm>
              <a:off x="635930" y="2181898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80">
                  <a:moveTo>
                    <a:pt x="33041" y="0"/>
                  </a:moveTo>
                  <a:lnTo>
                    <a:pt x="0" y="0"/>
                  </a:lnTo>
                  <a:lnTo>
                    <a:pt x="29783" y="4653"/>
                  </a:lnTo>
                  <a:lnTo>
                    <a:pt x="33041" y="0"/>
                  </a:lnTo>
                  <a:close/>
                </a:path>
                <a:path w="33654" h="5080">
                  <a:moveTo>
                    <a:pt x="0" y="0"/>
                  </a:moveTo>
                  <a:lnTo>
                    <a:pt x="29783" y="4653"/>
                  </a:lnTo>
                  <a:lnTo>
                    <a:pt x="0" y="465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3" name="object 813" descr=""/>
            <p:cNvSpPr/>
            <p:nvPr/>
          </p:nvSpPr>
          <p:spPr>
            <a:xfrm>
              <a:off x="635929" y="2186552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0" y="0"/>
                  </a:moveTo>
                  <a:lnTo>
                    <a:pt x="25828" y="3955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  <a:path w="29845" h="4444">
                  <a:moveTo>
                    <a:pt x="0" y="0"/>
                  </a:moveTo>
                  <a:lnTo>
                    <a:pt x="0" y="3955"/>
                  </a:lnTo>
                  <a:lnTo>
                    <a:pt x="25828" y="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4" name="object 814" descr=""/>
            <p:cNvSpPr/>
            <p:nvPr/>
          </p:nvSpPr>
          <p:spPr>
            <a:xfrm>
              <a:off x="635930" y="2186552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29783" y="0"/>
                  </a:moveTo>
                  <a:lnTo>
                    <a:pt x="0" y="0"/>
                  </a:lnTo>
                  <a:lnTo>
                    <a:pt x="25828" y="3955"/>
                  </a:lnTo>
                  <a:lnTo>
                    <a:pt x="29783" y="0"/>
                  </a:lnTo>
                  <a:close/>
                </a:path>
                <a:path w="29845" h="4444">
                  <a:moveTo>
                    <a:pt x="0" y="0"/>
                  </a:moveTo>
                  <a:lnTo>
                    <a:pt x="25828" y="3955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5" name="object 815" descr=""/>
            <p:cNvSpPr/>
            <p:nvPr/>
          </p:nvSpPr>
          <p:spPr>
            <a:xfrm>
              <a:off x="635929" y="2190508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0"/>
                  </a:moveTo>
                  <a:lnTo>
                    <a:pt x="21407" y="3257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0" y="3257"/>
                  </a:lnTo>
                  <a:lnTo>
                    <a:pt x="21407" y="3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6" name="object 816" descr=""/>
            <p:cNvSpPr/>
            <p:nvPr/>
          </p:nvSpPr>
          <p:spPr>
            <a:xfrm>
              <a:off x="635930" y="2190508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5828" y="0"/>
                  </a:moveTo>
                  <a:lnTo>
                    <a:pt x="0" y="0"/>
                  </a:lnTo>
                  <a:lnTo>
                    <a:pt x="21407" y="3257"/>
                  </a:lnTo>
                  <a:lnTo>
                    <a:pt x="25828" y="0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21407" y="3257"/>
                  </a:lnTo>
                  <a:lnTo>
                    <a:pt x="0" y="325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7" name="object 817" descr=""/>
            <p:cNvSpPr/>
            <p:nvPr/>
          </p:nvSpPr>
          <p:spPr>
            <a:xfrm>
              <a:off x="635929" y="2193765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2792"/>
                  </a:lnTo>
                  <a:lnTo>
                    <a:pt x="21407" y="0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792"/>
                  </a:lnTo>
                  <a:lnTo>
                    <a:pt x="16288" y="2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8" name="object 818" descr=""/>
            <p:cNvSpPr/>
            <p:nvPr/>
          </p:nvSpPr>
          <p:spPr>
            <a:xfrm>
              <a:off x="635930" y="2193765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407" y="0"/>
                  </a:moveTo>
                  <a:lnTo>
                    <a:pt x="0" y="0"/>
                  </a:lnTo>
                  <a:lnTo>
                    <a:pt x="16288" y="2792"/>
                  </a:lnTo>
                  <a:lnTo>
                    <a:pt x="21407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16288" y="2792"/>
                  </a:lnTo>
                  <a:lnTo>
                    <a:pt x="0" y="279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9" name="object 819" descr=""/>
            <p:cNvSpPr/>
            <p:nvPr/>
          </p:nvSpPr>
          <p:spPr>
            <a:xfrm>
              <a:off x="635929" y="2196557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5">
                  <a:moveTo>
                    <a:pt x="0" y="0"/>
                  </a:moveTo>
                  <a:lnTo>
                    <a:pt x="11168" y="1861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  <a:path w="16509" h="1905">
                  <a:moveTo>
                    <a:pt x="0" y="0"/>
                  </a:moveTo>
                  <a:lnTo>
                    <a:pt x="0" y="1861"/>
                  </a:lnTo>
                  <a:lnTo>
                    <a:pt x="11168" y="1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0" name="object 820" descr=""/>
            <p:cNvSpPr/>
            <p:nvPr/>
          </p:nvSpPr>
          <p:spPr>
            <a:xfrm>
              <a:off x="635930" y="2196558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5">
                  <a:moveTo>
                    <a:pt x="16288" y="0"/>
                  </a:moveTo>
                  <a:lnTo>
                    <a:pt x="0" y="0"/>
                  </a:lnTo>
                  <a:lnTo>
                    <a:pt x="11168" y="1861"/>
                  </a:lnTo>
                  <a:lnTo>
                    <a:pt x="16288" y="0"/>
                  </a:lnTo>
                  <a:close/>
                </a:path>
                <a:path w="16509" h="1905">
                  <a:moveTo>
                    <a:pt x="0" y="0"/>
                  </a:moveTo>
                  <a:lnTo>
                    <a:pt x="11168" y="1861"/>
                  </a:lnTo>
                  <a:lnTo>
                    <a:pt x="0" y="186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1" name="object 821" descr=""/>
            <p:cNvSpPr/>
            <p:nvPr/>
          </p:nvSpPr>
          <p:spPr>
            <a:xfrm>
              <a:off x="635929" y="2198419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5">
                  <a:moveTo>
                    <a:pt x="0" y="1163"/>
                  </a:moveTo>
                  <a:lnTo>
                    <a:pt x="0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5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2" name="object 822" descr=""/>
            <p:cNvSpPr/>
            <p:nvPr/>
          </p:nvSpPr>
          <p:spPr>
            <a:xfrm>
              <a:off x="635930" y="2198419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5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  <a:path w="5715" h="1905">
                  <a:moveTo>
                    <a:pt x="0" y="1163"/>
                  </a:moveTo>
                  <a:lnTo>
                    <a:pt x="5584" y="1163"/>
                  </a:lnTo>
                  <a:lnTo>
                    <a:pt x="0" y="1628"/>
                  </a:lnTo>
                  <a:lnTo>
                    <a:pt x="0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3" name="object 823" descr=""/>
            <p:cNvSpPr/>
            <p:nvPr/>
          </p:nvSpPr>
          <p:spPr>
            <a:xfrm>
              <a:off x="635930" y="2198419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0"/>
                  </a:moveTo>
                  <a:lnTo>
                    <a:pt x="5584" y="1163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4" name="object 824" descr=""/>
            <p:cNvSpPr/>
            <p:nvPr/>
          </p:nvSpPr>
          <p:spPr>
            <a:xfrm>
              <a:off x="635930" y="2198419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0"/>
                  </a:moveTo>
                  <a:lnTo>
                    <a:pt x="11168" y="0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5" name="object 825" descr=""/>
            <p:cNvSpPr/>
            <p:nvPr/>
          </p:nvSpPr>
          <p:spPr>
            <a:xfrm>
              <a:off x="596606" y="2121400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78415" y="39203"/>
                  </a:moveTo>
                  <a:lnTo>
                    <a:pt x="75332" y="23942"/>
                  </a:lnTo>
                  <a:lnTo>
                    <a:pt x="66928" y="11480"/>
                  </a:lnTo>
                  <a:lnTo>
                    <a:pt x="54465" y="3079"/>
                  </a:lnTo>
                  <a:lnTo>
                    <a:pt x="39203" y="0"/>
                  </a:lnTo>
                  <a:lnTo>
                    <a:pt x="23942" y="3082"/>
                  </a:lnTo>
                  <a:lnTo>
                    <a:pt x="11480" y="11486"/>
                  </a:lnTo>
                  <a:lnTo>
                    <a:pt x="3079" y="23949"/>
                  </a:lnTo>
                  <a:lnTo>
                    <a:pt x="0" y="39211"/>
                  </a:lnTo>
                  <a:lnTo>
                    <a:pt x="3082" y="54472"/>
                  </a:lnTo>
                  <a:lnTo>
                    <a:pt x="11486" y="66934"/>
                  </a:lnTo>
                  <a:lnTo>
                    <a:pt x="23949" y="75335"/>
                  </a:lnTo>
                  <a:lnTo>
                    <a:pt x="39211" y="78415"/>
                  </a:lnTo>
                  <a:lnTo>
                    <a:pt x="54472" y="75332"/>
                  </a:lnTo>
                  <a:lnTo>
                    <a:pt x="66934" y="66928"/>
                  </a:lnTo>
                  <a:lnTo>
                    <a:pt x="75335" y="54465"/>
                  </a:lnTo>
                  <a:lnTo>
                    <a:pt x="78415" y="39203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6" name="object 826" descr=""/>
            <p:cNvSpPr/>
            <p:nvPr/>
          </p:nvSpPr>
          <p:spPr>
            <a:xfrm>
              <a:off x="596838" y="2121400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39091" y="78647"/>
                  </a:moveTo>
                  <a:lnTo>
                    <a:pt x="39091" y="0"/>
                  </a:lnTo>
                </a:path>
                <a:path w="78740" h="78739">
                  <a:moveTo>
                    <a:pt x="78415" y="39323"/>
                  </a:moveTo>
                  <a:lnTo>
                    <a:pt x="0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7" name="object 827" descr=""/>
            <p:cNvSpPr/>
            <p:nvPr/>
          </p:nvSpPr>
          <p:spPr>
            <a:xfrm>
              <a:off x="630345" y="1907561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8" name="object 828" descr=""/>
            <p:cNvSpPr/>
            <p:nvPr/>
          </p:nvSpPr>
          <p:spPr>
            <a:xfrm>
              <a:off x="630345" y="1907561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9" name="object 829" descr=""/>
            <p:cNvSpPr/>
            <p:nvPr/>
          </p:nvSpPr>
          <p:spPr>
            <a:xfrm>
              <a:off x="630345" y="1908026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1163"/>
                  </a:moveTo>
                  <a:lnTo>
                    <a:pt x="10936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  <a:path w="11429" h="1269">
                  <a:moveTo>
                    <a:pt x="0" y="0"/>
                  </a:moveTo>
                  <a:lnTo>
                    <a:pt x="0" y="1163"/>
                  </a:lnTo>
                  <a:lnTo>
                    <a:pt x="5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0" name="object 830" descr=""/>
            <p:cNvSpPr/>
            <p:nvPr/>
          </p:nvSpPr>
          <p:spPr>
            <a:xfrm>
              <a:off x="630345" y="1908027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0"/>
                  </a:moveTo>
                  <a:lnTo>
                    <a:pt x="5584" y="0"/>
                  </a:lnTo>
                  <a:lnTo>
                    <a:pt x="0" y="1163"/>
                  </a:lnTo>
                  <a:lnTo>
                    <a:pt x="0" y="0"/>
                  </a:lnTo>
                  <a:close/>
                </a:path>
                <a:path w="11429" h="1269">
                  <a:moveTo>
                    <a:pt x="5584" y="0"/>
                  </a:moveTo>
                  <a:lnTo>
                    <a:pt x="0" y="1163"/>
                  </a:lnTo>
                  <a:lnTo>
                    <a:pt x="10936" y="1163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1" name="object 831" descr=""/>
            <p:cNvSpPr/>
            <p:nvPr/>
          </p:nvSpPr>
          <p:spPr>
            <a:xfrm>
              <a:off x="630345" y="1909190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39">
                  <a:moveTo>
                    <a:pt x="0" y="2094"/>
                  </a:moveTo>
                  <a:lnTo>
                    <a:pt x="16288" y="2094"/>
                  </a:lnTo>
                  <a:lnTo>
                    <a:pt x="10936" y="0"/>
                  </a:lnTo>
                  <a:lnTo>
                    <a:pt x="0" y="2094"/>
                  </a:lnTo>
                  <a:close/>
                </a:path>
                <a:path w="16509" h="2539">
                  <a:moveTo>
                    <a:pt x="0" y="0"/>
                  </a:moveTo>
                  <a:lnTo>
                    <a:pt x="0" y="2094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2" name="object 832" descr=""/>
            <p:cNvSpPr/>
            <p:nvPr/>
          </p:nvSpPr>
          <p:spPr>
            <a:xfrm>
              <a:off x="630345" y="1909190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39">
                  <a:moveTo>
                    <a:pt x="0" y="0"/>
                  </a:moveTo>
                  <a:lnTo>
                    <a:pt x="10936" y="0"/>
                  </a:lnTo>
                  <a:lnTo>
                    <a:pt x="0" y="2094"/>
                  </a:lnTo>
                  <a:lnTo>
                    <a:pt x="0" y="0"/>
                  </a:lnTo>
                  <a:close/>
                </a:path>
                <a:path w="16509" h="2539">
                  <a:moveTo>
                    <a:pt x="10936" y="0"/>
                  </a:moveTo>
                  <a:lnTo>
                    <a:pt x="0" y="2094"/>
                  </a:lnTo>
                  <a:lnTo>
                    <a:pt x="16288" y="2094"/>
                  </a:lnTo>
                  <a:lnTo>
                    <a:pt x="1093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3" name="object 833" descr=""/>
            <p:cNvSpPr/>
            <p:nvPr/>
          </p:nvSpPr>
          <p:spPr>
            <a:xfrm>
              <a:off x="630345" y="1911284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559"/>
                  </a:moveTo>
                  <a:lnTo>
                    <a:pt x="21174" y="2559"/>
                  </a:lnTo>
                  <a:lnTo>
                    <a:pt x="16288" y="0"/>
                  </a:lnTo>
                  <a:lnTo>
                    <a:pt x="0" y="2559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559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4" name="object 834" descr=""/>
            <p:cNvSpPr/>
            <p:nvPr/>
          </p:nvSpPr>
          <p:spPr>
            <a:xfrm>
              <a:off x="630345" y="1911284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0"/>
                  </a:lnTo>
                  <a:lnTo>
                    <a:pt x="0" y="2559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16288" y="0"/>
                  </a:moveTo>
                  <a:lnTo>
                    <a:pt x="0" y="2559"/>
                  </a:lnTo>
                  <a:lnTo>
                    <a:pt x="21174" y="2559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5" name="object 835" descr=""/>
            <p:cNvSpPr/>
            <p:nvPr/>
          </p:nvSpPr>
          <p:spPr>
            <a:xfrm>
              <a:off x="630345" y="1913844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3490"/>
                  </a:moveTo>
                  <a:lnTo>
                    <a:pt x="25595" y="3490"/>
                  </a:lnTo>
                  <a:lnTo>
                    <a:pt x="21174" y="0"/>
                  </a:lnTo>
                  <a:lnTo>
                    <a:pt x="0" y="3490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0" y="3490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6" name="object 836" descr=""/>
            <p:cNvSpPr/>
            <p:nvPr/>
          </p:nvSpPr>
          <p:spPr>
            <a:xfrm>
              <a:off x="630345" y="1913844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0"/>
                  </a:moveTo>
                  <a:lnTo>
                    <a:pt x="21174" y="0"/>
                  </a:lnTo>
                  <a:lnTo>
                    <a:pt x="0" y="3490"/>
                  </a:lnTo>
                  <a:lnTo>
                    <a:pt x="0" y="0"/>
                  </a:lnTo>
                  <a:close/>
                </a:path>
                <a:path w="26034" h="3810">
                  <a:moveTo>
                    <a:pt x="21174" y="0"/>
                  </a:moveTo>
                  <a:lnTo>
                    <a:pt x="0" y="3490"/>
                  </a:lnTo>
                  <a:lnTo>
                    <a:pt x="25595" y="3490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7" name="object 837" descr=""/>
            <p:cNvSpPr/>
            <p:nvPr/>
          </p:nvSpPr>
          <p:spPr>
            <a:xfrm>
              <a:off x="630345" y="1917334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0" y="3955"/>
                  </a:moveTo>
                  <a:lnTo>
                    <a:pt x="29551" y="3955"/>
                  </a:lnTo>
                  <a:lnTo>
                    <a:pt x="25595" y="0"/>
                  </a:lnTo>
                  <a:lnTo>
                    <a:pt x="0" y="3955"/>
                  </a:lnTo>
                  <a:close/>
                </a:path>
                <a:path w="29845" h="4444">
                  <a:moveTo>
                    <a:pt x="0" y="0"/>
                  </a:moveTo>
                  <a:lnTo>
                    <a:pt x="0" y="3955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8" name="object 838" descr=""/>
            <p:cNvSpPr/>
            <p:nvPr/>
          </p:nvSpPr>
          <p:spPr>
            <a:xfrm>
              <a:off x="630345" y="1917334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0" y="0"/>
                  </a:moveTo>
                  <a:lnTo>
                    <a:pt x="25595" y="0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  <a:path w="29845" h="4444">
                  <a:moveTo>
                    <a:pt x="25595" y="0"/>
                  </a:moveTo>
                  <a:lnTo>
                    <a:pt x="0" y="3955"/>
                  </a:lnTo>
                  <a:lnTo>
                    <a:pt x="29551" y="3955"/>
                  </a:lnTo>
                  <a:lnTo>
                    <a:pt x="255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9" name="object 839" descr=""/>
            <p:cNvSpPr/>
            <p:nvPr/>
          </p:nvSpPr>
          <p:spPr>
            <a:xfrm>
              <a:off x="630345" y="1921290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4">
                  <a:moveTo>
                    <a:pt x="0" y="4421"/>
                  </a:moveTo>
                  <a:lnTo>
                    <a:pt x="33041" y="4421"/>
                  </a:lnTo>
                  <a:lnTo>
                    <a:pt x="29551" y="0"/>
                  </a:lnTo>
                  <a:lnTo>
                    <a:pt x="0" y="4421"/>
                  </a:lnTo>
                  <a:close/>
                </a:path>
                <a:path w="33654" h="4444">
                  <a:moveTo>
                    <a:pt x="0" y="0"/>
                  </a:moveTo>
                  <a:lnTo>
                    <a:pt x="0" y="4421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0" name="object 840" descr=""/>
            <p:cNvSpPr/>
            <p:nvPr/>
          </p:nvSpPr>
          <p:spPr>
            <a:xfrm>
              <a:off x="630345" y="1921290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4">
                  <a:moveTo>
                    <a:pt x="0" y="0"/>
                  </a:moveTo>
                  <a:lnTo>
                    <a:pt x="29551" y="0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  <a:path w="33654" h="4444">
                  <a:moveTo>
                    <a:pt x="29551" y="0"/>
                  </a:moveTo>
                  <a:lnTo>
                    <a:pt x="0" y="4421"/>
                  </a:lnTo>
                  <a:lnTo>
                    <a:pt x="33041" y="4421"/>
                  </a:lnTo>
                  <a:lnTo>
                    <a:pt x="295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1" name="object 841" descr=""/>
            <p:cNvSpPr/>
            <p:nvPr/>
          </p:nvSpPr>
          <p:spPr>
            <a:xfrm>
              <a:off x="630345" y="1925711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0" y="4886"/>
                  </a:moveTo>
                  <a:lnTo>
                    <a:pt x="35601" y="4886"/>
                  </a:lnTo>
                  <a:lnTo>
                    <a:pt x="33041" y="0"/>
                  </a:lnTo>
                  <a:lnTo>
                    <a:pt x="0" y="4886"/>
                  </a:lnTo>
                  <a:close/>
                </a:path>
                <a:path w="36195" h="5080">
                  <a:moveTo>
                    <a:pt x="0" y="0"/>
                  </a:moveTo>
                  <a:lnTo>
                    <a:pt x="0" y="4886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2" name="object 842" descr=""/>
            <p:cNvSpPr/>
            <p:nvPr/>
          </p:nvSpPr>
          <p:spPr>
            <a:xfrm>
              <a:off x="630345" y="1925711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0" y="0"/>
                  </a:moveTo>
                  <a:lnTo>
                    <a:pt x="33041" y="0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  <a:path w="36195" h="5080">
                  <a:moveTo>
                    <a:pt x="33041" y="0"/>
                  </a:moveTo>
                  <a:lnTo>
                    <a:pt x="0" y="4886"/>
                  </a:lnTo>
                  <a:lnTo>
                    <a:pt x="35601" y="4886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3" name="object 843" descr=""/>
            <p:cNvSpPr/>
            <p:nvPr/>
          </p:nvSpPr>
          <p:spPr>
            <a:xfrm>
              <a:off x="630345" y="1930597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5351"/>
                  </a:moveTo>
                  <a:lnTo>
                    <a:pt x="37695" y="5351"/>
                  </a:lnTo>
                  <a:lnTo>
                    <a:pt x="35601" y="0"/>
                  </a:lnTo>
                  <a:lnTo>
                    <a:pt x="0" y="5351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0" y="5351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4" name="object 844" descr=""/>
            <p:cNvSpPr/>
            <p:nvPr/>
          </p:nvSpPr>
          <p:spPr>
            <a:xfrm>
              <a:off x="630345" y="1930597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0"/>
                  </a:moveTo>
                  <a:lnTo>
                    <a:pt x="35601" y="0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  <a:path w="38100" h="5714">
                  <a:moveTo>
                    <a:pt x="35601" y="0"/>
                  </a:moveTo>
                  <a:lnTo>
                    <a:pt x="0" y="5351"/>
                  </a:lnTo>
                  <a:lnTo>
                    <a:pt x="37695" y="5351"/>
                  </a:lnTo>
                  <a:lnTo>
                    <a:pt x="3560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5" name="object 845" descr=""/>
            <p:cNvSpPr/>
            <p:nvPr/>
          </p:nvSpPr>
          <p:spPr>
            <a:xfrm>
              <a:off x="630345" y="193594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5351"/>
                  </a:moveTo>
                  <a:lnTo>
                    <a:pt x="38858" y="5351"/>
                  </a:lnTo>
                  <a:lnTo>
                    <a:pt x="37695" y="0"/>
                  </a:lnTo>
                  <a:lnTo>
                    <a:pt x="0" y="5351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0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6" name="object 846" descr=""/>
            <p:cNvSpPr/>
            <p:nvPr/>
          </p:nvSpPr>
          <p:spPr>
            <a:xfrm>
              <a:off x="630345" y="193594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7695" y="0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37695" y="0"/>
                  </a:moveTo>
                  <a:lnTo>
                    <a:pt x="0" y="5351"/>
                  </a:lnTo>
                  <a:lnTo>
                    <a:pt x="38858" y="5351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7" name="object 847" descr=""/>
            <p:cNvSpPr/>
            <p:nvPr/>
          </p:nvSpPr>
          <p:spPr>
            <a:xfrm>
              <a:off x="630345" y="194130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5584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8" name="object 848" descr=""/>
            <p:cNvSpPr/>
            <p:nvPr/>
          </p:nvSpPr>
          <p:spPr>
            <a:xfrm>
              <a:off x="630345" y="194130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8858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38858" y="0"/>
                  </a:moveTo>
                  <a:lnTo>
                    <a:pt x="0" y="5584"/>
                  </a:lnTo>
                  <a:lnTo>
                    <a:pt x="39091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9" name="object 849" descr=""/>
            <p:cNvSpPr/>
            <p:nvPr/>
          </p:nvSpPr>
          <p:spPr>
            <a:xfrm>
              <a:off x="591021" y="194688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465" y="5584"/>
                  </a:moveTo>
                  <a:lnTo>
                    <a:pt x="39323" y="5584"/>
                  </a:lnTo>
                  <a:lnTo>
                    <a:pt x="39323" y="0"/>
                  </a:lnTo>
                  <a:lnTo>
                    <a:pt x="465" y="5584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465" y="5584"/>
                  </a:lnTo>
                  <a:lnTo>
                    <a:pt x="393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0" name="object 850" descr=""/>
            <p:cNvSpPr/>
            <p:nvPr/>
          </p:nvSpPr>
          <p:spPr>
            <a:xfrm>
              <a:off x="591021" y="194688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9323" y="0"/>
                  </a:lnTo>
                  <a:lnTo>
                    <a:pt x="465" y="5584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39323" y="0"/>
                  </a:moveTo>
                  <a:lnTo>
                    <a:pt x="465" y="5584"/>
                  </a:lnTo>
                  <a:lnTo>
                    <a:pt x="39323" y="5584"/>
                  </a:lnTo>
                  <a:lnTo>
                    <a:pt x="3932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1" name="object 851" descr=""/>
            <p:cNvSpPr/>
            <p:nvPr/>
          </p:nvSpPr>
          <p:spPr>
            <a:xfrm>
              <a:off x="591486" y="195246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1163" y="5584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1163" y="5584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1163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2" name="object 852" descr=""/>
            <p:cNvSpPr/>
            <p:nvPr/>
          </p:nvSpPr>
          <p:spPr>
            <a:xfrm>
              <a:off x="591487" y="195247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8858" y="0"/>
                  </a:lnTo>
                  <a:lnTo>
                    <a:pt x="1163" y="5584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38858" y="0"/>
                  </a:moveTo>
                  <a:lnTo>
                    <a:pt x="1163" y="5584"/>
                  </a:lnTo>
                  <a:lnTo>
                    <a:pt x="38858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3" name="object 853" descr=""/>
            <p:cNvSpPr/>
            <p:nvPr/>
          </p:nvSpPr>
          <p:spPr>
            <a:xfrm>
              <a:off x="592650" y="1958054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1861" y="5119"/>
                  </a:moveTo>
                  <a:lnTo>
                    <a:pt x="37695" y="5119"/>
                  </a:lnTo>
                  <a:lnTo>
                    <a:pt x="37695" y="0"/>
                  </a:lnTo>
                  <a:lnTo>
                    <a:pt x="1861" y="5119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1861" y="5119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4" name="object 854" descr=""/>
            <p:cNvSpPr/>
            <p:nvPr/>
          </p:nvSpPr>
          <p:spPr>
            <a:xfrm>
              <a:off x="592650" y="1958054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0"/>
                  </a:moveTo>
                  <a:lnTo>
                    <a:pt x="37695" y="0"/>
                  </a:lnTo>
                  <a:lnTo>
                    <a:pt x="1861" y="5119"/>
                  </a:lnTo>
                  <a:lnTo>
                    <a:pt x="0" y="0"/>
                  </a:lnTo>
                  <a:close/>
                </a:path>
                <a:path w="38100" h="5714">
                  <a:moveTo>
                    <a:pt x="37695" y="0"/>
                  </a:moveTo>
                  <a:lnTo>
                    <a:pt x="1861" y="5119"/>
                  </a:lnTo>
                  <a:lnTo>
                    <a:pt x="37695" y="5119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5" name="object 855" descr=""/>
            <p:cNvSpPr/>
            <p:nvPr/>
          </p:nvSpPr>
          <p:spPr>
            <a:xfrm>
              <a:off x="594511" y="1963173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2792" y="4886"/>
                  </a:moveTo>
                  <a:lnTo>
                    <a:pt x="35833" y="4886"/>
                  </a:lnTo>
                  <a:lnTo>
                    <a:pt x="35833" y="0"/>
                  </a:lnTo>
                  <a:lnTo>
                    <a:pt x="2792" y="4886"/>
                  </a:lnTo>
                  <a:close/>
                </a:path>
                <a:path w="36195" h="5080">
                  <a:moveTo>
                    <a:pt x="0" y="0"/>
                  </a:moveTo>
                  <a:lnTo>
                    <a:pt x="2792" y="4886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6" name="object 856" descr=""/>
            <p:cNvSpPr/>
            <p:nvPr/>
          </p:nvSpPr>
          <p:spPr>
            <a:xfrm>
              <a:off x="594511" y="1963173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0" y="0"/>
                  </a:moveTo>
                  <a:lnTo>
                    <a:pt x="35833" y="0"/>
                  </a:lnTo>
                  <a:lnTo>
                    <a:pt x="2792" y="4886"/>
                  </a:lnTo>
                  <a:lnTo>
                    <a:pt x="0" y="0"/>
                  </a:lnTo>
                  <a:close/>
                </a:path>
                <a:path w="36195" h="5080">
                  <a:moveTo>
                    <a:pt x="35833" y="0"/>
                  </a:moveTo>
                  <a:lnTo>
                    <a:pt x="2792" y="4886"/>
                  </a:lnTo>
                  <a:lnTo>
                    <a:pt x="35833" y="4886"/>
                  </a:lnTo>
                  <a:lnTo>
                    <a:pt x="3583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7" name="object 857" descr=""/>
            <p:cNvSpPr/>
            <p:nvPr/>
          </p:nvSpPr>
          <p:spPr>
            <a:xfrm>
              <a:off x="597303" y="196805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80">
                  <a:moveTo>
                    <a:pt x="3257" y="4653"/>
                  </a:moveTo>
                  <a:lnTo>
                    <a:pt x="33041" y="4653"/>
                  </a:lnTo>
                  <a:lnTo>
                    <a:pt x="33041" y="0"/>
                  </a:lnTo>
                  <a:lnTo>
                    <a:pt x="3257" y="4653"/>
                  </a:lnTo>
                  <a:close/>
                </a:path>
                <a:path w="33654" h="5080">
                  <a:moveTo>
                    <a:pt x="0" y="0"/>
                  </a:moveTo>
                  <a:lnTo>
                    <a:pt x="3257" y="4653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8" name="object 858" descr=""/>
            <p:cNvSpPr/>
            <p:nvPr/>
          </p:nvSpPr>
          <p:spPr>
            <a:xfrm>
              <a:off x="597304" y="1968060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80">
                  <a:moveTo>
                    <a:pt x="0" y="0"/>
                  </a:moveTo>
                  <a:lnTo>
                    <a:pt x="33041" y="0"/>
                  </a:lnTo>
                  <a:lnTo>
                    <a:pt x="3257" y="4653"/>
                  </a:lnTo>
                  <a:lnTo>
                    <a:pt x="0" y="0"/>
                  </a:lnTo>
                  <a:close/>
                </a:path>
                <a:path w="33654" h="5080">
                  <a:moveTo>
                    <a:pt x="33041" y="0"/>
                  </a:moveTo>
                  <a:lnTo>
                    <a:pt x="3257" y="4653"/>
                  </a:lnTo>
                  <a:lnTo>
                    <a:pt x="33041" y="4653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9" name="object 859" descr=""/>
            <p:cNvSpPr/>
            <p:nvPr/>
          </p:nvSpPr>
          <p:spPr>
            <a:xfrm>
              <a:off x="600561" y="1972713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3955" y="3955"/>
                  </a:moveTo>
                  <a:lnTo>
                    <a:pt x="29783" y="3955"/>
                  </a:lnTo>
                  <a:lnTo>
                    <a:pt x="29783" y="0"/>
                  </a:lnTo>
                  <a:lnTo>
                    <a:pt x="3955" y="3955"/>
                  </a:lnTo>
                  <a:close/>
                </a:path>
                <a:path w="29845" h="4444">
                  <a:moveTo>
                    <a:pt x="0" y="0"/>
                  </a:moveTo>
                  <a:lnTo>
                    <a:pt x="3955" y="3955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0" name="object 860" descr=""/>
            <p:cNvSpPr/>
            <p:nvPr/>
          </p:nvSpPr>
          <p:spPr>
            <a:xfrm>
              <a:off x="600561" y="1972713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0" y="0"/>
                  </a:moveTo>
                  <a:lnTo>
                    <a:pt x="29783" y="0"/>
                  </a:lnTo>
                  <a:lnTo>
                    <a:pt x="3955" y="3955"/>
                  </a:lnTo>
                  <a:lnTo>
                    <a:pt x="0" y="0"/>
                  </a:lnTo>
                  <a:close/>
                </a:path>
                <a:path w="29845" h="4444">
                  <a:moveTo>
                    <a:pt x="29783" y="0"/>
                  </a:moveTo>
                  <a:lnTo>
                    <a:pt x="3955" y="3955"/>
                  </a:lnTo>
                  <a:lnTo>
                    <a:pt x="29783" y="3955"/>
                  </a:lnTo>
                  <a:lnTo>
                    <a:pt x="2978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1" name="object 861" descr=""/>
            <p:cNvSpPr/>
            <p:nvPr/>
          </p:nvSpPr>
          <p:spPr>
            <a:xfrm>
              <a:off x="604517" y="1976669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4421" y="3257"/>
                  </a:moveTo>
                  <a:lnTo>
                    <a:pt x="25828" y="3257"/>
                  </a:lnTo>
                  <a:lnTo>
                    <a:pt x="25828" y="0"/>
                  </a:lnTo>
                  <a:lnTo>
                    <a:pt x="4421" y="3257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4421" y="3257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2" name="object 862" descr=""/>
            <p:cNvSpPr/>
            <p:nvPr/>
          </p:nvSpPr>
          <p:spPr>
            <a:xfrm>
              <a:off x="604517" y="1976669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0"/>
                  </a:moveTo>
                  <a:lnTo>
                    <a:pt x="25828" y="0"/>
                  </a:lnTo>
                  <a:lnTo>
                    <a:pt x="4421" y="3257"/>
                  </a:lnTo>
                  <a:lnTo>
                    <a:pt x="0" y="0"/>
                  </a:lnTo>
                  <a:close/>
                </a:path>
                <a:path w="26034" h="3810">
                  <a:moveTo>
                    <a:pt x="25828" y="0"/>
                  </a:moveTo>
                  <a:lnTo>
                    <a:pt x="4421" y="3257"/>
                  </a:lnTo>
                  <a:lnTo>
                    <a:pt x="25828" y="3257"/>
                  </a:lnTo>
                  <a:lnTo>
                    <a:pt x="2582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3" name="object 863" descr=""/>
            <p:cNvSpPr/>
            <p:nvPr/>
          </p:nvSpPr>
          <p:spPr>
            <a:xfrm>
              <a:off x="608938" y="1979926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5119" y="2792"/>
                  </a:moveTo>
                  <a:lnTo>
                    <a:pt x="21407" y="2792"/>
                  </a:lnTo>
                  <a:lnTo>
                    <a:pt x="21407" y="0"/>
                  </a:lnTo>
                  <a:lnTo>
                    <a:pt x="5119" y="2792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5119" y="2792"/>
                  </a:lnTo>
                  <a:lnTo>
                    <a:pt x="214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4" name="object 864" descr=""/>
            <p:cNvSpPr/>
            <p:nvPr/>
          </p:nvSpPr>
          <p:spPr>
            <a:xfrm>
              <a:off x="608938" y="1979927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21407" y="0"/>
                  </a:lnTo>
                  <a:lnTo>
                    <a:pt x="5119" y="2792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21407" y="0"/>
                  </a:moveTo>
                  <a:lnTo>
                    <a:pt x="5119" y="2792"/>
                  </a:lnTo>
                  <a:lnTo>
                    <a:pt x="21407" y="2792"/>
                  </a:lnTo>
                  <a:lnTo>
                    <a:pt x="21407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5" name="object 865" descr=""/>
            <p:cNvSpPr/>
            <p:nvPr/>
          </p:nvSpPr>
          <p:spPr>
            <a:xfrm>
              <a:off x="614057" y="1982719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5">
                  <a:moveTo>
                    <a:pt x="5119" y="1861"/>
                  </a:moveTo>
                  <a:lnTo>
                    <a:pt x="16288" y="1861"/>
                  </a:lnTo>
                  <a:lnTo>
                    <a:pt x="16288" y="0"/>
                  </a:lnTo>
                  <a:lnTo>
                    <a:pt x="5119" y="1861"/>
                  </a:lnTo>
                  <a:close/>
                </a:path>
                <a:path w="16509" h="1905">
                  <a:moveTo>
                    <a:pt x="0" y="0"/>
                  </a:moveTo>
                  <a:lnTo>
                    <a:pt x="5119" y="1861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6" name="object 866" descr=""/>
            <p:cNvSpPr/>
            <p:nvPr/>
          </p:nvSpPr>
          <p:spPr>
            <a:xfrm>
              <a:off x="614057" y="1982719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5">
                  <a:moveTo>
                    <a:pt x="0" y="0"/>
                  </a:moveTo>
                  <a:lnTo>
                    <a:pt x="16288" y="0"/>
                  </a:lnTo>
                  <a:lnTo>
                    <a:pt x="5119" y="1861"/>
                  </a:lnTo>
                  <a:lnTo>
                    <a:pt x="0" y="0"/>
                  </a:lnTo>
                  <a:close/>
                </a:path>
                <a:path w="16509" h="1905">
                  <a:moveTo>
                    <a:pt x="16288" y="0"/>
                  </a:moveTo>
                  <a:lnTo>
                    <a:pt x="5119" y="1861"/>
                  </a:lnTo>
                  <a:lnTo>
                    <a:pt x="16288" y="1861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7" name="object 867" descr=""/>
            <p:cNvSpPr/>
            <p:nvPr/>
          </p:nvSpPr>
          <p:spPr>
            <a:xfrm>
              <a:off x="624760" y="1984580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5">
                  <a:moveTo>
                    <a:pt x="0" y="1163"/>
                  </a:moveTo>
                  <a:lnTo>
                    <a:pt x="5584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5">
                  <a:moveTo>
                    <a:pt x="0" y="1163"/>
                  </a:moveTo>
                  <a:lnTo>
                    <a:pt x="5584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8" name="object 868" descr=""/>
            <p:cNvSpPr/>
            <p:nvPr/>
          </p:nvSpPr>
          <p:spPr>
            <a:xfrm>
              <a:off x="624761" y="1984580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5">
                  <a:moveTo>
                    <a:pt x="5584" y="0"/>
                  </a:moveTo>
                  <a:lnTo>
                    <a:pt x="5584" y="1163"/>
                  </a:lnTo>
                  <a:lnTo>
                    <a:pt x="0" y="1163"/>
                  </a:lnTo>
                  <a:lnTo>
                    <a:pt x="5584" y="0"/>
                  </a:lnTo>
                  <a:close/>
                </a:path>
                <a:path w="5715" h="1905">
                  <a:moveTo>
                    <a:pt x="5584" y="1163"/>
                  </a:moveTo>
                  <a:lnTo>
                    <a:pt x="0" y="1163"/>
                  </a:lnTo>
                  <a:lnTo>
                    <a:pt x="5584" y="1628"/>
                  </a:lnTo>
                  <a:lnTo>
                    <a:pt x="5584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9" name="object 869" descr=""/>
            <p:cNvSpPr/>
            <p:nvPr/>
          </p:nvSpPr>
          <p:spPr>
            <a:xfrm>
              <a:off x="619176" y="1984580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0"/>
                  </a:moveTo>
                  <a:lnTo>
                    <a:pt x="5584" y="1163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0" name="object 870" descr=""/>
            <p:cNvSpPr/>
            <p:nvPr/>
          </p:nvSpPr>
          <p:spPr>
            <a:xfrm>
              <a:off x="619176" y="1984580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11168" y="0"/>
                  </a:moveTo>
                  <a:lnTo>
                    <a:pt x="0" y="0"/>
                  </a:lnTo>
                  <a:lnTo>
                    <a:pt x="5584" y="1163"/>
                  </a:lnTo>
                  <a:lnTo>
                    <a:pt x="1116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1" name="object 871" descr=""/>
            <p:cNvSpPr/>
            <p:nvPr/>
          </p:nvSpPr>
          <p:spPr>
            <a:xfrm>
              <a:off x="591022" y="1907562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0" y="39211"/>
                  </a:moveTo>
                  <a:lnTo>
                    <a:pt x="3082" y="54472"/>
                  </a:lnTo>
                  <a:lnTo>
                    <a:pt x="11486" y="66934"/>
                  </a:lnTo>
                  <a:lnTo>
                    <a:pt x="23949" y="75335"/>
                  </a:lnTo>
                  <a:lnTo>
                    <a:pt x="39211" y="78415"/>
                  </a:lnTo>
                  <a:lnTo>
                    <a:pt x="54472" y="75332"/>
                  </a:lnTo>
                  <a:lnTo>
                    <a:pt x="66934" y="66928"/>
                  </a:lnTo>
                  <a:lnTo>
                    <a:pt x="75335" y="54465"/>
                  </a:lnTo>
                  <a:lnTo>
                    <a:pt x="78415" y="39203"/>
                  </a:lnTo>
                  <a:lnTo>
                    <a:pt x="75332" y="23942"/>
                  </a:lnTo>
                  <a:lnTo>
                    <a:pt x="66928" y="11480"/>
                  </a:lnTo>
                  <a:lnTo>
                    <a:pt x="54465" y="3079"/>
                  </a:lnTo>
                  <a:lnTo>
                    <a:pt x="39203" y="0"/>
                  </a:lnTo>
                  <a:lnTo>
                    <a:pt x="23942" y="3082"/>
                  </a:lnTo>
                  <a:lnTo>
                    <a:pt x="11480" y="11486"/>
                  </a:lnTo>
                  <a:lnTo>
                    <a:pt x="3079" y="23949"/>
                  </a:lnTo>
                  <a:lnTo>
                    <a:pt x="0" y="39211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2" name="object 872" descr=""/>
            <p:cNvSpPr/>
            <p:nvPr/>
          </p:nvSpPr>
          <p:spPr>
            <a:xfrm>
              <a:off x="591021" y="1907561"/>
              <a:ext cx="78740" cy="323215"/>
            </a:xfrm>
            <a:custGeom>
              <a:avLst/>
              <a:gdLst/>
              <a:ahLst/>
              <a:cxnLst/>
              <a:rect l="l" t="t" r="r" b="b"/>
              <a:pathLst>
                <a:path w="78740" h="323214">
                  <a:moveTo>
                    <a:pt x="39323" y="78647"/>
                  </a:moveTo>
                  <a:lnTo>
                    <a:pt x="39323" y="0"/>
                  </a:lnTo>
                </a:path>
                <a:path w="78740" h="323214">
                  <a:moveTo>
                    <a:pt x="0" y="39323"/>
                  </a:moveTo>
                  <a:lnTo>
                    <a:pt x="78415" y="39323"/>
                  </a:lnTo>
                </a:path>
                <a:path w="78740" h="323214">
                  <a:moveTo>
                    <a:pt x="44908" y="322968"/>
                  </a:moveTo>
                  <a:lnTo>
                    <a:pt x="44908" y="1833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73" name="object 873" descr=""/>
          <p:cNvSpPr txBox="1"/>
          <p:nvPr/>
        </p:nvSpPr>
        <p:spPr>
          <a:xfrm>
            <a:off x="682100" y="1843827"/>
            <a:ext cx="39878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85445" algn="l"/>
              </a:tabLst>
            </a:pPr>
            <a:r>
              <a:rPr dirty="0" sz="550">
                <a:latin typeface="Arial"/>
                <a:cs typeface="Arial"/>
              </a:rPr>
              <a:t>+1</a:t>
            </a:r>
            <a:r>
              <a:rPr dirty="0" u="sng" sz="5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0</a:t>
            </a:r>
            <a:r>
              <a:rPr dirty="0" u="none" sz="550">
                <a:latin typeface="Arial"/>
                <a:cs typeface="Arial"/>
              </a:rPr>
              <a:t>-</a:t>
            </a:r>
            <a:r>
              <a:rPr dirty="0" u="sng" sz="55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0"</a:t>
            </a:r>
            <a:r>
              <a:rPr dirty="0" u="sng" sz="5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endParaRPr sz="550">
              <a:latin typeface="Arial"/>
              <a:cs typeface="Arial"/>
            </a:endParaRPr>
          </a:p>
        </p:txBody>
      </p:sp>
      <p:sp>
        <p:nvSpPr>
          <p:cNvPr id="874" name="object 874" descr=""/>
          <p:cNvSpPr txBox="1"/>
          <p:nvPr/>
        </p:nvSpPr>
        <p:spPr>
          <a:xfrm>
            <a:off x="680704" y="1890409"/>
            <a:ext cx="245110" cy="37147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550" spc="-10">
                <a:latin typeface="Arial"/>
                <a:cs typeface="Arial"/>
              </a:rPr>
              <a:t>B.O.D.</a:t>
            </a:r>
            <a:endParaRPr sz="550">
              <a:latin typeface="Arial"/>
              <a:cs typeface="Arial"/>
            </a:endParaRPr>
          </a:p>
          <a:p>
            <a:pPr marL="15875" marR="72390" indent="2540">
              <a:lnSpc>
                <a:spcPct val="104099"/>
              </a:lnSpc>
              <a:spcBef>
                <a:spcPts val="330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875" name="object 875" descr=""/>
          <p:cNvGrpSpPr/>
          <p:nvPr/>
        </p:nvGrpSpPr>
        <p:grpSpPr>
          <a:xfrm>
            <a:off x="561300" y="1722658"/>
            <a:ext cx="1296670" cy="575945"/>
            <a:chOff x="561300" y="1722658"/>
            <a:chExt cx="1296670" cy="575945"/>
          </a:xfrm>
        </p:grpSpPr>
        <p:sp>
          <p:nvSpPr>
            <p:cNvPr id="876" name="object 876" descr=""/>
            <p:cNvSpPr/>
            <p:nvPr/>
          </p:nvSpPr>
          <p:spPr>
            <a:xfrm>
              <a:off x="630345" y="1877079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w="0" h="139700">
                  <a:moveTo>
                    <a:pt x="0" y="1396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77" name="object 87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1724" y="2160142"/>
              <a:ext cx="183473" cy="132514"/>
            </a:xfrm>
            <a:prstGeom prst="rect">
              <a:avLst/>
            </a:prstGeom>
          </p:spPr>
        </p:pic>
        <p:sp>
          <p:nvSpPr>
            <p:cNvPr id="878" name="object 878" descr=""/>
            <p:cNvSpPr/>
            <p:nvPr/>
          </p:nvSpPr>
          <p:spPr>
            <a:xfrm>
              <a:off x="561935" y="2160724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215467" y="0"/>
                  </a:moveTo>
                  <a:lnTo>
                    <a:pt x="180564" y="0"/>
                  </a:lnTo>
                </a:path>
                <a:path w="215900" h="0">
                  <a:moveTo>
                    <a:pt x="14566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9" name="object 879" descr=""/>
            <p:cNvSpPr/>
            <p:nvPr/>
          </p:nvSpPr>
          <p:spPr>
            <a:xfrm>
              <a:off x="1838453" y="1929899"/>
              <a:ext cx="0" cy="366395"/>
            </a:xfrm>
            <a:custGeom>
              <a:avLst/>
              <a:gdLst/>
              <a:ahLst/>
              <a:cxnLst/>
              <a:rect l="l" t="t" r="r" b="b"/>
              <a:pathLst>
                <a:path w="0" h="366394">
                  <a:moveTo>
                    <a:pt x="0" y="0"/>
                  </a:moveTo>
                  <a:lnTo>
                    <a:pt x="0" y="366015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0" name="object 880" descr=""/>
            <p:cNvSpPr/>
            <p:nvPr/>
          </p:nvSpPr>
          <p:spPr>
            <a:xfrm>
              <a:off x="1821001" y="1945256"/>
              <a:ext cx="0" cy="351155"/>
            </a:xfrm>
            <a:custGeom>
              <a:avLst/>
              <a:gdLst/>
              <a:ahLst/>
              <a:cxnLst/>
              <a:rect l="l" t="t" r="r" b="b"/>
              <a:pathLst>
                <a:path w="0" h="351155">
                  <a:moveTo>
                    <a:pt x="0" y="0"/>
                  </a:moveTo>
                  <a:lnTo>
                    <a:pt x="0" y="13030"/>
                  </a:lnTo>
                </a:path>
                <a:path w="0" h="351155">
                  <a:moveTo>
                    <a:pt x="0" y="23501"/>
                  </a:moveTo>
                  <a:lnTo>
                    <a:pt x="0" y="44443"/>
                  </a:lnTo>
                </a:path>
                <a:path w="0" h="351155">
                  <a:moveTo>
                    <a:pt x="0" y="54913"/>
                  </a:moveTo>
                  <a:lnTo>
                    <a:pt x="0" y="75855"/>
                  </a:lnTo>
                </a:path>
                <a:path w="0" h="351155">
                  <a:moveTo>
                    <a:pt x="0" y="86326"/>
                  </a:moveTo>
                  <a:lnTo>
                    <a:pt x="0" y="107268"/>
                  </a:lnTo>
                </a:path>
                <a:path w="0" h="351155">
                  <a:moveTo>
                    <a:pt x="0" y="117739"/>
                  </a:moveTo>
                  <a:lnTo>
                    <a:pt x="0" y="138681"/>
                  </a:lnTo>
                </a:path>
                <a:path w="0" h="351155">
                  <a:moveTo>
                    <a:pt x="0" y="149151"/>
                  </a:moveTo>
                  <a:lnTo>
                    <a:pt x="0" y="170093"/>
                  </a:lnTo>
                </a:path>
                <a:path w="0" h="351155">
                  <a:moveTo>
                    <a:pt x="0" y="180564"/>
                  </a:moveTo>
                  <a:lnTo>
                    <a:pt x="0" y="201506"/>
                  </a:lnTo>
                </a:path>
                <a:path w="0" h="351155">
                  <a:moveTo>
                    <a:pt x="0" y="211977"/>
                  </a:moveTo>
                  <a:lnTo>
                    <a:pt x="0" y="232919"/>
                  </a:lnTo>
                </a:path>
                <a:path w="0" h="351155">
                  <a:moveTo>
                    <a:pt x="0" y="243389"/>
                  </a:moveTo>
                  <a:lnTo>
                    <a:pt x="0" y="264331"/>
                  </a:lnTo>
                </a:path>
                <a:path w="0" h="351155">
                  <a:moveTo>
                    <a:pt x="0" y="274802"/>
                  </a:moveTo>
                  <a:lnTo>
                    <a:pt x="0" y="295744"/>
                  </a:lnTo>
                </a:path>
                <a:path w="0" h="351155">
                  <a:moveTo>
                    <a:pt x="0" y="306215"/>
                  </a:moveTo>
                  <a:lnTo>
                    <a:pt x="0" y="327157"/>
                  </a:lnTo>
                </a:path>
                <a:path w="0" h="351155">
                  <a:moveTo>
                    <a:pt x="0" y="337627"/>
                  </a:moveTo>
                  <a:lnTo>
                    <a:pt x="0" y="350658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1" name="object 881" descr=""/>
            <p:cNvSpPr/>
            <p:nvPr/>
          </p:nvSpPr>
          <p:spPr>
            <a:xfrm>
              <a:off x="1140394" y="1900813"/>
              <a:ext cx="0" cy="395605"/>
            </a:xfrm>
            <a:custGeom>
              <a:avLst/>
              <a:gdLst/>
              <a:ahLst/>
              <a:cxnLst/>
              <a:rect l="l" t="t" r="r" b="b"/>
              <a:pathLst>
                <a:path w="0" h="395605">
                  <a:moveTo>
                    <a:pt x="0" y="0"/>
                  </a:moveTo>
                  <a:lnTo>
                    <a:pt x="0" y="395101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2" name="object 882" descr=""/>
            <p:cNvSpPr/>
            <p:nvPr/>
          </p:nvSpPr>
          <p:spPr>
            <a:xfrm>
              <a:off x="1157845" y="1917567"/>
              <a:ext cx="0" cy="378460"/>
            </a:xfrm>
            <a:custGeom>
              <a:avLst/>
              <a:gdLst/>
              <a:ahLst/>
              <a:cxnLst/>
              <a:rect l="l" t="t" r="r" b="b"/>
              <a:pathLst>
                <a:path w="0" h="378460">
                  <a:moveTo>
                    <a:pt x="0" y="0"/>
                  </a:moveTo>
                  <a:lnTo>
                    <a:pt x="0" y="11168"/>
                  </a:lnTo>
                </a:path>
                <a:path w="0" h="378460">
                  <a:moveTo>
                    <a:pt x="0" y="21639"/>
                  </a:moveTo>
                  <a:lnTo>
                    <a:pt x="0" y="42581"/>
                  </a:lnTo>
                </a:path>
                <a:path w="0" h="378460">
                  <a:moveTo>
                    <a:pt x="0" y="53052"/>
                  </a:moveTo>
                  <a:lnTo>
                    <a:pt x="0" y="73994"/>
                  </a:lnTo>
                </a:path>
                <a:path w="0" h="378460">
                  <a:moveTo>
                    <a:pt x="0" y="84465"/>
                  </a:moveTo>
                  <a:lnTo>
                    <a:pt x="0" y="105406"/>
                  </a:lnTo>
                </a:path>
                <a:path w="0" h="378460">
                  <a:moveTo>
                    <a:pt x="0" y="115877"/>
                  </a:moveTo>
                  <a:lnTo>
                    <a:pt x="0" y="136819"/>
                  </a:lnTo>
                </a:path>
                <a:path w="0" h="378460">
                  <a:moveTo>
                    <a:pt x="0" y="147290"/>
                  </a:moveTo>
                  <a:lnTo>
                    <a:pt x="0" y="168232"/>
                  </a:lnTo>
                </a:path>
                <a:path w="0" h="378460">
                  <a:moveTo>
                    <a:pt x="0" y="178703"/>
                  </a:moveTo>
                  <a:lnTo>
                    <a:pt x="0" y="199644"/>
                  </a:lnTo>
                </a:path>
                <a:path w="0" h="378460">
                  <a:moveTo>
                    <a:pt x="0" y="210115"/>
                  </a:moveTo>
                  <a:lnTo>
                    <a:pt x="0" y="231057"/>
                  </a:lnTo>
                </a:path>
                <a:path w="0" h="378460">
                  <a:moveTo>
                    <a:pt x="0" y="241528"/>
                  </a:moveTo>
                  <a:lnTo>
                    <a:pt x="0" y="262470"/>
                  </a:lnTo>
                </a:path>
                <a:path w="0" h="378460">
                  <a:moveTo>
                    <a:pt x="0" y="272941"/>
                  </a:moveTo>
                  <a:lnTo>
                    <a:pt x="0" y="293882"/>
                  </a:lnTo>
                </a:path>
                <a:path w="0" h="378460">
                  <a:moveTo>
                    <a:pt x="0" y="304353"/>
                  </a:moveTo>
                  <a:lnTo>
                    <a:pt x="0" y="325295"/>
                  </a:lnTo>
                </a:path>
                <a:path w="0" h="378460">
                  <a:moveTo>
                    <a:pt x="0" y="335766"/>
                  </a:moveTo>
                  <a:lnTo>
                    <a:pt x="0" y="356708"/>
                  </a:lnTo>
                </a:path>
                <a:path w="0" h="378460">
                  <a:moveTo>
                    <a:pt x="0" y="367179"/>
                  </a:moveTo>
                  <a:lnTo>
                    <a:pt x="0" y="378348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3" name="object 883" descr=""/>
            <p:cNvSpPr/>
            <p:nvPr/>
          </p:nvSpPr>
          <p:spPr>
            <a:xfrm>
              <a:off x="1178787" y="2045777"/>
              <a:ext cx="265430" cy="250190"/>
            </a:xfrm>
            <a:custGeom>
              <a:avLst/>
              <a:gdLst/>
              <a:ahLst/>
              <a:cxnLst/>
              <a:rect l="l" t="t" r="r" b="b"/>
              <a:pathLst>
                <a:path w="265430" h="250189">
                  <a:moveTo>
                    <a:pt x="5817" y="5817"/>
                  </a:moveTo>
                  <a:lnTo>
                    <a:pt x="5817" y="250137"/>
                  </a:lnTo>
                </a:path>
                <a:path w="265430" h="250189">
                  <a:moveTo>
                    <a:pt x="0" y="0"/>
                  </a:moveTo>
                  <a:lnTo>
                    <a:pt x="0" y="250137"/>
                  </a:lnTo>
                </a:path>
                <a:path w="265430" h="250189">
                  <a:moveTo>
                    <a:pt x="110526" y="5817"/>
                  </a:moveTo>
                  <a:lnTo>
                    <a:pt x="110526" y="250137"/>
                  </a:lnTo>
                </a:path>
                <a:path w="265430" h="250189">
                  <a:moveTo>
                    <a:pt x="116343" y="0"/>
                  </a:moveTo>
                  <a:lnTo>
                    <a:pt x="116343" y="250137"/>
                  </a:lnTo>
                </a:path>
                <a:path w="265430" h="250189">
                  <a:moveTo>
                    <a:pt x="154271" y="5817"/>
                  </a:moveTo>
                  <a:lnTo>
                    <a:pt x="154271" y="250137"/>
                  </a:lnTo>
                </a:path>
                <a:path w="265430" h="250189">
                  <a:moveTo>
                    <a:pt x="148453" y="0"/>
                  </a:moveTo>
                  <a:lnTo>
                    <a:pt x="148453" y="250137"/>
                  </a:lnTo>
                </a:path>
                <a:path w="265430" h="250189">
                  <a:moveTo>
                    <a:pt x="258979" y="5817"/>
                  </a:moveTo>
                  <a:lnTo>
                    <a:pt x="259212" y="250137"/>
                  </a:lnTo>
                </a:path>
                <a:path w="265430" h="250189">
                  <a:moveTo>
                    <a:pt x="264797" y="0"/>
                  </a:moveTo>
                  <a:lnTo>
                    <a:pt x="265029" y="250137"/>
                  </a:lnTo>
                </a:path>
                <a:path w="265430" h="250189">
                  <a:moveTo>
                    <a:pt x="5817" y="5817"/>
                  </a:moveTo>
                  <a:lnTo>
                    <a:pt x="110526" y="5817"/>
                  </a:lnTo>
                </a:path>
                <a:path w="265430" h="250189">
                  <a:moveTo>
                    <a:pt x="0" y="0"/>
                  </a:moveTo>
                  <a:lnTo>
                    <a:pt x="116343" y="0"/>
                  </a:lnTo>
                </a:path>
                <a:path w="265430" h="250189">
                  <a:moveTo>
                    <a:pt x="154271" y="5817"/>
                  </a:moveTo>
                  <a:lnTo>
                    <a:pt x="258979" y="5817"/>
                  </a:lnTo>
                </a:path>
                <a:path w="265430" h="250189">
                  <a:moveTo>
                    <a:pt x="148453" y="0"/>
                  </a:moveTo>
                  <a:lnTo>
                    <a:pt x="264797" y="0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4" name="object 884" descr=""/>
            <p:cNvSpPr/>
            <p:nvPr/>
          </p:nvSpPr>
          <p:spPr>
            <a:xfrm>
              <a:off x="1140394" y="1916869"/>
              <a:ext cx="698500" cy="379095"/>
            </a:xfrm>
            <a:custGeom>
              <a:avLst/>
              <a:gdLst/>
              <a:ahLst/>
              <a:cxnLst/>
              <a:rect l="l" t="t" r="r" b="b"/>
              <a:pathLst>
                <a:path w="698500" h="379094">
                  <a:moveTo>
                    <a:pt x="148919" y="134725"/>
                  </a:moveTo>
                  <a:lnTo>
                    <a:pt x="139611" y="145428"/>
                  </a:lnTo>
                </a:path>
                <a:path w="698500" h="379094">
                  <a:moveTo>
                    <a:pt x="135190" y="150780"/>
                  </a:moveTo>
                  <a:lnTo>
                    <a:pt x="126116" y="161484"/>
                  </a:lnTo>
                </a:path>
                <a:path w="698500" h="379094">
                  <a:moveTo>
                    <a:pt x="121462" y="166603"/>
                  </a:moveTo>
                  <a:lnTo>
                    <a:pt x="112387" y="177307"/>
                  </a:lnTo>
                </a:path>
                <a:path w="698500" h="379094">
                  <a:moveTo>
                    <a:pt x="107966" y="182658"/>
                  </a:moveTo>
                  <a:lnTo>
                    <a:pt x="98891" y="193129"/>
                  </a:lnTo>
                </a:path>
                <a:path w="698500" h="379094">
                  <a:moveTo>
                    <a:pt x="94237" y="198481"/>
                  </a:moveTo>
                  <a:lnTo>
                    <a:pt x="85163" y="209185"/>
                  </a:lnTo>
                </a:path>
                <a:path w="698500" h="379094">
                  <a:moveTo>
                    <a:pt x="80742" y="214304"/>
                  </a:moveTo>
                  <a:lnTo>
                    <a:pt x="71434" y="225007"/>
                  </a:lnTo>
                </a:path>
                <a:path w="698500" h="379094">
                  <a:moveTo>
                    <a:pt x="67013" y="230359"/>
                  </a:moveTo>
                  <a:lnTo>
                    <a:pt x="57938" y="240830"/>
                  </a:lnTo>
                </a:path>
                <a:path w="698500" h="379094">
                  <a:moveTo>
                    <a:pt x="53285" y="246182"/>
                  </a:moveTo>
                  <a:lnTo>
                    <a:pt x="44210" y="256885"/>
                  </a:lnTo>
                  <a:lnTo>
                    <a:pt x="53285" y="267589"/>
                  </a:lnTo>
                </a:path>
                <a:path w="698500" h="379094">
                  <a:moveTo>
                    <a:pt x="57938" y="272941"/>
                  </a:moveTo>
                  <a:lnTo>
                    <a:pt x="67013" y="283644"/>
                  </a:lnTo>
                </a:path>
                <a:path w="698500" h="379094">
                  <a:moveTo>
                    <a:pt x="71434" y="288763"/>
                  </a:moveTo>
                  <a:lnTo>
                    <a:pt x="80742" y="299467"/>
                  </a:lnTo>
                </a:path>
                <a:path w="698500" h="379094">
                  <a:moveTo>
                    <a:pt x="85163" y="304819"/>
                  </a:moveTo>
                  <a:lnTo>
                    <a:pt x="94237" y="315290"/>
                  </a:lnTo>
                </a:path>
                <a:path w="698500" h="379094">
                  <a:moveTo>
                    <a:pt x="98891" y="320641"/>
                  </a:moveTo>
                  <a:lnTo>
                    <a:pt x="107966" y="331345"/>
                  </a:lnTo>
                </a:path>
                <a:path w="698500" h="379094">
                  <a:moveTo>
                    <a:pt x="112387" y="336697"/>
                  </a:moveTo>
                  <a:lnTo>
                    <a:pt x="121462" y="347168"/>
                  </a:lnTo>
                </a:path>
                <a:path w="698500" h="379094">
                  <a:moveTo>
                    <a:pt x="126116" y="352519"/>
                  </a:moveTo>
                  <a:lnTo>
                    <a:pt x="135190" y="362990"/>
                  </a:lnTo>
                </a:path>
                <a:path w="698500" h="379094">
                  <a:moveTo>
                    <a:pt x="139611" y="368342"/>
                  </a:moveTo>
                  <a:lnTo>
                    <a:pt x="148919" y="379046"/>
                  </a:lnTo>
                </a:path>
                <a:path w="698500" h="379094">
                  <a:moveTo>
                    <a:pt x="297373" y="134725"/>
                  </a:moveTo>
                  <a:lnTo>
                    <a:pt x="287367" y="147523"/>
                  </a:lnTo>
                </a:path>
                <a:path w="698500" h="379094">
                  <a:moveTo>
                    <a:pt x="283179" y="152874"/>
                  </a:moveTo>
                  <a:lnTo>
                    <a:pt x="274337" y="163811"/>
                  </a:lnTo>
                </a:path>
                <a:path w="698500" h="379094">
                  <a:moveTo>
                    <a:pt x="270148" y="169395"/>
                  </a:moveTo>
                  <a:lnTo>
                    <a:pt x="261539" y="180331"/>
                  </a:lnTo>
                </a:path>
                <a:path w="698500" h="379094">
                  <a:moveTo>
                    <a:pt x="257118" y="185683"/>
                  </a:moveTo>
                  <a:lnTo>
                    <a:pt x="248509" y="196619"/>
                  </a:lnTo>
                </a:path>
                <a:path w="698500" h="379094">
                  <a:moveTo>
                    <a:pt x="244087" y="202204"/>
                  </a:moveTo>
                  <a:lnTo>
                    <a:pt x="235478" y="213140"/>
                  </a:lnTo>
                </a:path>
                <a:path w="698500" h="379094">
                  <a:moveTo>
                    <a:pt x="231057" y="218492"/>
                  </a:moveTo>
                  <a:lnTo>
                    <a:pt x="222448" y="229428"/>
                  </a:lnTo>
                </a:path>
                <a:path w="698500" h="379094">
                  <a:moveTo>
                    <a:pt x="218027" y="235013"/>
                  </a:moveTo>
                  <a:lnTo>
                    <a:pt x="209417" y="245949"/>
                  </a:lnTo>
                </a:path>
                <a:path w="698500" h="379094">
                  <a:moveTo>
                    <a:pt x="204996" y="251533"/>
                  </a:moveTo>
                  <a:lnTo>
                    <a:pt x="194991" y="264099"/>
                  </a:lnTo>
                  <a:lnTo>
                    <a:pt x="202204" y="272010"/>
                  </a:lnTo>
                </a:path>
                <a:path w="698500" h="379094">
                  <a:moveTo>
                    <a:pt x="206858" y="277362"/>
                  </a:moveTo>
                  <a:lnTo>
                    <a:pt x="216165" y="287833"/>
                  </a:lnTo>
                </a:path>
                <a:path w="698500" h="379094">
                  <a:moveTo>
                    <a:pt x="220819" y="292952"/>
                  </a:moveTo>
                  <a:lnTo>
                    <a:pt x="230126" y="303423"/>
                  </a:lnTo>
                </a:path>
                <a:path w="698500" h="379094">
                  <a:moveTo>
                    <a:pt x="234780" y="308542"/>
                  </a:moveTo>
                  <a:lnTo>
                    <a:pt x="243855" y="319012"/>
                  </a:lnTo>
                </a:path>
                <a:path w="698500" h="379094">
                  <a:moveTo>
                    <a:pt x="248509" y="324132"/>
                  </a:moveTo>
                  <a:lnTo>
                    <a:pt x="257816" y="334602"/>
                  </a:lnTo>
                </a:path>
                <a:path w="698500" h="379094">
                  <a:moveTo>
                    <a:pt x="262470" y="339954"/>
                  </a:moveTo>
                  <a:lnTo>
                    <a:pt x="271777" y="350192"/>
                  </a:lnTo>
                </a:path>
                <a:path w="698500" h="379094">
                  <a:moveTo>
                    <a:pt x="276431" y="355544"/>
                  </a:moveTo>
                  <a:lnTo>
                    <a:pt x="285738" y="366015"/>
                  </a:lnTo>
                </a:path>
                <a:path w="698500" h="379094">
                  <a:moveTo>
                    <a:pt x="290392" y="371134"/>
                  </a:moveTo>
                  <a:lnTo>
                    <a:pt x="297605" y="379046"/>
                  </a:lnTo>
                </a:path>
                <a:path w="698500" h="379094">
                  <a:moveTo>
                    <a:pt x="0" y="0"/>
                  </a:moveTo>
                  <a:lnTo>
                    <a:pt x="14193" y="698"/>
                  </a:lnTo>
                </a:path>
                <a:path w="698500" h="379094">
                  <a:moveTo>
                    <a:pt x="24664" y="930"/>
                  </a:moveTo>
                  <a:lnTo>
                    <a:pt x="45606" y="1861"/>
                  </a:lnTo>
                </a:path>
                <a:path w="698500" h="379094">
                  <a:moveTo>
                    <a:pt x="56077" y="2326"/>
                  </a:moveTo>
                  <a:lnTo>
                    <a:pt x="77019" y="3257"/>
                  </a:lnTo>
                </a:path>
                <a:path w="698500" h="379094">
                  <a:moveTo>
                    <a:pt x="87490" y="3722"/>
                  </a:moveTo>
                  <a:lnTo>
                    <a:pt x="108431" y="4421"/>
                  </a:lnTo>
                </a:path>
                <a:path w="698500" h="379094">
                  <a:moveTo>
                    <a:pt x="118902" y="4886"/>
                  </a:moveTo>
                  <a:lnTo>
                    <a:pt x="139844" y="5817"/>
                  </a:lnTo>
                </a:path>
                <a:path w="698500" h="379094">
                  <a:moveTo>
                    <a:pt x="150315" y="6282"/>
                  </a:moveTo>
                  <a:lnTo>
                    <a:pt x="171257" y="7213"/>
                  </a:lnTo>
                </a:path>
                <a:path w="698500" h="379094">
                  <a:moveTo>
                    <a:pt x="181728" y="7678"/>
                  </a:moveTo>
                  <a:lnTo>
                    <a:pt x="202669" y="8376"/>
                  </a:lnTo>
                </a:path>
                <a:path w="698500" h="379094">
                  <a:moveTo>
                    <a:pt x="213140" y="8842"/>
                  </a:moveTo>
                  <a:lnTo>
                    <a:pt x="234082" y="9772"/>
                  </a:lnTo>
                </a:path>
                <a:path w="698500" h="379094">
                  <a:moveTo>
                    <a:pt x="244553" y="10238"/>
                  </a:moveTo>
                  <a:lnTo>
                    <a:pt x="265262" y="11168"/>
                  </a:lnTo>
                </a:path>
                <a:path w="698500" h="379094">
                  <a:moveTo>
                    <a:pt x="275733" y="11401"/>
                  </a:moveTo>
                  <a:lnTo>
                    <a:pt x="296675" y="12332"/>
                  </a:lnTo>
                </a:path>
                <a:path w="698500" h="379094">
                  <a:moveTo>
                    <a:pt x="307145" y="12797"/>
                  </a:moveTo>
                  <a:lnTo>
                    <a:pt x="328087" y="13728"/>
                  </a:lnTo>
                </a:path>
                <a:path w="698500" h="379094">
                  <a:moveTo>
                    <a:pt x="338558" y="14193"/>
                  </a:moveTo>
                  <a:lnTo>
                    <a:pt x="359500" y="14891"/>
                  </a:lnTo>
                </a:path>
                <a:path w="698500" h="379094">
                  <a:moveTo>
                    <a:pt x="369971" y="15357"/>
                  </a:moveTo>
                  <a:lnTo>
                    <a:pt x="390913" y="16288"/>
                  </a:lnTo>
                </a:path>
                <a:path w="698500" h="379094">
                  <a:moveTo>
                    <a:pt x="401383" y="16753"/>
                  </a:moveTo>
                  <a:lnTo>
                    <a:pt x="422325" y="17684"/>
                  </a:lnTo>
                </a:path>
                <a:path w="698500" h="379094">
                  <a:moveTo>
                    <a:pt x="432796" y="18149"/>
                  </a:moveTo>
                  <a:lnTo>
                    <a:pt x="453738" y="18847"/>
                  </a:lnTo>
                </a:path>
                <a:path w="698500" h="379094">
                  <a:moveTo>
                    <a:pt x="464209" y="19312"/>
                  </a:moveTo>
                  <a:lnTo>
                    <a:pt x="485151" y="20243"/>
                  </a:lnTo>
                </a:path>
                <a:path w="698500" h="379094">
                  <a:moveTo>
                    <a:pt x="495621" y="20709"/>
                  </a:moveTo>
                  <a:lnTo>
                    <a:pt x="516563" y="21639"/>
                  </a:lnTo>
                </a:path>
                <a:path w="698500" h="379094">
                  <a:moveTo>
                    <a:pt x="526801" y="21872"/>
                  </a:moveTo>
                  <a:lnTo>
                    <a:pt x="547743" y="22803"/>
                  </a:lnTo>
                </a:path>
                <a:path w="698500" h="379094">
                  <a:moveTo>
                    <a:pt x="558214" y="23268"/>
                  </a:moveTo>
                  <a:lnTo>
                    <a:pt x="579156" y="24199"/>
                  </a:lnTo>
                </a:path>
                <a:path w="698500" h="379094">
                  <a:moveTo>
                    <a:pt x="589627" y="24664"/>
                  </a:moveTo>
                  <a:lnTo>
                    <a:pt x="610568" y="25362"/>
                  </a:lnTo>
                </a:path>
                <a:path w="698500" h="379094">
                  <a:moveTo>
                    <a:pt x="621039" y="25828"/>
                  </a:moveTo>
                  <a:lnTo>
                    <a:pt x="641981" y="26758"/>
                  </a:lnTo>
                </a:path>
                <a:path w="698500" h="379094">
                  <a:moveTo>
                    <a:pt x="652452" y="27224"/>
                  </a:moveTo>
                  <a:lnTo>
                    <a:pt x="673394" y="28155"/>
                  </a:lnTo>
                </a:path>
                <a:path w="698500" h="379094">
                  <a:moveTo>
                    <a:pt x="683865" y="28387"/>
                  </a:moveTo>
                  <a:lnTo>
                    <a:pt x="698059" y="29085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5" name="object 885" descr=""/>
            <p:cNvSpPr/>
            <p:nvPr/>
          </p:nvSpPr>
          <p:spPr>
            <a:xfrm>
              <a:off x="1140394" y="1912447"/>
              <a:ext cx="698500" cy="29209"/>
            </a:xfrm>
            <a:custGeom>
              <a:avLst/>
              <a:gdLst/>
              <a:ahLst/>
              <a:cxnLst/>
              <a:rect l="l" t="t" r="r" b="b"/>
              <a:pathLst>
                <a:path w="698500" h="29210">
                  <a:moveTo>
                    <a:pt x="0" y="0"/>
                  </a:moveTo>
                  <a:lnTo>
                    <a:pt x="698291" y="2908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6" name="object 886" descr=""/>
            <p:cNvSpPr/>
            <p:nvPr/>
          </p:nvSpPr>
          <p:spPr>
            <a:xfrm>
              <a:off x="1140394" y="1900813"/>
              <a:ext cx="698500" cy="29209"/>
            </a:xfrm>
            <a:custGeom>
              <a:avLst/>
              <a:gdLst/>
              <a:ahLst/>
              <a:cxnLst/>
              <a:rect l="l" t="t" r="r" b="b"/>
              <a:pathLst>
                <a:path w="698500" h="29210">
                  <a:moveTo>
                    <a:pt x="0" y="0"/>
                  </a:moveTo>
                  <a:lnTo>
                    <a:pt x="698059" y="29085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7" name="object 887" descr=""/>
            <p:cNvSpPr/>
            <p:nvPr/>
          </p:nvSpPr>
          <p:spPr>
            <a:xfrm>
              <a:off x="1838453" y="1936647"/>
              <a:ext cx="19050" cy="27305"/>
            </a:xfrm>
            <a:custGeom>
              <a:avLst/>
              <a:gdLst/>
              <a:ahLst/>
              <a:cxnLst/>
              <a:rect l="l" t="t" r="r" b="b"/>
              <a:pathLst>
                <a:path w="19050" h="27305">
                  <a:moveTo>
                    <a:pt x="0" y="9307"/>
                  </a:moveTo>
                  <a:lnTo>
                    <a:pt x="0" y="26526"/>
                  </a:lnTo>
                  <a:lnTo>
                    <a:pt x="15589" y="26991"/>
                  </a:lnTo>
                  <a:lnTo>
                    <a:pt x="18847" y="13495"/>
                  </a:lnTo>
                  <a:lnTo>
                    <a:pt x="16520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8" name="object 888" descr=""/>
            <p:cNvSpPr/>
            <p:nvPr/>
          </p:nvSpPr>
          <p:spPr>
            <a:xfrm>
              <a:off x="630345" y="1725833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9" name="object 889" descr=""/>
            <p:cNvSpPr/>
            <p:nvPr/>
          </p:nvSpPr>
          <p:spPr>
            <a:xfrm>
              <a:off x="630345" y="1725833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0" name="object 890" descr=""/>
            <p:cNvSpPr/>
            <p:nvPr/>
          </p:nvSpPr>
          <p:spPr>
            <a:xfrm>
              <a:off x="630345" y="1726298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1163"/>
                  </a:moveTo>
                  <a:lnTo>
                    <a:pt x="10936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  <a:path w="11429" h="1269">
                  <a:moveTo>
                    <a:pt x="0" y="0"/>
                  </a:moveTo>
                  <a:lnTo>
                    <a:pt x="0" y="1163"/>
                  </a:lnTo>
                  <a:lnTo>
                    <a:pt x="5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1" name="object 891" descr=""/>
            <p:cNvSpPr/>
            <p:nvPr/>
          </p:nvSpPr>
          <p:spPr>
            <a:xfrm>
              <a:off x="630345" y="1726298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0"/>
                  </a:moveTo>
                  <a:lnTo>
                    <a:pt x="5584" y="0"/>
                  </a:lnTo>
                  <a:lnTo>
                    <a:pt x="0" y="1163"/>
                  </a:lnTo>
                  <a:lnTo>
                    <a:pt x="0" y="0"/>
                  </a:lnTo>
                  <a:close/>
                </a:path>
                <a:path w="11429" h="1269">
                  <a:moveTo>
                    <a:pt x="5584" y="0"/>
                  </a:moveTo>
                  <a:lnTo>
                    <a:pt x="0" y="1163"/>
                  </a:lnTo>
                  <a:lnTo>
                    <a:pt x="10936" y="1163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2" name="object 892" descr=""/>
            <p:cNvSpPr/>
            <p:nvPr/>
          </p:nvSpPr>
          <p:spPr>
            <a:xfrm>
              <a:off x="630345" y="1727462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5">
                  <a:moveTo>
                    <a:pt x="0" y="1861"/>
                  </a:moveTo>
                  <a:lnTo>
                    <a:pt x="16288" y="1861"/>
                  </a:lnTo>
                  <a:lnTo>
                    <a:pt x="10936" y="0"/>
                  </a:lnTo>
                  <a:lnTo>
                    <a:pt x="0" y="1861"/>
                  </a:lnTo>
                  <a:close/>
                </a:path>
                <a:path w="16509" h="1905">
                  <a:moveTo>
                    <a:pt x="0" y="0"/>
                  </a:moveTo>
                  <a:lnTo>
                    <a:pt x="0" y="1861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3" name="object 893" descr=""/>
            <p:cNvSpPr/>
            <p:nvPr/>
          </p:nvSpPr>
          <p:spPr>
            <a:xfrm>
              <a:off x="630345" y="1727462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5">
                  <a:moveTo>
                    <a:pt x="0" y="0"/>
                  </a:moveTo>
                  <a:lnTo>
                    <a:pt x="10936" y="0"/>
                  </a:lnTo>
                  <a:lnTo>
                    <a:pt x="0" y="1861"/>
                  </a:lnTo>
                  <a:lnTo>
                    <a:pt x="0" y="0"/>
                  </a:lnTo>
                  <a:close/>
                </a:path>
                <a:path w="16509" h="1905">
                  <a:moveTo>
                    <a:pt x="10936" y="0"/>
                  </a:moveTo>
                  <a:lnTo>
                    <a:pt x="0" y="1861"/>
                  </a:lnTo>
                  <a:lnTo>
                    <a:pt x="16288" y="1861"/>
                  </a:lnTo>
                  <a:lnTo>
                    <a:pt x="1093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4" name="object 894" descr=""/>
            <p:cNvSpPr/>
            <p:nvPr/>
          </p:nvSpPr>
          <p:spPr>
            <a:xfrm>
              <a:off x="630345" y="1729323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792"/>
                  </a:moveTo>
                  <a:lnTo>
                    <a:pt x="21174" y="2792"/>
                  </a:lnTo>
                  <a:lnTo>
                    <a:pt x="16288" y="0"/>
                  </a:lnTo>
                  <a:lnTo>
                    <a:pt x="0" y="2792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792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5" name="object 895" descr=""/>
            <p:cNvSpPr/>
            <p:nvPr/>
          </p:nvSpPr>
          <p:spPr>
            <a:xfrm>
              <a:off x="630345" y="1729323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0"/>
                  </a:lnTo>
                  <a:lnTo>
                    <a:pt x="0" y="2792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16288" y="0"/>
                  </a:moveTo>
                  <a:lnTo>
                    <a:pt x="0" y="2792"/>
                  </a:lnTo>
                  <a:lnTo>
                    <a:pt x="21174" y="2792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6" name="object 896" descr=""/>
            <p:cNvSpPr/>
            <p:nvPr/>
          </p:nvSpPr>
          <p:spPr>
            <a:xfrm>
              <a:off x="630345" y="1732115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3257"/>
                  </a:moveTo>
                  <a:lnTo>
                    <a:pt x="25595" y="3257"/>
                  </a:lnTo>
                  <a:lnTo>
                    <a:pt x="21174" y="0"/>
                  </a:lnTo>
                  <a:lnTo>
                    <a:pt x="0" y="3257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0" y="3257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7" name="object 897" descr=""/>
            <p:cNvSpPr/>
            <p:nvPr/>
          </p:nvSpPr>
          <p:spPr>
            <a:xfrm>
              <a:off x="630345" y="1732116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0"/>
                  </a:moveTo>
                  <a:lnTo>
                    <a:pt x="21174" y="0"/>
                  </a:lnTo>
                  <a:lnTo>
                    <a:pt x="0" y="3257"/>
                  </a:lnTo>
                  <a:lnTo>
                    <a:pt x="0" y="0"/>
                  </a:lnTo>
                  <a:close/>
                </a:path>
                <a:path w="26034" h="3810">
                  <a:moveTo>
                    <a:pt x="21174" y="0"/>
                  </a:moveTo>
                  <a:lnTo>
                    <a:pt x="0" y="3257"/>
                  </a:lnTo>
                  <a:lnTo>
                    <a:pt x="25595" y="3257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8" name="object 898" descr=""/>
            <p:cNvSpPr/>
            <p:nvPr/>
          </p:nvSpPr>
          <p:spPr>
            <a:xfrm>
              <a:off x="630345" y="1735373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0" y="3955"/>
                  </a:moveTo>
                  <a:lnTo>
                    <a:pt x="29551" y="3955"/>
                  </a:lnTo>
                  <a:lnTo>
                    <a:pt x="25595" y="0"/>
                  </a:lnTo>
                  <a:lnTo>
                    <a:pt x="0" y="3955"/>
                  </a:lnTo>
                  <a:close/>
                </a:path>
                <a:path w="29845" h="4444">
                  <a:moveTo>
                    <a:pt x="0" y="0"/>
                  </a:moveTo>
                  <a:lnTo>
                    <a:pt x="0" y="3955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9" name="object 899" descr=""/>
            <p:cNvSpPr/>
            <p:nvPr/>
          </p:nvSpPr>
          <p:spPr>
            <a:xfrm>
              <a:off x="630345" y="1735373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0" y="0"/>
                  </a:moveTo>
                  <a:lnTo>
                    <a:pt x="25595" y="0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  <a:path w="29845" h="4444">
                  <a:moveTo>
                    <a:pt x="25595" y="0"/>
                  </a:moveTo>
                  <a:lnTo>
                    <a:pt x="0" y="3955"/>
                  </a:lnTo>
                  <a:lnTo>
                    <a:pt x="29551" y="3955"/>
                  </a:lnTo>
                  <a:lnTo>
                    <a:pt x="255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0" name="object 900" descr=""/>
            <p:cNvSpPr/>
            <p:nvPr/>
          </p:nvSpPr>
          <p:spPr>
            <a:xfrm>
              <a:off x="630345" y="173932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80">
                  <a:moveTo>
                    <a:pt x="0" y="4653"/>
                  </a:moveTo>
                  <a:lnTo>
                    <a:pt x="33041" y="4653"/>
                  </a:lnTo>
                  <a:lnTo>
                    <a:pt x="29551" y="0"/>
                  </a:lnTo>
                  <a:lnTo>
                    <a:pt x="0" y="4653"/>
                  </a:lnTo>
                  <a:close/>
                </a:path>
                <a:path w="33654" h="5080">
                  <a:moveTo>
                    <a:pt x="0" y="0"/>
                  </a:moveTo>
                  <a:lnTo>
                    <a:pt x="0" y="4653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1" name="object 901" descr=""/>
            <p:cNvSpPr/>
            <p:nvPr/>
          </p:nvSpPr>
          <p:spPr>
            <a:xfrm>
              <a:off x="630345" y="173932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80">
                  <a:moveTo>
                    <a:pt x="0" y="0"/>
                  </a:moveTo>
                  <a:lnTo>
                    <a:pt x="29551" y="0"/>
                  </a:lnTo>
                  <a:lnTo>
                    <a:pt x="0" y="4653"/>
                  </a:lnTo>
                  <a:lnTo>
                    <a:pt x="0" y="0"/>
                  </a:lnTo>
                  <a:close/>
                </a:path>
                <a:path w="33654" h="5080">
                  <a:moveTo>
                    <a:pt x="29551" y="0"/>
                  </a:moveTo>
                  <a:lnTo>
                    <a:pt x="0" y="4653"/>
                  </a:lnTo>
                  <a:lnTo>
                    <a:pt x="33041" y="4653"/>
                  </a:lnTo>
                  <a:lnTo>
                    <a:pt x="295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2" name="object 902" descr=""/>
            <p:cNvSpPr/>
            <p:nvPr/>
          </p:nvSpPr>
          <p:spPr>
            <a:xfrm>
              <a:off x="630345" y="1743982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0" y="4886"/>
                  </a:moveTo>
                  <a:lnTo>
                    <a:pt x="35601" y="4886"/>
                  </a:lnTo>
                  <a:lnTo>
                    <a:pt x="33041" y="0"/>
                  </a:lnTo>
                  <a:lnTo>
                    <a:pt x="0" y="4886"/>
                  </a:lnTo>
                  <a:close/>
                </a:path>
                <a:path w="36195" h="5080">
                  <a:moveTo>
                    <a:pt x="0" y="0"/>
                  </a:moveTo>
                  <a:lnTo>
                    <a:pt x="0" y="4886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3" name="object 903" descr=""/>
            <p:cNvSpPr/>
            <p:nvPr/>
          </p:nvSpPr>
          <p:spPr>
            <a:xfrm>
              <a:off x="630345" y="1743983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0" y="0"/>
                  </a:moveTo>
                  <a:lnTo>
                    <a:pt x="33041" y="0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  <a:path w="36195" h="5080">
                  <a:moveTo>
                    <a:pt x="33041" y="0"/>
                  </a:moveTo>
                  <a:lnTo>
                    <a:pt x="0" y="4886"/>
                  </a:lnTo>
                  <a:lnTo>
                    <a:pt x="35601" y="4886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4" name="object 904" descr=""/>
            <p:cNvSpPr/>
            <p:nvPr/>
          </p:nvSpPr>
          <p:spPr>
            <a:xfrm>
              <a:off x="630345" y="1748869"/>
              <a:ext cx="37465" cy="5715"/>
            </a:xfrm>
            <a:custGeom>
              <a:avLst/>
              <a:gdLst/>
              <a:ahLst/>
              <a:cxnLst/>
              <a:rect l="l" t="t" r="r" b="b"/>
              <a:pathLst>
                <a:path w="37465" h="5714">
                  <a:moveTo>
                    <a:pt x="0" y="5119"/>
                  </a:moveTo>
                  <a:lnTo>
                    <a:pt x="37462" y="5119"/>
                  </a:lnTo>
                  <a:lnTo>
                    <a:pt x="35601" y="0"/>
                  </a:lnTo>
                  <a:lnTo>
                    <a:pt x="0" y="5119"/>
                  </a:lnTo>
                  <a:close/>
                </a:path>
                <a:path w="37465" h="5714">
                  <a:moveTo>
                    <a:pt x="0" y="0"/>
                  </a:moveTo>
                  <a:lnTo>
                    <a:pt x="0" y="5119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5" name="object 905" descr=""/>
            <p:cNvSpPr/>
            <p:nvPr/>
          </p:nvSpPr>
          <p:spPr>
            <a:xfrm>
              <a:off x="630345" y="1748869"/>
              <a:ext cx="37465" cy="5715"/>
            </a:xfrm>
            <a:custGeom>
              <a:avLst/>
              <a:gdLst/>
              <a:ahLst/>
              <a:cxnLst/>
              <a:rect l="l" t="t" r="r" b="b"/>
              <a:pathLst>
                <a:path w="37465" h="5714">
                  <a:moveTo>
                    <a:pt x="0" y="0"/>
                  </a:moveTo>
                  <a:lnTo>
                    <a:pt x="35601" y="0"/>
                  </a:lnTo>
                  <a:lnTo>
                    <a:pt x="0" y="5119"/>
                  </a:lnTo>
                  <a:lnTo>
                    <a:pt x="0" y="0"/>
                  </a:lnTo>
                  <a:close/>
                </a:path>
                <a:path w="37465" h="5714">
                  <a:moveTo>
                    <a:pt x="35601" y="0"/>
                  </a:moveTo>
                  <a:lnTo>
                    <a:pt x="0" y="5119"/>
                  </a:lnTo>
                  <a:lnTo>
                    <a:pt x="37462" y="5119"/>
                  </a:lnTo>
                  <a:lnTo>
                    <a:pt x="3560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6" name="object 906" descr=""/>
            <p:cNvSpPr/>
            <p:nvPr/>
          </p:nvSpPr>
          <p:spPr>
            <a:xfrm>
              <a:off x="630345" y="175398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5584"/>
                  </a:moveTo>
                  <a:lnTo>
                    <a:pt x="38858" y="5584"/>
                  </a:lnTo>
                  <a:lnTo>
                    <a:pt x="37462" y="0"/>
                  </a:lnTo>
                  <a:lnTo>
                    <a:pt x="0" y="5584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0" y="5584"/>
                  </a:lnTo>
                  <a:lnTo>
                    <a:pt x="374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7" name="object 907" descr=""/>
            <p:cNvSpPr/>
            <p:nvPr/>
          </p:nvSpPr>
          <p:spPr>
            <a:xfrm>
              <a:off x="630345" y="175398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7462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37462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37462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8" name="object 908" descr=""/>
            <p:cNvSpPr/>
            <p:nvPr/>
          </p:nvSpPr>
          <p:spPr>
            <a:xfrm>
              <a:off x="630345" y="175957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5584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9" name="object 909" descr=""/>
            <p:cNvSpPr/>
            <p:nvPr/>
          </p:nvSpPr>
          <p:spPr>
            <a:xfrm>
              <a:off x="630345" y="175957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8858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38858" y="0"/>
                  </a:moveTo>
                  <a:lnTo>
                    <a:pt x="0" y="5584"/>
                  </a:lnTo>
                  <a:lnTo>
                    <a:pt x="39091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0" name="object 910" descr=""/>
            <p:cNvSpPr/>
            <p:nvPr/>
          </p:nvSpPr>
          <p:spPr>
            <a:xfrm>
              <a:off x="591021" y="176515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465" y="5584"/>
                  </a:moveTo>
                  <a:lnTo>
                    <a:pt x="39323" y="5584"/>
                  </a:lnTo>
                  <a:lnTo>
                    <a:pt x="39323" y="0"/>
                  </a:lnTo>
                  <a:lnTo>
                    <a:pt x="465" y="5584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465" y="5584"/>
                  </a:lnTo>
                  <a:lnTo>
                    <a:pt x="393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1" name="object 911" descr=""/>
            <p:cNvSpPr/>
            <p:nvPr/>
          </p:nvSpPr>
          <p:spPr>
            <a:xfrm>
              <a:off x="591021" y="176515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9323" y="0"/>
                  </a:lnTo>
                  <a:lnTo>
                    <a:pt x="465" y="5584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39323" y="0"/>
                  </a:moveTo>
                  <a:lnTo>
                    <a:pt x="465" y="5584"/>
                  </a:lnTo>
                  <a:lnTo>
                    <a:pt x="39323" y="5584"/>
                  </a:lnTo>
                  <a:lnTo>
                    <a:pt x="3932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2" name="object 912" descr=""/>
            <p:cNvSpPr/>
            <p:nvPr/>
          </p:nvSpPr>
          <p:spPr>
            <a:xfrm>
              <a:off x="591486" y="177074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1163" y="5584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1163" y="5584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1163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3" name="object 913" descr=""/>
            <p:cNvSpPr/>
            <p:nvPr/>
          </p:nvSpPr>
          <p:spPr>
            <a:xfrm>
              <a:off x="591487" y="177074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8858" y="0"/>
                  </a:lnTo>
                  <a:lnTo>
                    <a:pt x="1163" y="5584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38858" y="0"/>
                  </a:moveTo>
                  <a:lnTo>
                    <a:pt x="1163" y="5584"/>
                  </a:lnTo>
                  <a:lnTo>
                    <a:pt x="38858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4" name="object 914" descr=""/>
            <p:cNvSpPr/>
            <p:nvPr/>
          </p:nvSpPr>
          <p:spPr>
            <a:xfrm>
              <a:off x="592650" y="1776326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1861" y="5119"/>
                  </a:moveTo>
                  <a:lnTo>
                    <a:pt x="37695" y="5119"/>
                  </a:lnTo>
                  <a:lnTo>
                    <a:pt x="37695" y="0"/>
                  </a:lnTo>
                  <a:lnTo>
                    <a:pt x="1861" y="5119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1861" y="5119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5" name="object 915" descr=""/>
            <p:cNvSpPr/>
            <p:nvPr/>
          </p:nvSpPr>
          <p:spPr>
            <a:xfrm>
              <a:off x="592650" y="1776326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0"/>
                  </a:moveTo>
                  <a:lnTo>
                    <a:pt x="37695" y="0"/>
                  </a:lnTo>
                  <a:lnTo>
                    <a:pt x="1861" y="5119"/>
                  </a:lnTo>
                  <a:lnTo>
                    <a:pt x="0" y="0"/>
                  </a:lnTo>
                  <a:close/>
                </a:path>
                <a:path w="38100" h="5714">
                  <a:moveTo>
                    <a:pt x="37695" y="0"/>
                  </a:moveTo>
                  <a:lnTo>
                    <a:pt x="1861" y="5119"/>
                  </a:lnTo>
                  <a:lnTo>
                    <a:pt x="37695" y="5119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6" name="object 916" descr=""/>
            <p:cNvSpPr/>
            <p:nvPr/>
          </p:nvSpPr>
          <p:spPr>
            <a:xfrm>
              <a:off x="594511" y="1781445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2792" y="4886"/>
                  </a:moveTo>
                  <a:lnTo>
                    <a:pt x="35833" y="4886"/>
                  </a:lnTo>
                  <a:lnTo>
                    <a:pt x="35833" y="0"/>
                  </a:lnTo>
                  <a:lnTo>
                    <a:pt x="2792" y="4886"/>
                  </a:lnTo>
                  <a:close/>
                </a:path>
                <a:path w="36195" h="5080">
                  <a:moveTo>
                    <a:pt x="0" y="0"/>
                  </a:moveTo>
                  <a:lnTo>
                    <a:pt x="2792" y="4886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7" name="object 917" descr=""/>
            <p:cNvSpPr/>
            <p:nvPr/>
          </p:nvSpPr>
          <p:spPr>
            <a:xfrm>
              <a:off x="594512" y="1781445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0" y="0"/>
                  </a:moveTo>
                  <a:lnTo>
                    <a:pt x="35833" y="0"/>
                  </a:lnTo>
                  <a:lnTo>
                    <a:pt x="2792" y="4886"/>
                  </a:lnTo>
                  <a:lnTo>
                    <a:pt x="0" y="0"/>
                  </a:lnTo>
                  <a:close/>
                </a:path>
                <a:path w="36195" h="5080">
                  <a:moveTo>
                    <a:pt x="35833" y="0"/>
                  </a:moveTo>
                  <a:lnTo>
                    <a:pt x="2792" y="4886"/>
                  </a:lnTo>
                  <a:lnTo>
                    <a:pt x="35833" y="4886"/>
                  </a:lnTo>
                  <a:lnTo>
                    <a:pt x="3583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8" name="object 918" descr=""/>
            <p:cNvSpPr/>
            <p:nvPr/>
          </p:nvSpPr>
          <p:spPr>
            <a:xfrm>
              <a:off x="597303" y="1786331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80">
                  <a:moveTo>
                    <a:pt x="3257" y="4653"/>
                  </a:moveTo>
                  <a:lnTo>
                    <a:pt x="33041" y="4653"/>
                  </a:lnTo>
                  <a:lnTo>
                    <a:pt x="33041" y="0"/>
                  </a:lnTo>
                  <a:lnTo>
                    <a:pt x="3257" y="4653"/>
                  </a:lnTo>
                  <a:close/>
                </a:path>
                <a:path w="33654" h="5080">
                  <a:moveTo>
                    <a:pt x="0" y="0"/>
                  </a:moveTo>
                  <a:lnTo>
                    <a:pt x="3257" y="4653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9" name="object 919" descr=""/>
            <p:cNvSpPr/>
            <p:nvPr/>
          </p:nvSpPr>
          <p:spPr>
            <a:xfrm>
              <a:off x="597304" y="1786331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80">
                  <a:moveTo>
                    <a:pt x="0" y="0"/>
                  </a:moveTo>
                  <a:lnTo>
                    <a:pt x="33041" y="0"/>
                  </a:lnTo>
                  <a:lnTo>
                    <a:pt x="3257" y="4653"/>
                  </a:lnTo>
                  <a:lnTo>
                    <a:pt x="0" y="0"/>
                  </a:lnTo>
                  <a:close/>
                </a:path>
                <a:path w="33654" h="5080">
                  <a:moveTo>
                    <a:pt x="33041" y="0"/>
                  </a:moveTo>
                  <a:lnTo>
                    <a:pt x="3257" y="4653"/>
                  </a:lnTo>
                  <a:lnTo>
                    <a:pt x="33041" y="4653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0" name="object 920" descr=""/>
            <p:cNvSpPr/>
            <p:nvPr/>
          </p:nvSpPr>
          <p:spPr>
            <a:xfrm>
              <a:off x="600561" y="1790985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3955" y="3955"/>
                  </a:moveTo>
                  <a:lnTo>
                    <a:pt x="29783" y="3955"/>
                  </a:lnTo>
                  <a:lnTo>
                    <a:pt x="29783" y="0"/>
                  </a:lnTo>
                  <a:lnTo>
                    <a:pt x="3955" y="3955"/>
                  </a:lnTo>
                  <a:close/>
                </a:path>
                <a:path w="29845" h="4444">
                  <a:moveTo>
                    <a:pt x="0" y="0"/>
                  </a:moveTo>
                  <a:lnTo>
                    <a:pt x="3955" y="3955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1" name="object 921" descr=""/>
            <p:cNvSpPr/>
            <p:nvPr/>
          </p:nvSpPr>
          <p:spPr>
            <a:xfrm>
              <a:off x="600561" y="1790985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0" y="0"/>
                  </a:moveTo>
                  <a:lnTo>
                    <a:pt x="29783" y="0"/>
                  </a:lnTo>
                  <a:lnTo>
                    <a:pt x="3955" y="3955"/>
                  </a:lnTo>
                  <a:lnTo>
                    <a:pt x="0" y="0"/>
                  </a:lnTo>
                  <a:close/>
                </a:path>
                <a:path w="29845" h="4444">
                  <a:moveTo>
                    <a:pt x="29783" y="0"/>
                  </a:moveTo>
                  <a:lnTo>
                    <a:pt x="3955" y="3955"/>
                  </a:lnTo>
                  <a:lnTo>
                    <a:pt x="29783" y="3955"/>
                  </a:lnTo>
                  <a:lnTo>
                    <a:pt x="2978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2" name="object 922" descr=""/>
            <p:cNvSpPr/>
            <p:nvPr/>
          </p:nvSpPr>
          <p:spPr>
            <a:xfrm>
              <a:off x="604517" y="1794941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4421" y="3257"/>
                  </a:moveTo>
                  <a:lnTo>
                    <a:pt x="25828" y="3257"/>
                  </a:lnTo>
                  <a:lnTo>
                    <a:pt x="25828" y="0"/>
                  </a:lnTo>
                  <a:lnTo>
                    <a:pt x="4421" y="3257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4421" y="3257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3" name="object 923" descr=""/>
            <p:cNvSpPr/>
            <p:nvPr/>
          </p:nvSpPr>
          <p:spPr>
            <a:xfrm>
              <a:off x="604517" y="1794941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0"/>
                  </a:moveTo>
                  <a:lnTo>
                    <a:pt x="25828" y="0"/>
                  </a:lnTo>
                  <a:lnTo>
                    <a:pt x="4421" y="3257"/>
                  </a:lnTo>
                  <a:lnTo>
                    <a:pt x="0" y="0"/>
                  </a:lnTo>
                  <a:close/>
                </a:path>
                <a:path w="26034" h="3810">
                  <a:moveTo>
                    <a:pt x="25828" y="0"/>
                  </a:moveTo>
                  <a:lnTo>
                    <a:pt x="4421" y="3257"/>
                  </a:lnTo>
                  <a:lnTo>
                    <a:pt x="25828" y="3257"/>
                  </a:lnTo>
                  <a:lnTo>
                    <a:pt x="2582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4" name="object 924" descr=""/>
            <p:cNvSpPr/>
            <p:nvPr/>
          </p:nvSpPr>
          <p:spPr>
            <a:xfrm>
              <a:off x="608938" y="1798198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4886" y="2792"/>
                  </a:moveTo>
                  <a:lnTo>
                    <a:pt x="21407" y="2792"/>
                  </a:lnTo>
                  <a:lnTo>
                    <a:pt x="21407" y="0"/>
                  </a:lnTo>
                  <a:lnTo>
                    <a:pt x="4886" y="2792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4886" y="2792"/>
                  </a:lnTo>
                  <a:lnTo>
                    <a:pt x="214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5" name="object 925" descr=""/>
            <p:cNvSpPr/>
            <p:nvPr/>
          </p:nvSpPr>
          <p:spPr>
            <a:xfrm>
              <a:off x="608938" y="1798198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21407" y="0"/>
                  </a:lnTo>
                  <a:lnTo>
                    <a:pt x="4886" y="2792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21407" y="0"/>
                  </a:moveTo>
                  <a:lnTo>
                    <a:pt x="4886" y="2792"/>
                  </a:lnTo>
                  <a:lnTo>
                    <a:pt x="21407" y="2792"/>
                  </a:lnTo>
                  <a:lnTo>
                    <a:pt x="21407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6" name="object 926" descr=""/>
            <p:cNvSpPr/>
            <p:nvPr/>
          </p:nvSpPr>
          <p:spPr>
            <a:xfrm>
              <a:off x="613824" y="1800991"/>
              <a:ext cx="17145" cy="1905"/>
            </a:xfrm>
            <a:custGeom>
              <a:avLst/>
              <a:gdLst/>
              <a:ahLst/>
              <a:cxnLst/>
              <a:rect l="l" t="t" r="r" b="b"/>
              <a:pathLst>
                <a:path w="17145" h="1905">
                  <a:moveTo>
                    <a:pt x="5351" y="1861"/>
                  </a:moveTo>
                  <a:lnTo>
                    <a:pt x="16520" y="1861"/>
                  </a:lnTo>
                  <a:lnTo>
                    <a:pt x="16520" y="0"/>
                  </a:lnTo>
                  <a:lnTo>
                    <a:pt x="5351" y="1861"/>
                  </a:lnTo>
                  <a:close/>
                </a:path>
                <a:path w="17145" h="1905">
                  <a:moveTo>
                    <a:pt x="0" y="0"/>
                  </a:moveTo>
                  <a:lnTo>
                    <a:pt x="5351" y="1861"/>
                  </a:lnTo>
                  <a:lnTo>
                    <a:pt x="165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7" name="object 927" descr=""/>
            <p:cNvSpPr/>
            <p:nvPr/>
          </p:nvSpPr>
          <p:spPr>
            <a:xfrm>
              <a:off x="613824" y="1800991"/>
              <a:ext cx="17145" cy="1905"/>
            </a:xfrm>
            <a:custGeom>
              <a:avLst/>
              <a:gdLst/>
              <a:ahLst/>
              <a:cxnLst/>
              <a:rect l="l" t="t" r="r" b="b"/>
              <a:pathLst>
                <a:path w="17145" h="1905">
                  <a:moveTo>
                    <a:pt x="0" y="0"/>
                  </a:moveTo>
                  <a:lnTo>
                    <a:pt x="16520" y="0"/>
                  </a:lnTo>
                  <a:lnTo>
                    <a:pt x="5351" y="1861"/>
                  </a:lnTo>
                  <a:lnTo>
                    <a:pt x="0" y="0"/>
                  </a:lnTo>
                  <a:close/>
                </a:path>
                <a:path w="17145" h="1905">
                  <a:moveTo>
                    <a:pt x="16520" y="0"/>
                  </a:moveTo>
                  <a:lnTo>
                    <a:pt x="5351" y="1861"/>
                  </a:lnTo>
                  <a:lnTo>
                    <a:pt x="16520" y="1861"/>
                  </a:lnTo>
                  <a:lnTo>
                    <a:pt x="1652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8" name="object 928" descr=""/>
            <p:cNvSpPr/>
            <p:nvPr/>
          </p:nvSpPr>
          <p:spPr>
            <a:xfrm>
              <a:off x="624760" y="1802852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5">
                  <a:moveTo>
                    <a:pt x="0" y="1163"/>
                  </a:moveTo>
                  <a:lnTo>
                    <a:pt x="5584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5">
                  <a:moveTo>
                    <a:pt x="0" y="1163"/>
                  </a:moveTo>
                  <a:lnTo>
                    <a:pt x="5584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9" name="object 929" descr=""/>
            <p:cNvSpPr/>
            <p:nvPr/>
          </p:nvSpPr>
          <p:spPr>
            <a:xfrm>
              <a:off x="624761" y="1802852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5">
                  <a:moveTo>
                    <a:pt x="5584" y="0"/>
                  </a:moveTo>
                  <a:lnTo>
                    <a:pt x="5584" y="1163"/>
                  </a:lnTo>
                  <a:lnTo>
                    <a:pt x="0" y="1163"/>
                  </a:lnTo>
                  <a:lnTo>
                    <a:pt x="5584" y="0"/>
                  </a:lnTo>
                  <a:close/>
                </a:path>
                <a:path w="5715" h="1905">
                  <a:moveTo>
                    <a:pt x="5584" y="1163"/>
                  </a:moveTo>
                  <a:lnTo>
                    <a:pt x="0" y="1163"/>
                  </a:lnTo>
                  <a:lnTo>
                    <a:pt x="5584" y="1628"/>
                  </a:lnTo>
                  <a:lnTo>
                    <a:pt x="5584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0" name="object 930" descr=""/>
            <p:cNvSpPr/>
            <p:nvPr/>
          </p:nvSpPr>
          <p:spPr>
            <a:xfrm>
              <a:off x="619176" y="1802852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0"/>
                  </a:moveTo>
                  <a:lnTo>
                    <a:pt x="5584" y="1163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1" name="object 931" descr=""/>
            <p:cNvSpPr/>
            <p:nvPr/>
          </p:nvSpPr>
          <p:spPr>
            <a:xfrm>
              <a:off x="619176" y="1802852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11168" y="0"/>
                  </a:moveTo>
                  <a:lnTo>
                    <a:pt x="0" y="0"/>
                  </a:lnTo>
                  <a:lnTo>
                    <a:pt x="5584" y="1163"/>
                  </a:lnTo>
                  <a:lnTo>
                    <a:pt x="1116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2" name="object 932" descr=""/>
            <p:cNvSpPr/>
            <p:nvPr/>
          </p:nvSpPr>
          <p:spPr>
            <a:xfrm>
              <a:off x="591022" y="1725833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0" y="39211"/>
                  </a:moveTo>
                  <a:lnTo>
                    <a:pt x="3082" y="54472"/>
                  </a:lnTo>
                  <a:lnTo>
                    <a:pt x="11486" y="66934"/>
                  </a:lnTo>
                  <a:lnTo>
                    <a:pt x="23949" y="75335"/>
                  </a:lnTo>
                  <a:lnTo>
                    <a:pt x="39211" y="78415"/>
                  </a:lnTo>
                  <a:lnTo>
                    <a:pt x="54472" y="75332"/>
                  </a:lnTo>
                  <a:lnTo>
                    <a:pt x="66934" y="66928"/>
                  </a:lnTo>
                  <a:lnTo>
                    <a:pt x="75335" y="54465"/>
                  </a:lnTo>
                  <a:lnTo>
                    <a:pt x="78415" y="39203"/>
                  </a:lnTo>
                  <a:lnTo>
                    <a:pt x="75332" y="23942"/>
                  </a:lnTo>
                  <a:lnTo>
                    <a:pt x="66928" y="11480"/>
                  </a:lnTo>
                  <a:lnTo>
                    <a:pt x="54465" y="3079"/>
                  </a:lnTo>
                  <a:lnTo>
                    <a:pt x="39203" y="0"/>
                  </a:lnTo>
                  <a:lnTo>
                    <a:pt x="23942" y="3082"/>
                  </a:lnTo>
                  <a:lnTo>
                    <a:pt x="11480" y="11486"/>
                  </a:lnTo>
                  <a:lnTo>
                    <a:pt x="3079" y="23949"/>
                  </a:lnTo>
                  <a:lnTo>
                    <a:pt x="0" y="39211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3" name="object 933" descr=""/>
            <p:cNvSpPr/>
            <p:nvPr/>
          </p:nvSpPr>
          <p:spPr>
            <a:xfrm>
              <a:off x="591021" y="1725833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39323" y="78647"/>
                  </a:moveTo>
                  <a:lnTo>
                    <a:pt x="39323" y="0"/>
                  </a:lnTo>
                </a:path>
                <a:path w="78740" h="78739">
                  <a:moveTo>
                    <a:pt x="0" y="39323"/>
                  </a:moveTo>
                  <a:lnTo>
                    <a:pt x="78415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34" name="object 934" descr=""/>
          <p:cNvSpPr txBox="1"/>
          <p:nvPr/>
        </p:nvSpPr>
        <p:spPr>
          <a:xfrm>
            <a:off x="682100" y="1662099"/>
            <a:ext cx="24066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+11-</a:t>
            </a:r>
            <a:r>
              <a:rPr dirty="0" sz="550" spc="-25">
                <a:latin typeface="Arial"/>
                <a:cs typeface="Arial"/>
              </a:rPr>
              <a:t>3"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935" name="object 935" descr=""/>
          <p:cNvGrpSpPr/>
          <p:nvPr/>
        </p:nvGrpSpPr>
        <p:grpSpPr>
          <a:xfrm>
            <a:off x="565489" y="1530714"/>
            <a:ext cx="8608060" cy="379730"/>
            <a:chOff x="565489" y="1530714"/>
            <a:chExt cx="8608060" cy="379730"/>
          </a:xfrm>
        </p:grpSpPr>
        <p:sp>
          <p:nvSpPr>
            <p:cNvPr id="936" name="object 936" descr=""/>
            <p:cNvSpPr/>
            <p:nvPr/>
          </p:nvSpPr>
          <p:spPr>
            <a:xfrm>
              <a:off x="630345" y="1695351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w="0" h="139700">
                  <a:moveTo>
                    <a:pt x="0" y="1396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37" name="object 93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5031" y="1764575"/>
              <a:ext cx="272592" cy="132514"/>
            </a:xfrm>
            <a:prstGeom prst="rect">
              <a:avLst/>
            </a:prstGeom>
          </p:spPr>
        </p:pic>
        <p:sp>
          <p:nvSpPr>
            <p:cNvPr id="938" name="object 938" descr=""/>
            <p:cNvSpPr/>
            <p:nvPr/>
          </p:nvSpPr>
          <p:spPr>
            <a:xfrm>
              <a:off x="566124" y="1765157"/>
              <a:ext cx="304800" cy="0"/>
            </a:xfrm>
            <a:custGeom>
              <a:avLst/>
              <a:gdLst/>
              <a:ahLst/>
              <a:cxnLst/>
              <a:rect l="l" t="t" r="r" b="b"/>
              <a:pathLst>
                <a:path w="304800" h="0">
                  <a:moveTo>
                    <a:pt x="304586" y="0"/>
                  </a:moveTo>
                  <a:lnTo>
                    <a:pt x="269683" y="0"/>
                  </a:lnTo>
                </a:path>
                <a:path w="304800" h="0">
                  <a:moveTo>
                    <a:pt x="23478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9" name="object 939" descr=""/>
            <p:cNvSpPr/>
            <p:nvPr/>
          </p:nvSpPr>
          <p:spPr>
            <a:xfrm>
              <a:off x="2013666" y="1900348"/>
              <a:ext cx="6981190" cy="635"/>
            </a:xfrm>
            <a:custGeom>
              <a:avLst/>
              <a:gdLst/>
              <a:ahLst/>
              <a:cxnLst/>
              <a:rect l="l" t="t" r="r" b="b"/>
              <a:pathLst>
                <a:path w="6981190" h="635">
                  <a:moveTo>
                    <a:pt x="0" y="465"/>
                  </a:moveTo>
                  <a:lnTo>
                    <a:pt x="6980590" y="0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0" name="object 940" descr=""/>
            <p:cNvSpPr/>
            <p:nvPr/>
          </p:nvSpPr>
          <p:spPr>
            <a:xfrm>
              <a:off x="2013666" y="1908957"/>
              <a:ext cx="6981190" cy="635"/>
            </a:xfrm>
            <a:custGeom>
              <a:avLst/>
              <a:gdLst/>
              <a:ahLst/>
              <a:cxnLst/>
              <a:rect l="l" t="t" r="r" b="b"/>
              <a:pathLst>
                <a:path w="6981190" h="635">
                  <a:moveTo>
                    <a:pt x="0" y="465"/>
                  </a:moveTo>
                  <a:lnTo>
                    <a:pt x="698059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41" name="object 94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21890" y="1763877"/>
              <a:ext cx="251417" cy="132514"/>
            </a:xfrm>
            <a:prstGeom prst="rect">
              <a:avLst/>
            </a:prstGeom>
          </p:spPr>
        </p:pic>
        <p:sp>
          <p:nvSpPr>
            <p:cNvPr id="942" name="object 942" descr=""/>
            <p:cNvSpPr/>
            <p:nvPr/>
          </p:nvSpPr>
          <p:spPr>
            <a:xfrm>
              <a:off x="1499894" y="1532936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43" name="object 943" descr=""/>
          <p:cNvSpPr txBox="1"/>
          <p:nvPr/>
        </p:nvSpPr>
        <p:spPr>
          <a:xfrm>
            <a:off x="1537455" y="1541102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944" name="object 944" descr=""/>
          <p:cNvGrpSpPr/>
          <p:nvPr/>
        </p:nvGrpSpPr>
        <p:grpSpPr>
          <a:xfrm>
            <a:off x="1532470" y="1530481"/>
            <a:ext cx="388620" cy="586105"/>
            <a:chOff x="1532470" y="1530481"/>
            <a:chExt cx="388620" cy="586105"/>
          </a:xfrm>
        </p:grpSpPr>
        <p:sp>
          <p:nvSpPr>
            <p:cNvPr id="945" name="object 945" descr=""/>
            <p:cNvSpPr/>
            <p:nvPr/>
          </p:nvSpPr>
          <p:spPr>
            <a:xfrm>
              <a:off x="1569700" y="2057877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5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6" name="object 946" descr=""/>
            <p:cNvSpPr/>
            <p:nvPr/>
          </p:nvSpPr>
          <p:spPr>
            <a:xfrm>
              <a:off x="1532470" y="2082308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89">
                  <a:moveTo>
                    <a:pt x="37229" y="33972"/>
                  </a:moveTo>
                  <a:lnTo>
                    <a:pt x="74459" y="7911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30" h="34289">
                  <a:moveTo>
                    <a:pt x="0" y="7911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7911"/>
                  </a:lnTo>
                  <a:close/>
                </a:path>
                <a:path w="74930" h="34289">
                  <a:moveTo>
                    <a:pt x="0" y="7911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7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7" name="object 947" descr=""/>
            <p:cNvSpPr/>
            <p:nvPr/>
          </p:nvSpPr>
          <p:spPr>
            <a:xfrm>
              <a:off x="1532470" y="2082309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89">
                  <a:moveTo>
                    <a:pt x="5584" y="0"/>
                  </a:moveTo>
                  <a:lnTo>
                    <a:pt x="0" y="7911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30" h="34289">
                  <a:moveTo>
                    <a:pt x="0" y="7911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7911"/>
                  </a:lnTo>
                  <a:close/>
                </a:path>
                <a:path w="74930" h="34289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30" h="34289">
                  <a:moveTo>
                    <a:pt x="37229" y="33972"/>
                  </a:moveTo>
                  <a:lnTo>
                    <a:pt x="68875" y="0"/>
                  </a:lnTo>
                  <a:lnTo>
                    <a:pt x="74459" y="7911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8" name="object 948" descr=""/>
            <p:cNvSpPr/>
            <p:nvPr/>
          </p:nvSpPr>
          <p:spPr>
            <a:xfrm>
              <a:off x="1569700" y="1672548"/>
              <a:ext cx="0" cy="385445"/>
            </a:xfrm>
            <a:custGeom>
              <a:avLst/>
              <a:gdLst/>
              <a:ahLst/>
              <a:cxnLst/>
              <a:rect l="l" t="t" r="r" b="b"/>
              <a:pathLst>
                <a:path w="0" h="385444">
                  <a:moveTo>
                    <a:pt x="0" y="385328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9" name="object 949" descr=""/>
            <p:cNvSpPr/>
            <p:nvPr/>
          </p:nvSpPr>
          <p:spPr>
            <a:xfrm>
              <a:off x="1778652" y="1532703"/>
              <a:ext cx="139700" cy="140335"/>
            </a:xfrm>
            <a:custGeom>
              <a:avLst/>
              <a:gdLst/>
              <a:ahLst/>
              <a:cxnLst/>
              <a:rect l="l" t="t" r="r" b="b"/>
              <a:pathLst>
                <a:path w="139700" h="140335">
                  <a:moveTo>
                    <a:pt x="0" y="139844"/>
                  </a:moveTo>
                  <a:lnTo>
                    <a:pt x="139611" y="139844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844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50" name="object 950" descr=""/>
          <p:cNvSpPr txBox="1"/>
          <p:nvPr/>
        </p:nvSpPr>
        <p:spPr>
          <a:xfrm>
            <a:off x="1815981" y="1540869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951" name="object 951" descr=""/>
          <p:cNvGrpSpPr/>
          <p:nvPr/>
        </p:nvGrpSpPr>
        <p:grpSpPr>
          <a:xfrm>
            <a:off x="1810995" y="1530016"/>
            <a:ext cx="6503034" cy="405130"/>
            <a:chOff x="1810995" y="1530016"/>
            <a:chExt cx="6503034" cy="405130"/>
          </a:xfrm>
        </p:grpSpPr>
        <p:sp>
          <p:nvSpPr>
            <p:cNvPr id="952" name="object 952" descr=""/>
            <p:cNvSpPr/>
            <p:nvPr/>
          </p:nvSpPr>
          <p:spPr>
            <a:xfrm>
              <a:off x="1848458" y="1876381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5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3" name="object 953" descr=""/>
            <p:cNvSpPr/>
            <p:nvPr/>
          </p:nvSpPr>
          <p:spPr>
            <a:xfrm>
              <a:off x="1810995" y="1900813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89">
                  <a:moveTo>
                    <a:pt x="37462" y="33972"/>
                  </a:moveTo>
                  <a:lnTo>
                    <a:pt x="74692" y="7911"/>
                  </a:lnTo>
                  <a:lnTo>
                    <a:pt x="69107" y="0"/>
                  </a:lnTo>
                  <a:lnTo>
                    <a:pt x="37462" y="33972"/>
                  </a:lnTo>
                  <a:close/>
                </a:path>
                <a:path w="74930" h="34289">
                  <a:moveTo>
                    <a:pt x="0" y="7911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1872"/>
                  </a:lnTo>
                  <a:lnTo>
                    <a:pt x="0" y="7911"/>
                  </a:lnTo>
                  <a:close/>
                </a:path>
                <a:path w="74930" h="34289">
                  <a:moveTo>
                    <a:pt x="0" y="7911"/>
                  </a:moveTo>
                  <a:lnTo>
                    <a:pt x="37462" y="21872"/>
                  </a:lnTo>
                  <a:lnTo>
                    <a:pt x="5817" y="0"/>
                  </a:lnTo>
                  <a:lnTo>
                    <a:pt x="0" y="7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4" name="object 954" descr=""/>
            <p:cNvSpPr/>
            <p:nvPr/>
          </p:nvSpPr>
          <p:spPr>
            <a:xfrm>
              <a:off x="1810996" y="1900813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89">
                  <a:moveTo>
                    <a:pt x="5817" y="0"/>
                  </a:moveTo>
                  <a:lnTo>
                    <a:pt x="0" y="7911"/>
                  </a:lnTo>
                  <a:lnTo>
                    <a:pt x="37462" y="21872"/>
                  </a:lnTo>
                  <a:lnTo>
                    <a:pt x="5817" y="0"/>
                  </a:lnTo>
                  <a:close/>
                </a:path>
                <a:path w="74930" h="34289">
                  <a:moveTo>
                    <a:pt x="0" y="7911"/>
                  </a:moveTo>
                  <a:lnTo>
                    <a:pt x="37462" y="21872"/>
                  </a:lnTo>
                  <a:lnTo>
                    <a:pt x="37462" y="33972"/>
                  </a:lnTo>
                  <a:lnTo>
                    <a:pt x="0" y="7911"/>
                  </a:lnTo>
                  <a:close/>
                </a:path>
                <a:path w="74930" h="34289">
                  <a:moveTo>
                    <a:pt x="37462" y="21872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1872"/>
                  </a:lnTo>
                  <a:close/>
                </a:path>
                <a:path w="74930" h="34289">
                  <a:moveTo>
                    <a:pt x="37462" y="33972"/>
                  </a:moveTo>
                  <a:lnTo>
                    <a:pt x="69107" y="0"/>
                  </a:lnTo>
                  <a:lnTo>
                    <a:pt x="74692" y="7911"/>
                  </a:lnTo>
                  <a:lnTo>
                    <a:pt x="37462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5" name="object 955" descr=""/>
            <p:cNvSpPr/>
            <p:nvPr/>
          </p:nvSpPr>
          <p:spPr>
            <a:xfrm>
              <a:off x="1848458" y="1672548"/>
              <a:ext cx="0" cy="203835"/>
            </a:xfrm>
            <a:custGeom>
              <a:avLst/>
              <a:gdLst/>
              <a:ahLst/>
              <a:cxnLst/>
              <a:rect l="l" t="t" r="r" b="b"/>
              <a:pathLst>
                <a:path w="0" h="203835">
                  <a:moveTo>
                    <a:pt x="0" y="203833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6" name="object 956" descr=""/>
            <p:cNvSpPr/>
            <p:nvPr/>
          </p:nvSpPr>
          <p:spPr>
            <a:xfrm>
              <a:off x="8172175" y="1532238"/>
              <a:ext cx="139700" cy="140335"/>
            </a:xfrm>
            <a:custGeom>
              <a:avLst/>
              <a:gdLst/>
              <a:ahLst/>
              <a:cxnLst/>
              <a:rect l="l" t="t" r="r" b="b"/>
              <a:pathLst>
                <a:path w="139700" h="140335">
                  <a:moveTo>
                    <a:pt x="0" y="139844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844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57" name="object 957" descr=""/>
          <p:cNvSpPr txBox="1"/>
          <p:nvPr/>
        </p:nvSpPr>
        <p:spPr>
          <a:xfrm>
            <a:off x="8209736" y="1540637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958" name="object 958" descr=""/>
          <p:cNvGrpSpPr/>
          <p:nvPr/>
        </p:nvGrpSpPr>
        <p:grpSpPr>
          <a:xfrm>
            <a:off x="8204751" y="1671447"/>
            <a:ext cx="1147445" cy="530860"/>
            <a:chOff x="8204751" y="1671447"/>
            <a:chExt cx="1147445" cy="530860"/>
          </a:xfrm>
        </p:grpSpPr>
        <p:sp>
          <p:nvSpPr>
            <p:cNvPr id="959" name="object 959" descr=""/>
            <p:cNvSpPr/>
            <p:nvPr/>
          </p:nvSpPr>
          <p:spPr>
            <a:xfrm>
              <a:off x="8242214" y="2057411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5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0" name="object 960" descr=""/>
            <p:cNvSpPr/>
            <p:nvPr/>
          </p:nvSpPr>
          <p:spPr>
            <a:xfrm>
              <a:off x="8204751" y="2081843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37462" y="33972"/>
                  </a:moveTo>
                  <a:lnTo>
                    <a:pt x="74692" y="7911"/>
                  </a:lnTo>
                  <a:lnTo>
                    <a:pt x="69107" y="0"/>
                  </a:lnTo>
                  <a:lnTo>
                    <a:pt x="37462" y="33972"/>
                  </a:lnTo>
                  <a:close/>
                </a:path>
                <a:path w="74929" h="34289">
                  <a:moveTo>
                    <a:pt x="0" y="7911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1872"/>
                  </a:lnTo>
                  <a:lnTo>
                    <a:pt x="0" y="7911"/>
                  </a:lnTo>
                  <a:close/>
                </a:path>
                <a:path w="74929" h="34289">
                  <a:moveTo>
                    <a:pt x="0" y="7911"/>
                  </a:moveTo>
                  <a:lnTo>
                    <a:pt x="37462" y="21872"/>
                  </a:lnTo>
                  <a:lnTo>
                    <a:pt x="5584" y="0"/>
                  </a:lnTo>
                  <a:lnTo>
                    <a:pt x="0" y="7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1" name="object 961" descr=""/>
            <p:cNvSpPr/>
            <p:nvPr/>
          </p:nvSpPr>
          <p:spPr>
            <a:xfrm>
              <a:off x="8204752" y="2081843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5584" y="0"/>
                  </a:moveTo>
                  <a:lnTo>
                    <a:pt x="0" y="7911"/>
                  </a:lnTo>
                  <a:lnTo>
                    <a:pt x="37462" y="21872"/>
                  </a:lnTo>
                  <a:lnTo>
                    <a:pt x="5584" y="0"/>
                  </a:lnTo>
                  <a:close/>
                </a:path>
                <a:path w="74929" h="34289">
                  <a:moveTo>
                    <a:pt x="0" y="7911"/>
                  </a:moveTo>
                  <a:lnTo>
                    <a:pt x="37462" y="21872"/>
                  </a:lnTo>
                  <a:lnTo>
                    <a:pt x="37462" y="33972"/>
                  </a:lnTo>
                  <a:lnTo>
                    <a:pt x="0" y="7911"/>
                  </a:lnTo>
                  <a:close/>
                </a:path>
                <a:path w="74929" h="34289">
                  <a:moveTo>
                    <a:pt x="37462" y="21872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1872"/>
                  </a:lnTo>
                  <a:close/>
                </a:path>
                <a:path w="74929" h="34289">
                  <a:moveTo>
                    <a:pt x="37462" y="33972"/>
                  </a:moveTo>
                  <a:lnTo>
                    <a:pt x="69107" y="0"/>
                  </a:lnTo>
                  <a:lnTo>
                    <a:pt x="74692" y="7911"/>
                  </a:lnTo>
                  <a:lnTo>
                    <a:pt x="37462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2" name="object 962" descr=""/>
            <p:cNvSpPr/>
            <p:nvPr/>
          </p:nvSpPr>
          <p:spPr>
            <a:xfrm>
              <a:off x="8241981" y="1672082"/>
              <a:ext cx="635" cy="385445"/>
            </a:xfrm>
            <a:custGeom>
              <a:avLst/>
              <a:gdLst/>
              <a:ahLst/>
              <a:cxnLst/>
              <a:rect l="l" t="t" r="r" b="b"/>
              <a:pathLst>
                <a:path w="634" h="385444">
                  <a:moveTo>
                    <a:pt x="232" y="385328"/>
                  </a:moveTo>
                  <a:lnTo>
                    <a:pt x="0" y="100753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3" name="object 963" descr=""/>
            <p:cNvSpPr/>
            <p:nvPr/>
          </p:nvSpPr>
          <p:spPr>
            <a:xfrm>
              <a:off x="9303729" y="2120702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0" y="465"/>
                  </a:moveTo>
                  <a:lnTo>
                    <a:pt x="5584" y="465"/>
                  </a:lnTo>
                  <a:lnTo>
                    <a:pt x="5584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4" name="object 964" descr=""/>
            <p:cNvSpPr/>
            <p:nvPr/>
          </p:nvSpPr>
          <p:spPr>
            <a:xfrm>
              <a:off x="9303729" y="2120702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5584" y="0"/>
                  </a:moveTo>
                  <a:lnTo>
                    <a:pt x="5584" y="465"/>
                  </a:lnTo>
                  <a:lnTo>
                    <a:pt x="0" y="465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5" name="object 965" descr=""/>
            <p:cNvSpPr/>
            <p:nvPr/>
          </p:nvSpPr>
          <p:spPr>
            <a:xfrm>
              <a:off x="9298145" y="2121167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1163"/>
                  </a:moveTo>
                  <a:lnTo>
                    <a:pt x="11168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  <a:path w="11429" h="1269">
                  <a:moveTo>
                    <a:pt x="5584" y="0"/>
                  </a:moveTo>
                  <a:lnTo>
                    <a:pt x="11168" y="1163"/>
                  </a:lnTo>
                  <a:lnTo>
                    <a:pt x="11168" y="0"/>
                  </a:lnTo>
                  <a:lnTo>
                    <a:pt x="5584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6" name="object 966" descr=""/>
            <p:cNvSpPr/>
            <p:nvPr/>
          </p:nvSpPr>
          <p:spPr>
            <a:xfrm>
              <a:off x="9298145" y="2121167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11168" y="0"/>
                  </a:moveTo>
                  <a:lnTo>
                    <a:pt x="5584" y="0"/>
                  </a:lnTo>
                  <a:lnTo>
                    <a:pt x="11168" y="1163"/>
                  </a:lnTo>
                  <a:lnTo>
                    <a:pt x="11168" y="0"/>
                  </a:lnTo>
                  <a:close/>
                </a:path>
                <a:path w="11429" h="1269">
                  <a:moveTo>
                    <a:pt x="5584" y="0"/>
                  </a:moveTo>
                  <a:lnTo>
                    <a:pt x="11168" y="1163"/>
                  </a:lnTo>
                  <a:lnTo>
                    <a:pt x="0" y="1163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7" name="object 967" descr=""/>
            <p:cNvSpPr/>
            <p:nvPr/>
          </p:nvSpPr>
          <p:spPr>
            <a:xfrm>
              <a:off x="9293025" y="2122330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5">
                  <a:moveTo>
                    <a:pt x="0" y="1861"/>
                  </a:moveTo>
                  <a:lnTo>
                    <a:pt x="16288" y="1861"/>
                  </a:lnTo>
                  <a:lnTo>
                    <a:pt x="5119" y="0"/>
                  </a:lnTo>
                  <a:lnTo>
                    <a:pt x="0" y="1861"/>
                  </a:lnTo>
                  <a:close/>
                </a:path>
                <a:path w="16509" h="1905">
                  <a:moveTo>
                    <a:pt x="5119" y="0"/>
                  </a:moveTo>
                  <a:lnTo>
                    <a:pt x="16288" y="1861"/>
                  </a:lnTo>
                  <a:lnTo>
                    <a:pt x="16288" y="0"/>
                  </a:lnTo>
                  <a:lnTo>
                    <a:pt x="511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8" name="object 968" descr=""/>
            <p:cNvSpPr/>
            <p:nvPr/>
          </p:nvSpPr>
          <p:spPr>
            <a:xfrm>
              <a:off x="9293026" y="2122331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5">
                  <a:moveTo>
                    <a:pt x="16288" y="0"/>
                  </a:moveTo>
                  <a:lnTo>
                    <a:pt x="5119" y="0"/>
                  </a:lnTo>
                  <a:lnTo>
                    <a:pt x="16288" y="1861"/>
                  </a:lnTo>
                  <a:lnTo>
                    <a:pt x="16288" y="0"/>
                  </a:lnTo>
                  <a:close/>
                </a:path>
                <a:path w="16509" h="1905">
                  <a:moveTo>
                    <a:pt x="5119" y="0"/>
                  </a:moveTo>
                  <a:lnTo>
                    <a:pt x="16288" y="1861"/>
                  </a:lnTo>
                  <a:lnTo>
                    <a:pt x="0" y="1861"/>
                  </a:lnTo>
                  <a:lnTo>
                    <a:pt x="5119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9" name="object 969" descr=""/>
            <p:cNvSpPr/>
            <p:nvPr/>
          </p:nvSpPr>
          <p:spPr>
            <a:xfrm>
              <a:off x="9288139" y="2124192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792"/>
                  </a:moveTo>
                  <a:lnTo>
                    <a:pt x="21174" y="2792"/>
                  </a:lnTo>
                  <a:lnTo>
                    <a:pt x="4886" y="0"/>
                  </a:lnTo>
                  <a:lnTo>
                    <a:pt x="0" y="2792"/>
                  </a:lnTo>
                  <a:close/>
                </a:path>
                <a:path w="21590" h="3175">
                  <a:moveTo>
                    <a:pt x="4886" y="0"/>
                  </a:moveTo>
                  <a:lnTo>
                    <a:pt x="21174" y="2792"/>
                  </a:lnTo>
                  <a:lnTo>
                    <a:pt x="21174" y="0"/>
                  </a:lnTo>
                  <a:lnTo>
                    <a:pt x="488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0" name="object 970" descr=""/>
            <p:cNvSpPr/>
            <p:nvPr/>
          </p:nvSpPr>
          <p:spPr>
            <a:xfrm>
              <a:off x="9288139" y="2124192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174" y="0"/>
                  </a:moveTo>
                  <a:lnTo>
                    <a:pt x="4886" y="0"/>
                  </a:lnTo>
                  <a:lnTo>
                    <a:pt x="21174" y="2792"/>
                  </a:lnTo>
                  <a:lnTo>
                    <a:pt x="21174" y="0"/>
                  </a:lnTo>
                  <a:close/>
                </a:path>
                <a:path w="21590" h="3175">
                  <a:moveTo>
                    <a:pt x="4886" y="0"/>
                  </a:moveTo>
                  <a:lnTo>
                    <a:pt x="21174" y="2792"/>
                  </a:lnTo>
                  <a:lnTo>
                    <a:pt x="0" y="2792"/>
                  </a:lnTo>
                  <a:lnTo>
                    <a:pt x="488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1" name="object 971" descr=""/>
            <p:cNvSpPr/>
            <p:nvPr/>
          </p:nvSpPr>
          <p:spPr>
            <a:xfrm>
              <a:off x="9283485" y="2126984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3257"/>
                  </a:moveTo>
                  <a:lnTo>
                    <a:pt x="25828" y="3257"/>
                  </a:lnTo>
                  <a:lnTo>
                    <a:pt x="4653" y="0"/>
                  </a:lnTo>
                  <a:lnTo>
                    <a:pt x="0" y="3257"/>
                  </a:lnTo>
                  <a:close/>
                </a:path>
                <a:path w="26034" h="3810">
                  <a:moveTo>
                    <a:pt x="4653" y="0"/>
                  </a:moveTo>
                  <a:lnTo>
                    <a:pt x="25828" y="3257"/>
                  </a:lnTo>
                  <a:lnTo>
                    <a:pt x="25828" y="0"/>
                  </a:lnTo>
                  <a:lnTo>
                    <a:pt x="465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2" name="object 972" descr=""/>
            <p:cNvSpPr/>
            <p:nvPr/>
          </p:nvSpPr>
          <p:spPr>
            <a:xfrm>
              <a:off x="9283486" y="2126984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5828" y="0"/>
                  </a:moveTo>
                  <a:lnTo>
                    <a:pt x="4653" y="0"/>
                  </a:lnTo>
                  <a:lnTo>
                    <a:pt x="25828" y="3257"/>
                  </a:lnTo>
                  <a:lnTo>
                    <a:pt x="25828" y="0"/>
                  </a:lnTo>
                  <a:close/>
                </a:path>
                <a:path w="26034" h="3810">
                  <a:moveTo>
                    <a:pt x="4653" y="0"/>
                  </a:moveTo>
                  <a:lnTo>
                    <a:pt x="25828" y="3257"/>
                  </a:lnTo>
                  <a:lnTo>
                    <a:pt x="0" y="3257"/>
                  </a:lnTo>
                  <a:lnTo>
                    <a:pt x="465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3" name="object 973" descr=""/>
            <p:cNvSpPr/>
            <p:nvPr/>
          </p:nvSpPr>
          <p:spPr>
            <a:xfrm>
              <a:off x="9279530" y="2130242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0" y="3955"/>
                  </a:moveTo>
                  <a:lnTo>
                    <a:pt x="29783" y="3955"/>
                  </a:lnTo>
                  <a:lnTo>
                    <a:pt x="3955" y="0"/>
                  </a:lnTo>
                  <a:lnTo>
                    <a:pt x="0" y="3955"/>
                  </a:lnTo>
                  <a:close/>
                </a:path>
                <a:path w="29845" h="4444">
                  <a:moveTo>
                    <a:pt x="3955" y="0"/>
                  </a:moveTo>
                  <a:lnTo>
                    <a:pt x="29783" y="3955"/>
                  </a:lnTo>
                  <a:lnTo>
                    <a:pt x="29783" y="0"/>
                  </a:lnTo>
                  <a:lnTo>
                    <a:pt x="395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4" name="object 974" descr=""/>
            <p:cNvSpPr/>
            <p:nvPr/>
          </p:nvSpPr>
          <p:spPr>
            <a:xfrm>
              <a:off x="9279530" y="2130242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29783" y="0"/>
                  </a:moveTo>
                  <a:lnTo>
                    <a:pt x="3955" y="0"/>
                  </a:lnTo>
                  <a:lnTo>
                    <a:pt x="29783" y="3955"/>
                  </a:lnTo>
                  <a:lnTo>
                    <a:pt x="29783" y="0"/>
                  </a:lnTo>
                  <a:close/>
                </a:path>
                <a:path w="29845" h="4444">
                  <a:moveTo>
                    <a:pt x="3955" y="0"/>
                  </a:moveTo>
                  <a:lnTo>
                    <a:pt x="29783" y="3955"/>
                  </a:lnTo>
                  <a:lnTo>
                    <a:pt x="0" y="3955"/>
                  </a:lnTo>
                  <a:lnTo>
                    <a:pt x="395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5" name="object 975" descr=""/>
            <p:cNvSpPr/>
            <p:nvPr/>
          </p:nvSpPr>
          <p:spPr>
            <a:xfrm>
              <a:off x="9276272" y="2134197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80">
                  <a:moveTo>
                    <a:pt x="0" y="4653"/>
                  </a:moveTo>
                  <a:lnTo>
                    <a:pt x="33041" y="4653"/>
                  </a:lnTo>
                  <a:lnTo>
                    <a:pt x="3257" y="0"/>
                  </a:lnTo>
                  <a:lnTo>
                    <a:pt x="0" y="4653"/>
                  </a:lnTo>
                  <a:close/>
                </a:path>
                <a:path w="33654" h="5080">
                  <a:moveTo>
                    <a:pt x="3257" y="0"/>
                  </a:moveTo>
                  <a:lnTo>
                    <a:pt x="33041" y="4653"/>
                  </a:lnTo>
                  <a:lnTo>
                    <a:pt x="33041" y="0"/>
                  </a:lnTo>
                  <a:lnTo>
                    <a:pt x="3257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6" name="object 976" descr=""/>
            <p:cNvSpPr/>
            <p:nvPr/>
          </p:nvSpPr>
          <p:spPr>
            <a:xfrm>
              <a:off x="9276272" y="2134198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80">
                  <a:moveTo>
                    <a:pt x="33041" y="0"/>
                  </a:moveTo>
                  <a:lnTo>
                    <a:pt x="3257" y="0"/>
                  </a:lnTo>
                  <a:lnTo>
                    <a:pt x="33041" y="4653"/>
                  </a:lnTo>
                  <a:lnTo>
                    <a:pt x="33041" y="0"/>
                  </a:lnTo>
                  <a:close/>
                </a:path>
                <a:path w="33654" h="5080">
                  <a:moveTo>
                    <a:pt x="3257" y="0"/>
                  </a:moveTo>
                  <a:lnTo>
                    <a:pt x="33041" y="4653"/>
                  </a:lnTo>
                  <a:lnTo>
                    <a:pt x="0" y="4653"/>
                  </a:lnTo>
                  <a:lnTo>
                    <a:pt x="3257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7" name="object 977" descr=""/>
            <p:cNvSpPr/>
            <p:nvPr/>
          </p:nvSpPr>
          <p:spPr>
            <a:xfrm>
              <a:off x="9273480" y="2138851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0" y="4886"/>
                  </a:moveTo>
                  <a:lnTo>
                    <a:pt x="35833" y="4886"/>
                  </a:lnTo>
                  <a:lnTo>
                    <a:pt x="2792" y="0"/>
                  </a:lnTo>
                  <a:lnTo>
                    <a:pt x="0" y="4886"/>
                  </a:lnTo>
                  <a:close/>
                </a:path>
                <a:path w="36195" h="5080">
                  <a:moveTo>
                    <a:pt x="2792" y="0"/>
                  </a:moveTo>
                  <a:lnTo>
                    <a:pt x="35833" y="4886"/>
                  </a:lnTo>
                  <a:lnTo>
                    <a:pt x="35833" y="0"/>
                  </a:lnTo>
                  <a:lnTo>
                    <a:pt x="2792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8" name="object 978" descr=""/>
            <p:cNvSpPr/>
            <p:nvPr/>
          </p:nvSpPr>
          <p:spPr>
            <a:xfrm>
              <a:off x="9273480" y="2138851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35833" y="0"/>
                  </a:moveTo>
                  <a:lnTo>
                    <a:pt x="2792" y="0"/>
                  </a:lnTo>
                  <a:lnTo>
                    <a:pt x="35833" y="4886"/>
                  </a:lnTo>
                  <a:lnTo>
                    <a:pt x="35833" y="0"/>
                  </a:lnTo>
                  <a:close/>
                </a:path>
                <a:path w="36195" h="5080">
                  <a:moveTo>
                    <a:pt x="2792" y="0"/>
                  </a:moveTo>
                  <a:lnTo>
                    <a:pt x="35833" y="4886"/>
                  </a:lnTo>
                  <a:lnTo>
                    <a:pt x="0" y="4886"/>
                  </a:lnTo>
                  <a:lnTo>
                    <a:pt x="2792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9" name="object 979" descr=""/>
            <p:cNvSpPr/>
            <p:nvPr/>
          </p:nvSpPr>
          <p:spPr>
            <a:xfrm>
              <a:off x="9271618" y="2143738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5119"/>
                  </a:moveTo>
                  <a:lnTo>
                    <a:pt x="37695" y="5119"/>
                  </a:lnTo>
                  <a:lnTo>
                    <a:pt x="1861" y="0"/>
                  </a:lnTo>
                  <a:lnTo>
                    <a:pt x="0" y="5119"/>
                  </a:lnTo>
                  <a:close/>
                </a:path>
                <a:path w="38100" h="5714">
                  <a:moveTo>
                    <a:pt x="1861" y="0"/>
                  </a:moveTo>
                  <a:lnTo>
                    <a:pt x="37695" y="5119"/>
                  </a:lnTo>
                  <a:lnTo>
                    <a:pt x="37695" y="0"/>
                  </a:lnTo>
                  <a:lnTo>
                    <a:pt x="186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0" name="object 980" descr=""/>
            <p:cNvSpPr/>
            <p:nvPr/>
          </p:nvSpPr>
          <p:spPr>
            <a:xfrm>
              <a:off x="9271619" y="2143738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37695" y="0"/>
                  </a:moveTo>
                  <a:lnTo>
                    <a:pt x="1861" y="0"/>
                  </a:lnTo>
                  <a:lnTo>
                    <a:pt x="37695" y="5119"/>
                  </a:lnTo>
                  <a:lnTo>
                    <a:pt x="37695" y="0"/>
                  </a:lnTo>
                  <a:close/>
                </a:path>
                <a:path w="38100" h="5714">
                  <a:moveTo>
                    <a:pt x="1861" y="0"/>
                  </a:moveTo>
                  <a:lnTo>
                    <a:pt x="37695" y="5119"/>
                  </a:lnTo>
                  <a:lnTo>
                    <a:pt x="0" y="5119"/>
                  </a:lnTo>
                  <a:lnTo>
                    <a:pt x="186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1" name="object 981" descr=""/>
            <p:cNvSpPr/>
            <p:nvPr/>
          </p:nvSpPr>
          <p:spPr>
            <a:xfrm>
              <a:off x="9270455" y="214885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5584"/>
                  </a:moveTo>
                  <a:lnTo>
                    <a:pt x="38858" y="5584"/>
                  </a:lnTo>
                  <a:lnTo>
                    <a:pt x="1163" y="0"/>
                  </a:lnTo>
                  <a:lnTo>
                    <a:pt x="0" y="5584"/>
                  </a:lnTo>
                  <a:close/>
                </a:path>
                <a:path w="39370" h="5714">
                  <a:moveTo>
                    <a:pt x="1163" y="0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2" name="object 982" descr=""/>
            <p:cNvSpPr/>
            <p:nvPr/>
          </p:nvSpPr>
          <p:spPr>
            <a:xfrm>
              <a:off x="9270455" y="214885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38858" y="0"/>
                  </a:moveTo>
                  <a:lnTo>
                    <a:pt x="1163" y="0"/>
                  </a:lnTo>
                  <a:lnTo>
                    <a:pt x="38858" y="5584"/>
                  </a:lnTo>
                  <a:lnTo>
                    <a:pt x="38858" y="0"/>
                  </a:lnTo>
                  <a:close/>
                </a:path>
                <a:path w="39370" h="5714">
                  <a:moveTo>
                    <a:pt x="1163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116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3" name="object 983" descr=""/>
            <p:cNvSpPr/>
            <p:nvPr/>
          </p:nvSpPr>
          <p:spPr>
            <a:xfrm>
              <a:off x="9269990" y="215444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5584"/>
                  </a:moveTo>
                  <a:lnTo>
                    <a:pt x="39323" y="5584"/>
                  </a:lnTo>
                  <a:lnTo>
                    <a:pt x="465" y="0"/>
                  </a:lnTo>
                  <a:lnTo>
                    <a:pt x="0" y="5584"/>
                  </a:lnTo>
                  <a:close/>
                </a:path>
                <a:path w="39370" h="5714">
                  <a:moveTo>
                    <a:pt x="465" y="0"/>
                  </a:moveTo>
                  <a:lnTo>
                    <a:pt x="39323" y="5584"/>
                  </a:lnTo>
                  <a:lnTo>
                    <a:pt x="39323" y="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4" name="object 984" descr=""/>
            <p:cNvSpPr/>
            <p:nvPr/>
          </p:nvSpPr>
          <p:spPr>
            <a:xfrm>
              <a:off x="9269990" y="215444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39323" y="0"/>
                  </a:moveTo>
                  <a:lnTo>
                    <a:pt x="465" y="0"/>
                  </a:lnTo>
                  <a:lnTo>
                    <a:pt x="39323" y="5584"/>
                  </a:lnTo>
                  <a:lnTo>
                    <a:pt x="39323" y="0"/>
                  </a:lnTo>
                  <a:close/>
                </a:path>
                <a:path w="39370" h="5714">
                  <a:moveTo>
                    <a:pt x="465" y="0"/>
                  </a:moveTo>
                  <a:lnTo>
                    <a:pt x="39323" y="5584"/>
                  </a:lnTo>
                  <a:lnTo>
                    <a:pt x="0" y="5584"/>
                  </a:lnTo>
                  <a:lnTo>
                    <a:pt x="46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5" name="object 985" descr=""/>
            <p:cNvSpPr/>
            <p:nvPr/>
          </p:nvSpPr>
          <p:spPr>
            <a:xfrm>
              <a:off x="9309314" y="216002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8858" y="5584"/>
                  </a:lnTo>
                  <a:lnTo>
                    <a:pt x="39323" y="0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6" name="object 986" descr=""/>
            <p:cNvSpPr/>
            <p:nvPr/>
          </p:nvSpPr>
          <p:spPr>
            <a:xfrm>
              <a:off x="9309314" y="216002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39323" y="0"/>
                  </a:moveTo>
                  <a:lnTo>
                    <a:pt x="0" y="0"/>
                  </a:lnTo>
                  <a:lnTo>
                    <a:pt x="38858" y="5584"/>
                  </a:lnTo>
                  <a:lnTo>
                    <a:pt x="39323" y="0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7" name="object 987" descr=""/>
            <p:cNvSpPr/>
            <p:nvPr/>
          </p:nvSpPr>
          <p:spPr>
            <a:xfrm>
              <a:off x="9309314" y="216561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7695" y="5351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0" y="5351"/>
                  </a:lnTo>
                  <a:lnTo>
                    <a:pt x="37695" y="5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8" name="object 988" descr=""/>
            <p:cNvSpPr/>
            <p:nvPr/>
          </p:nvSpPr>
          <p:spPr>
            <a:xfrm>
              <a:off x="9309314" y="216561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38858" y="0"/>
                  </a:moveTo>
                  <a:lnTo>
                    <a:pt x="0" y="0"/>
                  </a:lnTo>
                  <a:lnTo>
                    <a:pt x="37695" y="5351"/>
                  </a:lnTo>
                  <a:lnTo>
                    <a:pt x="38858" y="0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37695" y="5351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9" name="object 989" descr=""/>
            <p:cNvSpPr/>
            <p:nvPr/>
          </p:nvSpPr>
          <p:spPr>
            <a:xfrm>
              <a:off x="9309314" y="2170962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0"/>
                  </a:moveTo>
                  <a:lnTo>
                    <a:pt x="35601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0" y="5351"/>
                  </a:lnTo>
                  <a:lnTo>
                    <a:pt x="35601" y="5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0" name="object 990" descr=""/>
            <p:cNvSpPr/>
            <p:nvPr/>
          </p:nvSpPr>
          <p:spPr>
            <a:xfrm>
              <a:off x="9309314" y="2170962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37695" y="0"/>
                  </a:moveTo>
                  <a:lnTo>
                    <a:pt x="0" y="0"/>
                  </a:lnTo>
                  <a:lnTo>
                    <a:pt x="35601" y="5351"/>
                  </a:lnTo>
                  <a:lnTo>
                    <a:pt x="37695" y="0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35601" y="5351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1" name="object 991" descr=""/>
            <p:cNvSpPr/>
            <p:nvPr/>
          </p:nvSpPr>
          <p:spPr>
            <a:xfrm>
              <a:off x="9309314" y="2176314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0" y="0"/>
                  </a:moveTo>
                  <a:lnTo>
                    <a:pt x="33041" y="4886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  <a:path w="36195" h="5080">
                  <a:moveTo>
                    <a:pt x="0" y="0"/>
                  </a:moveTo>
                  <a:lnTo>
                    <a:pt x="0" y="4886"/>
                  </a:lnTo>
                  <a:lnTo>
                    <a:pt x="33041" y="4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2" name="object 992" descr=""/>
            <p:cNvSpPr/>
            <p:nvPr/>
          </p:nvSpPr>
          <p:spPr>
            <a:xfrm>
              <a:off x="9309314" y="2176314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35601" y="0"/>
                  </a:moveTo>
                  <a:lnTo>
                    <a:pt x="0" y="0"/>
                  </a:lnTo>
                  <a:lnTo>
                    <a:pt x="33041" y="4886"/>
                  </a:lnTo>
                  <a:lnTo>
                    <a:pt x="35601" y="0"/>
                  </a:lnTo>
                  <a:close/>
                </a:path>
                <a:path w="36195" h="5080">
                  <a:moveTo>
                    <a:pt x="0" y="0"/>
                  </a:moveTo>
                  <a:lnTo>
                    <a:pt x="33041" y="4886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3" name="object 993" descr=""/>
            <p:cNvSpPr/>
            <p:nvPr/>
          </p:nvSpPr>
          <p:spPr>
            <a:xfrm>
              <a:off x="9309314" y="2181200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4">
                  <a:moveTo>
                    <a:pt x="0" y="0"/>
                  </a:moveTo>
                  <a:lnTo>
                    <a:pt x="29551" y="4421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  <a:path w="33654" h="4444">
                  <a:moveTo>
                    <a:pt x="0" y="0"/>
                  </a:moveTo>
                  <a:lnTo>
                    <a:pt x="0" y="4421"/>
                  </a:lnTo>
                  <a:lnTo>
                    <a:pt x="29551" y="4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4" name="object 994" descr=""/>
            <p:cNvSpPr/>
            <p:nvPr/>
          </p:nvSpPr>
          <p:spPr>
            <a:xfrm>
              <a:off x="9309314" y="2181200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4">
                  <a:moveTo>
                    <a:pt x="33041" y="0"/>
                  </a:moveTo>
                  <a:lnTo>
                    <a:pt x="0" y="0"/>
                  </a:lnTo>
                  <a:lnTo>
                    <a:pt x="29551" y="4421"/>
                  </a:lnTo>
                  <a:lnTo>
                    <a:pt x="33041" y="0"/>
                  </a:lnTo>
                  <a:close/>
                </a:path>
                <a:path w="33654" h="4444">
                  <a:moveTo>
                    <a:pt x="0" y="0"/>
                  </a:moveTo>
                  <a:lnTo>
                    <a:pt x="29551" y="4421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5" name="object 995" descr=""/>
            <p:cNvSpPr/>
            <p:nvPr/>
          </p:nvSpPr>
          <p:spPr>
            <a:xfrm>
              <a:off x="9309314" y="2185621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0" y="0"/>
                  </a:moveTo>
                  <a:lnTo>
                    <a:pt x="25595" y="3955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  <a:path w="29845" h="4444">
                  <a:moveTo>
                    <a:pt x="0" y="0"/>
                  </a:moveTo>
                  <a:lnTo>
                    <a:pt x="0" y="3955"/>
                  </a:lnTo>
                  <a:lnTo>
                    <a:pt x="25595" y="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6" name="object 996" descr=""/>
            <p:cNvSpPr/>
            <p:nvPr/>
          </p:nvSpPr>
          <p:spPr>
            <a:xfrm>
              <a:off x="9309314" y="2185621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29551" y="0"/>
                  </a:moveTo>
                  <a:lnTo>
                    <a:pt x="0" y="0"/>
                  </a:lnTo>
                  <a:lnTo>
                    <a:pt x="25595" y="3955"/>
                  </a:lnTo>
                  <a:lnTo>
                    <a:pt x="29551" y="0"/>
                  </a:lnTo>
                  <a:close/>
                </a:path>
                <a:path w="29845" h="4444">
                  <a:moveTo>
                    <a:pt x="0" y="0"/>
                  </a:moveTo>
                  <a:lnTo>
                    <a:pt x="25595" y="3955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7" name="object 997" descr=""/>
            <p:cNvSpPr/>
            <p:nvPr/>
          </p:nvSpPr>
          <p:spPr>
            <a:xfrm>
              <a:off x="9309314" y="2189577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0"/>
                  </a:moveTo>
                  <a:lnTo>
                    <a:pt x="21174" y="3490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0" y="3490"/>
                  </a:lnTo>
                  <a:lnTo>
                    <a:pt x="21174" y="3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8" name="object 998" descr=""/>
            <p:cNvSpPr/>
            <p:nvPr/>
          </p:nvSpPr>
          <p:spPr>
            <a:xfrm>
              <a:off x="9309314" y="2189577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5595" y="0"/>
                  </a:moveTo>
                  <a:lnTo>
                    <a:pt x="0" y="0"/>
                  </a:lnTo>
                  <a:lnTo>
                    <a:pt x="21174" y="3490"/>
                  </a:lnTo>
                  <a:lnTo>
                    <a:pt x="25595" y="0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21174" y="3490"/>
                  </a:lnTo>
                  <a:lnTo>
                    <a:pt x="0" y="349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9" name="object 999" descr=""/>
            <p:cNvSpPr/>
            <p:nvPr/>
          </p:nvSpPr>
          <p:spPr>
            <a:xfrm>
              <a:off x="9309314" y="2193067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2559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559"/>
                  </a:lnTo>
                  <a:lnTo>
                    <a:pt x="16288" y="25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0" name="object 1000" descr=""/>
            <p:cNvSpPr/>
            <p:nvPr/>
          </p:nvSpPr>
          <p:spPr>
            <a:xfrm>
              <a:off x="9309314" y="2193067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174" y="0"/>
                  </a:moveTo>
                  <a:lnTo>
                    <a:pt x="0" y="0"/>
                  </a:lnTo>
                  <a:lnTo>
                    <a:pt x="16288" y="2559"/>
                  </a:lnTo>
                  <a:lnTo>
                    <a:pt x="21174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16288" y="2559"/>
                  </a:lnTo>
                  <a:lnTo>
                    <a:pt x="0" y="25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1" name="object 1001" descr=""/>
            <p:cNvSpPr/>
            <p:nvPr/>
          </p:nvSpPr>
          <p:spPr>
            <a:xfrm>
              <a:off x="9309314" y="2195627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39">
                  <a:moveTo>
                    <a:pt x="0" y="0"/>
                  </a:moveTo>
                  <a:lnTo>
                    <a:pt x="10936" y="2094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  <a:path w="16509" h="2539">
                  <a:moveTo>
                    <a:pt x="0" y="0"/>
                  </a:moveTo>
                  <a:lnTo>
                    <a:pt x="0" y="2094"/>
                  </a:lnTo>
                  <a:lnTo>
                    <a:pt x="10936" y="20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2" name="object 1002" descr=""/>
            <p:cNvSpPr/>
            <p:nvPr/>
          </p:nvSpPr>
          <p:spPr>
            <a:xfrm>
              <a:off x="9309314" y="2195627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39">
                  <a:moveTo>
                    <a:pt x="16288" y="0"/>
                  </a:moveTo>
                  <a:lnTo>
                    <a:pt x="0" y="0"/>
                  </a:lnTo>
                  <a:lnTo>
                    <a:pt x="10936" y="2094"/>
                  </a:lnTo>
                  <a:lnTo>
                    <a:pt x="16288" y="0"/>
                  </a:lnTo>
                  <a:close/>
                </a:path>
                <a:path w="16509" h="2539">
                  <a:moveTo>
                    <a:pt x="0" y="0"/>
                  </a:moveTo>
                  <a:lnTo>
                    <a:pt x="10936" y="2094"/>
                  </a:lnTo>
                  <a:lnTo>
                    <a:pt x="0" y="209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3" name="object 1003" descr=""/>
            <p:cNvSpPr/>
            <p:nvPr/>
          </p:nvSpPr>
          <p:spPr>
            <a:xfrm>
              <a:off x="9309314" y="2197721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5">
                  <a:moveTo>
                    <a:pt x="0" y="1163"/>
                  </a:moveTo>
                  <a:lnTo>
                    <a:pt x="0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5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4" name="object 1004" descr=""/>
            <p:cNvSpPr/>
            <p:nvPr/>
          </p:nvSpPr>
          <p:spPr>
            <a:xfrm>
              <a:off x="9309314" y="2197721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5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  <a:path w="5715" h="1905">
                  <a:moveTo>
                    <a:pt x="0" y="1163"/>
                  </a:moveTo>
                  <a:lnTo>
                    <a:pt x="5584" y="1163"/>
                  </a:lnTo>
                  <a:lnTo>
                    <a:pt x="0" y="1628"/>
                  </a:lnTo>
                  <a:lnTo>
                    <a:pt x="0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5" name="object 1005" descr=""/>
            <p:cNvSpPr/>
            <p:nvPr/>
          </p:nvSpPr>
          <p:spPr>
            <a:xfrm>
              <a:off x="9309314" y="2197721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0"/>
                  </a:moveTo>
                  <a:lnTo>
                    <a:pt x="5584" y="1163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6" name="object 1006" descr=""/>
            <p:cNvSpPr/>
            <p:nvPr/>
          </p:nvSpPr>
          <p:spPr>
            <a:xfrm>
              <a:off x="9309314" y="2197721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0"/>
                  </a:moveTo>
                  <a:lnTo>
                    <a:pt x="10936" y="0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7" name="object 1007" descr=""/>
            <p:cNvSpPr/>
            <p:nvPr/>
          </p:nvSpPr>
          <p:spPr>
            <a:xfrm>
              <a:off x="9269990" y="2120702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78415" y="39203"/>
                  </a:moveTo>
                  <a:lnTo>
                    <a:pt x="75332" y="23942"/>
                  </a:lnTo>
                  <a:lnTo>
                    <a:pt x="66928" y="11480"/>
                  </a:lnTo>
                  <a:lnTo>
                    <a:pt x="54465" y="3079"/>
                  </a:lnTo>
                  <a:lnTo>
                    <a:pt x="39203" y="0"/>
                  </a:lnTo>
                  <a:lnTo>
                    <a:pt x="23942" y="3082"/>
                  </a:lnTo>
                  <a:lnTo>
                    <a:pt x="11480" y="11486"/>
                  </a:lnTo>
                  <a:lnTo>
                    <a:pt x="3079" y="23949"/>
                  </a:lnTo>
                  <a:lnTo>
                    <a:pt x="0" y="39211"/>
                  </a:lnTo>
                  <a:lnTo>
                    <a:pt x="3082" y="54472"/>
                  </a:lnTo>
                  <a:lnTo>
                    <a:pt x="11486" y="66934"/>
                  </a:lnTo>
                  <a:lnTo>
                    <a:pt x="23949" y="75335"/>
                  </a:lnTo>
                  <a:lnTo>
                    <a:pt x="39211" y="78415"/>
                  </a:lnTo>
                  <a:lnTo>
                    <a:pt x="54472" y="75332"/>
                  </a:lnTo>
                  <a:lnTo>
                    <a:pt x="66934" y="66928"/>
                  </a:lnTo>
                  <a:lnTo>
                    <a:pt x="75335" y="54465"/>
                  </a:lnTo>
                  <a:lnTo>
                    <a:pt x="78415" y="39203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8" name="object 1008" descr=""/>
            <p:cNvSpPr/>
            <p:nvPr/>
          </p:nvSpPr>
          <p:spPr>
            <a:xfrm>
              <a:off x="9269990" y="2120702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39323" y="78647"/>
                  </a:moveTo>
                  <a:lnTo>
                    <a:pt x="39323" y="0"/>
                  </a:lnTo>
                </a:path>
                <a:path w="78740" h="78739">
                  <a:moveTo>
                    <a:pt x="78647" y="39323"/>
                  </a:moveTo>
                  <a:lnTo>
                    <a:pt x="0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09" name="object 1009" descr=""/>
          <p:cNvSpPr txBox="1"/>
          <p:nvPr/>
        </p:nvSpPr>
        <p:spPr>
          <a:xfrm>
            <a:off x="9360603" y="2059993"/>
            <a:ext cx="17145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sp>
        <p:nvSpPr>
          <p:cNvPr id="1010" name="object 1010" descr=""/>
          <p:cNvSpPr txBox="1"/>
          <p:nvPr/>
        </p:nvSpPr>
        <p:spPr>
          <a:xfrm>
            <a:off x="9357578" y="2147483"/>
            <a:ext cx="1555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011" name="object 1011" descr=""/>
          <p:cNvGrpSpPr/>
          <p:nvPr/>
        </p:nvGrpSpPr>
        <p:grpSpPr>
          <a:xfrm>
            <a:off x="9168747" y="1237951"/>
            <a:ext cx="7913370" cy="1090930"/>
            <a:chOff x="9168747" y="1237951"/>
            <a:chExt cx="7913370" cy="1090930"/>
          </a:xfrm>
        </p:grpSpPr>
        <p:sp>
          <p:nvSpPr>
            <p:cNvPr id="1012" name="object 1012" descr=""/>
            <p:cNvSpPr/>
            <p:nvPr/>
          </p:nvSpPr>
          <p:spPr>
            <a:xfrm>
              <a:off x="9309313" y="2090220"/>
              <a:ext cx="321945" cy="196215"/>
            </a:xfrm>
            <a:custGeom>
              <a:avLst/>
              <a:gdLst/>
              <a:ahLst/>
              <a:cxnLst/>
              <a:rect l="l" t="t" r="r" b="b"/>
              <a:pathLst>
                <a:path w="321945" h="196214">
                  <a:moveTo>
                    <a:pt x="0" y="139611"/>
                  </a:moveTo>
                  <a:lnTo>
                    <a:pt x="0" y="0"/>
                  </a:lnTo>
                </a:path>
                <a:path w="321945" h="196214">
                  <a:moveTo>
                    <a:pt x="321805" y="143334"/>
                  </a:moveTo>
                  <a:lnTo>
                    <a:pt x="321805" y="1956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3" name="object 1013" descr=""/>
            <p:cNvSpPr/>
            <p:nvPr/>
          </p:nvSpPr>
          <p:spPr>
            <a:xfrm>
              <a:off x="9593889" y="2257754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37229" y="33972"/>
                  </a:moveTo>
                  <a:lnTo>
                    <a:pt x="74459" y="8144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4" name="object 1014" descr=""/>
            <p:cNvSpPr/>
            <p:nvPr/>
          </p:nvSpPr>
          <p:spPr>
            <a:xfrm>
              <a:off x="9593889" y="2257754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29" h="34289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29" h="34289">
                  <a:moveTo>
                    <a:pt x="37229" y="33972"/>
                  </a:moveTo>
                  <a:lnTo>
                    <a:pt x="68875" y="0"/>
                  </a:lnTo>
                  <a:lnTo>
                    <a:pt x="74459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5" name="object 1015" descr=""/>
            <p:cNvSpPr/>
            <p:nvPr/>
          </p:nvSpPr>
          <p:spPr>
            <a:xfrm>
              <a:off x="9235086" y="2160026"/>
              <a:ext cx="396240" cy="73660"/>
            </a:xfrm>
            <a:custGeom>
              <a:avLst/>
              <a:gdLst/>
              <a:ahLst/>
              <a:cxnLst/>
              <a:rect l="l" t="t" r="r" b="b"/>
              <a:pathLst>
                <a:path w="396240" h="73660">
                  <a:moveTo>
                    <a:pt x="396032" y="73528"/>
                  </a:moveTo>
                  <a:lnTo>
                    <a:pt x="396032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6" name="object 1016" descr=""/>
            <p:cNvSpPr/>
            <p:nvPr/>
          </p:nvSpPr>
          <p:spPr>
            <a:xfrm>
              <a:off x="10726606" y="1329336"/>
              <a:ext cx="1047115" cy="965200"/>
            </a:xfrm>
            <a:custGeom>
              <a:avLst/>
              <a:gdLst/>
              <a:ahLst/>
              <a:cxnLst/>
              <a:rect l="l" t="t" r="r" b="b"/>
              <a:pathLst>
                <a:path w="1047115" h="965200">
                  <a:moveTo>
                    <a:pt x="46304" y="195456"/>
                  </a:moveTo>
                  <a:lnTo>
                    <a:pt x="87257" y="195456"/>
                  </a:lnTo>
                </a:path>
                <a:path w="1047115" h="965200">
                  <a:moveTo>
                    <a:pt x="255722" y="195456"/>
                  </a:moveTo>
                  <a:lnTo>
                    <a:pt x="296675" y="195456"/>
                  </a:lnTo>
                </a:path>
                <a:path w="1047115" h="965200">
                  <a:moveTo>
                    <a:pt x="465140" y="195456"/>
                  </a:moveTo>
                  <a:lnTo>
                    <a:pt x="506092" y="195456"/>
                  </a:lnTo>
                </a:path>
                <a:path w="1047115" h="965200">
                  <a:moveTo>
                    <a:pt x="674557" y="195456"/>
                  </a:moveTo>
                  <a:lnTo>
                    <a:pt x="715510" y="195456"/>
                  </a:lnTo>
                </a:path>
                <a:path w="1047115" h="965200">
                  <a:moveTo>
                    <a:pt x="883975" y="195456"/>
                  </a:moveTo>
                  <a:lnTo>
                    <a:pt x="924928" y="195456"/>
                  </a:lnTo>
                </a:path>
                <a:path w="1047115" h="965200">
                  <a:moveTo>
                    <a:pt x="46304" y="405106"/>
                  </a:moveTo>
                  <a:lnTo>
                    <a:pt x="87257" y="405106"/>
                  </a:lnTo>
                </a:path>
                <a:path w="1047115" h="965200">
                  <a:moveTo>
                    <a:pt x="255722" y="405106"/>
                  </a:moveTo>
                  <a:lnTo>
                    <a:pt x="296675" y="405106"/>
                  </a:lnTo>
                </a:path>
                <a:path w="1047115" h="965200">
                  <a:moveTo>
                    <a:pt x="465140" y="405106"/>
                  </a:moveTo>
                  <a:lnTo>
                    <a:pt x="506092" y="405106"/>
                  </a:lnTo>
                </a:path>
                <a:path w="1047115" h="965200">
                  <a:moveTo>
                    <a:pt x="674557" y="404874"/>
                  </a:moveTo>
                  <a:lnTo>
                    <a:pt x="715510" y="404874"/>
                  </a:lnTo>
                </a:path>
                <a:path w="1047115" h="965200">
                  <a:moveTo>
                    <a:pt x="883975" y="404874"/>
                  </a:moveTo>
                  <a:lnTo>
                    <a:pt x="924928" y="404874"/>
                  </a:lnTo>
                </a:path>
                <a:path w="1047115" h="965200">
                  <a:moveTo>
                    <a:pt x="883975" y="614524"/>
                  </a:moveTo>
                  <a:lnTo>
                    <a:pt x="924928" y="614524"/>
                  </a:lnTo>
                </a:path>
                <a:path w="1047115" h="965200">
                  <a:moveTo>
                    <a:pt x="707831" y="823942"/>
                  </a:moveTo>
                  <a:lnTo>
                    <a:pt x="715510" y="823942"/>
                  </a:lnTo>
                </a:path>
                <a:path w="1047115" h="965200">
                  <a:moveTo>
                    <a:pt x="883975" y="823942"/>
                  </a:moveTo>
                  <a:lnTo>
                    <a:pt x="924928" y="823942"/>
                  </a:lnTo>
                </a:path>
                <a:path w="1047115" h="965200">
                  <a:moveTo>
                    <a:pt x="46304" y="443500"/>
                  </a:moveTo>
                  <a:lnTo>
                    <a:pt x="46304" y="405106"/>
                  </a:lnTo>
                </a:path>
                <a:path w="1047115" h="965200">
                  <a:moveTo>
                    <a:pt x="46304" y="234082"/>
                  </a:moveTo>
                  <a:lnTo>
                    <a:pt x="46304" y="195456"/>
                  </a:lnTo>
                </a:path>
                <a:path w="1047115" h="965200">
                  <a:moveTo>
                    <a:pt x="46304" y="24664"/>
                  </a:moveTo>
                  <a:lnTo>
                    <a:pt x="46304" y="0"/>
                  </a:lnTo>
                </a:path>
                <a:path w="1047115" h="965200">
                  <a:moveTo>
                    <a:pt x="255722" y="443500"/>
                  </a:moveTo>
                  <a:lnTo>
                    <a:pt x="255722" y="405106"/>
                  </a:lnTo>
                </a:path>
                <a:path w="1047115" h="965200">
                  <a:moveTo>
                    <a:pt x="255722" y="234082"/>
                  </a:moveTo>
                  <a:lnTo>
                    <a:pt x="255722" y="195456"/>
                  </a:lnTo>
                </a:path>
                <a:path w="1047115" h="965200">
                  <a:moveTo>
                    <a:pt x="255722" y="24664"/>
                  </a:moveTo>
                  <a:lnTo>
                    <a:pt x="255722" y="0"/>
                  </a:lnTo>
                </a:path>
                <a:path w="1047115" h="965200">
                  <a:moveTo>
                    <a:pt x="465140" y="443500"/>
                  </a:moveTo>
                  <a:lnTo>
                    <a:pt x="465140" y="405106"/>
                  </a:lnTo>
                </a:path>
                <a:path w="1047115" h="965200">
                  <a:moveTo>
                    <a:pt x="465140" y="234082"/>
                  </a:moveTo>
                  <a:lnTo>
                    <a:pt x="465140" y="195456"/>
                  </a:lnTo>
                </a:path>
                <a:path w="1047115" h="965200">
                  <a:moveTo>
                    <a:pt x="465140" y="24664"/>
                  </a:moveTo>
                  <a:lnTo>
                    <a:pt x="465140" y="0"/>
                  </a:lnTo>
                </a:path>
                <a:path w="1047115" h="965200">
                  <a:moveTo>
                    <a:pt x="674557" y="443500"/>
                  </a:moveTo>
                  <a:lnTo>
                    <a:pt x="674557" y="404874"/>
                  </a:lnTo>
                </a:path>
                <a:path w="1047115" h="965200">
                  <a:moveTo>
                    <a:pt x="674557" y="234082"/>
                  </a:moveTo>
                  <a:lnTo>
                    <a:pt x="674557" y="195456"/>
                  </a:lnTo>
                </a:path>
                <a:path w="1047115" h="965200">
                  <a:moveTo>
                    <a:pt x="674557" y="24664"/>
                  </a:moveTo>
                  <a:lnTo>
                    <a:pt x="674557" y="0"/>
                  </a:lnTo>
                </a:path>
                <a:path w="1047115" h="965200">
                  <a:moveTo>
                    <a:pt x="883975" y="862568"/>
                  </a:moveTo>
                  <a:lnTo>
                    <a:pt x="883975" y="823942"/>
                  </a:lnTo>
                </a:path>
                <a:path w="1047115" h="965200">
                  <a:moveTo>
                    <a:pt x="883975" y="652917"/>
                  </a:moveTo>
                  <a:lnTo>
                    <a:pt x="883975" y="614524"/>
                  </a:lnTo>
                </a:path>
                <a:path w="1047115" h="965200">
                  <a:moveTo>
                    <a:pt x="883975" y="443500"/>
                  </a:moveTo>
                  <a:lnTo>
                    <a:pt x="883975" y="404874"/>
                  </a:lnTo>
                </a:path>
                <a:path w="1047115" h="965200">
                  <a:moveTo>
                    <a:pt x="883975" y="234082"/>
                  </a:moveTo>
                  <a:lnTo>
                    <a:pt x="883975" y="195456"/>
                  </a:lnTo>
                </a:path>
                <a:path w="1047115" h="965200">
                  <a:moveTo>
                    <a:pt x="883975" y="24664"/>
                  </a:moveTo>
                  <a:lnTo>
                    <a:pt x="883975" y="0"/>
                  </a:lnTo>
                </a:path>
                <a:path w="1047115" h="965200">
                  <a:moveTo>
                    <a:pt x="935399" y="862568"/>
                  </a:moveTo>
                  <a:lnTo>
                    <a:pt x="883975" y="862568"/>
                  </a:lnTo>
                </a:path>
                <a:path w="1047115" h="965200">
                  <a:moveTo>
                    <a:pt x="725981" y="862568"/>
                  </a:moveTo>
                  <a:lnTo>
                    <a:pt x="707831" y="862568"/>
                  </a:lnTo>
                </a:path>
                <a:path w="1047115" h="965200">
                  <a:moveTo>
                    <a:pt x="935399" y="652917"/>
                  </a:moveTo>
                  <a:lnTo>
                    <a:pt x="883975" y="652917"/>
                  </a:lnTo>
                </a:path>
                <a:path w="1047115" h="965200">
                  <a:moveTo>
                    <a:pt x="725981" y="652917"/>
                  </a:moveTo>
                  <a:lnTo>
                    <a:pt x="707831" y="652917"/>
                  </a:lnTo>
                </a:path>
                <a:path w="1047115" h="965200">
                  <a:moveTo>
                    <a:pt x="935399" y="443500"/>
                  </a:moveTo>
                  <a:lnTo>
                    <a:pt x="883975" y="443500"/>
                  </a:lnTo>
                </a:path>
                <a:path w="1047115" h="965200">
                  <a:moveTo>
                    <a:pt x="725981" y="443500"/>
                  </a:moveTo>
                  <a:lnTo>
                    <a:pt x="674557" y="443500"/>
                  </a:lnTo>
                </a:path>
                <a:path w="1047115" h="965200">
                  <a:moveTo>
                    <a:pt x="516563" y="443500"/>
                  </a:moveTo>
                  <a:lnTo>
                    <a:pt x="465140" y="443500"/>
                  </a:lnTo>
                </a:path>
                <a:path w="1047115" h="965200">
                  <a:moveTo>
                    <a:pt x="307145" y="443500"/>
                  </a:moveTo>
                  <a:lnTo>
                    <a:pt x="255722" y="443500"/>
                  </a:lnTo>
                </a:path>
                <a:path w="1047115" h="965200">
                  <a:moveTo>
                    <a:pt x="97728" y="443500"/>
                  </a:moveTo>
                  <a:lnTo>
                    <a:pt x="46304" y="443500"/>
                  </a:lnTo>
                </a:path>
                <a:path w="1047115" h="965200">
                  <a:moveTo>
                    <a:pt x="935399" y="234082"/>
                  </a:moveTo>
                  <a:lnTo>
                    <a:pt x="883975" y="234082"/>
                  </a:lnTo>
                </a:path>
                <a:path w="1047115" h="965200">
                  <a:moveTo>
                    <a:pt x="725981" y="234082"/>
                  </a:moveTo>
                  <a:lnTo>
                    <a:pt x="674557" y="234082"/>
                  </a:lnTo>
                </a:path>
                <a:path w="1047115" h="965200">
                  <a:moveTo>
                    <a:pt x="516563" y="234082"/>
                  </a:moveTo>
                  <a:lnTo>
                    <a:pt x="465140" y="234082"/>
                  </a:lnTo>
                </a:path>
                <a:path w="1047115" h="965200">
                  <a:moveTo>
                    <a:pt x="307145" y="234082"/>
                  </a:moveTo>
                  <a:lnTo>
                    <a:pt x="255722" y="234082"/>
                  </a:lnTo>
                </a:path>
                <a:path w="1047115" h="965200">
                  <a:moveTo>
                    <a:pt x="97728" y="234082"/>
                  </a:moveTo>
                  <a:lnTo>
                    <a:pt x="46304" y="234082"/>
                  </a:lnTo>
                </a:path>
                <a:path w="1047115" h="965200">
                  <a:moveTo>
                    <a:pt x="935399" y="24664"/>
                  </a:moveTo>
                  <a:lnTo>
                    <a:pt x="883975" y="24664"/>
                  </a:lnTo>
                </a:path>
                <a:path w="1047115" h="965200">
                  <a:moveTo>
                    <a:pt x="725981" y="24664"/>
                  </a:moveTo>
                  <a:lnTo>
                    <a:pt x="674557" y="24664"/>
                  </a:lnTo>
                </a:path>
                <a:path w="1047115" h="965200">
                  <a:moveTo>
                    <a:pt x="516563" y="24664"/>
                  </a:moveTo>
                  <a:lnTo>
                    <a:pt x="465140" y="24664"/>
                  </a:lnTo>
                </a:path>
                <a:path w="1047115" h="965200">
                  <a:moveTo>
                    <a:pt x="307145" y="24664"/>
                  </a:moveTo>
                  <a:lnTo>
                    <a:pt x="255722" y="24664"/>
                  </a:lnTo>
                </a:path>
                <a:path w="1047115" h="965200">
                  <a:moveTo>
                    <a:pt x="97728" y="24664"/>
                  </a:moveTo>
                  <a:lnTo>
                    <a:pt x="46304" y="24664"/>
                  </a:lnTo>
                </a:path>
                <a:path w="1047115" h="965200">
                  <a:moveTo>
                    <a:pt x="101451" y="428608"/>
                  </a:moveTo>
                  <a:lnTo>
                    <a:pt x="101451" y="416043"/>
                  </a:lnTo>
                </a:path>
                <a:path w="1047115" h="965200">
                  <a:moveTo>
                    <a:pt x="101451" y="219190"/>
                  </a:moveTo>
                  <a:lnTo>
                    <a:pt x="101451" y="206625"/>
                  </a:lnTo>
                </a:path>
                <a:path w="1047115" h="965200">
                  <a:moveTo>
                    <a:pt x="101451" y="9540"/>
                  </a:moveTo>
                  <a:lnTo>
                    <a:pt x="101451" y="0"/>
                  </a:lnTo>
                </a:path>
                <a:path w="1047115" h="965200">
                  <a:moveTo>
                    <a:pt x="310868" y="428608"/>
                  </a:moveTo>
                  <a:lnTo>
                    <a:pt x="310868" y="416043"/>
                  </a:lnTo>
                </a:path>
                <a:path w="1047115" h="965200">
                  <a:moveTo>
                    <a:pt x="310868" y="219190"/>
                  </a:moveTo>
                  <a:lnTo>
                    <a:pt x="310868" y="206625"/>
                  </a:lnTo>
                </a:path>
                <a:path w="1047115" h="965200">
                  <a:moveTo>
                    <a:pt x="310868" y="9540"/>
                  </a:moveTo>
                  <a:lnTo>
                    <a:pt x="310868" y="0"/>
                  </a:lnTo>
                </a:path>
                <a:path w="1047115" h="965200">
                  <a:moveTo>
                    <a:pt x="520286" y="428608"/>
                  </a:moveTo>
                  <a:lnTo>
                    <a:pt x="520286" y="416043"/>
                  </a:lnTo>
                </a:path>
                <a:path w="1047115" h="965200">
                  <a:moveTo>
                    <a:pt x="520286" y="218957"/>
                  </a:moveTo>
                  <a:lnTo>
                    <a:pt x="520286" y="206625"/>
                  </a:lnTo>
                </a:path>
                <a:path w="1047115" h="965200">
                  <a:moveTo>
                    <a:pt x="520286" y="9540"/>
                  </a:moveTo>
                  <a:lnTo>
                    <a:pt x="520286" y="0"/>
                  </a:lnTo>
                </a:path>
                <a:path w="1047115" h="965200">
                  <a:moveTo>
                    <a:pt x="729704" y="847443"/>
                  </a:moveTo>
                  <a:lnTo>
                    <a:pt x="729704" y="834878"/>
                  </a:lnTo>
                </a:path>
                <a:path w="1047115" h="965200">
                  <a:moveTo>
                    <a:pt x="729704" y="638025"/>
                  </a:moveTo>
                  <a:lnTo>
                    <a:pt x="729704" y="625460"/>
                  </a:lnTo>
                </a:path>
                <a:path w="1047115" h="965200">
                  <a:moveTo>
                    <a:pt x="729704" y="428608"/>
                  </a:moveTo>
                  <a:lnTo>
                    <a:pt x="729704" y="416043"/>
                  </a:lnTo>
                </a:path>
                <a:path w="1047115" h="965200">
                  <a:moveTo>
                    <a:pt x="729704" y="218957"/>
                  </a:moveTo>
                  <a:lnTo>
                    <a:pt x="729704" y="206392"/>
                  </a:lnTo>
                </a:path>
                <a:path w="1047115" h="965200">
                  <a:moveTo>
                    <a:pt x="729704" y="9540"/>
                  </a:moveTo>
                  <a:lnTo>
                    <a:pt x="729704" y="0"/>
                  </a:lnTo>
                </a:path>
                <a:path w="1047115" h="965200">
                  <a:moveTo>
                    <a:pt x="939122" y="847443"/>
                  </a:moveTo>
                  <a:lnTo>
                    <a:pt x="939122" y="834878"/>
                  </a:lnTo>
                </a:path>
                <a:path w="1047115" h="965200">
                  <a:moveTo>
                    <a:pt x="939122" y="638025"/>
                  </a:moveTo>
                  <a:lnTo>
                    <a:pt x="939122" y="625460"/>
                  </a:lnTo>
                </a:path>
                <a:path w="1047115" h="965200">
                  <a:moveTo>
                    <a:pt x="939122" y="428375"/>
                  </a:moveTo>
                  <a:lnTo>
                    <a:pt x="939122" y="416043"/>
                  </a:lnTo>
                </a:path>
                <a:path w="1047115" h="965200">
                  <a:moveTo>
                    <a:pt x="939122" y="218957"/>
                  </a:moveTo>
                  <a:lnTo>
                    <a:pt x="939122" y="206392"/>
                  </a:lnTo>
                </a:path>
                <a:path w="1047115" h="965200">
                  <a:moveTo>
                    <a:pt x="939122" y="9540"/>
                  </a:moveTo>
                  <a:lnTo>
                    <a:pt x="939122" y="0"/>
                  </a:lnTo>
                </a:path>
                <a:path w="1047115" h="965200">
                  <a:moveTo>
                    <a:pt x="104476" y="197550"/>
                  </a:moveTo>
                  <a:lnTo>
                    <a:pt x="124254" y="197550"/>
                  </a:lnTo>
                </a:path>
                <a:path w="1047115" h="965200">
                  <a:moveTo>
                    <a:pt x="313893" y="197550"/>
                  </a:moveTo>
                  <a:lnTo>
                    <a:pt x="333672" y="197550"/>
                  </a:lnTo>
                </a:path>
                <a:path w="1047115" h="965200">
                  <a:moveTo>
                    <a:pt x="523311" y="197550"/>
                  </a:moveTo>
                  <a:lnTo>
                    <a:pt x="543089" y="197550"/>
                  </a:lnTo>
                </a:path>
                <a:path w="1047115" h="965200">
                  <a:moveTo>
                    <a:pt x="732729" y="197550"/>
                  </a:moveTo>
                  <a:lnTo>
                    <a:pt x="752507" y="197550"/>
                  </a:lnTo>
                </a:path>
                <a:path w="1047115" h="965200">
                  <a:moveTo>
                    <a:pt x="942147" y="197318"/>
                  </a:moveTo>
                  <a:lnTo>
                    <a:pt x="961925" y="197318"/>
                  </a:lnTo>
                </a:path>
                <a:path w="1047115" h="965200">
                  <a:moveTo>
                    <a:pt x="104708" y="406968"/>
                  </a:moveTo>
                  <a:lnTo>
                    <a:pt x="124254" y="406968"/>
                  </a:lnTo>
                </a:path>
                <a:path w="1047115" h="965200">
                  <a:moveTo>
                    <a:pt x="314126" y="406968"/>
                  </a:moveTo>
                  <a:lnTo>
                    <a:pt x="333672" y="406968"/>
                  </a:lnTo>
                </a:path>
                <a:path w="1047115" h="965200">
                  <a:moveTo>
                    <a:pt x="523544" y="406968"/>
                  </a:moveTo>
                  <a:lnTo>
                    <a:pt x="543089" y="406968"/>
                  </a:lnTo>
                </a:path>
                <a:path w="1047115" h="965200">
                  <a:moveTo>
                    <a:pt x="732962" y="406968"/>
                  </a:moveTo>
                  <a:lnTo>
                    <a:pt x="752507" y="406968"/>
                  </a:lnTo>
                </a:path>
                <a:path w="1047115" h="965200">
                  <a:moveTo>
                    <a:pt x="942379" y="406968"/>
                  </a:moveTo>
                  <a:lnTo>
                    <a:pt x="961925" y="406968"/>
                  </a:lnTo>
                </a:path>
                <a:path w="1047115" h="965200">
                  <a:moveTo>
                    <a:pt x="942379" y="616386"/>
                  </a:moveTo>
                  <a:lnTo>
                    <a:pt x="961925" y="616386"/>
                  </a:lnTo>
                </a:path>
                <a:path w="1047115" h="965200">
                  <a:moveTo>
                    <a:pt x="732962" y="825803"/>
                  </a:moveTo>
                  <a:lnTo>
                    <a:pt x="752507" y="825803"/>
                  </a:lnTo>
                </a:path>
                <a:path w="1047115" h="965200">
                  <a:moveTo>
                    <a:pt x="942379" y="825803"/>
                  </a:moveTo>
                  <a:lnTo>
                    <a:pt x="961925" y="825803"/>
                  </a:lnTo>
                </a:path>
                <a:path w="1047115" h="965200">
                  <a:moveTo>
                    <a:pt x="104708" y="425816"/>
                  </a:moveTo>
                  <a:lnTo>
                    <a:pt x="104708" y="406968"/>
                  </a:lnTo>
                </a:path>
                <a:path w="1047115" h="965200">
                  <a:moveTo>
                    <a:pt x="104476" y="216398"/>
                  </a:moveTo>
                  <a:lnTo>
                    <a:pt x="104476" y="197550"/>
                  </a:lnTo>
                </a:path>
                <a:path w="1047115" h="965200">
                  <a:moveTo>
                    <a:pt x="104476" y="6980"/>
                  </a:moveTo>
                  <a:lnTo>
                    <a:pt x="104476" y="0"/>
                  </a:lnTo>
                </a:path>
                <a:path w="1047115" h="965200">
                  <a:moveTo>
                    <a:pt x="314126" y="425816"/>
                  </a:moveTo>
                  <a:lnTo>
                    <a:pt x="314126" y="406968"/>
                  </a:lnTo>
                </a:path>
                <a:path w="1047115" h="965200">
                  <a:moveTo>
                    <a:pt x="313893" y="216398"/>
                  </a:moveTo>
                  <a:lnTo>
                    <a:pt x="313893" y="197550"/>
                  </a:lnTo>
                </a:path>
                <a:path w="1047115" h="965200">
                  <a:moveTo>
                    <a:pt x="313893" y="6980"/>
                  </a:moveTo>
                  <a:lnTo>
                    <a:pt x="313893" y="0"/>
                  </a:lnTo>
                </a:path>
                <a:path w="1047115" h="965200">
                  <a:moveTo>
                    <a:pt x="523544" y="425816"/>
                  </a:moveTo>
                  <a:lnTo>
                    <a:pt x="523544" y="406968"/>
                  </a:lnTo>
                </a:path>
                <a:path w="1047115" h="965200">
                  <a:moveTo>
                    <a:pt x="523311" y="216398"/>
                  </a:moveTo>
                  <a:lnTo>
                    <a:pt x="523311" y="197550"/>
                  </a:lnTo>
                </a:path>
                <a:path w="1047115" h="965200">
                  <a:moveTo>
                    <a:pt x="523311" y="6980"/>
                  </a:moveTo>
                  <a:lnTo>
                    <a:pt x="523311" y="0"/>
                  </a:lnTo>
                </a:path>
                <a:path w="1047115" h="965200">
                  <a:moveTo>
                    <a:pt x="732962" y="844651"/>
                  </a:moveTo>
                  <a:lnTo>
                    <a:pt x="732962" y="825803"/>
                  </a:lnTo>
                </a:path>
                <a:path w="1047115" h="965200">
                  <a:moveTo>
                    <a:pt x="732962" y="635233"/>
                  </a:moveTo>
                  <a:lnTo>
                    <a:pt x="732962" y="616618"/>
                  </a:lnTo>
                </a:path>
                <a:path w="1047115" h="965200">
                  <a:moveTo>
                    <a:pt x="732962" y="425816"/>
                  </a:moveTo>
                  <a:lnTo>
                    <a:pt x="732962" y="406968"/>
                  </a:lnTo>
                </a:path>
                <a:path w="1047115" h="965200">
                  <a:moveTo>
                    <a:pt x="732729" y="216398"/>
                  </a:moveTo>
                  <a:lnTo>
                    <a:pt x="732729" y="197550"/>
                  </a:lnTo>
                </a:path>
                <a:path w="1047115" h="965200">
                  <a:moveTo>
                    <a:pt x="732729" y="6980"/>
                  </a:moveTo>
                  <a:lnTo>
                    <a:pt x="732729" y="0"/>
                  </a:lnTo>
                </a:path>
                <a:path w="1047115" h="965200">
                  <a:moveTo>
                    <a:pt x="942379" y="844651"/>
                  </a:moveTo>
                  <a:lnTo>
                    <a:pt x="942379" y="825803"/>
                  </a:lnTo>
                </a:path>
                <a:path w="1047115" h="965200">
                  <a:moveTo>
                    <a:pt x="942379" y="635233"/>
                  </a:moveTo>
                  <a:lnTo>
                    <a:pt x="942379" y="616386"/>
                  </a:lnTo>
                </a:path>
                <a:path w="1047115" h="965200">
                  <a:moveTo>
                    <a:pt x="942379" y="425816"/>
                  </a:moveTo>
                  <a:lnTo>
                    <a:pt x="942379" y="406968"/>
                  </a:lnTo>
                </a:path>
                <a:path w="1047115" h="965200">
                  <a:moveTo>
                    <a:pt x="942147" y="216398"/>
                  </a:moveTo>
                  <a:lnTo>
                    <a:pt x="942147" y="197318"/>
                  </a:lnTo>
                </a:path>
                <a:path w="1047115" h="965200">
                  <a:moveTo>
                    <a:pt x="942147" y="6980"/>
                  </a:moveTo>
                  <a:lnTo>
                    <a:pt x="942147" y="0"/>
                  </a:lnTo>
                </a:path>
                <a:path w="1047115" h="965200">
                  <a:moveTo>
                    <a:pt x="975653" y="844651"/>
                  </a:moveTo>
                  <a:lnTo>
                    <a:pt x="942379" y="844651"/>
                  </a:lnTo>
                </a:path>
                <a:path w="1047115" h="965200">
                  <a:moveTo>
                    <a:pt x="766236" y="844651"/>
                  </a:moveTo>
                  <a:lnTo>
                    <a:pt x="732962" y="844651"/>
                  </a:lnTo>
                </a:path>
                <a:path w="1047115" h="965200">
                  <a:moveTo>
                    <a:pt x="975653" y="635233"/>
                  </a:moveTo>
                  <a:lnTo>
                    <a:pt x="942379" y="635233"/>
                  </a:lnTo>
                </a:path>
                <a:path w="1047115" h="965200">
                  <a:moveTo>
                    <a:pt x="766236" y="635233"/>
                  </a:moveTo>
                  <a:lnTo>
                    <a:pt x="732962" y="635233"/>
                  </a:lnTo>
                </a:path>
                <a:path w="1047115" h="965200">
                  <a:moveTo>
                    <a:pt x="975653" y="425816"/>
                  </a:moveTo>
                  <a:lnTo>
                    <a:pt x="942379" y="425816"/>
                  </a:lnTo>
                </a:path>
                <a:path w="1047115" h="965200">
                  <a:moveTo>
                    <a:pt x="766236" y="425816"/>
                  </a:moveTo>
                  <a:lnTo>
                    <a:pt x="732962" y="425816"/>
                  </a:lnTo>
                </a:path>
                <a:path w="1047115" h="965200">
                  <a:moveTo>
                    <a:pt x="556818" y="425816"/>
                  </a:moveTo>
                  <a:lnTo>
                    <a:pt x="523544" y="425816"/>
                  </a:lnTo>
                </a:path>
                <a:path w="1047115" h="965200">
                  <a:moveTo>
                    <a:pt x="347400" y="425816"/>
                  </a:moveTo>
                  <a:lnTo>
                    <a:pt x="314126" y="425816"/>
                  </a:lnTo>
                </a:path>
                <a:path w="1047115" h="965200">
                  <a:moveTo>
                    <a:pt x="137983" y="425816"/>
                  </a:moveTo>
                  <a:lnTo>
                    <a:pt x="104708" y="425816"/>
                  </a:lnTo>
                </a:path>
                <a:path w="1047115" h="965200">
                  <a:moveTo>
                    <a:pt x="975653" y="216398"/>
                  </a:moveTo>
                  <a:lnTo>
                    <a:pt x="942147" y="216398"/>
                  </a:lnTo>
                </a:path>
                <a:path w="1047115" h="965200">
                  <a:moveTo>
                    <a:pt x="766236" y="216398"/>
                  </a:moveTo>
                  <a:lnTo>
                    <a:pt x="732729" y="216398"/>
                  </a:lnTo>
                </a:path>
                <a:path w="1047115" h="965200">
                  <a:moveTo>
                    <a:pt x="556818" y="216398"/>
                  </a:moveTo>
                  <a:lnTo>
                    <a:pt x="523311" y="216398"/>
                  </a:lnTo>
                </a:path>
                <a:path w="1047115" h="965200">
                  <a:moveTo>
                    <a:pt x="347400" y="216398"/>
                  </a:moveTo>
                  <a:lnTo>
                    <a:pt x="313893" y="216398"/>
                  </a:lnTo>
                </a:path>
                <a:path w="1047115" h="965200">
                  <a:moveTo>
                    <a:pt x="137983" y="216398"/>
                  </a:moveTo>
                  <a:lnTo>
                    <a:pt x="104476" y="216398"/>
                  </a:lnTo>
                </a:path>
                <a:path w="1047115" h="965200">
                  <a:moveTo>
                    <a:pt x="975653" y="6980"/>
                  </a:moveTo>
                  <a:lnTo>
                    <a:pt x="942147" y="6980"/>
                  </a:lnTo>
                </a:path>
                <a:path w="1047115" h="965200">
                  <a:moveTo>
                    <a:pt x="766236" y="6980"/>
                  </a:moveTo>
                  <a:lnTo>
                    <a:pt x="732729" y="6980"/>
                  </a:lnTo>
                </a:path>
                <a:path w="1047115" h="965200">
                  <a:moveTo>
                    <a:pt x="556818" y="6980"/>
                  </a:moveTo>
                  <a:lnTo>
                    <a:pt x="523311" y="6980"/>
                  </a:lnTo>
                </a:path>
                <a:path w="1047115" h="965200">
                  <a:moveTo>
                    <a:pt x="347400" y="6980"/>
                  </a:moveTo>
                  <a:lnTo>
                    <a:pt x="313893" y="6980"/>
                  </a:lnTo>
                </a:path>
                <a:path w="1047115" h="965200">
                  <a:moveTo>
                    <a:pt x="137983" y="6980"/>
                  </a:moveTo>
                  <a:lnTo>
                    <a:pt x="104476" y="6980"/>
                  </a:lnTo>
                </a:path>
                <a:path w="1047115" h="965200">
                  <a:moveTo>
                    <a:pt x="137983" y="425816"/>
                  </a:moveTo>
                  <a:lnTo>
                    <a:pt x="137983" y="416275"/>
                  </a:lnTo>
                </a:path>
                <a:path w="1047115" h="965200">
                  <a:moveTo>
                    <a:pt x="137983" y="216398"/>
                  </a:moveTo>
                  <a:lnTo>
                    <a:pt x="137983" y="206858"/>
                  </a:lnTo>
                </a:path>
                <a:path w="1047115" h="965200">
                  <a:moveTo>
                    <a:pt x="137983" y="6980"/>
                  </a:moveTo>
                  <a:lnTo>
                    <a:pt x="137983" y="0"/>
                  </a:lnTo>
                </a:path>
                <a:path w="1047115" h="965200">
                  <a:moveTo>
                    <a:pt x="347400" y="425816"/>
                  </a:moveTo>
                  <a:lnTo>
                    <a:pt x="347400" y="416275"/>
                  </a:lnTo>
                </a:path>
                <a:path w="1047115" h="965200">
                  <a:moveTo>
                    <a:pt x="347400" y="216398"/>
                  </a:moveTo>
                  <a:lnTo>
                    <a:pt x="347400" y="206858"/>
                  </a:lnTo>
                </a:path>
                <a:path w="1047115" h="965200">
                  <a:moveTo>
                    <a:pt x="347400" y="6980"/>
                  </a:moveTo>
                  <a:lnTo>
                    <a:pt x="347400" y="0"/>
                  </a:lnTo>
                </a:path>
                <a:path w="1047115" h="965200">
                  <a:moveTo>
                    <a:pt x="556818" y="425816"/>
                  </a:moveTo>
                  <a:lnTo>
                    <a:pt x="556818" y="416275"/>
                  </a:lnTo>
                </a:path>
                <a:path w="1047115" h="965200">
                  <a:moveTo>
                    <a:pt x="556818" y="216398"/>
                  </a:moveTo>
                  <a:lnTo>
                    <a:pt x="556818" y="206858"/>
                  </a:lnTo>
                </a:path>
                <a:path w="1047115" h="965200">
                  <a:moveTo>
                    <a:pt x="556818" y="6980"/>
                  </a:moveTo>
                  <a:lnTo>
                    <a:pt x="556818" y="0"/>
                  </a:lnTo>
                </a:path>
                <a:path w="1047115" h="965200">
                  <a:moveTo>
                    <a:pt x="766236" y="844651"/>
                  </a:moveTo>
                  <a:lnTo>
                    <a:pt x="766236" y="835111"/>
                  </a:lnTo>
                </a:path>
                <a:path w="1047115" h="965200">
                  <a:moveTo>
                    <a:pt x="766236" y="635233"/>
                  </a:moveTo>
                  <a:lnTo>
                    <a:pt x="766236" y="625693"/>
                  </a:lnTo>
                </a:path>
                <a:path w="1047115" h="965200">
                  <a:moveTo>
                    <a:pt x="766236" y="425816"/>
                  </a:moveTo>
                  <a:lnTo>
                    <a:pt x="766236" y="416275"/>
                  </a:lnTo>
                </a:path>
                <a:path w="1047115" h="965200">
                  <a:moveTo>
                    <a:pt x="766236" y="216398"/>
                  </a:moveTo>
                  <a:lnTo>
                    <a:pt x="766236" y="206858"/>
                  </a:lnTo>
                </a:path>
                <a:path w="1047115" h="965200">
                  <a:moveTo>
                    <a:pt x="766236" y="6980"/>
                  </a:moveTo>
                  <a:lnTo>
                    <a:pt x="766236" y="0"/>
                  </a:lnTo>
                </a:path>
                <a:path w="1047115" h="965200">
                  <a:moveTo>
                    <a:pt x="975653" y="844651"/>
                  </a:moveTo>
                  <a:lnTo>
                    <a:pt x="975653" y="835111"/>
                  </a:lnTo>
                </a:path>
                <a:path w="1047115" h="965200">
                  <a:moveTo>
                    <a:pt x="975653" y="635233"/>
                  </a:moveTo>
                  <a:lnTo>
                    <a:pt x="975653" y="625693"/>
                  </a:lnTo>
                </a:path>
                <a:path w="1047115" h="965200">
                  <a:moveTo>
                    <a:pt x="975653" y="425816"/>
                  </a:moveTo>
                  <a:lnTo>
                    <a:pt x="975653" y="416275"/>
                  </a:lnTo>
                </a:path>
                <a:path w="1047115" h="965200">
                  <a:moveTo>
                    <a:pt x="975653" y="216398"/>
                  </a:moveTo>
                  <a:lnTo>
                    <a:pt x="975653" y="206858"/>
                  </a:lnTo>
                </a:path>
                <a:path w="1047115" h="965200">
                  <a:moveTo>
                    <a:pt x="975653" y="6980"/>
                  </a:moveTo>
                  <a:lnTo>
                    <a:pt x="975653" y="0"/>
                  </a:lnTo>
                </a:path>
                <a:path w="1047115" h="965200">
                  <a:moveTo>
                    <a:pt x="104476" y="10470"/>
                  </a:moveTo>
                  <a:lnTo>
                    <a:pt x="176376" y="10470"/>
                  </a:lnTo>
                </a:path>
                <a:path w="1047115" h="965200">
                  <a:moveTo>
                    <a:pt x="313893" y="10238"/>
                  </a:moveTo>
                  <a:lnTo>
                    <a:pt x="385793" y="10238"/>
                  </a:lnTo>
                </a:path>
                <a:path w="1047115" h="965200">
                  <a:moveTo>
                    <a:pt x="523311" y="10238"/>
                  </a:moveTo>
                  <a:lnTo>
                    <a:pt x="595211" y="10238"/>
                  </a:lnTo>
                </a:path>
                <a:path w="1047115" h="965200">
                  <a:moveTo>
                    <a:pt x="732729" y="10238"/>
                  </a:moveTo>
                  <a:lnTo>
                    <a:pt x="804629" y="10238"/>
                  </a:lnTo>
                </a:path>
                <a:path w="1047115" h="965200">
                  <a:moveTo>
                    <a:pt x="942147" y="10238"/>
                  </a:moveTo>
                  <a:lnTo>
                    <a:pt x="1014047" y="10238"/>
                  </a:lnTo>
                </a:path>
                <a:path w="1047115" h="965200">
                  <a:moveTo>
                    <a:pt x="104476" y="219888"/>
                  </a:moveTo>
                  <a:lnTo>
                    <a:pt x="176376" y="219888"/>
                  </a:lnTo>
                </a:path>
                <a:path w="1047115" h="965200">
                  <a:moveTo>
                    <a:pt x="313893" y="219888"/>
                  </a:moveTo>
                  <a:lnTo>
                    <a:pt x="385793" y="219888"/>
                  </a:lnTo>
                </a:path>
                <a:path w="1047115" h="965200">
                  <a:moveTo>
                    <a:pt x="523311" y="219888"/>
                  </a:moveTo>
                  <a:lnTo>
                    <a:pt x="595211" y="219888"/>
                  </a:lnTo>
                </a:path>
                <a:path w="1047115" h="965200">
                  <a:moveTo>
                    <a:pt x="732729" y="219888"/>
                  </a:moveTo>
                  <a:lnTo>
                    <a:pt x="804629" y="219888"/>
                  </a:lnTo>
                </a:path>
                <a:path w="1047115" h="965200">
                  <a:moveTo>
                    <a:pt x="942147" y="219655"/>
                  </a:moveTo>
                  <a:lnTo>
                    <a:pt x="1014047" y="219655"/>
                  </a:lnTo>
                </a:path>
                <a:path w="1047115" h="965200">
                  <a:moveTo>
                    <a:pt x="104708" y="429306"/>
                  </a:moveTo>
                  <a:lnTo>
                    <a:pt x="176376" y="429306"/>
                  </a:lnTo>
                </a:path>
                <a:path w="1047115" h="965200">
                  <a:moveTo>
                    <a:pt x="314126" y="429306"/>
                  </a:moveTo>
                  <a:lnTo>
                    <a:pt x="385793" y="429306"/>
                  </a:lnTo>
                </a:path>
                <a:path w="1047115" h="965200">
                  <a:moveTo>
                    <a:pt x="523544" y="429306"/>
                  </a:moveTo>
                  <a:lnTo>
                    <a:pt x="595211" y="429306"/>
                  </a:lnTo>
                </a:path>
                <a:path w="1047115" h="965200">
                  <a:moveTo>
                    <a:pt x="732962" y="429306"/>
                  </a:moveTo>
                  <a:lnTo>
                    <a:pt x="804629" y="429306"/>
                  </a:lnTo>
                </a:path>
                <a:path w="1047115" h="965200">
                  <a:moveTo>
                    <a:pt x="942379" y="429306"/>
                  </a:moveTo>
                  <a:lnTo>
                    <a:pt x="1014047" y="429306"/>
                  </a:lnTo>
                </a:path>
                <a:path w="1047115" h="965200">
                  <a:moveTo>
                    <a:pt x="732962" y="638724"/>
                  </a:moveTo>
                  <a:lnTo>
                    <a:pt x="804629" y="638724"/>
                  </a:lnTo>
                </a:path>
                <a:path w="1047115" h="965200">
                  <a:moveTo>
                    <a:pt x="942379" y="638724"/>
                  </a:moveTo>
                  <a:lnTo>
                    <a:pt x="1014047" y="638724"/>
                  </a:lnTo>
                </a:path>
                <a:path w="1047115" h="965200">
                  <a:moveTo>
                    <a:pt x="732962" y="848141"/>
                  </a:moveTo>
                  <a:lnTo>
                    <a:pt x="804629" y="848141"/>
                  </a:lnTo>
                </a:path>
                <a:path w="1047115" h="965200">
                  <a:moveTo>
                    <a:pt x="942379" y="848141"/>
                  </a:moveTo>
                  <a:lnTo>
                    <a:pt x="1014047" y="848141"/>
                  </a:lnTo>
                </a:path>
                <a:path w="1047115" h="965200">
                  <a:moveTo>
                    <a:pt x="104708" y="443500"/>
                  </a:moveTo>
                  <a:lnTo>
                    <a:pt x="104708" y="429306"/>
                  </a:lnTo>
                </a:path>
                <a:path w="1047115" h="965200">
                  <a:moveTo>
                    <a:pt x="104476" y="234082"/>
                  </a:moveTo>
                  <a:lnTo>
                    <a:pt x="104476" y="219888"/>
                  </a:lnTo>
                </a:path>
                <a:path w="1047115" h="965200">
                  <a:moveTo>
                    <a:pt x="104476" y="24664"/>
                  </a:moveTo>
                  <a:lnTo>
                    <a:pt x="104476" y="10470"/>
                  </a:lnTo>
                </a:path>
                <a:path w="1047115" h="965200">
                  <a:moveTo>
                    <a:pt x="314126" y="443500"/>
                  </a:moveTo>
                  <a:lnTo>
                    <a:pt x="314126" y="429306"/>
                  </a:lnTo>
                </a:path>
                <a:path w="1047115" h="965200">
                  <a:moveTo>
                    <a:pt x="313893" y="234082"/>
                  </a:moveTo>
                  <a:lnTo>
                    <a:pt x="313893" y="219888"/>
                  </a:lnTo>
                </a:path>
                <a:path w="1047115" h="965200">
                  <a:moveTo>
                    <a:pt x="313893" y="24664"/>
                  </a:moveTo>
                  <a:lnTo>
                    <a:pt x="313893" y="10238"/>
                  </a:lnTo>
                </a:path>
                <a:path w="1047115" h="965200">
                  <a:moveTo>
                    <a:pt x="523544" y="443500"/>
                  </a:moveTo>
                  <a:lnTo>
                    <a:pt x="523544" y="429306"/>
                  </a:lnTo>
                </a:path>
                <a:path w="1047115" h="965200">
                  <a:moveTo>
                    <a:pt x="523311" y="234082"/>
                  </a:moveTo>
                  <a:lnTo>
                    <a:pt x="523311" y="219888"/>
                  </a:lnTo>
                </a:path>
                <a:path w="1047115" h="965200">
                  <a:moveTo>
                    <a:pt x="523311" y="24664"/>
                  </a:moveTo>
                  <a:lnTo>
                    <a:pt x="523311" y="10238"/>
                  </a:lnTo>
                </a:path>
                <a:path w="1047115" h="965200">
                  <a:moveTo>
                    <a:pt x="732962" y="862568"/>
                  </a:moveTo>
                  <a:lnTo>
                    <a:pt x="732962" y="848141"/>
                  </a:lnTo>
                </a:path>
                <a:path w="1047115" h="965200">
                  <a:moveTo>
                    <a:pt x="732962" y="652917"/>
                  </a:moveTo>
                  <a:lnTo>
                    <a:pt x="732962" y="638724"/>
                  </a:lnTo>
                </a:path>
                <a:path w="1047115" h="965200">
                  <a:moveTo>
                    <a:pt x="732962" y="443500"/>
                  </a:moveTo>
                  <a:lnTo>
                    <a:pt x="732962" y="429306"/>
                  </a:lnTo>
                </a:path>
                <a:path w="1047115" h="965200">
                  <a:moveTo>
                    <a:pt x="732729" y="234082"/>
                  </a:moveTo>
                  <a:lnTo>
                    <a:pt x="732729" y="219888"/>
                  </a:lnTo>
                </a:path>
                <a:path w="1047115" h="965200">
                  <a:moveTo>
                    <a:pt x="732729" y="24664"/>
                  </a:moveTo>
                  <a:lnTo>
                    <a:pt x="732729" y="10238"/>
                  </a:lnTo>
                </a:path>
                <a:path w="1047115" h="965200">
                  <a:moveTo>
                    <a:pt x="942379" y="862568"/>
                  </a:moveTo>
                  <a:lnTo>
                    <a:pt x="942379" y="848141"/>
                  </a:lnTo>
                </a:path>
                <a:path w="1047115" h="965200">
                  <a:moveTo>
                    <a:pt x="942379" y="652917"/>
                  </a:moveTo>
                  <a:lnTo>
                    <a:pt x="942379" y="638724"/>
                  </a:lnTo>
                </a:path>
                <a:path w="1047115" h="965200">
                  <a:moveTo>
                    <a:pt x="942379" y="443500"/>
                  </a:moveTo>
                  <a:lnTo>
                    <a:pt x="942379" y="429306"/>
                  </a:lnTo>
                </a:path>
                <a:path w="1047115" h="965200">
                  <a:moveTo>
                    <a:pt x="942147" y="234082"/>
                  </a:moveTo>
                  <a:lnTo>
                    <a:pt x="942147" y="219655"/>
                  </a:lnTo>
                </a:path>
                <a:path w="1047115" h="965200">
                  <a:moveTo>
                    <a:pt x="942147" y="24664"/>
                  </a:moveTo>
                  <a:lnTo>
                    <a:pt x="942147" y="10238"/>
                  </a:lnTo>
                </a:path>
                <a:path w="1047115" h="965200">
                  <a:moveTo>
                    <a:pt x="1014047" y="862568"/>
                  </a:moveTo>
                  <a:lnTo>
                    <a:pt x="942379" y="862568"/>
                  </a:lnTo>
                </a:path>
                <a:path w="1047115" h="965200">
                  <a:moveTo>
                    <a:pt x="804629" y="862568"/>
                  </a:moveTo>
                  <a:lnTo>
                    <a:pt x="732962" y="862568"/>
                  </a:lnTo>
                </a:path>
                <a:path w="1047115" h="965200">
                  <a:moveTo>
                    <a:pt x="1014047" y="652917"/>
                  </a:moveTo>
                  <a:lnTo>
                    <a:pt x="942379" y="652917"/>
                  </a:lnTo>
                </a:path>
                <a:path w="1047115" h="965200">
                  <a:moveTo>
                    <a:pt x="804629" y="652917"/>
                  </a:moveTo>
                  <a:lnTo>
                    <a:pt x="732962" y="652917"/>
                  </a:lnTo>
                </a:path>
                <a:path w="1047115" h="965200">
                  <a:moveTo>
                    <a:pt x="1014047" y="443500"/>
                  </a:moveTo>
                  <a:lnTo>
                    <a:pt x="942379" y="443500"/>
                  </a:lnTo>
                </a:path>
                <a:path w="1047115" h="965200">
                  <a:moveTo>
                    <a:pt x="804629" y="443500"/>
                  </a:moveTo>
                  <a:lnTo>
                    <a:pt x="732962" y="443500"/>
                  </a:lnTo>
                </a:path>
                <a:path w="1047115" h="965200">
                  <a:moveTo>
                    <a:pt x="595211" y="443500"/>
                  </a:moveTo>
                  <a:lnTo>
                    <a:pt x="523544" y="443500"/>
                  </a:lnTo>
                </a:path>
                <a:path w="1047115" h="965200">
                  <a:moveTo>
                    <a:pt x="385793" y="443500"/>
                  </a:moveTo>
                  <a:lnTo>
                    <a:pt x="314126" y="443500"/>
                  </a:lnTo>
                </a:path>
                <a:path w="1047115" h="965200">
                  <a:moveTo>
                    <a:pt x="176376" y="443500"/>
                  </a:moveTo>
                  <a:lnTo>
                    <a:pt x="104708" y="443500"/>
                  </a:lnTo>
                </a:path>
                <a:path w="1047115" h="965200">
                  <a:moveTo>
                    <a:pt x="1014047" y="234082"/>
                  </a:moveTo>
                  <a:lnTo>
                    <a:pt x="942147" y="234082"/>
                  </a:lnTo>
                </a:path>
                <a:path w="1047115" h="965200">
                  <a:moveTo>
                    <a:pt x="804629" y="234082"/>
                  </a:moveTo>
                  <a:lnTo>
                    <a:pt x="732729" y="234082"/>
                  </a:lnTo>
                </a:path>
                <a:path w="1047115" h="965200">
                  <a:moveTo>
                    <a:pt x="595211" y="234082"/>
                  </a:moveTo>
                  <a:lnTo>
                    <a:pt x="523311" y="234082"/>
                  </a:lnTo>
                </a:path>
                <a:path w="1047115" h="965200">
                  <a:moveTo>
                    <a:pt x="385793" y="234082"/>
                  </a:moveTo>
                  <a:lnTo>
                    <a:pt x="313893" y="234082"/>
                  </a:lnTo>
                </a:path>
                <a:path w="1047115" h="965200">
                  <a:moveTo>
                    <a:pt x="176376" y="234082"/>
                  </a:moveTo>
                  <a:lnTo>
                    <a:pt x="104476" y="234082"/>
                  </a:lnTo>
                </a:path>
                <a:path w="1047115" h="965200">
                  <a:moveTo>
                    <a:pt x="1014047" y="24664"/>
                  </a:moveTo>
                  <a:lnTo>
                    <a:pt x="942147" y="24664"/>
                  </a:lnTo>
                </a:path>
                <a:path w="1047115" h="965200">
                  <a:moveTo>
                    <a:pt x="804629" y="24664"/>
                  </a:moveTo>
                  <a:lnTo>
                    <a:pt x="732729" y="24664"/>
                  </a:lnTo>
                </a:path>
                <a:path w="1047115" h="965200">
                  <a:moveTo>
                    <a:pt x="595211" y="24664"/>
                  </a:moveTo>
                  <a:lnTo>
                    <a:pt x="523311" y="24664"/>
                  </a:lnTo>
                </a:path>
                <a:path w="1047115" h="965200">
                  <a:moveTo>
                    <a:pt x="385793" y="24664"/>
                  </a:moveTo>
                  <a:lnTo>
                    <a:pt x="313893" y="24664"/>
                  </a:lnTo>
                </a:path>
                <a:path w="1047115" h="965200">
                  <a:moveTo>
                    <a:pt x="176376" y="24664"/>
                  </a:moveTo>
                  <a:lnTo>
                    <a:pt x="104476" y="24664"/>
                  </a:lnTo>
                </a:path>
                <a:path w="1047115" h="965200">
                  <a:moveTo>
                    <a:pt x="176376" y="443500"/>
                  </a:moveTo>
                  <a:lnTo>
                    <a:pt x="176376" y="429306"/>
                  </a:lnTo>
                </a:path>
                <a:path w="1047115" h="965200">
                  <a:moveTo>
                    <a:pt x="176376" y="234082"/>
                  </a:moveTo>
                  <a:lnTo>
                    <a:pt x="176376" y="219888"/>
                  </a:lnTo>
                </a:path>
                <a:path w="1047115" h="965200">
                  <a:moveTo>
                    <a:pt x="176376" y="24664"/>
                  </a:moveTo>
                  <a:lnTo>
                    <a:pt x="176376" y="10470"/>
                  </a:lnTo>
                </a:path>
                <a:path w="1047115" h="965200">
                  <a:moveTo>
                    <a:pt x="385793" y="443500"/>
                  </a:moveTo>
                  <a:lnTo>
                    <a:pt x="385793" y="429306"/>
                  </a:lnTo>
                </a:path>
                <a:path w="1047115" h="965200">
                  <a:moveTo>
                    <a:pt x="385793" y="234082"/>
                  </a:moveTo>
                  <a:lnTo>
                    <a:pt x="385793" y="219888"/>
                  </a:lnTo>
                </a:path>
                <a:path w="1047115" h="965200">
                  <a:moveTo>
                    <a:pt x="385793" y="24664"/>
                  </a:moveTo>
                  <a:lnTo>
                    <a:pt x="385793" y="10238"/>
                  </a:lnTo>
                </a:path>
                <a:path w="1047115" h="965200">
                  <a:moveTo>
                    <a:pt x="595211" y="443500"/>
                  </a:moveTo>
                  <a:lnTo>
                    <a:pt x="595211" y="429306"/>
                  </a:lnTo>
                </a:path>
                <a:path w="1047115" h="965200">
                  <a:moveTo>
                    <a:pt x="595211" y="234082"/>
                  </a:moveTo>
                  <a:lnTo>
                    <a:pt x="595211" y="219888"/>
                  </a:lnTo>
                </a:path>
                <a:path w="1047115" h="965200">
                  <a:moveTo>
                    <a:pt x="595211" y="24664"/>
                  </a:moveTo>
                  <a:lnTo>
                    <a:pt x="595211" y="10238"/>
                  </a:lnTo>
                </a:path>
                <a:path w="1047115" h="965200">
                  <a:moveTo>
                    <a:pt x="804629" y="862568"/>
                  </a:moveTo>
                  <a:lnTo>
                    <a:pt x="804629" y="848141"/>
                  </a:lnTo>
                </a:path>
                <a:path w="1047115" h="965200">
                  <a:moveTo>
                    <a:pt x="804629" y="652917"/>
                  </a:moveTo>
                  <a:lnTo>
                    <a:pt x="804629" y="638724"/>
                  </a:lnTo>
                </a:path>
                <a:path w="1047115" h="965200">
                  <a:moveTo>
                    <a:pt x="804629" y="443500"/>
                  </a:moveTo>
                  <a:lnTo>
                    <a:pt x="804629" y="429306"/>
                  </a:lnTo>
                </a:path>
                <a:path w="1047115" h="965200">
                  <a:moveTo>
                    <a:pt x="804629" y="234082"/>
                  </a:moveTo>
                  <a:lnTo>
                    <a:pt x="804629" y="219888"/>
                  </a:lnTo>
                </a:path>
                <a:path w="1047115" h="965200">
                  <a:moveTo>
                    <a:pt x="804629" y="24664"/>
                  </a:moveTo>
                  <a:lnTo>
                    <a:pt x="804629" y="10238"/>
                  </a:lnTo>
                </a:path>
                <a:path w="1047115" h="965200">
                  <a:moveTo>
                    <a:pt x="1014047" y="862568"/>
                  </a:moveTo>
                  <a:lnTo>
                    <a:pt x="1014047" y="848141"/>
                  </a:lnTo>
                </a:path>
                <a:path w="1047115" h="965200">
                  <a:moveTo>
                    <a:pt x="1014047" y="652917"/>
                  </a:moveTo>
                  <a:lnTo>
                    <a:pt x="1014047" y="638724"/>
                  </a:lnTo>
                </a:path>
                <a:path w="1047115" h="965200">
                  <a:moveTo>
                    <a:pt x="1014047" y="443500"/>
                  </a:moveTo>
                  <a:lnTo>
                    <a:pt x="1014047" y="429306"/>
                  </a:lnTo>
                </a:path>
                <a:path w="1047115" h="965200">
                  <a:moveTo>
                    <a:pt x="1014047" y="234082"/>
                  </a:moveTo>
                  <a:lnTo>
                    <a:pt x="1014047" y="219655"/>
                  </a:lnTo>
                </a:path>
                <a:path w="1047115" h="965200">
                  <a:moveTo>
                    <a:pt x="1014047" y="24664"/>
                  </a:moveTo>
                  <a:lnTo>
                    <a:pt x="1014047" y="10238"/>
                  </a:lnTo>
                </a:path>
                <a:path w="1047115" h="965200">
                  <a:moveTo>
                    <a:pt x="36997" y="27224"/>
                  </a:moveTo>
                  <a:lnTo>
                    <a:pt x="118902" y="27224"/>
                  </a:lnTo>
                </a:path>
                <a:path w="1047115" h="965200">
                  <a:moveTo>
                    <a:pt x="246414" y="27224"/>
                  </a:moveTo>
                  <a:lnTo>
                    <a:pt x="328320" y="27224"/>
                  </a:lnTo>
                </a:path>
                <a:path w="1047115" h="965200">
                  <a:moveTo>
                    <a:pt x="455832" y="27224"/>
                  </a:moveTo>
                  <a:lnTo>
                    <a:pt x="537738" y="27224"/>
                  </a:lnTo>
                </a:path>
                <a:path w="1047115" h="965200">
                  <a:moveTo>
                    <a:pt x="665250" y="27224"/>
                  </a:moveTo>
                  <a:lnTo>
                    <a:pt x="747155" y="27224"/>
                  </a:lnTo>
                </a:path>
                <a:path w="1047115" h="965200">
                  <a:moveTo>
                    <a:pt x="874667" y="27224"/>
                  </a:moveTo>
                  <a:lnTo>
                    <a:pt x="956573" y="27224"/>
                  </a:lnTo>
                </a:path>
                <a:path w="1047115" h="965200">
                  <a:moveTo>
                    <a:pt x="36997" y="236874"/>
                  </a:moveTo>
                  <a:lnTo>
                    <a:pt x="118902" y="236874"/>
                  </a:lnTo>
                </a:path>
                <a:path w="1047115" h="965200">
                  <a:moveTo>
                    <a:pt x="246414" y="236874"/>
                  </a:moveTo>
                  <a:lnTo>
                    <a:pt x="328320" y="236874"/>
                  </a:lnTo>
                </a:path>
                <a:path w="1047115" h="965200">
                  <a:moveTo>
                    <a:pt x="455832" y="236874"/>
                  </a:moveTo>
                  <a:lnTo>
                    <a:pt x="537738" y="236874"/>
                  </a:lnTo>
                </a:path>
                <a:path w="1047115" h="965200">
                  <a:moveTo>
                    <a:pt x="665250" y="236642"/>
                  </a:moveTo>
                  <a:lnTo>
                    <a:pt x="747155" y="236642"/>
                  </a:lnTo>
                </a:path>
                <a:path w="1047115" h="965200">
                  <a:moveTo>
                    <a:pt x="874667" y="236642"/>
                  </a:moveTo>
                  <a:lnTo>
                    <a:pt x="956573" y="236642"/>
                  </a:lnTo>
                </a:path>
                <a:path w="1047115" h="965200">
                  <a:moveTo>
                    <a:pt x="36997" y="446292"/>
                  </a:moveTo>
                  <a:lnTo>
                    <a:pt x="118902" y="446292"/>
                  </a:lnTo>
                </a:path>
                <a:path w="1047115" h="965200">
                  <a:moveTo>
                    <a:pt x="246414" y="446292"/>
                  </a:moveTo>
                  <a:lnTo>
                    <a:pt x="328320" y="446292"/>
                  </a:lnTo>
                </a:path>
                <a:path w="1047115" h="965200">
                  <a:moveTo>
                    <a:pt x="455832" y="446292"/>
                  </a:moveTo>
                  <a:lnTo>
                    <a:pt x="537738" y="446292"/>
                  </a:lnTo>
                </a:path>
                <a:path w="1047115" h="965200">
                  <a:moveTo>
                    <a:pt x="665250" y="446292"/>
                  </a:moveTo>
                  <a:lnTo>
                    <a:pt x="747155" y="446292"/>
                  </a:lnTo>
                </a:path>
                <a:path w="1047115" h="965200">
                  <a:moveTo>
                    <a:pt x="874667" y="446292"/>
                  </a:moveTo>
                  <a:lnTo>
                    <a:pt x="956573" y="446292"/>
                  </a:lnTo>
                </a:path>
                <a:path w="1047115" h="965200">
                  <a:moveTo>
                    <a:pt x="707831" y="655710"/>
                  </a:moveTo>
                  <a:lnTo>
                    <a:pt x="747155" y="655710"/>
                  </a:lnTo>
                </a:path>
                <a:path w="1047115" h="965200">
                  <a:moveTo>
                    <a:pt x="874667" y="655710"/>
                  </a:moveTo>
                  <a:lnTo>
                    <a:pt x="956573" y="655710"/>
                  </a:lnTo>
                </a:path>
                <a:path w="1047115" h="965200">
                  <a:moveTo>
                    <a:pt x="707831" y="865127"/>
                  </a:moveTo>
                  <a:lnTo>
                    <a:pt x="747155" y="865127"/>
                  </a:lnTo>
                </a:path>
                <a:path w="1047115" h="965200">
                  <a:moveTo>
                    <a:pt x="874667" y="865127"/>
                  </a:moveTo>
                  <a:lnTo>
                    <a:pt x="956573" y="865127"/>
                  </a:lnTo>
                </a:path>
                <a:path w="1047115" h="965200">
                  <a:moveTo>
                    <a:pt x="36997" y="478170"/>
                  </a:moveTo>
                  <a:lnTo>
                    <a:pt x="36997" y="446292"/>
                  </a:lnTo>
                </a:path>
                <a:path w="1047115" h="965200">
                  <a:moveTo>
                    <a:pt x="36997" y="268752"/>
                  </a:moveTo>
                  <a:lnTo>
                    <a:pt x="36997" y="236874"/>
                  </a:lnTo>
                </a:path>
                <a:path w="1047115" h="965200">
                  <a:moveTo>
                    <a:pt x="36997" y="59335"/>
                  </a:moveTo>
                  <a:lnTo>
                    <a:pt x="36997" y="27224"/>
                  </a:lnTo>
                </a:path>
                <a:path w="1047115" h="965200">
                  <a:moveTo>
                    <a:pt x="246414" y="478170"/>
                  </a:moveTo>
                  <a:lnTo>
                    <a:pt x="246414" y="446292"/>
                  </a:lnTo>
                </a:path>
                <a:path w="1047115" h="965200">
                  <a:moveTo>
                    <a:pt x="246414" y="268752"/>
                  </a:moveTo>
                  <a:lnTo>
                    <a:pt x="246414" y="236874"/>
                  </a:lnTo>
                </a:path>
                <a:path w="1047115" h="965200">
                  <a:moveTo>
                    <a:pt x="246414" y="59335"/>
                  </a:moveTo>
                  <a:lnTo>
                    <a:pt x="246414" y="27224"/>
                  </a:lnTo>
                </a:path>
                <a:path w="1047115" h="965200">
                  <a:moveTo>
                    <a:pt x="455832" y="478170"/>
                  </a:moveTo>
                  <a:lnTo>
                    <a:pt x="455832" y="446292"/>
                  </a:lnTo>
                </a:path>
                <a:path w="1047115" h="965200">
                  <a:moveTo>
                    <a:pt x="455832" y="268752"/>
                  </a:moveTo>
                  <a:lnTo>
                    <a:pt x="455832" y="236874"/>
                  </a:lnTo>
                </a:path>
                <a:path w="1047115" h="965200">
                  <a:moveTo>
                    <a:pt x="455832" y="59335"/>
                  </a:moveTo>
                  <a:lnTo>
                    <a:pt x="455832" y="27224"/>
                  </a:lnTo>
                </a:path>
                <a:path w="1047115" h="965200">
                  <a:moveTo>
                    <a:pt x="665250" y="478170"/>
                  </a:moveTo>
                  <a:lnTo>
                    <a:pt x="665250" y="446292"/>
                  </a:lnTo>
                </a:path>
                <a:path w="1047115" h="965200">
                  <a:moveTo>
                    <a:pt x="665250" y="268752"/>
                  </a:moveTo>
                  <a:lnTo>
                    <a:pt x="665250" y="236642"/>
                  </a:lnTo>
                </a:path>
                <a:path w="1047115" h="965200">
                  <a:moveTo>
                    <a:pt x="665250" y="59335"/>
                  </a:moveTo>
                  <a:lnTo>
                    <a:pt x="665250" y="27224"/>
                  </a:lnTo>
                </a:path>
                <a:path w="1047115" h="965200">
                  <a:moveTo>
                    <a:pt x="874667" y="897005"/>
                  </a:moveTo>
                  <a:lnTo>
                    <a:pt x="874667" y="865127"/>
                  </a:lnTo>
                </a:path>
                <a:path w="1047115" h="965200">
                  <a:moveTo>
                    <a:pt x="874667" y="687588"/>
                  </a:moveTo>
                  <a:lnTo>
                    <a:pt x="874667" y="655710"/>
                  </a:lnTo>
                </a:path>
                <a:path w="1047115" h="965200">
                  <a:moveTo>
                    <a:pt x="874667" y="478170"/>
                  </a:moveTo>
                  <a:lnTo>
                    <a:pt x="874667" y="446292"/>
                  </a:lnTo>
                </a:path>
                <a:path w="1047115" h="965200">
                  <a:moveTo>
                    <a:pt x="874667" y="268752"/>
                  </a:moveTo>
                  <a:lnTo>
                    <a:pt x="874667" y="236642"/>
                  </a:lnTo>
                </a:path>
                <a:path w="1047115" h="965200">
                  <a:moveTo>
                    <a:pt x="874667" y="59335"/>
                  </a:moveTo>
                  <a:lnTo>
                    <a:pt x="874667" y="27224"/>
                  </a:lnTo>
                </a:path>
                <a:path w="1047115" h="965200">
                  <a:moveTo>
                    <a:pt x="956573" y="897005"/>
                  </a:moveTo>
                  <a:lnTo>
                    <a:pt x="874667" y="897005"/>
                  </a:lnTo>
                </a:path>
                <a:path w="1047115" h="965200">
                  <a:moveTo>
                    <a:pt x="747155" y="897238"/>
                  </a:moveTo>
                  <a:lnTo>
                    <a:pt x="707831" y="897238"/>
                  </a:lnTo>
                </a:path>
                <a:path w="1047115" h="965200">
                  <a:moveTo>
                    <a:pt x="956573" y="687588"/>
                  </a:moveTo>
                  <a:lnTo>
                    <a:pt x="874667" y="687588"/>
                  </a:lnTo>
                </a:path>
                <a:path w="1047115" h="965200">
                  <a:moveTo>
                    <a:pt x="747155" y="687588"/>
                  </a:moveTo>
                  <a:lnTo>
                    <a:pt x="707831" y="687588"/>
                  </a:lnTo>
                </a:path>
                <a:path w="1047115" h="965200">
                  <a:moveTo>
                    <a:pt x="956573" y="478170"/>
                  </a:moveTo>
                  <a:lnTo>
                    <a:pt x="874667" y="478170"/>
                  </a:lnTo>
                </a:path>
                <a:path w="1047115" h="965200">
                  <a:moveTo>
                    <a:pt x="747155" y="478170"/>
                  </a:moveTo>
                  <a:lnTo>
                    <a:pt x="665250" y="478170"/>
                  </a:lnTo>
                </a:path>
                <a:path w="1047115" h="965200">
                  <a:moveTo>
                    <a:pt x="537738" y="478170"/>
                  </a:moveTo>
                  <a:lnTo>
                    <a:pt x="455832" y="478170"/>
                  </a:lnTo>
                </a:path>
                <a:path w="1047115" h="965200">
                  <a:moveTo>
                    <a:pt x="328320" y="478170"/>
                  </a:moveTo>
                  <a:lnTo>
                    <a:pt x="246414" y="478170"/>
                  </a:lnTo>
                </a:path>
                <a:path w="1047115" h="965200">
                  <a:moveTo>
                    <a:pt x="118902" y="478170"/>
                  </a:moveTo>
                  <a:lnTo>
                    <a:pt x="36997" y="478170"/>
                  </a:lnTo>
                </a:path>
                <a:path w="1047115" h="965200">
                  <a:moveTo>
                    <a:pt x="956573" y="268752"/>
                  </a:moveTo>
                  <a:lnTo>
                    <a:pt x="874667" y="268752"/>
                  </a:lnTo>
                </a:path>
                <a:path w="1047115" h="965200">
                  <a:moveTo>
                    <a:pt x="747155" y="268752"/>
                  </a:moveTo>
                  <a:lnTo>
                    <a:pt x="665250" y="268752"/>
                  </a:lnTo>
                </a:path>
                <a:path w="1047115" h="965200">
                  <a:moveTo>
                    <a:pt x="537738" y="268752"/>
                  </a:moveTo>
                  <a:lnTo>
                    <a:pt x="455832" y="268752"/>
                  </a:lnTo>
                </a:path>
                <a:path w="1047115" h="965200">
                  <a:moveTo>
                    <a:pt x="328320" y="268752"/>
                  </a:moveTo>
                  <a:lnTo>
                    <a:pt x="246414" y="268752"/>
                  </a:lnTo>
                </a:path>
                <a:path w="1047115" h="965200">
                  <a:moveTo>
                    <a:pt x="118902" y="268752"/>
                  </a:moveTo>
                  <a:lnTo>
                    <a:pt x="36997" y="268752"/>
                  </a:lnTo>
                </a:path>
                <a:path w="1047115" h="965200">
                  <a:moveTo>
                    <a:pt x="956573" y="59335"/>
                  </a:moveTo>
                  <a:lnTo>
                    <a:pt x="874667" y="59335"/>
                  </a:lnTo>
                </a:path>
                <a:path w="1047115" h="965200">
                  <a:moveTo>
                    <a:pt x="747155" y="59335"/>
                  </a:moveTo>
                  <a:lnTo>
                    <a:pt x="665250" y="59335"/>
                  </a:lnTo>
                </a:path>
                <a:path w="1047115" h="965200">
                  <a:moveTo>
                    <a:pt x="537738" y="59335"/>
                  </a:moveTo>
                  <a:lnTo>
                    <a:pt x="455832" y="59335"/>
                  </a:lnTo>
                </a:path>
                <a:path w="1047115" h="965200">
                  <a:moveTo>
                    <a:pt x="328320" y="59335"/>
                  </a:moveTo>
                  <a:lnTo>
                    <a:pt x="246414" y="59335"/>
                  </a:lnTo>
                </a:path>
                <a:path w="1047115" h="965200">
                  <a:moveTo>
                    <a:pt x="118902" y="59335"/>
                  </a:moveTo>
                  <a:lnTo>
                    <a:pt x="36997" y="59335"/>
                  </a:lnTo>
                </a:path>
                <a:path w="1047115" h="965200">
                  <a:moveTo>
                    <a:pt x="118902" y="478170"/>
                  </a:moveTo>
                  <a:lnTo>
                    <a:pt x="118902" y="446292"/>
                  </a:lnTo>
                </a:path>
                <a:path w="1047115" h="965200">
                  <a:moveTo>
                    <a:pt x="118902" y="268752"/>
                  </a:moveTo>
                  <a:lnTo>
                    <a:pt x="118902" y="236874"/>
                  </a:lnTo>
                </a:path>
                <a:path w="1047115" h="965200">
                  <a:moveTo>
                    <a:pt x="118902" y="59335"/>
                  </a:moveTo>
                  <a:lnTo>
                    <a:pt x="118902" y="27224"/>
                  </a:lnTo>
                </a:path>
                <a:path w="1047115" h="965200">
                  <a:moveTo>
                    <a:pt x="328320" y="478170"/>
                  </a:moveTo>
                  <a:lnTo>
                    <a:pt x="328320" y="446292"/>
                  </a:lnTo>
                </a:path>
                <a:path w="1047115" h="965200">
                  <a:moveTo>
                    <a:pt x="328320" y="268752"/>
                  </a:moveTo>
                  <a:lnTo>
                    <a:pt x="328320" y="236874"/>
                  </a:lnTo>
                </a:path>
                <a:path w="1047115" h="965200">
                  <a:moveTo>
                    <a:pt x="328320" y="59335"/>
                  </a:moveTo>
                  <a:lnTo>
                    <a:pt x="328320" y="27224"/>
                  </a:lnTo>
                </a:path>
                <a:path w="1047115" h="965200">
                  <a:moveTo>
                    <a:pt x="537738" y="478170"/>
                  </a:moveTo>
                  <a:lnTo>
                    <a:pt x="537738" y="446292"/>
                  </a:lnTo>
                </a:path>
                <a:path w="1047115" h="965200">
                  <a:moveTo>
                    <a:pt x="537738" y="268752"/>
                  </a:moveTo>
                  <a:lnTo>
                    <a:pt x="537738" y="236874"/>
                  </a:lnTo>
                </a:path>
                <a:path w="1047115" h="965200">
                  <a:moveTo>
                    <a:pt x="537738" y="59335"/>
                  </a:moveTo>
                  <a:lnTo>
                    <a:pt x="537738" y="27224"/>
                  </a:lnTo>
                </a:path>
                <a:path w="1047115" h="965200">
                  <a:moveTo>
                    <a:pt x="747155" y="897238"/>
                  </a:moveTo>
                  <a:lnTo>
                    <a:pt x="747155" y="865127"/>
                  </a:lnTo>
                </a:path>
                <a:path w="1047115" h="965200">
                  <a:moveTo>
                    <a:pt x="747155" y="687588"/>
                  </a:moveTo>
                  <a:lnTo>
                    <a:pt x="747155" y="655710"/>
                  </a:lnTo>
                </a:path>
                <a:path w="1047115" h="965200">
                  <a:moveTo>
                    <a:pt x="747155" y="478170"/>
                  </a:moveTo>
                  <a:lnTo>
                    <a:pt x="747155" y="446292"/>
                  </a:lnTo>
                </a:path>
                <a:path w="1047115" h="965200">
                  <a:moveTo>
                    <a:pt x="747155" y="268752"/>
                  </a:moveTo>
                  <a:lnTo>
                    <a:pt x="747155" y="236642"/>
                  </a:lnTo>
                </a:path>
                <a:path w="1047115" h="965200">
                  <a:moveTo>
                    <a:pt x="747155" y="59335"/>
                  </a:moveTo>
                  <a:lnTo>
                    <a:pt x="747155" y="27224"/>
                  </a:lnTo>
                </a:path>
                <a:path w="1047115" h="965200">
                  <a:moveTo>
                    <a:pt x="956573" y="897005"/>
                  </a:moveTo>
                  <a:lnTo>
                    <a:pt x="956573" y="865127"/>
                  </a:lnTo>
                </a:path>
                <a:path w="1047115" h="965200">
                  <a:moveTo>
                    <a:pt x="956573" y="687588"/>
                  </a:moveTo>
                  <a:lnTo>
                    <a:pt x="956573" y="655710"/>
                  </a:lnTo>
                </a:path>
                <a:path w="1047115" h="965200">
                  <a:moveTo>
                    <a:pt x="956573" y="478170"/>
                  </a:moveTo>
                  <a:lnTo>
                    <a:pt x="956573" y="446292"/>
                  </a:lnTo>
                </a:path>
                <a:path w="1047115" h="965200">
                  <a:moveTo>
                    <a:pt x="956573" y="268752"/>
                  </a:moveTo>
                  <a:lnTo>
                    <a:pt x="956573" y="236642"/>
                  </a:lnTo>
                </a:path>
                <a:path w="1047115" h="965200">
                  <a:moveTo>
                    <a:pt x="956573" y="59335"/>
                  </a:moveTo>
                  <a:lnTo>
                    <a:pt x="956573" y="27224"/>
                  </a:lnTo>
                </a:path>
                <a:path w="1047115" h="965200">
                  <a:moveTo>
                    <a:pt x="122625" y="27224"/>
                  </a:moveTo>
                  <a:lnTo>
                    <a:pt x="176376" y="27224"/>
                  </a:lnTo>
                </a:path>
                <a:path w="1047115" h="965200">
                  <a:moveTo>
                    <a:pt x="332043" y="27224"/>
                  </a:moveTo>
                  <a:lnTo>
                    <a:pt x="385793" y="27224"/>
                  </a:lnTo>
                </a:path>
                <a:path w="1047115" h="965200">
                  <a:moveTo>
                    <a:pt x="541461" y="27224"/>
                  </a:moveTo>
                  <a:lnTo>
                    <a:pt x="595211" y="27224"/>
                  </a:lnTo>
                </a:path>
                <a:path w="1047115" h="965200">
                  <a:moveTo>
                    <a:pt x="750878" y="27224"/>
                  </a:moveTo>
                  <a:lnTo>
                    <a:pt x="804629" y="27224"/>
                  </a:lnTo>
                </a:path>
                <a:path w="1047115" h="965200">
                  <a:moveTo>
                    <a:pt x="960296" y="27224"/>
                  </a:moveTo>
                  <a:lnTo>
                    <a:pt x="1014047" y="27224"/>
                  </a:lnTo>
                </a:path>
                <a:path w="1047115" h="965200">
                  <a:moveTo>
                    <a:pt x="122625" y="236874"/>
                  </a:moveTo>
                  <a:lnTo>
                    <a:pt x="176376" y="236874"/>
                  </a:lnTo>
                </a:path>
                <a:path w="1047115" h="965200">
                  <a:moveTo>
                    <a:pt x="332043" y="236874"/>
                  </a:moveTo>
                  <a:lnTo>
                    <a:pt x="385793" y="236874"/>
                  </a:lnTo>
                </a:path>
                <a:path w="1047115" h="965200">
                  <a:moveTo>
                    <a:pt x="541461" y="236874"/>
                  </a:moveTo>
                  <a:lnTo>
                    <a:pt x="595211" y="236642"/>
                  </a:lnTo>
                </a:path>
                <a:path w="1047115" h="965200">
                  <a:moveTo>
                    <a:pt x="750878" y="236642"/>
                  </a:moveTo>
                  <a:lnTo>
                    <a:pt x="804629" y="236642"/>
                  </a:lnTo>
                </a:path>
                <a:path w="1047115" h="965200">
                  <a:moveTo>
                    <a:pt x="960296" y="236642"/>
                  </a:moveTo>
                  <a:lnTo>
                    <a:pt x="1014047" y="236642"/>
                  </a:lnTo>
                </a:path>
                <a:path w="1047115" h="965200">
                  <a:moveTo>
                    <a:pt x="122625" y="446292"/>
                  </a:moveTo>
                  <a:lnTo>
                    <a:pt x="176376" y="446292"/>
                  </a:lnTo>
                </a:path>
                <a:path w="1047115" h="965200">
                  <a:moveTo>
                    <a:pt x="332043" y="446292"/>
                  </a:moveTo>
                  <a:lnTo>
                    <a:pt x="385793" y="446292"/>
                  </a:lnTo>
                </a:path>
                <a:path w="1047115" h="965200">
                  <a:moveTo>
                    <a:pt x="541461" y="446292"/>
                  </a:moveTo>
                  <a:lnTo>
                    <a:pt x="595211" y="446292"/>
                  </a:lnTo>
                </a:path>
                <a:path w="1047115" h="965200">
                  <a:moveTo>
                    <a:pt x="750878" y="446292"/>
                  </a:moveTo>
                  <a:lnTo>
                    <a:pt x="804629" y="446292"/>
                  </a:lnTo>
                </a:path>
                <a:path w="1047115" h="965200">
                  <a:moveTo>
                    <a:pt x="960296" y="446292"/>
                  </a:moveTo>
                  <a:lnTo>
                    <a:pt x="1014047" y="446292"/>
                  </a:lnTo>
                </a:path>
                <a:path w="1047115" h="965200">
                  <a:moveTo>
                    <a:pt x="750878" y="655710"/>
                  </a:moveTo>
                  <a:lnTo>
                    <a:pt x="804629" y="655710"/>
                  </a:lnTo>
                </a:path>
                <a:path w="1047115" h="965200">
                  <a:moveTo>
                    <a:pt x="960296" y="655710"/>
                  </a:moveTo>
                  <a:lnTo>
                    <a:pt x="1014047" y="655710"/>
                  </a:lnTo>
                </a:path>
                <a:path w="1047115" h="965200">
                  <a:moveTo>
                    <a:pt x="750878" y="865127"/>
                  </a:moveTo>
                  <a:lnTo>
                    <a:pt x="804629" y="865127"/>
                  </a:lnTo>
                </a:path>
                <a:path w="1047115" h="965200">
                  <a:moveTo>
                    <a:pt x="960296" y="865127"/>
                  </a:moveTo>
                  <a:lnTo>
                    <a:pt x="1014047" y="865127"/>
                  </a:lnTo>
                </a:path>
                <a:path w="1047115" h="965200">
                  <a:moveTo>
                    <a:pt x="122625" y="461649"/>
                  </a:moveTo>
                  <a:lnTo>
                    <a:pt x="122625" y="446292"/>
                  </a:lnTo>
                </a:path>
                <a:path w="1047115" h="965200">
                  <a:moveTo>
                    <a:pt x="122625" y="252232"/>
                  </a:moveTo>
                  <a:lnTo>
                    <a:pt x="122625" y="236874"/>
                  </a:lnTo>
                </a:path>
                <a:path w="1047115" h="965200">
                  <a:moveTo>
                    <a:pt x="122625" y="42814"/>
                  </a:moveTo>
                  <a:lnTo>
                    <a:pt x="122625" y="27224"/>
                  </a:lnTo>
                </a:path>
                <a:path w="1047115" h="965200">
                  <a:moveTo>
                    <a:pt x="332043" y="461649"/>
                  </a:moveTo>
                  <a:lnTo>
                    <a:pt x="332043" y="446292"/>
                  </a:lnTo>
                </a:path>
                <a:path w="1047115" h="965200">
                  <a:moveTo>
                    <a:pt x="332043" y="252232"/>
                  </a:moveTo>
                  <a:lnTo>
                    <a:pt x="332043" y="236874"/>
                  </a:lnTo>
                </a:path>
                <a:path w="1047115" h="965200">
                  <a:moveTo>
                    <a:pt x="332043" y="42814"/>
                  </a:moveTo>
                  <a:lnTo>
                    <a:pt x="332043" y="27224"/>
                  </a:lnTo>
                </a:path>
                <a:path w="1047115" h="965200">
                  <a:moveTo>
                    <a:pt x="541461" y="461649"/>
                  </a:moveTo>
                  <a:lnTo>
                    <a:pt x="541461" y="446292"/>
                  </a:lnTo>
                </a:path>
                <a:path w="1047115" h="965200">
                  <a:moveTo>
                    <a:pt x="541461" y="252232"/>
                  </a:moveTo>
                  <a:lnTo>
                    <a:pt x="541461" y="236874"/>
                  </a:lnTo>
                </a:path>
                <a:path w="1047115" h="965200">
                  <a:moveTo>
                    <a:pt x="541461" y="42814"/>
                  </a:moveTo>
                  <a:lnTo>
                    <a:pt x="541461" y="27224"/>
                  </a:lnTo>
                </a:path>
                <a:path w="1047115" h="965200">
                  <a:moveTo>
                    <a:pt x="750878" y="880485"/>
                  </a:moveTo>
                  <a:lnTo>
                    <a:pt x="750878" y="865127"/>
                  </a:lnTo>
                </a:path>
                <a:path w="1047115" h="965200">
                  <a:moveTo>
                    <a:pt x="750878" y="671067"/>
                  </a:moveTo>
                  <a:lnTo>
                    <a:pt x="750878" y="655710"/>
                  </a:lnTo>
                </a:path>
                <a:path w="1047115" h="965200">
                  <a:moveTo>
                    <a:pt x="750878" y="461649"/>
                  </a:moveTo>
                  <a:lnTo>
                    <a:pt x="750878" y="446292"/>
                  </a:lnTo>
                </a:path>
                <a:path w="1047115" h="965200">
                  <a:moveTo>
                    <a:pt x="750878" y="252232"/>
                  </a:moveTo>
                  <a:lnTo>
                    <a:pt x="750878" y="236642"/>
                  </a:lnTo>
                </a:path>
                <a:path w="1047115" h="965200">
                  <a:moveTo>
                    <a:pt x="750878" y="42814"/>
                  </a:moveTo>
                  <a:lnTo>
                    <a:pt x="750878" y="27224"/>
                  </a:lnTo>
                </a:path>
                <a:path w="1047115" h="965200">
                  <a:moveTo>
                    <a:pt x="960296" y="880485"/>
                  </a:moveTo>
                  <a:lnTo>
                    <a:pt x="960296" y="865127"/>
                  </a:lnTo>
                </a:path>
                <a:path w="1047115" h="965200">
                  <a:moveTo>
                    <a:pt x="960296" y="671067"/>
                  </a:moveTo>
                  <a:lnTo>
                    <a:pt x="960296" y="655710"/>
                  </a:lnTo>
                </a:path>
                <a:path w="1047115" h="965200">
                  <a:moveTo>
                    <a:pt x="960296" y="461649"/>
                  </a:moveTo>
                  <a:lnTo>
                    <a:pt x="960296" y="446292"/>
                  </a:lnTo>
                </a:path>
                <a:path w="1047115" h="965200">
                  <a:moveTo>
                    <a:pt x="960296" y="252232"/>
                  </a:moveTo>
                  <a:lnTo>
                    <a:pt x="960296" y="236642"/>
                  </a:lnTo>
                </a:path>
                <a:path w="1047115" h="965200">
                  <a:moveTo>
                    <a:pt x="960296" y="42814"/>
                  </a:moveTo>
                  <a:lnTo>
                    <a:pt x="960296" y="27224"/>
                  </a:lnTo>
                </a:path>
                <a:path w="1047115" h="965200">
                  <a:moveTo>
                    <a:pt x="129373" y="46769"/>
                  </a:moveTo>
                  <a:lnTo>
                    <a:pt x="176376" y="44443"/>
                  </a:lnTo>
                </a:path>
                <a:path w="1047115" h="965200">
                  <a:moveTo>
                    <a:pt x="338791" y="46769"/>
                  </a:moveTo>
                  <a:lnTo>
                    <a:pt x="385793" y="44443"/>
                  </a:lnTo>
                </a:path>
                <a:path w="1047115" h="965200">
                  <a:moveTo>
                    <a:pt x="548209" y="46769"/>
                  </a:moveTo>
                  <a:lnTo>
                    <a:pt x="595211" y="44443"/>
                  </a:lnTo>
                </a:path>
                <a:path w="1047115" h="965200">
                  <a:moveTo>
                    <a:pt x="757626" y="46769"/>
                  </a:moveTo>
                  <a:lnTo>
                    <a:pt x="804629" y="44210"/>
                  </a:lnTo>
                </a:path>
                <a:path w="1047115" h="965200">
                  <a:moveTo>
                    <a:pt x="967044" y="46769"/>
                  </a:moveTo>
                  <a:lnTo>
                    <a:pt x="1014047" y="44210"/>
                  </a:lnTo>
                </a:path>
                <a:path w="1047115" h="965200">
                  <a:moveTo>
                    <a:pt x="129373" y="256187"/>
                  </a:moveTo>
                  <a:lnTo>
                    <a:pt x="176376" y="253860"/>
                  </a:lnTo>
                </a:path>
                <a:path w="1047115" h="965200">
                  <a:moveTo>
                    <a:pt x="338791" y="256187"/>
                  </a:moveTo>
                  <a:lnTo>
                    <a:pt x="385793" y="253860"/>
                  </a:lnTo>
                </a:path>
                <a:path w="1047115" h="965200">
                  <a:moveTo>
                    <a:pt x="548209" y="256187"/>
                  </a:moveTo>
                  <a:lnTo>
                    <a:pt x="595211" y="253860"/>
                  </a:lnTo>
                </a:path>
                <a:path w="1047115" h="965200">
                  <a:moveTo>
                    <a:pt x="757626" y="256187"/>
                  </a:moveTo>
                  <a:lnTo>
                    <a:pt x="804629" y="253860"/>
                  </a:lnTo>
                </a:path>
                <a:path w="1047115" h="965200">
                  <a:moveTo>
                    <a:pt x="967044" y="256187"/>
                  </a:moveTo>
                  <a:lnTo>
                    <a:pt x="1014047" y="253860"/>
                  </a:lnTo>
                </a:path>
                <a:path w="1047115" h="965200">
                  <a:moveTo>
                    <a:pt x="129373" y="465838"/>
                  </a:moveTo>
                  <a:lnTo>
                    <a:pt x="176376" y="463278"/>
                  </a:lnTo>
                </a:path>
                <a:path w="1047115" h="965200">
                  <a:moveTo>
                    <a:pt x="338791" y="465838"/>
                  </a:moveTo>
                  <a:lnTo>
                    <a:pt x="385793" y="463278"/>
                  </a:lnTo>
                </a:path>
                <a:path w="1047115" h="965200">
                  <a:moveTo>
                    <a:pt x="548209" y="465838"/>
                  </a:moveTo>
                  <a:lnTo>
                    <a:pt x="595211" y="463278"/>
                  </a:lnTo>
                </a:path>
                <a:path w="1047115" h="965200">
                  <a:moveTo>
                    <a:pt x="757859" y="465605"/>
                  </a:moveTo>
                  <a:lnTo>
                    <a:pt x="804629" y="463278"/>
                  </a:lnTo>
                </a:path>
                <a:path w="1047115" h="965200">
                  <a:moveTo>
                    <a:pt x="967277" y="465605"/>
                  </a:moveTo>
                  <a:lnTo>
                    <a:pt x="1014047" y="463278"/>
                  </a:lnTo>
                </a:path>
                <a:path w="1047115" h="965200">
                  <a:moveTo>
                    <a:pt x="757859" y="675255"/>
                  </a:moveTo>
                  <a:lnTo>
                    <a:pt x="804629" y="672696"/>
                  </a:lnTo>
                </a:path>
                <a:path w="1047115" h="965200">
                  <a:moveTo>
                    <a:pt x="967277" y="675255"/>
                  </a:moveTo>
                  <a:lnTo>
                    <a:pt x="1014047" y="672696"/>
                  </a:lnTo>
                </a:path>
                <a:path w="1047115" h="965200">
                  <a:moveTo>
                    <a:pt x="757859" y="884673"/>
                  </a:moveTo>
                  <a:lnTo>
                    <a:pt x="804629" y="882113"/>
                  </a:lnTo>
                </a:path>
                <a:path w="1047115" h="965200">
                  <a:moveTo>
                    <a:pt x="967277" y="884673"/>
                  </a:moveTo>
                  <a:lnTo>
                    <a:pt x="1014047" y="882113"/>
                  </a:lnTo>
                </a:path>
                <a:path w="1047115" h="965200">
                  <a:moveTo>
                    <a:pt x="176376" y="463278"/>
                  </a:moveTo>
                  <a:lnTo>
                    <a:pt x="176376" y="446292"/>
                  </a:lnTo>
                </a:path>
                <a:path w="1047115" h="965200">
                  <a:moveTo>
                    <a:pt x="176376" y="253860"/>
                  </a:moveTo>
                  <a:lnTo>
                    <a:pt x="176376" y="236874"/>
                  </a:lnTo>
                </a:path>
                <a:path w="1047115" h="965200">
                  <a:moveTo>
                    <a:pt x="176376" y="44443"/>
                  </a:moveTo>
                  <a:lnTo>
                    <a:pt x="176376" y="27224"/>
                  </a:lnTo>
                </a:path>
                <a:path w="1047115" h="965200">
                  <a:moveTo>
                    <a:pt x="385793" y="463278"/>
                  </a:moveTo>
                  <a:lnTo>
                    <a:pt x="385793" y="446292"/>
                  </a:lnTo>
                </a:path>
                <a:path w="1047115" h="965200">
                  <a:moveTo>
                    <a:pt x="385793" y="253860"/>
                  </a:moveTo>
                  <a:lnTo>
                    <a:pt x="385793" y="236874"/>
                  </a:lnTo>
                </a:path>
                <a:path w="1047115" h="965200">
                  <a:moveTo>
                    <a:pt x="385793" y="44443"/>
                  </a:moveTo>
                  <a:lnTo>
                    <a:pt x="385793" y="27224"/>
                  </a:lnTo>
                </a:path>
                <a:path w="1047115" h="965200">
                  <a:moveTo>
                    <a:pt x="595211" y="463278"/>
                  </a:moveTo>
                  <a:lnTo>
                    <a:pt x="595211" y="446292"/>
                  </a:lnTo>
                </a:path>
                <a:path w="1047115" h="965200">
                  <a:moveTo>
                    <a:pt x="595211" y="253860"/>
                  </a:moveTo>
                  <a:lnTo>
                    <a:pt x="595211" y="236642"/>
                  </a:lnTo>
                </a:path>
                <a:path w="1047115" h="965200">
                  <a:moveTo>
                    <a:pt x="595211" y="44443"/>
                  </a:moveTo>
                  <a:lnTo>
                    <a:pt x="595211" y="27224"/>
                  </a:lnTo>
                </a:path>
                <a:path w="1047115" h="965200">
                  <a:moveTo>
                    <a:pt x="804629" y="882113"/>
                  </a:moveTo>
                  <a:lnTo>
                    <a:pt x="804629" y="865127"/>
                  </a:lnTo>
                </a:path>
                <a:path w="1047115" h="965200">
                  <a:moveTo>
                    <a:pt x="804629" y="672696"/>
                  </a:moveTo>
                  <a:lnTo>
                    <a:pt x="804629" y="655710"/>
                  </a:lnTo>
                </a:path>
                <a:path w="1047115" h="965200">
                  <a:moveTo>
                    <a:pt x="804629" y="463278"/>
                  </a:moveTo>
                  <a:lnTo>
                    <a:pt x="804629" y="446292"/>
                  </a:lnTo>
                </a:path>
                <a:path w="1047115" h="965200">
                  <a:moveTo>
                    <a:pt x="804629" y="253860"/>
                  </a:moveTo>
                  <a:lnTo>
                    <a:pt x="804629" y="236642"/>
                  </a:lnTo>
                </a:path>
                <a:path w="1047115" h="965200">
                  <a:moveTo>
                    <a:pt x="804629" y="44210"/>
                  </a:moveTo>
                  <a:lnTo>
                    <a:pt x="804629" y="27224"/>
                  </a:lnTo>
                </a:path>
                <a:path w="1047115" h="965200">
                  <a:moveTo>
                    <a:pt x="1014047" y="882113"/>
                  </a:moveTo>
                  <a:lnTo>
                    <a:pt x="1014047" y="865127"/>
                  </a:lnTo>
                </a:path>
                <a:path w="1047115" h="965200">
                  <a:moveTo>
                    <a:pt x="1014047" y="672696"/>
                  </a:moveTo>
                  <a:lnTo>
                    <a:pt x="1014047" y="655710"/>
                  </a:lnTo>
                </a:path>
                <a:path w="1047115" h="965200">
                  <a:moveTo>
                    <a:pt x="1014047" y="463278"/>
                  </a:moveTo>
                  <a:lnTo>
                    <a:pt x="1014047" y="446292"/>
                  </a:lnTo>
                </a:path>
                <a:path w="1047115" h="965200">
                  <a:moveTo>
                    <a:pt x="1014047" y="253860"/>
                  </a:moveTo>
                  <a:lnTo>
                    <a:pt x="1014047" y="236642"/>
                  </a:lnTo>
                </a:path>
                <a:path w="1047115" h="965200">
                  <a:moveTo>
                    <a:pt x="1014047" y="44210"/>
                  </a:moveTo>
                  <a:lnTo>
                    <a:pt x="1014047" y="27224"/>
                  </a:lnTo>
                </a:path>
                <a:path w="1047115" h="965200">
                  <a:moveTo>
                    <a:pt x="163578" y="82603"/>
                  </a:moveTo>
                  <a:lnTo>
                    <a:pt x="205927" y="82603"/>
                  </a:lnTo>
                </a:path>
                <a:path w="1047115" h="965200">
                  <a:moveTo>
                    <a:pt x="372996" y="82603"/>
                  </a:moveTo>
                  <a:lnTo>
                    <a:pt x="415345" y="82603"/>
                  </a:lnTo>
                </a:path>
                <a:path w="1047115" h="965200">
                  <a:moveTo>
                    <a:pt x="582413" y="82603"/>
                  </a:moveTo>
                  <a:lnTo>
                    <a:pt x="624762" y="82603"/>
                  </a:lnTo>
                </a:path>
                <a:path w="1047115" h="965200">
                  <a:moveTo>
                    <a:pt x="791831" y="82603"/>
                  </a:moveTo>
                  <a:lnTo>
                    <a:pt x="834180" y="82603"/>
                  </a:lnTo>
                </a:path>
                <a:path w="1047115" h="965200">
                  <a:moveTo>
                    <a:pt x="1001249" y="82603"/>
                  </a:moveTo>
                  <a:lnTo>
                    <a:pt x="1043598" y="82603"/>
                  </a:lnTo>
                </a:path>
                <a:path w="1047115" h="965200">
                  <a:moveTo>
                    <a:pt x="163578" y="292021"/>
                  </a:moveTo>
                  <a:lnTo>
                    <a:pt x="205927" y="292021"/>
                  </a:lnTo>
                </a:path>
                <a:path w="1047115" h="965200">
                  <a:moveTo>
                    <a:pt x="372996" y="292021"/>
                  </a:moveTo>
                  <a:lnTo>
                    <a:pt x="415345" y="292021"/>
                  </a:lnTo>
                </a:path>
                <a:path w="1047115" h="965200">
                  <a:moveTo>
                    <a:pt x="582413" y="292021"/>
                  </a:moveTo>
                  <a:lnTo>
                    <a:pt x="624762" y="292021"/>
                  </a:lnTo>
                </a:path>
                <a:path w="1047115" h="965200">
                  <a:moveTo>
                    <a:pt x="791831" y="292021"/>
                  </a:moveTo>
                  <a:lnTo>
                    <a:pt x="834180" y="292021"/>
                  </a:lnTo>
                </a:path>
                <a:path w="1047115" h="965200">
                  <a:moveTo>
                    <a:pt x="1001249" y="292021"/>
                  </a:moveTo>
                  <a:lnTo>
                    <a:pt x="1043598" y="292021"/>
                  </a:lnTo>
                </a:path>
                <a:path w="1047115" h="965200">
                  <a:moveTo>
                    <a:pt x="163578" y="501439"/>
                  </a:moveTo>
                  <a:lnTo>
                    <a:pt x="205927" y="501439"/>
                  </a:lnTo>
                </a:path>
                <a:path w="1047115" h="965200">
                  <a:moveTo>
                    <a:pt x="372996" y="501439"/>
                  </a:moveTo>
                  <a:lnTo>
                    <a:pt x="415345" y="501439"/>
                  </a:lnTo>
                </a:path>
                <a:path w="1047115" h="965200">
                  <a:moveTo>
                    <a:pt x="582413" y="501439"/>
                  </a:moveTo>
                  <a:lnTo>
                    <a:pt x="624762" y="501439"/>
                  </a:lnTo>
                </a:path>
                <a:path w="1047115" h="965200">
                  <a:moveTo>
                    <a:pt x="791831" y="501439"/>
                  </a:moveTo>
                  <a:lnTo>
                    <a:pt x="834180" y="501439"/>
                  </a:lnTo>
                </a:path>
                <a:path w="1047115" h="965200">
                  <a:moveTo>
                    <a:pt x="1001249" y="501439"/>
                  </a:moveTo>
                  <a:lnTo>
                    <a:pt x="1043598" y="501439"/>
                  </a:lnTo>
                </a:path>
                <a:path w="1047115" h="965200">
                  <a:moveTo>
                    <a:pt x="791831" y="710856"/>
                  </a:moveTo>
                  <a:lnTo>
                    <a:pt x="834180" y="710856"/>
                  </a:lnTo>
                </a:path>
                <a:path w="1047115" h="965200">
                  <a:moveTo>
                    <a:pt x="1001249" y="710856"/>
                  </a:moveTo>
                  <a:lnTo>
                    <a:pt x="1043598" y="710856"/>
                  </a:lnTo>
                </a:path>
                <a:path w="1047115" h="965200">
                  <a:moveTo>
                    <a:pt x="791831" y="920507"/>
                  </a:moveTo>
                  <a:lnTo>
                    <a:pt x="834180" y="920507"/>
                  </a:lnTo>
                </a:path>
                <a:path w="1047115" h="965200">
                  <a:moveTo>
                    <a:pt x="1001249" y="920507"/>
                  </a:moveTo>
                  <a:lnTo>
                    <a:pt x="1043598" y="920507"/>
                  </a:lnTo>
                </a:path>
                <a:path w="1047115" h="965200">
                  <a:moveTo>
                    <a:pt x="165439" y="520519"/>
                  </a:moveTo>
                  <a:lnTo>
                    <a:pt x="163578" y="501439"/>
                  </a:lnTo>
                </a:path>
                <a:path w="1047115" h="965200">
                  <a:moveTo>
                    <a:pt x="165207" y="311101"/>
                  </a:moveTo>
                  <a:lnTo>
                    <a:pt x="163578" y="292021"/>
                  </a:lnTo>
                </a:path>
                <a:path w="1047115" h="965200">
                  <a:moveTo>
                    <a:pt x="165207" y="101451"/>
                  </a:moveTo>
                  <a:lnTo>
                    <a:pt x="163578" y="82603"/>
                  </a:lnTo>
                </a:path>
                <a:path w="1047115" h="965200">
                  <a:moveTo>
                    <a:pt x="374857" y="520519"/>
                  </a:moveTo>
                  <a:lnTo>
                    <a:pt x="372996" y="501439"/>
                  </a:lnTo>
                </a:path>
                <a:path w="1047115" h="965200">
                  <a:moveTo>
                    <a:pt x="374625" y="310868"/>
                  </a:moveTo>
                  <a:lnTo>
                    <a:pt x="372996" y="292021"/>
                  </a:lnTo>
                </a:path>
                <a:path w="1047115" h="965200">
                  <a:moveTo>
                    <a:pt x="374625" y="101451"/>
                  </a:moveTo>
                  <a:lnTo>
                    <a:pt x="372996" y="82603"/>
                  </a:lnTo>
                </a:path>
                <a:path w="1047115" h="965200">
                  <a:moveTo>
                    <a:pt x="584275" y="520519"/>
                  </a:moveTo>
                  <a:lnTo>
                    <a:pt x="582413" y="501439"/>
                  </a:lnTo>
                </a:path>
                <a:path w="1047115" h="965200">
                  <a:moveTo>
                    <a:pt x="584042" y="310868"/>
                  </a:moveTo>
                  <a:lnTo>
                    <a:pt x="582413" y="292021"/>
                  </a:lnTo>
                </a:path>
                <a:path w="1047115" h="965200">
                  <a:moveTo>
                    <a:pt x="584042" y="101451"/>
                  </a:moveTo>
                  <a:lnTo>
                    <a:pt x="582413" y="82603"/>
                  </a:lnTo>
                </a:path>
                <a:path w="1047115" h="965200">
                  <a:moveTo>
                    <a:pt x="793693" y="939354"/>
                  </a:moveTo>
                  <a:lnTo>
                    <a:pt x="791831" y="920507"/>
                  </a:lnTo>
                </a:path>
                <a:path w="1047115" h="965200">
                  <a:moveTo>
                    <a:pt x="793693" y="729937"/>
                  </a:moveTo>
                  <a:lnTo>
                    <a:pt x="791831" y="710856"/>
                  </a:lnTo>
                </a:path>
                <a:path w="1047115" h="965200">
                  <a:moveTo>
                    <a:pt x="793693" y="520519"/>
                  </a:moveTo>
                  <a:lnTo>
                    <a:pt x="791831" y="501439"/>
                  </a:lnTo>
                </a:path>
                <a:path w="1047115" h="965200">
                  <a:moveTo>
                    <a:pt x="793460" y="310868"/>
                  </a:moveTo>
                  <a:lnTo>
                    <a:pt x="791831" y="292021"/>
                  </a:lnTo>
                </a:path>
                <a:path w="1047115" h="965200">
                  <a:moveTo>
                    <a:pt x="793460" y="101451"/>
                  </a:moveTo>
                  <a:lnTo>
                    <a:pt x="791831" y="82603"/>
                  </a:lnTo>
                </a:path>
                <a:path w="1047115" h="965200">
                  <a:moveTo>
                    <a:pt x="1003110" y="939354"/>
                  </a:moveTo>
                  <a:lnTo>
                    <a:pt x="1001249" y="920507"/>
                  </a:lnTo>
                </a:path>
                <a:path w="1047115" h="965200">
                  <a:moveTo>
                    <a:pt x="1003110" y="729937"/>
                  </a:moveTo>
                  <a:lnTo>
                    <a:pt x="1001249" y="710856"/>
                  </a:lnTo>
                </a:path>
                <a:path w="1047115" h="965200">
                  <a:moveTo>
                    <a:pt x="1003110" y="520286"/>
                  </a:moveTo>
                  <a:lnTo>
                    <a:pt x="1001249" y="501439"/>
                  </a:lnTo>
                </a:path>
                <a:path w="1047115" h="965200">
                  <a:moveTo>
                    <a:pt x="1002878" y="310868"/>
                  </a:moveTo>
                  <a:lnTo>
                    <a:pt x="1001249" y="292021"/>
                  </a:lnTo>
                </a:path>
                <a:path w="1047115" h="965200">
                  <a:moveTo>
                    <a:pt x="1002878" y="101451"/>
                  </a:moveTo>
                  <a:lnTo>
                    <a:pt x="1001249" y="82603"/>
                  </a:lnTo>
                </a:path>
                <a:path w="1047115" h="965200">
                  <a:moveTo>
                    <a:pt x="1044994" y="939354"/>
                  </a:moveTo>
                  <a:lnTo>
                    <a:pt x="1002878" y="939354"/>
                  </a:lnTo>
                </a:path>
                <a:path w="1047115" h="965200">
                  <a:moveTo>
                    <a:pt x="835576" y="939354"/>
                  </a:moveTo>
                  <a:lnTo>
                    <a:pt x="793460" y="939354"/>
                  </a:lnTo>
                </a:path>
                <a:path w="1047115" h="965200">
                  <a:moveTo>
                    <a:pt x="1044994" y="729937"/>
                  </a:moveTo>
                  <a:lnTo>
                    <a:pt x="1002878" y="729937"/>
                  </a:lnTo>
                </a:path>
                <a:path w="1047115" h="965200">
                  <a:moveTo>
                    <a:pt x="835576" y="729937"/>
                  </a:moveTo>
                  <a:lnTo>
                    <a:pt x="793460" y="729937"/>
                  </a:lnTo>
                </a:path>
                <a:path w="1047115" h="965200">
                  <a:moveTo>
                    <a:pt x="1044994" y="520286"/>
                  </a:moveTo>
                  <a:lnTo>
                    <a:pt x="1002878" y="520286"/>
                  </a:lnTo>
                </a:path>
                <a:path w="1047115" h="965200">
                  <a:moveTo>
                    <a:pt x="835576" y="520519"/>
                  </a:moveTo>
                  <a:lnTo>
                    <a:pt x="793460" y="520519"/>
                  </a:lnTo>
                </a:path>
                <a:path w="1047115" h="965200">
                  <a:moveTo>
                    <a:pt x="626158" y="520519"/>
                  </a:moveTo>
                  <a:lnTo>
                    <a:pt x="584042" y="520519"/>
                  </a:lnTo>
                </a:path>
                <a:path w="1047115" h="965200">
                  <a:moveTo>
                    <a:pt x="416741" y="520519"/>
                  </a:moveTo>
                  <a:lnTo>
                    <a:pt x="374625" y="520519"/>
                  </a:lnTo>
                </a:path>
                <a:path w="1047115" h="965200">
                  <a:moveTo>
                    <a:pt x="207323" y="520519"/>
                  </a:moveTo>
                  <a:lnTo>
                    <a:pt x="165207" y="520519"/>
                  </a:lnTo>
                </a:path>
                <a:path w="1047115" h="965200">
                  <a:moveTo>
                    <a:pt x="1044994" y="310868"/>
                  </a:moveTo>
                  <a:lnTo>
                    <a:pt x="1002878" y="310868"/>
                  </a:lnTo>
                </a:path>
                <a:path w="1047115" h="965200">
                  <a:moveTo>
                    <a:pt x="835576" y="310868"/>
                  </a:moveTo>
                  <a:lnTo>
                    <a:pt x="793460" y="310868"/>
                  </a:lnTo>
                </a:path>
                <a:path w="1047115" h="965200">
                  <a:moveTo>
                    <a:pt x="626158" y="310868"/>
                  </a:moveTo>
                  <a:lnTo>
                    <a:pt x="584042" y="310868"/>
                  </a:lnTo>
                </a:path>
                <a:path w="1047115" h="965200">
                  <a:moveTo>
                    <a:pt x="416741" y="310868"/>
                  </a:moveTo>
                  <a:lnTo>
                    <a:pt x="374625" y="311101"/>
                  </a:lnTo>
                </a:path>
                <a:path w="1047115" h="965200">
                  <a:moveTo>
                    <a:pt x="207323" y="311101"/>
                  </a:moveTo>
                  <a:lnTo>
                    <a:pt x="165207" y="311101"/>
                  </a:lnTo>
                </a:path>
                <a:path w="1047115" h="965200">
                  <a:moveTo>
                    <a:pt x="1044994" y="101451"/>
                  </a:moveTo>
                  <a:lnTo>
                    <a:pt x="1002878" y="101451"/>
                  </a:lnTo>
                </a:path>
                <a:path w="1047115" h="965200">
                  <a:moveTo>
                    <a:pt x="835576" y="101451"/>
                  </a:moveTo>
                  <a:lnTo>
                    <a:pt x="793460" y="101451"/>
                  </a:lnTo>
                </a:path>
                <a:path w="1047115" h="965200">
                  <a:moveTo>
                    <a:pt x="626158" y="101451"/>
                  </a:moveTo>
                  <a:lnTo>
                    <a:pt x="584042" y="101451"/>
                  </a:lnTo>
                </a:path>
                <a:path w="1047115" h="965200">
                  <a:moveTo>
                    <a:pt x="416508" y="101451"/>
                  </a:moveTo>
                  <a:lnTo>
                    <a:pt x="374625" y="101451"/>
                  </a:lnTo>
                </a:path>
                <a:path w="1047115" h="965200">
                  <a:moveTo>
                    <a:pt x="165207" y="101451"/>
                  </a:moveTo>
                  <a:lnTo>
                    <a:pt x="207090" y="101451"/>
                  </a:lnTo>
                  <a:lnTo>
                    <a:pt x="209185" y="90980"/>
                  </a:lnTo>
                </a:path>
                <a:path w="1047115" h="965200">
                  <a:moveTo>
                    <a:pt x="207323" y="311101"/>
                  </a:moveTo>
                  <a:lnTo>
                    <a:pt x="209185" y="300398"/>
                  </a:lnTo>
                </a:path>
                <a:path w="1047115" h="965200">
                  <a:moveTo>
                    <a:pt x="207323" y="520519"/>
                  </a:moveTo>
                  <a:lnTo>
                    <a:pt x="209185" y="509815"/>
                  </a:lnTo>
                </a:path>
                <a:path w="1047115" h="965200">
                  <a:moveTo>
                    <a:pt x="416508" y="101451"/>
                  </a:moveTo>
                  <a:lnTo>
                    <a:pt x="418602" y="90980"/>
                  </a:lnTo>
                </a:path>
                <a:path w="1047115" h="965200">
                  <a:moveTo>
                    <a:pt x="416741" y="310868"/>
                  </a:moveTo>
                  <a:lnTo>
                    <a:pt x="418602" y="300398"/>
                  </a:lnTo>
                </a:path>
                <a:path w="1047115" h="965200">
                  <a:moveTo>
                    <a:pt x="416741" y="520519"/>
                  </a:moveTo>
                  <a:lnTo>
                    <a:pt x="418602" y="509815"/>
                  </a:lnTo>
                </a:path>
                <a:path w="1047115" h="965200">
                  <a:moveTo>
                    <a:pt x="626158" y="101451"/>
                  </a:moveTo>
                  <a:lnTo>
                    <a:pt x="628020" y="90980"/>
                  </a:lnTo>
                </a:path>
                <a:path w="1047115" h="965200">
                  <a:moveTo>
                    <a:pt x="626158" y="310868"/>
                  </a:moveTo>
                  <a:lnTo>
                    <a:pt x="628020" y="300398"/>
                  </a:lnTo>
                </a:path>
                <a:path w="1047115" h="965200">
                  <a:moveTo>
                    <a:pt x="626158" y="520519"/>
                  </a:moveTo>
                  <a:lnTo>
                    <a:pt x="628020" y="509815"/>
                  </a:lnTo>
                </a:path>
                <a:path w="1047115" h="965200">
                  <a:moveTo>
                    <a:pt x="835576" y="101451"/>
                  </a:moveTo>
                  <a:lnTo>
                    <a:pt x="837438" y="90980"/>
                  </a:lnTo>
                </a:path>
                <a:path w="1047115" h="965200">
                  <a:moveTo>
                    <a:pt x="835576" y="310868"/>
                  </a:moveTo>
                  <a:lnTo>
                    <a:pt x="837438" y="300398"/>
                  </a:lnTo>
                </a:path>
                <a:path w="1047115" h="965200">
                  <a:moveTo>
                    <a:pt x="835576" y="520519"/>
                  </a:moveTo>
                  <a:lnTo>
                    <a:pt x="837438" y="509815"/>
                  </a:lnTo>
                </a:path>
                <a:path w="1047115" h="965200">
                  <a:moveTo>
                    <a:pt x="835576" y="729937"/>
                  </a:moveTo>
                  <a:lnTo>
                    <a:pt x="837438" y="719233"/>
                  </a:lnTo>
                </a:path>
                <a:path w="1047115" h="965200">
                  <a:moveTo>
                    <a:pt x="835576" y="939354"/>
                  </a:moveTo>
                  <a:lnTo>
                    <a:pt x="837438" y="928651"/>
                  </a:lnTo>
                </a:path>
                <a:path w="1047115" h="965200">
                  <a:moveTo>
                    <a:pt x="1044994" y="101451"/>
                  </a:moveTo>
                  <a:lnTo>
                    <a:pt x="1046855" y="90980"/>
                  </a:lnTo>
                </a:path>
                <a:path w="1047115" h="965200">
                  <a:moveTo>
                    <a:pt x="1044994" y="310868"/>
                  </a:moveTo>
                  <a:lnTo>
                    <a:pt x="1046855" y="300398"/>
                  </a:lnTo>
                </a:path>
                <a:path w="1047115" h="965200">
                  <a:moveTo>
                    <a:pt x="1044994" y="520286"/>
                  </a:moveTo>
                  <a:lnTo>
                    <a:pt x="1046855" y="509815"/>
                  </a:lnTo>
                </a:path>
                <a:path w="1047115" h="965200">
                  <a:moveTo>
                    <a:pt x="1044994" y="729937"/>
                  </a:moveTo>
                  <a:lnTo>
                    <a:pt x="1046855" y="719233"/>
                  </a:lnTo>
                </a:path>
                <a:path w="1047115" h="965200">
                  <a:moveTo>
                    <a:pt x="1044994" y="939354"/>
                  </a:moveTo>
                  <a:lnTo>
                    <a:pt x="1046855" y="928651"/>
                  </a:lnTo>
                </a:path>
                <a:path w="1047115" h="965200">
                  <a:moveTo>
                    <a:pt x="0" y="104476"/>
                  </a:moveTo>
                  <a:lnTo>
                    <a:pt x="28387" y="104476"/>
                  </a:lnTo>
                </a:path>
                <a:path w="1047115" h="965200">
                  <a:moveTo>
                    <a:pt x="163578" y="104476"/>
                  </a:moveTo>
                  <a:lnTo>
                    <a:pt x="237805" y="104476"/>
                  </a:lnTo>
                </a:path>
                <a:path w="1047115" h="965200">
                  <a:moveTo>
                    <a:pt x="372996" y="104476"/>
                  </a:moveTo>
                  <a:lnTo>
                    <a:pt x="447223" y="104476"/>
                  </a:lnTo>
                </a:path>
                <a:path w="1047115" h="965200">
                  <a:moveTo>
                    <a:pt x="582413" y="104476"/>
                  </a:moveTo>
                  <a:lnTo>
                    <a:pt x="656640" y="104476"/>
                  </a:lnTo>
                </a:path>
                <a:path w="1047115" h="965200">
                  <a:moveTo>
                    <a:pt x="791831" y="104476"/>
                  </a:moveTo>
                  <a:lnTo>
                    <a:pt x="866058" y="104476"/>
                  </a:lnTo>
                </a:path>
                <a:path w="1047115" h="965200">
                  <a:moveTo>
                    <a:pt x="1001249" y="104476"/>
                  </a:moveTo>
                  <a:lnTo>
                    <a:pt x="1047088" y="104476"/>
                  </a:lnTo>
                </a:path>
                <a:path w="1047115" h="965200">
                  <a:moveTo>
                    <a:pt x="0" y="314126"/>
                  </a:moveTo>
                  <a:lnTo>
                    <a:pt x="28387" y="314126"/>
                  </a:lnTo>
                </a:path>
                <a:path w="1047115" h="965200">
                  <a:moveTo>
                    <a:pt x="163578" y="314126"/>
                  </a:moveTo>
                  <a:lnTo>
                    <a:pt x="237805" y="313893"/>
                  </a:lnTo>
                </a:path>
                <a:path w="1047115" h="965200">
                  <a:moveTo>
                    <a:pt x="372996" y="313893"/>
                  </a:moveTo>
                  <a:lnTo>
                    <a:pt x="447223" y="313893"/>
                  </a:lnTo>
                </a:path>
                <a:path w="1047115" h="965200">
                  <a:moveTo>
                    <a:pt x="582413" y="313893"/>
                  </a:moveTo>
                  <a:lnTo>
                    <a:pt x="656640" y="313893"/>
                  </a:lnTo>
                </a:path>
                <a:path w="1047115" h="965200">
                  <a:moveTo>
                    <a:pt x="791831" y="313893"/>
                  </a:moveTo>
                  <a:lnTo>
                    <a:pt x="866058" y="313893"/>
                  </a:lnTo>
                </a:path>
                <a:path w="1047115" h="965200">
                  <a:moveTo>
                    <a:pt x="1001249" y="313893"/>
                  </a:moveTo>
                  <a:lnTo>
                    <a:pt x="1047088" y="313893"/>
                  </a:lnTo>
                </a:path>
                <a:path w="1047115" h="965200">
                  <a:moveTo>
                    <a:pt x="0" y="523544"/>
                  </a:moveTo>
                  <a:lnTo>
                    <a:pt x="28387" y="523544"/>
                  </a:lnTo>
                </a:path>
                <a:path w="1047115" h="965200">
                  <a:moveTo>
                    <a:pt x="163578" y="523544"/>
                  </a:moveTo>
                  <a:lnTo>
                    <a:pt x="237805" y="523544"/>
                  </a:lnTo>
                </a:path>
                <a:path w="1047115" h="965200">
                  <a:moveTo>
                    <a:pt x="372996" y="523544"/>
                  </a:moveTo>
                  <a:lnTo>
                    <a:pt x="447223" y="523544"/>
                  </a:lnTo>
                </a:path>
                <a:path w="1047115" h="965200">
                  <a:moveTo>
                    <a:pt x="582413" y="523544"/>
                  </a:moveTo>
                  <a:lnTo>
                    <a:pt x="656640" y="523544"/>
                  </a:lnTo>
                </a:path>
                <a:path w="1047115" h="965200">
                  <a:moveTo>
                    <a:pt x="791831" y="523544"/>
                  </a:moveTo>
                  <a:lnTo>
                    <a:pt x="866058" y="523311"/>
                  </a:lnTo>
                </a:path>
                <a:path w="1047115" h="965200">
                  <a:moveTo>
                    <a:pt x="1001249" y="523311"/>
                  </a:moveTo>
                  <a:lnTo>
                    <a:pt x="1047088" y="523311"/>
                  </a:lnTo>
                </a:path>
                <a:path w="1047115" h="965200">
                  <a:moveTo>
                    <a:pt x="791831" y="732962"/>
                  </a:moveTo>
                  <a:lnTo>
                    <a:pt x="866058" y="732962"/>
                  </a:lnTo>
                </a:path>
                <a:path w="1047115" h="965200">
                  <a:moveTo>
                    <a:pt x="1001249" y="732962"/>
                  </a:moveTo>
                  <a:lnTo>
                    <a:pt x="1047088" y="732962"/>
                  </a:lnTo>
                </a:path>
                <a:path w="1047115" h="965200">
                  <a:moveTo>
                    <a:pt x="791831" y="942379"/>
                  </a:moveTo>
                  <a:lnTo>
                    <a:pt x="866058" y="942379"/>
                  </a:lnTo>
                </a:path>
                <a:path w="1047115" h="965200">
                  <a:moveTo>
                    <a:pt x="1001249" y="942379"/>
                  </a:moveTo>
                  <a:lnTo>
                    <a:pt x="1047088" y="942379"/>
                  </a:lnTo>
                </a:path>
                <a:path w="1047115" h="965200">
                  <a:moveTo>
                    <a:pt x="1047088" y="772053"/>
                  </a:moveTo>
                  <a:lnTo>
                    <a:pt x="1010789" y="772053"/>
                  </a:lnTo>
                </a:path>
                <a:path w="1047115" h="965200">
                  <a:moveTo>
                    <a:pt x="866058" y="772053"/>
                  </a:moveTo>
                  <a:lnTo>
                    <a:pt x="801371" y="772053"/>
                  </a:lnTo>
                </a:path>
                <a:path w="1047115" h="965200">
                  <a:moveTo>
                    <a:pt x="1047088" y="562635"/>
                  </a:moveTo>
                  <a:lnTo>
                    <a:pt x="1010789" y="562635"/>
                  </a:lnTo>
                </a:path>
                <a:path w="1047115" h="965200">
                  <a:moveTo>
                    <a:pt x="866058" y="562635"/>
                  </a:moveTo>
                  <a:lnTo>
                    <a:pt x="801371" y="562635"/>
                  </a:lnTo>
                </a:path>
                <a:path w="1047115" h="965200">
                  <a:moveTo>
                    <a:pt x="1047088" y="353217"/>
                  </a:moveTo>
                  <a:lnTo>
                    <a:pt x="1010789" y="353217"/>
                  </a:lnTo>
                </a:path>
                <a:path w="1047115" h="965200">
                  <a:moveTo>
                    <a:pt x="866058" y="353217"/>
                  </a:moveTo>
                  <a:lnTo>
                    <a:pt x="801139" y="353217"/>
                  </a:lnTo>
                </a:path>
                <a:path w="1047115" h="965200">
                  <a:moveTo>
                    <a:pt x="656640" y="353217"/>
                  </a:moveTo>
                  <a:lnTo>
                    <a:pt x="591721" y="353217"/>
                  </a:lnTo>
                </a:path>
                <a:path w="1047115" h="965200">
                  <a:moveTo>
                    <a:pt x="447223" y="353217"/>
                  </a:moveTo>
                  <a:lnTo>
                    <a:pt x="382303" y="353217"/>
                  </a:lnTo>
                </a:path>
                <a:path w="1047115" h="965200">
                  <a:moveTo>
                    <a:pt x="237805" y="353217"/>
                  </a:moveTo>
                  <a:lnTo>
                    <a:pt x="172885" y="353217"/>
                  </a:lnTo>
                </a:path>
                <a:path w="1047115" h="965200">
                  <a:moveTo>
                    <a:pt x="28387" y="353217"/>
                  </a:moveTo>
                  <a:lnTo>
                    <a:pt x="0" y="353217"/>
                  </a:lnTo>
                </a:path>
                <a:path w="1047115" h="965200">
                  <a:moveTo>
                    <a:pt x="1047088" y="143800"/>
                  </a:moveTo>
                  <a:lnTo>
                    <a:pt x="1010556" y="143800"/>
                  </a:lnTo>
                </a:path>
                <a:path w="1047115" h="965200">
                  <a:moveTo>
                    <a:pt x="866058" y="143800"/>
                  </a:moveTo>
                  <a:lnTo>
                    <a:pt x="801139" y="143800"/>
                  </a:lnTo>
                </a:path>
                <a:path w="1047115" h="965200">
                  <a:moveTo>
                    <a:pt x="656640" y="143800"/>
                  </a:moveTo>
                  <a:lnTo>
                    <a:pt x="591721" y="143800"/>
                  </a:lnTo>
                </a:path>
                <a:path w="1047115" h="965200">
                  <a:moveTo>
                    <a:pt x="447223" y="143800"/>
                  </a:moveTo>
                  <a:lnTo>
                    <a:pt x="382303" y="143800"/>
                  </a:lnTo>
                </a:path>
                <a:path w="1047115" h="965200">
                  <a:moveTo>
                    <a:pt x="237805" y="143800"/>
                  </a:moveTo>
                  <a:lnTo>
                    <a:pt x="172885" y="143800"/>
                  </a:lnTo>
                </a:path>
                <a:path w="1047115" h="965200">
                  <a:moveTo>
                    <a:pt x="28387" y="143800"/>
                  </a:moveTo>
                  <a:lnTo>
                    <a:pt x="0" y="143800"/>
                  </a:lnTo>
                </a:path>
                <a:path w="1047115" h="965200">
                  <a:moveTo>
                    <a:pt x="28387" y="546812"/>
                  </a:moveTo>
                  <a:lnTo>
                    <a:pt x="28387" y="523544"/>
                  </a:lnTo>
                </a:path>
                <a:path w="1047115" h="965200">
                  <a:moveTo>
                    <a:pt x="28387" y="353217"/>
                  </a:moveTo>
                  <a:lnTo>
                    <a:pt x="28387" y="314126"/>
                  </a:lnTo>
                </a:path>
                <a:path w="1047115" h="965200">
                  <a:moveTo>
                    <a:pt x="28387" y="143800"/>
                  </a:moveTo>
                  <a:lnTo>
                    <a:pt x="28387" y="104476"/>
                  </a:lnTo>
                </a:path>
                <a:path w="1047115" h="965200">
                  <a:moveTo>
                    <a:pt x="237805" y="546812"/>
                  </a:moveTo>
                  <a:lnTo>
                    <a:pt x="237805" y="523544"/>
                  </a:lnTo>
                </a:path>
                <a:path w="1047115" h="965200">
                  <a:moveTo>
                    <a:pt x="237805" y="353217"/>
                  </a:moveTo>
                  <a:lnTo>
                    <a:pt x="237805" y="314126"/>
                  </a:lnTo>
                </a:path>
                <a:path w="1047115" h="965200">
                  <a:moveTo>
                    <a:pt x="237805" y="143800"/>
                  </a:moveTo>
                  <a:lnTo>
                    <a:pt x="237805" y="104476"/>
                  </a:lnTo>
                </a:path>
                <a:path w="1047115" h="965200">
                  <a:moveTo>
                    <a:pt x="447223" y="546812"/>
                  </a:moveTo>
                  <a:lnTo>
                    <a:pt x="447223" y="523544"/>
                  </a:lnTo>
                </a:path>
                <a:path w="1047115" h="965200">
                  <a:moveTo>
                    <a:pt x="447223" y="353217"/>
                  </a:moveTo>
                  <a:lnTo>
                    <a:pt x="447223" y="313893"/>
                  </a:lnTo>
                </a:path>
                <a:path w="1047115" h="965200">
                  <a:moveTo>
                    <a:pt x="447223" y="143800"/>
                  </a:moveTo>
                  <a:lnTo>
                    <a:pt x="447223" y="104476"/>
                  </a:lnTo>
                </a:path>
                <a:path w="1047115" h="965200">
                  <a:moveTo>
                    <a:pt x="656640" y="546812"/>
                  </a:moveTo>
                  <a:lnTo>
                    <a:pt x="656640" y="523544"/>
                  </a:lnTo>
                </a:path>
                <a:path w="1047115" h="965200">
                  <a:moveTo>
                    <a:pt x="656640" y="353217"/>
                  </a:moveTo>
                  <a:lnTo>
                    <a:pt x="656640" y="313893"/>
                  </a:lnTo>
                </a:path>
                <a:path w="1047115" h="965200">
                  <a:moveTo>
                    <a:pt x="656640" y="143800"/>
                  </a:moveTo>
                  <a:lnTo>
                    <a:pt x="656640" y="104476"/>
                  </a:lnTo>
                </a:path>
                <a:path w="1047115" h="965200">
                  <a:moveTo>
                    <a:pt x="866058" y="964019"/>
                  </a:moveTo>
                  <a:lnTo>
                    <a:pt x="866058" y="942379"/>
                  </a:lnTo>
                </a:path>
                <a:path w="1047115" h="965200">
                  <a:moveTo>
                    <a:pt x="866058" y="772053"/>
                  </a:moveTo>
                  <a:lnTo>
                    <a:pt x="866058" y="732962"/>
                  </a:lnTo>
                </a:path>
                <a:path w="1047115" h="965200">
                  <a:moveTo>
                    <a:pt x="866058" y="562635"/>
                  </a:moveTo>
                  <a:lnTo>
                    <a:pt x="866058" y="523311"/>
                  </a:lnTo>
                </a:path>
                <a:path w="1047115" h="965200">
                  <a:moveTo>
                    <a:pt x="866058" y="353217"/>
                  </a:moveTo>
                  <a:lnTo>
                    <a:pt x="866058" y="313893"/>
                  </a:lnTo>
                </a:path>
                <a:path w="1047115" h="965200">
                  <a:moveTo>
                    <a:pt x="866058" y="143800"/>
                  </a:moveTo>
                  <a:lnTo>
                    <a:pt x="866058" y="104476"/>
                  </a:lnTo>
                </a:path>
                <a:path w="1047115" h="965200">
                  <a:moveTo>
                    <a:pt x="141705" y="145196"/>
                  </a:moveTo>
                  <a:lnTo>
                    <a:pt x="182426" y="145196"/>
                  </a:lnTo>
                </a:path>
                <a:path w="1047115" h="965200">
                  <a:moveTo>
                    <a:pt x="351123" y="145196"/>
                  </a:moveTo>
                  <a:lnTo>
                    <a:pt x="391843" y="145196"/>
                  </a:lnTo>
                </a:path>
                <a:path w="1047115" h="965200">
                  <a:moveTo>
                    <a:pt x="560541" y="145196"/>
                  </a:moveTo>
                  <a:lnTo>
                    <a:pt x="601261" y="145196"/>
                  </a:lnTo>
                </a:path>
                <a:path w="1047115" h="965200">
                  <a:moveTo>
                    <a:pt x="769959" y="145196"/>
                  </a:moveTo>
                  <a:lnTo>
                    <a:pt x="810679" y="145196"/>
                  </a:lnTo>
                </a:path>
                <a:path w="1047115" h="965200">
                  <a:moveTo>
                    <a:pt x="979376" y="145196"/>
                  </a:moveTo>
                  <a:lnTo>
                    <a:pt x="1020096" y="145196"/>
                  </a:lnTo>
                </a:path>
                <a:path w="1047115" h="965200">
                  <a:moveTo>
                    <a:pt x="141705" y="354846"/>
                  </a:moveTo>
                  <a:lnTo>
                    <a:pt x="182426" y="354846"/>
                  </a:lnTo>
                </a:path>
                <a:path w="1047115" h="965200">
                  <a:moveTo>
                    <a:pt x="351123" y="354846"/>
                  </a:moveTo>
                  <a:lnTo>
                    <a:pt x="391843" y="354614"/>
                  </a:lnTo>
                </a:path>
                <a:path w="1047115" h="965200">
                  <a:moveTo>
                    <a:pt x="560541" y="354614"/>
                  </a:moveTo>
                  <a:lnTo>
                    <a:pt x="601261" y="354614"/>
                  </a:lnTo>
                </a:path>
                <a:path w="1047115" h="965200">
                  <a:moveTo>
                    <a:pt x="769959" y="354614"/>
                  </a:moveTo>
                  <a:lnTo>
                    <a:pt x="810679" y="354614"/>
                  </a:lnTo>
                </a:path>
                <a:path w="1047115" h="965200">
                  <a:moveTo>
                    <a:pt x="979376" y="354614"/>
                  </a:moveTo>
                  <a:lnTo>
                    <a:pt x="1020096" y="354614"/>
                  </a:lnTo>
                </a:path>
                <a:path w="1047115" h="965200">
                  <a:moveTo>
                    <a:pt x="777637" y="564264"/>
                  </a:moveTo>
                  <a:lnTo>
                    <a:pt x="810911" y="564264"/>
                  </a:lnTo>
                </a:path>
                <a:path w="1047115" h="965200">
                  <a:moveTo>
                    <a:pt x="979376" y="564031"/>
                  </a:moveTo>
                  <a:lnTo>
                    <a:pt x="1020329" y="564031"/>
                  </a:lnTo>
                </a:path>
                <a:path w="1047115" h="965200">
                  <a:moveTo>
                    <a:pt x="769959" y="773682"/>
                  </a:moveTo>
                  <a:lnTo>
                    <a:pt x="810911" y="773682"/>
                  </a:lnTo>
                </a:path>
                <a:path w="1047115" h="965200">
                  <a:moveTo>
                    <a:pt x="979376" y="773682"/>
                  </a:moveTo>
                  <a:lnTo>
                    <a:pt x="1020329" y="773682"/>
                  </a:lnTo>
                </a:path>
                <a:path w="1047115" h="965200">
                  <a:moveTo>
                    <a:pt x="141705" y="383467"/>
                  </a:moveTo>
                  <a:lnTo>
                    <a:pt x="141705" y="354846"/>
                  </a:lnTo>
                </a:path>
                <a:path w="1047115" h="965200">
                  <a:moveTo>
                    <a:pt x="141705" y="174049"/>
                  </a:moveTo>
                  <a:lnTo>
                    <a:pt x="141705" y="145196"/>
                  </a:lnTo>
                </a:path>
                <a:path w="1047115" h="965200">
                  <a:moveTo>
                    <a:pt x="351123" y="383467"/>
                  </a:moveTo>
                  <a:lnTo>
                    <a:pt x="351123" y="354846"/>
                  </a:lnTo>
                </a:path>
                <a:path w="1047115" h="965200">
                  <a:moveTo>
                    <a:pt x="351123" y="174049"/>
                  </a:moveTo>
                  <a:lnTo>
                    <a:pt x="351123" y="145196"/>
                  </a:lnTo>
                </a:path>
                <a:path w="1047115" h="965200">
                  <a:moveTo>
                    <a:pt x="560541" y="383467"/>
                  </a:moveTo>
                  <a:lnTo>
                    <a:pt x="560541" y="354614"/>
                  </a:lnTo>
                </a:path>
                <a:path w="1047115" h="965200">
                  <a:moveTo>
                    <a:pt x="560541" y="173816"/>
                  </a:moveTo>
                  <a:lnTo>
                    <a:pt x="560541" y="145196"/>
                  </a:lnTo>
                </a:path>
                <a:path w="1047115" h="965200">
                  <a:moveTo>
                    <a:pt x="769959" y="802302"/>
                  </a:moveTo>
                  <a:lnTo>
                    <a:pt x="769959" y="773682"/>
                  </a:lnTo>
                </a:path>
                <a:path w="1047115" h="965200">
                  <a:moveTo>
                    <a:pt x="769959" y="383467"/>
                  </a:moveTo>
                  <a:lnTo>
                    <a:pt x="769959" y="354614"/>
                  </a:lnTo>
                </a:path>
                <a:path w="1047115" h="965200">
                  <a:moveTo>
                    <a:pt x="769959" y="173816"/>
                  </a:moveTo>
                  <a:lnTo>
                    <a:pt x="769959" y="145196"/>
                  </a:lnTo>
                </a:path>
                <a:path w="1047115" h="965200">
                  <a:moveTo>
                    <a:pt x="979376" y="802302"/>
                  </a:moveTo>
                  <a:lnTo>
                    <a:pt x="979376" y="773682"/>
                  </a:lnTo>
                </a:path>
                <a:path w="1047115" h="965200">
                  <a:moveTo>
                    <a:pt x="979376" y="592884"/>
                  </a:moveTo>
                  <a:lnTo>
                    <a:pt x="979376" y="564031"/>
                  </a:lnTo>
                </a:path>
                <a:path w="1047115" h="965200">
                  <a:moveTo>
                    <a:pt x="979376" y="383467"/>
                  </a:moveTo>
                  <a:lnTo>
                    <a:pt x="979376" y="354614"/>
                  </a:lnTo>
                </a:path>
                <a:path w="1047115" h="965200">
                  <a:moveTo>
                    <a:pt x="979376" y="173816"/>
                  </a:moveTo>
                  <a:lnTo>
                    <a:pt x="979376" y="145196"/>
                  </a:lnTo>
                </a:path>
                <a:path w="1047115" h="965200">
                  <a:moveTo>
                    <a:pt x="1023819" y="802302"/>
                  </a:moveTo>
                  <a:lnTo>
                    <a:pt x="979376" y="802302"/>
                  </a:lnTo>
                </a:path>
                <a:path w="1047115" h="965200">
                  <a:moveTo>
                    <a:pt x="814402" y="802302"/>
                  </a:moveTo>
                  <a:lnTo>
                    <a:pt x="769959" y="802302"/>
                  </a:lnTo>
                </a:path>
                <a:path w="1047115" h="965200">
                  <a:moveTo>
                    <a:pt x="1023819" y="592884"/>
                  </a:moveTo>
                  <a:lnTo>
                    <a:pt x="979376" y="592884"/>
                  </a:lnTo>
                </a:path>
                <a:path w="1047115" h="965200">
                  <a:moveTo>
                    <a:pt x="814402" y="592884"/>
                  </a:moveTo>
                  <a:lnTo>
                    <a:pt x="777637" y="592884"/>
                  </a:lnTo>
                </a:path>
                <a:path w="1047115" h="965200">
                  <a:moveTo>
                    <a:pt x="1023819" y="383467"/>
                  </a:moveTo>
                  <a:lnTo>
                    <a:pt x="979376" y="383467"/>
                  </a:lnTo>
                </a:path>
                <a:path w="1047115" h="965200">
                  <a:moveTo>
                    <a:pt x="814402" y="383467"/>
                  </a:moveTo>
                  <a:lnTo>
                    <a:pt x="769959" y="383467"/>
                  </a:lnTo>
                </a:path>
                <a:path w="1047115" h="965200">
                  <a:moveTo>
                    <a:pt x="604984" y="383467"/>
                  </a:moveTo>
                  <a:lnTo>
                    <a:pt x="560541" y="383467"/>
                  </a:lnTo>
                </a:path>
                <a:path w="1047115" h="965200">
                  <a:moveTo>
                    <a:pt x="395566" y="383467"/>
                  </a:moveTo>
                  <a:lnTo>
                    <a:pt x="351123" y="383467"/>
                  </a:lnTo>
                </a:path>
                <a:path w="1047115" h="965200">
                  <a:moveTo>
                    <a:pt x="186149" y="383467"/>
                  </a:moveTo>
                  <a:lnTo>
                    <a:pt x="141705" y="383467"/>
                  </a:lnTo>
                </a:path>
                <a:path w="1047115" h="965200">
                  <a:moveTo>
                    <a:pt x="1023819" y="173816"/>
                  </a:moveTo>
                  <a:lnTo>
                    <a:pt x="979376" y="173816"/>
                  </a:lnTo>
                </a:path>
                <a:path w="1047115" h="965200">
                  <a:moveTo>
                    <a:pt x="814402" y="173816"/>
                  </a:moveTo>
                  <a:lnTo>
                    <a:pt x="769959" y="173816"/>
                  </a:lnTo>
                </a:path>
                <a:path w="1047115" h="965200">
                  <a:moveTo>
                    <a:pt x="604984" y="173816"/>
                  </a:moveTo>
                  <a:lnTo>
                    <a:pt x="560541" y="173816"/>
                  </a:lnTo>
                </a:path>
                <a:path w="1047115" h="965200">
                  <a:moveTo>
                    <a:pt x="395566" y="174049"/>
                  </a:moveTo>
                  <a:lnTo>
                    <a:pt x="351123" y="174049"/>
                  </a:lnTo>
                </a:path>
                <a:path w="1047115" h="965200">
                  <a:moveTo>
                    <a:pt x="186149" y="174049"/>
                  </a:moveTo>
                  <a:lnTo>
                    <a:pt x="141705" y="174049"/>
                  </a:lnTo>
                </a:path>
                <a:path w="1047115" h="965200">
                  <a:moveTo>
                    <a:pt x="186149" y="383467"/>
                  </a:moveTo>
                  <a:lnTo>
                    <a:pt x="186149" y="363456"/>
                  </a:lnTo>
                </a:path>
                <a:path w="1047115" h="965200">
                  <a:moveTo>
                    <a:pt x="186149" y="174049"/>
                  </a:moveTo>
                  <a:lnTo>
                    <a:pt x="186149" y="154038"/>
                  </a:lnTo>
                </a:path>
                <a:path w="1047115" h="965200">
                  <a:moveTo>
                    <a:pt x="395566" y="383467"/>
                  </a:moveTo>
                  <a:lnTo>
                    <a:pt x="395566" y="363456"/>
                  </a:lnTo>
                </a:path>
                <a:path w="1047115" h="965200">
                  <a:moveTo>
                    <a:pt x="395566" y="174049"/>
                  </a:moveTo>
                  <a:lnTo>
                    <a:pt x="395566" y="154038"/>
                  </a:lnTo>
                </a:path>
                <a:path w="1047115" h="965200">
                  <a:moveTo>
                    <a:pt x="604984" y="383467"/>
                  </a:moveTo>
                  <a:lnTo>
                    <a:pt x="604984" y="363456"/>
                  </a:lnTo>
                </a:path>
                <a:path w="1047115" h="965200">
                  <a:moveTo>
                    <a:pt x="604984" y="173816"/>
                  </a:moveTo>
                  <a:lnTo>
                    <a:pt x="604984" y="154038"/>
                  </a:lnTo>
                </a:path>
                <a:path w="1047115" h="965200">
                  <a:moveTo>
                    <a:pt x="814402" y="802302"/>
                  </a:moveTo>
                  <a:lnTo>
                    <a:pt x="814402" y="782291"/>
                  </a:lnTo>
                </a:path>
                <a:path w="1047115" h="965200">
                  <a:moveTo>
                    <a:pt x="814402" y="592884"/>
                  </a:moveTo>
                  <a:lnTo>
                    <a:pt x="814402" y="572873"/>
                  </a:lnTo>
                </a:path>
                <a:path w="1047115" h="965200">
                  <a:moveTo>
                    <a:pt x="814402" y="383467"/>
                  </a:moveTo>
                  <a:lnTo>
                    <a:pt x="814402" y="363456"/>
                  </a:lnTo>
                </a:path>
                <a:path w="1047115" h="965200">
                  <a:moveTo>
                    <a:pt x="814402" y="173816"/>
                  </a:moveTo>
                  <a:lnTo>
                    <a:pt x="814402" y="154038"/>
                  </a:lnTo>
                </a:path>
                <a:path w="1047115" h="965200">
                  <a:moveTo>
                    <a:pt x="1023819" y="802302"/>
                  </a:moveTo>
                  <a:lnTo>
                    <a:pt x="1023819" y="782291"/>
                  </a:lnTo>
                </a:path>
                <a:path w="1047115" h="965200">
                  <a:moveTo>
                    <a:pt x="1023819" y="592884"/>
                  </a:moveTo>
                  <a:lnTo>
                    <a:pt x="1023819" y="572873"/>
                  </a:lnTo>
                </a:path>
                <a:path w="1047115" h="965200">
                  <a:moveTo>
                    <a:pt x="1023819" y="383467"/>
                  </a:moveTo>
                  <a:lnTo>
                    <a:pt x="1023819" y="363456"/>
                  </a:lnTo>
                </a:path>
                <a:path w="1047115" h="965200">
                  <a:moveTo>
                    <a:pt x="1023819" y="173816"/>
                  </a:moveTo>
                  <a:lnTo>
                    <a:pt x="1023819" y="154038"/>
                  </a:lnTo>
                </a:path>
                <a:path w="1047115" h="965200">
                  <a:moveTo>
                    <a:pt x="87955" y="546812"/>
                  </a:moveTo>
                  <a:lnTo>
                    <a:pt x="87955" y="540065"/>
                  </a:lnTo>
                </a:path>
                <a:path w="1047115" h="965200">
                  <a:moveTo>
                    <a:pt x="87955" y="348331"/>
                  </a:moveTo>
                  <a:lnTo>
                    <a:pt x="87955" y="330647"/>
                  </a:lnTo>
                </a:path>
                <a:path w="1047115" h="965200">
                  <a:moveTo>
                    <a:pt x="87955" y="138913"/>
                  </a:moveTo>
                  <a:lnTo>
                    <a:pt x="87955" y="121229"/>
                  </a:lnTo>
                </a:path>
                <a:path w="1047115" h="965200">
                  <a:moveTo>
                    <a:pt x="297373" y="546812"/>
                  </a:moveTo>
                  <a:lnTo>
                    <a:pt x="297373" y="540065"/>
                  </a:lnTo>
                </a:path>
                <a:path w="1047115" h="965200">
                  <a:moveTo>
                    <a:pt x="297373" y="348331"/>
                  </a:moveTo>
                  <a:lnTo>
                    <a:pt x="297373" y="330647"/>
                  </a:lnTo>
                </a:path>
                <a:path w="1047115" h="965200">
                  <a:moveTo>
                    <a:pt x="297373" y="138913"/>
                  </a:moveTo>
                  <a:lnTo>
                    <a:pt x="297373" y="121229"/>
                  </a:lnTo>
                </a:path>
                <a:path w="1047115" h="965200">
                  <a:moveTo>
                    <a:pt x="506790" y="546812"/>
                  </a:moveTo>
                  <a:lnTo>
                    <a:pt x="506790" y="540065"/>
                  </a:lnTo>
                </a:path>
                <a:path w="1047115" h="965200">
                  <a:moveTo>
                    <a:pt x="506790" y="348331"/>
                  </a:moveTo>
                  <a:lnTo>
                    <a:pt x="506790" y="330647"/>
                  </a:lnTo>
                </a:path>
                <a:path w="1047115" h="965200">
                  <a:moveTo>
                    <a:pt x="506790" y="138913"/>
                  </a:moveTo>
                  <a:lnTo>
                    <a:pt x="506790" y="121229"/>
                  </a:lnTo>
                </a:path>
                <a:path w="1047115" h="965200">
                  <a:moveTo>
                    <a:pt x="716208" y="962623"/>
                  </a:moveTo>
                  <a:lnTo>
                    <a:pt x="716208" y="958900"/>
                  </a:lnTo>
                </a:path>
                <a:path w="1047115" h="965200">
                  <a:moveTo>
                    <a:pt x="716208" y="767399"/>
                  </a:moveTo>
                  <a:lnTo>
                    <a:pt x="716208" y="749482"/>
                  </a:lnTo>
                </a:path>
                <a:path w="1047115" h="965200">
                  <a:moveTo>
                    <a:pt x="716208" y="546812"/>
                  </a:moveTo>
                  <a:lnTo>
                    <a:pt x="716208" y="540065"/>
                  </a:lnTo>
                </a:path>
                <a:path w="1047115" h="965200">
                  <a:moveTo>
                    <a:pt x="716208" y="348331"/>
                  </a:moveTo>
                  <a:lnTo>
                    <a:pt x="716208" y="330647"/>
                  </a:lnTo>
                </a:path>
                <a:path w="1047115" h="965200">
                  <a:moveTo>
                    <a:pt x="716208" y="138913"/>
                  </a:moveTo>
                  <a:lnTo>
                    <a:pt x="716208" y="121229"/>
                  </a:lnTo>
                </a:path>
                <a:path w="1047115" h="965200">
                  <a:moveTo>
                    <a:pt x="925626" y="964717"/>
                  </a:moveTo>
                  <a:lnTo>
                    <a:pt x="925626" y="958900"/>
                  </a:lnTo>
                </a:path>
                <a:path w="1047115" h="965200">
                  <a:moveTo>
                    <a:pt x="925626" y="767166"/>
                  </a:moveTo>
                  <a:lnTo>
                    <a:pt x="925626" y="749482"/>
                  </a:lnTo>
                </a:path>
                <a:path w="1047115" h="965200">
                  <a:moveTo>
                    <a:pt x="925626" y="557749"/>
                  </a:moveTo>
                  <a:lnTo>
                    <a:pt x="925626" y="540065"/>
                  </a:lnTo>
                </a:path>
                <a:path w="1047115" h="965200">
                  <a:moveTo>
                    <a:pt x="925626" y="348331"/>
                  </a:moveTo>
                  <a:lnTo>
                    <a:pt x="925626" y="330647"/>
                  </a:lnTo>
                </a:path>
                <a:path w="1047115" h="965200">
                  <a:moveTo>
                    <a:pt x="925626" y="138913"/>
                  </a:moveTo>
                  <a:lnTo>
                    <a:pt x="925626" y="121229"/>
                  </a:lnTo>
                </a:path>
                <a:path w="1047115" h="965200">
                  <a:moveTo>
                    <a:pt x="996828" y="770889"/>
                  </a:moveTo>
                  <a:lnTo>
                    <a:pt x="931443" y="770889"/>
                  </a:lnTo>
                </a:path>
                <a:path w="1047115" h="965200">
                  <a:moveTo>
                    <a:pt x="787410" y="770889"/>
                  </a:moveTo>
                  <a:lnTo>
                    <a:pt x="722025" y="770889"/>
                  </a:lnTo>
                </a:path>
                <a:path w="1047115" h="965200">
                  <a:moveTo>
                    <a:pt x="996828" y="561472"/>
                  </a:moveTo>
                  <a:lnTo>
                    <a:pt x="931210" y="561472"/>
                  </a:lnTo>
                </a:path>
                <a:path w="1047115" h="965200">
                  <a:moveTo>
                    <a:pt x="787410" y="561472"/>
                  </a:moveTo>
                  <a:lnTo>
                    <a:pt x="777637" y="561472"/>
                  </a:lnTo>
                </a:path>
                <a:path w="1047115" h="965200">
                  <a:moveTo>
                    <a:pt x="996828" y="352054"/>
                  </a:moveTo>
                  <a:lnTo>
                    <a:pt x="931210" y="352054"/>
                  </a:lnTo>
                </a:path>
                <a:path w="1047115" h="965200">
                  <a:moveTo>
                    <a:pt x="787410" y="352054"/>
                  </a:moveTo>
                  <a:lnTo>
                    <a:pt x="721793" y="352054"/>
                  </a:lnTo>
                </a:path>
                <a:path w="1047115" h="965200">
                  <a:moveTo>
                    <a:pt x="577992" y="352054"/>
                  </a:moveTo>
                  <a:lnTo>
                    <a:pt x="512375" y="352054"/>
                  </a:lnTo>
                </a:path>
                <a:path w="1047115" h="965200">
                  <a:moveTo>
                    <a:pt x="368575" y="352054"/>
                  </a:moveTo>
                  <a:lnTo>
                    <a:pt x="302957" y="352054"/>
                  </a:lnTo>
                </a:path>
                <a:path w="1047115" h="965200">
                  <a:moveTo>
                    <a:pt x="159157" y="352054"/>
                  </a:moveTo>
                  <a:lnTo>
                    <a:pt x="93539" y="352054"/>
                  </a:lnTo>
                </a:path>
                <a:path w="1047115" h="965200">
                  <a:moveTo>
                    <a:pt x="996828" y="142636"/>
                  </a:moveTo>
                  <a:lnTo>
                    <a:pt x="931210" y="142636"/>
                  </a:lnTo>
                </a:path>
                <a:path w="1047115" h="965200">
                  <a:moveTo>
                    <a:pt x="787410" y="142636"/>
                  </a:moveTo>
                  <a:lnTo>
                    <a:pt x="721793" y="142636"/>
                  </a:lnTo>
                </a:path>
                <a:path w="1047115" h="965200">
                  <a:moveTo>
                    <a:pt x="577992" y="142636"/>
                  </a:moveTo>
                  <a:lnTo>
                    <a:pt x="512375" y="142636"/>
                  </a:lnTo>
                </a:path>
                <a:path w="1047115" h="965200">
                  <a:moveTo>
                    <a:pt x="368575" y="142636"/>
                  </a:moveTo>
                  <a:lnTo>
                    <a:pt x="302957" y="142636"/>
                  </a:lnTo>
                </a:path>
                <a:path w="1047115" h="965200">
                  <a:moveTo>
                    <a:pt x="159157" y="142636"/>
                  </a:moveTo>
                  <a:lnTo>
                    <a:pt x="93539" y="142636"/>
                  </a:lnTo>
                </a:path>
                <a:path w="1047115" h="965200">
                  <a:moveTo>
                    <a:pt x="159157" y="546812"/>
                  </a:moveTo>
                  <a:lnTo>
                    <a:pt x="159157" y="542624"/>
                  </a:lnTo>
                </a:path>
                <a:path w="1047115" h="965200">
                  <a:moveTo>
                    <a:pt x="159157" y="352054"/>
                  </a:moveTo>
                  <a:lnTo>
                    <a:pt x="159157" y="333206"/>
                  </a:lnTo>
                </a:path>
                <a:path w="1047115" h="965200">
                  <a:moveTo>
                    <a:pt x="159157" y="142636"/>
                  </a:moveTo>
                  <a:lnTo>
                    <a:pt x="159157" y="123789"/>
                  </a:lnTo>
                </a:path>
                <a:path w="1047115" h="965200">
                  <a:moveTo>
                    <a:pt x="368575" y="546812"/>
                  </a:moveTo>
                  <a:lnTo>
                    <a:pt x="368575" y="542624"/>
                  </a:lnTo>
                </a:path>
                <a:path w="1047115" h="965200">
                  <a:moveTo>
                    <a:pt x="368575" y="352054"/>
                  </a:moveTo>
                  <a:lnTo>
                    <a:pt x="368575" y="333206"/>
                  </a:lnTo>
                </a:path>
                <a:path w="1047115" h="965200">
                  <a:moveTo>
                    <a:pt x="368575" y="142636"/>
                  </a:moveTo>
                  <a:lnTo>
                    <a:pt x="368575" y="123789"/>
                  </a:lnTo>
                </a:path>
                <a:path w="1047115" h="965200">
                  <a:moveTo>
                    <a:pt x="577992" y="546812"/>
                  </a:moveTo>
                  <a:lnTo>
                    <a:pt x="577992" y="542624"/>
                  </a:lnTo>
                </a:path>
                <a:path w="1047115" h="965200">
                  <a:moveTo>
                    <a:pt x="577992" y="352054"/>
                  </a:moveTo>
                  <a:lnTo>
                    <a:pt x="577992" y="333206"/>
                  </a:lnTo>
                </a:path>
                <a:path w="1047115" h="965200">
                  <a:moveTo>
                    <a:pt x="577992" y="142636"/>
                  </a:moveTo>
                  <a:lnTo>
                    <a:pt x="577992" y="123556"/>
                  </a:lnTo>
                </a:path>
                <a:path w="1047115" h="965200">
                  <a:moveTo>
                    <a:pt x="787410" y="963321"/>
                  </a:moveTo>
                  <a:lnTo>
                    <a:pt x="787410" y="961460"/>
                  </a:lnTo>
                </a:path>
                <a:path w="1047115" h="965200">
                  <a:moveTo>
                    <a:pt x="787410" y="770889"/>
                  </a:moveTo>
                  <a:lnTo>
                    <a:pt x="787410" y="752042"/>
                  </a:lnTo>
                </a:path>
                <a:path w="1047115" h="965200">
                  <a:moveTo>
                    <a:pt x="787410" y="561472"/>
                  </a:moveTo>
                  <a:lnTo>
                    <a:pt x="787410" y="542624"/>
                  </a:lnTo>
                </a:path>
                <a:path w="1047115" h="965200">
                  <a:moveTo>
                    <a:pt x="787410" y="352054"/>
                  </a:moveTo>
                  <a:lnTo>
                    <a:pt x="787410" y="333206"/>
                  </a:lnTo>
                </a:path>
                <a:path w="1047115" h="965200">
                  <a:moveTo>
                    <a:pt x="787410" y="142636"/>
                  </a:moveTo>
                  <a:lnTo>
                    <a:pt x="787410" y="123556"/>
                  </a:lnTo>
                </a:path>
                <a:path w="1047115" h="965200">
                  <a:moveTo>
                    <a:pt x="996828" y="965182"/>
                  </a:moveTo>
                  <a:lnTo>
                    <a:pt x="996828" y="961460"/>
                  </a:lnTo>
                </a:path>
                <a:path w="1047115" h="965200">
                  <a:moveTo>
                    <a:pt x="996828" y="770889"/>
                  </a:moveTo>
                  <a:lnTo>
                    <a:pt x="996828" y="752042"/>
                  </a:lnTo>
                </a:path>
                <a:path w="1047115" h="965200">
                  <a:moveTo>
                    <a:pt x="996828" y="561472"/>
                  </a:moveTo>
                  <a:lnTo>
                    <a:pt x="996828" y="542624"/>
                  </a:lnTo>
                </a:path>
                <a:path w="1047115" h="965200">
                  <a:moveTo>
                    <a:pt x="996828" y="352054"/>
                  </a:moveTo>
                  <a:lnTo>
                    <a:pt x="996828" y="333206"/>
                  </a:lnTo>
                </a:path>
                <a:path w="1047115" h="965200">
                  <a:moveTo>
                    <a:pt x="996828" y="142636"/>
                  </a:moveTo>
                  <a:lnTo>
                    <a:pt x="996828" y="123556"/>
                  </a:lnTo>
                </a:path>
                <a:path w="1047115" h="965200">
                  <a:moveTo>
                    <a:pt x="74459" y="82603"/>
                  </a:moveTo>
                  <a:lnTo>
                    <a:pt x="160320" y="82603"/>
                  </a:lnTo>
                </a:path>
                <a:path w="1047115" h="965200">
                  <a:moveTo>
                    <a:pt x="283877" y="82603"/>
                  </a:moveTo>
                  <a:lnTo>
                    <a:pt x="369738" y="82603"/>
                  </a:lnTo>
                </a:path>
                <a:path w="1047115" h="965200">
                  <a:moveTo>
                    <a:pt x="493295" y="82603"/>
                  </a:moveTo>
                  <a:lnTo>
                    <a:pt x="579156" y="82603"/>
                  </a:lnTo>
                </a:path>
                <a:path w="1047115" h="965200">
                  <a:moveTo>
                    <a:pt x="702712" y="82603"/>
                  </a:moveTo>
                  <a:lnTo>
                    <a:pt x="788574" y="82603"/>
                  </a:lnTo>
                </a:path>
                <a:path w="1047115" h="965200">
                  <a:moveTo>
                    <a:pt x="912130" y="82603"/>
                  </a:moveTo>
                  <a:lnTo>
                    <a:pt x="997991" y="82603"/>
                  </a:lnTo>
                </a:path>
                <a:path w="1047115" h="965200">
                  <a:moveTo>
                    <a:pt x="74459" y="292021"/>
                  </a:moveTo>
                  <a:lnTo>
                    <a:pt x="160320" y="292021"/>
                  </a:lnTo>
                </a:path>
                <a:path w="1047115" h="965200">
                  <a:moveTo>
                    <a:pt x="283877" y="292021"/>
                  </a:moveTo>
                  <a:lnTo>
                    <a:pt x="369738" y="292021"/>
                  </a:lnTo>
                </a:path>
                <a:path w="1047115" h="965200">
                  <a:moveTo>
                    <a:pt x="493295" y="292021"/>
                  </a:moveTo>
                  <a:lnTo>
                    <a:pt x="579156" y="292021"/>
                  </a:lnTo>
                </a:path>
                <a:path w="1047115" h="965200">
                  <a:moveTo>
                    <a:pt x="702712" y="292021"/>
                  </a:moveTo>
                  <a:lnTo>
                    <a:pt x="788574" y="292021"/>
                  </a:lnTo>
                </a:path>
                <a:path w="1047115" h="965200">
                  <a:moveTo>
                    <a:pt x="912130" y="292021"/>
                  </a:moveTo>
                  <a:lnTo>
                    <a:pt x="997991" y="292021"/>
                  </a:lnTo>
                </a:path>
                <a:path w="1047115" h="965200">
                  <a:moveTo>
                    <a:pt x="74459" y="501671"/>
                  </a:moveTo>
                  <a:lnTo>
                    <a:pt x="160320" y="501439"/>
                  </a:lnTo>
                </a:path>
                <a:path w="1047115" h="965200">
                  <a:moveTo>
                    <a:pt x="283877" y="501439"/>
                  </a:moveTo>
                  <a:lnTo>
                    <a:pt x="369738" y="501439"/>
                  </a:lnTo>
                </a:path>
                <a:path w="1047115" h="965200">
                  <a:moveTo>
                    <a:pt x="493295" y="501439"/>
                  </a:moveTo>
                  <a:lnTo>
                    <a:pt x="579156" y="501439"/>
                  </a:lnTo>
                </a:path>
                <a:path w="1047115" h="965200">
                  <a:moveTo>
                    <a:pt x="702712" y="501439"/>
                  </a:moveTo>
                  <a:lnTo>
                    <a:pt x="788574" y="501439"/>
                  </a:lnTo>
                </a:path>
                <a:path w="1047115" h="965200">
                  <a:moveTo>
                    <a:pt x="912130" y="501439"/>
                  </a:moveTo>
                  <a:lnTo>
                    <a:pt x="997991" y="501439"/>
                  </a:lnTo>
                </a:path>
                <a:path w="1047115" h="965200">
                  <a:moveTo>
                    <a:pt x="707831" y="711089"/>
                  </a:moveTo>
                  <a:lnTo>
                    <a:pt x="788574" y="710856"/>
                  </a:lnTo>
                </a:path>
                <a:path w="1047115" h="965200">
                  <a:moveTo>
                    <a:pt x="912130" y="710856"/>
                  </a:moveTo>
                  <a:lnTo>
                    <a:pt x="997991" y="710856"/>
                  </a:lnTo>
                </a:path>
                <a:path w="1047115" h="965200">
                  <a:moveTo>
                    <a:pt x="707831" y="920507"/>
                  </a:moveTo>
                  <a:lnTo>
                    <a:pt x="788574" y="920507"/>
                  </a:lnTo>
                </a:path>
                <a:path w="1047115" h="965200">
                  <a:moveTo>
                    <a:pt x="912130" y="920507"/>
                  </a:moveTo>
                  <a:lnTo>
                    <a:pt x="997991" y="920507"/>
                  </a:lnTo>
                </a:path>
                <a:path w="1047115" h="965200">
                  <a:moveTo>
                    <a:pt x="74459" y="522846"/>
                  </a:moveTo>
                  <a:lnTo>
                    <a:pt x="74459" y="501671"/>
                  </a:lnTo>
                </a:path>
                <a:path w="1047115" h="965200">
                  <a:moveTo>
                    <a:pt x="74459" y="313195"/>
                  </a:moveTo>
                  <a:lnTo>
                    <a:pt x="74459" y="292021"/>
                  </a:lnTo>
                </a:path>
                <a:path w="1047115" h="965200">
                  <a:moveTo>
                    <a:pt x="74459" y="103778"/>
                  </a:moveTo>
                  <a:lnTo>
                    <a:pt x="74459" y="82603"/>
                  </a:lnTo>
                </a:path>
                <a:path w="1047115" h="965200">
                  <a:moveTo>
                    <a:pt x="283877" y="522846"/>
                  </a:moveTo>
                  <a:lnTo>
                    <a:pt x="283877" y="501439"/>
                  </a:lnTo>
                </a:path>
                <a:path w="1047115" h="965200">
                  <a:moveTo>
                    <a:pt x="283877" y="313195"/>
                  </a:moveTo>
                  <a:lnTo>
                    <a:pt x="283877" y="292021"/>
                  </a:lnTo>
                </a:path>
                <a:path w="1047115" h="965200">
                  <a:moveTo>
                    <a:pt x="283877" y="103778"/>
                  </a:moveTo>
                  <a:lnTo>
                    <a:pt x="283877" y="82603"/>
                  </a:lnTo>
                </a:path>
                <a:path w="1047115" h="965200">
                  <a:moveTo>
                    <a:pt x="493295" y="522613"/>
                  </a:moveTo>
                  <a:lnTo>
                    <a:pt x="493295" y="501439"/>
                  </a:lnTo>
                </a:path>
                <a:path w="1047115" h="965200">
                  <a:moveTo>
                    <a:pt x="493295" y="313195"/>
                  </a:moveTo>
                  <a:lnTo>
                    <a:pt x="493295" y="292021"/>
                  </a:lnTo>
                </a:path>
                <a:path w="1047115" h="965200">
                  <a:moveTo>
                    <a:pt x="493295" y="103778"/>
                  </a:moveTo>
                  <a:lnTo>
                    <a:pt x="493295" y="82603"/>
                  </a:lnTo>
                </a:path>
                <a:path w="1047115" h="965200">
                  <a:moveTo>
                    <a:pt x="702712" y="522613"/>
                  </a:moveTo>
                  <a:lnTo>
                    <a:pt x="702712" y="501439"/>
                  </a:lnTo>
                </a:path>
                <a:path w="1047115" h="965200">
                  <a:moveTo>
                    <a:pt x="702712" y="313195"/>
                  </a:moveTo>
                  <a:lnTo>
                    <a:pt x="702712" y="292021"/>
                  </a:lnTo>
                </a:path>
                <a:path w="1047115" h="965200">
                  <a:moveTo>
                    <a:pt x="702712" y="103778"/>
                  </a:moveTo>
                  <a:lnTo>
                    <a:pt x="702712" y="82603"/>
                  </a:lnTo>
                </a:path>
                <a:path w="1047115" h="965200">
                  <a:moveTo>
                    <a:pt x="912130" y="941681"/>
                  </a:moveTo>
                  <a:lnTo>
                    <a:pt x="912130" y="920507"/>
                  </a:lnTo>
                </a:path>
                <a:path w="1047115" h="965200">
                  <a:moveTo>
                    <a:pt x="912130" y="732263"/>
                  </a:moveTo>
                  <a:lnTo>
                    <a:pt x="912130" y="710856"/>
                  </a:lnTo>
                </a:path>
                <a:path w="1047115" h="965200">
                  <a:moveTo>
                    <a:pt x="912130" y="522613"/>
                  </a:moveTo>
                  <a:lnTo>
                    <a:pt x="912130" y="501439"/>
                  </a:lnTo>
                </a:path>
                <a:path w="1047115" h="965200">
                  <a:moveTo>
                    <a:pt x="912130" y="313195"/>
                  </a:moveTo>
                  <a:lnTo>
                    <a:pt x="912130" y="292021"/>
                  </a:lnTo>
                </a:path>
                <a:path w="1047115" h="965200">
                  <a:moveTo>
                    <a:pt x="912130" y="103778"/>
                  </a:moveTo>
                  <a:lnTo>
                    <a:pt x="912130" y="82603"/>
                  </a:lnTo>
                </a:path>
                <a:path w="1047115" h="965200">
                  <a:moveTo>
                    <a:pt x="992639" y="955410"/>
                  </a:moveTo>
                  <a:lnTo>
                    <a:pt x="916318" y="955410"/>
                  </a:lnTo>
                </a:path>
                <a:path w="1047115" h="965200">
                  <a:moveTo>
                    <a:pt x="783222" y="955410"/>
                  </a:moveTo>
                  <a:lnTo>
                    <a:pt x="707831" y="955410"/>
                  </a:lnTo>
                </a:path>
                <a:path w="1047115" h="965200">
                  <a:moveTo>
                    <a:pt x="992639" y="745759"/>
                  </a:moveTo>
                  <a:lnTo>
                    <a:pt x="916318" y="745759"/>
                  </a:lnTo>
                </a:path>
                <a:path w="1047115" h="965200">
                  <a:moveTo>
                    <a:pt x="783222" y="745992"/>
                  </a:moveTo>
                  <a:lnTo>
                    <a:pt x="707831" y="745992"/>
                  </a:lnTo>
                </a:path>
                <a:path w="1047115" h="965200">
                  <a:moveTo>
                    <a:pt x="992639" y="536342"/>
                  </a:moveTo>
                  <a:lnTo>
                    <a:pt x="916318" y="536342"/>
                  </a:lnTo>
                </a:path>
                <a:path w="1047115" h="965200">
                  <a:moveTo>
                    <a:pt x="783222" y="536342"/>
                  </a:moveTo>
                  <a:lnTo>
                    <a:pt x="706901" y="536342"/>
                  </a:lnTo>
                </a:path>
                <a:path w="1047115" h="965200">
                  <a:moveTo>
                    <a:pt x="573804" y="536342"/>
                  </a:moveTo>
                  <a:lnTo>
                    <a:pt x="497483" y="536342"/>
                  </a:lnTo>
                </a:path>
                <a:path w="1047115" h="965200">
                  <a:moveTo>
                    <a:pt x="364386" y="536342"/>
                  </a:moveTo>
                  <a:lnTo>
                    <a:pt x="288065" y="536342"/>
                  </a:lnTo>
                </a:path>
                <a:path w="1047115" h="965200">
                  <a:moveTo>
                    <a:pt x="154969" y="536574"/>
                  </a:moveTo>
                  <a:lnTo>
                    <a:pt x="78647" y="536574"/>
                  </a:lnTo>
                </a:path>
                <a:path w="1047115" h="965200">
                  <a:moveTo>
                    <a:pt x="992639" y="326924"/>
                  </a:moveTo>
                  <a:lnTo>
                    <a:pt x="916318" y="326924"/>
                  </a:lnTo>
                </a:path>
                <a:path w="1047115" h="965200">
                  <a:moveTo>
                    <a:pt x="783222" y="326924"/>
                  </a:moveTo>
                  <a:lnTo>
                    <a:pt x="706901" y="326924"/>
                  </a:lnTo>
                </a:path>
                <a:path w="1047115" h="965200">
                  <a:moveTo>
                    <a:pt x="573804" y="326924"/>
                  </a:moveTo>
                  <a:lnTo>
                    <a:pt x="497483" y="326924"/>
                  </a:lnTo>
                </a:path>
                <a:path w="1047115" h="965200">
                  <a:moveTo>
                    <a:pt x="364386" y="326924"/>
                  </a:moveTo>
                  <a:lnTo>
                    <a:pt x="288065" y="326924"/>
                  </a:lnTo>
                </a:path>
                <a:path w="1047115" h="965200">
                  <a:moveTo>
                    <a:pt x="154969" y="326924"/>
                  </a:moveTo>
                  <a:lnTo>
                    <a:pt x="78647" y="326924"/>
                  </a:lnTo>
                </a:path>
                <a:path w="1047115" h="965200">
                  <a:moveTo>
                    <a:pt x="992639" y="117506"/>
                  </a:moveTo>
                  <a:lnTo>
                    <a:pt x="916318" y="117506"/>
                  </a:lnTo>
                </a:path>
                <a:path w="1047115" h="965200">
                  <a:moveTo>
                    <a:pt x="783222" y="117506"/>
                  </a:moveTo>
                  <a:lnTo>
                    <a:pt x="706901" y="117506"/>
                  </a:lnTo>
                </a:path>
                <a:path w="1047115" h="965200">
                  <a:moveTo>
                    <a:pt x="573804" y="117506"/>
                  </a:moveTo>
                  <a:lnTo>
                    <a:pt x="497483" y="117506"/>
                  </a:lnTo>
                </a:path>
                <a:path w="1047115" h="965200">
                  <a:moveTo>
                    <a:pt x="364386" y="117506"/>
                  </a:moveTo>
                  <a:lnTo>
                    <a:pt x="288065" y="117506"/>
                  </a:lnTo>
                </a:path>
                <a:path w="1047115" h="965200">
                  <a:moveTo>
                    <a:pt x="154969" y="117506"/>
                  </a:moveTo>
                  <a:lnTo>
                    <a:pt x="78647" y="117506"/>
                  </a:lnTo>
                </a:path>
                <a:path w="1047115" h="965200">
                  <a:moveTo>
                    <a:pt x="160320" y="531222"/>
                  </a:moveTo>
                  <a:lnTo>
                    <a:pt x="160320" y="501439"/>
                  </a:lnTo>
                </a:path>
                <a:path w="1047115" h="965200">
                  <a:moveTo>
                    <a:pt x="160320" y="321805"/>
                  </a:moveTo>
                  <a:lnTo>
                    <a:pt x="160320" y="292021"/>
                  </a:lnTo>
                </a:path>
                <a:path w="1047115" h="965200">
                  <a:moveTo>
                    <a:pt x="160320" y="112387"/>
                  </a:moveTo>
                  <a:lnTo>
                    <a:pt x="160320" y="82603"/>
                  </a:lnTo>
                </a:path>
                <a:path w="1047115" h="965200">
                  <a:moveTo>
                    <a:pt x="369738" y="531222"/>
                  </a:moveTo>
                  <a:lnTo>
                    <a:pt x="369738" y="501439"/>
                  </a:lnTo>
                </a:path>
                <a:path w="1047115" h="965200">
                  <a:moveTo>
                    <a:pt x="369738" y="321805"/>
                  </a:moveTo>
                  <a:lnTo>
                    <a:pt x="369738" y="292021"/>
                  </a:lnTo>
                </a:path>
                <a:path w="1047115" h="965200">
                  <a:moveTo>
                    <a:pt x="369738" y="112387"/>
                  </a:moveTo>
                  <a:lnTo>
                    <a:pt x="369738" y="82603"/>
                  </a:lnTo>
                </a:path>
                <a:path w="1047115" h="965200">
                  <a:moveTo>
                    <a:pt x="579156" y="531222"/>
                  </a:moveTo>
                  <a:lnTo>
                    <a:pt x="579156" y="501439"/>
                  </a:lnTo>
                </a:path>
                <a:path w="1047115" h="965200">
                  <a:moveTo>
                    <a:pt x="579156" y="321805"/>
                  </a:moveTo>
                  <a:lnTo>
                    <a:pt x="579156" y="292021"/>
                  </a:lnTo>
                </a:path>
                <a:path w="1047115" h="965200">
                  <a:moveTo>
                    <a:pt x="579156" y="112387"/>
                  </a:moveTo>
                  <a:lnTo>
                    <a:pt x="579156" y="82603"/>
                  </a:lnTo>
                </a:path>
                <a:path w="1047115" h="965200">
                  <a:moveTo>
                    <a:pt x="788574" y="950058"/>
                  </a:moveTo>
                  <a:lnTo>
                    <a:pt x="788574" y="920507"/>
                  </a:lnTo>
                </a:path>
                <a:path w="1047115" h="965200">
                  <a:moveTo>
                    <a:pt x="788574" y="740640"/>
                  </a:moveTo>
                  <a:lnTo>
                    <a:pt x="788574" y="710856"/>
                  </a:lnTo>
                </a:path>
                <a:path w="1047115" h="965200">
                  <a:moveTo>
                    <a:pt x="788574" y="531222"/>
                  </a:moveTo>
                  <a:lnTo>
                    <a:pt x="788574" y="501439"/>
                  </a:lnTo>
                </a:path>
                <a:path w="1047115" h="965200">
                  <a:moveTo>
                    <a:pt x="788574" y="321805"/>
                  </a:moveTo>
                  <a:lnTo>
                    <a:pt x="788574" y="292021"/>
                  </a:lnTo>
                </a:path>
                <a:path w="1047115" h="965200">
                  <a:moveTo>
                    <a:pt x="788574" y="112387"/>
                  </a:moveTo>
                  <a:lnTo>
                    <a:pt x="788574" y="82603"/>
                  </a:lnTo>
                </a:path>
                <a:path w="1047115" h="965200">
                  <a:moveTo>
                    <a:pt x="997991" y="950058"/>
                  </a:moveTo>
                  <a:lnTo>
                    <a:pt x="997991" y="920507"/>
                  </a:lnTo>
                </a:path>
                <a:path w="1047115" h="965200">
                  <a:moveTo>
                    <a:pt x="997991" y="740640"/>
                  </a:moveTo>
                  <a:lnTo>
                    <a:pt x="997991" y="710856"/>
                  </a:lnTo>
                </a:path>
                <a:path w="1047115" h="965200">
                  <a:moveTo>
                    <a:pt x="997991" y="531222"/>
                  </a:moveTo>
                  <a:lnTo>
                    <a:pt x="997991" y="501439"/>
                  </a:lnTo>
                </a:path>
                <a:path w="1047115" h="965200">
                  <a:moveTo>
                    <a:pt x="997991" y="321805"/>
                  </a:moveTo>
                  <a:lnTo>
                    <a:pt x="997991" y="292021"/>
                  </a:lnTo>
                </a:path>
                <a:path w="1047115" h="965200">
                  <a:moveTo>
                    <a:pt x="997991" y="112154"/>
                  </a:moveTo>
                  <a:lnTo>
                    <a:pt x="997991" y="82603"/>
                  </a:lnTo>
                </a:path>
                <a:path w="1047115" h="965200">
                  <a:moveTo>
                    <a:pt x="30714" y="107733"/>
                  </a:moveTo>
                  <a:lnTo>
                    <a:pt x="71667" y="107733"/>
                  </a:lnTo>
                </a:path>
                <a:path w="1047115" h="965200">
                  <a:moveTo>
                    <a:pt x="240132" y="107733"/>
                  </a:moveTo>
                  <a:lnTo>
                    <a:pt x="281085" y="107733"/>
                  </a:lnTo>
                </a:path>
                <a:path w="1047115" h="965200">
                  <a:moveTo>
                    <a:pt x="449550" y="107733"/>
                  </a:moveTo>
                  <a:lnTo>
                    <a:pt x="490502" y="107733"/>
                  </a:lnTo>
                </a:path>
                <a:path w="1047115" h="965200">
                  <a:moveTo>
                    <a:pt x="658967" y="107733"/>
                  </a:moveTo>
                  <a:lnTo>
                    <a:pt x="699920" y="107733"/>
                  </a:lnTo>
                </a:path>
                <a:path w="1047115" h="965200">
                  <a:moveTo>
                    <a:pt x="868385" y="107733"/>
                  </a:moveTo>
                  <a:lnTo>
                    <a:pt x="909338" y="107733"/>
                  </a:lnTo>
                </a:path>
                <a:path w="1047115" h="965200">
                  <a:moveTo>
                    <a:pt x="30714" y="317384"/>
                  </a:moveTo>
                  <a:lnTo>
                    <a:pt x="71667" y="317384"/>
                  </a:lnTo>
                </a:path>
                <a:path w="1047115" h="965200">
                  <a:moveTo>
                    <a:pt x="240132" y="317151"/>
                  </a:moveTo>
                  <a:lnTo>
                    <a:pt x="281085" y="317151"/>
                  </a:lnTo>
                </a:path>
                <a:path w="1047115" h="965200">
                  <a:moveTo>
                    <a:pt x="449550" y="317151"/>
                  </a:moveTo>
                  <a:lnTo>
                    <a:pt x="490502" y="317151"/>
                  </a:lnTo>
                </a:path>
                <a:path w="1047115" h="965200">
                  <a:moveTo>
                    <a:pt x="658967" y="317151"/>
                  </a:moveTo>
                  <a:lnTo>
                    <a:pt x="699920" y="317151"/>
                  </a:lnTo>
                </a:path>
                <a:path w="1047115" h="965200">
                  <a:moveTo>
                    <a:pt x="868385" y="317151"/>
                  </a:moveTo>
                  <a:lnTo>
                    <a:pt x="909338" y="317151"/>
                  </a:lnTo>
                </a:path>
                <a:path w="1047115" h="965200">
                  <a:moveTo>
                    <a:pt x="30714" y="526801"/>
                  </a:moveTo>
                  <a:lnTo>
                    <a:pt x="71667" y="526801"/>
                  </a:lnTo>
                </a:path>
                <a:path w="1047115" h="965200">
                  <a:moveTo>
                    <a:pt x="240132" y="526801"/>
                  </a:moveTo>
                  <a:lnTo>
                    <a:pt x="281085" y="526801"/>
                  </a:lnTo>
                </a:path>
                <a:path w="1047115" h="965200">
                  <a:moveTo>
                    <a:pt x="449550" y="526801"/>
                  </a:moveTo>
                  <a:lnTo>
                    <a:pt x="490502" y="526801"/>
                  </a:lnTo>
                </a:path>
                <a:path w="1047115" h="965200">
                  <a:moveTo>
                    <a:pt x="658967" y="526801"/>
                  </a:moveTo>
                  <a:lnTo>
                    <a:pt x="699920" y="526801"/>
                  </a:lnTo>
                </a:path>
                <a:path w="1047115" h="965200">
                  <a:moveTo>
                    <a:pt x="868385" y="526569"/>
                  </a:moveTo>
                  <a:lnTo>
                    <a:pt x="909338" y="526569"/>
                  </a:lnTo>
                </a:path>
                <a:path w="1047115" h="965200">
                  <a:moveTo>
                    <a:pt x="868385" y="736219"/>
                  </a:moveTo>
                  <a:lnTo>
                    <a:pt x="909338" y="736219"/>
                  </a:lnTo>
                </a:path>
                <a:path w="1047115" h="965200">
                  <a:moveTo>
                    <a:pt x="868385" y="945637"/>
                  </a:moveTo>
                  <a:lnTo>
                    <a:pt x="909338" y="945637"/>
                  </a:lnTo>
                </a:path>
                <a:path w="1047115" h="965200">
                  <a:moveTo>
                    <a:pt x="30714" y="535411"/>
                  </a:moveTo>
                  <a:lnTo>
                    <a:pt x="30714" y="526801"/>
                  </a:lnTo>
                </a:path>
                <a:path w="1047115" h="965200">
                  <a:moveTo>
                    <a:pt x="30714" y="325993"/>
                  </a:moveTo>
                  <a:lnTo>
                    <a:pt x="30714" y="317384"/>
                  </a:lnTo>
                </a:path>
                <a:path w="1047115" h="965200">
                  <a:moveTo>
                    <a:pt x="30714" y="116575"/>
                  </a:moveTo>
                  <a:lnTo>
                    <a:pt x="30714" y="107733"/>
                  </a:lnTo>
                </a:path>
                <a:path w="1047115" h="965200">
                  <a:moveTo>
                    <a:pt x="240132" y="535411"/>
                  </a:moveTo>
                  <a:lnTo>
                    <a:pt x="240132" y="526801"/>
                  </a:lnTo>
                </a:path>
                <a:path w="1047115" h="965200">
                  <a:moveTo>
                    <a:pt x="240132" y="325993"/>
                  </a:moveTo>
                  <a:lnTo>
                    <a:pt x="240132" y="317151"/>
                  </a:lnTo>
                </a:path>
                <a:path w="1047115" h="965200">
                  <a:moveTo>
                    <a:pt x="240132" y="116575"/>
                  </a:moveTo>
                  <a:lnTo>
                    <a:pt x="240132" y="107733"/>
                  </a:lnTo>
                </a:path>
                <a:path w="1047115" h="965200">
                  <a:moveTo>
                    <a:pt x="449550" y="535411"/>
                  </a:moveTo>
                  <a:lnTo>
                    <a:pt x="449550" y="526801"/>
                  </a:lnTo>
                </a:path>
                <a:path w="1047115" h="965200">
                  <a:moveTo>
                    <a:pt x="449550" y="325993"/>
                  </a:moveTo>
                  <a:lnTo>
                    <a:pt x="449550" y="317151"/>
                  </a:lnTo>
                </a:path>
                <a:path w="1047115" h="965200">
                  <a:moveTo>
                    <a:pt x="449550" y="116575"/>
                  </a:moveTo>
                  <a:lnTo>
                    <a:pt x="449550" y="107733"/>
                  </a:lnTo>
                </a:path>
                <a:path w="1047115" h="965200">
                  <a:moveTo>
                    <a:pt x="658967" y="535411"/>
                  </a:moveTo>
                  <a:lnTo>
                    <a:pt x="658967" y="526801"/>
                  </a:lnTo>
                </a:path>
                <a:path w="1047115" h="965200">
                  <a:moveTo>
                    <a:pt x="658967" y="325993"/>
                  </a:moveTo>
                  <a:lnTo>
                    <a:pt x="658967" y="317151"/>
                  </a:lnTo>
                </a:path>
                <a:path w="1047115" h="965200">
                  <a:moveTo>
                    <a:pt x="658967" y="116575"/>
                  </a:moveTo>
                  <a:lnTo>
                    <a:pt x="658967" y="107733"/>
                  </a:lnTo>
                </a:path>
                <a:path w="1047115" h="965200">
                  <a:moveTo>
                    <a:pt x="868385" y="954246"/>
                  </a:moveTo>
                  <a:lnTo>
                    <a:pt x="868385" y="945637"/>
                  </a:lnTo>
                </a:path>
                <a:path w="1047115" h="965200">
                  <a:moveTo>
                    <a:pt x="868385" y="744829"/>
                  </a:moveTo>
                  <a:lnTo>
                    <a:pt x="868385" y="736219"/>
                  </a:lnTo>
                </a:path>
                <a:path w="1047115" h="965200">
                  <a:moveTo>
                    <a:pt x="868385" y="535411"/>
                  </a:moveTo>
                  <a:lnTo>
                    <a:pt x="868385" y="526569"/>
                  </a:lnTo>
                </a:path>
                <a:path w="1047115" h="965200">
                  <a:moveTo>
                    <a:pt x="868385" y="325993"/>
                  </a:moveTo>
                  <a:lnTo>
                    <a:pt x="868385" y="317151"/>
                  </a:lnTo>
                </a:path>
                <a:path w="1047115" h="965200">
                  <a:moveTo>
                    <a:pt x="868385" y="116575"/>
                  </a:moveTo>
                  <a:lnTo>
                    <a:pt x="868385" y="107733"/>
                  </a:lnTo>
                </a:path>
                <a:path w="1047115" h="965200">
                  <a:moveTo>
                    <a:pt x="909338" y="954246"/>
                  </a:moveTo>
                  <a:lnTo>
                    <a:pt x="868385" y="954246"/>
                  </a:lnTo>
                </a:path>
                <a:path w="1047115" h="965200">
                  <a:moveTo>
                    <a:pt x="909338" y="744829"/>
                  </a:moveTo>
                  <a:lnTo>
                    <a:pt x="868385" y="744829"/>
                  </a:lnTo>
                </a:path>
                <a:path w="1047115" h="965200">
                  <a:moveTo>
                    <a:pt x="909338" y="535411"/>
                  </a:moveTo>
                  <a:lnTo>
                    <a:pt x="868385" y="535411"/>
                  </a:lnTo>
                </a:path>
                <a:path w="1047115" h="965200">
                  <a:moveTo>
                    <a:pt x="699920" y="535411"/>
                  </a:moveTo>
                  <a:lnTo>
                    <a:pt x="658967" y="535411"/>
                  </a:lnTo>
                </a:path>
                <a:path w="1047115" h="965200">
                  <a:moveTo>
                    <a:pt x="490502" y="535411"/>
                  </a:moveTo>
                  <a:lnTo>
                    <a:pt x="449550" y="535411"/>
                  </a:lnTo>
                </a:path>
                <a:path w="1047115" h="965200">
                  <a:moveTo>
                    <a:pt x="281085" y="535411"/>
                  </a:moveTo>
                  <a:lnTo>
                    <a:pt x="240132" y="535411"/>
                  </a:lnTo>
                </a:path>
                <a:path w="1047115" h="965200">
                  <a:moveTo>
                    <a:pt x="71667" y="535411"/>
                  </a:moveTo>
                  <a:lnTo>
                    <a:pt x="30714" y="535411"/>
                  </a:lnTo>
                </a:path>
                <a:path w="1047115" h="965200">
                  <a:moveTo>
                    <a:pt x="909338" y="325993"/>
                  </a:moveTo>
                  <a:lnTo>
                    <a:pt x="868385" y="325993"/>
                  </a:lnTo>
                </a:path>
                <a:path w="1047115" h="965200">
                  <a:moveTo>
                    <a:pt x="699920" y="325993"/>
                  </a:moveTo>
                  <a:lnTo>
                    <a:pt x="658967" y="325993"/>
                  </a:lnTo>
                </a:path>
                <a:path w="1047115" h="965200">
                  <a:moveTo>
                    <a:pt x="490502" y="325993"/>
                  </a:moveTo>
                  <a:lnTo>
                    <a:pt x="449550" y="325993"/>
                  </a:lnTo>
                </a:path>
                <a:path w="1047115" h="965200">
                  <a:moveTo>
                    <a:pt x="281085" y="325993"/>
                  </a:moveTo>
                  <a:lnTo>
                    <a:pt x="240132" y="325993"/>
                  </a:lnTo>
                </a:path>
                <a:path w="1047115" h="965200">
                  <a:moveTo>
                    <a:pt x="71667" y="325993"/>
                  </a:moveTo>
                  <a:lnTo>
                    <a:pt x="30714" y="325993"/>
                  </a:lnTo>
                </a:path>
                <a:path w="1047115" h="965200">
                  <a:moveTo>
                    <a:pt x="909338" y="116575"/>
                  </a:moveTo>
                  <a:lnTo>
                    <a:pt x="868385" y="116575"/>
                  </a:lnTo>
                </a:path>
                <a:path w="1047115" h="965200">
                  <a:moveTo>
                    <a:pt x="699920" y="116575"/>
                  </a:moveTo>
                  <a:lnTo>
                    <a:pt x="658967" y="116575"/>
                  </a:lnTo>
                </a:path>
                <a:path w="1047115" h="965200">
                  <a:moveTo>
                    <a:pt x="490502" y="116575"/>
                  </a:moveTo>
                  <a:lnTo>
                    <a:pt x="449550" y="116575"/>
                  </a:lnTo>
                </a:path>
                <a:path w="1047115" h="965200">
                  <a:moveTo>
                    <a:pt x="281085" y="116575"/>
                  </a:moveTo>
                  <a:lnTo>
                    <a:pt x="240132" y="116575"/>
                  </a:lnTo>
                </a:path>
                <a:path w="1047115" h="965200">
                  <a:moveTo>
                    <a:pt x="71667" y="116575"/>
                  </a:moveTo>
                  <a:lnTo>
                    <a:pt x="30714" y="116575"/>
                  </a:lnTo>
                </a:path>
                <a:path w="1047115" h="965200">
                  <a:moveTo>
                    <a:pt x="71667" y="535411"/>
                  </a:moveTo>
                  <a:lnTo>
                    <a:pt x="71667" y="526801"/>
                  </a:lnTo>
                </a:path>
                <a:path w="1047115" h="965200">
                  <a:moveTo>
                    <a:pt x="71667" y="325993"/>
                  </a:moveTo>
                  <a:lnTo>
                    <a:pt x="71667" y="317384"/>
                  </a:lnTo>
                </a:path>
                <a:path w="1047115" h="965200">
                  <a:moveTo>
                    <a:pt x="71667" y="116575"/>
                  </a:moveTo>
                  <a:lnTo>
                    <a:pt x="71667" y="107733"/>
                  </a:lnTo>
                </a:path>
                <a:path w="1047115" h="965200">
                  <a:moveTo>
                    <a:pt x="281085" y="535411"/>
                  </a:moveTo>
                  <a:lnTo>
                    <a:pt x="281085" y="526801"/>
                  </a:lnTo>
                </a:path>
                <a:path w="1047115" h="965200">
                  <a:moveTo>
                    <a:pt x="281085" y="325993"/>
                  </a:moveTo>
                  <a:lnTo>
                    <a:pt x="281085" y="317151"/>
                  </a:lnTo>
                </a:path>
                <a:path w="1047115" h="965200">
                  <a:moveTo>
                    <a:pt x="281085" y="116575"/>
                  </a:moveTo>
                  <a:lnTo>
                    <a:pt x="281085" y="107733"/>
                  </a:lnTo>
                </a:path>
                <a:path w="1047115" h="965200">
                  <a:moveTo>
                    <a:pt x="490502" y="535411"/>
                  </a:moveTo>
                  <a:lnTo>
                    <a:pt x="490502" y="526801"/>
                  </a:lnTo>
                </a:path>
                <a:path w="1047115" h="965200">
                  <a:moveTo>
                    <a:pt x="490502" y="325993"/>
                  </a:moveTo>
                  <a:lnTo>
                    <a:pt x="490502" y="317151"/>
                  </a:lnTo>
                </a:path>
                <a:path w="1047115" h="965200">
                  <a:moveTo>
                    <a:pt x="490502" y="116575"/>
                  </a:moveTo>
                  <a:lnTo>
                    <a:pt x="490502" y="107733"/>
                  </a:lnTo>
                </a:path>
                <a:path w="1047115" h="965200">
                  <a:moveTo>
                    <a:pt x="699920" y="535411"/>
                  </a:moveTo>
                  <a:lnTo>
                    <a:pt x="699920" y="526801"/>
                  </a:lnTo>
                </a:path>
                <a:path w="1047115" h="965200">
                  <a:moveTo>
                    <a:pt x="699920" y="325993"/>
                  </a:moveTo>
                  <a:lnTo>
                    <a:pt x="699920" y="317151"/>
                  </a:lnTo>
                </a:path>
                <a:path w="1047115" h="965200">
                  <a:moveTo>
                    <a:pt x="699920" y="116575"/>
                  </a:moveTo>
                  <a:lnTo>
                    <a:pt x="699920" y="107733"/>
                  </a:lnTo>
                </a:path>
                <a:path w="1047115" h="965200">
                  <a:moveTo>
                    <a:pt x="909338" y="954246"/>
                  </a:moveTo>
                  <a:lnTo>
                    <a:pt x="909338" y="945637"/>
                  </a:lnTo>
                </a:path>
                <a:path w="1047115" h="965200">
                  <a:moveTo>
                    <a:pt x="909338" y="744829"/>
                  </a:moveTo>
                  <a:lnTo>
                    <a:pt x="909338" y="736219"/>
                  </a:lnTo>
                </a:path>
                <a:path w="1047115" h="965200">
                  <a:moveTo>
                    <a:pt x="909338" y="535411"/>
                  </a:moveTo>
                  <a:lnTo>
                    <a:pt x="909338" y="526569"/>
                  </a:lnTo>
                </a:path>
                <a:path w="1047115" h="965200">
                  <a:moveTo>
                    <a:pt x="909338" y="325993"/>
                  </a:moveTo>
                  <a:lnTo>
                    <a:pt x="909338" y="317151"/>
                  </a:lnTo>
                </a:path>
                <a:path w="1047115" h="965200">
                  <a:moveTo>
                    <a:pt x="909338" y="116575"/>
                  </a:moveTo>
                  <a:lnTo>
                    <a:pt x="909338" y="107733"/>
                  </a:lnTo>
                </a:path>
                <a:path w="1047115" h="965200">
                  <a:moveTo>
                    <a:pt x="36997" y="62592"/>
                  </a:moveTo>
                  <a:lnTo>
                    <a:pt x="66315" y="62592"/>
                  </a:lnTo>
                </a:path>
                <a:path w="1047115" h="965200">
                  <a:moveTo>
                    <a:pt x="246414" y="62592"/>
                  </a:moveTo>
                  <a:lnTo>
                    <a:pt x="275733" y="62592"/>
                  </a:lnTo>
                </a:path>
                <a:path w="1047115" h="965200">
                  <a:moveTo>
                    <a:pt x="455832" y="62592"/>
                  </a:moveTo>
                  <a:lnTo>
                    <a:pt x="485151" y="62592"/>
                  </a:lnTo>
                </a:path>
                <a:path w="1047115" h="965200">
                  <a:moveTo>
                    <a:pt x="665250" y="62592"/>
                  </a:moveTo>
                  <a:lnTo>
                    <a:pt x="694568" y="62592"/>
                  </a:lnTo>
                </a:path>
                <a:path w="1047115" h="965200">
                  <a:moveTo>
                    <a:pt x="874667" y="62592"/>
                  </a:moveTo>
                  <a:lnTo>
                    <a:pt x="903986" y="62592"/>
                  </a:lnTo>
                </a:path>
                <a:path w="1047115" h="965200">
                  <a:moveTo>
                    <a:pt x="36997" y="272010"/>
                  </a:moveTo>
                  <a:lnTo>
                    <a:pt x="66315" y="272010"/>
                  </a:lnTo>
                </a:path>
                <a:path w="1047115" h="965200">
                  <a:moveTo>
                    <a:pt x="246414" y="272010"/>
                  </a:moveTo>
                  <a:lnTo>
                    <a:pt x="275733" y="272010"/>
                  </a:lnTo>
                </a:path>
                <a:path w="1047115" h="965200">
                  <a:moveTo>
                    <a:pt x="455832" y="272010"/>
                  </a:moveTo>
                  <a:lnTo>
                    <a:pt x="485151" y="272010"/>
                  </a:lnTo>
                </a:path>
                <a:path w="1047115" h="965200">
                  <a:moveTo>
                    <a:pt x="665250" y="272010"/>
                  </a:moveTo>
                  <a:lnTo>
                    <a:pt x="694568" y="272010"/>
                  </a:lnTo>
                </a:path>
                <a:path w="1047115" h="965200">
                  <a:moveTo>
                    <a:pt x="874667" y="272010"/>
                  </a:moveTo>
                  <a:lnTo>
                    <a:pt x="903986" y="272010"/>
                  </a:lnTo>
                </a:path>
                <a:path w="1047115" h="965200">
                  <a:moveTo>
                    <a:pt x="36997" y="481428"/>
                  </a:moveTo>
                  <a:lnTo>
                    <a:pt x="66315" y="481428"/>
                  </a:lnTo>
                </a:path>
                <a:path w="1047115" h="965200">
                  <a:moveTo>
                    <a:pt x="246414" y="481428"/>
                  </a:moveTo>
                  <a:lnTo>
                    <a:pt x="275733" y="481428"/>
                  </a:lnTo>
                </a:path>
                <a:path w="1047115" h="965200">
                  <a:moveTo>
                    <a:pt x="455832" y="481428"/>
                  </a:moveTo>
                  <a:lnTo>
                    <a:pt x="485151" y="481428"/>
                  </a:lnTo>
                </a:path>
                <a:path w="1047115" h="965200">
                  <a:moveTo>
                    <a:pt x="665250" y="481428"/>
                  </a:moveTo>
                  <a:lnTo>
                    <a:pt x="694568" y="481428"/>
                  </a:lnTo>
                </a:path>
                <a:path w="1047115" h="965200">
                  <a:moveTo>
                    <a:pt x="874667" y="481428"/>
                  </a:moveTo>
                  <a:lnTo>
                    <a:pt x="903986" y="481428"/>
                  </a:lnTo>
                </a:path>
                <a:path w="1047115" h="965200">
                  <a:moveTo>
                    <a:pt x="874667" y="690845"/>
                  </a:moveTo>
                  <a:lnTo>
                    <a:pt x="903986" y="690845"/>
                  </a:lnTo>
                </a:path>
                <a:path w="1047115" h="965200">
                  <a:moveTo>
                    <a:pt x="874667" y="900263"/>
                  </a:moveTo>
                  <a:lnTo>
                    <a:pt x="903986" y="900263"/>
                  </a:lnTo>
                </a:path>
                <a:path w="1047115" h="965200">
                  <a:moveTo>
                    <a:pt x="36997" y="503765"/>
                  </a:moveTo>
                  <a:lnTo>
                    <a:pt x="36997" y="481428"/>
                  </a:lnTo>
                </a:path>
                <a:path w="1047115" h="965200">
                  <a:moveTo>
                    <a:pt x="36997" y="294115"/>
                  </a:moveTo>
                  <a:lnTo>
                    <a:pt x="36997" y="272010"/>
                  </a:lnTo>
                </a:path>
                <a:path w="1047115" h="965200">
                  <a:moveTo>
                    <a:pt x="36997" y="84697"/>
                  </a:moveTo>
                  <a:lnTo>
                    <a:pt x="36997" y="62592"/>
                  </a:lnTo>
                </a:path>
                <a:path w="1047115" h="965200">
                  <a:moveTo>
                    <a:pt x="246414" y="503765"/>
                  </a:moveTo>
                  <a:lnTo>
                    <a:pt x="246414" y="481428"/>
                  </a:lnTo>
                </a:path>
                <a:path w="1047115" h="965200">
                  <a:moveTo>
                    <a:pt x="246414" y="294115"/>
                  </a:moveTo>
                  <a:lnTo>
                    <a:pt x="246414" y="272010"/>
                  </a:lnTo>
                </a:path>
                <a:path w="1047115" h="965200">
                  <a:moveTo>
                    <a:pt x="246414" y="84697"/>
                  </a:moveTo>
                  <a:lnTo>
                    <a:pt x="246414" y="62592"/>
                  </a:lnTo>
                </a:path>
                <a:path w="1047115" h="965200">
                  <a:moveTo>
                    <a:pt x="455832" y="503765"/>
                  </a:moveTo>
                  <a:lnTo>
                    <a:pt x="455832" y="481428"/>
                  </a:lnTo>
                </a:path>
                <a:path w="1047115" h="965200">
                  <a:moveTo>
                    <a:pt x="455832" y="294115"/>
                  </a:moveTo>
                  <a:lnTo>
                    <a:pt x="455832" y="272010"/>
                  </a:lnTo>
                </a:path>
                <a:path w="1047115" h="965200">
                  <a:moveTo>
                    <a:pt x="455832" y="84697"/>
                  </a:moveTo>
                  <a:lnTo>
                    <a:pt x="455832" y="62592"/>
                  </a:lnTo>
                </a:path>
                <a:path w="1047115" h="965200">
                  <a:moveTo>
                    <a:pt x="665250" y="503533"/>
                  </a:moveTo>
                  <a:lnTo>
                    <a:pt x="665250" y="481428"/>
                  </a:lnTo>
                </a:path>
                <a:path w="1047115" h="965200">
                  <a:moveTo>
                    <a:pt x="665250" y="294115"/>
                  </a:moveTo>
                  <a:lnTo>
                    <a:pt x="665250" y="272010"/>
                  </a:lnTo>
                </a:path>
                <a:path w="1047115" h="965200">
                  <a:moveTo>
                    <a:pt x="665250" y="84697"/>
                  </a:moveTo>
                  <a:lnTo>
                    <a:pt x="665250" y="62592"/>
                  </a:lnTo>
                </a:path>
                <a:path w="1047115" h="965200">
                  <a:moveTo>
                    <a:pt x="874667" y="922601"/>
                  </a:moveTo>
                  <a:lnTo>
                    <a:pt x="874667" y="900263"/>
                  </a:lnTo>
                </a:path>
                <a:path w="1047115" h="965200">
                  <a:moveTo>
                    <a:pt x="874667" y="713183"/>
                  </a:moveTo>
                  <a:lnTo>
                    <a:pt x="874667" y="690845"/>
                  </a:lnTo>
                </a:path>
                <a:path w="1047115" h="965200">
                  <a:moveTo>
                    <a:pt x="874667" y="503533"/>
                  </a:moveTo>
                  <a:lnTo>
                    <a:pt x="874667" y="481428"/>
                  </a:lnTo>
                </a:path>
                <a:path w="1047115" h="965200">
                  <a:moveTo>
                    <a:pt x="874667" y="294115"/>
                  </a:moveTo>
                  <a:lnTo>
                    <a:pt x="874667" y="272010"/>
                  </a:lnTo>
                </a:path>
                <a:path w="1047115" h="965200">
                  <a:moveTo>
                    <a:pt x="874667" y="84697"/>
                  </a:moveTo>
                  <a:lnTo>
                    <a:pt x="874667" y="62592"/>
                  </a:lnTo>
                </a:path>
                <a:path w="1047115" h="965200">
                  <a:moveTo>
                    <a:pt x="907709" y="922601"/>
                  </a:moveTo>
                  <a:lnTo>
                    <a:pt x="874667" y="922601"/>
                  </a:lnTo>
                </a:path>
                <a:path w="1047115" h="965200">
                  <a:moveTo>
                    <a:pt x="907709" y="713183"/>
                  </a:moveTo>
                  <a:lnTo>
                    <a:pt x="874667" y="713183"/>
                  </a:lnTo>
                </a:path>
                <a:path w="1047115" h="965200">
                  <a:moveTo>
                    <a:pt x="907709" y="503533"/>
                  </a:moveTo>
                  <a:lnTo>
                    <a:pt x="874667" y="503533"/>
                  </a:lnTo>
                </a:path>
                <a:path w="1047115" h="965200">
                  <a:moveTo>
                    <a:pt x="698291" y="503533"/>
                  </a:moveTo>
                  <a:lnTo>
                    <a:pt x="665250" y="503533"/>
                  </a:lnTo>
                </a:path>
                <a:path w="1047115" h="965200">
                  <a:moveTo>
                    <a:pt x="488874" y="503765"/>
                  </a:moveTo>
                  <a:lnTo>
                    <a:pt x="455832" y="503765"/>
                  </a:lnTo>
                </a:path>
                <a:path w="1047115" h="965200">
                  <a:moveTo>
                    <a:pt x="279456" y="503765"/>
                  </a:moveTo>
                  <a:lnTo>
                    <a:pt x="246414" y="503765"/>
                  </a:lnTo>
                </a:path>
                <a:path w="1047115" h="965200">
                  <a:moveTo>
                    <a:pt x="70038" y="503765"/>
                  </a:moveTo>
                  <a:lnTo>
                    <a:pt x="36997" y="503765"/>
                  </a:lnTo>
                </a:path>
                <a:path w="1047115" h="965200">
                  <a:moveTo>
                    <a:pt x="907709" y="294115"/>
                  </a:moveTo>
                  <a:lnTo>
                    <a:pt x="874667" y="294115"/>
                  </a:lnTo>
                </a:path>
                <a:path w="1047115" h="965200">
                  <a:moveTo>
                    <a:pt x="698291" y="294115"/>
                  </a:moveTo>
                  <a:lnTo>
                    <a:pt x="665250" y="294115"/>
                  </a:lnTo>
                </a:path>
                <a:path w="1047115" h="965200">
                  <a:moveTo>
                    <a:pt x="488874" y="294115"/>
                  </a:moveTo>
                  <a:lnTo>
                    <a:pt x="455832" y="294115"/>
                  </a:lnTo>
                </a:path>
                <a:path w="1047115" h="965200">
                  <a:moveTo>
                    <a:pt x="279456" y="294115"/>
                  </a:moveTo>
                  <a:lnTo>
                    <a:pt x="246414" y="294115"/>
                  </a:lnTo>
                </a:path>
                <a:path w="1047115" h="965200">
                  <a:moveTo>
                    <a:pt x="70038" y="294115"/>
                  </a:moveTo>
                  <a:lnTo>
                    <a:pt x="36997" y="294115"/>
                  </a:lnTo>
                </a:path>
                <a:path w="1047115" h="965200">
                  <a:moveTo>
                    <a:pt x="907709" y="84697"/>
                  </a:moveTo>
                  <a:lnTo>
                    <a:pt x="874667" y="84697"/>
                  </a:lnTo>
                </a:path>
                <a:path w="1047115" h="965200">
                  <a:moveTo>
                    <a:pt x="698291" y="84697"/>
                  </a:moveTo>
                  <a:lnTo>
                    <a:pt x="665250" y="84697"/>
                  </a:lnTo>
                </a:path>
                <a:path w="1047115" h="965200">
                  <a:moveTo>
                    <a:pt x="488874" y="84697"/>
                  </a:moveTo>
                  <a:lnTo>
                    <a:pt x="455832" y="84697"/>
                  </a:lnTo>
                </a:path>
                <a:path w="1047115" h="965200">
                  <a:moveTo>
                    <a:pt x="279456" y="84697"/>
                  </a:moveTo>
                  <a:lnTo>
                    <a:pt x="246414" y="84697"/>
                  </a:lnTo>
                </a:path>
                <a:path w="1047115" h="965200">
                  <a:moveTo>
                    <a:pt x="70038" y="84697"/>
                  </a:moveTo>
                  <a:lnTo>
                    <a:pt x="36997" y="84697"/>
                  </a:lnTo>
                </a:path>
                <a:path w="1047115" h="965200">
                  <a:moveTo>
                    <a:pt x="70038" y="503765"/>
                  </a:moveTo>
                  <a:lnTo>
                    <a:pt x="70038" y="489339"/>
                  </a:lnTo>
                </a:path>
                <a:path w="1047115" h="965200">
                  <a:moveTo>
                    <a:pt x="70038" y="294115"/>
                  </a:moveTo>
                  <a:lnTo>
                    <a:pt x="70038" y="279921"/>
                  </a:lnTo>
                </a:path>
                <a:path w="1047115" h="965200">
                  <a:moveTo>
                    <a:pt x="70038" y="84697"/>
                  </a:moveTo>
                  <a:lnTo>
                    <a:pt x="70038" y="70503"/>
                  </a:lnTo>
                </a:path>
                <a:path w="1047115" h="965200">
                  <a:moveTo>
                    <a:pt x="279456" y="503765"/>
                  </a:moveTo>
                  <a:lnTo>
                    <a:pt x="279456" y="489339"/>
                  </a:lnTo>
                </a:path>
                <a:path w="1047115" h="965200">
                  <a:moveTo>
                    <a:pt x="279456" y="294115"/>
                  </a:moveTo>
                  <a:lnTo>
                    <a:pt x="279456" y="279921"/>
                  </a:lnTo>
                </a:path>
                <a:path w="1047115" h="965200">
                  <a:moveTo>
                    <a:pt x="279456" y="84697"/>
                  </a:moveTo>
                  <a:lnTo>
                    <a:pt x="279456" y="70503"/>
                  </a:lnTo>
                </a:path>
                <a:path w="1047115" h="965200">
                  <a:moveTo>
                    <a:pt x="488874" y="503765"/>
                  </a:moveTo>
                  <a:lnTo>
                    <a:pt x="488874" y="489339"/>
                  </a:lnTo>
                </a:path>
                <a:path w="1047115" h="965200">
                  <a:moveTo>
                    <a:pt x="488874" y="294115"/>
                  </a:moveTo>
                  <a:lnTo>
                    <a:pt x="488874" y="279921"/>
                  </a:lnTo>
                </a:path>
                <a:path w="1047115" h="965200">
                  <a:moveTo>
                    <a:pt x="488874" y="84697"/>
                  </a:moveTo>
                  <a:lnTo>
                    <a:pt x="488874" y="70271"/>
                  </a:lnTo>
                </a:path>
                <a:path w="1047115" h="965200">
                  <a:moveTo>
                    <a:pt x="698291" y="503533"/>
                  </a:moveTo>
                  <a:lnTo>
                    <a:pt x="698291" y="489339"/>
                  </a:lnTo>
                </a:path>
                <a:path w="1047115" h="965200">
                  <a:moveTo>
                    <a:pt x="698291" y="294115"/>
                  </a:moveTo>
                  <a:lnTo>
                    <a:pt x="698291" y="279921"/>
                  </a:lnTo>
                </a:path>
                <a:path w="1047115" h="965200">
                  <a:moveTo>
                    <a:pt x="698291" y="84697"/>
                  </a:moveTo>
                  <a:lnTo>
                    <a:pt x="698291" y="70271"/>
                  </a:lnTo>
                </a:path>
                <a:path w="1047115" h="965200">
                  <a:moveTo>
                    <a:pt x="907709" y="922601"/>
                  </a:moveTo>
                  <a:lnTo>
                    <a:pt x="907709" y="908174"/>
                  </a:lnTo>
                </a:path>
                <a:path w="1047115" h="965200">
                  <a:moveTo>
                    <a:pt x="907709" y="713183"/>
                  </a:moveTo>
                  <a:lnTo>
                    <a:pt x="907709" y="698757"/>
                  </a:lnTo>
                </a:path>
                <a:path w="1047115" h="965200">
                  <a:moveTo>
                    <a:pt x="907709" y="503533"/>
                  </a:moveTo>
                  <a:lnTo>
                    <a:pt x="907709" y="489339"/>
                  </a:lnTo>
                </a:path>
                <a:path w="1047115" h="965200">
                  <a:moveTo>
                    <a:pt x="907709" y="294115"/>
                  </a:moveTo>
                  <a:lnTo>
                    <a:pt x="907709" y="279688"/>
                  </a:lnTo>
                </a:path>
                <a:path w="1047115" h="965200">
                  <a:moveTo>
                    <a:pt x="907709" y="84697"/>
                  </a:moveTo>
                  <a:lnTo>
                    <a:pt x="907709" y="70271"/>
                  </a:lnTo>
                </a:path>
                <a:path w="1047115" h="965200">
                  <a:moveTo>
                    <a:pt x="71667" y="62592"/>
                  </a:moveTo>
                  <a:lnTo>
                    <a:pt x="113318" y="62592"/>
                  </a:lnTo>
                </a:path>
                <a:path w="1047115" h="965200">
                  <a:moveTo>
                    <a:pt x="281085" y="62592"/>
                  </a:moveTo>
                  <a:lnTo>
                    <a:pt x="322735" y="62592"/>
                  </a:lnTo>
                </a:path>
                <a:path w="1047115" h="965200">
                  <a:moveTo>
                    <a:pt x="490502" y="62592"/>
                  </a:moveTo>
                  <a:lnTo>
                    <a:pt x="532153" y="62592"/>
                  </a:lnTo>
                </a:path>
                <a:path w="1047115" h="965200">
                  <a:moveTo>
                    <a:pt x="699920" y="62592"/>
                  </a:moveTo>
                  <a:lnTo>
                    <a:pt x="741571" y="62592"/>
                  </a:lnTo>
                </a:path>
                <a:path w="1047115" h="965200">
                  <a:moveTo>
                    <a:pt x="909338" y="62592"/>
                  </a:moveTo>
                  <a:lnTo>
                    <a:pt x="950989" y="62592"/>
                  </a:lnTo>
                </a:path>
                <a:path w="1047115" h="965200">
                  <a:moveTo>
                    <a:pt x="71667" y="272010"/>
                  </a:moveTo>
                  <a:lnTo>
                    <a:pt x="113318" y="272010"/>
                  </a:lnTo>
                </a:path>
                <a:path w="1047115" h="965200">
                  <a:moveTo>
                    <a:pt x="281085" y="272010"/>
                  </a:moveTo>
                  <a:lnTo>
                    <a:pt x="322735" y="272010"/>
                  </a:lnTo>
                </a:path>
                <a:path w="1047115" h="965200">
                  <a:moveTo>
                    <a:pt x="490502" y="272010"/>
                  </a:moveTo>
                  <a:lnTo>
                    <a:pt x="532153" y="272010"/>
                  </a:lnTo>
                </a:path>
                <a:path w="1047115" h="965200">
                  <a:moveTo>
                    <a:pt x="699920" y="272010"/>
                  </a:moveTo>
                  <a:lnTo>
                    <a:pt x="741571" y="272010"/>
                  </a:lnTo>
                </a:path>
                <a:path w="1047115" h="965200">
                  <a:moveTo>
                    <a:pt x="909338" y="272010"/>
                  </a:moveTo>
                  <a:lnTo>
                    <a:pt x="950989" y="272010"/>
                  </a:lnTo>
                </a:path>
                <a:path w="1047115" h="965200">
                  <a:moveTo>
                    <a:pt x="71667" y="481428"/>
                  </a:moveTo>
                  <a:lnTo>
                    <a:pt x="113318" y="481428"/>
                  </a:lnTo>
                </a:path>
                <a:path w="1047115" h="965200">
                  <a:moveTo>
                    <a:pt x="281085" y="481428"/>
                  </a:moveTo>
                  <a:lnTo>
                    <a:pt x="322735" y="481428"/>
                  </a:lnTo>
                </a:path>
                <a:path w="1047115" h="965200">
                  <a:moveTo>
                    <a:pt x="490502" y="481428"/>
                  </a:moveTo>
                  <a:lnTo>
                    <a:pt x="532153" y="481428"/>
                  </a:lnTo>
                </a:path>
                <a:path w="1047115" h="965200">
                  <a:moveTo>
                    <a:pt x="699920" y="481428"/>
                  </a:moveTo>
                  <a:lnTo>
                    <a:pt x="741571" y="481428"/>
                  </a:lnTo>
                </a:path>
                <a:path w="1047115" h="965200">
                  <a:moveTo>
                    <a:pt x="909338" y="481428"/>
                  </a:moveTo>
                  <a:lnTo>
                    <a:pt x="950989" y="481428"/>
                  </a:lnTo>
                </a:path>
                <a:path w="1047115" h="965200">
                  <a:moveTo>
                    <a:pt x="707831" y="690845"/>
                  </a:moveTo>
                  <a:lnTo>
                    <a:pt x="741571" y="690845"/>
                  </a:lnTo>
                </a:path>
                <a:path w="1047115" h="965200">
                  <a:moveTo>
                    <a:pt x="909338" y="690845"/>
                  </a:moveTo>
                  <a:lnTo>
                    <a:pt x="950989" y="690845"/>
                  </a:lnTo>
                </a:path>
                <a:path w="1047115" h="965200">
                  <a:moveTo>
                    <a:pt x="707831" y="900263"/>
                  </a:moveTo>
                  <a:lnTo>
                    <a:pt x="741571" y="900263"/>
                  </a:lnTo>
                </a:path>
                <a:path w="1047115" h="965200">
                  <a:moveTo>
                    <a:pt x="909338" y="900263"/>
                  </a:moveTo>
                  <a:lnTo>
                    <a:pt x="950989" y="900263"/>
                  </a:lnTo>
                </a:path>
                <a:path w="1047115" h="965200">
                  <a:moveTo>
                    <a:pt x="71667" y="497483"/>
                  </a:moveTo>
                  <a:lnTo>
                    <a:pt x="71667" y="481428"/>
                  </a:lnTo>
                </a:path>
                <a:path w="1047115" h="965200">
                  <a:moveTo>
                    <a:pt x="71667" y="288065"/>
                  </a:moveTo>
                  <a:lnTo>
                    <a:pt x="71667" y="272010"/>
                  </a:lnTo>
                </a:path>
                <a:path w="1047115" h="965200">
                  <a:moveTo>
                    <a:pt x="71667" y="78647"/>
                  </a:moveTo>
                  <a:lnTo>
                    <a:pt x="71667" y="62592"/>
                  </a:lnTo>
                </a:path>
                <a:path w="1047115" h="965200">
                  <a:moveTo>
                    <a:pt x="281085" y="497483"/>
                  </a:moveTo>
                  <a:lnTo>
                    <a:pt x="281085" y="481428"/>
                  </a:lnTo>
                </a:path>
                <a:path w="1047115" h="965200">
                  <a:moveTo>
                    <a:pt x="281085" y="288065"/>
                  </a:moveTo>
                  <a:lnTo>
                    <a:pt x="281085" y="272010"/>
                  </a:lnTo>
                </a:path>
                <a:path w="1047115" h="965200">
                  <a:moveTo>
                    <a:pt x="281085" y="78647"/>
                  </a:moveTo>
                  <a:lnTo>
                    <a:pt x="281085" y="62592"/>
                  </a:lnTo>
                </a:path>
                <a:path w="1047115" h="965200">
                  <a:moveTo>
                    <a:pt x="490502" y="497483"/>
                  </a:moveTo>
                  <a:lnTo>
                    <a:pt x="490502" y="481428"/>
                  </a:lnTo>
                </a:path>
                <a:path w="1047115" h="965200">
                  <a:moveTo>
                    <a:pt x="490502" y="288065"/>
                  </a:moveTo>
                  <a:lnTo>
                    <a:pt x="490502" y="272010"/>
                  </a:lnTo>
                </a:path>
                <a:path w="1047115" h="965200">
                  <a:moveTo>
                    <a:pt x="490502" y="78647"/>
                  </a:moveTo>
                  <a:lnTo>
                    <a:pt x="490502" y="62592"/>
                  </a:lnTo>
                </a:path>
                <a:path w="1047115" h="965200">
                  <a:moveTo>
                    <a:pt x="699920" y="497483"/>
                  </a:moveTo>
                  <a:lnTo>
                    <a:pt x="699920" y="481428"/>
                  </a:lnTo>
                </a:path>
                <a:path w="1047115" h="965200">
                  <a:moveTo>
                    <a:pt x="699920" y="288065"/>
                  </a:moveTo>
                  <a:lnTo>
                    <a:pt x="699920" y="272010"/>
                  </a:lnTo>
                </a:path>
                <a:path w="1047115" h="965200">
                  <a:moveTo>
                    <a:pt x="699920" y="78415"/>
                  </a:moveTo>
                  <a:lnTo>
                    <a:pt x="699920" y="62592"/>
                  </a:lnTo>
                </a:path>
                <a:path w="1047115" h="965200">
                  <a:moveTo>
                    <a:pt x="909338" y="916318"/>
                  </a:moveTo>
                  <a:lnTo>
                    <a:pt x="909338" y="900263"/>
                  </a:lnTo>
                </a:path>
                <a:path w="1047115" h="965200">
                  <a:moveTo>
                    <a:pt x="909338" y="706901"/>
                  </a:moveTo>
                  <a:lnTo>
                    <a:pt x="909338" y="690845"/>
                  </a:lnTo>
                </a:path>
                <a:path w="1047115" h="965200">
                  <a:moveTo>
                    <a:pt x="909338" y="497483"/>
                  </a:moveTo>
                  <a:lnTo>
                    <a:pt x="909338" y="481428"/>
                  </a:lnTo>
                </a:path>
                <a:path w="1047115" h="965200">
                  <a:moveTo>
                    <a:pt x="909338" y="288065"/>
                  </a:moveTo>
                  <a:lnTo>
                    <a:pt x="909338" y="272010"/>
                  </a:lnTo>
                </a:path>
                <a:path w="1047115" h="965200">
                  <a:moveTo>
                    <a:pt x="909338" y="78415"/>
                  </a:moveTo>
                  <a:lnTo>
                    <a:pt x="909338" y="62592"/>
                  </a:lnTo>
                </a:path>
                <a:path w="1047115" h="965200">
                  <a:moveTo>
                    <a:pt x="955875" y="916318"/>
                  </a:moveTo>
                  <a:lnTo>
                    <a:pt x="909338" y="916318"/>
                  </a:lnTo>
                </a:path>
                <a:path w="1047115" h="965200">
                  <a:moveTo>
                    <a:pt x="746457" y="916318"/>
                  </a:moveTo>
                  <a:lnTo>
                    <a:pt x="707831" y="916318"/>
                  </a:lnTo>
                </a:path>
                <a:path w="1047115" h="965200">
                  <a:moveTo>
                    <a:pt x="955875" y="706901"/>
                  </a:moveTo>
                  <a:lnTo>
                    <a:pt x="909338" y="706901"/>
                  </a:lnTo>
                </a:path>
                <a:path w="1047115" h="965200">
                  <a:moveTo>
                    <a:pt x="746457" y="706901"/>
                  </a:moveTo>
                  <a:lnTo>
                    <a:pt x="707831" y="706901"/>
                  </a:lnTo>
                </a:path>
                <a:path w="1047115" h="965200">
                  <a:moveTo>
                    <a:pt x="955875" y="497483"/>
                  </a:moveTo>
                  <a:lnTo>
                    <a:pt x="909338" y="497483"/>
                  </a:lnTo>
                </a:path>
                <a:path w="1047115" h="965200">
                  <a:moveTo>
                    <a:pt x="746457" y="497483"/>
                  </a:moveTo>
                  <a:lnTo>
                    <a:pt x="699920" y="497483"/>
                  </a:lnTo>
                </a:path>
                <a:path w="1047115" h="965200">
                  <a:moveTo>
                    <a:pt x="537040" y="497483"/>
                  </a:moveTo>
                  <a:lnTo>
                    <a:pt x="490502" y="497483"/>
                  </a:lnTo>
                </a:path>
                <a:path w="1047115" h="965200">
                  <a:moveTo>
                    <a:pt x="327622" y="497483"/>
                  </a:moveTo>
                  <a:lnTo>
                    <a:pt x="281085" y="497483"/>
                  </a:lnTo>
                </a:path>
                <a:path w="1047115" h="965200">
                  <a:moveTo>
                    <a:pt x="118204" y="497483"/>
                  </a:moveTo>
                  <a:lnTo>
                    <a:pt x="71667" y="497483"/>
                  </a:lnTo>
                </a:path>
                <a:path w="1047115" h="965200">
                  <a:moveTo>
                    <a:pt x="955875" y="288065"/>
                  </a:moveTo>
                  <a:lnTo>
                    <a:pt x="909338" y="288065"/>
                  </a:lnTo>
                </a:path>
                <a:path w="1047115" h="965200">
                  <a:moveTo>
                    <a:pt x="746457" y="288065"/>
                  </a:moveTo>
                  <a:lnTo>
                    <a:pt x="699920" y="288065"/>
                  </a:lnTo>
                </a:path>
                <a:path w="1047115" h="965200">
                  <a:moveTo>
                    <a:pt x="537040" y="288065"/>
                  </a:moveTo>
                  <a:lnTo>
                    <a:pt x="490502" y="288065"/>
                  </a:lnTo>
                </a:path>
                <a:path w="1047115" h="965200">
                  <a:moveTo>
                    <a:pt x="327622" y="288065"/>
                  </a:moveTo>
                  <a:lnTo>
                    <a:pt x="281085" y="288065"/>
                  </a:lnTo>
                </a:path>
                <a:path w="1047115" h="965200">
                  <a:moveTo>
                    <a:pt x="118204" y="288065"/>
                  </a:moveTo>
                  <a:lnTo>
                    <a:pt x="71667" y="288065"/>
                  </a:lnTo>
                </a:path>
                <a:path w="1047115" h="965200">
                  <a:moveTo>
                    <a:pt x="955875" y="78415"/>
                  </a:moveTo>
                  <a:lnTo>
                    <a:pt x="909338" y="78415"/>
                  </a:lnTo>
                </a:path>
                <a:path w="1047115" h="965200">
                  <a:moveTo>
                    <a:pt x="746457" y="78415"/>
                  </a:moveTo>
                  <a:lnTo>
                    <a:pt x="699920" y="78415"/>
                  </a:lnTo>
                </a:path>
                <a:path w="1047115" h="965200">
                  <a:moveTo>
                    <a:pt x="537040" y="78647"/>
                  </a:moveTo>
                  <a:lnTo>
                    <a:pt x="490502" y="78647"/>
                  </a:lnTo>
                </a:path>
                <a:path w="1047115" h="965200">
                  <a:moveTo>
                    <a:pt x="327622" y="78647"/>
                  </a:moveTo>
                  <a:lnTo>
                    <a:pt x="281085" y="78647"/>
                  </a:lnTo>
                </a:path>
                <a:path w="1047115" h="965200">
                  <a:moveTo>
                    <a:pt x="118204" y="78647"/>
                  </a:moveTo>
                  <a:lnTo>
                    <a:pt x="71667" y="78647"/>
                  </a:lnTo>
                </a:path>
                <a:path w="1047115" h="965200">
                  <a:moveTo>
                    <a:pt x="118204" y="497483"/>
                  </a:moveTo>
                  <a:lnTo>
                    <a:pt x="118204" y="485849"/>
                  </a:lnTo>
                </a:path>
                <a:path w="1047115" h="965200">
                  <a:moveTo>
                    <a:pt x="118204" y="288065"/>
                  </a:moveTo>
                  <a:lnTo>
                    <a:pt x="118204" y="276431"/>
                  </a:lnTo>
                </a:path>
                <a:path w="1047115" h="965200">
                  <a:moveTo>
                    <a:pt x="118204" y="78647"/>
                  </a:moveTo>
                  <a:lnTo>
                    <a:pt x="118204" y="67013"/>
                  </a:lnTo>
                </a:path>
                <a:path w="1047115" h="965200">
                  <a:moveTo>
                    <a:pt x="327622" y="497483"/>
                  </a:moveTo>
                  <a:lnTo>
                    <a:pt x="327622" y="485849"/>
                  </a:lnTo>
                </a:path>
                <a:path w="1047115" h="965200">
                  <a:moveTo>
                    <a:pt x="327622" y="288065"/>
                  </a:moveTo>
                  <a:lnTo>
                    <a:pt x="327622" y="276431"/>
                  </a:lnTo>
                </a:path>
                <a:path w="1047115" h="965200">
                  <a:moveTo>
                    <a:pt x="327622" y="78647"/>
                  </a:moveTo>
                  <a:lnTo>
                    <a:pt x="327622" y="67013"/>
                  </a:lnTo>
                </a:path>
                <a:path w="1047115" h="965200">
                  <a:moveTo>
                    <a:pt x="537040" y="497483"/>
                  </a:moveTo>
                  <a:lnTo>
                    <a:pt x="537040" y="485849"/>
                  </a:lnTo>
                </a:path>
                <a:path w="1047115" h="965200">
                  <a:moveTo>
                    <a:pt x="537040" y="288065"/>
                  </a:moveTo>
                  <a:lnTo>
                    <a:pt x="537040" y="276431"/>
                  </a:lnTo>
                </a:path>
                <a:path w="1047115" h="965200">
                  <a:moveTo>
                    <a:pt x="537040" y="78647"/>
                  </a:moveTo>
                  <a:lnTo>
                    <a:pt x="537040" y="67013"/>
                  </a:lnTo>
                </a:path>
                <a:path w="1047115" h="965200">
                  <a:moveTo>
                    <a:pt x="746457" y="916318"/>
                  </a:moveTo>
                  <a:lnTo>
                    <a:pt x="746457" y="904684"/>
                  </a:lnTo>
                </a:path>
                <a:path w="1047115" h="965200">
                  <a:moveTo>
                    <a:pt x="746457" y="706901"/>
                  </a:moveTo>
                  <a:lnTo>
                    <a:pt x="746457" y="695266"/>
                  </a:lnTo>
                </a:path>
                <a:path w="1047115" h="965200">
                  <a:moveTo>
                    <a:pt x="746457" y="497483"/>
                  </a:moveTo>
                  <a:lnTo>
                    <a:pt x="746457" y="485849"/>
                  </a:lnTo>
                </a:path>
                <a:path w="1047115" h="965200">
                  <a:moveTo>
                    <a:pt x="746457" y="288065"/>
                  </a:moveTo>
                  <a:lnTo>
                    <a:pt x="746457" y="276431"/>
                  </a:lnTo>
                </a:path>
                <a:path w="1047115" h="965200">
                  <a:moveTo>
                    <a:pt x="746457" y="78415"/>
                  </a:moveTo>
                  <a:lnTo>
                    <a:pt x="746457" y="66780"/>
                  </a:lnTo>
                </a:path>
                <a:path w="1047115" h="965200">
                  <a:moveTo>
                    <a:pt x="955875" y="916318"/>
                  </a:moveTo>
                  <a:lnTo>
                    <a:pt x="955875" y="904684"/>
                  </a:lnTo>
                </a:path>
                <a:path w="1047115" h="965200">
                  <a:moveTo>
                    <a:pt x="955875" y="706901"/>
                  </a:moveTo>
                  <a:lnTo>
                    <a:pt x="955875" y="695266"/>
                  </a:lnTo>
                </a:path>
                <a:path w="1047115" h="965200">
                  <a:moveTo>
                    <a:pt x="955875" y="497483"/>
                  </a:moveTo>
                  <a:lnTo>
                    <a:pt x="955875" y="485849"/>
                  </a:lnTo>
                </a:path>
                <a:path w="1047115" h="965200">
                  <a:moveTo>
                    <a:pt x="955875" y="288065"/>
                  </a:moveTo>
                  <a:lnTo>
                    <a:pt x="955875" y="276431"/>
                  </a:lnTo>
                </a:path>
                <a:path w="1047115" h="965200">
                  <a:moveTo>
                    <a:pt x="955875" y="78415"/>
                  </a:moveTo>
                  <a:lnTo>
                    <a:pt x="955875" y="66780"/>
                  </a:lnTo>
                </a:path>
                <a:path w="1047115" h="965200">
                  <a:moveTo>
                    <a:pt x="122625" y="48166"/>
                  </a:moveTo>
                  <a:lnTo>
                    <a:pt x="192198" y="48166"/>
                  </a:lnTo>
                </a:path>
                <a:path w="1047115" h="965200">
                  <a:moveTo>
                    <a:pt x="332043" y="48166"/>
                  </a:moveTo>
                  <a:lnTo>
                    <a:pt x="401616" y="48166"/>
                  </a:lnTo>
                </a:path>
                <a:path w="1047115" h="965200">
                  <a:moveTo>
                    <a:pt x="541461" y="48166"/>
                  </a:moveTo>
                  <a:lnTo>
                    <a:pt x="611034" y="48166"/>
                  </a:lnTo>
                </a:path>
                <a:path w="1047115" h="965200">
                  <a:moveTo>
                    <a:pt x="750878" y="48166"/>
                  </a:moveTo>
                  <a:lnTo>
                    <a:pt x="820452" y="48166"/>
                  </a:lnTo>
                </a:path>
                <a:path w="1047115" h="965200">
                  <a:moveTo>
                    <a:pt x="960296" y="48166"/>
                  </a:moveTo>
                  <a:lnTo>
                    <a:pt x="1030102" y="48166"/>
                  </a:lnTo>
                </a:path>
                <a:path w="1047115" h="965200">
                  <a:moveTo>
                    <a:pt x="122625" y="257583"/>
                  </a:moveTo>
                  <a:lnTo>
                    <a:pt x="192431" y="257583"/>
                  </a:lnTo>
                </a:path>
                <a:path w="1047115" h="965200">
                  <a:moveTo>
                    <a:pt x="332043" y="257583"/>
                  </a:moveTo>
                  <a:lnTo>
                    <a:pt x="401849" y="257583"/>
                  </a:lnTo>
                </a:path>
                <a:path w="1047115" h="965200">
                  <a:moveTo>
                    <a:pt x="541461" y="257583"/>
                  </a:moveTo>
                  <a:lnTo>
                    <a:pt x="611267" y="257583"/>
                  </a:lnTo>
                </a:path>
                <a:path w="1047115" h="965200">
                  <a:moveTo>
                    <a:pt x="750878" y="257583"/>
                  </a:moveTo>
                  <a:lnTo>
                    <a:pt x="820684" y="257583"/>
                  </a:lnTo>
                </a:path>
                <a:path w="1047115" h="965200">
                  <a:moveTo>
                    <a:pt x="960296" y="257583"/>
                  </a:moveTo>
                  <a:lnTo>
                    <a:pt x="1030102" y="257583"/>
                  </a:lnTo>
                </a:path>
                <a:path w="1047115" h="965200">
                  <a:moveTo>
                    <a:pt x="122625" y="467001"/>
                  </a:moveTo>
                  <a:lnTo>
                    <a:pt x="192431" y="467001"/>
                  </a:lnTo>
                </a:path>
                <a:path w="1047115" h="965200">
                  <a:moveTo>
                    <a:pt x="332043" y="467001"/>
                  </a:moveTo>
                  <a:lnTo>
                    <a:pt x="401849" y="467001"/>
                  </a:lnTo>
                </a:path>
                <a:path w="1047115" h="965200">
                  <a:moveTo>
                    <a:pt x="541461" y="467001"/>
                  </a:moveTo>
                  <a:lnTo>
                    <a:pt x="611267" y="467001"/>
                  </a:lnTo>
                </a:path>
                <a:path w="1047115" h="965200">
                  <a:moveTo>
                    <a:pt x="750878" y="467001"/>
                  </a:moveTo>
                  <a:lnTo>
                    <a:pt x="820684" y="467001"/>
                  </a:lnTo>
                </a:path>
                <a:path w="1047115" h="965200">
                  <a:moveTo>
                    <a:pt x="960296" y="467001"/>
                  </a:moveTo>
                  <a:lnTo>
                    <a:pt x="1030102" y="467001"/>
                  </a:lnTo>
                </a:path>
                <a:path w="1047115" h="965200">
                  <a:moveTo>
                    <a:pt x="750878" y="676419"/>
                  </a:moveTo>
                  <a:lnTo>
                    <a:pt x="820684" y="676419"/>
                  </a:lnTo>
                </a:path>
                <a:path w="1047115" h="965200">
                  <a:moveTo>
                    <a:pt x="960296" y="676419"/>
                  </a:moveTo>
                  <a:lnTo>
                    <a:pt x="1030102" y="676419"/>
                  </a:lnTo>
                </a:path>
                <a:path w="1047115" h="965200">
                  <a:moveTo>
                    <a:pt x="750878" y="885836"/>
                  </a:moveTo>
                  <a:lnTo>
                    <a:pt x="820684" y="885836"/>
                  </a:lnTo>
                </a:path>
                <a:path w="1047115" h="965200">
                  <a:moveTo>
                    <a:pt x="960296" y="885836"/>
                  </a:moveTo>
                  <a:lnTo>
                    <a:pt x="1030102" y="885836"/>
                  </a:lnTo>
                </a:path>
                <a:path w="1047115" h="965200">
                  <a:moveTo>
                    <a:pt x="122625" y="498414"/>
                  </a:moveTo>
                  <a:lnTo>
                    <a:pt x="122625" y="467001"/>
                  </a:lnTo>
                </a:path>
                <a:path w="1047115" h="965200">
                  <a:moveTo>
                    <a:pt x="122625" y="288996"/>
                  </a:moveTo>
                  <a:lnTo>
                    <a:pt x="122625" y="257583"/>
                  </a:lnTo>
                </a:path>
                <a:path w="1047115" h="965200">
                  <a:moveTo>
                    <a:pt x="122625" y="79346"/>
                  </a:moveTo>
                  <a:lnTo>
                    <a:pt x="122625" y="48166"/>
                  </a:lnTo>
                </a:path>
                <a:path w="1047115" h="965200">
                  <a:moveTo>
                    <a:pt x="332043" y="498414"/>
                  </a:moveTo>
                  <a:lnTo>
                    <a:pt x="332043" y="467001"/>
                  </a:lnTo>
                </a:path>
                <a:path w="1047115" h="965200">
                  <a:moveTo>
                    <a:pt x="332043" y="288763"/>
                  </a:moveTo>
                  <a:lnTo>
                    <a:pt x="332043" y="257583"/>
                  </a:lnTo>
                </a:path>
                <a:path w="1047115" h="965200">
                  <a:moveTo>
                    <a:pt x="332043" y="79346"/>
                  </a:moveTo>
                  <a:lnTo>
                    <a:pt x="332043" y="48166"/>
                  </a:lnTo>
                </a:path>
                <a:path w="1047115" h="965200">
                  <a:moveTo>
                    <a:pt x="541461" y="498414"/>
                  </a:moveTo>
                  <a:lnTo>
                    <a:pt x="541461" y="467001"/>
                  </a:lnTo>
                </a:path>
                <a:path w="1047115" h="965200">
                  <a:moveTo>
                    <a:pt x="541461" y="288763"/>
                  </a:moveTo>
                  <a:lnTo>
                    <a:pt x="541461" y="257583"/>
                  </a:lnTo>
                </a:path>
                <a:path w="1047115" h="965200">
                  <a:moveTo>
                    <a:pt x="541461" y="79346"/>
                  </a:moveTo>
                  <a:lnTo>
                    <a:pt x="541461" y="48166"/>
                  </a:lnTo>
                </a:path>
                <a:path w="1047115" h="965200">
                  <a:moveTo>
                    <a:pt x="750878" y="917249"/>
                  </a:moveTo>
                  <a:lnTo>
                    <a:pt x="750878" y="885836"/>
                  </a:lnTo>
                </a:path>
                <a:path w="1047115" h="965200">
                  <a:moveTo>
                    <a:pt x="750878" y="707831"/>
                  </a:moveTo>
                  <a:lnTo>
                    <a:pt x="750878" y="676419"/>
                  </a:lnTo>
                </a:path>
                <a:path w="1047115" h="965200">
                  <a:moveTo>
                    <a:pt x="750878" y="498414"/>
                  </a:moveTo>
                  <a:lnTo>
                    <a:pt x="750878" y="467001"/>
                  </a:lnTo>
                </a:path>
                <a:path w="1047115" h="965200">
                  <a:moveTo>
                    <a:pt x="750878" y="288763"/>
                  </a:moveTo>
                  <a:lnTo>
                    <a:pt x="750878" y="257583"/>
                  </a:lnTo>
                </a:path>
                <a:path w="1047115" h="965200">
                  <a:moveTo>
                    <a:pt x="750878" y="79346"/>
                  </a:moveTo>
                  <a:lnTo>
                    <a:pt x="750878" y="48166"/>
                  </a:lnTo>
                </a:path>
                <a:path w="1047115" h="965200">
                  <a:moveTo>
                    <a:pt x="960296" y="917249"/>
                  </a:moveTo>
                  <a:lnTo>
                    <a:pt x="960296" y="885836"/>
                  </a:lnTo>
                </a:path>
                <a:path w="1047115" h="965200">
                  <a:moveTo>
                    <a:pt x="960296" y="707831"/>
                  </a:moveTo>
                  <a:lnTo>
                    <a:pt x="960296" y="676419"/>
                  </a:lnTo>
                </a:path>
                <a:path w="1047115" h="965200">
                  <a:moveTo>
                    <a:pt x="960296" y="498181"/>
                  </a:moveTo>
                  <a:lnTo>
                    <a:pt x="960296" y="467001"/>
                  </a:lnTo>
                </a:path>
                <a:path w="1047115" h="965200">
                  <a:moveTo>
                    <a:pt x="960296" y="288763"/>
                  </a:moveTo>
                  <a:lnTo>
                    <a:pt x="960296" y="257583"/>
                  </a:lnTo>
                </a:path>
                <a:path w="1047115" h="965200">
                  <a:moveTo>
                    <a:pt x="960296" y="79346"/>
                  </a:moveTo>
                  <a:lnTo>
                    <a:pt x="960296" y="48166"/>
                  </a:lnTo>
                </a:path>
                <a:path w="1047115" h="965200">
                  <a:moveTo>
                    <a:pt x="1033127" y="917249"/>
                  </a:moveTo>
                  <a:lnTo>
                    <a:pt x="960296" y="917249"/>
                  </a:lnTo>
                </a:path>
                <a:path w="1047115" h="965200">
                  <a:moveTo>
                    <a:pt x="823709" y="917249"/>
                  </a:moveTo>
                  <a:lnTo>
                    <a:pt x="750878" y="917249"/>
                  </a:lnTo>
                </a:path>
                <a:path w="1047115" h="965200">
                  <a:moveTo>
                    <a:pt x="1033127" y="707831"/>
                  </a:moveTo>
                  <a:lnTo>
                    <a:pt x="960296" y="707831"/>
                  </a:lnTo>
                </a:path>
                <a:path w="1047115" h="965200">
                  <a:moveTo>
                    <a:pt x="823709" y="707831"/>
                  </a:moveTo>
                  <a:lnTo>
                    <a:pt x="750878" y="707831"/>
                  </a:lnTo>
                </a:path>
                <a:path w="1047115" h="965200">
                  <a:moveTo>
                    <a:pt x="1033127" y="498181"/>
                  </a:moveTo>
                  <a:lnTo>
                    <a:pt x="960296" y="498181"/>
                  </a:lnTo>
                </a:path>
                <a:path w="1047115" h="965200">
                  <a:moveTo>
                    <a:pt x="823709" y="498181"/>
                  </a:moveTo>
                  <a:lnTo>
                    <a:pt x="750878" y="498414"/>
                  </a:lnTo>
                </a:path>
                <a:path w="1047115" h="965200">
                  <a:moveTo>
                    <a:pt x="614291" y="498414"/>
                  </a:moveTo>
                  <a:lnTo>
                    <a:pt x="541461" y="498414"/>
                  </a:lnTo>
                </a:path>
                <a:path w="1047115" h="965200">
                  <a:moveTo>
                    <a:pt x="404874" y="498414"/>
                  </a:moveTo>
                  <a:lnTo>
                    <a:pt x="332043" y="498414"/>
                  </a:lnTo>
                </a:path>
                <a:path w="1047115" h="965200">
                  <a:moveTo>
                    <a:pt x="195456" y="498414"/>
                  </a:moveTo>
                  <a:lnTo>
                    <a:pt x="122625" y="498414"/>
                  </a:lnTo>
                </a:path>
                <a:path w="1047115" h="965200">
                  <a:moveTo>
                    <a:pt x="1033127" y="288763"/>
                  </a:moveTo>
                  <a:lnTo>
                    <a:pt x="960296" y="288763"/>
                  </a:lnTo>
                </a:path>
                <a:path w="1047115" h="965200">
                  <a:moveTo>
                    <a:pt x="823709" y="288763"/>
                  </a:moveTo>
                  <a:lnTo>
                    <a:pt x="750878" y="288763"/>
                  </a:lnTo>
                </a:path>
                <a:path w="1047115" h="965200">
                  <a:moveTo>
                    <a:pt x="614291" y="288763"/>
                  </a:moveTo>
                  <a:lnTo>
                    <a:pt x="541461" y="288763"/>
                  </a:lnTo>
                </a:path>
                <a:path w="1047115" h="965200">
                  <a:moveTo>
                    <a:pt x="404874" y="288763"/>
                  </a:moveTo>
                  <a:lnTo>
                    <a:pt x="332043" y="288763"/>
                  </a:lnTo>
                </a:path>
                <a:path w="1047115" h="965200">
                  <a:moveTo>
                    <a:pt x="195456" y="288996"/>
                  </a:moveTo>
                  <a:lnTo>
                    <a:pt x="122625" y="288996"/>
                  </a:lnTo>
                </a:path>
                <a:path w="1047115" h="965200">
                  <a:moveTo>
                    <a:pt x="1033127" y="79346"/>
                  </a:moveTo>
                  <a:lnTo>
                    <a:pt x="960296" y="79346"/>
                  </a:lnTo>
                </a:path>
                <a:path w="1047115" h="965200">
                  <a:moveTo>
                    <a:pt x="823709" y="79346"/>
                  </a:moveTo>
                  <a:lnTo>
                    <a:pt x="750878" y="79346"/>
                  </a:lnTo>
                </a:path>
                <a:path w="1047115" h="965200">
                  <a:moveTo>
                    <a:pt x="614291" y="79346"/>
                  </a:moveTo>
                  <a:lnTo>
                    <a:pt x="541461" y="79346"/>
                  </a:lnTo>
                </a:path>
                <a:path w="1047115" h="965200">
                  <a:moveTo>
                    <a:pt x="404874" y="79346"/>
                  </a:moveTo>
                  <a:lnTo>
                    <a:pt x="332043" y="79346"/>
                  </a:lnTo>
                </a:path>
                <a:path w="1047115" h="965200">
                  <a:moveTo>
                    <a:pt x="195456" y="79346"/>
                  </a:moveTo>
                  <a:lnTo>
                    <a:pt x="122625" y="79346"/>
                  </a:lnTo>
                </a:path>
                <a:path w="1047115" h="965200">
                  <a:moveTo>
                    <a:pt x="195456" y="498414"/>
                  </a:moveTo>
                  <a:lnTo>
                    <a:pt x="195456" y="474912"/>
                  </a:lnTo>
                </a:path>
                <a:path w="1047115" h="965200">
                  <a:moveTo>
                    <a:pt x="195456" y="288996"/>
                  </a:moveTo>
                  <a:lnTo>
                    <a:pt x="195456" y="265495"/>
                  </a:lnTo>
                </a:path>
                <a:path w="1047115" h="965200">
                  <a:moveTo>
                    <a:pt x="195456" y="79346"/>
                  </a:moveTo>
                  <a:lnTo>
                    <a:pt x="195456" y="56077"/>
                  </a:lnTo>
                </a:path>
                <a:path w="1047115" h="965200">
                  <a:moveTo>
                    <a:pt x="404874" y="498414"/>
                  </a:moveTo>
                  <a:lnTo>
                    <a:pt x="404874" y="474912"/>
                  </a:lnTo>
                </a:path>
                <a:path w="1047115" h="965200">
                  <a:moveTo>
                    <a:pt x="404874" y="288763"/>
                  </a:moveTo>
                  <a:lnTo>
                    <a:pt x="404874" y="265495"/>
                  </a:lnTo>
                </a:path>
                <a:path w="1047115" h="965200">
                  <a:moveTo>
                    <a:pt x="404874" y="79346"/>
                  </a:moveTo>
                  <a:lnTo>
                    <a:pt x="404874" y="56077"/>
                  </a:lnTo>
                </a:path>
                <a:path w="1047115" h="965200">
                  <a:moveTo>
                    <a:pt x="614291" y="498414"/>
                  </a:moveTo>
                  <a:lnTo>
                    <a:pt x="614291" y="474912"/>
                  </a:lnTo>
                </a:path>
                <a:path w="1047115" h="965200">
                  <a:moveTo>
                    <a:pt x="614291" y="288763"/>
                  </a:moveTo>
                  <a:lnTo>
                    <a:pt x="614291" y="265495"/>
                  </a:lnTo>
                </a:path>
                <a:path w="1047115" h="965200">
                  <a:moveTo>
                    <a:pt x="614291" y="79346"/>
                  </a:moveTo>
                  <a:lnTo>
                    <a:pt x="614291" y="56077"/>
                  </a:lnTo>
                </a:path>
                <a:path w="1047115" h="965200">
                  <a:moveTo>
                    <a:pt x="823709" y="917249"/>
                  </a:moveTo>
                  <a:lnTo>
                    <a:pt x="823709" y="893748"/>
                  </a:lnTo>
                </a:path>
                <a:path w="1047115" h="965200">
                  <a:moveTo>
                    <a:pt x="823709" y="707831"/>
                  </a:moveTo>
                  <a:lnTo>
                    <a:pt x="823709" y="684330"/>
                  </a:lnTo>
                </a:path>
                <a:path w="1047115" h="965200">
                  <a:moveTo>
                    <a:pt x="823709" y="498181"/>
                  </a:moveTo>
                  <a:lnTo>
                    <a:pt x="823709" y="474912"/>
                  </a:lnTo>
                </a:path>
                <a:path w="1047115" h="965200">
                  <a:moveTo>
                    <a:pt x="823709" y="288763"/>
                  </a:moveTo>
                  <a:lnTo>
                    <a:pt x="823709" y="265495"/>
                  </a:lnTo>
                </a:path>
                <a:path w="1047115" h="965200">
                  <a:moveTo>
                    <a:pt x="823709" y="79346"/>
                  </a:moveTo>
                  <a:lnTo>
                    <a:pt x="823709" y="56077"/>
                  </a:lnTo>
                </a:path>
                <a:path w="1047115" h="965200">
                  <a:moveTo>
                    <a:pt x="1033127" y="917249"/>
                  </a:moveTo>
                  <a:lnTo>
                    <a:pt x="1033127" y="893748"/>
                  </a:lnTo>
                </a:path>
                <a:path w="1047115" h="965200">
                  <a:moveTo>
                    <a:pt x="1033127" y="707831"/>
                  </a:moveTo>
                  <a:lnTo>
                    <a:pt x="1033127" y="684330"/>
                  </a:lnTo>
                </a:path>
                <a:path w="1047115" h="965200">
                  <a:moveTo>
                    <a:pt x="1033127" y="498181"/>
                  </a:moveTo>
                  <a:lnTo>
                    <a:pt x="1033127" y="474912"/>
                  </a:lnTo>
                </a:path>
                <a:path w="1047115" h="965200">
                  <a:moveTo>
                    <a:pt x="1033127" y="288763"/>
                  </a:moveTo>
                  <a:lnTo>
                    <a:pt x="1033127" y="265495"/>
                  </a:lnTo>
                </a:path>
                <a:path w="1047115" h="965200">
                  <a:moveTo>
                    <a:pt x="1033127" y="79346"/>
                  </a:moveTo>
                  <a:lnTo>
                    <a:pt x="1033127" y="56077"/>
                  </a:lnTo>
                </a:path>
                <a:path w="1047115" h="965200">
                  <a:moveTo>
                    <a:pt x="67246" y="403245"/>
                  </a:moveTo>
                  <a:lnTo>
                    <a:pt x="67246" y="385793"/>
                  </a:lnTo>
                </a:path>
                <a:path w="1047115" h="965200">
                  <a:moveTo>
                    <a:pt x="67246" y="193595"/>
                  </a:moveTo>
                  <a:lnTo>
                    <a:pt x="67246" y="176143"/>
                  </a:lnTo>
                </a:path>
                <a:path w="1047115" h="965200">
                  <a:moveTo>
                    <a:pt x="276664" y="403245"/>
                  </a:moveTo>
                  <a:lnTo>
                    <a:pt x="276664" y="385793"/>
                  </a:lnTo>
                </a:path>
                <a:path w="1047115" h="965200">
                  <a:moveTo>
                    <a:pt x="276664" y="193595"/>
                  </a:moveTo>
                  <a:lnTo>
                    <a:pt x="276664" y="176143"/>
                  </a:lnTo>
                </a:path>
                <a:path w="1047115" h="965200">
                  <a:moveTo>
                    <a:pt x="486081" y="403245"/>
                  </a:moveTo>
                  <a:lnTo>
                    <a:pt x="486081" y="385793"/>
                  </a:lnTo>
                </a:path>
                <a:path w="1047115" h="965200">
                  <a:moveTo>
                    <a:pt x="486081" y="193595"/>
                  </a:moveTo>
                  <a:lnTo>
                    <a:pt x="486081" y="176143"/>
                  </a:lnTo>
                </a:path>
                <a:path w="1047115" h="965200">
                  <a:moveTo>
                    <a:pt x="695499" y="403012"/>
                  </a:moveTo>
                  <a:lnTo>
                    <a:pt x="695499" y="385561"/>
                  </a:lnTo>
                </a:path>
                <a:path w="1047115" h="965200">
                  <a:moveTo>
                    <a:pt x="695499" y="193595"/>
                  </a:moveTo>
                  <a:lnTo>
                    <a:pt x="695499" y="176143"/>
                  </a:lnTo>
                </a:path>
                <a:path w="1047115" h="965200">
                  <a:moveTo>
                    <a:pt x="904917" y="822080"/>
                  </a:moveTo>
                  <a:lnTo>
                    <a:pt x="904917" y="804629"/>
                  </a:lnTo>
                </a:path>
                <a:path w="1047115" h="965200">
                  <a:moveTo>
                    <a:pt x="904917" y="612663"/>
                  </a:moveTo>
                  <a:lnTo>
                    <a:pt x="904917" y="595211"/>
                  </a:lnTo>
                </a:path>
                <a:path w="1047115" h="965200">
                  <a:moveTo>
                    <a:pt x="904917" y="403012"/>
                  </a:moveTo>
                  <a:lnTo>
                    <a:pt x="904917" y="385561"/>
                  </a:lnTo>
                </a:path>
                <a:path w="1047115" h="965200">
                  <a:moveTo>
                    <a:pt x="904917" y="193595"/>
                  </a:moveTo>
                  <a:lnTo>
                    <a:pt x="904917" y="176143"/>
                  </a:lnTo>
                </a:path>
                <a:path w="1047115" h="965200">
                  <a:moveTo>
                    <a:pt x="977515" y="822080"/>
                  </a:moveTo>
                  <a:lnTo>
                    <a:pt x="904917" y="822080"/>
                  </a:lnTo>
                </a:path>
                <a:path w="1047115" h="965200">
                  <a:moveTo>
                    <a:pt x="768097" y="822080"/>
                  </a:moveTo>
                  <a:lnTo>
                    <a:pt x="707831" y="822080"/>
                  </a:lnTo>
                </a:path>
                <a:path w="1047115" h="965200">
                  <a:moveTo>
                    <a:pt x="977515" y="612663"/>
                  </a:moveTo>
                  <a:lnTo>
                    <a:pt x="904917" y="612663"/>
                  </a:lnTo>
                </a:path>
                <a:path w="1047115" h="965200">
                  <a:moveTo>
                    <a:pt x="977515" y="403012"/>
                  </a:moveTo>
                  <a:lnTo>
                    <a:pt x="904917" y="403012"/>
                  </a:lnTo>
                </a:path>
                <a:path w="1047115" h="965200">
                  <a:moveTo>
                    <a:pt x="768097" y="403012"/>
                  </a:moveTo>
                  <a:lnTo>
                    <a:pt x="695499" y="403012"/>
                  </a:lnTo>
                </a:path>
                <a:path w="1047115" h="965200">
                  <a:moveTo>
                    <a:pt x="558679" y="403245"/>
                  </a:moveTo>
                  <a:lnTo>
                    <a:pt x="486081" y="403245"/>
                  </a:lnTo>
                </a:path>
                <a:path w="1047115" h="965200">
                  <a:moveTo>
                    <a:pt x="349262" y="403245"/>
                  </a:moveTo>
                  <a:lnTo>
                    <a:pt x="276664" y="403245"/>
                  </a:lnTo>
                </a:path>
                <a:path w="1047115" h="965200">
                  <a:moveTo>
                    <a:pt x="139844" y="403245"/>
                  </a:moveTo>
                  <a:lnTo>
                    <a:pt x="67246" y="403245"/>
                  </a:lnTo>
                </a:path>
                <a:path w="1047115" h="965200">
                  <a:moveTo>
                    <a:pt x="977515" y="193595"/>
                  </a:moveTo>
                  <a:lnTo>
                    <a:pt x="904917" y="193595"/>
                  </a:lnTo>
                </a:path>
                <a:path w="1047115" h="965200">
                  <a:moveTo>
                    <a:pt x="768097" y="193595"/>
                  </a:moveTo>
                  <a:lnTo>
                    <a:pt x="695499" y="193595"/>
                  </a:lnTo>
                </a:path>
                <a:path w="1047115" h="965200">
                  <a:moveTo>
                    <a:pt x="558679" y="193595"/>
                  </a:moveTo>
                  <a:lnTo>
                    <a:pt x="486081" y="193595"/>
                  </a:lnTo>
                </a:path>
                <a:path w="1047115" h="965200">
                  <a:moveTo>
                    <a:pt x="349262" y="193595"/>
                  </a:moveTo>
                  <a:lnTo>
                    <a:pt x="276664" y="193595"/>
                  </a:lnTo>
                </a:path>
                <a:path w="1047115" h="965200">
                  <a:moveTo>
                    <a:pt x="139844" y="193595"/>
                  </a:moveTo>
                  <a:lnTo>
                    <a:pt x="67246" y="193595"/>
                  </a:lnTo>
                </a:path>
                <a:path w="1047115" h="965200">
                  <a:moveTo>
                    <a:pt x="139844" y="403245"/>
                  </a:moveTo>
                  <a:lnTo>
                    <a:pt x="139844" y="385793"/>
                  </a:lnTo>
                </a:path>
                <a:path w="1047115" h="965200">
                  <a:moveTo>
                    <a:pt x="139844" y="193595"/>
                  </a:moveTo>
                  <a:lnTo>
                    <a:pt x="139844" y="176143"/>
                  </a:lnTo>
                </a:path>
                <a:path w="1047115" h="965200">
                  <a:moveTo>
                    <a:pt x="349262" y="403245"/>
                  </a:moveTo>
                  <a:lnTo>
                    <a:pt x="349262" y="385793"/>
                  </a:lnTo>
                </a:path>
                <a:path w="1047115" h="965200">
                  <a:moveTo>
                    <a:pt x="349262" y="193595"/>
                  </a:moveTo>
                  <a:lnTo>
                    <a:pt x="349262" y="176143"/>
                  </a:lnTo>
                </a:path>
                <a:path w="1047115" h="965200">
                  <a:moveTo>
                    <a:pt x="558679" y="403245"/>
                  </a:moveTo>
                  <a:lnTo>
                    <a:pt x="558679" y="385793"/>
                  </a:lnTo>
                </a:path>
                <a:path w="1047115" h="965200">
                  <a:moveTo>
                    <a:pt x="558679" y="193595"/>
                  </a:moveTo>
                  <a:lnTo>
                    <a:pt x="558679" y="176143"/>
                  </a:lnTo>
                </a:path>
                <a:path w="1047115" h="965200">
                  <a:moveTo>
                    <a:pt x="768097" y="822080"/>
                  </a:moveTo>
                  <a:lnTo>
                    <a:pt x="768097" y="804629"/>
                  </a:lnTo>
                </a:path>
                <a:path w="1047115" h="965200">
                  <a:moveTo>
                    <a:pt x="768097" y="403012"/>
                  </a:moveTo>
                  <a:lnTo>
                    <a:pt x="768097" y="385561"/>
                  </a:lnTo>
                </a:path>
                <a:path w="1047115" h="965200">
                  <a:moveTo>
                    <a:pt x="768097" y="193595"/>
                  </a:moveTo>
                  <a:lnTo>
                    <a:pt x="768097" y="176143"/>
                  </a:lnTo>
                </a:path>
                <a:path w="1047115" h="965200">
                  <a:moveTo>
                    <a:pt x="977515" y="822080"/>
                  </a:moveTo>
                  <a:lnTo>
                    <a:pt x="977515" y="804629"/>
                  </a:lnTo>
                </a:path>
                <a:path w="1047115" h="965200">
                  <a:moveTo>
                    <a:pt x="977515" y="612663"/>
                  </a:moveTo>
                  <a:lnTo>
                    <a:pt x="977515" y="595211"/>
                  </a:lnTo>
                </a:path>
                <a:path w="1047115" h="965200">
                  <a:moveTo>
                    <a:pt x="977515" y="403012"/>
                  </a:moveTo>
                  <a:lnTo>
                    <a:pt x="977515" y="385561"/>
                  </a:lnTo>
                </a:path>
                <a:path w="1047115" h="965200">
                  <a:moveTo>
                    <a:pt x="977515" y="193595"/>
                  </a:moveTo>
                  <a:lnTo>
                    <a:pt x="977515" y="176143"/>
                  </a:lnTo>
                </a:path>
                <a:path w="1047115" h="965200">
                  <a:moveTo>
                    <a:pt x="901194" y="822080"/>
                  </a:moveTo>
                  <a:lnTo>
                    <a:pt x="868385" y="822080"/>
                  </a:lnTo>
                </a:path>
                <a:path w="1047115" h="965200">
                  <a:moveTo>
                    <a:pt x="901194" y="612663"/>
                  </a:moveTo>
                  <a:lnTo>
                    <a:pt x="868385" y="612663"/>
                  </a:lnTo>
                </a:path>
                <a:path w="1047115" h="965200">
                  <a:moveTo>
                    <a:pt x="901194" y="403012"/>
                  </a:moveTo>
                  <a:lnTo>
                    <a:pt x="868385" y="403012"/>
                  </a:lnTo>
                </a:path>
                <a:path w="1047115" h="965200">
                  <a:moveTo>
                    <a:pt x="691776" y="403012"/>
                  </a:moveTo>
                  <a:lnTo>
                    <a:pt x="658967" y="403012"/>
                  </a:lnTo>
                </a:path>
                <a:path w="1047115" h="965200">
                  <a:moveTo>
                    <a:pt x="482358" y="403245"/>
                  </a:moveTo>
                  <a:lnTo>
                    <a:pt x="449550" y="403245"/>
                  </a:lnTo>
                </a:path>
                <a:path w="1047115" h="965200">
                  <a:moveTo>
                    <a:pt x="272941" y="403245"/>
                  </a:moveTo>
                  <a:lnTo>
                    <a:pt x="240132" y="403245"/>
                  </a:lnTo>
                </a:path>
                <a:path w="1047115" h="965200">
                  <a:moveTo>
                    <a:pt x="63523" y="403245"/>
                  </a:moveTo>
                  <a:lnTo>
                    <a:pt x="30714" y="403245"/>
                  </a:lnTo>
                </a:path>
                <a:path w="1047115" h="965200">
                  <a:moveTo>
                    <a:pt x="901194" y="193595"/>
                  </a:moveTo>
                  <a:lnTo>
                    <a:pt x="868385" y="193595"/>
                  </a:lnTo>
                </a:path>
                <a:path w="1047115" h="965200">
                  <a:moveTo>
                    <a:pt x="691776" y="193595"/>
                  </a:moveTo>
                  <a:lnTo>
                    <a:pt x="658967" y="193595"/>
                  </a:lnTo>
                </a:path>
                <a:path w="1047115" h="965200">
                  <a:moveTo>
                    <a:pt x="482358" y="193595"/>
                  </a:moveTo>
                  <a:lnTo>
                    <a:pt x="449550" y="193595"/>
                  </a:lnTo>
                </a:path>
                <a:path w="1047115" h="965200">
                  <a:moveTo>
                    <a:pt x="272941" y="193595"/>
                  </a:moveTo>
                  <a:lnTo>
                    <a:pt x="240132" y="193595"/>
                  </a:lnTo>
                </a:path>
                <a:path w="1047115" h="965200">
                  <a:moveTo>
                    <a:pt x="63523" y="193595"/>
                  </a:moveTo>
                  <a:lnTo>
                    <a:pt x="30714" y="193827"/>
                  </a:lnTo>
                </a:path>
                <a:path w="1047115" h="965200">
                  <a:moveTo>
                    <a:pt x="63523" y="403245"/>
                  </a:moveTo>
                  <a:lnTo>
                    <a:pt x="63523" y="385793"/>
                  </a:lnTo>
                </a:path>
                <a:path w="1047115" h="965200">
                  <a:moveTo>
                    <a:pt x="63523" y="193595"/>
                  </a:moveTo>
                  <a:lnTo>
                    <a:pt x="63523" y="176143"/>
                  </a:lnTo>
                </a:path>
                <a:path w="1047115" h="965200">
                  <a:moveTo>
                    <a:pt x="272941" y="403245"/>
                  </a:moveTo>
                  <a:lnTo>
                    <a:pt x="272941" y="385793"/>
                  </a:lnTo>
                </a:path>
                <a:path w="1047115" h="965200">
                  <a:moveTo>
                    <a:pt x="272941" y="193595"/>
                  </a:moveTo>
                  <a:lnTo>
                    <a:pt x="272941" y="176143"/>
                  </a:lnTo>
                </a:path>
                <a:path w="1047115" h="965200">
                  <a:moveTo>
                    <a:pt x="482358" y="403245"/>
                  </a:moveTo>
                  <a:lnTo>
                    <a:pt x="482358" y="385793"/>
                  </a:lnTo>
                </a:path>
                <a:path w="1047115" h="965200">
                  <a:moveTo>
                    <a:pt x="482358" y="193595"/>
                  </a:moveTo>
                  <a:lnTo>
                    <a:pt x="482358" y="176143"/>
                  </a:lnTo>
                </a:path>
                <a:path w="1047115" h="965200">
                  <a:moveTo>
                    <a:pt x="691776" y="403012"/>
                  </a:moveTo>
                  <a:lnTo>
                    <a:pt x="691776" y="385561"/>
                  </a:lnTo>
                </a:path>
                <a:path w="1047115" h="965200">
                  <a:moveTo>
                    <a:pt x="691776" y="193595"/>
                  </a:moveTo>
                  <a:lnTo>
                    <a:pt x="691776" y="176143"/>
                  </a:lnTo>
                </a:path>
                <a:path w="1047115" h="965200">
                  <a:moveTo>
                    <a:pt x="901194" y="822080"/>
                  </a:moveTo>
                  <a:lnTo>
                    <a:pt x="901194" y="804629"/>
                  </a:lnTo>
                </a:path>
                <a:path w="1047115" h="965200">
                  <a:moveTo>
                    <a:pt x="901194" y="612663"/>
                  </a:moveTo>
                  <a:lnTo>
                    <a:pt x="901194" y="595211"/>
                  </a:lnTo>
                </a:path>
                <a:path w="1047115" h="965200">
                  <a:moveTo>
                    <a:pt x="901194" y="403012"/>
                  </a:moveTo>
                  <a:lnTo>
                    <a:pt x="901194" y="385561"/>
                  </a:lnTo>
                </a:path>
                <a:path w="1047115" h="965200">
                  <a:moveTo>
                    <a:pt x="901194" y="193595"/>
                  </a:moveTo>
                  <a:lnTo>
                    <a:pt x="901194" y="176143"/>
                  </a:lnTo>
                </a:path>
                <a:path w="1047115" h="965200">
                  <a:moveTo>
                    <a:pt x="30714" y="176143"/>
                  </a:moveTo>
                  <a:lnTo>
                    <a:pt x="63523" y="176143"/>
                  </a:lnTo>
                </a:path>
                <a:path w="1047115" h="965200">
                  <a:moveTo>
                    <a:pt x="240132" y="176143"/>
                  </a:moveTo>
                  <a:lnTo>
                    <a:pt x="272941" y="176143"/>
                  </a:lnTo>
                </a:path>
                <a:path w="1047115" h="965200">
                  <a:moveTo>
                    <a:pt x="449550" y="176143"/>
                  </a:moveTo>
                  <a:lnTo>
                    <a:pt x="482358" y="176143"/>
                  </a:lnTo>
                </a:path>
                <a:path w="1047115" h="965200">
                  <a:moveTo>
                    <a:pt x="658967" y="176143"/>
                  </a:moveTo>
                  <a:lnTo>
                    <a:pt x="691776" y="176143"/>
                  </a:lnTo>
                </a:path>
                <a:path w="1047115" h="965200">
                  <a:moveTo>
                    <a:pt x="868385" y="176143"/>
                  </a:moveTo>
                  <a:lnTo>
                    <a:pt x="901194" y="176143"/>
                  </a:lnTo>
                </a:path>
                <a:path w="1047115" h="965200">
                  <a:moveTo>
                    <a:pt x="30714" y="385793"/>
                  </a:moveTo>
                  <a:lnTo>
                    <a:pt x="63523" y="385793"/>
                  </a:lnTo>
                </a:path>
                <a:path w="1047115" h="965200">
                  <a:moveTo>
                    <a:pt x="240132" y="385793"/>
                  </a:moveTo>
                  <a:lnTo>
                    <a:pt x="272941" y="385793"/>
                  </a:lnTo>
                </a:path>
                <a:path w="1047115" h="965200">
                  <a:moveTo>
                    <a:pt x="449550" y="385793"/>
                  </a:moveTo>
                  <a:lnTo>
                    <a:pt x="482358" y="385793"/>
                  </a:lnTo>
                </a:path>
                <a:path w="1047115" h="965200">
                  <a:moveTo>
                    <a:pt x="658967" y="385561"/>
                  </a:moveTo>
                  <a:lnTo>
                    <a:pt x="691776" y="385561"/>
                  </a:lnTo>
                </a:path>
                <a:path w="1047115" h="965200">
                  <a:moveTo>
                    <a:pt x="868385" y="385561"/>
                  </a:moveTo>
                  <a:lnTo>
                    <a:pt x="901194" y="385561"/>
                  </a:lnTo>
                </a:path>
                <a:path w="1047115" h="965200">
                  <a:moveTo>
                    <a:pt x="868385" y="595211"/>
                  </a:moveTo>
                  <a:lnTo>
                    <a:pt x="901194" y="595211"/>
                  </a:lnTo>
                </a:path>
                <a:path w="1047115" h="965200">
                  <a:moveTo>
                    <a:pt x="868385" y="804629"/>
                  </a:moveTo>
                  <a:lnTo>
                    <a:pt x="901194" y="804629"/>
                  </a:lnTo>
                </a:path>
                <a:path w="1047115" h="965200">
                  <a:moveTo>
                    <a:pt x="141240" y="197550"/>
                  </a:moveTo>
                  <a:lnTo>
                    <a:pt x="144265" y="176143"/>
                  </a:lnTo>
                </a:path>
                <a:path w="1047115" h="965200">
                  <a:moveTo>
                    <a:pt x="141240" y="406968"/>
                  </a:moveTo>
                  <a:lnTo>
                    <a:pt x="144265" y="385793"/>
                  </a:lnTo>
                </a:path>
                <a:path w="1047115" h="965200">
                  <a:moveTo>
                    <a:pt x="350658" y="197550"/>
                  </a:moveTo>
                  <a:lnTo>
                    <a:pt x="353683" y="176143"/>
                  </a:lnTo>
                </a:path>
                <a:path w="1047115" h="965200">
                  <a:moveTo>
                    <a:pt x="350658" y="406968"/>
                  </a:moveTo>
                  <a:lnTo>
                    <a:pt x="353683" y="385793"/>
                  </a:lnTo>
                </a:path>
                <a:path w="1047115" h="965200">
                  <a:moveTo>
                    <a:pt x="560076" y="197550"/>
                  </a:moveTo>
                  <a:lnTo>
                    <a:pt x="563100" y="176143"/>
                  </a:lnTo>
                </a:path>
                <a:path w="1047115" h="965200">
                  <a:moveTo>
                    <a:pt x="560076" y="406968"/>
                  </a:moveTo>
                  <a:lnTo>
                    <a:pt x="563100" y="385793"/>
                  </a:lnTo>
                </a:path>
                <a:path w="1047115" h="965200">
                  <a:moveTo>
                    <a:pt x="769493" y="197318"/>
                  </a:moveTo>
                  <a:lnTo>
                    <a:pt x="772518" y="176143"/>
                  </a:lnTo>
                </a:path>
                <a:path w="1047115" h="965200">
                  <a:moveTo>
                    <a:pt x="769493" y="406968"/>
                  </a:moveTo>
                  <a:lnTo>
                    <a:pt x="772518" y="385561"/>
                  </a:lnTo>
                </a:path>
                <a:path w="1047115" h="965200">
                  <a:moveTo>
                    <a:pt x="769493" y="825803"/>
                  </a:moveTo>
                  <a:lnTo>
                    <a:pt x="772518" y="804629"/>
                  </a:lnTo>
                </a:path>
                <a:path w="1047115" h="965200">
                  <a:moveTo>
                    <a:pt x="978911" y="197318"/>
                  </a:moveTo>
                  <a:lnTo>
                    <a:pt x="981936" y="176143"/>
                  </a:lnTo>
                </a:path>
                <a:path w="1047115" h="965200">
                  <a:moveTo>
                    <a:pt x="978911" y="406968"/>
                  </a:moveTo>
                  <a:lnTo>
                    <a:pt x="981936" y="385561"/>
                  </a:lnTo>
                </a:path>
                <a:path w="1047115" h="965200">
                  <a:moveTo>
                    <a:pt x="978911" y="616386"/>
                  </a:moveTo>
                  <a:lnTo>
                    <a:pt x="981936" y="595211"/>
                  </a:lnTo>
                </a:path>
                <a:path w="1047115" h="965200">
                  <a:moveTo>
                    <a:pt x="978911" y="825803"/>
                  </a:moveTo>
                  <a:lnTo>
                    <a:pt x="981936" y="804629"/>
                  </a:lnTo>
                </a:path>
                <a:path w="1047115" h="965200">
                  <a:moveTo>
                    <a:pt x="141240" y="421394"/>
                  </a:moveTo>
                  <a:lnTo>
                    <a:pt x="141240" y="406968"/>
                  </a:lnTo>
                </a:path>
                <a:path w="1047115" h="965200">
                  <a:moveTo>
                    <a:pt x="141240" y="211977"/>
                  </a:moveTo>
                  <a:lnTo>
                    <a:pt x="141240" y="197550"/>
                  </a:lnTo>
                </a:path>
                <a:path w="1047115" h="965200">
                  <a:moveTo>
                    <a:pt x="141240" y="2559"/>
                  </a:moveTo>
                  <a:lnTo>
                    <a:pt x="141240" y="0"/>
                  </a:lnTo>
                </a:path>
                <a:path w="1047115" h="965200">
                  <a:moveTo>
                    <a:pt x="350658" y="421394"/>
                  </a:moveTo>
                  <a:lnTo>
                    <a:pt x="350658" y="406968"/>
                  </a:lnTo>
                </a:path>
                <a:path w="1047115" h="965200">
                  <a:moveTo>
                    <a:pt x="350658" y="211977"/>
                  </a:moveTo>
                  <a:lnTo>
                    <a:pt x="350658" y="197550"/>
                  </a:lnTo>
                </a:path>
                <a:path w="1047115" h="965200">
                  <a:moveTo>
                    <a:pt x="350658" y="2559"/>
                  </a:moveTo>
                  <a:lnTo>
                    <a:pt x="350658" y="0"/>
                  </a:lnTo>
                </a:path>
                <a:path w="1047115" h="965200">
                  <a:moveTo>
                    <a:pt x="560076" y="421394"/>
                  </a:moveTo>
                  <a:lnTo>
                    <a:pt x="560076" y="406968"/>
                  </a:lnTo>
                </a:path>
                <a:path w="1047115" h="965200">
                  <a:moveTo>
                    <a:pt x="560076" y="211977"/>
                  </a:moveTo>
                  <a:lnTo>
                    <a:pt x="560076" y="197550"/>
                  </a:lnTo>
                </a:path>
                <a:path w="1047115" h="965200">
                  <a:moveTo>
                    <a:pt x="560076" y="2559"/>
                  </a:moveTo>
                  <a:lnTo>
                    <a:pt x="560076" y="0"/>
                  </a:lnTo>
                </a:path>
                <a:path w="1047115" h="965200">
                  <a:moveTo>
                    <a:pt x="769493" y="840463"/>
                  </a:moveTo>
                  <a:lnTo>
                    <a:pt x="769493" y="825803"/>
                  </a:lnTo>
                </a:path>
                <a:path w="1047115" h="965200">
                  <a:moveTo>
                    <a:pt x="769493" y="630812"/>
                  </a:moveTo>
                  <a:lnTo>
                    <a:pt x="769493" y="616618"/>
                  </a:lnTo>
                </a:path>
                <a:path w="1047115" h="965200">
                  <a:moveTo>
                    <a:pt x="769493" y="421394"/>
                  </a:moveTo>
                  <a:lnTo>
                    <a:pt x="769493" y="406968"/>
                  </a:lnTo>
                </a:path>
                <a:path w="1047115" h="965200">
                  <a:moveTo>
                    <a:pt x="769493" y="211977"/>
                  </a:moveTo>
                  <a:lnTo>
                    <a:pt x="769493" y="197550"/>
                  </a:lnTo>
                </a:path>
                <a:path w="1047115" h="965200">
                  <a:moveTo>
                    <a:pt x="769493" y="2559"/>
                  </a:moveTo>
                  <a:lnTo>
                    <a:pt x="769493" y="0"/>
                  </a:lnTo>
                </a:path>
                <a:path w="1047115" h="965200">
                  <a:moveTo>
                    <a:pt x="978911" y="840463"/>
                  </a:moveTo>
                  <a:lnTo>
                    <a:pt x="978911" y="825803"/>
                  </a:lnTo>
                </a:path>
                <a:path w="1047115" h="965200">
                  <a:moveTo>
                    <a:pt x="978911" y="630812"/>
                  </a:moveTo>
                  <a:lnTo>
                    <a:pt x="978911" y="616386"/>
                  </a:lnTo>
                </a:path>
                <a:path w="1047115" h="965200">
                  <a:moveTo>
                    <a:pt x="978911" y="421394"/>
                  </a:moveTo>
                  <a:lnTo>
                    <a:pt x="978911" y="406968"/>
                  </a:lnTo>
                </a:path>
                <a:path w="1047115" h="965200">
                  <a:moveTo>
                    <a:pt x="978911" y="211977"/>
                  </a:moveTo>
                  <a:lnTo>
                    <a:pt x="978911" y="197318"/>
                  </a:lnTo>
                </a:path>
                <a:path w="1047115" h="965200">
                  <a:moveTo>
                    <a:pt x="978911" y="2559"/>
                  </a:moveTo>
                  <a:lnTo>
                    <a:pt x="978911" y="0"/>
                  </a:lnTo>
                </a:path>
                <a:path w="1047115" h="965200">
                  <a:moveTo>
                    <a:pt x="784618" y="845814"/>
                  </a:moveTo>
                  <a:lnTo>
                    <a:pt x="769493" y="840463"/>
                  </a:lnTo>
                </a:path>
                <a:path w="1047115" h="965200">
                  <a:moveTo>
                    <a:pt x="994036" y="845814"/>
                  </a:moveTo>
                  <a:lnTo>
                    <a:pt x="978911" y="840463"/>
                  </a:lnTo>
                </a:path>
                <a:path w="1047115" h="965200">
                  <a:moveTo>
                    <a:pt x="156365" y="426979"/>
                  </a:moveTo>
                  <a:lnTo>
                    <a:pt x="141240" y="421394"/>
                  </a:lnTo>
                </a:path>
                <a:path w="1047115" h="965200">
                  <a:moveTo>
                    <a:pt x="784618" y="636397"/>
                  </a:moveTo>
                  <a:lnTo>
                    <a:pt x="769493" y="630812"/>
                  </a:lnTo>
                </a:path>
                <a:path w="1047115" h="965200">
                  <a:moveTo>
                    <a:pt x="365782" y="426979"/>
                  </a:moveTo>
                  <a:lnTo>
                    <a:pt x="350658" y="421394"/>
                  </a:lnTo>
                </a:path>
                <a:path w="1047115" h="965200">
                  <a:moveTo>
                    <a:pt x="994036" y="636397"/>
                  </a:moveTo>
                  <a:lnTo>
                    <a:pt x="978911" y="630812"/>
                  </a:lnTo>
                </a:path>
                <a:path w="1047115" h="965200">
                  <a:moveTo>
                    <a:pt x="575200" y="426979"/>
                  </a:moveTo>
                  <a:lnTo>
                    <a:pt x="560076" y="421394"/>
                  </a:lnTo>
                </a:path>
                <a:path w="1047115" h="965200">
                  <a:moveTo>
                    <a:pt x="156365" y="217561"/>
                  </a:moveTo>
                  <a:lnTo>
                    <a:pt x="141240" y="211977"/>
                  </a:lnTo>
                </a:path>
                <a:path w="1047115" h="965200">
                  <a:moveTo>
                    <a:pt x="784618" y="426979"/>
                  </a:moveTo>
                  <a:lnTo>
                    <a:pt x="769493" y="421394"/>
                  </a:lnTo>
                </a:path>
                <a:path w="1047115" h="965200">
                  <a:moveTo>
                    <a:pt x="365782" y="217561"/>
                  </a:moveTo>
                  <a:lnTo>
                    <a:pt x="350658" y="211977"/>
                  </a:lnTo>
                </a:path>
                <a:path w="1047115" h="965200">
                  <a:moveTo>
                    <a:pt x="994036" y="426979"/>
                  </a:moveTo>
                  <a:lnTo>
                    <a:pt x="978911" y="421394"/>
                  </a:lnTo>
                </a:path>
                <a:path w="1047115" h="965200">
                  <a:moveTo>
                    <a:pt x="575200" y="217561"/>
                  </a:moveTo>
                  <a:lnTo>
                    <a:pt x="560076" y="211977"/>
                  </a:lnTo>
                </a:path>
                <a:path w="1047115" h="965200">
                  <a:moveTo>
                    <a:pt x="156365" y="8144"/>
                  </a:moveTo>
                  <a:lnTo>
                    <a:pt x="141240" y="2559"/>
                  </a:lnTo>
                </a:path>
                <a:path w="1047115" h="965200">
                  <a:moveTo>
                    <a:pt x="784618" y="217561"/>
                  </a:moveTo>
                  <a:lnTo>
                    <a:pt x="769493" y="211977"/>
                  </a:lnTo>
                </a:path>
                <a:path w="1047115" h="965200">
                  <a:moveTo>
                    <a:pt x="365782" y="7911"/>
                  </a:moveTo>
                  <a:lnTo>
                    <a:pt x="350658" y="2559"/>
                  </a:lnTo>
                </a:path>
                <a:path w="1047115" h="965200">
                  <a:moveTo>
                    <a:pt x="994036" y="217329"/>
                  </a:moveTo>
                  <a:lnTo>
                    <a:pt x="978911" y="211977"/>
                  </a:lnTo>
                </a:path>
                <a:path w="1047115" h="965200">
                  <a:moveTo>
                    <a:pt x="575200" y="7911"/>
                  </a:moveTo>
                  <a:lnTo>
                    <a:pt x="560076" y="2559"/>
                  </a:lnTo>
                </a:path>
                <a:path w="1047115" h="965200">
                  <a:moveTo>
                    <a:pt x="784618" y="7911"/>
                  </a:moveTo>
                  <a:lnTo>
                    <a:pt x="769493" y="2559"/>
                  </a:lnTo>
                </a:path>
                <a:path w="1047115" h="965200">
                  <a:moveTo>
                    <a:pt x="994036" y="7911"/>
                  </a:moveTo>
                  <a:lnTo>
                    <a:pt x="978911" y="2559"/>
                  </a:lnTo>
                </a:path>
                <a:path w="1047115" h="965200">
                  <a:moveTo>
                    <a:pt x="1044994" y="845814"/>
                  </a:moveTo>
                  <a:lnTo>
                    <a:pt x="994036" y="845814"/>
                  </a:lnTo>
                </a:path>
                <a:path w="1047115" h="965200">
                  <a:moveTo>
                    <a:pt x="835576" y="845814"/>
                  </a:moveTo>
                  <a:lnTo>
                    <a:pt x="784618" y="845814"/>
                  </a:lnTo>
                </a:path>
                <a:path w="1047115" h="965200">
                  <a:moveTo>
                    <a:pt x="1044994" y="636397"/>
                  </a:moveTo>
                  <a:lnTo>
                    <a:pt x="994036" y="636397"/>
                  </a:lnTo>
                </a:path>
                <a:path w="1047115" h="965200">
                  <a:moveTo>
                    <a:pt x="835576" y="636397"/>
                  </a:moveTo>
                  <a:lnTo>
                    <a:pt x="784618" y="636397"/>
                  </a:lnTo>
                </a:path>
                <a:path w="1047115" h="965200">
                  <a:moveTo>
                    <a:pt x="1044994" y="426979"/>
                  </a:moveTo>
                  <a:lnTo>
                    <a:pt x="994036" y="426979"/>
                  </a:lnTo>
                </a:path>
                <a:path w="1047115" h="965200">
                  <a:moveTo>
                    <a:pt x="835576" y="426979"/>
                  </a:moveTo>
                  <a:lnTo>
                    <a:pt x="784618" y="426979"/>
                  </a:lnTo>
                </a:path>
                <a:path w="1047115" h="965200">
                  <a:moveTo>
                    <a:pt x="626158" y="426979"/>
                  </a:moveTo>
                  <a:lnTo>
                    <a:pt x="575200" y="426979"/>
                  </a:lnTo>
                </a:path>
                <a:path w="1047115" h="965200">
                  <a:moveTo>
                    <a:pt x="416741" y="426979"/>
                  </a:moveTo>
                  <a:lnTo>
                    <a:pt x="365782" y="426979"/>
                  </a:lnTo>
                </a:path>
                <a:path w="1047115" h="965200">
                  <a:moveTo>
                    <a:pt x="207323" y="426979"/>
                  </a:moveTo>
                  <a:lnTo>
                    <a:pt x="156365" y="426979"/>
                  </a:lnTo>
                </a:path>
                <a:path w="1047115" h="965200">
                  <a:moveTo>
                    <a:pt x="1044994" y="217329"/>
                  </a:moveTo>
                  <a:lnTo>
                    <a:pt x="994036" y="217329"/>
                  </a:lnTo>
                </a:path>
                <a:path w="1047115" h="965200">
                  <a:moveTo>
                    <a:pt x="835576" y="217561"/>
                  </a:moveTo>
                  <a:lnTo>
                    <a:pt x="784618" y="217561"/>
                  </a:lnTo>
                </a:path>
                <a:path w="1047115" h="965200">
                  <a:moveTo>
                    <a:pt x="626158" y="217561"/>
                  </a:moveTo>
                  <a:lnTo>
                    <a:pt x="575200" y="217561"/>
                  </a:lnTo>
                </a:path>
                <a:path w="1047115" h="965200">
                  <a:moveTo>
                    <a:pt x="416741" y="217561"/>
                  </a:moveTo>
                  <a:lnTo>
                    <a:pt x="365782" y="217561"/>
                  </a:lnTo>
                </a:path>
                <a:path w="1047115" h="965200">
                  <a:moveTo>
                    <a:pt x="207323" y="217561"/>
                  </a:moveTo>
                  <a:lnTo>
                    <a:pt x="156365" y="217561"/>
                  </a:lnTo>
                </a:path>
                <a:path w="1047115" h="965200">
                  <a:moveTo>
                    <a:pt x="1044994" y="7911"/>
                  </a:moveTo>
                  <a:lnTo>
                    <a:pt x="994036" y="7911"/>
                  </a:lnTo>
                </a:path>
                <a:path w="1047115" h="965200">
                  <a:moveTo>
                    <a:pt x="835576" y="7911"/>
                  </a:moveTo>
                  <a:lnTo>
                    <a:pt x="784618" y="7911"/>
                  </a:lnTo>
                </a:path>
                <a:path w="1047115" h="965200">
                  <a:moveTo>
                    <a:pt x="626158" y="7911"/>
                  </a:moveTo>
                  <a:lnTo>
                    <a:pt x="575200" y="7911"/>
                  </a:lnTo>
                </a:path>
                <a:path w="1047115" h="965200">
                  <a:moveTo>
                    <a:pt x="416508" y="7911"/>
                  </a:moveTo>
                  <a:lnTo>
                    <a:pt x="365782" y="8144"/>
                  </a:lnTo>
                </a:path>
                <a:path w="1047115" h="965200">
                  <a:moveTo>
                    <a:pt x="207090" y="8144"/>
                  </a:moveTo>
                  <a:lnTo>
                    <a:pt x="156365" y="8144"/>
                  </a:lnTo>
                </a:path>
                <a:path w="1047115" h="965200">
                  <a:moveTo>
                    <a:pt x="206625" y="7911"/>
                  </a:moveTo>
                  <a:lnTo>
                    <a:pt x="207090" y="0"/>
                  </a:lnTo>
                </a:path>
                <a:path w="1047115" h="965200">
                  <a:moveTo>
                    <a:pt x="206625" y="217561"/>
                  </a:moveTo>
                  <a:lnTo>
                    <a:pt x="208486" y="178237"/>
                  </a:lnTo>
                </a:path>
                <a:path w="1047115" h="965200">
                  <a:moveTo>
                    <a:pt x="206625" y="426979"/>
                  </a:moveTo>
                  <a:lnTo>
                    <a:pt x="208486" y="387655"/>
                  </a:lnTo>
                </a:path>
                <a:path w="1047115" h="965200">
                  <a:moveTo>
                    <a:pt x="416043" y="7911"/>
                  </a:moveTo>
                  <a:lnTo>
                    <a:pt x="416508" y="0"/>
                  </a:lnTo>
                </a:path>
                <a:path w="1047115" h="965200">
                  <a:moveTo>
                    <a:pt x="416043" y="217561"/>
                  </a:moveTo>
                  <a:lnTo>
                    <a:pt x="417904" y="178237"/>
                  </a:lnTo>
                </a:path>
                <a:path w="1047115" h="965200">
                  <a:moveTo>
                    <a:pt x="416043" y="426979"/>
                  </a:moveTo>
                  <a:lnTo>
                    <a:pt x="417904" y="387655"/>
                  </a:lnTo>
                </a:path>
                <a:path w="1047115" h="965200">
                  <a:moveTo>
                    <a:pt x="625460" y="7911"/>
                  </a:moveTo>
                  <a:lnTo>
                    <a:pt x="625926" y="0"/>
                  </a:lnTo>
                </a:path>
                <a:path w="1047115" h="965200">
                  <a:moveTo>
                    <a:pt x="625460" y="217329"/>
                  </a:moveTo>
                  <a:lnTo>
                    <a:pt x="627322" y="178237"/>
                  </a:lnTo>
                </a:path>
                <a:path w="1047115" h="965200">
                  <a:moveTo>
                    <a:pt x="625460" y="426979"/>
                  </a:moveTo>
                  <a:lnTo>
                    <a:pt x="627555" y="387655"/>
                  </a:lnTo>
                </a:path>
                <a:path w="1047115" h="965200">
                  <a:moveTo>
                    <a:pt x="834878" y="7911"/>
                  </a:moveTo>
                  <a:lnTo>
                    <a:pt x="835344" y="0"/>
                  </a:lnTo>
                </a:path>
                <a:path w="1047115" h="965200">
                  <a:moveTo>
                    <a:pt x="834878" y="217329"/>
                  </a:moveTo>
                  <a:lnTo>
                    <a:pt x="836740" y="178237"/>
                  </a:lnTo>
                </a:path>
                <a:path w="1047115" h="965200">
                  <a:moveTo>
                    <a:pt x="834878" y="426979"/>
                  </a:moveTo>
                  <a:lnTo>
                    <a:pt x="836972" y="387655"/>
                  </a:lnTo>
                </a:path>
                <a:path w="1047115" h="965200">
                  <a:moveTo>
                    <a:pt x="834878" y="636397"/>
                  </a:moveTo>
                  <a:lnTo>
                    <a:pt x="836972" y="597073"/>
                  </a:lnTo>
                </a:path>
                <a:path w="1047115" h="965200">
                  <a:moveTo>
                    <a:pt x="834878" y="845814"/>
                  </a:moveTo>
                  <a:lnTo>
                    <a:pt x="836972" y="806490"/>
                  </a:lnTo>
                </a:path>
                <a:path w="1047115" h="965200">
                  <a:moveTo>
                    <a:pt x="1044296" y="7911"/>
                  </a:moveTo>
                  <a:lnTo>
                    <a:pt x="1044761" y="0"/>
                  </a:lnTo>
                </a:path>
                <a:path w="1047115" h="965200">
                  <a:moveTo>
                    <a:pt x="1044296" y="217329"/>
                  </a:moveTo>
                  <a:lnTo>
                    <a:pt x="1046157" y="178237"/>
                  </a:lnTo>
                </a:path>
                <a:path w="1047115" h="965200">
                  <a:moveTo>
                    <a:pt x="1044296" y="426979"/>
                  </a:moveTo>
                  <a:lnTo>
                    <a:pt x="1046390" y="387655"/>
                  </a:lnTo>
                </a:path>
                <a:path w="1047115" h="965200">
                  <a:moveTo>
                    <a:pt x="1044296" y="636397"/>
                  </a:moveTo>
                  <a:lnTo>
                    <a:pt x="1046390" y="597073"/>
                  </a:lnTo>
                </a:path>
                <a:path w="1047115" h="965200">
                  <a:moveTo>
                    <a:pt x="1044296" y="845814"/>
                  </a:moveTo>
                  <a:lnTo>
                    <a:pt x="1046390" y="806490"/>
                  </a:lnTo>
                </a:path>
                <a:path w="1047115" h="965200">
                  <a:moveTo>
                    <a:pt x="836740" y="807887"/>
                  </a:moveTo>
                  <a:lnTo>
                    <a:pt x="772518" y="804629"/>
                  </a:lnTo>
                </a:path>
                <a:path w="1047115" h="965200">
                  <a:moveTo>
                    <a:pt x="1046157" y="807887"/>
                  </a:moveTo>
                  <a:lnTo>
                    <a:pt x="981936" y="804629"/>
                  </a:lnTo>
                </a:path>
                <a:path w="1047115" h="965200">
                  <a:moveTo>
                    <a:pt x="836740" y="598236"/>
                  </a:moveTo>
                  <a:lnTo>
                    <a:pt x="777637" y="595444"/>
                  </a:lnTo>
                </a:path>
                <a:path w="1047115" h="965200">
                  <a:moveTo>
                    <a:pt x="1046157" y="598236"/>
                  </a:moveTo>
                  <a:lnTo>
                    <a:pt x="981936" y="595211"/>
                  </a:lnTo>
                </a:path>
                <a:path w="1047115" h="965200">
                  <a:moveTo>
                    <a:pt x="208486" y="388818"/>
                  </a:moveTo>
                  <a:lnTo>
                    <a:pt x="144265" y="385793"/>
                  </a:lnTo>
                </a:path>
                <a:path w="1047115" h="965200">
                  <a:moveTo>
                    <a:pt x="417904" y="388818"/>
                  </a:moveTo>
                  <a:lnTo>
                    <a:pt x="353683" y="385793"/>
                  </a:lnTo>
                </a:path>
                <a:path w="1047115" h="965200">
                  <a:moveTo>
                    <a:pt x="627322" y="388818"/>
                  </a:moveTo>
                  <a:lnTo>
                    <a:pt x="563100" y="385561"/>
                  </a:lnTo>
                </a:path>
                <a:path w="1047115" h="965200">
                  <a:moveTo>
                    <a:pt x="836740" y="388818"/>
                  </a:moveTo>
                  <a:lnTo>
                    <a:pt x="772518" y="385561"/>
                  </a:lnTo>
                </a:path>
                <a:path w="1047115" h="965200">
                  <a:moveTo>
                    <a:pt x="1046157" y="388818"/>
                  </a:moveTo>
                  <a:lnTo>
                    <a:pt x="981936" y="385561"/>
                  </a:lnTo>
                </a:path>
                <a:path w="1047115" h="965200">
                  <a:moveTo>
                    <a:pt x="208486" y="179401"/>
                  </a:moveTo>
                  <a:lnTo>
                    <a:pt x="144265" y="176143"/>
                  </a:lnTo>
                </a:path>
                <a:path w="1047115" h="965200">
                  <a:moveTo>
                    <a:pt x="417904" y="179401"/>
                  </a:moveTo>
                  <a:lnTo>
                    <a:pt x="353683" y="176143"/>
                  </a:lnTo>
                </a:path>
                <a:path w="1047115" h="965200">
                  <a:moveTo>
                    <a:pt x="627322" y="179401"/>
                  </a:moveTo>
                  <a:lnTo>
                    <a:pt x="563100" y="176143"/>
                  </a:lnTo>
                </a:path>
                <a:path w="1047115" h="965200">
                  <a:moveTo>
                    <a:pt x="836740" y="179401"/>
                  </a:moveTo>
                  <a:lnTo>
                    <a:pt x="772518" y="176143"/>
                  </a:lnTo>
                </a:path>
                <a:path w="1047115" h="965200">
                  <a:moveTo>
                    <a:pt x="1046157" y="179401"/>
                  </a:moveTo>
                  <a:lnTo>
                    <a:pt x="981936" y="176143"/>
                  </a:lnTo>
                </a:path>
                <a:path w="1047115" h="965200">
                  <a:moveTo>
                    <a:pt x="70038" y="489339"/>
                  </a:moveTo>
                  <a:lnTo>
                    <a:pt x="66315" y="481428"/>
                  </a:lnTo>
                </a:path>
                <a:path w="1047115" h="965200">
                  <a:moveTo>
                    <a:pt x="70038" y="279921"/>
                  </a:moveTo>
                  <a:lnTo>
                    <a:pt x="66315" y="272010"/>
                  </a:lnTo>
                </a:path>
                <a:path w="1047115" h="965200">
                  <a:moveTo>
                    <a:pt x="70038" y="70503"/>
                  </a:moveTo>
                  <a:lnTo>
                    <a:pt x="66315" y="62592"/>
                  </a:lnTo>
                </a:path>
                <a:path w="1047115" h="965200">
                  <a:moveTo>
                    <a:pt x="279456" y="489339"/>
                  </a:moveTo>
                  <a:lnTo>
                    <a:pt x="275733" y="481428"/>
                  </a:lnTo>
                </a:path>
                <a:path w="1047115" h="965200">
                  <a:moveTo>
                    <a:pt x="279456" y="279921"/>
                  </a:moveTo>
                  <a:lnTo>
                    <a:pt x="275733" y="272010"/>
                  </a:lnTo>
                </a:path>
                <a:path w="1047115" h="965200">
                  <a:moveTo>
                    <a:pt x="279456" y="70271"/>
                  </a:moveTo>
                  <a:lnTo>
                    <a:pt x="275733" y="62592"/>
                  </a:lnTo>
                </a:path>
                <a:path w="1047115" h="965200">
                  <a:moveTo>
                    <a:pt x="488874" y="489339"/>
                  </a:moveTo>
                  <a:lnTo>
                    <a:pt x="485151" y="481428"/>
                  </a:lnTo>
                </a:path>
                <a:path w="1047115" h="965200">
                  <a:moveTo>
                    <a:pt x="488874" y="279921"/>
                  </a:moveTo>
                  <a:lnTo>
                    <a:pt x="485151" y="272010"/>
                  </a:lnTo>
                </a:path>
                <a:path w="1047115" h="965200">
                  <a:moveTo>
                    <a:pt x="488874" y="70271"/>
                  </a:moveTo>
                  <a:lnTo>
                    <a:pt x="485151" y="62592"/>
                  </a:lnTo>
                </a:path>
                <a:path w="1047115" h="965200">
                  <a:moveTo>
                    <a:pt x="698291" y="489339"/>
                  </a:moveTo>
                  <a:lnTo>
                    <a:pt x="694568" y="481428"/>
                  </a:lnTo>
                </a:path>
                <a:path w="1047115" h="965200">
                  <a:moveTo>
                    <a:pt x="907709" y="908174"/>
                  </a:moveTo>
                  <a:lnTo>
                    <a:pt x="903986" y="900263"/>
                  </a:lnTo>
                </a:path>
                <a:path w="1047115" h="965200">
                  <a:moveTo>
                    <a:pt x="698291" y="279921"/>
                  </a:moveTo>
                  <a:lnTo>
                    <a:pt x="694568" y="272010"/>
                  </a:lnTo>
                </a:path>
                <a:path w="1047115" h="965200">
                  <a:moveTo>
                    <a:pt x="907709" y="698757"/>
                  </a:moveTo>
                  <a:lnTo>
                    <a:pt x="903986" y="690845"/>
                  </a:lnTo>
                </a:path>
                <a:path w="1047115" h="965200">
                  <a:moveTo>
                    <a:pt x="698291" y="70271"/>
                  </a:moveTo>
                  <a:lnTo>
                    <a:pt x="694568" y="62592"/>
                  </a:lnTo>
                </a:path>
                <a:path w="1047115" h="965200">
                  <a:moveTo>
                    <a:pt x="907709" y="489339"/>
                  </a:moveTo>
                  <a:lnTo>
                    <a:pt x="903986" y="481428"/>
                  </a:lnTo>
                </a:path>
                <a:path w="1047115" h="965200">
                  <a:moveTo>
                    <a:pt x="907709" y="279688"/>
                  </a:moveTo>
                  <a:lnTo>
                    <a:pt x="903986" y="272010"/>
                  </a:lnTo>
                </a:path>
                <a:path w="1047115" h="965200">
                  <a:moveTo>
                    <a:pt x="907709" y="70271"/>
                  </a:moveTo>
                  <a:lnTo>
                    <a:pt x="903986" y="62592"/>
                  </a:lnTo>
                </a:path>
                <a:path w="1047115" h="965200">
                  <a:moveTo>
                    <a:pt x="78647" y="536574"/>
                  </a:moveTo>
                  <a:lnTo>
                    <a:pt x="74459" y="522846"/>
                  </a:lnTo>
                </a:path>
                <a:path w="1047115" h="965200">
                  <a:moveTo>
                    <a:pt x="78647" y="326924"/>
                  </a:moveTo>
                  <a:lnTo>
                    <a:pt x="74459" y="313195"/>
                  </a:lnTo>
                </a:path>
                <a:path w="1047115" h="965200">
                  <a:moveTo>
                    <a:pt x="78647" y="117506"/>
                  </a:moveTo>
                  <a:lnTo>
                    <a:pt x="74459" y="103778"/>
                  </a:lnTo>
                </a:path>
                <a:path w="1047115" h="965200">
                  <a:moveTo>
                    <a:pt x="288065" y="536342"/>
                  </a:moveTo>
                  <a:lnTo>
                    <a:pt x="283877" y="522846"/>
                  </a:lnTo>
                </a:path>
                <a:path w="1047115" h="965200">
                  <a:moveTo>
                    <a:pt x="288065" y="326924"/>
                  </a:moveTo>
                  <a:lnTo>
                    <a:pt x="283877" y="313195"/>
                  </a:lnTo>
                </a:path>
                <a:path w="1047115" h="965200">
                  <a:moveTo>
                    <a:pt x="288065" y="117506"/>
                  </a:moveTo>
                  <a:lnTo>
                    <a:pt x="283877" y="103778"/>
                  </a:lnTo>
                </a:path>
                <a:path w="1047115" h="965200">
                  <a:moveTo>
                    <a:pt x="497483" y="536342"/>
                  </a:moveTo>
                  <a:lnTo>
                    <a:pt x="493295" y="522613"/>
                  </a:lnTo>
                </a:path>
                <a:path w="1047115" h="965200">
                  <a:moveTo>
                    <a:pt x="497483" y="326924"/>
                  </a:moveTo>
                  <a:lnTo>
                    <a:pt x="493295" y="313195"/>
                  </a:lnTo>
                </a:path>
                <a:path w="1047115" h="965200">
                  <a:moveTo>
                    <a:pt x="497483" y="117506"/>
                  </a:moveTo>
                  <a:lnTo>
                    <a:pt x="493295" y="103778"/>
                  </a:lnTo>
                </a:path>
                <a:path w="1047115" h="965200">
                  <a:moveTo>
                    <a:pt x="706901" y="536342"/>
                  </a:moveTo>
                  <a:lnTo>
                    <a:pt x="702712" y="522613"/>
                  </a:lnTo>
                </a:path>
                <a:path w="1047115" h="965200">
                  <a:moveTo>
                    <a:pt x="706901" y="326924"/>
                  </a:moveTo>
                  <a:lnTo>
                    <a:pt x="702712" y="313195"/>
                  </a:lnTo>
                </a:path>
                <a:path w="1047115" h="965200">
                  <a:moveTo>
                    <a:pt x="916318" y="955410"/>
                  </a:moveTo>
                  <a:lnTo>
                    <a:pt x="912130" y="941681"/>
                  </a:lnTo>
                </a:path>
                <a:path w="1047115" h="965200">
                  <a:moveTo>
                    <a:pt x="706901" y="117506"/>
                  </a:moveTo>
                  <a:lnTo>
                    <a:pt x="702712" y="103778"/>
                  </a:lnTo>
                </a:path>
                <a:path w="1047115" h="965200">
                  <a:moveTo>
                    <a:pt x="916318" y="745759"/>
                  </a:moveTo>
                  <a:lnTo>
                    <a:pt x="912130" y="732263"/>
                  </a:lnTo>
                </a:path>
                <a:path w="1047115" h="965200">
                  <a:moveTo>
                    <a:pt x="916318" y="536342"/>
                  </a:moveTo>
                  <a:lnTo>
                    <a:pt x="912130" y="522613"/>
                  </a:lnTo>
                </a:path>
                <a:path w="1047115" h="965200">
                  <a:moveTo>
                    <a:pt x="916318" y="326924"/>
                  </a:moveTo>
                  <a:lnTo>
                    <a:pt x="912130" y="313195"/>
                  </a:lnTo>
                </a:path>
                <a:path w="1047115" h="965200">
                  <a:moveTo>
                    <a:pt x="916318" y="117506"/>
                  </a:moveTo>
                  <a:lnTo>
                    <a:pt x="912130" y="103778"/>
                  </a:lnTo>
                </a:path>
                <a:path w="1047115" h="965200">
                  <a:moveTo>
                    <a:pt x="154969" y="117506"/>
                  </a:moveTo>
                  <a:lnTo>
                    <a:pt x="160320" y="112387"/>
                  </a:lnTo>
                </a:path>
                <a:path w="1047115" h="965200">
                  <a:moveTo>
                    <a:pt x="154969" y="326924"/>
                  </a:moveTo>
                  <a:lnTo>
                    <a:pt x="160320" y="321805"/>
                  </a:lnTo>
                </a:path>
                <a:path w="1047115" h="965200">
                  <a:moveTo>
                    <a:pt x="364386" y="117506"/>
                  </a:moveTo>
                  <a:lnTo>
                    <a:pt x="369738" y="112387"/>
                  </a:lnTo>
                </a:path>
                <a:path w="1047115" h="965200">
                  <a:moveTo>
                    <a:pt x="154969" y="536574"/>
                  </a:moveTo>
                  <a:lnTo>
                    <a:pt x="160320" y="531222"/>
                  </a:lnTo>
                </a:path>
                <a:path w="1047115" h="965200">
                  <a:moveTo>
                    <a:pt x="364386" y="326924"/>
                  </a:moveTo>
                  <a:lnTo>
                    <a:pt x="369738" y="321805"/>
                  </a:lnTo>
                </a:path>
                <a:path w="1047115" h="965200">
                  <a:moveTo>
                    <a:pt x="573804" y="117506"/>
                  </a:moveTo>
                  <a:lnTo>
                    <a:pt x="579156" y="112387"/>
                  </a:lnTo>
                </a:path>
                <a:path w="1047115" h="965200">
                  <a:moveTo>
                    <a:pt x="364386" y="536342"/>
                  </a:moveTo>
                  <a:lnTo>
                    <a:pt x="369738" y="531222"/>
                  </a:lnTo>
                </a:path>
                <a:path w="1047115" h="965200">
                  <a:moveTo>
                    <a:pt x="573804" y="326924"/>
                  </a:moveTo>
                  <a:lnTo>
                    <a:pt x="579156" y="321805"/>
                  </a:lnTo>
                </a:path>
                <a:path w="1047115" h="965200">
                  <a:moveTo>
                    <a:pt x="783222" y="117506"/>
                  </a:moveTo>
                  <a:lnTo>
                    <a:pt x="788574" y="112387"/>
                  </a:lnTo>
                </a:path>
                <a:path w="1047115" h="965200">
                  <a:moveTo>
                    <a:pt x="573804" y="536342"/>
                  </a:moveTo>
                  <a:lnTo>
                    <a:pt x="579156" y="531222"/>
                  </a:lnTo>
                </a:path>
                <a:path w="1047115" h="965200">
                  <a:moveTo>
                    <a:pt x="783222" y="326924"/>
                  </a:moveTo>
                  <a:lnTo>
                    <a:pt x="788574" y="321805"/>
                  </a:lnTo>
                </a:path>
                <a:path w="1047115" h="965200">
                  <a:moveTo>
                    <a:pt x="992639" y="117506"/>
                  </a:moveTo>
                  <a:lnTo>
                    <a:pt x="997991" y="112154"/>
                  </a:lnTo>
                </a:path>
                <a:path w="1047115" h="965200">
                  <a:moveTo>
                    <a:pt x="783222" y="536342"/>
                  </a:moveTo>
                  <a:lnTo>
                    <a:pt x="788574" y="531222"/>
                  </a:lnTo>
                </a:path>
                <a:path w="1047115" h="965200">
                  <a:moveTo>
                    <a:pt x="992639" y="326924"/>
                  </a:moveTo>
                  <a:lnTo>
                    <a:pt x="997991" y="321805"/>
                  </a:lnTo>
                </a:path>
                <a:path w="1047115" h="965200">
                  <a:moveTo>
                    <a:pt x="783222" y="745992"/>
                  </a:moveTo>
                  <a:lnTo>
                    <a:pt x="788574" y="740640"/>
                  </a:lnTo>
                </a:path>
                <a:path w="1047115" h="965200">
                  <a:moveTo>
                    <a:pt x="992639" y="536342"/>
                  </a:moveTo>
                  <a:lnTo>
                    <a:pt x="997991" y="531222"/>
                  </a:lnTo>
                </a:path>
                <a:path w="1047115" h="965200">
                  <a:moveTo>
                    <a:pt x="783222" y="955410"/>
                  </a:moveTo>
                  <a:lnTo>
                    <a:pt x="788574" y="950058"/>
                  </a:lnTo>
                </a:path>
                <a:path w="1047115" h="965200">
                  <a:moveTo>
                    <a:pt x="992639" y="745759"/>
                  </a:moveTo>
                  <a:lnTo>
                    <a:pt x="997991" y="740640"/>
                  </a:lnTo>
                </a:path>
                <a:path w="1047115" h="965200">
                  <a:moveTo>
                    <a:pt x="992639" y="955410"/>
                  </a:moveTo>
                  <a:lnTo>
                    <a:pt x="997991" y="950058"/>
                  </a:lnTo>
                </a:path>
                <a:path w="1047115" h="965200">
                  <a:moveTo>
                    <a:pt x="209185" y="509815"/>
                  </a:moveTo>
                  <a:lnTo>
                    <a:pt x="208719" y="505627"/>
                  </a:lnTo>
                </a:path>
                <a:path w="1047115" h="965200">
                  <a:moveTo>
                    <a:pt x="209185" y="300398"/>
                  </a:moveTo>
                  <a:lnTo>
                    <a:pt x="208719" y="295977"/>
                  </a:lnTo>
                </a:path>
                <a:path w="1047115" h="965200">
                  <a:moveTo>
                    <a:pt x="209185" y="90980"/>
                  </a:moveTo>
                  <a:lnTo>
                    <a:pt x="208719" y="86559"/>
                  </a:lnTo>
                </a:path>
                <a:path w="1047115" h="965200">
                  <a:moveTo>
                    <a:pt x="418602" y="509815"/>
                  </a:moveTo>
                  <a:lnTo>
                    <a:pt x="418137" y="505394"/>
                  </a:lnTo>
                </a:path>
                <a:path w="1047115" h="965200">
                  <a:moveTo>
                    <a:pt x="418602" y="300398"/>
                  </a:moveTo>
                  <a:lnTo>
                    <a:pt x="418137" y="295977"/>
                  </a:lnTo>
                </a:path>
                <a:path w="1047115" h="965200">
                  <a:moveTo>
                    <a:pt x="418602" y="90980"/>
                  </a:moveTo>
                  <a:lnTo>
                    <a:pt x="418137" y="86559"/>
                  </a:lnTo>
                </a:path>
                <a:path w="1047115" h="965200">
                  <a:moveTo>
                    <a:pt x="628020" y="509815"/>
                  </a:moveTo>
                  <a:lnTo>
                    <a:pt x="627555" y="505394"/>
                  </a:lnTo>
                </a:path>
                <a:path w="1047115" h="965200">
                  <a:moveTo>
                    <a:pt x="628020" y="300398"/>
                  </a:moveTo>
                  <a:lnTo>
                    <a:pt x="627555" y="295977"/>
                  </a:lnTo>
                </a:path>
                <a:path w="1047115" h="965200">
                  <a:moveTo>
                    <a:pt x="628020" y="90980"/>
                  </a:moveTo>
                  <a:lnTo>
                    <a:pt x="627555" y="86559"/>
                  </a:lnTo>
                </a:path>
                <a:path w="1047115" h="965200">
                  <a:moveTo>
                    <a:pt x="837438" y="928651"/>
                  </a:moveTo>
                  <a:lnTo>
                    <a:pt x="836972" y="924462"/>
                  </a:lnTo>
                </a:path>
                <a:path w="1047115" h="965200">
                  <a:moveTo>
                    <a:pt x="837438" y="719233"/>
                  </a:moveTo>
                  <a:lnTo>
                    <a:pt x="836972" y="715045"/>
                  </a:lnTo>
                </a:path>
                <a:path w="1047115" h="965200">
                  <a:moveTo>
                    <a:pt x="837438" y="509815"/>
                  </a:moveTo>
                  <a:lnTo>
                    <a:pt x="836972" y="505394"/>
                  </a:lnTo>
                </a:path>
                <a:path w="1047115" h="965200">
                  <a:moveTo>
                    <a:pt x="837438" y="300398"/>
                  </a:moveTo>
                  <a:lnTo>
                    <a:pt x="836972" y="295977"/>
                  </a:lnTo>
                </a:path>
                <a:path w="1047115" h="965200">
                  <a:moveTo>
                    <a:pt x="837438" y="90980"/>
                  </a:moveTo>
                  <a:lnTo>
                    <a:pt x="836972" y="86559"/>
                  </a:lnTo>
                </a:path>
                <a:path w="1047115" h="965200">
                  <a:moveTo>
                    <a:pt x="1046855" y="928651"/>
                  </a:moveTo>
                  <a:lnTo>
                    <a:pt x="1046390" y="924462"/>
                  </a:lnTo>
                </a:path>
                <a:path w="1047115" h="965200">
                  <a:moveTo>
                    <a:pt x="1046855" y="719233"/>
                  </a:moveTo>
                  <a:lnTo>
                    <a:pt x="1046390" y="714812"/>
                  </a:lnTo>
                </a:path>
                <a:path w="1047115" h="965200">
                  <a:moveTo>
                    <a:pt x="1046855" y="509815"/>
                  </a:moveTo>
                  <a:lnTo>
                    <a:pt x="1046390" y="505394"/>
                  </a:lnTo>
                </a:path>
                <a:path w="1047115" h="965200">
                  <a:moveTo>
                    <a:pt x="1046855" y="300398"/>
                  </a:moveTo>
                  <a:lnTo>
                    <a:pt x="1046390" y="295977"/>
                  </a:lnTo>
                </a:path>
                <a:path w="1047115" h="965200">
                  <a:moveTo>
                    <a:pt x="1046855" y="90980"/>
                  </a:moveTo>
                  <a:lnTo>
                    <a:pt x="1046390" y="86559"/>
                  </a:lnTo>
                </a:path>
                <a:path w="1047115" h="965200">
                  <a:moveTo>
                    <a:pt x="208719" y="505627"/>
                  </a:moveTo>
                  <a:lnTo>
                    <a:pt x="205927" y="501439"/>
                  </a:lnTo>
                </a:path>
                <a:path w="1047115" h="965200">
                  <a:moveTo>
                    <a:pt x="208719" y="295977"/>
                  </a:moveTo>
                  <a:lnTo>
                    <a:pt x="205927" y="292021"/>
                  </a:lnTo>
                </a:path>
                <a:path w="1047115" h="965200">
                  <a:moveTo>
                    <a:pt x="418137" y="505394"/>
                  </a:moveTo>
                  <a:lnTo>
                    <a:pt x="415345" y="501439"/>
                  </a:lnTo>
                </a:path>
                <a:path w="1047115" h="965200">
                  <a:moveTo>
                    <a:pt x="208719" y="86559"/>
                  </a:moveTo>
                  <a:lnTo>
                    <a:pt x="205927" y="82603"/>
                  </a:lnTo>
                </a:path>
                <a:path w="1047115" h="965200">
                  <a:moveTo>
                    <a:pt x="836972" y="924462"/>
                  </a:moveTo>
                  <a:lnTo>
                    <a:pt x="834180" y="920507"/>
                  </a:lnTo>
                </a:path>
                <a:path w="1047115" h="965200">
                  <a:moveTo>
                    <a:pt x="418137" y="295977"/>
                  </a:moveTo>
                  <a:lnTo>
                    <a:pt x="415345" y="292021"/>
                  </a:lnTo>
                </a:path>
                <a:path w="1047115" h="965200">
                  <a:moveTo>
                    <a:pt x="627555" y="505394"/>
                  </a:moveTo>
                  <a:lnTo>
                    <a:pt x="624762" y="501439"/>
                  </a:lnTo>
                </a:path>
                <a:path w="1047115" h="965200">
                  <a:moveTo>
                    <a:pt x="836972" y="715045"/>
                  </a:moveTo>
                  <a:lnTo>
                    <a:pt x="834180" y="710856"/>
                  </a:lnTo>
                </a:path>
                <a:path w="1047115" h="965200">
                  <a:moveTo>
                    <a:pt x="418137" y="86559"/>
                  </a:moveTo>
                  <a:lnTo>
                    <a:pt x="415345" y="82603"/>
                  </a:lnTo>
                </a:path>
                <a:path w="1047115" h="965200">
                  <a:moveTo>
                    <a:pt x="1046390" y="924462"/>
                  </a:moveTo>
                  <a:lnTo>
                    <a:pt x="1043598" y="920507"/>
                  </a:lnTo>
                </a:path>
                <a:path w="1047115" h="965200">
                  <a:moveTo>
                    <a:pt x="627555" y="295977"/>
                  </a:moveTo>
                  <a:lnTo>
                    <a:pt x="624762" y="292021"/>
                  </a:lnTo>
                </a:path>
                <a:path w="1047115" h="965200">
                  <a:moveTo>
                    <a:pt x="836972" y="505394"/>
                  </a:moveTo>
                  <a:lnTo>
                    <a:pt x="834180" y="501439"/>
                  </a:lnTo>
                </a:path>
                <a:path w="1047115" h="965200">
                  <a:moveTo>
                    <a:pt x="1046390" y="714812"/>
                  </a:moveTo>
                  <a:lnTo>
                    <a:pt x="1043598" y="710856"/>
                  </a:lnTo>
                </a:path>
                <a:path w="1047115" h="965200">
                  <a:moveTo>
                    <a:pt x="627555" y="86559"/>
                  </a:moveTo>
                  <a:lnTo>
                    <a:pt x="624762" y="82603"/>
                  </a:lnTo>
                </a:path>
                <a:path w="1047115" h="965200">
                  <a:moveTo>
                    <a:pt x="836972" y="295977"/>
                  </a:moveTo>
                  <a:lnTo>
                    <a:pt x="834180" y="292021"/>
                  </a:lnTo>
                </a:path>
                <a:path w="1047115" h="965200">
                  <a:moveTo>
                    <a:pt x="1046390" y="505394"/>
                  </a:moveTo>
                  <a:lnTo>
                    <a:pt x="1043598" y="501439"/>
                  </a:lnTo>
                </a:path>
                <a:path w="1047115" h="965200">
                  <a:moveTo>
                    <a:pt x="836972" y="86559"/>
                  </a:moveTo>
                  <a:lnTo>
                    <a:pt x="834180" y="82603"/>
                  </a:lnTo>
                </a:path>
                <a:path w="1047115" h="965200">
                  <a:moveTo>
                    <a:pt x="1046390" y="295977"/>
                  </a:moveTo>
                  <a:lnTo>
                    <a:pt x="1043598" y="292021"/>
                  </a:lnTo>
                </a:path>
                <a:path w="1047115" h="965200">
                  <a:moveTo>
                    <a:pt x="1046390" y="86559"/>
                  </a:moveTo>
                  <a:lnTo>
                    <a:pt x="1043598" y="82603"/>
                  </a:lnTo>
                </a:path>
                <a:path w="1047115" h="965200">
                  <a:moveTo>
                    <a:pt x="118204" y="485849"/>
                  </a:moveTo>
                  <a:lnTo>
                    <a:pt x="113318" y="481428"/>
                  </a:lnTo>
                </a:path>
                <a:path w="1047115" h="965200">
                  <a:moveTo>
                    <a:pt x="746457" y="904684"/>
                  </a:moveTo>
                  <a:lnTo>
                    <a:pt x="741571" y="900263"/>
                  </a:lnTo>
                </a:path>
                <a:path w="1047115" h="965200">
                  <a:moveTo>
                    <a:pt x="327622" y="485849"/>
                  </a:moveTo>
                  <a:lnTo>
                    <a:pt x="322735" y="481428"/>
                  </a:lnTo>
                </a:path>
                <a:path w="1047115" h="965200">
                  <a:moveTo>
                    <a:pt x="118204" y="276431"/>
                  </a:moveTo>
                  <a:lnTo>
                    <a:pt x="113318" y="272010"/>
                  </a:lnTo>
                </a:path>
                <a:path w="1047115" h="965200">
                  <a:moveTo>
                    <a:pt x="955875" y="904684"/>
                  </a:moveTo>
                  <a:lnTo>
                    <a:pt x="950989" y="900263"/>
                  </a:lnTo>
                </a:path>
                <a:path w="1047115" h="965200">
                  <a:moveTo>
                    <a:pt x="746457" y="695266"/>
                  </a:moveTo>
                  <a:lnTo>
                    <a:pt x="741571" y="690845"/>
                  </a:lnTo>
                </a:path>
                <a:path w="1047115" h="965200">
                  <a:moveTo>
                    <a:pt x="537040" y="485849"/>
                  </a:moveTo>
                  <a:lnTo>
                    <a:pt x="532153" y="481428"/>
                  </a:lnTo>
                </a:path>
                <a:path w="1047115" h="965200">
                  <a:moveTo>
                    <a:pt x="327622" y="276431"/>
                  </a:moveTo>
                  <a:lnTo>
                    <a:pt x="322735" y="272010"/>
                  </a:lnTo>
                </a:path>
                <a:path w="1047115" h="965200">
                  <a:moveTo>
                    <a:pt x="118204" y="67013"/>
                  </a:moveTo>
                  <a:lnTo>
                    <a:pt x="113318" y="62592"/>
                  </a:lnTo>
                </a:path>
                <a:path w="1047115" h="965200">
                  <a:moveTo>
                    <a:pt x="955875" y="695266"/>
                  </a:moveTo>
                  <a:lnTo>
                    <a:pt x="950989" y="690845"/>
                  </a:lnTo>
                </a:path>
                <a:path w="1047115" h="965200">
                  <a:moveTo>
                    <a:pt x="746457" y="485849"/>
                  </a:moveTo>
                  <a:lnTo>
                    <a:pt x="741571" y="481428"/>
                  </a:lnTo>
                </a:path>
                <a:path w="1047115" h="965200">
                  <a:moveTo>
                    <a:pt x="537040" y="276431"/>
                  </a:moveTo>
                  <a:lnTo>
                    <a:pt x="532153" y="272010"/>
                  </a:lnTo>
                </a:path>
                <a:path w="1047115" h="965200">
                  <a:moveTo>
                    <a:pt x="327622" y="67013"/>
                  </a:moveTo>
                  <a:lnTo>
                    <a:pt x="322735" y="62592"/>
                  </a:lnTo>
                </a:path>
                <a:path w="1047115" h="965200">
                  <a:moveTo>
                    <a:pt x="955875" y="485849"/>
                  </a:moveTo>
                  <a:lnTo>
                    <a:pt x="950989" y="481428"/>
                  </a:lnTo>
                </a:path>
                <a:path w="1047115" h="965200">
                  <a:moveTo>
                    <a:pt x="746457" y="276431"/>
                  </a:moveTo>
                  <a:lnTo>
                    <a:pt x="741571" y="272010"/>
                  </a:lnTo>
                </a:path>
                <a:path w="1047115" h="965200">
                  <a:moveTo>
                    <a:pt x="537040" y="67013"/>
                  </a:moveTo>
                  <a:lnTo>
                    <a:pt x="532153" y="62592"/>
                  </a:lnTo>
                </a:path>
                <a:path w="1047115" h="965200">
                  <a:moveTo>
                    <a:pt x="955875" y="276431"/>
                  </a:moveTo>
                  <a:lnTo>
                    <a:pt x="950989" y="272010"/>
                  </a:lnTo>
                </a:path>
                <a:path w="1047115" h="965200">
                  <a:moveTo>
                    <a:pt x="746457" y="66780"/>
                  </a:moveTo>
                  <a:lnTo>
                    <a:pt x="741571" y="62592"/>
                  </a:lnTo>
                </a:path>
                <a:path w="1047115" h="965200">
                  <a:moveTo>
                    <a:pt x="955875" y="66780"/>
                  </a:moveTo>
                  <a:lnTo>
                    <a:pt x="950989" y="62592"/>
                  </a:lnTo>
                </a:path>
                <a:path w="1047115" h="965200">
                  <a:moveTo>
                    <a:pt x="137983" y="416275"/>
                  </a:moveTo>
                  <a:lnTo>
                    <a:pt x="134958" y="409062"/>
                  </a:lnTo>
                </a:path>
                <a:path w="1047115" h="965200">
                  <a:moveTo>
                    <a:pt x="137983" y="206858"/>
                  </a:moveTo>
                  <a:lnTo>
                    <a:pt x="134958" y="199644"/>
                  </a:lnTo>
                </a:path>
                <a:path w="1047115" h="965200">
                  <a:moveTo>
                    <a:pt x="347400" y="416275"/>
                  </a:moveTo>
                  <a:lnTo>
                    <a:pt x="344375" y="409062"/>
                  </a:lnTo>
                </a:path>
                <a:path w="1047115" h="965200">
                  <a:moveTo>
                    <a:pt x="347400" y="206858"/>
                  </a:moveTo>
                  <a:lnTo>
                    <a:pt x="344375" y="199644"/>
                  </a:lnTo>
                </a:path>
                <a:path w="1047115" h="965200">
                  <a:moveTo>
                    <a:pt x="556818" y="416275"/>
                  </a:moveTo>
                  <a:lnTo>
                    <a:pt x="553793" y="409062"/>
                  </a:lnTo>
                </a:path>
                <a:path w="1047115" h="965200">
                  <a:moveTo>
                    <a:pt x="766236" y="835111"/>
                  </a:moveTo>
                  <a:lnTo>
                    <a:pt x="763211" y="827898"/>
                  </a:lnTo>
                </a:path>
                <a:path w="1047115" h="965200">
                  <a:moveTo>
                    <a:pt x="556818" y="206858"/>
                  </a:moveTo>
                  <a:lnTo>
                    <a:pt x="553793" y="199412"/>
                  </a:lnTo>
                </a:path>
                <a:path w="1047115" h="965200">
                  <a:moveTo>
                    <a:pt x="766236" y="625693"/>
                  </a:moveTo>
                  <a:lnTo>
                    <a:pt x="763211" y="618480"/>
                  </a:lnTo>
                </a:path>
                <a:path w="1047115" h="965200">
                  <a:moveTo>
                    <a:pt x="766236" y="416275"/>
                  </a:moveTo>
                  <a:lnTo>
                    <a:pt x="763211" y="409062"/>
                  </a:lnTo>
                </a:path>
                <a:path w="1047115" h="965200">
                  <a:moveTo>
                    <a:pt x="975653" y="835111"/>
                  </a:moveTo>
                  <a:lnTo>
                    <a:pt x="972628" y="827898"/>
                  </a:lnTo>
                </a:path>
                <a:path w="1047115" h="965200">
                  <a:moveTo>
                    <a:pt x="766236" y="206858"/>
                  </a:moveTo>
                  <a:lnTo>
                    <a:pt x="763211" y="199412"/>
                  </a:lnTo>
                </a:path>
                <a:path w="1047115" h="965200">
                  <a:moveTo>
                    <a:pt x="975653" y="625693"/>
                  </a:moveTo>
                  <a:lnTo>
                    <a:pt x="972628" y="618480"/>
                  </a:lnTo>
                </a:path>
                <a:path w="1047115" h="965200">
                  <a:moveTo>
                    <a:pt x="975653" y="416275"/>
                  </a:moveTo>
                  <a:lnTo>
                    <a:pt x="972628" y="409062"/>
                  </a:lnTo>
                </a:path>
                <a:path w="1047115" h="965200">
                  <a:moveTo>
                    <a:pt x="975653" y="206858"/>
                  </a:moveTo>
                  <a:lnTo>
                    <a:pt x="972628" y="199412"/>
                  </a:lnTo>
                </a:path>
                <a:path w="1047115" h="965200">
                  <a:moveTo>
                    <a:pt x="763211" y="827898"/>
                  </a:moveTo>
                  <a:lnTo>
                    <a:pt x="752507" y="825803"/>
                  </a:lnTo>
                </a:path>
                <a:path w="1047115" h="965200">
                  <a:moveTo>
                    <a:pt x="972628" y="827898"/>
                  </a:moveTo>
                  <a:lnTo>
                    <a:pt x="961925" y="825803"/>
                  </a:lnTo>
                </a:path>
                <a:path w="1047115" h="965200">
                  <a:moveTo>
                    <a:pt x="763211" y="618480"/>
                  </a:moveTo>
                  <a:lnTo>
                    <a:pt x="754136" y="616618"/>
                  </a:lnTo>
                </a:path>
                <a:path w="1047115" h="965200">
                  <a:moveTo>
                    <a:pt x="972628" y="618480"/>
                  </a:moveTo>
                  <a:lnTo>
                    <a:pt x="961925" y="616386"/>
                  </a:lnTo>
                </a:path>
                <a:path w="1047115" h="965200">
                  <a:moveTo>
                    <a:pt x="134958" y="409062"/>
                  </a:moveTo>
                  <a:lnTo>
                    <a:pt x="124254" y="406968"/>
                  </a:lnTo>
                </a:path>
                <a:path w="1047115" h="965200">
                  <a:moveTo>
                    <a:pt x="344375" y="409062"/>
                  </a:moveTo>
                  <a:lnTo>
                    <a:pt x="333672" y="406968"/>
                  </a:lnTo>
                </a:path>
                <a:path w="1047115" h="965200">
                  <a:moveTo>
                    <a:pt x="553793" y="409062"/>
                  </a:moveTo>
                  <a:lnTo>
                    <a:pt x="543089" y="406968"/>
                  </a:lnTo>
                </a:path>
                <a:path w="1047115" h="965200">
                  <a:moveTo>
                    <a:pt x="763211" y="409062"/>
                  </a:moveTo>
                  <a:lnTo>
                    <a:pt x="752507" y="406968"/>
                  </a:lnTo>
                </a:path>
                <a:path w="1047115" h="965200">
                  <a:moveTo>
                    <a:pt x="972628" y="409062"/>
                  </a:moveTo>
                  <a:lnTo>
                    <a:pt x="961925" y="406968"/>
                  </a:lnTo>
                </a:path>
                <a:path w="1047115" h="965200">
                  <a:moveTo>
                    <a:pt x="134958" y="199644"/>
                  </a:moveTo>
                  <a:lnTo>
                    <a:pt x="124254" y="197550"/>
                  </a:lnTo>
                </a:path>
                <a:path w="1047115" h="965200">
                  <a:moveTo>
                    <a:pt x="344375" y="199644"/>
                  </a:moveTo>
                  <a:lnTo>
                    <a:pt x="333672" y="197550"/>
                  </a:lnTo>
                </a:path>
                <a:path w="1047115" h="965200">
                  <a:moveTo>
                    <a:pt x="553793" y="199644"/>
                  </a:moveTo>
                  <a:lnTo>
                    <a:pt x="543089" y="197550"/>
                  </a:lnTo>
                </a:path>
                <a:path w="1047115" h="965200">
                  <a:moveTo>
                    <a:pt x="763211" y="199644"/>
                  </a:moveTo>
                  <a:lnTo>
                    <a:pt x="752507" y="197550"/>
                  </a:lnTo>
                </a:path>
                <a:path w="1047115" h="965200">
                  <a:moveTo>
                    <a:pt x="972628" y="199644"/>
                  </a:moveTo>
                  <a:lnTo>
                    <a:pt x="961925" y="197318"/>
                  </a:lnTo>
                </a:path>
                <a:path w="1047115" h="965200">
                  <a:moveTo>
                    <a:pt x="101451" y="416043"/>
                  </a:moveTo>
                  <a:lnTo>
                    <a:pt x="98659" y="409295"/>
                  </a:lnTo>
                </a:path>
                <a:path w="1047115" h="965200">
                  <a:moveTo>
                    <a:pt x="101451" y="206625"/>
                  </a:moveTo>
                  <a:lnTo>
                    <a:pt x="98659" y="199877"/>
                  </a:lnTo>
                </a:path>
                <a:path w="1047115" h="965200">
                  <a:moveTo>
                    <a:pt x="310868" y="416043"/>
                  </a:moveTo>
                  <a:lnTo>
                    <a:pt x="308076" y="409295"/>
                  </a:lnTo>
                </a:path>
                <a:path w="1047115" h="965200">
                  <a:moveTo>
                    <a:pt x="310868" y="206625"/>
                  </a:moveTo>
                  <a:lnTo>
                    <a:pt x="308076" y="199877"/>
                  </a:lnTo>
                </a:path>
                <a:path w="1047115" h="965200">
                  <a:moveTo>
                    <a:pt x="520286" y="416043"/>
                  </a:moveTo>
                  <a:lnTo>
                    <a:pt x="517494" y="409295"/>
                  </a:lnTo>
                </a:path>
                <a:path w="1047115" h="965200">
                  <a:moveTo>
                    <a:pt x="729704" y="834878"/>
                  </a:moveTo>
                  <a:lnTo>
                    <a:pt x="726912" y="828130"/>
                  </a:lnTo>
                </a:path>
                <a:path w="1047115" h="965200">
                  <a:moveTo>
                    <a:pt x="520286" y="206625"/>
                  </a:moveTo>
                  <a:lnTo>
                    <a:pt x="517494" y="199877"/>
                  </a:lnTo>
                </a:path>
                <a:path w="1047115" h="965200">
                  <a:moveTo>
                    <a:pt x="729704" y="625460"/>
                  </a:moveTo>
                  <a:lnTo>
                    <a:pt x="726912" y="618713"/>
                  </a:lnTo>
                </a:path>
                <a:path w="1047115" h="965200">
                  <a:moveTo>
                    <a:pt x="729704" y="416043"/>
                  </a:moveTo>
                  <a:lnTo>
                    <a:pt x="726912" y="409295"/>
                  </a:lnTo>
                </a:path>
                <a:path w="1047115" h="965200">
                  <a:moveTo>
                    <a:pt x="939122" y="834878"/>
                  </a:moveTo>
                  <a:lnTo>
                    <a:pt x="936329" y="828130"/>
                  </a:lnTo>
                </a:path>
                <a:path w="1047115" h="965200">
                  <a:moveTo>
                    <a:pt x="729704" y="206392"/>
                  </a:moveTo>
                  <a:lnTo>
                    <a:pt x="726912" y="199877"/>
                  </a:lnTo>
                </a:path>
                <a:path w="1047115" h="965200">
                  <a:moveTo>
                    <a:pt x="939122" y="625460"/>
                  </a:moveTo>
                  <a:lnTo>
                    <a:pt x="936329" y="618713"/>
                  </a:lnTo>
                </a:path>
                <a:path w="1047115" h="965200">
                  <a:moveTo>
                    <a:pt x="939122" y="416043"/>
                  </a:moveTo>
                  <a:lnTo>
                    <a:pt x="936329" y="409295"/>
                  </a:lnTo>
                </a:path>
                <a:path w="1047115" h="965200">
                  <a:moveTo>
                    <a:pt x="939122" y="206392"/>
                  </a:moveTo>
                  <a:lnTo>
                    <a:pt x="936329" y="199877"/>
                  </a:lnTo>
                </a:path>
                <a:path w="1047115" h="965200">
                  <a:moveTo>
                    <a:pt x="726912" y="828130"/>
                  </a:moveTo>
                  <a:lnTo>
                    <a:pt x="715510" y="823942"/>
                  </a:lnTo>
                </a:path>
                <a:path w="1047115" h="965200">
                  <a:moveTo>
                    <a:pt x="936329" y="828130"/>
                  </a:moveTo>
                  <a:lnTo>
                    <a:pt x="924928" y="823942"/>
                  </a:lnTo>
                </a:path>
                <a:path w="1047115" h="965200">
                  <a:moveTo>
                    <a:pt x="98659" y="409295"/>
                  </a:moveTo>
                  <a:lnTo>
                    <a:pt x="87257" y="405106"/>
                  </a:lnTo>
                </a:path>
                <a:path w="1047115" h="965200">
                  <a:moveTo>
                    <a:pt x="726912" y="618713"/>
                  </a:moveTo>
                  <a:lnTo>
                    <a:pt x="721560" y="616618"/>
                  </a:lnTo>
                </a:path>
                <a:path w="1047115" h="965200">
                  <a:moveTo>
                    <a:pt x="308076" y="409295"/>
                  </a:moveTo>
                  <a:lnTo>
                    <a:pt x="296675" y="405106"/>
                  </a:lnTo>
                </a:path>
                <a:path w="1047115" h="965200">
                  <a:moveTo>
                    <a:pt x="936329" y="618713"/>
                  </a:moveTo>
                  <a:lnTo>
                    <a:pt x="924928" y="614524"/>
                  </a:lnTo>
                </a:path>
                <a:path w="1047115" h="965200">
                  <a:moveTo>
                    <a:pt x="517494" y="409295"/>
                  </a:moveTo>
                  <a:lnTo>
                    <a:pt x="506092" y="405106"/>
                  </a:lnTo>
                </a:path>
                <a:path w="1047115" h="965200">
                  <a:moveTo>
                    <a:pt x="98659" y="199877"/>
                  </a:moveTo>
                  <a:lnTo>
                    <a:pt x="87257" y="195456"/>
                  </a:lnTo>
                </a:path>
                <a:path w="1047115" h="965200">
                  <a:moveTo>
                    <a:pt x="726912" y="409295"/>
                  </a:moveTo>
                  <a:lnTo>
                    <a:pt x="715510" y="404874"/>
                  </a:lnTo>
                </a:path>
                <a:path w="1047115" h="965200">
                  <a:moveTo>
                    <a:pt x="308076" y="199877"/>
                  </a:moveTo>
                  <a:lnTo>
                    <a:pt x="296675" y="195456"/>
                  </a:lnTo>
                </a:path>
                <a:path w="1047115" h="965200">
                  <a:moveTo>
                    <a:pt x="936329" y="409295"/>
                  </a:moveTo>
                  <a:lnTo>
                    <a:pt x="924928" y="404874"/>
                  </a:lnTo>
                </a:path>
                <a:path w="1047115" h="965200">
                  <a:moveTo>
                    <a:pt x="517494" y="199877"/>
                  </a:moveTo>
                  <a:lnTo>
                    <a:pt x="506092" y="195456"/>
                  </a:lnTo>
                </a:path>
                <a:path w="1047115" h="965200">
                  <a:moveTo>
                    <a:pt x="726912" y="199877"/>
                  </a:moveTo>
                  <a:lnTo>
                    <a:pt x="715510" y="195456"/>
                  </a:lnTo>
                </a:path>
                <a:path w="1047115" h="965200">
                  <a:moveTo>
                    <a:pt x="936329" y="199877"/>
                  </a:moveTo>
                  <a:lnTo>
                    <a:pt x="924928" y="195456"/>
                  </a:lnTo>
                </a:path>
                <a:path w="1047115" h="965200">
                  <a:moveTo>
                    <a:pt x="97728" y="24664"/>
                  </a:moveTo>
                  <a:lnTo>
                    <a:pt x="101451" y="9540"/>
                  </a:lnTo>
                </a:path>
                <a:path w="1047115" h="965200">
                  <a:moveTo>
                    <a:pt x="97728" y="234082"/>
                  </a:moveTo>
                  <a:lnTo>
                    <a:pt x="101451" y="219190"/>
                  </a:lnTo>
                </a:path>
                <a:path w="1047115" h="965200">
                  <a:moveTo>
                    <a:pt x="97728" y="443500"/>
                  </a:moveTo>
                  <a:lnTo>
                    <a:pt x="101451" y="428608"/>
                  </a:lnTo>
                </a:path>
                <a:path w="1047115" h="965200">
                  <a:moveTo>
                    <a:pt x="307145" y="24664"/>
                  </a:moveTo>
                  <a:lnTo>
                    <a:pt x="310868" y="9540"/>
                  </a:lnTo>
                </a:path>
                <a:path w="1047115" h="965200">
                  <a:moveTo>
                    <a:pt x="307145" y="234082"/>
                  </a:moveTo>
                  <a:lnTo>
                    <a:pt x="310868" y="219190"/>
                  </a:lnTo>
                </a:path>
                <a:path w="1047115" h="965200">
                  <a:moveTo>
                    <a:pt x="307145" y="443500"/>
                  </a:moveTo>
                  <a:lnTo>
                    <a:pt x="310868" y="428608"/>
                  </a:lnTo>
                </a:path>
                <a:path w="1047115" h="965200">
                  <a:moveTo>
                    <a:pt x="516563" y="24664"/>
                  </a:moveTo>
                  <a:lnTo>
                    <a:pt x="520286" y="9540"/>
                  </a:lnTo>
                </a:path>
                <a:path w="1047115" h="965200">
                  <a:moveTo>
                    <a:pt x="516563" y="234082"/>
                  </a:moveTo>
                  <a:lnTo>
                    <a:pt x="520286" y="218957"/>
                  </a:lnTo>
                </a:path>
                <a:path w="1047115" h="965200">
                  <a:moveTo>
                    <a:pt x="516563" y="443500"/>
                  </a:moveTo>
                  <a:lnTo>
                    <a:pt x="520286" y="428608"/>
                  </a:lnTo>
                </a:path>
                <a:path w="1047115" h="965200">
                  <a:moveTo>
                    <a:pt x="725981" y="24664"/>
                  </a:moveTo>
                  <a:lnTo>
                    <a:pt x="729704" y="9540"/>
                  </a:lnTo>
                </a:path>
                <a:path w="1047115" h="965200">
                  <a:moveTo>
                    <a:pt x="725981" y="234082"/>
                  </a:moveTo>
                  <a:lnTo>
                    <a:pt x="729704" y="218957"/>
                  </a:lnTo>
                </a:path>
                <a:path w="1047115" h="965200">
                  <a:moveTo>
                    <a:pt x="725981" y="443500"/>
                  </a:moveTo>
                  <a:lnTo>
                    <a:pt x="729704" y="428608"/>
                  </a:lnTo>
                </a:path>
                <a:path w="1047115" h="965200">
                  <a:moveTo>
                    <a:pt x="725981" y="652917"/>
                  </a:moveTo>
                  <a:lnTo>
                    <a:pt x="729704" y="638025"/>
                  </a:lnTo>
                </a:path>
                <a:path w="1047115" h="965200">
                  <a:moveTo>
                    <a:pt x="725981" y="862568"/>
                  </a:moveTo>
                  <a:lnTo>
                    <a:pt x="729704" y="847443"/>
                  </a:lnTo>
                </a:path>
                <a:path w="1047115" h="965200">
                  <a:moveTo>
                    <a:pt x="935399" y="24664"/>
                  </a:moveTo>
                  <a:lnTo>
                    <a:pt x="939122" y="9540"/>
                  </a:lnTo>
                </a:path>
                <a:path w="1047115" h="965200">
                  <a:moveTo>
                    <a:pt x="935399" y="234082"/>
                  </a:moveTo>
                  <a:lnTo>
                    <a:pt x="939122" y="218957"/>
                  </a:lnTo>
                </a:path>
                <a:path w="1047115" h="965200">
                  <a:moveTo>
                    <a:pt x="935399" y="443500"/>
                  </a:moveTo>
                  <a:lnTo>
                    <a:pt x="939122" y="428375"/>
                  </a:lnTo>
                </a:path>
                <a:path w="1047115" h="965200">
                  <a:moveTo>
                    <a:pt x="935399" y="652917"/>
                  </a:moveTo>
                  <a:lnTo>
                    <a:pt x="939122" y="638025"/>
                  </a:lnTo>
                </a:path>
                <a:path w="1047115" h="965200">
                  <a:moveTo>
                    <a:pt x="935399" y="862568"/>
                  </a:moveTo>
                  <a:lnTo>
                    <a:pt x="939122" y="847443"/>
                  </a:lnTo>
                </a:path>
                <a:path w="1047115" h="965200">
                  <a:moveTo>
                    <a:pt x="757859" y="884673"/>
                  </a:moveTo>
                  <a:lnTo>
                    <a:pt x="750878" y="880485"/>
                  </a:lnTo>
                </a:path>
                <a:path w="1047115" h="965200">
                  <a:moveTo>
                    <a:pt x="129373" y="465838"/>
                  </a:moveTo>
                  <a:lnTo>
                    <a:pt x="122625" y="461649"/>
                  </a:lnTo>
                </a:path>
                <a:path w="1047115" h="965200">
                  <a:moveTo>
                    <a:pt x="967277" y="884673"/>
                  </a:moveTo>
                  <a:lnTo>
                    <a:pt x="960296" y="880485"/>
                  </a:lnTo>
                </a:path>
                <a:path w="1047115" h="965200">
                  <a:moveTo>
                    <a:pt x="338791" y="465838"/>
                  </a:moveTo>
                  <a:lnTo>
                    <a:pt x="332043" y="461649"/>
                  </a:lnTo>
                </a:path>
                <a:path w="1047115" h="965200">
                  <a:moveTo>
                    <a:pt x="757626" y="675255"/>
                  </a:moveTo>
                  <a:lnTo>
                    <a:pt x="750878" y="671067"/>
                  </a:lnTo>
                </a:path>
                <a:path w="1047115" h="965200">
                  <a:moveTo>
                    <a:pt x="129373" y="256420"/>
                  </a:moveTo>
                  <a:lnTo>
                    <a:pt x="122625" y="252232"/>
                  </a:lnTo>
                </a:path>
                <a:path w="1047115" h="965200">
                  <a:moveTo>
                    <a:pt x="548209" y="465838"/>
                  </a:moveTo>
                  <a:lnTo>
                    <a:pt x="541461" y="461649"/>
                  </a:lnTo>
                </a:path>
                <a:path w="1047115" h="965200">
                  <a:moveTo>
                    <a:pt x="967044" y="675255"/>
                  </a:moveTo>
                  <a:lnTo>
                    <a:pt x="960296" y="671067"/>
                  </a:lnTo>
                </a:path>
                <a:path w="1047115" h="965200">
                  <a:moveTo>
                    <a:pt x="338791" y="256187"/>
                  </a:moveTo>
                  <a:lnTo>
                    <a:pt x="332043" y="252232"/>
                  </a:lnTo>
                </a:path>
                <a:path w="1047115" h="965200">
                  <a:moveTo>
                    <a:pt x="757626" y="465838"/>
                  </a:moveTo>
                  <a:lnTo>
                    <a:pt x="750878" y="461649"/>
                  </a:lnTo>
                </a:path>
                <a:path w="1047115" h="965200">
                  <a:moveTo>
                    <a:pt x="129373" y="46769"/>
                  </a:moveTo>
                  <a:lnTo>
                    <a:pt x="122625" y="42814"/>
                  </a:lnTo>
                </a:path>
                <a:path w="1047115" h="965200">
                  <a:moveTo>
                    <a:pt x="548209" y="256187"/>
                  </a:moveTo>
                  <a:lnTo>
                    <a:pt x="541461" y="252232"/>
                  </a:lnTo>
                </a:path>
                <a:path w="1047115" h="965200">
                  <a:moveTo>
                    <a:pt x="967044" y="465605"/>
                  </a:moveTo>
                  <a:lnTo>
                    <a:pt x="960296" y="461649"/>
                  </a:lnTo>
                </a:path>
                <a:path w="1047115" h="965200">
                  <a:moveTo>
                    <a:pt x="338791" y="46769"/>
                  </a:moveTo>
                  <a:lnTo>
                    <a:pt x="332043" y="42814"/>
                  </a:lnTo>
                </a:path>
                <a:path w="1047115" h="965200">
                  <a:moveTo>
                    <a:pt x="757626" y="256187"/>
                  </a:moveTo>
                  <a:lnTo>
                    <a:pt x="750878" y="252232"/>
                  </a:lnTo>
                </a:path>
                <a:path w="1047115" h="965200">
                  <a:moveTo>
                    <a:pt x="548209" y="46769"/>
                  </a:moveTo>
                  <a:lnTo>
                    <a:pt x="541461" y="42814"/>
                  </a:lnTo>
                </a:path>
                <a:path w="1047115" h="965200">
                  <a:moveTo>
                    <a:pt x="967044" y="256187"/>
                  </a:moveTo>
                  <a:lnTo>
                    <a:pt x="960296" y="252232"/>
                  </a:lnTo>
                </a:path>
                <a:path w="1047115" h="965200">
                  <a:moveTo>
                    <a:pt x="757626" y="46769"/>
                  </a:moveTo>
                  <a:lnTo>
                    <a:pt x="750878" y="42814"/>
                  </a:lnTo>
                </a:path>
                <a:path w="1047115" h="965200">
                  <a:moveTo>
                    <a:pt x="967044" y="46769"/>
                  </a:moveTo>
                  <a:lnTo>
                    <a:pt x="960296" y="42814"/>
                  </a:lnTo>
                </a:path>
                <a:path w="1047115" h="965200">
                  <a:moveTo>
                    <a:pt x="801371" y="772053"/>
                  </a:moveTo>
                  <a:lnTo>
                    <a:pt x="790900" y="769261"/>
                  </a:lnTo>
                </a:path>
                <a:path w="1047115" h="965200">
                  <a:moveTo>
                    <a:pt x="1010789" y="772053"/>
                  </a:moveTo>
                  <a:lnTo>
                    <a:pt x="1000318" y="769261"/>
                  </a:lnTo>
                </a:path>
                <a:path w="1047115" h="965200">
                  <a:moveTo>
                    <a:pt x="801371" y="562635"/>
                  </a:moveTo>
                  <a:lnTo>
                    <a:pt x="790900" y="559843"/>
                  </a:lnTo>
                </a:path>
                <a:path w="1047115" h="965200">
                  <a:moveTo>
                    <a:pt x="172885" y="353217"/>
                  </a:moveTo>
                  <a:lnTo>
                    <a:pt x="162647" y="350425"/>
                  </a:lnTo>
                </a:path>
                <a:path w="1047115" h="965200">
                  <a:moveTo>
                    <a:pt x="1010789" y="562635"/>
                  </a:moveTo>
                  <a:lnTo>
                    <a:pt x="1000318" y="559843"/>
                  </a:lnTo>
                </a:path>
                <a:path w="1047115" h="965200">
                  <a:moveTo>
                    <a:pt x="382536" y="353217"/>
                  </a:moveTo>
                  <a:lnTo>
                    <a:pt x="372065" y="350425"/>
                  </a:lnTo>
                </a:path>
                <a:path w="1047115" h="965200">
                  <a:moveTo>
                    <a:pt x="591954" y="353217"/>
                  </a:moveTo>
                  <a:lnTo>
                    <a:pt x="581483" y="350192"/>
                  </a:lnTo>
                </a:path>
                <a:path w="1047115" h="965200">
                  <a:moveTo>
                    <a:pt x="801371" y="353217"/>
                  </a:moveTo>
                  <a:lnTo>
                    <a:pt x="790900" y="350192"/>
                  </a:lnTo>
                </a:path>
                <a:path w="1047115" h="965200">
                  <a:moveTo>
                    <a:pt x="172885" y="143800"/>
                  </a:moveTo>
                  <a:lnTo>
                    <a:pt x="162647" y="140775"/>
                  </a:lnTo>
                </a:path>
                <a:path w="1047115" h="965200">
                  <a:moveTo>
                    <a:pt x="1010789" y="353217"/>
                  </a:moveTo>
                  <a:lnTo>
                    <a:pt x="1000318" y="350192"/>
                  </a:lnTo>
                </a:path>
                <a:path w="1047115" h="965200">
                  <a:moveTo>
                    <a:pt x="382303" y="143800"/>
                  </a:moveTo>
                  <a:lnTo>
                    <a:pt x="372065" y="140775"/>
                  </a:lnTo>
                </a:path>
                <a:path w="1047115" h="965200">
                  <a:moveTo>
                    <a:pt x="591721" y="143800"/>
                  </a:moveTo>
                  <a:lnTo>
                    <a:pt x="581483" y="140775"/>
                  </a:lnTo>
                </a:path>
                <a:path w="1047115" h="965200">
                  <a:moveTo>
                    <a:pt x="801139" y="143800"/>
                  </a:moveTo>
                  <a:lnTo>
                    <a:pt x="790900" y="140775"/>
                  </a:lnTo>
                </a:path>
                <a:path w="1047115" h="965200">
                  <a:moveTo>
                    <a:pt x="1010556" y="143800"/>
                  </a:moveTo>
                  <a:lnTo>
                    <a:pt x="1000318" y="140775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7" name="object 1017" descr=""/>
            <p:cNvSpPr/>
            <p:nvPr/>
          </p:nvSpPr>
          <p:spPr>
            <a:xfrm>
              <a:off x="10888090" y="187614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8" name="object 1018" descr=""/>
            <p:cNvSpPr/>
            <p:nvPr/>
          </p:nvSpPr>
          <p:spPr>
            <a:xfrm>
              <a:off x="10888090" y="1457080"/>
              <a:ext cx="1270" cy="222885"/>
            </a:xfrm>
            <a:custGeom>
              <a:avLst/>
              <a:gdLst/>
              <a:ahLst/>
              <a:cxnLst/>
              <a:rect l="l" t="t" r="r" b="b"/>
              <a:pathLst>
                <a:path w="1270" h="222885">
                  <a:moveTo>
                    <a:pt x="1163" y="222680"/>
                  </a:moveTo>
                  <a:lnTo>
                    <a:pt x="0" y="209650"/>
                  </a:lnTo>
                </a:path>
                <a:path w="1270" h="222885">
                  <a:moveTo>
                    <a:pt x="1163" y="1303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9" name="object 1019" descr=""/>
            <p:cNvSpPr/>
            <p:nvPr/>
          </p:nvSpPr>
          <p:spPr>
            <a:xfrm>
              <a:off x="11097508" y="187614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0" name="object 1020" descr=""/>
            <p:cNvSpPr/>
            <p:nvPr/>
          </p:nvSpPr>
          <p:spPr>
            <a:xfrm>
              <a:off x="11097508" y="1457080"/>
              <a:ext cx="1270" cy="222885"/>
            </a:xfrm>
            <a:custGeom>
              <a:avLst/>
              <a:gdLst/>
              <a:ahLst/>
              <a:cxnLst/>
              <a:rect l="l" t="t" r="r" b="b"/>
              <a:pathLst>
                <a:path w="1270" h="222885">
                  <a:moveTo>
                    <a:pt x="1163" y="222680"/>
                  </a:moveTo>
                  <a:lnTo>
                    <a:pt x="0" y="209417"/>
                  </a:lnTo>
                </a:path>
                <a:path w="1270" h="222885">
                  <a:moveTo>
                    <a:pt x="1163" y="1303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1" name="object 1021" descr=""/>
            <p:cNvSpPr/>
            <p:nvPr/>
          </p:nvSpPr>
          <p:spPr>
            <a:xfrm>
              <a:off x="11306926" y="187614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2" name="object 1022" descr=""/>
            <p:cNvSpPr/>
            <p:nvPr/>
          </p:nvSpPr>
          <p:spPr>
            <a:xfrm>
              <a:off x="10726606" y="1329336"/>
              <a:ext cx="1047115" cy="965835"/>
            </a:xfrm>
            <a:custGeom>
              <a:avLst/>
              <a:gdLst/>
              <a:ahLst/>
              <a:cxnLst/>
              <a:rect l="l" t="t" r="r" b="b"/>
              <a:pathLst>
                <a:path w="1047115" h="965835">
                  <a:moveTo>
                    <a:pt x="581483" y="350192"/>
                  </a:moveTo>
                  <a:lnTo>
                    <a:pt x="580319" y="337162"/>
                  </a:lnTo>
                </a:path>
                <a:path w="1047115" h="965835">
                  <a:moveTo>
                    <a:pt x="581483" y="140775"/>
                  </a:moveTo>
                  <a:lnTo>
                    <a:pt x="580319" y="127744"/>
                  </a:lnTo>
                </a:path>
                <a:path w="1047115" h="965835">
                  <a:moveTo>
                    <a:pt x="790900" y="769261"/>
                  </a:moveTo>
                  <a:lnTo>
                    <a:pt x="789737" y="756230"/>
                  </a:lnTo>
                </a:path>
                <a:path w="1047115" h="965835">
                  <a:moveTo>
                    <a:pt x="790900" y="559843"/>
                  </a:moveTo>
                  <a:lnTo>
                    <a:pt x="789737" y="546812"/>
                  </a:lnTo>
                </a:path>
                <a:path w="1047115" h="965835">
                  <a:moveTo>
                    <a:pt x="790900" y="350192"/>
                  </a:moveTo>
                  <a:lnTo>
                    <a:pt x="789737" y="337162"/>
                  </a:lnTo>
                </a:path>
                <a:path w="1047115" h="965835">
                  <a:moveTo>
                    <a:pt x="790900" y="140775"/>
                  </a:moveTo>
                  <a:lnTo>
                    <a:pt x="789737" y="127744"/>
                  </a:lnTo>
                </a:path>
                <a:path w="1047115" h="965835">
                  <a:moveTo>
                    <a:pt x="1000318" y="769261"/>
                  </a:moveTo>
                  <a:lnTo>
                    <a:pt x="999155" y="756230"/>
                  </a:lnTo>
                </a:path>
                <a:path w="1047115" h="965835">
                  <a:moveTo>
                    <a:pt x="1000318" y="559610"/>
                  </a:moveTo>
                  <a:lnTo>
                    <a:pt x="999155" y="546580"/>
                  </a:lnTo>
                </a:path>
                <a:path w="1047115" h="965835">
                  <a:moveTo>
                    <a:pt x="1000318" y="350192"/>
                  </a:moveTo>
                  <a:lnTo>
                    <a:pt x="999155" y="337162"/>
                  </a:lnTo>
                </a:path>
                <a:path w="1047115" h="965835">
                  <a:moveTo>
                    <a:pt x="1000318" y="140775"/>
                  </a:moveTo>
                  <a:lnTo>
                    <a:pt x="999155" y="127744"/>
                  </a:lnTo>
                </a:path>
                <a:path w="1047115" h="965835">
                  <a:moveTo>
                    <a:pt x="161484" y="127744"/>
                  </a:moveTo>
                  <a:lnTo>
                    <a:pt x="163578" y="104476"/>
                  </a:lnTo>
                </a:path>
                <a:path w="1047115" h="965835">
                  <a:moveTo>
                    <a:pt x="161484" y="337395"/>
                  </a:moveTo>
                  <a:lnTo>
                    <a:pt x="163578" y="314126"/>
                  </a:lnTo>
                </a:path>
                <a:path w="1047115" h="965835">
                  <a:moveTo>
                    <a:pt x="161484" y="546812"/>
                  </a:moveTo>
                  <a:lnTo>
                    <a:pt x="163578" y="523544"/>
                  </a:lnTo>
                </a:path>
                <a:path w="1047115" h="965835">
                  <a:moveTo>
                    <a:pt x="370902" y="127744"/>
                  </a:moveTo>
                  <a:lnTo>
                    <a:pt x="372996" y="104476"/>
                  </a:lnTo>
                </a:path>
                <a:path w="1047115" h="965835">
                  <a:moveTo>
                    <a:pt x="370902" y="337162"/>
                  </a:moveTo>
                  <a:lnTo>
                    <a:pt x="372996" y="313893"/>
                  </a:lnTo>
                </a:path>
                <a:path w="1047115" h="965835">
                  <a:moveTo>
                    <a:pt x="370902" y="546812"/>
                  </a:moveTo>
                  <a:lnTo>
                    <a:pt x="372996" y="523544"/>
                  </a:lnTo>
                </a:path>
                <a:path w="1047115" h="965835">
                  <a:moveTo>
                    <a:pt x="580319" y="127744"/>
                  </a:moveTo>
                  <a:lnTo>
                    <a:pt x="582413" y="104476"/>
                  </a:lnTo>
                </a:path>
                <a:path w="1047115" h="965835">
                  <a:moveTo>
                    <a:pt x="580319" y="337162"/>
                  </a:moveTo>
                  <a:lnTo>
                    <a:pt x="582413" y="313893"/>
                  </a:lnTo>
                </a:path>
                <a:path w="1047115" h="965835">
                  <a:moveTo>
                    <a:pt x="580319" y="546812"/>
                  </a:moveTo>
                  <a:lnTo>
                    <a:pt x="582413" y="523544"/>
                  </a:lnTo>
                </a:path>
                <a:path w="1047115" h="965835">
                  <a:moveTo>
                    <a:pt x="789737" y="127744"/>
                  </a:moveTo>
                  <a:lnTo>
                    <a:pt x="791831" y="104476"/>
                  </a:lnTo>
                </a:path>
                <a:path w="1047115" h="965835">
                  <a:moveTo>
                    <a:pt x="789737" y="337162"/>
                  </a:moveTo>
                  <a:lnTo>
                    <a:pt x="791831" y="313893"/>
                  </a:lnTo>
                </a:path>
                <a:path w="1047115" h="965835">
                  <a:moveTo>
                    <a:pt x="789737" y="546812"/>
                  </a:moveTo>
                  <a:lnTo>
                    <a:pt x="791831" y="523544"/>
                  </a:lnTo>
                </a:path>
                <a:path w="1047115" h="965835">
                  <a:moveTo>
                    <a:pt x="789737" y="756230"/>
                  </a:moveTo>
                  <a:lnTo>
                    <a:pt x="791831" y="732962"/>
                  </a:lnTo>
                </a:path>
                <a:path w="1047115" h="965835">
                  <a:moveTo>
                    <a:pt x="789970" y="963321"/>
                  </a:moveTo>
                  <a:lnTo>
                    <a:pt x="791831" y="942379"/>
                  </a:lnTo>
                </a:path>
                <a:path w="1047115" h="965835">
                  <a:moveTo>
                    <a:pt x="999155" y="127744"/>
                  </a:moveTo>
                  <a:lnTo>
                    <a:pt x="1001249" y="104476"/>
                  </a:lnTo>
                </a:path>
                <a:path w="1047115" h="965835">
                  <a:moveTo>
                    <a:pt x="999155" y="337162"/>
                  </a:moveTo>
                  <a:lnTo>
                    <a:pt x="1001249" y="313893"/>
                  </a:lnTo>
                </a:path>
                <a:path w="1047115" h="965835">
                  <a:moveTo>
                    <a:pt x="999155" y="546580"/>
                  </a:moveTo>
                  <a:lnTo>
                    <a:pt x="1001249" y="523311"/>
                  </a:lnTo>
                </a:path>
                <a:path w="1047115" h="965835">
                  <a:moveTo>
                    <a:pt x="999155" y="756230"/>
                  </a:moveTo>
                  <a:lnTo>
                    <a:pt x="1001249" y="732962"/>
                  </a:lnTo>
                </a:path>
                <a:path w="1047115" h="965835">
                  <a:moveTo>
                    <a:pt x="999155" y="965415"/>
                  </a:moveTo>
                  <a:lnTo>
                    <a:pt x="1001249" y="942379"/>
                  </a:lnTo>
                </a:path>
                <a:path w="1047115" h="965835">
                  <a:moveTo>
                    <a:pt x="722025" y="770889"/>
                  </a:moveTo>
                  <a:lnTo>
                    <a:pt x="718535" y="770424"/>
                  </a:lnTo>
                </a:path>
                <a:path w="1047115" h="965835">
                  <a:moveTo>
                    <a:pt x="931443" y="770889"/>
                  </a:moveTo>
                  <a:lnTo>
                    <a:pt x="927953" y="770424"/>
                  </a:lnTo>
                </a:path>
                <a:path w="1047115" h="965835">
                  <a:moveTo>
                    <a:pt x="931210" y="561472"/>
                  </a:moveTo>
                  <a:lnTo>
                    <a:pt x="927720" y="560774"/>
                  </a:lnTo>
                </a:path>
                <a:path w="1047115" h="965835">
                  <a:moveTo>
                    <a:pt x="93539" y="352054"/>
                  </a:moveTo>
                  <a:lnTo>
                    <a:pt x="90049" y="351356"/>
                  </a:lnTo>
                </a:path>
                <a:path w="1047115" h="965835">
                  <a:moveTo>
                    <a:pt x="302957" y="352054"/>
                  </a:moveTo>
                  <a:lnTo>
                    <a:pt x="299467" y="351356"/>
                  </a:lnTo>
                </a:path>
                <a:path w="1047115" h="965835">
                  <a:moveTo>
                    <a:pt x="512375" y="352054"/>
                  </a:moveTo>
                  <a:lnTo>
                    <a:pt x="508885" y="351356"/>
                  </a:lnTo>
                </a:path>
                <a:path w="1047115" h="965835">
                  <a:moveTo>
                    <a:pt x="721793" y="352054"/>
                  </a:moveTo>
                  <a:lnTo>
                    <a:pt x="718302" y="351356"/>
                  </a:lnTo>
                </a:path>
                <a:path w="1047115" h="965835">
                  <a:moveTo>
                    <a:pt x="931210" y="352054"/>
                  </a:moveTo>
                  <a:lnTo>
                    <a:pt x="927720" y="351356"/>
                  </a:lnTo>
                </a:path>
                <a:path w="1047115" h="965835">
                  <a:moveTo>
                    <a:pt x="93539" y="142636"/>
                  </a:moveTo>
                  <a:lnTo>
                    <a:pt x="90049" y="141938"/>
                  </a:lnTo>
                </a:path>
                <a:path w="1047115" h="965835">
                  <a:moveTo>
                    <a:pt x="302957" y="142636"/>
                  </a:moveTo>
                  <a:lnTo>
                    <a:pt x="299467" y="141938"/>
                  </a:lnTo>
                </a:path>
                <a:path w="1047115" h="965835">
                  <a:moveTo>
                    <a:pt x="512375" y="142636"/>
                  </a:moveTo>
                  <a:lnTo>
                    <a:pt x="508885" y="141938"/>
                  </a:lnTo>
                </a:path>
                <a:path w="1047115" h="965835">
                  <a:moveTo>
                    <a:pt x="721793" y="142636"/>
                  </a:moveTo>
                  <a:lnTo>
                    <a:pt x="718302" y="141938"/>
                  </a:lnTo>
                </a:path>
                <a:path w="1047115" h="965835">
                  <a:moveTo>
                    <a:pt x="931210" y="142636"/>
                  </a:moveTo>
                  <a:lnTo>
                    <a:pt x="927720" y="141938"/>
                  </a:lnTo>
                </a:path>
                <a:path w="1047115" h="965835">
                  <a:moveTo>
                    <a:pt x="90049" y="351356"/>
                  </a:moveTo>
                  <a:lnTo>
                    <a:pt x="87955" y="348331"/>
                  </a:lnTo>
                </a:path>
                <a:path w="1047115" h="965835">
                  <a:moveTo>
                    <a:pt x="90049" y="141938"/>
                  </a:moveTo>
                  <a:lnTo>
                    <a:pt x="87955" y="138913"/>
                  </a:lnTo>
                </a:path>
                <a:path w="1047115" h="965835">
                  <a:moveTo>
                    <a:pt x="299467" y="351356"/>
                  </a:moveTo>
                  <a:lnTo>
                    <a:pt x="297373" y="348331"/>
                  </a:lnTo>
                </a:path>
                <a:path w="1047115" h="965835">
                  <a:moveTo>
                    <a:pt x="718535" y="770424"/>
                  </a:moveTo>
                  <a:lnTo>
                    <a:pt x="716208" y="767399"/>
                  </a:lnTo>
                </a:path>
                <a:path w="1047115" h="965835">
                  <a:moveTo>
                    <a:pt x="299467" y="141938"/>
                  </a:moveTo>
                  <a:lnTo>
                    <a:pt x="297373" y="138913"/>
                  </a:lnTo>
                </a:path>
                <a:path w="1047115" h="965835">
                  <a:moveTo>
                    <a:pt x="508885" y="351356"/>
                  </a:moveTo>
                  <a:lnTo>
                    <a:pt x="506790" y="348331"/>
                  </a:lnTo>
                </a:path>
                <a:path w="1047115" h="965835">
                  <a:moveTo>
                    <a:pt x="927953" y="770424"/>
                  </a:moveTo>
                  <a:lnTo>
                    <a:pt x="925626" y="767166"/>
                  </a:lnTo>
                </a:path>
                <a:path w="1047115" h="965835">
                  <a:moveTo>
                    <a:pt x="508885" y="141938"/>
                  </a:moveTo>
                  <a:lnTo>
                    <a:pt x="506790" y="138913"/>
                  </a:lnTo>
                </a:path>
                <a:path w="1047115" h="965835">
                  <a:moveTo>
                    <a:pt x="718302" y="351356"/>
                  </a:moveTo>
                  <a:lnTo>
                    <a:pt x="716208" y="348331"/>
                  </a:lnTo>
                </a:path>
                <a:path w="1047115" h="965835">
                  <a:moveTo>
                    <a:pt x="927720" y="560774"/>
                  </a:moveTo>
                  <a:lnTo>
                    <a:pt x="925626" y="557749"/>
                  </a:lnTo>
                </a:path>
                <a:path w="1047115" h="965835">
                  <a:moveTo>
                    <a:pt x="718302" y="141938"/>
                  </a:moveTo>
                  <a:lnTo>
                    <a:pt x="716208" y="138913"/>
                  </a:lnTo>
                </a:path>
                <a:path w="1047115" h="965835">
                  <a:moveTo>
                    <a:pt x="927720" y="351356"/>
                  </a:moveTo>
                  <a:lnTo>
                    <a:pt x="925626" y="348331"/>
                  </a:lnTo>
                </a:path>
                <a:path w="1047115" h="965835">
                  <a:moveTo>
                    <a:pt x="927720" y="141938"/>
                  </a:moveTo>
                  <a:lnTo>
                    <a:pt x="925626" y="138913"/>
                  </a:lnTo>
                </a:path>
                <a:path w="1047115" h="965835">
                  <a:moveTo>
                    <a:pt x="159157" y="542624"/>
                  </a:moveTo>
                  <a:lnTo>
                    <a:pt x="156365" y="538668"/>
                  </a:lnTo>
                </a:path>
                <a:path w="1047115" h="965835">
                  <a:moveTo>
                    <a:pt x="159157" y="333206"/>
                  </a:moveTo>
                  <a:lnTo>
                    <a:pt x="156365" y="329251"/>
                  </a:lnTo>
                </a:path>
                <a:path w="1047115" h="965835">
                  <a:moveTo>
                    <a:pt x="368575" y="542624"/>
                  </a:moveTo>
                  <a:lnTo>
                    <a:pt x="365782" y="538668"/>
                  </a:lnTo>
                </a:path>
                <a:path w="1047115" h="965835">
                  <a:moveTo>
                    <a:pt x="159157" y="123789"/>
                  </a:moveTo>
                  <a:lnTo>
                    <a:pt x="156365" y="119833"/>
                  </a:lnTo>
                </a:path>
                <a:path w="1047115" h="965835">
                  <a:moveTo>
                    <a:pt x="787410" y="961460"/>
                  </a:moveTo>
                  <a:lnTo>
                    <a:pt x="784618" y="957504"/>
                  </a:lnTo>
                </a:path>
                <a:path w="1047115" h="965835">
                  <a:moveTo>
                    <a:pt x="368575" y="333206"/>
                  </a:moveTo>
                  <a:lnTo>
                    <a:pt x="365782" y="329251"/>
                  </a:lnTo>
                </a:path>
                <a:path w="1047115" h="965835">
                  <a:moveTo>
                    <a:pt x="577992" y="542624"/>
                  </a:moveTo>
                  <a:lnTo>
                    <a:pt x="575200" y="538668"/>
                  </a:lnTo>
                </a:path>
                <a:path w="1047115" h="965835">
                  <a:moveTo>
                    <a:pt x="787410" y="752042"/>
                  </a:moveTo>
                  <a:lnTo>
                    <a:pt x="784618" y="748086"/>
                  </a:lnTo>
                </a:path>
                <a:path w="1047115" h="965835">
                  <a:moveTo>
                    <a:pt x="368575" y="123789"/>
                  </a:moveTo>
                  <a:lnTo>
                    <a:pt x="365782" y="119600"/>
                  </a:lnTo>
                </a:path>
                <a:path w="1047115" h="965835">
                  <a:moveTo>
                    <a:pt x="996828" y="961460"/>
                  </a:moveTo>
                  <a:lnTo>
                    <a:pt x="994036" y="957504"/>
                  </a:lnTo>
                </a:path>
                <a:path w="1047115" h="965835">
                  <a:moveTo>
                    <a:pt x="577992" y="333206"/>
                  </a:moveTo>
                  <a:lnTo>
                    <a:pt x="575200" y="329251"/>
                  </a:lnTo>
                </a:path>
                <a:path w="1047115" h="965835">
                  <a:moveTo>
                    <a:pt x="787410" y="542624"/>
                  </a:moveTo>
                  <a:lnTo>
                    <a:pt x="784618" y="538668"/>
                  </a:lnTo>
                </a:path>
                <a:path w="1047115" h="965835">
                  <a:moveTo>
                    <a:pt x="996828" y="752042"/>
                  </a:moveTo>
                  <a:lnTo>
                    <a:pt x="994036" y="748086"/>
                  </a:lnTo>
                </a:path>
                <a:path w="1047115" h="965835">
                  <a:moveTo>
                    <a:pt x="577992" y="123556"/>
                  </a:moveTo>
                  <a:lnTo>
                    <a:pt x="575200" y="119600"/>
                  </a:lnTo>
                </a:path>
                <a:path w="1047115" h="965835">
                  <a:moveTo>
                    <a:pt x="787410" y="333206"/>
                  </a:moveTo>
                  <a:lnTo>
                    <a:pt x="784618" y="329251"/>
                  </a:lnTo>
                </a:path>
                <a:path w="1047115" h="965835">
                  <a:moveTo>
                    <a:pt x="996828" y="542624"/>
                  </a:moveTo>
                  <a:lnTo>
                    <a:pt x="994036" y="538668"/>
                  </a:lnTo>
                </a:path>
                <a:path w="1047115" h="965835">
                  <a:moveTo>
                    <a:pt x="787410" y="123556"/>
                  </a:moveTo>
                  <a:lnTo>
                    <a:pt x="784618" y="119600"/>
                  </a:lnTo>
                </a:path>
                <a:path w="1047115" h="965835">
                  <a:moveTo>
                    <a:pt x="996828" y="333206"/>
                  </a:moveTo>
                  <a:lnTo>
                    <a:pt x="994036" y="329018"/>
                  </a:lnTo>
                </a:path>
                <a:path w="1047115" h="965835">
                  <a:moveTo>
                    <a:pt x="996828" y="123556"/>
                  </a:moveTo>
                  <a:lnTo>
                    <a:pt x="994036" y="119600"/>
                  </a:lnTo>
                </a:path>
                <a:path w="1047115" h="965835">
                  <a:moveTo>
                    <a:pt x="87955" y="119833"/>
                  </a:moveTo>
                  <a:lnTo>
                    <a:pt x="156365" y="119833"/>
                  </a:lnTo>
                </a:path>
                <a:path w="1047115" h="965835">
                  <a:moveTo>
                    <a:pt x="297373" y="119833"/>
                  </a:moveTo>
                  <a:lnTo>
                    <a:pt x="365782" y="119600"/>
                  </a:lnTo>
                </a:path>
                <a:path w="1047115" h="965835">
                  <a:moveTo>
                    <a:pt x="506790" y="119600"/>
                  </a:moveTo>
                  <a:lnTo>
                    <a:pt x="575200" y="119600"/>
                  </a:lnTo>
                </a:path>
                <a:path w="1047115" h="965835">
                  <a:moveTo>
                    <a:pt x="716208" y="119600"/>
                  </a:moveTo>
                  <a:lnTo>
                    <a:pt x="784618" y="119600"/>
                  </a:lnTo>
                </a:path>
                <a:path w="1047115" h="965835">
                  <a:moveTo>
                    <a:pt x="925626" y="119600"/>
                  </a:moveTo>
                  <a:lnTo>
                    <a:pt x="994036" y="119600"/>
                  </a:lnTo>
                </a:path>
                <a:path w="1047115" h="965835">
                  <a:moveTo>
                    <a:pt x="87955" y="329251"/>
                  </a:moveTo>
                  <a:lnTo>
                    <a:pt x="156365" y="329251"/>
                  </a:lnTo>
                </a:path>
                <a:path w="1047115" h="965835">
                  <a:moveTo>
                    <a:pt x="297373" y="329251"/>
                  </a:moveTo>
                  <a:lnTo>
                    <a:pt x="365782" y="329251"/>
                  </a:lnTo>
                </a:path>
                <a:path w="1047115" h="965835">
                  <a:moveTo>
                    <a:pt x="506790" y="329251"/>
                  </a:moveTo>
                  <a:lnTo>
                    <a:pt x="575200" y="329251"/>
                  </a:lnTo>
                </a:path>
                <a:path w="1047115" h="965835">
                  <a:moveTo>
                    <a:pt x="716208" y="329251"/>
                  </a:moveTo>
                  <a:lnTo>
                    <a:pt x="784618" y="329251"/>
                  </a:lnTo>
                </a:path>
                <a:path w="1047115" h="965835">
                  <a:moveTo>
                    <a:pt x="925626" y="329251"/>
                  </a:moveTo>
                  <a:lnTo>
                    <a:pt x="994036" y="329018"/>
                  </a:lnTo>
                </a:path>
                <a:path w="1047115" h="965835">
                  <a:moveTo>
                    <a:pt x="87955" y="538668"/>
                  </a:moveTo>
                  <a:lnTo>
                    <a:pt x="156365" y="538668"/>
                  </a:lnTo>
                </a:path>
                <a:path w="1047115" h="965835">
                  <a:moveTo>
                    <a:pt x="297373" y="538668"/>
                  </a:moveTo>
                  <a:lnTo>
                    <a:pt x="365782" y="538668"/>
                  </a:lnTo>
                </a:path>
                <a:path w="1047115" h="965835">
                  <a:moveTo>
                    <a:pt x="506790" y="538668"/>
                  </a:moveTo>
                  <a:lnTo>
                    <a:pt x="575200" y="538668"/>
                  </a:lnTo>
                </a:path>
                <a:path w="1047115" h="965835">
                  <a:moveTo>
                    <a:pt x="716208" y="538668"/>
                  </a:moveTo>
                  <a:lnTo>
                    <a:pt x="784618" y="538668"/>
                  </a:lnTo>
                </a:path>
                <a:path w="1047115" h="965835">
                  <a:moveTo>
                    <a:pt x="925626" y="538668"/>
                  </a:moveTo>
                  <a:lnTo>
                    <a:pt x="994036" y="538668"/>
                  </a:lnTo>
                </a:path>
                <a:path w="1047115" h="965835">
                  <a:moveTo>
                    <a:pt x="716208" y="748086"/>
                  </a:moveTo>
                  <a:lnTo>
                    <a:pt x="784618" y="748086"/>
                  </a:lnTo>
                </a:path>
                <a:path w="1047115" h="965835">
                  <a:moveTo>
                    <a:pt x="925626" y="748086"/>
                  </a:moveTo>
                  <a:lnTo>
                    <a:pt x="994036" y="748086"/>
                  </a:lnTo>
                </a:path>
                <a:path w="1047115" h="965835">
                  <a:moveTo>
                    <a:pt x="716208" y="957504"/>
                  </a:moveTo>
                  <a:lnTo>
                    <a:pt x="784618" y="957504"/>
                  </a:lnTo>
                </a:path>
                <a:path w="1047115" h="965835">
                  <a:moveTo>
                    <a:pt x="925626" y="957504"/>
                  </a:moveTo>
                  <a:lnTo>
                    <a:pt x="994036" y="957504"/>
                  </a:lnTo>
                </a:path>
                <a:path w="1047115" h="965835">
                  <a:moveTo>
                    <a:pt x="195456" y="474912"/>
                  </a:moveTo>
                  <a:lnTo>
                    <a:pt x="192431" y="467001"/>
                  </a:lnTo>
                </a:path>
                <a:path w="1047115" h="965835">
                  <a:moveTo>
                    <a:pt x="195456" y="265495"/>
                  </a:moveTo>
                  <a:lnTo>
                    <a:pt x="192431" y="257583"/>
                  </a:lnTo>
                </a:path>
                <a:path w="1047115" h="965835">
                  <a:moveTo>
                    <a:pt x="195456" y="56077"/>
                  </a:moveTo>
                  <a:lnTo>
                    <a:pt x="192198" y="48166"/>
                  </a:lnTo>
                </a:path>
                <a:path w="1047115" h="965835">
                  <a:moveTo>
                    <a:pt x="404874" y="474912"/>
                  </a:moveTo>
                  <a:lnTo>
                    <a:pt x="401849" y="467001"/>
                  </a:lnTo>
                </a:path>
                <a:path w="1047115" h="965835">
                  <a:moveTo>
                    <a:pt x="404874" y="265495"/>
                  </a:moveTo>
                  <a:lnTo>
                    <a:pt x="401849" y="257583"/>
                  </a:lnTo>
                </a:path>
                <a:path w="1047115" h="965835">
                  <a:moveTo>
                    <a:pt x="404874" y="56077"/>
                  </a:moveTo>
                  <a:lnTo>
                    <a:pt x="401616" y="48166"/>
                  </a:lnTo>
                </a:path>
                <a:path w="1047115" h="965835">
                  <a:moveTo>
                    <a:pt x="614291" y="474912"/>
                  </a:moveTo>
                  <a:lnTo>
                    <a:pt x="611267" y="467001"/>
                  </a:lnTo>
                </a:path>
                <a:path w="1047115" h="965835">
                  <a:moveTo>
                    <a:pt x="823709" y="893748"/>
                  </a:moveTo>
                  <a:lnTo>
                    <a:pt x="820684" y="885836"/>
                  </a:lnTo>
                </a:path>
                <a:path w="1047115" h="965835">
                  <a:moveTo>
                    <a:pt x="614291" y="265495"/>
                  </a:moveTo>
                  <a:lnTo>
                    <a:pt x="611267" y="257583"/>
                  </a:lnTo>
                </a:path>
                <a:path w="1047115" h="965835">
                  <a:moveTo>
                    <a:pt x="823709" y="684330"/>
                  </a:moveTo>
                  <a:lnTo>
                    <a:pt x="820684" y="676419"/>
                  </a:lnTo>
                </a:path>
                <a:path w="1047115" h="965835">
                  <a:moveTo>
                    <a:pt x="614291" y="56077"/>
                  </a:moveTo>
                  <a:lnTo>
                    <a:pt x="611034" y="48166"/>
                  </a:lnTo>
                </a:path>
                <a:path w="1047115" h="965835">
                  <a:moveTo>
                    <a:pt x="823709" y="474912"/>
                  </a:moveTo>
                  <a:lnTo>
                    <a:pt x="820684" y="467001"/>
                  </a:lnTo>
                </a:path>
                <a:path w="1047115" h="965835">
                  <a:moveTo>
                    <a:pt x="1033127" y="893748"/>
                  </a:moveTo>
                  <a:lnTo>
                    <a:pt x="1030102" y="885836"/>
                  </a:lnTo>
                </a:path>
                <a:path w="1047115" h="965835">
                  <a:moveTo>
                    <a:pt x="823709" y="265495"/>
                  </a:moveTo>
                  <a:lnTo>
                    <a:pt x="820684" y="257583"/>
                  </a:lnTo>
                </a:path>
                <a:path w="1047115" h="965835">
                  <a:moveTo>
                    <a:pt x="1033127" y="684330"/>
                  </a:moveTo>
                  <a:lnTo>
                    <a:pt x="1030102" y="676419"/>
                  </a:lnTo>
                </a:path>
                <a:path w="1047115" h="965835">
                  <a:moveTo>
                    <a:pt x="823709" y="56077"/>
                  </a:moveTo>
                  <a:lnTo>
                    <a:pt x="820452" y="48166"/>
                  </a:lnTo>
                </a:path>
                <a:path w="1047115" h="965835">
                  <a:moveTo>
                    <a:pt x="1033127" y="474912"/>
                  </a:moveTo>
                  <a:lnTo>
                    <a:pt x="1030102" y="467001"/>
                  </a:lnTo>
                </a:path>
                <a:path w="1047115" h="965835">
                  <a:moveTo>
                    <a:pt x="1033127" y="265495"/>
                  </a:moveTo>
                  <a:lnTo>
                    <a:pt x="1030102" y="257583"/>
                  </a:lnTo>
                </a:path>
                <a:path w="1047115" h="965835">
                  <a:moveTo>
                    <a:pt x="1033127" y="56077"/>
                  </a:moveTo>
                  <a:lnTo>
                    <a:pt x="1030102" y="48166"/>
                  </a:lnTo>
                </a:path>
                <a:path w="1047115" h="965835">
                  <a:moveTo>
                    <a:pt x="186149" y="363456"/>
                  </a:moveTo>
                  <a:lnTo>
                    <a:pt x="182426" y="354846"/>
                  </a:lnTo>
                </a:path>
                <a:path w="1047115" h="965835">
                  <a:moveTo>
                    <a:pt x="186149" y="154038"/>
                  </a:moveTo>
                  <a:lnTo>
                    <a:pt x="182426" y="145196"/>
                  </a:lnTo>
                </a:path>
                <a:path w="1047115" h="965835">
                  <a:moveTo>
                    <a:pt x="395566" y="363456"/>
                  </a:moveTo>
                  <a:lnTo>
                    <a:pt x="391843" y="354614"/>
                  </a:lnTo>
                </a:path>
                <a:path w="1047115" h="965835">
                  <a:moveTo>
                    <a:pt x="395566" y="154038"/>
                  </a:moveTo>
                  <a:lnTo>
                    <a:pt x="391843" y="145196"/>
                  </a:lnTo>
                </a:path>
                <a:path w="1047115" h="965835">
                  <a:moveTo>
                    <a:pt x="604984" y="363456"/>
                  </a:moveTo>
                  <a:lnTo>
                    <a:pt x="601261" y="354614"/>
                  </a:lnTo>
                </a:path>
                <a:path w="1047115" h="965835">
                  <a:moveTo>
                    <a:pt x="814402" y="782524"/>
                  </a:moveTo>
                  <a:lnTo>
                    <a:pt x="810911" y="773682"/>
                  </a:lnTo>
                </a:path>
                <a:path w="1047115" h="965835">
                  <a:moveTo>
                    <a:pt x="604984" y="154038"/>
                  </a:moveTo>
                  <a:lnTo>
                    <a:pt x="601261" y="145196"/>
                  </a:lnTo>
                </a:path>
                <a:path w="1047115" h="965835">
                  <a:moveTo>
                    <a:pt x="814402" y="572873"/>
                  </a:moveTo>
                  <a:lnTo>
                    <a:pt x="810911" y="564264"/>
                  </a:lnTo>
                </a:path>
                <a:path w="1047115" h="965835">
                  <a:moveTo>
                    <a:pt x="814402" y="363456"/>
                  </a:moveTo>
                  <a:lnTo>
                    <a:pt x="810679" y="354614"/>
                  </a:lnTo>
                </a:path>
                <a:path w="1047115" h="965835">
                  <a:moveTo>
                    <a:pt x="1023819" y="782291"/>
                  </a:moveTo>
                  <a:lnTo>
                    <a:pt x="1020329" y="773682"/>
                  </a:lnTo>
                </a:path>
                <a:path w="1047115" h="965835">
                  <a:moveTo>
                    <a:pt x="814402" y="154038"/>
                  </a:moveTo>
                  <a:lnTo>
                    <a:pt x="810679" y="145196"/>
                  </a:lnTo>
                </a:path>
                <a:path w="1047115" h="965835">
                  <a:moveTo>
                    <a:pt x="1023819" y="572873"/>
                  </a:moveTo>
                  <a:lnTo>
                    <a:pt x="1020329" y="564031"/>
                  </a:lnTo>
                </a:path>
                <a:path w="1047115" h="965835">
                  <a:moveTo>
                    <a:pt x="1023819" y="363456"/>
                  </a:moveTo>
                  <a:lnTo>
                    <a:pt x="1020096" y="354614"/>
                  </a:lnTo>
                </a:path>
                <a:path w="1047115" h="965835">
                  <a:moveTo>
                    <a:pt x="1023819" y="154038"/>
                  </a:moveTo>
                  <a:lnTo>
                    <a:pt x="1020096" y="145196"/>
                  </a:lnTo>
                </a:path>
                <a:path w="1047115" h="965835">
                  <a:moveTo>
                    <a:pt x="33972" y="463976"/>
                  </a:moveTo>
                  <a:lnTo>
                    <a:pt x="33972" y="444896"/>
                  </a:lnTo>
                </a:path>
                <a:path w="1047115" h="965835">
                  <a:moveTo>
                    <a:pt x="33972" y="254558"/>
                  </a:moveTo>
                  <a:lnTo>
                    <a:pt x="33972" y="235478"/>
                  </a:lnTo>
                </a:path>
                <a:path w="1047115" h="965835">
                  <a:moveTo>
                    <a:pt x="33972" y="44908"/>
                  </a:moveTo>
                  <a:lnTo>
                    <a:pt x="33972" y="26060"/>
                  </a:lnTo>
                </a:path>
                <a:path w="1047115" h="965835">
                  <a:moveTo>
                    <a:pt x="243389" y="463976"/>
                  </a:moveTo>
                  <a:lnTo>
                    <a:pt x="243389" y="444896"/>
                  </a:lnTo>
                </a:path>
                <a:path w="1047115" h="965835">
                  <a:moveTo>
                    <a:pt x="243389" y="254326"/>
                  </a:moveTo>
                  <a:lnTo>
                    <a:pt x="243389" y="235478"/>
                  </a:lnTo>
                </a:path>
                <a:path w="1047115" h="965835">
                  <a:moveTo>
                    <a:pt x="243389" y="44908"/>
                  </a:moveTo>
                  <a:lnTo>
                    <a:pt x="243389" y="26060"/>
                  </a:lnTo>
                </a:path>
                <a:path w="1047115" h="965835">
                  <a:moveTo>
                    <a:pt x="452807" y="463976"/>
                  </a:moveTo>
                  <a:lnTo>
                    <a:pt x="452807" y="444896"/>
                  </a:lnTo>
                </a:path>
                <a:path w="1047115" h="965835">
                  <a:moveTo>
                    <a:pt x="452807" y="254326"/>
                  </a:moveTo>
                  <a:lnTo>
                    <a:pt x="452807" y="235478"/>
                  </a:lnTo>
                </a:path>
                <a:path w="1047115" h="965835">
                  <a:moveTo>
                    <a:pt x="452807" y="44908"/>
                  </a:moveTo>
                  <a:lnTo>
                    <a:pt x="452807" y="26060"/>
                  </a:lnTo>
                </a:path>
                <a:path w="1047115" h="965835">
                  <a:moveTo>
                    <a:pt x="662225" y="463976"/>
                  </a:moveTo>
                  <a:lnTo>
                    <a:pt x="662225" y="444896"/>
                  </a:lnTo>
                </a:path>
                <a:path w="1047115" h="965835">
                  <a:moveTo>
                    <a:pt x="662225" y="254326"/>
                  </a:moveTo>
                  <a:lnTo>
                    <a:pt x="662225" y="235478"/>
                  </a:lnTo>
                </a:path>
                <a:path w="1047115" h="965835">
                  <a:moveTo>
                    <a:pt x="662225" y="44908"/>
                  </a:moveTo>
                  <a:lnTo>
                    <a:pt x="662225" y="26060"/>
                  </a:lnTo>
                </a:path>
                <a:path w="1047115" h="965835">
                  <a:moveTo>
                    <a:pt x="871875" y="882812"/>
                  </a:moveTo>
                  <a:lnTo>
                    <a:pt x="871875" y="863964"/>
                  </a:lnTo>
                </a:path>
                <a:path w="1047115" h="965835">
                  <a:moveTo>
                    <a:pt x="871643" y="673394"/>
                  </a:moveTo>
                  <a:lnTo>
                    <a:pt x="871643" y="654314"/>
                  </a:lnTo>
                </a:path>
                <a:path w="1047115" h="965835">
                  <a:moveTo>
                    <a:pt x="871643" y="463743"/>
                  </a:moveTo>
                  <a:lnTo>
                    <a:pt x="871643" y="444896"/>
                  </a:lnTo>
                </a:path>
                <a:path w="1047115" h="965835">
                  <a:moveTo>
                    <a:pt x="871643" y="254326"/>
                  </a:moveTo>
                  <a:lnTo>
                    <a:pt x="871643" y="235478"/>
                  </a:lnTo>
                </a:path>
                <a:path w="1047115" h="965835">
                  <a:moveTo>
                    <a:pt x="871643" y="44908"/>
                  </a:moveTo>
                  <a:lnTo>
                    <a:pt x="871643" y="26060"/>
                  </a:lnTo>
                </a:path>
                <a:path w="1047115" h="965835">
                  <a:moveTo>
                    <a:pt x="35135" y="499810"/>
                  </a:moveTo>
                  <a:lnTo>
                    <a:pt x="35135" y="467699"/>
                  </a:lnTo>
                </a:path>
                <a:path w="1047115" h="965835">
                  <a:moveTo>
                    <a:pt x="35135" y="290392"/>
                  </a:moveTo>
                  <a:lnTo>
                    <a:pt x="35135" y="258049"/>
                  </a:lnTo>
                </a:path>
                <a:path w="1047115" h="965835">
                  <a:moveTo>
                    <a:pt x="35135" y="80974"/>
                  </a:moveTo>
                  <a:lnTo>
                    <a:pt x="35135" y="48631"/>
                  </a:lnTo>
                </a:path>
                <a:path w="1047115" h="965835">
                  <a:moveTo>
                    <a:pt x="244553" y="499810"/>
                  </a:moveTo>
                  <a:lnTo>
                    <a:pt x="244553" y="467699"/>
                  </a:lnTo>
                </a:path>
                <a:path w="1047115" h="965835">
                  <a:moveTo>
                    <a:pt x="244553" y="290392"/>
                  </a:moveTo>
                  <a:lnTo>
                    <a:pt x="244553" y="258049"/>
                  </a:lnTo>
                </a:path>
                <a:path w="1047115" h="965835">
                  <a:moveTo>
                    <a:pt x="244553" y="80974"/>
                  </a:moveTo>
                  <a:lnTo>
                    <a:pt x="244553" y="48631"/>
                  </a:lnTo>
                </a:path>
                <a:path w="1047115" h="965835">
                  <a:moveTo>
                    <a:pt x="453971" y="499810"/>
                  </a:moveTo>
                  <a:lnTo>
                    <a:pt x="453971" y="467466"/>
                  </a:lnTo>
                </a:path>
                <a:path w="1047115" h="965835">
                  <a:moveTo>
                    <a:pt x="453971" y="290392"/>
                  </a:moveTo>
                  <a:lnTo>
                    <a:pt x="453971" y="258049"/>
                  </a:lnTo>
                </a:path>
                <a:path w="1047115" h="965835">
                  <a:moveTo>
                    <a:pt x="453971" y="80742"/>
                  </a:moveTo>
                  <a:lnTo>
                    <a:pt x="453971" y="48631"/>
                  </a:lnTo>
                </a:path>
                <a:path w="1047115" h="965835">
                  <a:moveTo>
                    <a:pt x="663388" y="499810"/>
                  </a:moveTo>
                  <a:lnTo>
                    <a:pt x="663388" y="467466"/>
                  </a:lnTo>
                </a:path>
                <a:path w="1047115" h="965835">
                  <a:moveTo>
                    <a:pt x="663388" y="290392"/>
                  </a:moveTo>
                  <a:lnTo>
                    <a:pt x="663388" y="258049"/>
                  </a:lnTo>
                </a:path>
                <a:path w="1047115" h="965835">
                  <a:moveTo>
                    <a:pt x="663388" y="80742"/>
                  </a:moveTo>
                  <a:lnTo>
                    <a:pt x="663388" y="48631"/>
                  </a:lnTo>
                </a:path>
                <a:path w="1047115" h="965835">
                  <a:moveTo>
                    <a:pt x="872806" y="918645"/>
                  </a:moveTo>
                  <a:lnTo>
                    <a:pt x="872806" y="886535"/>
                  </a:lnTo>
                </a:path>
                <a:path w="1047115" h="965835">
                  <a:moveTo>
                    <a:pt x="872806" y="709228"/>
                  </a:moveTo>
                  <a:lnTo>
                    <a:pt x="872806" y="677117"/>
                  </a:lnTo>
                </a:path>
                <a:path w="1047115" h="965835">
                  <a:moveTo>
                    <a:pt x="872806" y="499810"/>
                  </a:moveTo>
                  <a:lnTo>
                    <a:pt x="872806" y="467466"/>
                  </a:lnTo>
                </a:path>
                <a:path w="1047115" h="965835">
                  <a:moveTo>
                    <a:pt x="872806" y="290392"/>
                  </a:moveTo>
                  <a:lnTo>
                    <a:pt x="872806" y="258049"/>
                  </a:lnTo>
                </a:path>
                <a:path w="1047115" h="965835">
                  <a:moveTo>
                    <a:pt x="872806" y="80742"/>
                  </a:moveTo>
                  <a:lnTo>
                    <a:pt x="872806" y="48631"/>
                  </a:lnTo>
                </a:path>
                <a:path w="1047115" h="965835">
                  <a:moveTo>
                    <a:pt x="30714" y="522148"/>
                  </a:moveTo>
                  <a:lnTo>
                    <a:pt x="30714" y="503765"/>
                  </a:lnTo>
                </a:path>
                <a:path w="1047115" h="965835">
                  <a:moveTo>
                    <a:pt x="30714" y="312730"/>
                  </a:moveTo>
                  <a:lnTo>
                    <a:pt x="30714" y="294348"/>
                  </a:lnTo>
                </a:path>
                <a:path w="1047115" h="965835">
                  <a:moveTo>
                    <a:pt x="30714" y="103080"/>
                  </a:moveTo>
                  <a:lnTo>
                    <a:pt x="30714" y="84697"/>
                  </a:lnTo>
                </a:path>
                <a:path w="1047115" h="965835">
                  <a:moveTo>
                    <a:pt x="240132" y="522148"/>
                  </a:moveTo>
                  <a:lnTo>
                    <a:pt x="240132" y="503765"/>
                  </a:lnTo>
                </a:path>
                <a:path w="1047115" h="965835">
                  <a:moveTo>
                    <a:pt x="240132" y="312730"/>
                  </a:moveTo>
                  <a:lnTo>
                    <a:pt x="240132" y="294115"/>
                  </a:lnTo>
                </a:path>
                <a:path w="1047115" h="965835">
                  <a:moveTo>
                    <a:pt x="240132" y="103080"/>
                  </a:moveTo>
                  <a:lnTo>
                    <a:pt x="240132" y="84697"/>
                  </a:lnTo>
                </a:path>
                <a:path w="1047115" h="965835">
                  <a:moveTo>
                    <a:pt x="449550" y="522148"/>
                  </a:moveTo>
                  <a:lnTo>
                    <a:pt x="449550" y="503765"/>
                  </a:lnTo>
                </a:path>
                <a:path w="1047115" h="965835">
                  <a:moveTo>
                    <a:pt x="449550" y="312730"/>
                  </a:moveTo>
                  <a:lnTo>
                    <a:pt x="449550" y="294115"/>
                  </a:lnTo>
                </a:path>
                <a:path w="1047115" h="965835">
                  <a:moveTo>
                    <a:pt x="449550" y="103080"/>
                  </a:moveTo>
                  <a:lnTo>
                    <a:pt x="449550" y="84697"/>
                  </a:lnTo>
                </a:path>
                <a:path w="1047115" h="965835">
                  <a:moveTo>
                    <a:pt x="658967" y="522148"/>
                  </a:moveTo>
                  <a:lnTo>
                    <a:pt x="658967" y="503533"/>
                  </a:lnTo>
                </a:path>
                <a:path w="1047115" h="965835">
                  <a:moveTo>
                    <a:pt x="658967" y="312497"/>
                  </a:moveTo>
                  <a:lnTo>
                    <a:pt x="658967" y="294115"/>
                  </a:lnTo>
                </a:path>
                <a:path w="1047115" h="965835">
                  <a:moveTo>
                    <a:pt x="658967" y="103080"/>
                  </a:moveTo>
                  <a:lnTo>
                    <a:pt x="658967" y="84697"/>
                  </a:lnTo>
                </a:path>
                <a:path w="1047115" h="965835">
                  <a:moveTo>
                    <a:pt x="868385" y="940983"/>
                  </a:moveTo>
                  <a:lnTo>
                    <a:pt x="868385" y="922601"/>
                  </a:lnTo>
                </a:path>
                <a:path w="1047115" h="965835">
                  <a:moveTo>
                    <a:pt x="868385" y="731565"/>
                  </a:moveTo>
                  <a:lnTo>
                    <a:pt x="868385" y="713183"/>
                  </a:lnTo>
                </a:path>
                <a:path w="1047115" h="965835">
                  <a:moveTo>
                    <a:pt x="868385" y="522148"/>
                  </a:moveTo>
                  <a:lnTo>
                    <a:pt x="868385" y="503533"/>
                  </a:lnTo>
                </a:path>
                <a:path w="1047115" h="965835">
                  <a:moveTo>
                    <a:pt x="868385" y="312497"/>
                  </a:moveTo>
                  <a:lnTo>
                    <a:pt x="868385" y="294115"/>
                  </a:lnTo>
                </a:path>
                <a:path w="1047115" h="965835">
                  <a:moveTo>
                    <a:pt x="868385" y="103080"/>
                  </a:moveTo>
                  <a:lnTo>
                    <a:pt x="868385" y="84697"/>
                  </a:lnTo>
                </a:path>
                <a:path w="1047115" h="965835">
                  <a:moveTo>
                    <a:pt x="41418" y="373228"/>
                  </a:moveTo>
                  <a:lnTo>
                    <a:pt x="41418" y="356708"/>
                  </a:lnTo>
                </a:path>
                <a:path w="1047115" h="965835">
                  <a:moveTo>
                    <a:pt x="41418" y="163811"/>
                  </a:moveTo>
                  <a:lnTo>
                    <a:pt x="41418" y="147057"/>
                  </a:lnTo>
                </a:path>
                <a:path w="1047115" h="965835">
                  <a:moveTo>
                    <a:pt x="250835" y="373228"/>
                  </a:moveTo>
                  <a:lnTo>
                    <a:pt x="250835" y="356708"/>
                  </a:lnTo>
                </a:path>
                <a:path w="1047115" h="965835">
                  <a:moveTo>
                    <a:pt x="250835" y="163578"/>
                  </a:moveTo>
                  <a:lnTo>
                    <a:pt x="250835" y="147057"/>
                  </a:lnTo>
                </a:path>
                <a:path w="1047115" h="965835">
                  <a:moveTo>
                    <a:pt x="460253" y="373228"/>
                  </a:moveTo>
                  <a:lnTo>
                    <a:pt x="460253" y="356708"/>
                  </a:lnTo>
                </a:path>
                <a:path w="1047115" h="965835">
                  <a:moveTo>
                    <a:pt x="460253" y="163578"/>
                  </a:moveTo>
                  <a:lnTo>
                    <a:pt x="460253" y="147057"/>
                  </a:lnTo>
                </a:path>
                <a:path w="1047115" h="965835">
                  <a:moveTo>
                    <a:pt x="669671" y="373228"/>
                  </a:moveTo>
                  <a:lnTo>
                    <a:pt x="669671" y="356475"/>
                  </a:lnTo>
                </a:path>
                <a:path w="1047115" h="965835">
                  <a:moveTo>
                    <a:pt x="669671" y="163578"/>
                  </a:moveTo>
                  <a:lnTo>
                    <a:pt x="669671" y="147057"/>
                  </a:lnTo>
                </a:path>
                <a:path w="1047115" h="965835">
                  <a:moveTo>
                    <a:pt x="879321" y="792064"/>
                  </a:moveTo>
                  <a:lnTo>
                    <a:pt x="879321" y="775543"/>
                  </a:lnTo>
                </a:path>
                <a:path w="1047115" h="965835">
                  <a:moveTo>
                    <a:pt x="879321" y="582646"/>
                  </a:moveTo>
                  <a:lnTo>
                    <a:pt x="879321" y="566125"/>
                  </a:lnTo>
                </a:path>
                <a:path w="1047115" h="965835">
                  <a:moveTo>
                    <a:pt x="879089" y="372996"/>
                  </a:moveTo>
                  <a:lnTo>
                    <a:pt x="879089" y="356475"/>
                  </a:lnTo>
                </a:path>
                <a:path w="1047115" h="965835">
                  <a:moveTo>
                    <a:pt x="879089" y="163578"/>
                  </a:moveTo>
                  <a:lnTo>
                    <a:pt x="879089" y="147057"/>
                  </a:lnTo>
                </a:path>
                <a:path w="1047115" h="965835">
                  <a:moveTo>
                    <a:pt x="43279" y="429306"/>
                  </a:moveTo>
                  <a:lnTo>
                    <a:pt x="43279" y="404408"/>
                  </a:lnTo>
                </a:path>
                <a:path w="1047115" h="965835">
                  <a:moveTo>
                    <a:pt x="43279" y="219888"/>
                  </a:moveTo>
                  <a:lnTo>
                    <a:pt x="43279" y="194991"/>
                  </a:lnTo>
                </a:path>
                <a:path w="1047115" h="965835">
                  <a:moveTo>
                    <a:pt x="43279" y="10470"/>
                  </a:moveTo>
                  <a:lnTo>
                    <a:pt x="43279" y="0"/>
                  </a:lnTo>
                </a:path>
                <a:path w="1047115" h="965835">
                  <a:moveTo>
                    <a:pt x="252697" y="429306"/>
                  </a:moveTo>
                  <a:lnTo>
                    <a:pt x="252697" y="404408"/>
                  </a:lnTo>
                </a:path>
                <a:path w="1047115" h="965835">
                  <a:moveTo>
                    <a:pt x="252697" y="219888"/>
                  </a:moveTo>
                  <a:lnTo>
                    <a:pt x="252697" y="194991"/>
                  </a:lnTo>
                </a:path>
                <a:path w="1047115" h="965835">
                  <a:moveTo>
                    <a:pt x="252697" y="10238"/>
                  </a:moveTo>
                  <a:lnTo>
                    <a:pt x="252697" y="0"/>
                  </a:lnTo>
                </a:path>
                <a:path w="1047115" h="965835">
                  <a:moveTo>
                    <a:pt x="462115" y="429306"/>
                  </a:moveTo>
                  <a:lnTo>
                    <a:pt x="462115" y="404408"/>
                  </a:lnTo>
                </a:path>
                <a:path w="1047115" h="965835">
                  <a:moveTo>
                    <a:pt x="462115" y="219888"/>
                  </a:moveTo>
                  <a:lnTo>
                    <a:pt x="462115" y="194758"/>
                  </a:lnTo>
                </a:path>
                <a:path w="1047115" h="965835">
                  <a:moveTo>
                    <a:pt x="462115" y="10238"/>
                  </a:moveTo>
                  <a:lnTo>
                    <a:pt x="462115" y="0"/>
                  </a:lnTo>
                </a:path>
                <a:path w="1047115" h="965835">
                  <a:moveTo>
                    <a:pt x="671532" y="429306"/>
                  </a:moveTo>
                  <a:lnTo>
                    <a:pt x="671532" y="404408"/>
                  </a:lnTo>
                </a:path>
                <a:path w="1047115" h="965835">
                  <a:moveTo>
                    <a:pt x="671532" y="219888"/>
                  </a:moveTo>
                  <a:lnTo>
                    <a:pt x="671532" y="194758"/>
                  </a:lnTo>
                </a:path>
                <a:path w="1047115" h="965835">
                  <a:moveTo>
                    <a:pt x="671532" y="10238"/>
                  </a:moveTo>
                  <a:lnTo>
                    <a:pt x="671532" y="0"/>
                  </a:lnTo>
                </a:path>
                <a:path w="1047115" h="965835">
                  <a:moveTo>
                    <a:pt x="880950" y="848141"/>
                  </a:moveTo>
                  <a:lnTo>
                    <a:pt x="880950" y="823244"/>
                  </a:lnTo>
                </a:path>
                <a:path w="1047115" h="965835">
                  <a:moveTo>
                    <a:pt x="880950" y="638724"/>
                  </a:moveTo>
                  <a:lnTo>
                    <a:pt x="880950" y="613826"/>
                  </a:lnTo>
                </a:path>
                <a:path w="1047115" h="965835">
                  <a:moveTo>
                    <a:pt x="880950" y="429306"/>
                  </a:moveTo>
                  <a:lnTo>
                    <a:pt x="880950" y="404408"/>
                  </a:lnTo>
                </a:path>
                <a:path w="1047115" h="965835">
                  <a:moveTo>
                    <a:pt x="880950" y="219655"/>
                  </a:moveTo>
                  <a:lnTo>
                    <a:pt x="880950" y="194758"/>
                  </a:lnTo>
                </a:path>
                <a:path w="1047115" h="965835">
                  <a:moveTo>
                    <a:pt x="880950" y="10238"/>
                  </a:moveTo>
                  <a:lnTo>
                    <a:pt x="880950" y="0"/>
                  </a:lnTo>
                </a:path>
                <a:path w="1047115" h="965835">
                  <a:moveTo>
                    <a:pt x="44908" y="442336"/>
                  </a:moveTo>
                  <a:lnTo>
                    <a:pt x="44908" y="430702"/>
                  </a:lnTo>
                </a:path>
                <a:path w="1047115" h="965835">
                  <a:moveTo>
                    <a:pt x="44675" y="232919"/>
                  </a:moveTo>
                  <a:lnTo>
                    <a:pt x="44675" y="221284"/>
                  </a:lnTo>
                </a:path>
                <a:path w="1047115" h="965835">
                  <a:moveTo>
                    <a:pt x="44675" y="23268"/>
                  </a:moveTo>
                  <a:lnTo>
                    <a:pt x="44675" y="11867"/>
                  </a:lnTo>
                </a:path>
                <a:path w="1047115" h="965835">
                  <a:moveTo>
                    <a:pt x="254326" y="442336"/>
                  </a:moveTo>
                  <a:lnTo>
                    <a:pt x="254326" y="430702"/>
                  </a:lnTo>
                </a:path>
                <a:path w="1047115" h="965835">
                  <a:moveTo>
                    <a:pt x="254093" y="232686"/>
                  </a:moveTo>
                  <a:lnTo>
                    <a:pt x="254093" y="221284"/>
                  </a:lnTo>
                </a:path>
                <a:path w="1047115" h="965835">
                  <a:moveTo>
                    <a:pt x="254093" y="23268"/>
                  </a:moveTo>
                  <a:lnTo>
                    <a:pt x="254093" y="11867"/>
                  </a:lnTo>
                </a:path>
                <a:path w="1047115" h="965835">
                  <a:moveTo>
                    <a:pt x="463743" y="442336"/>
                  </a:moveTo>
                  <a:lnTo>
                    <a:pt x="463743" y="430702"/>
                  </a:lnTo>
                </a:path>
                <a:path w="1047115" h="965835">
                  <a:moveTo>
                    <a:pt x="463511" y="232686"/>
                  </a:moveTo>
                  <a:lnTo>
                    <a:pt x="463511" y="221284"/>
                  </a:lnTo>
                </a:path>
                <a:path w="1047115" h="965835">
                  <a:moveTo>
                    <a:pt x="463511" y="23268"/>
                  </a:moveTo>
                  <a:lnTo>
                    <a:pt x="463511" y="11867"/>
                  </a:lnTo>
                </a:path>
                <a:path w="1047115" h="965835">
                  <a:moveTo>
                    <a:pt x="673161" y="442336"/>
                  </a:moveTo>
                  <a:lnTo>
                    <a:pt x="673161" y="430702"/>
                  </a:lnTo>
                </a:path>
                <a:path w="1047115" h="965835">
                  <a:moveTo>
                    <a:pt x="672928" y="232686"/>
                  </a:moveTo>
                  <a:lnTo>
                    <a:pt x="672928" y="221284"/>
                  </a:lnTo>
                </a:path>
                <a:path w="1047115" h="965835">
                  <a:moveTo>
                    <a:pt x="672928" y="23268"/>
                  </a:moveTo>
                  <a:lnTo>
                    <a:pt x="672928" y="11867"/>
                  </a:lnTo>
                </a:path>
                <a:path w="1047115" h="965835">
                  <a:moveTo>
                    <a:pt x="882579" y="861172"/>
                  </a:moveTo>
                  <a:lnTo>
                    <a:pt x="882579" y="849770"/>
                  </a:lnTo>
                </a:path>
                <a:path w="1047115" h="965835">
                  <a:moveTo>
                    <a:pt x="882579" y="651754"/>
                  </a:moveTo>
                  <a:lnTo>
                    <a:pt x="882579" y="640120"/>
                  </a:lnTo>
                </a:path>
                <a:path w="1047115" h="965835">
                  <a:moveTo>
                    <a:pt x="882579" y="442104"/>
                  </a:moveTo>
                  <a:lnTo>
                    <a:pt x="882579" y="430702"/>
                  </a:lnTo>
                </a:path>
                <a:path w="1047115" h="965835">
                  <a:moveTo>
                    <a:pt x="882579" y="232686"/>
                  </a:moveTo>
                  <a:lnTo>
                    <a:pt x="882346" y="221284"/>
                  </a:lnTo>
                </a:path>
                <a:path w="1047115" h="965835">
                  <a:moveTo>
                    <a:pt x="882346" y="23268"/>
                  </a:moveTo>
                  <a:lnTo>
                    <a:pt x="882346" y="11867"/>
                  </a:lnTo>
                </a:path>
                <a:path w="1047115" h="965835">
                  <a:moveTo>
                    <a:pt x="880950" y="848141"/>
                  </a:moveTo>
                  <a:lnTo>
                    <a:pt x="868385" y="848141"/>
                  </a:lnTo>
                </a:path>
                <a:path w="1047115" h="965835">
                  <a:moveTo>
                    <a:pt x="880950" y="638724"/>
                  </a:moveTo>
                  <a:lnTo>
                    <a:pt x="868385" y="638724"/>
                  </a:lnTo>
                </a:path>
                <a:path w="1047115" h="965835">
                  <a:moveTo>
                    <a:pt x="880950" y="429306"/>
                  </a:moveTo>
                  <a:lnTo>
                    <a:pt x="868385" y="429306"/>
                  </a:lnTo>
                </a:path>
                <a:path w="1047115" h="965835">
                  <a:moveTo>
                    <a:pt x="671532" y="429306"/>
                  </a:moveTo>
                  <a:lnTo>
                    <a:pt x="658967" y="429306"/>
                  </a:lnTo>
                </a:path>
                <a:path w="1047115" h="965835">
                  <a:moveTo>
                    <a:pt x="462115" y="429306"/>
                  </a:moveTo>
                  <a:lnTo>
                    <a:pt x="449550" y="429306"/>
                  </a:lnTo>
                </a:path>
                <a:path w="1047115" h="965835">
                  <a:moveTo>
                    <a:pt x="252697" y="429306"/>
                  </a:moveTo>
                  <a:lnTo>
                    <a:pt x="240132" y="429306"/>
                  </a:lnTo>
                </a:path>
                <a:path w="1047115" h="965835">
                  <a:moveTo>
                    <a:pt x="43279" y="429306"/>
                  </a:moveTo>
                  <a:lnTo>
                    <a:pt x="30714" y="429306"/>
                  </a:lnTo>
                </a:path>
                <a:path w="1047115" h="965835">
                  <a:moveTo>
                    <a:pt x="880950" y="219655"/>
                  </a:moveTo>
                  <a:lnTo>
                    <a:pt x="868385" y="219655"/>
                  </a:lnTo>
                </a:path>
                <a:path w="1047115" h="965835">
                  <a:moveTo>
                    <a:pt x="671532" y="219888"/>
                  </a:moveTo>
                  <a:lnTo>
                    <a:pt x="658967" y="219888"/>
                  </a:lnTo>
                </a:path>
                <a:path w="1047115" h="965835">
                  <a:moveTo>
                    <a:pt x="462115" y="219888"/>
                  </a:moveTo>
                  <a:lnTo>
                    <a:pt x="449550" y="219888"/>
                  </a:lnTo>
                </a:path>
                <a:path w="1047115" h="965835">
                  <a:moveTo>
                    <a:pt x="252697" y="219888"/>
                  </a:moveTo>
                  <a:lnTo>
                    <a:pt x="240132" y="219888"/>
                  </a:lnTo>
                </a:path>
                <a:path w="1047115" h="965835">
                  <a:moveTo>
                    <a:pt x="43279" y="219888"/>
                  </a:moveTo>
                  <a:lnTo>
                    <a:pt x="30714" y="219888"/>
                  </a:lnTo>
                </a:path>
                <a:path w="1047115" h="965835">
                  <a:moveTo>
                    <a:pt x="880950" y="10238"/>
                  </a:moveTo>
                  <a:lnTo>
                    <a:pt x="868385" y="10238"/>
                  </a:lnTo>
                </a:path>
                <a:path w="1047115" h="965835">
                  <a:moveTo>
                    <a:pt x="671532" y="10238"/>
                  </a:moveTo>
                  <a:lnTo>
                    <a:pt x="658967" y="10238"/>
                  </a:lnTo>
                </a:path>
                <a:path w="1047115" h="965835">
                  <a:moveTo>
                    <a:pt x="462115" y="10238"/>
                  </a:moveTo>
                  <a:lnTo>
                    <a:pt x="449550" y="10238"/>
                  </a:lnTo>
                </a:path>
                <a:path w="1047115" h="965835">
                  <a:moveTo>
                    <a:pt x="252697" y="10238"/>
                  </a:moveTo>
                  <a:lnTo>
                    <a:pt x="240132" y="10238"/>
                  </a:lnTo>
                </a:path>
                <a:path w="1047115" h="965835">
                  <a:moveTo>
                    <a:pt x="43279" y="10470"/>
                  </a:moveTo>
                  <a:lnTo>
                    <a:pt x="30714" y="10470"/>
                  </a:lnTo>
                </a:path>
                <a:path w="1047115" h="965835">
                  <a:moveTo>
                    <a:pt x="880950" y="823244"/>
                  </a:moveTo>
                  <a:lnTo>
                    <a:pt x="868385" y="823244"/>
                  </a:lnTo>
                </a:path>
                <a:path w="1047115" h="965835">
                  <a:moveTo>
                    <a:pt x="880950" y="613826"/>
                  </a:moveTo>
                  <a:lnTo>
                    <a:pt x="868385" y="613826"/>
                  </a:lnTo>
                </a:path>
                <a:path w="1047115" h="965835">
                  <a:moveTo>
                    <a:pt x="880950" y="404408"/>
                  </a:moveTo>
                  <a:lnTo>
                    <a:pt x="868385" y="404408"/>
                  </a:lnTo>
                </a:path>
                <a:path w="1047115" h="965835">
                  <a:moveTo>
                    <a:pt x="671532" y="404408"/>
                  </a:moveTo>
                  <a:lnTo>
                    <a:pt x="658967" y="404408"/>
                  </a:lnTo>
                </a:path>
                <a:path w="1047115" h="965835">
                  <a:moveTo>
                    <a:pt x="462115" y="404408"/>
                  </a:moveTo>
                  <a:lnTo>
                    <a:pt x="449550" y="404408"/>
                  </a:lnTo>
                </a:path>
                <a:path w="1047115" h="965835">
                  <a:moveTo>
                    <a:pt x="252697" y="404408"/>
                  </a:moveTo>
                  <a:lnTo>
                    <a:pt x="240132" y="404408"/>
                  </a:lnTo>
                </a:path>
                <a:path w="1047115" h="965835">
                  <a:moveTo>
                    <a:pt x="43279" y="404408"/>
                  </a:moveTo>
                  <a:lnTo>
                    <a:pt x="30714" y="404408"/>
                  </a:lnTo>
                </a:path>
                <a:path w="1047115" h="965835">
                  <a:moveTo>
                    <a:pt x="880950" y="194758"/>
                  </a:moveTo>
                  <a:lnTo>
                    <a:pt x="868385" y="194758"/>
                  </a:lnTo>
                </a:path>
                <a:path w="1047115" h="965835">
                  <a:moveTo>
                    <a:pt x="671532" y="194758"/>
                  </a:moveTo>
                  <a:lnTo>
                    <a:pt x="658967" y="194758"/>
                  </a:lnTo>
                </a:path>
                <a:path w="1047115" h="965835">
                  <a:moveTo>
                    <a:pt x="462115" y="194758"/>
                  </a:moveTo>
                  <a:lnTo>
                    <a:pt x="449550" y="194758"/>
                  </a:lnTo>
                </a:path>
                <a:path w="1047115" h="965835">
                  <a:moveTo>
                    <a:pt x="252697" y="194991"/>
                  </a:moveTo>
                  <a:lnTo>
                    <a:pt x="240132" y="194991"/>
                  </a:lnTo>
                </a:path>
                <a:path w="1047115" h="965835">
                  <a:moveTo>
                    <a:pt x="43279" y="194991"/>
                  </a:moveTo>
                  <a:lnTo>
                    <a:pt x="30714" y="194991"/>
                  </a:lnTo>
                </a:path>
                <a:path w="1047115" h="965835">
                  <a:moveTo>
                    <a:pt x="882579" y="861172"/>
                  </a:moveTo>
                  <a:lnTo>
                    <a:pt x="868385" y="861172"/>
                  </a:lnTo>
                </a:path>
                <a:path w="1047115" h="965835">
                  <a:moveTo>
                    <a:pt x="882579" y="651754"/>
                  </a:moveTo>
                  <a:lnTo>
                    <a:pt x="868385" y="651754"/>
                  </a:lnTo>
                </a:path>
                <a:path w="1047115" h="965835">
                  <a:moveTo>
                    <a:pt x="882579" y="442104"/>
                  </a:moveTo>
                  <a:lnTo>
                    <a:pt x="868385" y="442104"/>
                  </a:lnTo>
                </a:path>
                <a:path w="1047115" h="965835">
                  <a:moveTo>
                    <a:pt x="673161" y="442336"/>
                  </a:moveTo>
                  <a:lnTo>
                    <a:pt x="658967" y="442336"/>
                  </a:lnTo>
                </a:path>
                <a:path w="1047115" h="965835">
                  <a:moveTo>
                    <a:pt x="463743" y="442336"/>
                  </a:moveTo>
                  <a:lnTo>
                    <a:pt x="449550" y="442336"/>
                  </a:lnTo>
                </a:path>
                <a:path w="1047115" h="965835">
                  <a:moveTo>
                    <a:pt x="254326" y="442336"/>
                  </a:moveTo>
                  <a:lnTo>
                    <a:pt x="240132" y="442336"/>
                  </a:lnTo>
                </a:path>
                <a:path w="1047115" h="965835">
                  <a:moveTo>
                    <a:pt x="44908" y="442336"/>
                  </a:moveTo>
                  <a:lnTo>
                    <a:pt x="30714" y="442336"/>
                  </a:lnTo>
                </a:path>
                <a:path w="1047115" h="965835">
                  <a:moveTo>
                    <a:pt x="882579" y="232686"/>
                  </a:moveTo>
                  <a:lnTo>
                    <a:pt x="868385" y="232686"/>
                  </a:lnTo>
                </a:path>
                <a:path w="1047115" h="965835">
                  <a:moveTo>
                    <a:pt x="672928" y="232686"/>
                  </a:moveTo>
                  <a:lnTo>
                    <a:pt x="658967" y="232686"/>
                  </a:lnTo>
                </a:path>
                <a:path w="1047115" h="965835">
                  <a:moveTo>
                    <a:pt x="463511" y="232686"/>
                  </a:moveTo>
                  <a:lnTo>
                    <a:pt x="449550" y="232686"/>
                  </a:lnTo>
                </a:path>
                <a:path w="1047115" h="965835">
                  <a:moveTo>
                    <a:pt x="254093" y="232686"/>
                  </a:moveTo>
                  <a:lnTo>
                    <a:pt x="240132" y="232686"/>
                  </a:lnTo>
                </a:path>
                <a:path w="1047115" h="965835">
                  <a:moveTo>
                    <a:pt x="44675" y="232919"/>
                  </a:moveTo>
                  <a:lnTo>
                    <a:pt x="30714" y="232919"/>
                  </a:lnTo>
                </a:path>
                <a:path w="1047115" h="965835">
                  <a:moveTo>
                    <a:pt x="882346" y="23268"/>
                  </a:moveTo>
                  <a:lnTo>
                    <a:pt x="868385" y="23268"/>
                  </a:lnTo>
                </a:path>
                <a:path w="1047115" h="965835">
                  <a:moveTo>
                    <a:pt x="672928" y="23268"/>
                  </a:moveTo>
                  <a:lnTo>
                    <a:pt x="658967" y="23268"/>
                  </a:lnTo>
                </a:path>
                <a:path w="1047115" h="965835">
                  <a:moveTo>
                    <a:pt x="463511" y="23268"/>
                  </a:moveTo>
                  <a:lnTo>
                    <a:pt x="449550" y="23268"/>
                  </a:lnTo>
                </a:path>
                <a:path w="1047115" h="965835">
                  <a:moveTo>
                    <a:pt x="254093" y="23268"/>
                  </a:moveTo>
                  <a:lnTo>
                    <a:pt x="240132" y="23268"/>
                  </a:lnTo>
                </a:path>
                <a:path w="1047115" h="965835">
                  <a:moveTo>
                    <a:pt x="44675" y="23268"/>
                  </a:moveTo>
                  <a:lnTo>
                    <a:pt x="30714" y="23268"/>
                  </a:lnTo>
                </a:path>
                <a:path w="1047115" h="965835">
                  <a:moveTo>
                    <a:pt x="882579" y="849770"/>
                  </a:moveTo>
                  <a:lnTo>
                    <a:pt x="868385" y="849770"/>
                  </a:lnTo>
                </a:path>
                <a:path w="1047115" h="965835">
                  <a:moveTo>
                    <a:pt x="882579" y="640120"/>
                  </a:moveTo>
                  <a:lnTo>
                    <a:pt x="868385" y="640120"/>
                  </a:lnTo>
                </a:path>
                <a:path w="1047115" h="965835">
                  <a:moveTo>
                    <a:pt x="882579" y="430702"/>
                  </a:moveTo>
                  <a:lnTo>
                    <a:pt x="868385" y="430702"/>
                  </a:lnTo>
                </a:path>
                <a:path w="1047115" h="965835">
                  <a:moveTo>
                    <a:pt x="673161" y="430702"/>
                  </a:moveTo>
                  <a:lnTo>
                    <a:pt x="658967" y="430702"/>
                  </a:lnTo>
                </a:path>
                <a:path w="1047115" h="965835">
                  <a:moveTo>
                    <a:pt x="463743" y="430702"/>
                  </a:moveTo>
                  <a:lnTo>
                    <a:pt x="449550" y="430702"/>
                  </a:lnTo>
                </a:path>
                <a:path w="1047115" h="965835">
                  <a:moveTo>
                    <a:pt x="254326" y="430702"/>
                  </a:moveTo>
                  <a:lnTo>
                    <a:pt x="240132" y="430702"/>
                  </a:lnTo>
                </a:path>
                <a:path w="1047115" h="965835">
                  <a:moveTo>
                    <a:pt x="44908" y="430702"/>
                  </a:moveTo>
                  <a:lnTo>
                    <a:pt x="30714" y="430702"/>
                  </a:lnTo>
                </a:path>
                <a:path w="1047115" h="965835">
                  <a:moveTo>
                    <a:pt x="882346" y="221284"/>
                  </a:moveTo>
                  <a:lnTo>
                    <a:pt x="868385" y="221284"/>
                  </a:lnTo>
                </a:path>
                <a:path w="1047115" h="965835">
                  <a:moveTo>
                    <a:pt x="672928" y="221284"/>
                  </a:moveTo>
                  <a:lnTo>
                    <a:pt x="658967" y="221284"/>
                  </a:lnTo>
                </a:path>
                <a:path w="1047115" h="965835">
                  <a:moveTo>
                    <a:pt x="463511" y="221284"/>
                  </a:moveTo>
                  <a:lnTo>
                    <a:pt x="449550" y="221284"/>
                  </a:lnTo>
                </a:path>
                <a:path w="1047115" h="965835">
                  <a:moveTo>
                    <a:pt x="254093" y="221284"/>
                  </a:moveTo>
                  <a:lnTo>
                    <a:pt x="240132" y="221284"/>
                  </a:lnTo>
                </a:path>
                <a:path w="1047115" h="965835">
                  <a:moveTo>
                    <a:pt x="44675" y="221284"/>
                  </a:moveTo>
                  <a:lnTo>
                    <a:pt x="30714" y="221284"/>
                  </a:lnTo>
                </a:path>
                <a:path w="1047115" h="965835">
                  <a:moveTo>
                    <a:pt x="882346" y="11867"/>
                  </a:moveTo>
                  <a:lnTo>
                    <a:pt x="868385" y="11867"/>
                  </a:lnTo>
                </a:path>
                <a:path w="1047115" h="965835">
                  <a:moveTo>
                    <a:pt x="672928" y="11867"/>
                  </a:moveTo>
                  <a:lnTo>
                    <a:pt x="658967" y="11867"/>
                  </a:lnTo>
                </a:path>
                <a:path w="1047115" h="965835">
                  <a:moveTo>
                    <a:pt x="463511" y="11867"/>
                  </a:moveTo>
                  <a:lnTo>
                    <a:pt x="449550" y="11867"/>
                  </a:lnTo>
                </a:path>
                <a:path w="1047115" h="965835">
                  <a:moveTo>
                    <a:pt x="254093" y="11867"/>
                  </a:moveTo>
                  <a:lnTo>
                    <a:pt x="240132" y="11867"/>
                  </a:lnTo>
                </a:path>
                <a:path w="1047115" h="965835">
                  <a:moveTo>
                    <a:pt x="44675" y="11867"/>
                  </a:moveTo>
                  <a:lnTo>
                    <a:pt x="30714" y="11867"/>
                  </a:lnTo>
                </a:path>
                <a:path w="1047115" h="965835">
                  <a:moveTo>
                    <a:pt x="3024" y="191966"/>
                  </a:moveTo>
                  <a:lnTo>
                    <a:pt x="3722" y="179401"/>
                  </a:lnTo>
                </a:path>
                <a:path w="1047115" h="965835">
                  <a:moveTo>
                    <a:pt x="3024" y="401383"/>
                  </a:moveTo>
                  <a:lnTo>
                    <a:pt x="3722" y="389051"/>
                  </a:lnTo>
                </a:path>
                <a:path w="1047115" h="965835">
                  <a:moveTo>
                    <a:pt x="212442" y="191966"/>
                  </a:moveTo>
                  <a:lnTo>
                    <a:pt x="213140" y="179401"/>
                  </a:lnTo>
                </a:path>
                <a:path w="1047115" h="965835">
                  <a:moveTo>
                    <a:pt x="212442" y="401383"/>
                  </a:moveTo>
                  <a:lnTo>
                    <a:pt x="213140" y="389051"/>
                  </a:lnTo>
                </a:path>
                <a:path w="1047115" h="965835">
                  <a:moveTo>
                    <a:pt x="421860" y="191966"/>
                  </a:moveTo>
                  <a:lnTo>
                    <a:pt x="422558" y="179401"/>
                  </a:lnTo>
                </a:path>
                <a:path w="1047115" h="965835">
                  <a:moveTo>
                    <a:pt x="421860" y="401383"/>
                  </a:moveTo>
                  <a:lnTo>
                    <a:pt x="422558" y="388818"/>
                  </a:lnTo>
                </a:path>
                <a:path w="1047115" h="965835">
                  <a:moveTo>
                    <a:pt x="631278" y="191966"/>
                  </a:moveTo>
                  <a:lnTo>
                    <a:pt x="631976" y="179401"/>
                  </a:lnTo>
                </a:path>
                <a:path w="1047115" h="965835">
                  <a:moveTo>
                    <a:pt x="631278" y="401383"/>
                  </a:moveTo>
                  <a:lnTo>
                    <a:pt x="631976" y="388818"/>
                  </a:lnTo>
                </a:path>
                <a:path w="1047115" h="965835">
                  <a:moveTo>
                    <a:pt x="840695" y="191966"/>
                  </a:moveTo>
                  <a:lnTo>
                    <a:pt x="841393" y="179401"/>
                  </a:lnTo>
                </a:path>
                <a:path w="1047115" h="965835">
                  <a:moveTo>
                    <a:pt x="840695" y="401383"/>
                  </a:moveTo>
                  <a:lnTo>
                    <a:pt x="841393" y="388818"/>
                  </a:lnTo>
                </a:path>
                <a:path w="1047115" h="965835">
                  <a:moveTo>
                    <a:pt x="840695" y="610801"/>
                  </a:moveTo>
                  <a:lnTo>
                    <a:pt x="841393" y="598469"/>
                  </a:lnTo>
                </a:path>
                <a:path w="1047115" h="965835">
                  <a:moveTo>
                    <a:pt x="840695" y="820219"/>
                  </a:moveTo>
                  <a:lnTo>
                    <a:pt x="841393" y="807887"/>
                  </a:lnTo>
                </a:path>
                <a:path w="1047115" h="965835">
                  <a:moveTo>
                    <a:pt x="465" y="194991"/>
                  </a:moveTo>
                  <a:lnTo>
                    <a:pt x="30714" y="194991"/>
                  </a:lnTo>
                </a:path>
                <a:path w="1047115" h="965835">
                  <a:moveTo>
                    <a:pt x="209883" y="194991"/>
                  </a:moveTo>
                  <a:lnTo>
                    <a:pt x="240132" y="194991"/>
                  </a:lnTo>
                </a:path>
                <a:path w="1047115" h="965835">
                  <a:moveTo>
                    <a:pt x="419533" y="194758"/>
                  </a:moveTo>
                  <a:lnTo>
                    <a:pt x="449550" y="194758"/>
                  </a:lnTo>
                </a:path>
                <a:path w="1047115" h="965835">
                  <a:moveTo>
                    <a:pt x="628951" y="194758"/>
                  </a:moveTo>
                  <a:lnTo>
                    <a:pt x="658967" y="194758"/>
                  </a:lnTo>
                </a:path>
                <a:path w="1047115" h="965835">
                  <a:moveTo>
                    <a:pt x="838368" y="194758"/>
                  </a:moveTo>
                  <a:lnTo>
                    <a:pt x="868385" y="194758"/>
                  </a:lnTo>
                </a:path>
                <a:path w="1047115" h="965835">
                  <a:moveTo>
                    <a:pt x="698" y="404408"/>
                  </a:moveTo>
                  <a:lnTo>
                    <a:pt x="30714" y="404408"/>
                  </a:lnTo>
                </a:path>
                <a:path w="1047115" h="965835">
                  <a:moveTo>
                    <a:pt x="210115" y="404408"/>
                  </a:moveTo>
                  <a:lnTo>
                    <a:pt x="240132" y="404408"/>
                  </a:lnTo>
                </a:path>
                <a:path w="1047115" h="965835">
                  <a:moveTo>
                    <a:pt x="419533" y="404408"/>
                  </a:moveTo>
                  <a:lnTo>
                    <a:pt x="449550" y="404408"/>
                  </a:lnTo>
                </a:path>
                <a:path w="1047115" h="965835">
                  <a:moveTo>
                    <a:pt x="628951" y="404408"/>
                  </a:moveTo>
                  <a:lnTo>
                    <a:pt x="658967" y="404408"/>
                  </a:lnTo>
                </a:path>
                <a:path w="1047115" h="965835">
                  <a:moveTo>
                    <a:pt x="838368" y="404408"/>
                  </a:moveTo>
                  <a:lnTo>
                    <a:pt x="868385" y="404408"/>
                  </a:lnTo>
                </a:path>
                <a:path w="1047115" h="965835">
                  <a:moveTo>
                    <a:pt x="838368" y="613826"/>
                  </a:moveTo>
                  <a:lnTo>
                    <a:pt x="868385" y="613826"/>
                  </a:lnTo>
                </a:path>
                <a:path w="1047115" h="965835">
                  <a:moveTo>
                    <a:pt x="838368" y="823244"/>
                  </a:moveTo>
                  <a:lnTo>
                    <a:pt x="868385" y="823244"/>
                  </a:lnTo>
                </a:path>
                <a:path w="1047115" h="965835">
                  <a:moveTo>
                    <a:pt x="698" y="426979"/>
                  </a:moveTo>
                  <a:lnTo>
                    <a:pt x="698" y="404408"/>
                  </a:lnTo>
                </a:path>
                <a:path w="1047115" h="965835">
                  <a:moveTo>
                    <a:pt x="465" y="217329"/>
                  </a:moveTo>
                  <a:lnTo>
                    <a:pt x="465" y="194991"/>
                  </a:lnTo>
                </a:path>
                <a:path w="1047115" h="965835">
                  <a:moveTo>
                    <a:pt x="465" y="7911"/>
                  </a:moveTo>
                  <a:lnTo>
                    <a:pt x="465" y="0"/>
                  </a:lnTo>
                </a:path>
                <a:path w="1047115" h="965835">
                  <a:moveTo>
                    <a:pt x="210115" y="426979"/>
                  </a:moveTo>
                  <a:lnTo>
                    <a:pt x="210115" y="404408"/>
                  </a:lnTo>
                </a:path>
                <a:path w="1047115" h="965835">
                  <a:moveTo>
                    <a:pt x="209883" y="217329"/>
                  </a:moveTo>
                  <a:lnTo>
                    <a:pt x="209883" y="194991"/>
                  </a:lnTo>
                </a:path>
                <a:path w="1047115" h="965835">
                  <a:moveTo>
                    <a:pt x="209883" y="7911"/>
                  </a:moveTo>
                  <a:lnTo>
                    <a:pt x="209883" y="0"/>
                  </a:lnTo>
                </a:path>
                <a:path w="1047115" h="965835">
                  <a:moveTo>
                    <a:pt x="419533" y="426979"/>
                  </a:moveTo>
                  <a:lnTo>
                    <a:pt x="419533" y="404408"/>
                  </a:lnTo>
                </a:path>
                <a:path w="1047115" h="965835">
                  <a:moveTo>
                    <a:pt x="419533" y="217329"/>
                  </a:moveTo>
                  <a:lnTo>
                    <a:pt x="419533" y="194758"/>
                  </a:lnTo>
                </a:path>
                <a:path w="1047115" h="965835">
                  <a:moveTo>
                    <a:pt x="419300" y="7911"/>
                  </a:moveTo>
                  <a:lnTo>
                    <a:pt x="419300" y="0"/>
                  </a:lnTo>
                </a:path>
                <a:path w="1047115" h="965835">
                  <a:moveTo>
                    <a:pt x="628951" y="426746"/>
                  </a:moveTo>
                  <a:lnTo>
                    <a:pt x="628951" y="404408"/>
                  </a:lnTo>
                </a:path>
                <a:path w="1047115" h="965835">
                  <a:moveTo>
                    <a:pt x="628951" y="217329"/>
                  </a:moveTo>
                  <a:lnTo>
                    <a:pt x="628951" y="194758"/>
                  </a:lnTo>
                </a:path>
                <a:path w="1047115" h="965835">
                  <a:moveTo>
                    <a:pt x="628718" y="7911"/>
                  </a:moveTo>
                  <a:lnTo>
                    <a:pt x="628718" y="0"/>
                  </a:lnTo>
                </a:path>
                <a:path w="1047115" h="965835">
                  <a:moveTo>
                    <a:pt x="838368" y="845814"/>
                  </a:moveTo>
                  <a:lnTo>
                    <a:pt x="838368" y="823244"/>
                  </a:lnTo>
                </a:path>
                <a:path w="1047115" h="965835">
                  <a:moveTo>
                    <a:pt x="838368" y="636397"/>
                  </a:moveTo>
                  <a:lnTo>
                    <a:pt x="838368" y="613826"/>
                  </a:lnTo>
                </a:path>
                <a:path w="1047115" h="965835">
                  <a:moveTo>
                    <a:pt x="838368" y="426746"/>
                  </a:moveTo>
                  <a:lnTo>
                    <a:pt x="838368" y="404408"/>
                  </a:lnTo>
                </a:path>
                <a:path w="1047115" h="965835">
                  <a:moveTo>
                    <a:pt x="838368" y="217329"/>
                  </a:moveTo>
                  <a:lnTo>
                    <a:pt x="838368" y="194758"/>
                  </a:lnTo>
                </a:path>
                <a:path w="1047115" h="965835">
                  <a:moveTo>
                    <a:pt x="838136" y="7911"/>
                  </a:moveTo>
                  <a:lnTo>
                    <a:pt x="838136" y="0"/>
                  </a:lnTo>
                </a:path>
                <a:path w="1047115" h="965835">
                  <a:moveTo>
                    <a:pt x="868385" y="848141"/>
                  </a:moveTo>
                  <a:lnTo>
                    <a:pt x="851864" y="848141"/>
                  </a:lnTo>
                </a:path>
                <a:path w="1047115" h="965835">
                  <a:moveTo>
                    <a:pt x="868385" y="638724"/>
                  </a:moveTo>
                  <a:lnTo>
                    <a:pt x="851864" y="638724"/>
                  </a:lnTo>
                </a:path>
                <a:path w="1047115" h="965835">
                  <a:moveTo>
                    <a:pt x="868385" y="429306"/>
                  </a:moveTo>
                  <a:lnTo>
                    <a:pt x="851864" y="429306"/>
                  </a:lnTo>
                </a:path>
                <a:path w="1047115" h="965835">
                  <a:moveTo>
                    <a:pt x="658967" y="429306"/>
                  </a:moveTo>
                  <a:lnTo>
                    <a:pt x="642447" y="429306"/>
                  </a:lnTo>
                </a:path>
                <a:path w="1047115" h="965835">
                  <a:moveTo>
                    <a:pt x="449550" y="429306"/>
                  </a:moveTo>
                  <a:lnTo>
                    <a:pt x="433029" y="429306"/>
                  </a:lnTo>
                </a:path>
                <a:path w="1047115" h="965835">
                  <a:moveTo>
                    <a:pt x="240132" y="429306"/>
                  </a:moveTo>
                  <a:lnTo>
                    <a:pt x="223611" y="429306"/>
                  </a:lnTo>
                </a:path>
                <a:path w="1047115" h="965835">
                  <a:moveTo>
                    <a:pt x="30714" y="429306"/>
                  </a:moveTo>
                  <a:lnTo>
                    <a:pt x="14193" y="429306"/>
                  </a:lnTo>
                </a:path>
                <a:path w="1047115" h="965835">
                  <a:moveTo>
                    <a:pt x="868385" y="219655"/>
                  </a:moveTo>
                  <a:lnTo>
                    <a:pt x="851864" y="219655"/>
                  </a:lnTo>
                </a:path>
                <a:path w="1047115" h="965835">
                  <a:moveTo>
                    <a:pt x="658967" y="219888"/>
                  </a:moveTo>
                  <a:lnTo>
                    <a:pt x="642447" y="219888"/>
                  </a:lnTo>
                </a:path>
                <a:path w="1047115" h="965835">
                  <a:moveTo>
                    <a:pt x="449550" y="219888"/>
                  </a:moveTo>
                  <a:lnTo>
                    <a:pt x="433029" y="219888"/>
                  </a:lnTo>
                </a:path>
                <a:path w="1047115" h="965835">
                  <a:moveTo>
                    <a:pt x="240132" y="219888"/>
                  </a:moveTo>
                  <a:lnTo>
                    <a:pt x="223611" y="219888"/>
                  </a:lnTo>
                </a:path>
                <a:path w="1047115" h="965835">
                  <a:moveTo>
                    <a:pt x="30714" y="219888"/>
                  </a:moveTo>
                  <a:lnTo>
                    <a:pt x="14193" y="219888"/>
                  </a:lnTo>
                </a:path>
                <a:path w="1047115" h="965835">
                  <a:moveTo>
                    <a:pt x="868385" y="10238"/>
                  </a:moveTo>
                  <a:lnTo>
                    <a:pt x="851864" y="10238"/>
                  </a:lnTo>
                </a:path>
                <a:path w="1047115" h="965835">
                  <a:moveTo>
                    <a:pt x="658967" y="10238"/>
                  </a:moveTo>
                  <a:lnTo>
                    <a:pt x="642447" y="10238"/>
                  </a:lnTo>
                </a:path>
                <a:path w="1047115" h="965835">
                  <a:moveTo>
                    <a:pt x="449550" y="10238"/>
                  </a:moveTo>
                  <a:lnTo>
                    <a:pt x="433029" y="10238"/>
                  </a:lnTo>
                </a:path>
                <a:path w="1047115" h="965835">
                  <a:moveTo>
                    <a:pt x="240132" y="10238"/>
                  </a:moveTo>
                  <a:lnTo>
                    <a:pt x="223611" y="10470"/>
                  </a:lnTo>
                </a:path>
                <a:path w="1047115" h="965835">
                  <a:moveTo>
                    <a:pt x="30714" y="10470"/>
                  </a:moveTo>
                  <a:lnTo>
                    <a:pt x="14193" y="10470"/>
                  </a:lnTo>
                </a:path>
                <a:path w="1047115" h="965835">
                  <a:moveTo>
                    <a:pt x="851864" y="848141"/>
                  </a:moveTo>
                  <a:lnTo>
                    <a:pt x="838368" y="845814"/>
                  </a:lnTo>
                </a:path>
                <a:path w="1047115" h="965835">
                  <a:moveTo>
                    <a:pt x="851864" y="638724"/>
                  </a:moveTo>
                  <a:lnTo>
                    <a:pt x="838368" y="636397"/>
                  </a:lnTo>
                </a:path>
                <a:path w="1047115" h="965835">
                  <a:moveTo>
                    <a:pt x="14193" y="429306"/>
                  </a:moveTo>
                  <a:lnTo>
                    <a:pt x="698" y="426979"/>
                  </a:lnTo>
                </a:path>
                <a:path w="1047115" h="965835">
                  <a:moveTo>
                    <a:pt x="223611" y="429306"/>
                  </a:moveTo>
                  <a:lnTo>
                    <a:pt x="210115" y="426979"/>
                  </a:lnTo>
                </a:path>
                <a:path w="1047115" h="965835">
                  <a:moveTo>
                    <a:pt x="433029" y="429306"/>
                  </a:moveTo>
                  <a:lnTo>
                    <a:pt x="419533" y="426979"/>
                  </a:lnTo>
                </a:path>
                <a:path w="1047115" h="965835">
                  <a:moveTo>
                    <a:pt x="642447" y="429306"/>
                  </a:moveTo>
                  <a:lnTo>
                    <a:pt x="628951" y="426746"/>
                  </a:lnTo>
                </a:path>
                <a:path w="1047115" h="965835">
                  <a:moveTo>
                    <a:pt x="851864" y="429306"/>
                  </a:moveTo>
                  <a:lnTo>
                    <a:pt x="838368" y="426746"/>
                  </a:lnTo>
                </a:path>
                <a:path w="1047115" h="965835">
                  <a:moveTo>
                    <a:pt x="14193" y="219888"/>
                  </a:moveTo>
                  <a:lnTo>
                    <a:pt x="465" y="217329"/>
                  </a:lnTo>
                </a:path>
                <a:path w="1047115" h="965835">
                  <a:moveTo>
                    <a:pt x="223611" y="219888"/>
                  </a:moveTo>
                  <a:lnTo>
                    <a:pt x="209883" y="217329"/>
                  </a:lnTo>
                </a:path>
                <a:path w="1047115" h="965835">
                  <a:moveTo>
                    <a:pt x="433029" y="219888"/>
                  </a:moveTo>
                  <a:lnTo>
                    <a:pt x="419300" y="217329"/>
                  </a:lnTo>
                </a:path>
                <a:path w="1047115" h="965835">
                  <a:moveTo>
                    <a:pt x="642447" y="219888"/>
                  </a:moveTo>
                  <a:lnTo>
                    <a:pt x="628951" y="217329"/>
                  </a:lnTo>
                </a:path>
                <a:path w="1047115" h="965835">
                  <a:moveTo>
                    <a:pt x="851864" y="219655"/>
                  </a:moveTo>
                  <a:lnTo>
                    <a:pt x="838368" y="217329"/>
                  </a:lnTo>
                </a:path>
                <a:path w="1047115" h="965835">
                  <a:moveTo>
                    <a:pt x="14193" y="10470"/>
                  </a:moveTo>
                  <a:lnTo>
                    <a:pt x="465" y="7911"/>
                  </a:lnTo>
                </a:path>
                <a:path w="1047115" h="965835">
                  <a:moveTo>
                    <a:pt x="223611" y="10470"/>
                  </a:moveTo>
                  <a:lnTo>
                    <a:pt x="209883" y="7911"/>
                  </a:lnTo>
                </a:path>
                <a:path w="1047115" h="965835">
                  <a:moveTo>
                    <a:pt x="433029" y="10238"/>
                  </a:moveTo>
                  <a:lnTo>
                    <a:pt x="419300" y="7911"/>
                  </a:lnTo>
                </a:path>
                <a:path w="1047115" h="965835">
                  <a:moveTo>
                    <a:pt x="642447" y="10238"/>
                  </a:moveTo>
                  <a:lnTo>
                    <a:pt x="628718" y="7911"/>
                  </a:lnTo>
                </a:path>
                <a:path w="1047115" h="965835">
                  <a:moveTo>
                    <a:pt x="851864" y="10238"/>
                  </a:moveTo>
                  <a:lnTo>
                    <a:pt x="838136" y="7911"/>
                  </a:lnTo>
                </a:path>
                <a:path w="1047115" h="965835">
                  <a:moveTo>
                    <a:pt x="847676" y="822080"/>
                  </a:moveTo>
                  <a:lnTo>
                    <a:pt x="840928" y="820219"/>
                  </a:lnTo>
                </a:path>
                <a:path w="1047115" h="965835">
                  <a:moveTo>
                    <a:pt x="847676" y="612663"/>
                  </a:moveTo>
                  <a:lnTo>
                    <a:pt x="840928" y="610801"/>
                  </a:lnTo>
                </a:path>
                <a:path w="1047115" h="965835">
                  <a:moveTo>
                    <a:pt x="10005" y="403245"/>
                  </a:moveTo>
                  <a:lnTo>
                    <a:pt x="3257" y="401383"/>
                  </a:lnTo>
                </a:path>
                <a:path w="1047115" h="965835">
                  <a:moveTo>
                    <a:pt x="219423" y="403245"/>
                  </a:moveTo>
                  <a:lnTo>
                    <a:pt x="212675" y="401383"/>
                  </a:lnTo>
                </a:path>
                <a:path w="1047115" h="965835">
                  <a:moveTo>
                    <a:pt x="428840" y="403245"/>
                  </a:moveTo>
                  <a:lnTo>
                    <a:pt x="422093" y="401383"/>
                  </a:lnTo>
                </a:path>
                <a:path w="1047115" h="965835">
                  <a:moveTo>
                    <a:pt x="638258" y="403245"/>
                  </a:moveTo>
                  <a:lnTo>
                    <a:pt x="631510" y="401383"/>
                  </a:lnTo>
                </a:path>
                <a:path w="1047115" h="965835">
                  <a:moveTo>
                    <a:pt x="847676" y="403012"/>
                  </a:moveTo>
                  <a:lnTo>
                    <a:pt x="840928" y="401383"/>
                  </a:lnTo>
                </a:path>
                <a:path w="1047115" h="965835">
                  <a:moveTo>
                    <a:pt x="10005" y="193827"/>
                  </a:moveTo>
                  <a:lnTo>
                    <a:pt x="3257" y="191966"/>
                  </a:lnTo>
                </a:path>
                <a:path w="1047115" h="965835">
                  <a:moveTo>
                    <a:pt x="219423" y="193595"/>
                  </a:moveTo>
                  <a:lnTo>
                    <a:pt x="212675" y="191966"/>
                  </a:lnTo>
                </a:path>
                <a:path w="1047115" h="965835">
                  <a:moveTo>
                    <a:pt x="428840" y="193595"/>
                  </a:moveTo>
                  <a:lnTo>
                    <a:pt x="422093" y="191966"/>
                  </a:lnTo>
                </a:path>
                <a:path w="1047115" h="965835">
                  <a:moveTo>
                    <a:pt x="638258" y="193595"/>
                  </a:moveTo>
                  <a:lnTo>
                    <a:pt x="631510" y="191966"/>
                  </a:lnTo>
                </a:path>
                <a:path w="1047115" h="965835">
                  <a:moveTo>
                    <a:pt x="847676" y="193595"/>
                  </a:moveTo>
                  <a:lnTo>
                    <a:pt x="840928" y="191966"/>
                  </a:lnTo>
                </a:path>
                <a:path w="1047115" h="965835">
                  <a:moveTo>
                    <a:pt x="868385" y="822080"/>
                  </a:moveTo>
                  <a:lnTo>
                    <a:pt x="847676" y="822080"/>
                  </a:lnTo>
                </a:path>
                <a:path w="1047115" h="965835">
                  <a:moveTo>
                    <a:pt x="868385" y="612663"/>
                  </a:moveTo>
                  <a:lnTo>
                    <a:pt x="847676" y="612663"/>
                  </a:lnTo>
                </a:path>
                <a:path w="1047115" h="965835">
                  <a:moveTo>
                    <a:pt x="868385" y="403012"/>
                  </a:moveTo>
                  <a:lnTo>
                    <a:pt x="847676" y="403012"/>
                  </a:lnTo>
                </a:path>
                <a:path w="1047115" h="965835">
                  <a:moveTo>
                    <a:pt x="658967" y="403012"/>
                  </a:moveTo>
                  <a:lnTo>
                    <a:pt x="638258" y="403012"/>
                  </a:lnTo>
                </a:path>
                <a:path w="1047115" h="965835">
                  <a:moveTo>
                    <a:pt x="449550" y="403245"/>
                  </a:moveTo>
                  <a:lnTo>
                    <a:pt x="428840" y="403245"/>
                  </a:lnTo>
                </a:path>
                <a:path w="1047115" h="965835">
                  <a:moveTo>
                    <a:pt x="240132" y="403245"/>
                  </a:moveTo>
                  <a:lnTo>
                    <a:pt x="219423" y="403245"/>
                  </a:lnTo>
                </a:path>
                <a:path w="1047115" h="965835">
                  <a:moveTo>
                    <a:pt x="30714" y="403245"/>
                  </a:moveTo>
                  <a:lnTo>
                    <a:pt x="10005" y="403245"/>
                  </a:lnTo>
                </a:path>
                <a:path w="1047115" h="965835">
                  <a:moveTo>
                    <a:pt x="868385" y="193595"/>
                  </a:moveTo>
                  <a:lnTo>
                    <a:pt x="847676" y="193595"/>
                  </a:lnTo>
                </a:path>
                <a:path w="1047115" h="965835">
                  <a:moveTo>
                    <a:pt x="658967" y="193595"/>
                  </a:moveTo>
                  <a:lnTo>
                    <a:pt x="638258" y="193595"/>
                  </a:lnTo>
                </a:path>
                <a:path w="1047115" h="965835">
                  <a:moveTo>
                    <a:pt x="449550" y="193595"/>
                  </a:moveTo>
                  <a:lnTo>
                    <a:pt x="428840" y="193595"/>
                  </a:lnTo>
                </a:path>
                <a:path w="1047115" h="965835">
                  <a:moveTo>
                    <a:pt x="240132" y="193595"/>
                  </a:moveTo>
                  <a:lnTo>
                    <a:pt x="219423" y="193595"/>
                  </a:lnTo>
                </a:path>
                <a:path w="1047115" h="965835">
                  <a:moveTo>
                    <a:pt x="30714" y="193827"/>
                  </a:moveTo>
                  <a:lnTo>
                    <a:pt x="10005" y="193827"/>
                  </a:lnTo>
                </a:path>
                <a:path w="1047115" h="965835">
                  <a:moveTo>
                    <a:pt x="3722" y="179401"/>
                  </a:moveTo>
                  <a:lnTo>
                    <a:pt x="10936" y="176143"/>
                  </a:lnTo>
                </a:path>
                <a:path w="1047115" h="965835">
                  <a:moveTo>
                    <a:pt x="213140" y="179401"/>
                  </a:moveTo>
                  <a:lnTo>
                    <a:pt x="220353" y="176143"/>
                  </a:lnTo>
                </a:path>
                <a:path w="1047115" h="965835">
                  <a:moveTo>
                    <a:pt x="422558" y="179401"/>
                  </a:moveTo>
                  <a:lnTo>
                    <a:pt x="429771" y="176143"/>
                  </a:lnTo>
                </a:path>
                <a:path w="1047115" h="965835">
                  <a:moveTo>
                    <a:pt x="3722" y="389051"/>
                  </a:moveTo>
                  <a:lnTo>
                    <a:pt x="10936" y="385793"/>
                  </a:lnTo>
                </a:path>
                <a:path w="1047115" h="965835">
                  <a:moveTo>
                    <a:pt x="631976" y="179401"/>
                  </a:moveTo>
                  <a:lnTo>
                    <a:pt x="639189" y="176143"/>
                  </a:lnTo>
                </a:path>
                <a:path w="1047115" h="965835">
                  <a:moveTo>
                    <a:pt x="213140" y="389051"/>
                  </a:moveTo>
                  <a:lnTo>
                    <a:pt x="220353" y="385793"/>
                  </a:lnTo>
                </a:path>
                <a:path w="1047115" h="965835">
                  <a:moveTo>
                    <a:pt x="841393" y="179401"/>
                  </a:moveTo>
                  <a:lnTo>
                    <a:pt x="848607" y="176143"/>
                  </a:lnTo>
                </a:path>
                <a:path w="1047115" h="965835">
                  <a:moveTo>
                    <a:pt x="422558" y="389051"/>
                  </a:moveTo>
                  <a:lnTo>
                    <a:pt x="429771" y="385793"/>
                  </a:lnTo>
                </a:path>
                <a:path w="1047115" h="965835">
                  <a:moveTo>
                    <a:pt x="631976" y="388818"/>
                  </a:moveTo>
                  <a:lnTo>
                    <a:pt x="639189" y="385561"/>
                  </a:lnTo>
                </a:path>
                <a:path w="1047115" h="965835">
                  <a:moveTo>
                    <a:pt x="841393" y="388818"/>
                  </a:moveTo>
                  <a:lnTo>
                    <a:pt x="848839" y="385561"/>
                  </a:lnTo>
                </a:path>
                <a:path w="1047115" h="965835">
                  <a:moveTo>
                    <a:pt x="841393" y="598469"/>
                  </a:moveTo>
                  <a:lnTo>
                    <a:pt x="848839" y="595211"/>
                  </a:lnTo>
                </a:path>
                <a:path w="1047115" h="965835">
                  <a:moveTo>
                    <a:pt x="841393" y="807887"/>
                  </a:moveTo>
                  <a:lnTo>
                    <a:pt x="848839" y="804629"/>
                  </a:lnTo>
                </a:path>
                <a:path w="1047115" h="965835">
                  <a:moveTo>
                    <a:pt x="6282" y="11867"/>
                  </a:moveTo>
                  <a:lnTo>
                    <a:pt x="30714" y="11867"/>
                  </a:lnTo>
                </a:path>
                <a:path w="1047115" h="965835">
                  <a:moveTo>
                    <a:pt x="215700" y="11867"/>
                  </a:moveTo>
                  <a:lnTo>
                    <a:pt x="240132" y="11867"/>
                  </a:lnTo>
                </a:path>
                <a:path w="1047115" h="965835">
                  <a:moveTo>
                    <a:pt x="425117" y="11867"/>
                  </a:moveTo>
                  <a:lnTo>
                    <a:pt x="449550" y="11867"/>
                  </a:lnTo>
                </a:path>
                <a:path w="1047115" h="965835">
                  <a:moveTo>
                    <a:pt x="634535" y="11867"/>
                  </a:moveTo>
                  <a:lnTo>
                    <a:pt x="658967" y="11867"/>
                  </a:lnTo>
                </a:path>
                <a:path w="1047115" h="965835">
                  <a:moveTo>
                    <a:pt x="843953" y="11867"/>
                  </a:moveTo>
                  <a:lnTo>
                    <a:pt x="868385" y="11867"/>
                  </a:lnTo>
                </a:path>
                <a:path w="1047115" h="965835">
                  <a:moveTo>
                    <a:pt x="6282" y="221284"/>
                  </a:moveTo>
                  <a:lnTo>
                    <a:pt x="30714" y="221284"/>
                  </a:lnTo>
                </a:path>
                <a:path w="1047115" h="965835">
                  <a:moveTo>
                    <a:pt x="215700" y="221284"/>
                  </a:moveTo>
                  <a:lnTo>
                    <a:pt x="240132" y="221284"/>
                  </a:lnTo>
                </a:path>
                <a:path w="1047115" h="965835">
                  <a:moveTo>
                    <a:pt x="425117" y="221284"/>
                  </a:moveTo>
                  <a:lnTo>
                    <a:pt x="449550" y="221284"/>
                  </a:lnTo>
                </a:path>
                <a:path w="1047115" h="965835">
                  <a:moveTo>
                    <a:pt x="634535" y="221284"/>
                  </a:moveTo>
                  <a:lnTo>
                    <a:pt x="658967" y="221284"/>
                  </a:lnTo>
                </a:path>
                <a:path w="1047115" h="965835">
                  <a:moveTo>
                    <a:pt x="843953" y="221284"/>
                  </a:moveTo>
                  <a:lnTo>
                    <a:pt x="868385" y="221284"/>
                  </a:lnTo>
                </a:path>
                <a:path w="1047115" h="965835">
                  <a:moveTo>
                    <a:pt x="6282" y="430702"/>
                  </a:moveTo>
                  <a:lnTo>
                    <a:pt x="30714" y="430702"/>
                  </a:lnTo>
                </a:path>
                <a:path w="1047115" h="965835">
                  <a:moveTo>
                    <a:pt x="215700" y="430702"/>
                  </a:moveTo>
                  <a:lnTo>
                    <a:pt x="240132" y="430702"/>
                  </a:lnTo>
                </a:path>
                <a:path w="1047115" h="965835">
                  <a:moveTo>
                    <a:pt x="425117" y="430702"/>
                  </a:moveTo>
                  <a:lnTo>
                    <a:pt x="449550" y="430702"/>
                  </a:lnTo>
                </a:path>
                <a:path w="1047115" h="965835">
                  <a:moveTo>
                    <a:pt x="634535" y="430702"/>
                  </a:moveTo>
                  <a:lnTo>
                    <a:pt x="658967" y="430702"/>
                  </a:lnTo>
                </a:path>
                <a:path w="1047115" h="965835">
                  <a:moveTo>
                    <a:pt x="843953" y="430702"/>
                  </a:moveTo>
                  <a:lnTo>
                    <a:pt x="868385" y="430702"/>
                  </a:lnTo>
                </a:path>
                <a:path w="1047115" h="965835">
                  <a:moveTo>
                    <a:pt x="843953" y="640120"/>
                  </a:moveTo>
                  <a:lnTo>
                    <a:pt x="868385" y="640120"/>
                  </a:lnTo>
                </a:path>
                <a:path w="1047115" h="965835">
                  <a:moveTo>
                    <a:pt x="843953" y="849770"/>
                  </a:moveTo>
                  <a:lnTo>
                    <a:pt x="868385" y="849770"/>
                  </a:lnTo>
                </a:path>
                <a:path w="1047115" h="965835">
                  <a:moveTo>
                    <a:pt x="6282" y="442336"/>
                  </a:moveTo>
                  <a:lnTo>
                    <a:pt x="6282" y="430702"/>
                  </a:lnTo>
                </a:path>
                <a:path w="1047115" h="965835">
                  <a:moveTo>
                    <a:pt x="6282" y="232919"/>
                  </a:moveTo>
                  <a:lnTo>
                    <a:pt x="6282" y="221284"/>
                  </a:lnTo>
                </a:path>
                <a:path w="1047115" h="965835">
                  <a:moveTo>
                    <a:pt x="6282" y="23268"/>
                  </a:moveTo>
                  <a:lnTo>
                    <a:pt x="6282" y="11867"/>
                  </a:lnTo>
                </a:path>
                <a:path w="1047115" h="965835">
                  <a:moveTo>
                    <a:pt x="215700" y="442336"/>
                  </a:moveTo>
                  <a:lnTo>
                    <a:pt x="215700" y="430702"/>
                  </a:lnTo>
                </a:path>
                <a:path w="1047115" h="965835">
                  <a:moveTo>
                    <a:pt x="215700" y="232686"/>
                  </a:moveTo>
                  <a:lnTo>
                    <a:pt x="215700" y="221284"/>
                  </a:lnTo>
                </a:path>
                <a:path w="1047115" h="965835">
                  <a:moveTo>
                    <a:pt x="215700" y="23268"/>
                  </a:moveTo>
                  <a:lnTo>
                    <a:pt x="215700" y="11867"/>
                  </a:lnTo>
                </a:path>
                <a:path w="1047115" h="965835">
                  <a:moveTo>
                    <a:pt x="425117" y="442336"/>
                  </a:moveTo>
                  <a:lnTo>
                    <a:pt x="425117" y="430702"/>
                  </a:lnTo>
                </a:path>
                <a:path w="1047115" h="965835">
                  <a:moveTo>
                    <a:pt x="425117" y="232686"/>
                  </a:moveTo>
                  <a:lnTo>
                    <a:pt x="425117" y="221284"/>
                  </a:lnTo>
                </a:path>
                <a:path w="1047115" h="965835">
                  <a:moveTo>
                    <a:pt x="425117" y="23268"/>
                  </a:moveTo>
                  <a:lnTo>
                    <a:pt x="425117" y="11867"/>
                  </a:lnTo>
                </a:path>
                <a:path w="1047115" h="965835">
                  <a:moveTo>
                    <a:pt x="634535" y="442336"/>
                  </a:moveTo>
                  <a:lnTo>
                    <a:pt x="634535" y="430702"/>
                  </a:lnTo>
                </a:path>
                <a:path w="1047115" h="965835">
                  <a:moveTo>
                    <a:pt x="634535" y="232686"/>
                  </a:moveTo>
                  <a:lnTo>
                    <a:pt x="634535" y="221284"/>
                  </a:lnTo>
                </a:path>
                <a:path w="1047115" h="965835">
                  <a:moveTo>
                    <a:pt x="634535" y="23268"/>
                  </a:moveTo>
                  <a:lnTo>
                    <a:pt x="634535" y="11867"/>
                  </a:lnTo>
                </a:path>
                <a:path w="1047115" h="965835">
                  <a:moveTo>
                    <a:pt x="843953" y="861172"/>
                  </a:moveTo>
                  <a:lnTo>
                    <a:pt x="843953" y="849770"/>
                  </a:lnTo>
                </a:path>
                <a:path w="1047115" h="965835">
                  <a:moveTo>
                    <a:pt x="843953" y="651754"/>
                  </a:moveTo>
                  <a:lnTo>
                    <a:pt x="843953" y="640120"/>
                  </a:lnTo>
                </a:path>
                <a:path w="1047115" h="965835">
                  <a:moveTo>
                    <a:pt x="843953" y="442104"/>
                  </a:moveTo>
                  <a:lnTo>
                    <a:pt x="843953" y="430702"/>
                  </a:lnTo>
                </a:path>
                <a:path w="1047115" h="965835">
                  <a:moveTo>
                    <a:pt x="843953" y="232686"/>
                  </a:moveTo>
                  <a:lnTo>
                    <a:pt x="843953" y="221284"/>
                  </a:lnTo>
                </a:path>
                <a:path w="1047115" h="965835">
                  <a:moveTo>
                    <a:pt x="843953" y="23268"/>
                  </a:moveTo>
                  <a:lnTo>
                    <a:pt x="843953" y="11867"/>
                  </a:lnTo>
                </a:path>
                <a:path w="1047115" h="965835">
                  <a:moveTo>
                    <a:pt x="868385" y="861172"/>
                  </a:moveTo>
                  <a:lnTo>
                    <a:pt x="843953" y="861172"/>
                  </a:lnTo>
                </a:path>
                <a:path w="1047115" h="965835">
                  <a:moveTo>
                    <a:pt x="868385" y="651754"/>
                  </a:moveTo>
                  <a:lnTo>
                    <a:pt x="843953" y="651754"/>
                  </a:lnTo>
                </a:path>
                <a:path w="1047115" h="965835">
                  <a:moveTo>
                    <a:pt x="868385" y="442104"/>
                  </a:moveTo>
                  <a:lnTo>
                    <a:pt x="843953" y="442104"/>
                  </a:lnTo>
                </a:path>
                <a:path w="1047115" h="965835">
                  <a:moveTo>
                    <a:pt x="658967" y="442336"/>
                  </a:moveTo>
                  <a:lnTo>
                    <a:pt x="634535" y="442336"/>
                  </a:lnTo>
                </a:path>
                <a:path w="1047115" h="965835">
                  <a:moveTo>
                    <a:pt x="449550" y="442336"/>
                  </a:moveTo>
                  <a:lnTo>
                    <a:pt x="425117" y="442336"/>
                  </a:lnTo>
                </a:path>
                <a:path w="1047115" h="965835">
                  <a:moveTo>
                    <a:pt x="240132" y="442336"/>
                  </a:moveTo>
                  <a:lnTo>
                    <a:pt x="215700" y="442336"/>
                  </a:lnTo>
                </a:path>
                <a:path w="1047115" h="965835">
                  <a:moveTo>
                    <a:pt x="30714" y="442336"/>
                  </a:moveTo>
                  <a:lnTo>
                    <a:pt x="6282" y="442336"/>
                  </a:lnTo>
                </a:path>
                <a:path w="1047115" h="965835">
                  <a:moveTo>
                    <a:pt x="868385" y="232686"/>
                  </a:moveTo>
                  <a:lnTo>
                    <a:pt x="843953" y="232686"/>
                  </a:lnTo>
                </a:path>
                <a:path w="1047115" h="965835">
                  <a:moveTo>
                    <a:pt x="658967" y="232686"/>
                  </a:moveTo>
                  <a:lnTo>
                    <a:pt x="634535" y="232686"/>
                  </a:lnTo>
                </a:path>
                <a:path w="1047115" h="965835">
                  <a:moveTo>
                    <a:pt x="449550" y="232686"/>
                  </a:moveTo>
                  <a:lnTo>
                    <a:pt x="425117" y="232686"/>
                  </a:lnTo>
                </a:path>
                <a:path w="1047115" h="965835">
                  <a:moveTo>
                    <a:pt x="240132" y="232686"/>
                  </a:moveTo>
                  <a:lnTo>
                    <a:pt x="215700" y="232686"/>
                  </a:lnTo>
                </a:path>
                <a:path w="1047115" h="965835">
                  <a:moveTo>
                    <a:pt x="30714" y="232919"/>
                  </a:moveTo>
                  <a:lnTo>
                    <a:pt x="6282" y="232919"/>
                  </a:lnTo>
                </a:path>
                <a:path w="1047115" h="965835">
                  <a:moveTo>
                    <a:pt x="868385" y="23268"/>
                  </a:moveTo>
                  <a:lnTo>
                    <a:pt x="843953" y="23268"/>
                  </a:lnTo>
                </a:path>
                <a:path w="1047115" h="965835">
                  <a:moveTo>
                    <a:pt x="658967" y="23268"/>
                  </a:moveTo>
                  <a:lnTo>
                    <a:pt x="634535" y="23268"/>
                  </a:lnTo>
                </a:path>
                <a:path w="1047115" h="965835">
                  <a:moveTo>
                    <a:pt x="449550" y="23268"/>
                  </a:moveTo>
                  <a:lnTo>
                    <a:pt x="425117" y="23268"/>
                  </a:lnTo>
                </a:path>
                <a:path w="1047115" h="965835">
                  <a:moveTo>
                    <a:pt x="240132" y="23268"/>
                  </a:moveTo>
                  <a:lnTo>
                    <a:pt x="215700" y="23268"/>
                  </a:lnTo>
                </a:path>
                <a:path w="1047115" h="965835">
                  <a:moveTo>
                    <a:pt x="30714" y="23268"/>
                  </a:moveTo>
                  <a:lnTo>
                    <a:pt x="6282" y="23268"/>
                  </a:lnTo>
                </a:path>
                <a:path w="1047115" h="965835">
                  <a:moveTo>
                    <a:pt x="0" y="9074"/>
                  </a:moveTo>
                  <a:lnTo>
                    <a:pt x="930" y="9074"/>
                  </a:lnTo>
                </a:path>
                <a:path w="1047115" h="965835">
                  <a:moveTo>
                    <a:pt x="179401" y="9074"/>
                  </a:moveTo>
                  <a:lnTo>
                    <a:pt x="210348" y="9074"/>
                  </a:lnTo>
                </a:path>
                <a:path w="1047115" h="965835">
                  <a:moveTo>
                    <a:pt x="388818" y="9074"/>
                  </a:moveTo>
                  <a:lnTo>
                    <a:pt x="419766" y="9074"/>
                  </a:lnTo>
                </a:path>
                <a:path w="1047115" h="965835">
                  <a:moveTo>
                    <a:pt x="598236" y="9074"/>
                  </a:moveTo>
                  <a:lnTo>
                    <a:pt x="629183" y="9074"/>
                  </a:lnTo>
                </a:path>
                <a:path w="1047115" h="965835">
                  <a:moveTo>
                    <a:pt x="807654" y="9074"/>
                  </a:moveTo>
                  <a:lnTo>
                    <a:pt x="838601" y="9074"/>
                  </a:lnTo>
                </a:path>
                <a:path w="1047115" h="965835">
                  <a:moveTo>
                    <a:pt x="1017072" y="9074"/>
                  </a:moveTo>
                  <a:lnTo>
                    <a:pt x="1047088" y="9074"/>
                  </a:lnTo>
                </a:path>
                <a:path w="1047115" h="965835">
                  <a:moveTo>
                    <a:pt x="0" y="218492"/>
                  </a:moveTo>
                  <a:lnTo>
                    <a:pt x="930" y="218492"/>
                  </a:lnTo>
                </a:path>
                <a:path w="1047115" h="965835">
                  <a:moveTo>
                    <a:pt x="179401" y="218492"/>
                  </a:moveTo>
                  <a:lnTo>
                    <a:pt x="210348" y="218492"/>
                  </a:lnTo>
                </a:path>
                <a:path w="1047115" h="965835">
                  <a:moveTo>
                    <a:pt x="388818" y="218492"/>
                  </a:moveTo>
                  <a:lnTo>
                    <a:pt x="419766" y="218492"/>
                  </a:lnTo>
                </a:path>
                <a:path w="1047115" h="965835">
                  <a:moveTo>
                    <a:pt x="598236" y="218492"/>
                  </a:moveTo>
                  <a:lnTo>
                    <a:pt x="629183" y="218492"/>
                  </a:lnTo>
                </a:path>
                <a:path w="1047115" h="965835">
                  <a:moveTo>
                    <a:pt x="807654" y="218492"/>
                  </a:moveTo>
                  <a:lnTo>
                    <a:pt x="838601" y="218492"/>
                  </a:lnTo>
                </a:path>
                <a:path w="1047115" h="965835">
                  <a:moveTo>
                    <a:pt x="1017072" y="218492"/>
                  </a:moveTo>
                  <a:lnTo>
                    <a:pt x="1047088" y="218492"/>
                  </a:lnTo>
                </a:path>
                <a:path w="1047115" h="965835">
                  <a:moveTo>
                    <a:pt x="0" y="428142"/>
                  </a:moveTo>
                  <a:lnTo>
                    <a:pt x="930" y="428142"/>
                  </a:lnTo>
                </a:path>
                <a:path w="1047115" h="965835">
                  <a:moveTo>
                    <a:pt x="179401" y="427910"/>
                  </a:moveTo>
                  <a:lnTo>
                    <a:pt x="210348" y="427910"/>
                  </a:lnTo>
                </a:path>
                <a:path w="1047115" h="965835">
                  <a:moveTo>
                    <a:pt x="388818" y="427910"/>
                  </a:moveTo>
                  <a:lnTo>
                    <a:pt x="419766" y="427910"/>
                  </a:lnTo>
                </a:path>
                <a:path w="1047115" h="965835">
                  <a:moveTo>
                    <a:pt x="598236" y="427910"/>
                  </a:moveTo>
                  <a:lnTo>
                    <a:pt x="629183" y="427910"/>
                  </a:lnTo>
                </a:path>
                <a:path w="1047115" h="965835">
                  <a:moveTo>
                    <a:pt x="807654" y="427910"/>
                  </a:moveTo>
                  <a:lnTo>
                    <a:pt x="838601" y="427910"/>
                  </a:lnTo>
                </a:path>
                <a:path w="1047115" h="965835">
                  <a:moveTo>
                    <a:pt x="1017072" y="427910"/>
                  </a:moveTo>
                  <a:lnTo>
                    <a:pt x="1047088" y="427910"/>
                  </a:lnTo>
                </a:path>
                <a:path w="1047115" h="965835">
                  <a:moveTo>
                    <a:pt x="807654" y="637327"/>
                  </a:moveTo>
                  <a:lnTo>
                    <a:pt x="838601" y="637327"/>
                  </a:lnTo>
                </a:path>
                <a:path w="1047115" h="965835">
                  <a:moveTo>
                    <a:pt x="1017072" y="637327"/>
                  </a:moveTo>
                  <a:lnTo>
                    <a:pt x="1047088" y="637327"/>
                  </a:lnTo>
                </a:path>
                <a:path w="1047115" h="965835">
                  <a:moveTo>
                    <a:pt x="807654" y="846978"/>
                  </a:moveTo>
                  <a:lnTo>
                    <a:pt x="838601" y="846978"/>
                  </a:lnTo>
                </a:path>
                <a:path w="1047115" h="965835">
                  <a:moveTo>
                    <a:pt x="1017072" y="846978"/>
                  </a:moveTo>
                  <a:lnTo>
                    <a:pt x="1047088" y="846978"/>
                  </a:lnTo>
                </a:path>
                <a:path w="1047115" h="965835">
                  <a:moveTo>
                    <a:pt x="179401" y="442336"/>
                  </a:moveTo>
                  <a:lnTo>
                    <a:pt x="179401" y="427910"/>
                  </a:lnTo>
                </a:path>
                <a:path w="1047115" h="965835">
                  <a:moveTo>
                    <a:pt x="179401" y="232686"/>
                  </a:moveTo>
                  <a:lnTo>
                    <a:pt x="179401" y="218492"/>
                  </a:lnTo>
                </a:path>
                <a:path w="1047115" h="965835">
                  <a:moveTo>
                    <a:pt x="179401" y="23268"/>
                  </a:moveTo>
                  <a:lnTo>
                    <a:pt x="179401" y="9074"/>
                  </a:lnTo>
                </a:path>
                <a:path w="1047115" h="965835">
                  <a:moveTo>
                    <a:pt x="388818" y="442336"/>
                  </a:moveTo>
                  <a:lnTo>
                    <a:pt x="388818" y="427910"/>
                  </a:lnTo>
                </a:path>
                <a:path w="1047115" h="965835">
                  <a:moveTo>
                    <a:pt x="388818" y="232686"/>
                  </a:moveTo>
                  <a:lnTo>
                    <a:pt x="388818" y="218492"/>
                  </a:lnTo>
                </a:path>
                <a:path w="1047115" h="965835">
                  <a:moveTo>
                    <a:pt x="388818" y="23268"/>
                  </a:moveTo>
                  <a:lnTo>
                    <a:pt x="388818" y="9074"/>
                  </a:lnTo>
                </a:path>
                <a:path w="1047115" h="965835">
                  <a:moveTo>
                    <a:pt x="598236" y="442336"/>
                  </a:moveTo>
                  <a:lnTo>
                    <a:pt x="598236" y="427910"/>
                  </a:lnTo>
                </a:path>
                <a:path w="1047115" h="965835">
                  <a:moveTo>
                    <a:pt x="598236" y="232686"/>
                  </a:moveTo>
                  <a:lnTo>
                    <a:pt x="598236" y="218492"/>
                  </a:lnTo>
                </a:path>
                <a:path w="1047115" h="965835">
                  <a:moveTo>
                    <a:pt x="598236" y="23268"/>
                  </a:moveTo>
                  <a:lnTo>
                    <a:pt x="598236" y="9074"/>
                  </a:lnTo>
                </a:path>
                <a:path w="1047115" h="965835">
                  <a:moveTo>
                    <a:pt x="807654" y="861172"/>
                  </a:moveTo>
                  <a:lnTo>
                    <a:pt x="807654" y="846978"/>
                  </a:lnTo>
                </a:path>
                <a:path w="1047115" h="965835">
                  <a:moveTo>
                    <a:pt x="807654" y="651754"/>
                  </a:moveTo>
                  <a:lnTo>
                    <a:pt x="807654" y="637327"/>
                  </a:lnTo>
                </a:path>
                <a:path w="1047115" h="965835">
                  <a:moveTo>
                    <a:pt x="807654" y="442104"/>
                  </a:moveTo>
                  <a:lnTo>
                    <a:pt x="807654" y="427910"/>
                  </a:lnTo>
                </a:path>
                <a:path w="1047115" h="965835">
                  <a:moveTo>
                    <a:pt x="807654" y="232686"/>
                  </a:moveTo>
                  <a:lnTo>
                    <a:pt x="807654" y="218492"/>
                  </a:lnTo>
                </a:path>
                <a:path w="1047115" h="965835">
                  <a:moveTo>
                    <a:pt x="807654" y="23268"/>
                  </a:moveTo>
                  <a:lnTo>
                    <a:pt x="807654" y="9074"/>
                  </a:lnTo>
                </a:path>
                <a:path w="1047115" h="965835">
                  <a:moveTo>
                    <a:pt x="1017072" y="861172"/>
                  </a:moveTo>
                  <a:lnTo>
                    <a:pt x="1017072" y="846978"/>
                  </a:lnTo>
                </a:path>
                <a:path w="1047115" h="965835">
                  <a:moveTo>
                    <a:pt x="1017072" y="651754"/>
                  </a:moveTo>
                  <a:lnTo>
                    <a:pt x="1017072" y="637327"/>
                  </a:lnTo>
                </a:path>
                <a:path w="1047115" h="965835">
                  <a:moveTo>
                    <a:pt x="1017072" y="442104"/>
                  </a:moveTo>
                  <a:lnTo>
                    <a:pt x="1017072" y="427910"/>
                  </a:lnTo>
                </a:path>
                <a:path w="1047115" h="965835">
                  <a:moveTo>
                    <a:pt x="1017072" y="232686"/>
                  </a:moveTo>
                  <a:lnTo>
                    <a:pt x="1017072" y="218492"/>
                  </a:lnTo>
                </a:path>
                <a:path w="1047115" h="965835">
                  <a:moveTo>
                    <a:pt x="1017072" y="23268"/>
                  </a:moveTo>
                  <a:lnTo>
                    <a:pt x="1017072" y="9074"/>
                  </a:lnTo>
                </a:path>
                <a:path w="1047115" h="965835">
                  <a:moveTo>
                    <a:pt x="1047088" y="861172"/>
                  </a:moveTo>
                  <a:lnTo>
                    <a:pt x="1017072" y="861172"/>
                  </a:lnTo>
                </a:path>
                <a:path w="1047115" h="965835">
                  <a:moveTo>
                    <a:pt x="842557" y="861172"/>
                  </a:moveTo>
                  <a:lnTo>
                    <a:pt x="807654" y="861172"/>
                  </a:lnTo>
                </a:path>
                <a:path w="1047115" h="965835">
                  <a:moveTo>
                    <a:pt x="1047088" y="651754"/>
                  </a:moveTo>
                  <a:lnTo>
                    <a:pt x="1017072" y="651754"/>
                  </a:lnTo>
                </a:path>
                <a:path w="1047115" h="965835">
                  <a:moveTo>
                    <a:pt x="842557" y="651754"/>
                  </a:moveTo>
                  <a:lnTo>
                    <a:pt x="807654" y="651754"/>
                  </a:lnTo>
                </a:path>
                <a:path w="1047115" h="965835">
                  <a:moveTo>
                    <a:pt x="1047088" y="442104"/>
                  </a:moveTo>
                  <a:lnTo>
                    <a:pt x="1017072" y="442104"/>
                  </a:lnTo>
                </a:path>
                <a:path w="1047115" h="965835">
                  <a:moveTo>
                    <a:pt x="842557" y="442104"/>
                  </a:moveTo>
                  <a:lnTo>
                    <a:pt x="807654" y="442104"/>
                  </a:lnTo>
                </a:path>
                <a:path w="1047115" h="965835">
                  <a:moveTo>
                    <a:pt x="633139" y="442336"/>
                  </a:moveTo>
                  <a:lnTo>
                    <a:pt x="598236" y="442336"/>
                  </a:lnTo>
                </a:path>
                <a:path w="1047115" h="965835">
                  <a:moveTo>
                    <a:pt x="423721" y="442336"/>
                  </a:moveTo>
                  <a:lnTo>
                    <a:pt x="388818" y="442336"/>
                  </a:lnTo>
                </a:path>
                <a:path w="1047115" h="965835">
                  <a:moveTo>
                    <a:pt x="214304" y="442336"/>
                  </a:moveTo>
                  <a:lnTo>
                    <a:pt x="179401" y="442336"/>
                  </a:lnTo>
                </a:path>
                <a:path w="1047115" h="965835">
                  <a:moveTo>
                    <a:pt x="4886" y="442336"/>
                  </a:moveTo>
                  <a:lnTo>
                    <a:pt x="0" y="442336"/>
                  </a:lnTo>
                </a:path>
                <a:path w="1047115" h="965835">
                  <a:moveTo>
                    <a:pt x="1047088" y="232686"/>
                  </a:moveTo>
                  <a:lnTo>
                    <a:pt x="1017072" y="232686"/>
                  </a:lnTo>
                </a:path>
                <a:path w="1047115" h="965835">
                  <a:moveTo>
                    <a:pt x="842557" y="232686"/>
                  </a:moveTo>
                  <a:lnTo>
                    <a:pt x="807654" y="232686"/>
                  </a:lnTo>
                </a:path>
                <a:path w="1047115" h="965835">
                  <a:moveTo>
                    <a:pt x="633139" y="232686"/>
                  </a:moveTo>
                  <a:lnTo>
                    <a:pt x="598236" y="232686"/>
                  </a:lnTo>
                </a:path>
                <a:path w="1047115" h="965835">
                  <a:moveTo>
                    <a:pt x="423721" y="232686"/>
                  </a:moveTo>
                  <a:lnTo>
                    <a:pt x="388818" y="232686"/>
                  </a:lnTo>
                </a:path>
                <a:path w="1047115" h="965835">
                  <a:moveTo>
                    <a:pt x="214304" y="232686"/>
                  </a:moveTo>
                  <a:lnTo>
                    <a:pt x="179401" y="232686"/>
                  </a:lnTo>
                </a:path>
                <a:path w="1047115" h="965835">
                  <a:moveTo>
                    <a:pt x="4653" y="232919"/>
                  </a:moveTo>
                  <a:lnTo>
                    <a:pt x="0" y="232919"/>
                  </a:lnTo>
                </a:path>
                <a:path w="1047115" h="965835">
                  <a:moveTo>
                    <a:pt x="1047088" y="23268"/>
                  </a:moveTo>
                  <a:lnTo>
                    <a:pt x="1017072" y="23268"/>
                  </a:lnTo>
                </a:path>
                <a:path w="1047115" h="965835">
                  <a:moveTo>
                    <a:pt x="842324" y="23268"/>
                  </a:moveTo>
                  <a:lnTo>
                    <a:pt x="807654" y="23268"/>
                  </a:lnTo>
                </a:path>
                <a:path w="1047115" h="965835">
                  <a:moveTo>
                    <a:pt x="632906" y="23268"/>
                  </a:moveTo>
                  <a:lnTo>
                    <a:pt x="598236" y="23268"/>
                  </a:lnTo>
                </a:path>
                <a:path w="1047115" h="965835">
                  <a:moveTo>
                    <a:pt x="423489" y="23268"/>
                  </a:moveTo>
                  <a:lnTo>
                    <a:pt x="388818" y="23268"/>
                  </a:lnTo>
                </a:path>
                <a:path w="1047115" h="965835">
                  <a:moveTo>
                    <a:pt x="214071" y="23268"/>
                  </a:moveTo>
                  <a:lnTo>
                    <a:pt x="179401" y="23268"/>
                  </a:lnTo>
                </a:path>
                <a:path w="1047115" h="965835">
                  <a:moveTo>
                    <a:pt x="4653" y="23268"/>
                  </a:moveTo>
                  <a:lnTo>
                    <a:pt x="0" y="23268"/>
                  </a:lnTo>
                </a:path>
                <a:path w="1047115" h="965835">
                  <a:moveTo>
                    <a:pt x="4886" y="442336"/>
                  </a:moveTo>
                  <a:lnTo>
                    <a:pt x="4886" y="430702"/>
                  </a:lnTo>
                </a:path>
                <a:path w="1047115" h="965835">
                  <a:moveTo>
                    <a:pt x="4653" y="232919"/>
                  </a:moveTo>
                  <a:lnTo>
                    <a:pt x="4653" y="221284"/>
                  </a:lnTo>
                </a:path>
                <a:path w="1047115" h="965835">
                  <a:moveTo>
                    <a:pt x="4653" y="23268"/>
                  </a:moveTo>
                  <a:lnTo>
                    <a:pt x="4653" y="11867"/>
                  </a:lnTo>
                </a:path>
                <a:path w="1047115" h="965835">
                  <a:moveTo>
                    <a:pt x="214304" y="442336"/>
                  </a:moveTo>
                  <a:lnTo>
                    <a:pt x="214304" y="430702"/>
                  </a:lnTo>
                </a:path>
                <a:path w="1047115" h="965835">
                  <a:moveTo>
                    <a:pt x="214304" y="232686"/>
                  </a:moveTo>
                  <a:lnTo>
                    <a:pt x="214071" y="221284"/>
                  </a:lnTo>
                </a:path>
                <a:path w="1047115" h="965835">
                  <a:moveTo>
                    <a:pt x="214071" y="23268"/>
                  </a:moveTo>
                  <a:lnTo>
                    <a:pt x="214071" y="11867"/>
                  </a:lnTo>
                </a:path>
                <a:path w="1047115" h="965835">
                  <a:moveTo>
                    <a:pt x="423721" y="442336"/>
                  </a:moveTo>
                  <a:lnTo>
                    <a:pt x="423721" y="430702"/>
                  </a:lnTo>
                </a:path>
                <a:path w="1047115" h="965835">
                  <a:moveTo>
                    <a:pt x="423721" y="232686"/>
                  </a:moveTo>
                  <a:lnTo>
                    <a:pt x="423721" y="221284"/>
                  </a:lnTo>
                </a:path>
                <a:path w="1047115" h="965835">
                  <a:moveTo>
                    <a:pt x="423489" y="23268"/>
                  </a:moveTo>
                  <a:lnTo>
                    <a:pt x="423489" y="11867"/>
                  </a:lnTo>
                </a:path>
                <a:path w="1047115" h="965835">
                  <a:moveTo>
                    <a:pt x="633139" y="442336"/>
                  </a:moveTo>
                  <a:lnTo>
                    <a:pt x="633139" y="430702"/>
                  </a:lnTo>
                </a:path>
                <a:path w="1047115" h="965835">
                  <a:moveTo>
                    <a:pt x="633139" y="232686"/>
                  </a:moveTo>
                  <a:lnTo>
                    <a:pt x="633139" y="221284"/>
                  </a:lnTo>
                </a:path>
                <a:path w="1047115" h="965835">
                  <a:moveTo>
                    <a:pt x="632906" y="23268"/>
                  </a:moveTo>
                  <a:lnTo>
                    <a:pt x="632906" y="11634"/>
                  </a:lnTo>
                </a:path>
                <a:path w="1047115" h="965835">
                  <a:moveTo>
                    <a:pt x="842557" y="861172"/>
                  </a:moveTo>
                  <a:lnTo>
                    <a:pt x="842557" y="849537"/>
                  </a:lnTo>
                </a:path>
                <a:path w="1047115" h="965835">
                  <a:moveTo>
                    <a:pt x="842557" y="651754"/>
                  </a:moveTo>
                  <a:lnTo>
                    <a:pt x="842557" y="640120"/>
                  </a:lnTo>
                </a:path>
                <a:path w="1047115" h="965835">
                  <a:moveTo>
                    <a:pt x="842557" y="442104"/>
                  </a:moveTo>
                  <a:lnTo>
                    <a:pt x="842557" y="430702"/>
                  </a:lnTo>
                </a:path>
                <a:path w="1047115" h="965835">
                  <a:moveTo>
                    <a:pt x="842557" y="232686"/>
                  </a:moveTo>
                  <a:lnTo>
                    <a:pt x="842557" y="221284"/>
                  </a:lnTo>
                </a:path>
                <a:path w="1047115" h="965835">
                  <a:moveTo>
                    <a:pt x="842324" y="23268"/>
                  </a:moveTo>
                  <a:lnTo>
                    <a:pt x="842324" y="11634"/>
                  </a:lnTo>
                </a:path>
                <a:path w="1047115" h="965835">
                  <a:moveTo>
                    <a:pt x="4886" y="430702"/>
                  </a:moveTo>
                  <a:lnTo>
                    <a:pt x="930" y="428142"/>
                  </a:lnTo>
                </a:path>
                <a:path w="1047115" h="965835">
                  <a:moveTo>
                    <a:pt x="214304" y="430702"/>
                  </a:moveTo>
                  <a:lnTo>
                    <a:pt x="210348" y="427910"/>
                  </a:lnTo>
                </a:path>
                <a:path w="1047115" h="965835">
                  <a:moveTo>
                    <a:pt x="842557" y="849537"/>
                  </a:moveTo>
                  <a:lnTo>
                    <a:pt x="838601" y="846978"/>
                  </a:lnTo>
                </a:path>
                <a:path w="1047115" h="965835">
                  <a:moveTo>
                    <a:pt x="4886" y="221284"/>
                  </a:moveTo>
                  <a:lnTo>
                    <a:pt x="930" y="218492"/>
                  </a:lnTo>
                </a:path>
                <a:path w="1047115" h="965835">
                  <a:moveTo>
                    <a:pt x="423721" y="430702"/>
                  </a:moveTo>
                  <a:lnTo>
                    <a:pt x="419766" y="427910"/>
                  </a:lnTo>
                </a:path>
                <a:path w="1047115" h="965835">
                  <a:moveTo>
                    <a:pt x="214304" y="221284"/>
                  </a:moveTo>
                  <a:lnTo>
                    <a:pt x="210348" y="218492"/>
                  </a:lnTo>
                </a:path>
                <a:path w="1047115" h="965835">
                  <a:moveTo>
                    <a:pt x="842557" y="640120"/>
                  </a:moveTo>
                  <a:lnTo>
                    <a:pt x="838601" y="637327"/>
                  </a:lnTo>
                </a:path>
                <a:path w="1047115" h="965835">
                  <a:moveTo>
                    <a:pt x="4653" y="11867"/>
                  </a:moveTo>
                  <a:lnTo>
                    <a:pt x="930" y="9074"/>
                  </a:lnTo>
                </a:path>
                <a:path w="1047115" h="965835">
                  <a:moveTo>
                    <a:pt x="633139" y="430702"/>
                  </a:moveTo>
                  <a:lnTo>
                    <a:pt x="629183" y="427910"/>
                  </a:lnTo>
                </a:path>
                <a:path w="1047115" h="965835">
                  <a:moveTo>
                    <a:pt x="423721" y="221284"/>
                  </a:moveTo>
                  <a:lnTo>
                    <a:pt x="419766" y="218492"/>
                  </a:lnTo>
                </a:path>
                <a:path w="1047115" h="965835">
                  <a:moveTo>
                    <a:pt x="214071" y="11867"/>
                  </a:moveTo>
                  <a:lnTo>
                    <a:pt x="210348" y="9074"/>
                  </a:lnTo>
                </a:path>
                <a:path w="1047115" h="965835">
                  <a:moveTo>
                    <a:pt x="842557" y="430702"/>
                  </a:moveTo>
                  <a:lnTo>
                    <a:pt x="838601" y="427910"/>
                  </a:lnTo>
                </a:path>
                <a:path w="1047115" h="965835">
                  <a:moveTo>
                    <a:pt x="633139" y="221284"/>
                  </a:moveTo>
                  <a:lnTo>
                    <a:pt x="629183" y="218492"/>
                  </a:lnTo>
                </a:path>
                <a:path w="1047115" h="965835">
                  <a:moveTo>
                    <a:pt x="423489" y="11867"/>
                  </a:moveTo>
                  <a:lnTo>
                    <a:pt x="419766" y="9074"/>
                  </a:lnTo>
                </a:path>
                <a:path w="1047115" h="965835">
                  <a:moveTo>
                    <a:pt x="842557" y="221284"/>
                  </a:moveTo>
                  <a:lnTo>
                    <a:pt x="838601" y="218492"/>
                  </a:lnTo>
                </a:path>
                <a:path w="1047115" h="965835">
                  <a:moveTo>
                    <a:pt x="632906" y="11634"/>
                  </a:moveTo>
                  <a:lnTo>
                    <a:pt x="629183" y="9074"/>
                  </a:lnTo>
                </a:path>
                <a:path w="1047115" h="965835">
                  <a:moveTo>
                    <a:pt x="842324" y="11634"/>
                  </a:moveTo>
                  <a:lnTo>
                    <a:pt x="838601" y="9074"/>
                  </a:lnTo>
                </a:path>
                <a:path w="1047115" h="965835">
                  <a:moveTo>
                    <a:pt x="30714" y="26060"/>
                  </a:moveTo>
                  <a:lnTo>
                    <a:pt x="33972" y="26060"/>
                  </a:lnTo>
                </a:path>
                <a:path w="1047115" h="965835">
                  <a:moveTo>
                    <a:pt x="240132" y="26060"/>
                  </a:moveTo>
                  <a:lnTo>
                    <a:pt x="243389" y="26060"/>
                  </a:lnTo>
                </a:path>
                <a:path w="1047115" h="965835">
                  <a:moveTo>
                    <a:pt x="449550" y="26060"/>
                  </a:moveTo>
                  <a:lnTo>
                    <a:pt x="452807" y="26060"/>
                  </a:lnTo>
                </a:path>
                <a:path w="1047115" h="965835">
                  <a:moveTo>
                    <a:pt x="658967" y="26060"/>
                  </a:moveTo>
                  <a:lnTo>
                    <a:pt x="662225" y="26060"/>
                  </a:lnTo>
                </a:path>
                <a:path w="1047115" h="965835">
                  <a:moveTo>
                    <a:pt x="868385" y="26060"/>
                  </a:moveTo>
                  <a:lnTo>
                    <a:pt x="871643" y="26060"/>
                  </a:lnTo>
                </a:path>
                <a:path w="1047115" h="965835">
                  <a:moveTo>
                    <a:pt x="30714" y="235478"/>
                  </a:moveTo>
                  <a:lnTo>
                    <a:pt x="33972" y="235478"/>
                  </a:lnTo>
                </a:path>
                <a:path w="1047115" h="965835">
                  <a:moveTo>
                    <a:pt x="240132" y="235478"/>
                  </a:moveTo>
                  <a:lnTo>
                    <a:pt x="243389" y="235478"/>
                  </a:lnTo>
                </a:path>
                <a:path w="1047115" h="965835">
                  <a:moveTo>
                    <a:pt x="449550" y="235478"/>
                  </a:moveTo>
                  <a:lnTo>
                    <a:pt x="452807" y="235478"/>
                  </a:lnTo>
                </a:path>
                <a:path w="1047115" h="965835">
                  <a:moveTo>
                    <a:pt x="658967" y="235478"/>
                  </a:moveTo>
                  <a:lnTo>
                    <a:pt x="662225" y="235478"/>
                  </a:lnTo>
                </a:path>
                <a:path w="1047115" h="965835">
                  <a:moveTo>
                    <a:pt x="868385" y="235478"/>
                  </a:moveTo>
                  <a:lnTo>
                    <a:pt x="871643" y="235478"/>
                  </a:lnTo>
                </a:path>
                <a:path w="1047115" h="965835">
                  <a:moveTo>
                    <a:pt x="30714" y="444896"/>
                  </a:moveTo>
                  <a:lnTo>
                    <a:pt x="33972" y="444896"/>
                  </a:lnTo>
                </a:path>
                <a:path w="1047115" h="965835">
                  <a:moveTo>
                    <a:pt x="240132" y="444896"/>
                  </a:moveTo>
                  <a:lnTo>
                    <a:pt x="243389" y="444896"/>
                  </a:lnTo>
                </a:path>
                <a:path w="1047115" h="965835">
                  <a:moveTo>
                    <a:pt x="449550" y="444896"/>
                  </a:moveTo>
                  <a:lnTo>
                    <a:pt x="452807" y="444896"/>
                  </a:lnTo>
                </a:path>
                <a:path w="1047115" h="965835">
                  <a:moveTo>
                    <a:pt x="658967" y="444896"/>
                  </a:moveTo>
                  <a:lnTo>
                    <a:pt x="662225" y="444896"/>
                  </a:lnTo>
                </a:path>
                <a:path w="1047115" h="965835">
                  <a:moveTo>
                    <a:pt x="868385" y="444896"/>
                  </a:moveTo>
                  <a:lnTo>
                    <a:pt x="871643" y="444896"/>
                  </a:lnTo>
                </a:path>
                <a:path w="1047115" h="965835">
                  <a:moveTo>
                    <a:pt x="868385" y="654314"/>
                  </a:moveTo>
                  <a:lnTo>
                    <a:pt x="871643" y="654314"/>
                  </a:lnTo>
                </a:path>
                <a:path w="1047115" h="965835">
                  <a:moveTo>
                    <a:pt x="868385" y="863964"/>
                  </a:moveTo>
                  <a:lnTo>
                    <a:pt x="871875" y="863964"/>
                  </a:lnTo>
                </a:path>
                <a:path w="1047115" h="965835">
                  <a:moveTo>
                    <a:pt x="30714" y="44908"/>
                  </a:moveTo>
                  <a:lnTo>
                    <a:pt x="33972" y="44908"/>
                  </a:lnTo>
                </a:path>
                <a:path w="1047115" h="965835">
                  <a:moveTo>
                    <a:pt x="240132" y="44908"/>
                  </a:moveTo>
                  <a:lnTo>
                    <a:pt x="243389" y="44908"/>
                  </a:lnTo>
                </a:path>
                <a:path w="1047115" h="965835">
                  <a:moveTo>
                    <a:pt x="449550" y="44908"/>
                  </a:moveTo>
                  <a:lnTo>
                    <a:pt x="452807" y="44908"/>
                  </a:lnTo>
                </a:path>
                <a:path w="1047115" h="965835">
                  <a:moveTo>
                    <a:pt x="658967" y="44908"/>
                  </a:moveTo>
                  <a:lnTo>
                    <a:pt x="662225" y="44908"/>
                  </a:lnTo>
                </a:path>
                <a:path w="1047115" h="965835">
                  <a:moveTo>
                    <a:pt x="868385" y="44908"/>
                  </a:moveTo>
                  <a:lnTo>
                    <a:pt x="871643" y="44908"/>
                  </a:lnTo>
                </a:path>
                <a:path w="1047115" h="965835">
                  <a:moveTo>
                    <a:pt x="30714" y="254558"/>
                  </a:moveTo>
                  <a:lnTo>
                    <a:pt x="33972" y="254558"/>
                  </a:lnTo>
                </a:path>
                <a:path w="1047115" h="965835">
                  <a:moveTo>
                    <a:pt x="240132" y="254326"/>
                  </a:moveTo>
                  <a:lnTo>
                    <a:pt x="243389" y="254326"/>
                  </a:lnTo>
                </a:path>
                <a:path w="1047115" h="965835">
                  <a:moveTo>
                    <a:pt x="449550" y="254326"/>
                  </a:moveTo>
                  <a:lnTo>
                    <a:pt x="452807" y="254326"/>
                  </a:lnTo>
                </a:path>
                <a:path w="1047115" h="965835">
                  <a:moveTo>
                    <a:pt x="658967" y="254326"/>
                  </a:moveTo>
                  <a:lnTo>
                    <a:pt x="662225" y="254326"/>
                  </a:lnTo>
                </a:path>
                <a:path w="1047115" h="965835">
                  <a:moveTo>
                    <a:pt x="868385" y="254326"/>
                  </a:moveTo>
                  <a:lnTo>
                    <a:pt x="871643" y="254326"/>
                  </a:lnTo>
                </a:path>
                <a:path w="1047115" h="965835">
                  <a:moveTo>
                    <a:pt x="30714" y="463976"/>
                  </a:moveTo>
                  <a:lnTo>
                    <a:pt x="33972" y="463976"/>
                  </a:lnTo>
                </a:path>
                <a:path w="1047115" h="965835">
                  <a:moveTo>
                    <a:pt x="240132" y="463976"/>
                  </a:moveTo>
                  <a:lnTo>
                    <a:pt x="243389" y="463976"/>
                  </a:lnTo>
                </a:path>
                <a:path w="1047115" h="965835">
                  <a:moveTo>
                    <a:pt x="449550" y="463976"/>
                  </a:moveTo>
                  <a:lnTo>
                    <a:pt x="452807" y="463976"/>
                  </a:lnTo>
                </a:path>
                <a:path w="1047115" h="965835">
                  <a:moveTo>
                    <a:pt x="658967" y="463976"/>
                  </a:moveTo>
                  <a:lnTo>
                    <a:pt x="662225" y="463976"/>
                  </a:lnTo>
                </a:path>
                <a:path w="1047115" h="965835">
                  <a:moveTo>
                    <a:pt x="868385" y="463743"/>
                  </a:moveTo>
                  <a:lnTo>
                    <a:pt x="871643" y="463743"/>
                  </a:lnTo>
                </a:path>
                <a:path w="1047115" h="965835">
                  <a:moveTo>
                    <a:pt x="868385" y="673394"/>
                  </a:moveTo>
                  <a:lnTo>
                    <a:pt x="871643" y="673394"/>
                  </a:lnTo>
                </a:path>
                <a:path w="1047115" h="965835">
                  <a:moveTo>
                    <a:pt x="868385" y="882812"/>
                  </a:moveTo>
                  <a:lnTo>
                    <a:pt x="871875" y="882812"/>
                  </a:lnTo>
                </a:path>
                <a:path w="1047115" h="965835">
                  <a:moveTo>
                    <a:pt x="0" y="26060"/>
                  </a:moveTo>
                  <a:lnTo>
                    <a:pt x="30714" y="26060"/>
                  </a:lnTo>
                </a:path>
                <a:path w="1047115" h="965835">
                  <a:moveTo>
                    <a:pt x="178703" y="26060"/>
                  </a:moveTo>
                  <a:lnTo>
                    <a:pt x="240132" y="26060"/>
                  </a:lnTo>
                </a:path>
                <a:path w="1047115" h="965835">
                  <a:moveTo>
                    <a:pt x="388120" y="26060"/>
                  </a:moveTo>
                  <a:lnTo>
                    <a:pt x="449550" y="26060"/>
                  </a:lnTo>
                </a:path>
                <a:path w="1047115" h="965835">
                  <a:moveTo>
                    <a:pt x="597538" y="26060"/>
                  </a:moveTo>
                  <a:lnTo>
                    <a:pt x="658967" y="26060"/>
                  </a:lnTo>
                </a:path>
                <a:path w="1047115" h="965835">
                  <a:moveTo>
                    <a:pt x="806956" y="26060"/>
                  </a:moveTo>
                  <a:lnTo>
                    <a:pt x="868385" y="26060"/>
                  </a:lnTo>
                </a:path>
                <a:path w="1047115" h="965835">
                  <a:moveTo>
                    <a:pt x="1016373" y="26060"/>
                  </a:moveTo>
                  <a:lnTo>
                    <a:pt x="1047088" y="26060"/>
                  </a:lnTo>
                </a:path>
                <a:path w="1047115" h="965835">
                  <a:moveTo>
                    <a:pt x="0" y="235478"/>
                  </a:moveTo>
                  <a:lnTo>
                    <a:pt x="30714" y="235478"/>
                  </a:lnTo>
                </a:path>
                <a:path w="1047115" h="965835">
                  <a:moveTo>
                    <a:pt x="178703" y="235478"/>
                  </a:moveTo>
                  <a:lnTo>
                    <a:pt x="240132" y="235478"/>
                  </a:lnTo>
                </a:path>
                <a:path w="1047115" h="965835">
                  <a:moveTo>
                    <a:pt x="388120" y="235478"/>
                  </a:moveTo>
                  <a:lnTo>
                    <a:pt x="449550" y="235478"/>
                  </a:lnTo>
                </a:path>
                <a:path w="1047115" h="965835">
                  <a:moveTo>
                    <a:pt x="597538" y="235478"/>
                  </a:moveTo>
                  <a:lnTo>
                    <a:pt x="658967" y="235478"/>
                  </a:lnTo>
                </a:path>
                <a:path w="1047115" h="965835">
                  <a:moveTo>
                    <a:pt x="806956" y="235478"/>
                  </a:moveTo>
                  <a:lnTo>
                    <a:pt x="868385" y="235478"/>
                  </a:lnTo>
                </a:path>
                <a:path w="1047115" h="965835">
                  <a:moveTo>
                    <a:pt x="1016373" y="235478"/>
                  </a:moveTo>
                  <a:lnTo>
                    <a:pt x="1047088" y="235478"/>
                  </a:lnTo>
                </a:path>
                <a:path w="1047115" h="965835">
                  <a:moveTo>
                    <a:pt x="0" y="444896"/>
                  </a:moveTo>
                  <a:lnTo>
                    <a:pt x="30714" y="444896"/>
                  </a:lnTo>
                </a:path>
                <a:path w="1047115" h="965835">
                  <a:moveTo>
                    <a:pt x="178703" y="444896"/>
                  </a:moveTo>
                  <a:lnTo>
                    <a:pt x="240132" y="444896"/>
                  </a:lnTo>
                </a:path>
                <a:path w="1047115" h="965835">
                  <a:moveTo>
                    <a:pt x="388120" y="444896"/>
                  </a:moveTo>
                  <a:lnTo>
                    <a:pt x="449550" y="444896"/>
                  </a:lnTo>
                </a:path>
                <a:path w="1047115" h="965835">
                  <a:moveTo>
                    <a:pt x="597538" y="444896"/>
                  </a:moveTo>
                  <a:lnTo>
                    <a:pt x="658967" y="444896"/>
                  </a:lnTo>
                </a:path>
                <a:path w="1047115" h="965835">
                  <a:moveTo>
                    <a:pt x="806956" y="444896"/>
                  </a:moveTo>
                  <a:lnTo>
                    <a:pt x="868385" y="444896"/>
                  </a:lnTo>
                </a:path>
                <a:path w="1047115" h="965835">
                  <a:moveTo>
                    <a:pt x="1016373" y="444896"/>
                  </a:moveTo>
                  <a:lnTo>
                    <a:pt x="1047088" y="444896"/>
                  </a:lnTo>
                </a:path>
                <a:path w="1047115" h="965835">
                  <a:moveTo>
                    <a:pt x="806956" y="654314"/>
                  </a:moveTo>
                  <a:lnTo>
                    <a:pt x="868385" y="654314"/>
                  </a:lnTo>
                </a:path>
                <a:path w="1047115" h="965835">
                  <a:moveTo>
                    <a:pt x="1016606" y="654314"/>
                  </a:moveTo>
                  <a:lnTo>
                    <a:pt x="1047088" y="654314"/>
                  </a:lnTo>
                </a:path>
                <a:path w="1047115" h="965835">
                  <a:moveTo>
                    <a:pt x="807188" y="863964"/>
                  </a:moveTo>
                  <a:lnTo>
                    <a:pt x="868385" y="863964"/>
                  </a:lnTo>
                </a:path>
                <a:path w="1047115" h="965835">
                  <a:moveTo>
                    <a:pt x="1016606" y="863964"/>
                  </a:moveTo>
                  <a:lnTo>
                    <a:pt x="1047088" y="863964"/>
                  </a:lnTo>
                </a:path>
                <a:path w="1047115" h="965835">
                  <a:moveTo>
                    <a:pt x="178703" y="463976"/>
                  </a:moveTo>
                  <a:lnTo>
                    <a:pt x="178703" y="444896"/>
                  </a:lnTo>
                </a:path>
                <a:path w="1047115" h="965835">
                  <a:moveTo>
                    <a:pt x="178703" y="254558"/>
                  </a:moveTo>
                  <a:lnTo>
                    <a:pt x="178703" y="235478"/>
                  </a:lnTo>
                </a:path>
                <a:path w="1047115" h="965835">
                  <a:moveTo>
                    <a:pt x="178703" y="44908"/>
                  </a:moveTo>
                  <a:lnTo>
                    <a:pt x="178703" y="26060"/>
                  </a:lnTo>
                </a:path>
                <a:path w="1047115" h="965835">
                  <a:moveTo>
                    <a:pt x="388120" y="463976"/>
                  </a:moveTo>
                  <a:lnTo>
                    <a:pt x="388120" y="444896"/>
                  </a:lnTo>
                </a:path>
                <a:path w="1047115" h="965835">
                  <a:moveTo>
                    <a:pt x="388120" y="254326"/>
                  </a:moveTo>
                  <a:lnTo>
                    <a:pt x="388120" y="235478"/>
                  </a:lnTo>
                </a:path>
                <a:path w="1047115" h="965835">
                  <a:moveTo>
                    <a:pt x="388120" y="44908"/>
                  </a:moveTo>
                  <a:lnTo>
                    <a:pt x="388120" y="26060"/>
                  </a:lnTo>
                </a:path>
                <a:path w="1047115" h="965835">
                  <a:moveTo>
                    <a:pt x="597538" y="463976"/>
                  </a:moveTo>
                  <a:lnTo>
                    <a:pt x="597538" y="444896"/>
                  </a:lnTo>
                </a:path>
                <a:path w="1047115" h="965835">
                  <a:moveTo>
                    <a:pt x="597538" y="254326"/>
                  </a:moveTo>
                  <a:lnTo>
                    <a:pt x="597538" y="235478"/>
                  </a:lnTo>
                </a:path>
                <a:path w="1047115" h="965835">
                  <a:moveTo>
                    <a:pt x="597538" y="44908"/>
                  </a:moveTo>
                  <a:lnTo>
                    <a:pt x="597538" y="26060"/>
                  </a:lnTo>
                </a:path>
                <a:path w="1047115" h="965835">
                  <a:moveTo>
                    <a:pt x="807188" y="882812"/>
                  </a:moveTo>
                  <a:lnTo>
                    <a:pt x="807188" y="863964"/>
                  </a:lnTo>
                </a:path>
                <a:path w="1047115" h="965835">
                  <a:moveTo>
                    <a:pt x="806956" y="673394"/>
                  </a:moveTo>
                  <a:lnTo>
                    <a:pt x="806956" y="654314"/>
                  </a:lnTo>
                </a:path>
                <a:path w="1047115" h="965835">
                  <a:moveTo>
                    <a:pt x="806956" y="463743"/>
                  </a:moveTo>
                  <a:lnTo>
                    <a:pt x="806956" y="444896"/>
                  </a:lnTo>
                </a:path>
                <a:path w="1047115" h="965835">
                  <a:moveTo>
                    <a:pt x="806956" y="254326"/>
                  </a:moveTo>
                  <a:lnTo>
                    <a:pt x="806956" y="235478"/>
                  </a:lnTo>
                </a:path>
                <a:path w="1047115" h="965835">
                  <a:moveTo>
                    <a:pt x="806956" y="44908"/>
                  </a:moveTo>
                  <a:lnTo>
                    <a:pt x="806956" y="26060"/>
                  </a:lnTo>
                </a:path>
                <a:path w="1047115" h="965835">
                  <a:moveTo>
                    <a:pt x="1016606" y="882812"/>
                  </a:moveTo>
                  <a:lnTo>
                    <a:pt x="1016606" y="863964"/>
                  </a:lnTo>
                </a:path>
                <a:path w="1047115" h="965835">
                  <a:moveTo>
                    <a:pt x="1016606" y="673394"/>
                  </a:moveTo>
                  <a:lnTo>
                    <a:pt x="1016606" y="654314"/>
                  </a:lnTo>
                </a:path>
                <a:path w="1047115" h="965835">
                  <a:moveTo>
                    <a:pt x="1016373" y="463743"/>
                  </a:moveTo>
                  <a:lnTo>
                    <a:pt x="1016373" y="444896"/>
                  </a:lnTo>
                </a:path>
                <a:path w="1047115" h="965835">
                  <a:moveTo>
                    <a:pt x="1016373" y="254326"/>
                  </a:moveTo>
                  <a:lnTo>
                    <a:pt x="1016373" y="235478"/>
                  </a:lnTo>
                </a:path>
                <a:path w="1047115" h="965835">
                  <a:moveTo>
                    <a:pt x="1016373" y="44908"/>
                  </a:moveTo>
                  <a:lnTo>
                    <a:pt x="1016373" y="26060"/>
                  </a:lnTo>
                </a:path>
                <a:path w="1047115" h="965835">
                  <a:moveTo>
                    <a:pt x="1047088" y="882812"/>
                  </a:moveTo>
                  <a:lnTo>
                    <a:pt x="1016606" y="882812"/>
                  </a:lnTo>
                </a:path>
                <a:path w="1047115" h="965835">
                  <a:moveTo>
                    <a:pt x="868385" y="882812"/>
                  </a:moveTo>
                  <a:lnTo>
                    <a:pt x="807188" y="882812"/>
                  </a:lnTo>
                </a:path>
                <a:path w="1047115" h="965835">
                  <a:moveTo>
                    <a:pt x="1047088" y="673394"/>
                  </a:moveTo>
                  <a:lnTo>
                    <a:pt x="1016606" y="673394"/>
                  </a:lnTo>
                </a:path>
                <a:path w="1047115" h="965835">
                  <a:moveTo>
                    <a:pt x="868385" y="673394"/>
                  </a:moveTo>
                  <a:lnTo>
                    <a:pt x="806956" y="673394"/>
                  </a:lnTo>
                </a:path>
                <a:path w="1047115" h="965835">
                  <a:moveTo>
                    <a:pt x="1047088" y="463743"/>
                  </a:moveTo>
                  <a:lnTo>
                    <a:pt x="1016373" y="463743"/>
                  </a:lnTo>
                </a:path>
                <a:path w="1047115" h="965835">
                  <a:moveTo>
                    <a:pt x="868385" y="463743"/>
                  </a:moveTo>
                  <a:lnTo>
                    <a:pt x="806956" y="463743"/>
                  </a:lnTo>
                </a:path>
                <a:path w="1047115" h="965835">
                  <a:moveTo>
                    <a:pt x="658967" y="463976"/>
                  </a:moveTo>
                  <a:lnTo>
                    <a:pt x="597538" y="463976"/>
                  </a:lnTo>
                </a:path>
                <a:path w="1047115" h="965835">
                  <a:moveTo>
                    <a:pt x="449550" y="463976"/>
                  </a:moveTo>
                  <a:lnTo>
                    <a:pt x="388120" y="463976"/>
                  </a:lnTo>
                </a:path>
                <a:path w="1047115" h="965835">
                  <a:moveTo>
                    <a:pt x="240132" y="463976"/>
                  </a:moveTo>
                  <a:lnTo>
                    <a:pt x="178703" y="463976"/>
                  </a:lnTo>
                </a:path>
                <a:path w="1047115" h="965835">
                  <a:moveTo>
                    <a:pt x="30714" y="463976"/>
                  </a:moveTo>
                  <a:lnTo>
                    <a:pt x="0" y="463976"/>
                  </a:lnTo>
                </a:path>
                <a:path w="1047115" h="965835">
                  <a:moveTo>
                    <a:pt x="1047088" y="254326"/>
                  </a:moveTo>
                  <a:lnTo>
                    <a:pt x="1016373" y="254326"/>
                  </a:lnTo>
                </a:path>
                <a:path w="1047115" h="965835">
                  <a:moveTo>
                    <a:pt x="868385" y="254326"/>
                  </a:moveTo>
                  <a:lnTo>
                    <a:pt x="806956" y="254326"/>
                  </a:lnTo>
                </a:path>
                <a:path w="1047115" h="965835">
                  <a:moveTo>
                    <a:pt x="658967" y="254326"/>
                  </a:moveTo>
                  <a:lnTo>
                    <a:pt x="597538" y="254326"/>
                  </a:lnTo>
                </a:path>
                <a:path w="1047115" h="965835">
                  <a:moveTo>
                    <a:pt x="449550" y="254326"/>
                  </a:moveTo>
                  <a:lnTo>
                    <a:pt x="388120" y="254326"/>
                  </a:lnTo>
                </a:path>
                <a:path w="1047115" h="965835">
                  <a:moveTo>
                    <a:pt x="240132" y="254326"/>
                  </a:moveTo>
                  <a:lnTo>
                    <a:pt x="178703" y="254558"/>
                  </a:lnTo>
                </a:path>
                <a:path w="1047115" h="965835">
                  <a:moveTo>
                    <a:pt x="30714" y="254558"/>
                  </a:moveTo>
                  <a:lnTo>
                    <a:pt x="0" y="254558"/>
                  </a:lnTo>
                </a:path>
                <a:path w="1047115" h="965835">
                  <a:moveTo>
                    <a:pt x="1047088" y="44908"/>
                  </a:moveTo>
                  <a:lnTo>
                    <a:pt x="1016373" y="44908"/>
                  </a:lnTo>
                </a:path>
                <a:path w="1047115" h="965835">
                  <a:moveTo>
                    <a:pt x="868385" y="44908"/>
                  </a:moveTo>
                  <a:lnTo>
                    <a:pt x="806956" y="44908"/>
                  </a:lnTo>
                </a:path>
                <a:path w="1047115" h="965835">
                  <a:moveTo>
                    <a:pt x="658967" y="44908"/>
                  </a:moveTo>
                  <a:lnTo>
                    <a:pt x="597538" y="44908"/>
                  </a:lnTo>
                </a:path>
                <a:path w="1047115" h="965835">
                  <a:moveTo>
                    <a:pt x="449550" y="44908"/>
                  </a:moveTo>
                  <a:lnTo>
                    <a:pt x="388120" y="44908"/>
                  </a:lnTo>
                </a:path>
                <a:path w="1047115" h="965835">
                  <a:moveTo>
                    <a:pt x="240132" y="44908"/>
                  </a:moveTo>
                  <a:lnTo>
                    <a:pt x="178703" y="44908"/>
                  </a:lnTo>
                </a:path>
                <a:path w="1047115" h="965835">
                  <a:moveTo>
                    <a:pt x="30714" y="44908"/>
                  </a:moveTo>
                  <a:lnTo>
                    <a:pt x="0" y="44908"/>
                  </a:lnTo>
                </a:path>
                <a:path w="1047115" h="965835">
                  <a:moveTo>
                    <a:pt x="32808" y="522148"/>
                  </a:moveTo>
                  <a:lnTo>
                    <a:pt x="32576" y="505627"/>
                  </a:lnTo>
                </a:path>
                <a:path w="1047115" h="965835">
                  <a:moveTo>
                    <a:pt x="32576" y="312497"/>
                  </a:moveTo>
                  <a:lnTo>
                    <a:pt x="32576" y="296209"/>
                  </a:lnTo>
                </a:path>
                <a:path w="1047115" h="965835">
                  <a:moveTo>
                    <a:pt x="32576" y="103080"/>
                  </a:moveTo>
                  <a:lnTo>
                    <a:pt x="32576" y="86792"/>
                  </a:lnTo>
                </a:path>
                <a:path w="1047115" h="965835">
                  <a:moveTo>
                    <a:pt x="242226" y="521915"/>
                  </a:moveTo>
                  <a:lnTo>
                    <a:pt x="242226" y="505627"/>
                  </a:lnTo>
                </a:path>
                <a:path w="1047115" h="965835">
                  <a:moveTo>
                    <a:pt x="241993" y="312497"/>
                  </a:moveTo>
                  <a:lnTo>
                    <a:pt x="241993" y="296209"/>
                  </a:lnTo>
                </a:path>
                <a:path w="1047115" h="965835">
                  <a:moveTo>
                    <a:pt x="241993" y="103080"/>
                  </a:moveTo>
                  <a:lnTo>
                    <a:pt x="241993" y="86792"/>
                  </a:lnTo>
                </a:path>
                <a:path w="1047115" h="965835">
                  <a:moveTo>
                    <a:pt x="451644" y="521915"/>
                  </a:moveTo>
                  <a:lnTo>
                    <a:pt x="451644" y="505627"/>
                  </a:lnTo>
                </a:path>
                <a:path w="1047115" h="965835">
                  <a:moveTo>
                    <a:pt x="451411" y="312497"/>
                  </a:moveTo>
                  <a:lnTo>
                    <a:pt x="451411" y="296209"/>
                  </a:lnTo>
                </a:path>
                <a:path w="1047115" h="965835">
                  <a:moveTo>
                    <a:pt x="451411" y="103080"/>
                  </a:moveTo>
                  <a:lnTo>
                    <a:pt x="451411" y="86559"/>
                  </a:lnTo>
                </a:path>
                <a:path w="1047115" h="965835">
                  <a:moveTo>
                    <a:pt x="661061" y="521915"/>
                  </a:moveTo>
                  <a:lnTo>
                    <a:pt x="661061" y="505627"/>
                  </a:lnTo>
                </a:path>
                <a:path w="1047115" h="965835">
                  <a:moveTo>
                    <a:pt x="660829" y="312497"/>
                  </a:moveTo>
                  <a:lnTo>
                    <a:pt x="660829" y="296209"/>
                  </a:lnTo>
                </a:path>
                <a:path w="1047115" h="965835">
                  <a:moveTo>
                    <a:pt x="660829" y="103080"/>
                  </a:moveTo>
                  <a:lnTo>
                    <a:pt x="660829" y="86559"/>
                  </a:lnTo>
                </a:path>
                <a:path w="1047115" h="965835">
                  <a:moveTo>
                    <a:pt x="870479" y="940983"/>
                  </a:moveTo>
                  <a:lnTo>
                    <a:pt x="870479" y="924462"/>
                  </a:lnTo>
                </a:path>
                <a:path w="1047115" h="965835">
                  <a:moveTo>
                    <a:pt x="870479" y="731333"/>
                  </a:moveTo>
                  <a:lnTo>
                    <a:pt x="870479" y="715045"/>
                  </a:lnTo>
                </a:path>
                <a:path w="1047115" h="965835">
                  <a:moveTo>
                    <a:pt x="870479" y="521915"/>
                  </a:moveTo>
                  <a:lnTo>
                    <a:pt x="870479" y="505627"/>
                  </a:lnTo>
                </a:path>
                <a:path w="1047115" h="965835">
                  <a:moveTo>
                    <a:pt x="870246" y="312497"/>
                  </a:moveTo>
                  <a:lnTo>
                    <a:pt x="870246" y="296209"/>
                  </a:lnTo>
                </a:path>
                <a:path w="1047115" h="965835">
                  <a:moveTo>
                    <a:pt x="870246" y="103080"/>
                  </a:moveTo>
                  <a:lnTo>
                    <a:pt x="870246" y="86559"/>
                  </a:lnTo>
                </a:path>
                <a:path w="1047115" h="965835">
                  <a:moveTo>
                    <a:pt x="910734" y="944241"/>
                  </a:moveTo>
                  <a:lnTo>
                    <a:pt x="872573" y="944241"/>
                  </a:lnTo>
                </a:path>
                <a:path w="1047115" h="965835">
                  <a:moveTo>
                    <a:pt x="910734" y="734590"/>
                  </a:moveTo>
                  <a:lnTo>
                    <a:pt x="872573" y="734590"/>
                  </a:lnTo>
                </a:path>
                <a:path w="1047115" h="965835">
                  <a:moveTo>
                    <a:pt x="910501" y="525173"/>
                  </a:moveTo>
                  <a:lnTo>
                    <a:pt x="872573" y="525173"/>
                  </a:lnTo>
                </a:path>
                <a:path w="1047115" h="965835">
                  <a:moveTo>
                    <a:pt x="701083" y="525173"/>
                  </a:moveTo>
                  <a:lnTo>
                    <a:pt x="663156" y="525173"/>
                  </a:lnTo>
                </a:path>
                <a:path w="1047115" h="965835">
                  <a:moveTo>
                    <a:pt x="491666" y="525173"/>
                  </a:moveTo>
                  <a:lnTo>
                    <a:pt x="453738" y="525173"/>
                  </a:lnTo>
                </a:path>
                <a:path w="1047115" h="965835">
                  <a:moveTo>
                    <a:pt x="282248" y="525173"/>
                  </a:moveTo>
                  <a:lnTo>
                    <a:pt x="244320" y="525173"/>
                  </a:lnTo>
                </a:path>
                <a:path w="1047115" h="965835">
                  <a:moveTo>
                    <a:pt x="72830" y="525173"/>
                  </a:moveTo>
                  <a:lnTo>
                    <a:pt x="34902" y="525405"/>
                  </a:lnTo>
                </a:path>
                <a:path w="1047115" h="965835">
                  <a:moveTo>
                    <a:pt x="910501" y="315755"/>
                  </a:moveTo>
                  <a:lnTo>
                    <a:pt x="872573" y="315755"/>
                  </a:lnTo>
                </a:path>
                <a:path w="1047115" h="965835">
                  <a:moveTo>
                    <a:pt x="701083" y="315755"/>
                  </a:moveTo>
                  <a:lnTo>
                    <a:pt x="663156" y="315755"/>
                  </a:lnTo>
                </a:path>
                <a:path w="1047115" h="965835">
                  <a:moveTo>
                    <a:pt x="491666" y="315755"/>
                  </a:moveTo>
                  <a:lnTo>
                    <a:pt x="453738" y="315755"/>
                  </a:lnTo>
                </a:path>
                <a:path w="1047115" h="965835">
                  <a:moveTo>
                    <a:pt x="282248" y="315755"/>
                  </a:moveTo>
                  <a:lnTo>
                    <a:pt x="244320" y="315755"/>
                  </a:lnTo>
                </a:path>
                <a:path w="1047115" h="965835">
                  <a:moveTo>
                    <a:pt x="72830" y="315755"/>
                  </a:moveTo>
                  <a:lnTo>
                    <a:pt x="34902" y="315755"/>
                  </a:lnTo>
                </a:path>
                <a:path w="1047115" h="965835">
                  <a:moveTo>
                    <a:pt x="910501" y="106337"/>
                  </a:moveTo>
                  <a:lnTo>
                    <a:pt x="872573" y="106337"/>
                  </a:lnTo>
                </a:path>
                <a:path w="1047115" h="965835">
                  <a:moveTo>
                    <a:pt x="701083" y="106337"/>
                  </a:moveTo>
                  <a:lnTo>
                    <a:pt x="663156" y="106337"/>
                  </a:lnTo>
                </a:path>
                <a:path w="1047115" h="965835">
                  <a:moveTo>
                    <a:pt x="491666" y="106337"/>
                  </a:moveTo>
                  <a:lnTo>
                    <a:pt x="453738" y="106337"/>
                  </a:lnTo>
                </a:path>
                <a:path w="1047115" h="965835">
                  <a:moveTo>
                    <a:pt x="282248" y="106337"/>
                  </a:moveTo>
                  <a:lnTo>
                    <a:pt x="244320" y="106337"/>
                  </a:lnTo>
                </a:path>
                <a:path w="1047115" h="965835">
                  <a:moveTo>
                    <a:pt x="72830" y="106337"/>
                  </a:moveTo>
                  <a:lnTo>
                    <a:pt x="34902" y="106337"/>
                  </a:lnTo>
                </a:path>
                <a:path w="1047115" h="965835">
                  <a:moveTo>
                    <a:pt x="72830" y="525173"/>
                  </a:moveTo>
                  <a:lnTo>
                    <a:pt x="72830" y="504696"/>
                  </a:lnTo>
                </a:path>
                <a:path w="1047115" h="965835">
                  <a:moveTo>
                    <a:pt x="72830" y="315755"/>
                  </a:moveTo>
                  <a:lnTo>
                    <a:pt x="72830" y="295278"/>
                  </a:lnTo>
                </a:path>
                <a:path w="1047115" h="965835">
                  <a:moveTo>
                    <a:pt x="72830" y="106337"/>
                  </a:moveTo>
                  <a:lnTo>
                    <a:pt x="72830" y="85861"/>
                  </a:lnTo>
                </a:path>
                <a:path w="1047115" h="965835">
                  <a:moveTo>
                    <a:pt x="282248" y="525173"/>
                  </a:moveTo>
                  <a:lnTo>
                    <a:pt x="282248" y="504696"/>
                  </a:lnTo>
                </a:path>
                <a:path w="1047115" h="965835">
                  <a:moveTo>
                    <a:pt x="282248" y="315755"/>
                  </a:moveTo>
                  <a:lnTo>
                    <a:pt x="282248" y="295278"/>
                  </a:lnTo>
                </a:path>
                <a:path w="1047115" h="965835">
                  <a:moveTo>
                    <a:pt x="282248" y="106337"/>
                  </a:moveTo>
                  <a:lnTo>
                    <a:pt x="282248" y="85861"/>
                  </a:lnTo>
                </a:path>
                <a:path w="1047115" h="965835">
                  <a:moveTo>
                    <a:pt x="491666" y="525173"/>
                  </a:moveTo>
                  <a:lnTo>
                    <a:pt x="491666" y="504696"/>
                  </a:lnTo>
                </a:path>
                <a:path w="1047115" h="965835">
                  <a:moveTo>
                    <a:pt x="491666" y="315755"/>
                  </a:moveTo>
                  <a:lnTo>
                    <a:pt x="491666" y="295278"/>
                  </a:lnTo>
                </a:path>
                <a:path w="1047115" h="965835">
                  <a:moveTo>
                    <a:pt x="491666" y="106337"/>
                  </a:moveTo>
                  <a:lnTo>
                    <a:pt x="491666" y="85861"/>
                  </a:lnTo>
                </a:path>
                <a:path w="1047115" h="965835">
                  <a:moveTo>
                    <a:pt x="701083" y="525173"/>
                  </a:moveTo>
                  <a:lnTo>
                    <a:pt x="701083" y="504696"/>
                  </a:lnTo>
                </a:path>
                <a:path w="1047115" h="965835">
                  <a:moveTo>
                    <a:pt x="701083" y="315755"/>
                  </a:moveTo>
                  <a:lnTo>
                    <a:pt x="701083" y="295278"/>
                  </a:lnTo>
                </a:path>
                <a:path w="1047115" h="965835">
                  <a:moveTo>
                    <a:pt x="701083" y="106337"/>
                  </a:moveTo>
                  <a:lnTo>
                    <a:pt x="701083" y="85861"/>
                  </a:lnTo>
                </a:path>
                <a:path w="1047115" h="965835">
                  <a:moveTo>
                    <a:pt x="910734" y="944241"/>
                  </a:moveTo>
                  <a:lnTo>
                    <a:pt x="910734" y="923532"/>
                  </a:lnTo>
                </a:path>
                <a:path w="1047115" h="965835">
                  <a:moveTo>
                    <a:pt x="910734" y="734590"/>
                  </a:moveTo>
                  <a:lnTo>
                    <a:pt x="910734" y="714114"/>
                  </a:lnTo>
                </a:path>
                <a:path w="1047115" h="965835">
                  <a:moveTo>
                    <a:pt x="910501" y="525173"/>
                  </a:moveTo>
                  <a:lnTo>
                    <a:pt x="910501" y="504696"/>
                  </a:lnTo>
                </a:path>
                <a:path w="1047115" h="965835">
                  <a:moveTo>
                    <a:pt x="910501" y="315755"/>
                  </a:moveTo>
                  <a:lnTo>
                    <a:pt x="910501" y="295278"/>
                  </a:lnTo>
                </a:path>
                <a:path w="1047115" h="965835">
                  <a:moveTo>
                    <a:pt x="910501" y="106337"/>
                  </a:moveTo>
                  <a:lnTo>
                    <a:pt x="910501" y="85861"/>
                  </a:lnTo>
                </a:path>
                <a:path w="1047115" h="965835">
                  <a:moveTo>
                    <a:pt x="34902" y="525405"/>
                  </a:moveTo>
                  <a:lnTo>
                    <a:pt x="32808" y="522148"/>
                  </a:lnTo>
                </a:path>
                <a:path w="1047115" h="965835">
                  <a:moveTo>
                    <a:pt x="34902" y="315755"/>
                  </a:moveTo>
                  <a:lnTo>
                    <a:pt x="32576" y="312497"/>
                  </a:lnTo>
                </a:path>
                <a:path w="1047115" h="965835">
                  <a:moveTo>
                    <a:pt x="244320" y="525173"/>
                  </a:moveTo>
                  <a:lnTo>
                    <a:pt x="242226" y="521915"/>
                  </a:lnTo>
                </a:path>
                <a:path w="1047115" h="965835">
                  <a:moveTo>
                    <a:pt x="34902" y="106337"/>
                  </a:moveTo>
                  <a:lnTo>
                    <a:pt x="32576" y="103080"/>
                  </a:lnTo>
                </a:path>
                <a:path w="1047115" h="965835">
                  <a:moveTo>
                    <a:pt x="244320" y="315755"/>
                  </a:moveTo>
                  <a:lnTo>
                    <a:pt x="241993" y="312497"/>
                  </a:lnTo>
                </a:path>
                <a:path w="1047115" h="965835">
                  <a:moveTo>
                    <a:pt x="453738" y="525173"/>
                  </a:moveTo>
                  <a:lnTo>
                    <a:pt x="451644" y="521915"/>
                  </a:lnTo>
                </a:path>
                <a:path w="1047115" h="965835">
                  <a:moveTo>
                    <a:pt x="244320" y="106337"/>
                  </a:moveTo>
                  <a:lnTo>
                    <a:pt x="241993" y="103080"/>
                  </a:lnTo>
                </a:path>
                <a:path w="1047115" h="965835">
                  <a:moveTo>
                    <a:pt x="872573" y="944241"/>
                  </a:moveTo>
                  <a:lnTo>
                    <a:pt x="870479" y="940983"/>
                  </a:lnTo>
                </a:path>
                <a:path w="1047115" h="965835">
                  <a:moveTo>
                    <a:pt x="453738" y="315755"/>
                  </a:moveTo>
                  <a:lnTo>
                    <a:pt x="451411" y="312497"/>
                  </a:lnTo>
                </a:path>
                <a:path w="1047115" h="965835">
                  <a:moveTo>
                    <a:pt x="663156" y="525173"/>
                  </a:moveTo>
                  <a:lnTo>
                    <a:pt x="661061" y="521915"/>
                  </a:lnTo>
                </a:path>
                <a:path w="1047115" h="965835">
                  <a:moveTo>
                    <a:pt x="872573" y="734590"/>
                  </a:moveTo>
                  <a:lnTo>
                    <a:pt x="870479" y="731333"/>
                  </a:lnTo>
                </a:path>
                <a:path w="1047115" h="965835">
                  <a:moveTo>
                    <a:pt x="453738" y="106337"/>
                  </a:moveTo>
                  <a:lnTo>
                    <a:pt x="451411" y="103080"/>
                  </a:lnTo>
                </a:path>
                <a:path w="1047115" h="965835">
                  <a:moveTo>
                    <a:pt x="663156" y="315755"/>
                  </a:moveTo>
                  <a:lnTo>
                    <a:pt x="660829" y="312497"/>
                  </a:lnTo>
                </a:path>
                <a:path w="1047115" h="965835">
                  <a:moveTo>
                    <a:pt x="872573" y="525173"/>
                  </a:moveTo>
                  <a:lnTo>
                    <a:pt x="870479" y="521915"/>
                  </a:lnTo>
                </a:path>
                <a:path w="1047115" h="965835">
                  <a:moveTo>
                    <a:pt x="663156" y="106337"/>
                  </a:moveTo>
                  <a:lnTo>
                    <a:pt x="660829" y="103080"/>
                  </a:lnTo>
                </a:path>
                <a:path w="1047115" h="965835">
                  <a:moveTo>
                    <a:pt x="872573" y="315755"/>
                  </a:moveTo>
                  <a:lnTo>
                    <a:pt x="870246" y="312497"/>
                  </a:lnTo>
                </a:path>
                <a:path w="1047115" h="965835">
                  <a:moveTo>
                    <a:pt x="872573" y="106337"/>
                  </a:moveTo>
                  <a:lnTo>
                    <a:pt x="870246" y="103080"/>
                  </a:lnTo>
                </a:path>
                <a:path w="1047115" h="965835">
                  <a:moveTo>
                    <a:pt x="32576" y="85861"/>
                  </a:moveTo>
                  <a:lnTo>
                    <a:pt x="72830" y="85861"/>
                  </a:lnTo>
                </a:path>
                <a:path w="1047115" h="965835">
                  <a:moveTo>
                    <a:pt x="241993" y="85861"/>
                  </a:moveTo>
                  <a:lnTo>
                    <a:pt x="282248" y="85861"/>
                  </a:lnTo>
                </a:path>
                <a:path w="1047115" h="965835">
                  <a:moveTo>
                    <a:pt x="451411" y="85861"/>
                  </a:moveTo>
                  <a:lnTo>
                    <a:pt x="491666" y="85861"/>
                  </a:lnTo>
                </a:path>
                <a:path w="1047115" h="965835">
                  <a:moveTo>
                    <a:pt x="660829" y="85861"/>
                  </a:moveTo>
                  <a:lnTo>
                    <a:pt x="701083" y="85861"/>
                  </a:lnTo>
                </a:path>
                <a:path w="1047115" h="965835">
                  <a:moveTo>
                    <a:pt x="870246" y="85861"/>
                  </a:moveTo>
                  <a:lnTo>
                    <a:pt x="910501" y="85861"/>
                  </a:lnTo>
                </a:path>
                <a:path w="1047115" h="965835">
                  <a:moveTo>
                    <a:pt x="32576" y="295278"/>
                  </a:moveTo>
                  <a:lnTo>
                    <a:pt x="72830" y="295278"/>
                  </a:lnTo>
                </a:path>
                <a:path w="1047115" h="965835">
                  <a:moveTo>
                    <a:pt x="241993" y="295278"/>
                  </a:moveTo>
                  <a:lnTo>
                    <a:pt x="282248" y="295278"/>
                  </a:lnTo>
                </a:path>
                <a:path w="1047115" h="965835">
                  <a:moveTo>
                    <a:pt x="451411" y="295278"/>
                  </a:moveTo>
                  <a:lnTo>
                    <a:pt x="491666" y="295278"/>
                  </a:lnTo>
                </a:path>
                <a:path w="1047115" h="965835">
                  <a:moveTo>
                    <a:pt x="660829" y="295278"/>
                  </a:moveTo>
                  <a:lnTo>
                    <a:pt x="701083" y="295278"/>
                  </a:lnTo>
                </a:path>
                <a:path w="1047115" h="965835">
                  <a:moveTo>
                    <a:pt x="870246" y="295278"/>
                  </a:moveTo>
                  <a:lnTo>
                    <a:pt x="910501" y="295278"/>
                  </a:lnTo>
                </a:path>
                <a:path w="1047115" h="965835">
                  <a:moveTo>
                    <a:pt x="32576" y="504696"/>
                  </a:moveTo>
                  <a:lnTo>
                    <a:pt x="72830" y="504696"/>
                  </a:lnTo>
                </a:path>
                <a:path w="1047115" h="965835">
                  <a:moveTo>
                    <a:pt x="241993" y="504696"/>
                  </a:moveTo>
                  <a:lnTo>
                    <a:pt x="282248" y="504696"/>
                  </a:lnTo>
                </a:path>
                <a:path w="1047115" h="965835">
                  <a:moveTo>
                    <a:pt x="451411" y="504696"/>
                  </a:moveTo>
                  <a:lnTo>
                    <a:pt x="491666" y="504696"/>
                  </a:lnTo>
                </a:path>
                <a:path w="1047115" h="965835">
                  <a:moveTo>
                    <a:pt x="660829" y="504696"/>
                  </a:moveTo>
                  <a:lnTo>
                    <a:pt x="701083" y="504696"/>
                  </a:lnTo>
                </a:path>
                <a:path w="1047115" h="965835">
                  <a:moveTo>
                    <a:pt x="870246" y="504696"/>
                  </a:moveTo>
                  <a:lnTo>
                    <a:pt x="910501" y="504696"/>
                  </a:lnTo>
                </a:path>
                <a:path w="1047115" h="965835">
                  <a:moveTo>
                    <a:pt x="870479" y="714114"/>
                  </a:moveTo>
                  <a:lnTo>
                    <a:pt x="910734" y="714114"/>
                  </a:lnTo>
                </a:path>
                <a:path w="1047115" h="965835">
                  <a:moveTo>
                    <a:pt x="870479" y="923532"/>
                  </a:moveTo>
                  <a:lnTo>
                    <a:pt x="910734" y="923532"/>
                  </a:lnTo>
                </a:path>
                <a:path w="1047115" h="965835">
                  <a:moveTo>
                    <a:pt x="872806" y="886535"/>
                  </a:moveTo>
                  <a:lnTo>
                    <a:pt x="868385" y="886535"/>
                  </a:lnTo>
                </a:path>
                <a:path w="1047115" h="965835">
                  <a:moveTo>
                    <a:pt x="872806" y="676884"/>
                  </a:moveTo>
                  <a:lnTo>
                    <a:pt x="868385" y="676884"/>
                  </a:lnTo>
                </a:path>
                <a:path w="1047115" h="965835">
                  <a:moveTo>
                    <a:pt x="872806" y="467466"/>
                  </a:moveTo>
                  <a:lnTo>
                    <a:pt x="868385" y="467466"/>
                  </a:lnTo>
                </a:path>
                <a:path w="1047115" h="965835">
                  <a:moveTo>
                    <a:pt x="663388" y="467466"/>
                  </a:moveTo>
                  <a:lnTo>
                    <a:pt x="658967" y="467466"/>
                  </a:lnTo>
                </a:path>
                <a:path w="1047115" h="965835">
                  <a:moveTo>
                    <a:pt x="453971" y="467466"/>
                  </a:moveTo>
                  <a:lnTo>
                    <a:pt x="449550" y="467466"/>
                  </a:lnTo>
                </a:path>
                <a:path w="1047115" h="965835">
                  <a:moveTo>
                    <a:pt x="244553" y="467699"/>
                  </a:moveTo>
                  <a:lnTo>
                    <a:pt x="240132" y="467699"/>
                  </a:lnTo>
                </a:path>
                <a:path w="1047115" h="965835">
                  <a:moveTo>
                    <a:pt x="35135" y="467699"/>
                  </a:moveTo>
                  <a:lnTo>
                    <a:pt x="30714" y="467699"/>
                  </a:lnTo>
                </a:path>
                <a:path w="1047115" h="965835">
                  <a:moveTo>
                    <a:pt x="872806" y="258049"/>
                  </a:moveTo>
                  <a:lnTo>
                    <a:pt x="868385" y="258049"/>
                  </a:lnTo>
                </a:path>
                <a:path w="1047115" h="965835">
                  <a:moveTo>
                    <a:pt x="663388" y="258049"/>
                  </a:moveTo>
                  <a:lnTo>
                    <a:pt x="658967" y="258049"/>
                  </a:lnTo>
                </a:path>
                <a:path w="1047115" h="965835">
                  <a:moveTo>
                    <a:pt x="453971" y="258049"/>
                  </a:moveTo>
                  <a:lnTo>
                    <a:pt x="449550" y="258049"/>
                  </a:lnTo>
                </a:path>
                <a:path w="1047115" h="965835">
                  <a:moveTo>
                    <a:pt x="244553" y="258049"/>
                  </a:moveTo>
                  <a:lnTo>
                    <a:pt x="240132" y="258049"/>
                  </a:lnTo>
                </a:path>
                <a:path w="1047115" h="965835">
                  <a:moveTo>
                    <a:pt x="35135" y="258049"/>
                  </a:moveTo>
                  <a:lnTo>
                    <a:pt x="30714" y="258049"/>
                  </a:lnTo>
                </a:path>
                <a:path w="1047115" h="965835">
                  <a:moveTo>
                    <a:pt x="872806" y="48631"/>
                  </a:moveTo>
                  <a:lnTo>
                    <a:pt x="868385" y="48631"/>
                  </a:lnTo>
                </a:path>
                <a:path w="1047115" h="965835">
                  <a:moveTo>
                    <a:pt x="663388" y="48631"/>
                  </a:moveTo>
                  <a:lnTo>
                    <a:pt x="658967" y="48631"/>
                  </a:lnTo>
                </a:path>
                <a:path w="1047115" h="965835">
                  <a:moveTo>
                    <a:pt x="453971" y="48631"/>
                  </a:moveTo>
                  <a:lnTo>
                    <a:pt x="449550" y="48631"/>
                  </a:lnTo>
                </a:path>
                <a:path w="1047115" h="965835">
                  <a:moveTo>
                    <a:pt x="244553" y="48631"/>
                  </a:moveTo>
                  <a:lnTo>
                    <a:pt x="240132" y="48631"/>
                  </a:lnTo>
                </a:path>
                <a:path w="1047115" h="965835">
                  <a:moveTo>
                    <a:pt x="35135" y="48631"/>
                  </a:moveTo>
                  <a:lnTo>
                    <a:pt x="30714" y="48631"/>
                  </a:lnTo>
                </a:path>
                <a:path w="1047115" h="965835">
                  <a:moveTo>
                    <a:pt x="30714" y="80974"/>
                  </a:moveTo>
                  <a:lnTo>
                    <a:pt x="35135" y="80974"/>
                  </a:lnTo>
                </a:path>
                <a:path w="1047115" h="965835">
                  <a:moveTo>
                    <a:pt x="240132" y="80974"/>
                  </a:moveTo>
                  <a:lnTo>
                    <a:pt x="244553" y="80974"/>
                  </a:lnTo>
                </a:path>
                <a:path w="1047115" h="965835">
                  <a:moveTo>
                    <a:pt x="449550" y="80742"/>
                  </a:moveTo>
                  <a:lnTo>
                    <a:pt x="453971" y="80742"/>
                  </a:lnTo>
                </a:path>
                <a:path w="1047115" h="965835">
                  <a:moveTo>
                    <a:pt x="658967" y="80742"/>
                  </a:moveTo>
                  <a:lnTo>
                    <a:pt x="663388" y="80742"/>
                  </a:lnTo>
                </a:path>
                <a:path w="1047115" h="965835">
                  <a:moveTo>
                    <a:pt x="868385" y="80742"/>
                  </a:moveTo>
                  <a:lnTo>
                    <a:pt x="872806" y="80742"/>
                  </a:lnTo>
                </a:path>
                <a:path w="1047115" h="965835">
                  <a:moveTo>
                    <a:pt x="30714" y="290392"/>
                  </a:moveTo>
                  <a:lnTo>
                    <a:pt x="35135" y="290392"/>
                  </a:lnTo>
                </a:path>
                <a:path w="1047115" h="965835">
                  <a:moveTo>
                    <a:pt x="240132" y="290392"/>
                  </a:moveTo>
                  <a:lnTo>
                    <a:pt x="244553" y="290392"/>
                  </a:lnTo>
                </a:path>
                <a:path w="1047115" h="965835">
                  <a:moveTo>
                    <a:pt x="449550" y="290392"/>
                  </a:moveTo>
                  <a:lnTo>
                    <a:pt x="453971" y="290392"/>
                  </a:lnTo>
                </a:path>
                <a:path w="1047115" h="965835">
                  <a:moveTo>
                    <a:pt x="658967" y="290392"/>
                  </a:moveTo>
                  <a:lnTo>
                    <a:pt x="663388" y="290392"/>
                  </a:lnTo>
                </a:path>
                <a:path w="1047115" h="965835">
                  <a:moveTo>
                    <a:pt x="868385" y="290392"/>
                  </a:moveTo>
                  <a:lnTo>
                    <a:pt x="872806" y="290392"/>
                  </a:lnTo>
                </a:path>
                <a:path w="1047115" h="965835">
                  <a:moveTo>
                    <a:pt x="30714" y="499810"/>
                  </a:moveTo>
                  <a:lnTo>
                    <a:pt x="35135" y="499810"/>
                  </a:lnTo>
                </a:path>
                <a:path w="1047115" h="965835">
                  <a:moveTo>
                    <a:pt x="240132" y="499810"/>
                  </a:moveTo>
                  <a:lnTo>
                    <a:pt x="244553" y="499810"/>
                  </a:lnTo>
                </a:path>
                <a:path w="1047115" h="965835">
                  <a:moveTo>
                    <a:pt x="449550" y="499810"/>
                  </a:moveTo>
                  <a:lnTo>
                    <a:pt x="453971" y="499810"/>
                  </a:lnTo>
                </a:path>
                <a:path w="1047115" h="965835">
                  <a:moveTo>
                    <a:pt x="658967" y="499810"/>
                  </a:moveTo>
                  <a:lnTo>
                    <a:pt x="663388" y="499810"/>
                  </a:lnTo>
                </a:path>
                <a:path w="1047115" h="965835">
                  <a:moveTo>
                    <a:pt x="868385" y="499810"/>
                  </a:moveTo>
                  <a:lnTo>
                    <a:pt x="872806" y="499810"/>
                  </a:lnTo>
                </a:path>
                <a:path w="1047115" h="965835">
                  <a:moveTo>
                    <a:pt x="868385" y="709228"/>
                  </a:moveTo>
                  <a:lnTo>
                    <a:pt x="872806" y="709228"/>
                  </a:lnTo>
                </a:path>
                <a:path w="1047115" h="965835">
                  <a:moveTo>
                    <a:pt x="868385" y="918645"/>
                  </a:moveTo>
                  <a:lnTo>
                    <a:pt x="872806" y="918645"/>
                  </a:lnTo>
                </a:path>
                <a:path w="1047115" h="965835">
                  <a:moveTo>
                    <a:pt x="0" y="48631"/>
                  </a:moveTo>
                  <a:lnTo>
                    <a:pt x="30714" y="48631"/>
                  </a:lnTo>
                </a:path>
                <a:path w="1047115" h="965835">
                  <a:moveTo>
                    <a:pt x="197783" y="48631"/>
                  </a:moveTo>
                  <a:lnTo>
                    <a:pt x="240132" y="48631"/>
                  </a:lnTo>
                </a:path>
                <a:path w="1047115" h="965835">
                  <a:moveTo>
                    <a:pt x="407201" y="48631"/>
                  </a:moveTo>
                  <a:lnTo>
                    <a:pt x="449550" y="48631"/>
                  </a:lnTo>
                </a:path>
                <a:path w="1047115" h="965835">
                  <a:moveTo>
                    <a:pt x="616618" y="48631"/>
                  </a:moveTo>
                  <a:lnTo>
                    <a:pt x="658967" y="48631"/>
                  </a:lnTo>
                </a:path>
                <a:path w="1047115" h="965835">
                  <a:moveTo>
                    <a:pt x="826036" y="48631"/>
                  </a:moveTo>
                  <a:lnTo>
                    <a:pt x="868385" y="48631"/>
                  </a:lnTo>
                </a:path>
                <a:path w="1047115" h="965835">
                  <a:moveTo>
                    <a:pt x="1035454" y="48631"/>
                  </a:moveTo>
                  <a:lnTo>
                    <a:pt x="1047088" y="48631"/>
                  </a:lnTo>
                </a:path>
                <a:path w="1047115" h="965835">
                  <a:moveTo>
                    <a:pt x="0" y="258049"/>
                  </a:moveTo>
                  <a:lnTo>
                    <a:pt x="30714" y="258049"/>
                  </a:lnTo>
                </a:path>
                <a:path w="1047115" h="965835">
                  <a:moveTo>
                    <a:pt x="197783" y="258049"/>
                  </a:moveTo>
                  <a:lnTo>
                    <a:pt x="240132" y="258049"/>
                  </a:lnTo>
                </a:path>
                <a:path w="1047115" h="965835">
                  <a:moveTo>
                    <a:pt x="407201" y="258049"/>
                  </a:moveTo>
                  <a:lnTo>
                    <a:pt x="449550" y="258049"/>
                  </a:lnTo>
                </a:path>
                <a:path w="1047115" h="965835">
                  <a:moveTo>
                    <a:pt x="616618" y="258049"/>
                  </a:moveTo>
                  <a:lnTo>
                    <a:pt x="658967" y="258049"/>
                  </a:lnTo>
                </a:path>
                <a:path w="1047115" h="965835">
                  <a:moveTo>
                    <a:pt x="826036" y="258049"/>
                  </a:moveTo>
                  <a:lnTo>
                    <a:pt x="868385" y="258049"/>
                  </a:lnTo>
                </a:path>
                <a:path w="1047115" h="965835">
                  <a:moveTo>
                    <a:pt x="1035454" y="258049"/>
                  </a:moveTo>
                  <a:lnTo>
                    <a:pt x="1047088" y="258049"/>
                  </a:lnTo>
                </a:path>
                <a:path w="1047115" h="965835">
                  <a:moveTo>
                    <a:pt x="0" y="467699"/>
                  </a:moveTo>
                  <a:lnTo>
                    <a:pt x="30714" y="467699"/>
                  </a:lnTo>
                </a:path>
                <a:path w="1047115" h="965835">
                  <a:moveTo>
                    <a:pt x="197783" y="467699"/>
                  </a:moveTo>
                  <a:lnTo>
                    <a:pt x="240132" y="467699"/>
                  </a:lnTo>
                </a:path>
                <a:path w="1047115" h="965835">
                  <a:moveTo>
                    <a:pt x="407201" y="467466"/>
                  </a:moveTo>
                  <a:lnTo>
                    <a:pt x="449550" y="467466"/>
                  </a:lnTo>
                </a:path>
                <a:path w="1047115" h="965835">
                  <a:moveTo>
                    <a:pt x="616618" y="467466"/>
                  </a:moveTo>
                  <a:lnTo>
                    <a:pt x="658967" y="467466"/>
                  </a:lnTo>
                </a:path>
                <a:path w="1047115" h="965835">
                  <a:moveTo>
                    <a:pt x="826036" y="467466"/>
                  </a:moveTo>
                  <a:lnTo>
                    <a:pt x="868385" y="467466"/>
                  </a:lnTo>
                </a:path>
                <a:path w="1047115" h="965835">
                  <a:moveTo>
                    <a:pt x="1035454" y="467466"/>
                  </a:moveTo>
                  <a:lnTo>
                    <a:pt x="1047088" y="467466"/>
                  </a:lnTo>
                </a:path>
                <a:path w="1047115" h="965835">
                  <a:moveTo>
                    <a:pt x="826036" y="677117"/>
                  </a:moveTo>
                  <a:lnTo>
                    <a:pt x="868385" y="676884"/>
                  </a:lnTo>
                </a:path>
                <a:path w="1047115" h="965835">
                  <a:moveTo>
                    <a:pt x="1035454" y="676884"/>
                  </a:moveTo>
                  <a:lnTo>
                    <a:pt x="1047088" y="676884"/>
                  </a:lnTo>
                </a:path>
                <a:path w="1047115" h="965835">
                  <a:moveTo>
                    <a:pt x="826036" y="886535"/>
                  </a:moveTo>
                  <a:lnTo>
                    <a:pt x="868385" y="886535"/>
                  </a:lnTo>
                </a:path>
                <a:path w="1047115" h="965835">
                  <a:moveTo>
                    <a:pt x="1035454" y="886535"/>
                  </a:moveTo>
                  <a:lnTo>
                    <a:pt x="1047088" y="886535"/>
                  </a:lnTo>
                </a:path>
                <a:path w="1047115" h="965835">
                  <a:moveTo>
                    <a:pt x="197783" y="496319"/>
                  </a:moveTo>
                  <a:lnTo>
                    <a:pt x="197783" y="467699"/>
                  </a:lnTo>
                </a:path>
                <a:path w="1047115" h="965835">
                  <a:moveTo>
                    <a:pt x="197783" y="286902"/>
                  </a:moveTo>
                  <a:lnTo>
                    <a:pt x="197783" y="258049"/>
                  </a:lnTo>
                </a:path>
                <a:path w="1047115" h="965835">
                  <a:moveTo>
                    <a:pt x="197783" y="77484"/>
                  </a:moveTo>
                  <a:lnTo>
                    <a:pt x="197783" y="48631"/>
                  </a:lnTo>
                </a:path>
                <a:path w="1047115" h="965835">
                  <a:moveTo>
                    <a:pt x="407201" y="496319"/>
                  </a:moveTo>
                  <a:lnTo>
                    <a:pt x="407201" y="467466"/>
                  </a:lnTo>
                </a:path>
                <a:path w="1047115" h="965835">
                  <a:moveTo>
                    <a:pt x="407201" y="286902"/>
                  </a:moveTo>
                  <a:lnTo>
                    <a:pt x="407201" y="258049"/>
                  </a:lnTo>
                </a:path>
                <a:path w="1047115" h="965835">
                  <a:moveTo>
                    <a:pt x="407201" y="77484"/>
                  </a:moveTo>
                  <a:lnTo>
                    <a:pt x="407201" y="48631"/>
                  </a:lnTo>
                </a:path>
                <a:path w="1047115" h="965835">
                  <a:moveTo>
                    <a:pt x="616618" y="496319"/>
                  </a:moveTo>
                  <a:lnTo>
                    <a:pt x="616618" y="467466"/>
                  </a:lnTo>
                </a:path>
                <a:path w="1047115" h="965835">
                  <a:moveTo>
                    <a:pt x="616618" y="286902"/>
                  </a:moveTo>
                  <a:lnTo>
                    <a:pt x="616618" y="258049"/>
                  </a:lnTo>
                </a:path>
                <a:path w="1047115" h="965835">
                  <a:moveTo>
                    <a:pt x="616618" y="77484"/>
                  </a:moveTo>
                  <a:lnTo>
                    <a:pt x="616618" y="48631"/>
                  </a:lnTo>
                </a:path>
                <a:path w="1047115" h="965835">
                  <a:moveTo>
                    <a:pt x="826036" y="915155"/>
                  </a:moveTo>
                  <a:lnTo>
                    <a:pt x="826036" y="886535"/>
                  </a:lnTo>
                </a:path>
                <a:path w="1047115" h="965835">
                  <a:moveTo>
                    <a:pt x="826036" y="705737"/>
                  </a:moveTo>
                  <a:lnTo>
                    <a:pt x="826036" y="677117"/>
                  </a:lnTo>
                </a:path>
                <a:path w="1047115" h="965835">
                  <a:moveTo>
                    <a:pt x="826036" y="496319"/>
                  </a:moveTo>
                  <a:lnTo>
                    <a:pt x="826036" y="467466"/>
                  </a:lnTo>
                </a:path>
                <a:path w="1047115" h="965835">
                  <a:moveTo>
                    <a:pt x="826036" y="286902"/>
                  </a:moveTo>
                  <a:lnTo>
                    <a:pt x="826036" y="258049"/>
                  </a:lnTo>
                </a:path>
                <a:path w="1047115" h="965835">
                  <a:moveTo>
                    <a:pt x="826036" y="77484"/>
                  </a:moveTo>
                  <a:lnTo>
                    <a:pt x="826036" y="48631"/>
                  </a:lnTo>
                </a:path>
                <a:path w="1047115" h="965835">
                  <a:moveTo>
                    <a:pt x="1035454" y="915155"/>
                  </a:moveTo>
                  <a:lnTo>
                    <a:pt x="1035454" y="886535"/>
                  </a:lnTo>
                </a:path>
                <a:path w="1047115" h="965835">
                  <a:moveTo>
                    <a:pt x="1035454" y="705737"/>
                  </a:moveTo>
                  <a:lnTo>
                    <a:pt x="1035454" y="676884"/>
                  </a:lnTo>
                </a:path>
                <a:path w="1047115" h="965835">
                  <a:moveTo>
                    <a:pt x="1035454" y="496319"/>
                  </a:moveTo>
                  <a:lnTo>
                    <a:pt x="1035454" y="467466"/>
                  </a:lnTo>
                </a:path>
                <a:path w="1047115" h="965835">
                  <a:moveTo>
                    <a:pt x="1035454" y="286902"/>
                  </a:moveTo>
                  <a:lnTo>
                    <a:pt x="1035454" y="258049"/>
                  </a:lnTo>
                </a:path>
                <a:path w="1047115" h="965835">
                  <a:moveTo>
                    <a:pt x="1035454" y="77484"/>
                  </a:moveTo>
                  <a:lnTo>
                    <a:pt x="1035454" y="48631"/>
                  </a:lnTo>
                </a:path>
                <a:path w="1047115" h="965835">
                  <a:moveTo>
                    <a:pt x="1047088" y="918645"/>
                  </a:moveTo>
                  <a:lnTo>
                    <a:pt x="1041736" y="918645"/>
                  </a:lnTo>
                </a:path>
                <a:path w="1047115" h="965835">
                  <a:moveTo>
                    <a:pt x="868385" y="918645"/>
                  </a:moveTo>
                  <a:lnTo>
                    <a:pt x="832319" y="918645"/>
                  </a:lnTo>
                </a:path>
                <a:path w="1047115" h="965835">
                  <a:moveTo>
                    <a:pt x="1047088" y="709228"/>
                  </a:moveTo>
                  <a:lnTo>
                    <a:pt x="1041736" y="709228"/>
                  </a:lnTo>
                </a:path>
                <a:path w="1047115" h="965835">
                  <a:moveTo>
                    <a:pt x="868385" y="709228"/>
                  </a:moveTo>
                  <a:lnTo>
                    <a:pt x="832319" y="709228"/>
                  </a:lnTo>
                </a:path>
                <a:path w="1047115" h="965835">
                  <a:moveTo>
                    <a:pt x="1047088" y="499810"/>
                  </a:moveTo>
                  <a:lnTo>
                    <a:pt x="1041736" y="499810"/>
                  </a:lnTo>
                </a:path>
                <a:path w="1047115" h="965835">
                  <a:moveTo>
                    <a:pt x="868385" y="499810"/>
                  </a:moveTo>
                  <a:lnTo>
                    <a:pt x="832319" y="499810"/>
                  </a:lnTo>
                </a:path>
                <a:path w="1047115" h="965835">
                  <a:moveTo>
                    <a:pt x="658967" y="499810"/>
                  </a:moveTo>
                  <a:lnTo>
                    <a:pt x="622901" y="499810"/>
                  </a:lnTo>
                </a:path>
                <a:path w="1047115" h="965835">
                  <a:moveTo>
                    <a:pt x="449550" y="499810"/>
                  </a:moveTo>
                  <a:lnTo>
                    <a:pt x="413483" y="499810"/>
                  </a:lnTo>
                </a:path>
                <a:path w="1047115" h="965835">
                  <a:moveTo>
                    <a:pt x="240132" y="499810"/>
                  </a:moveTo>
                  <a:lnTo>
                    <a:pt x="204065" y="499810"/>
                  </a:lnTo>
                </a:path>
                <a:path w="1047115" h="965835">
                  <a:moveTo>
                    <a:pt x="30714" y="499810"/>
                  </a:moveTo>
                  <a:lnTo>
                    <a:pt x="0" y="499810"/>
                  </a:lnTo>
                </a:path>
                <a:path w="1047115" h="965835">
                  <a:moveTo>
                    <a:pt x="1047088" y="290159"/>
                  </a:moveTo>
                  <a:lnTo>
                    <a:pt x="1041504" y="290159"/>
                  </a:lnTo>
                </a:path>
                <a:path w="1047115" h="965835">
                  <a:moveTo>
                    <a:pt x="868385" y="290392"/>
                  </a:moveTo>
                  <a:lnTo>
                    <a:pt x="832086" y="290392"/>
                  </a:lnTo>
                </a:path>
                <a:path w="1047115" h="965835">
                  <a:moveTo>
                    <a:pt x="658967" y="290392"/>
                  </a:moveTo>
                  <a:lnTo>
                    <a:pt x="622668" y="290392"/>
                  </a:lnTo>
                </a:path>
                <a:path w="1047115" h="965835">
                  <a:moveTo>
                    <a:pt x="449550" y="290392"/>
                  </a:moveTo>
                  <a:lnTo>
                    <a:pt x="413250" y="290392"/>
                  </a:lnTo>
                </a:path>
                <a:path w="1047115" h="965835">
                  <a:moveTo>
                    <a:pt x="240132" y="290392"/>
                  </a:moveTo>
                  <a:lnTo>
                    <a:pt x="203833" y="290392"/>
                  </a:lnTo>
                </a:path>
                <a:path w="1047115" h="965835">
                  <a:moveTo>
                    <a:pt x="30714" y="290392"/>
                  </a:moveTo>
                  <a:lnTo>
                    <a:pt x="0" y="290392"/>
                  </a:lnTo>
                </a:path>
                <a:path w="1047115" h="965835">
                  <a:moveTo>
                    <a:pt x="1047088" y="80742"/>
                  </a:moveTo>
                  <a:lnTo>
                    <a:pt x="1041504" y="80742"/>
                  </a:lnTo>
                </a:path>
                <a:path w="1047115" h="965835">
                  <a:moveTo>
                    <a:pt x="868385" y="80742"/>
                  </a:moveTo>
                  <a:lnTo>
                    <a:pt x="832086" y="80742"/>
                  </a:lnTo>
                </a:path>
                <a:path w="1047115" h="965835">
                  <a:moveTo>
                    <a:pt x="658967" y="80742"/>
                  </a:moveTo>
                  <a:lnTo>
                    <a:pt x="622668" y="80742"/>
                  </a:lnTo>
                </a:path>
                <a:path w="1047115" h="965835">
                  <a:moveTo>
                    <a:pt x="449550" y="80742"/>
                  </a:moveTo>
                  <a:lnTo>
                    <a:pt x="413250" y="80742"/>
                  </a:lnTo>
                </a:path>
                <a:path w="1047115" h="965835">
                  <a:moveTo>
                    <a:pt x="240132" y="80974"/>
                  </a:moveTo>
                  <a:lnTo>
                    <a:pt x="203833" y="80974"/>
                  </a:lnTo>
                </a:path>
                <a:path w="1047115" h="965835">
                  <a:moveTo>
                    <a:pt x="30714" y="80974"/>
                  </a:moveTo>
                  <a:lnTo>
                    <a:pt x="0" y="80974"/>
                  </a:lnTo>
                </a:path>
                <a:path w="1047115" h="965835">
                  <a:moveTo>
                    <a:pt x="4421" y="84697"/>
                  </a:moveTo>
                  <a:lnTo>
                    <a:pt x="30714" y="84697"/>
                  </a:lnTo>
                </a:path>
                <a:path w="1047115" h="965835">
                  <a:moveTo>
                    <a:pt x="213838" y="84697"/>
                  </a:moveTo>
                  <a:lnTo>
                    <a:pt x="240132" y="84697"/>
                  </a:lnTo>
                </a:path>
                <a:path w="1047115" h="965835">
                  <a:moveTo>
                    <a:pt x="423256" y="84697"/>
                  </a:moveTo>
                  <a:lnTo>
                    <a:pt x="449550" y="84697"/>
                  </a:lnTo>
                </a:path>
                <a:path w="1047115" h="965835">
                  <a:moveTo>
                    <a:pt x="632674" y="84697"/>
                  </a:moveTo>
                  <a:lnTo>
                    <a:pt x="658967" y="84697"/>
                  </a:lnTo>
                </a:path>
                <a:path w="1047115" h="965835">
                  <a:moveTo>
                    <a:pt x="842091" y="84697"/>
                  </a:moveTo>
                  <a:lnTo>
                    <a:pt x="868385" y="84697"/>
                  </a:lnTo>
                </a:path>
                <a:path w="1047115" h="965835">
                  <a:moveTo>
                    <a:pt x="4421" y="294348"/>
                  </a:moveTo>
                  <a:lnTo>
                    <a:pt x="30714" y="294115"/>
                  </a:lnTo>
                </a:path>
                <a:path w="1047115" h="965835">
                  <a:moveTo>
                    <a:pt x="213838" y="294115"/>
                  </a:moveTo>
                  <a:lnTo>
                    <a:pt x="240132" y="294115"/>
                  </a:lnTo>
                </a:path>
                <a:path w="1047115" h="965835">
                  <a:moveTo>
                    <a:pt x="423256" y="294115"/>
                  </a:moveTo>
                  <a:lnTo>
                    <a:pt x="449550" y="294115"/>
                  </a:lnTo>
                </a:path>
                <a:path w="1047115" h="965835">
                  <a:moveTo>
                    <a:pt x="632674" y="294115"/>
                  </a:moveTo>
                  <a:lnTo>
                    <a:pt x="658967" y="294115"/>
                  </a:lnTo>
                </a:path>
                <a:path w="1047115" h="965835">
                  <a:moveTo>
                    <a:pt x="842091" y="294115"/>
                  </a:moveTo>
                  <a:lnTo>
                    <a:pt x="868385" y="294115"/>
                  </a:lnTo>
                </a:path>
                <a:path w="1047115" h="965835">
                  <a:moveTo>
                    <a:pt x="4421" y="503765"/>
                  </a:moveTo>
                  <a:lnTo>
                    <a:pt x="30714" y="503765"/>
                  </a:lnTo>
                </a:path>
                <a:path w="1047115" h="965835">
                  <a:moveTo>
                    <a:pt x="213838" y="503765"/>
                  </a:moveTo>
                  <a:lnTo>
                    <a:pt x="240132" y="503765"/>
                  </a:lnTo>
                </a:path>
                <a:path w="1047115" h="965835">
                  <a:moveTo>
                    <a:pt x="423256" y="503765"/>
                  </a:moveTo>
                  <a:lnTo>
                    <a:pt x="449550" y="503765"/>
                  </a:lnTo>
                </a:path>
                <a:path w="1047115" h="965835">
                  <a:moveTo>
                    <a:pt x="632674" y="503533"/>
                  </a:moveTo>
                  <a:lnTo>
                    <a:pt x="658967" y="503533"/>
                  </a:lnTo>
                </a:path>
                <a:path w="1047115" h="965835">
                  <a:moveTo>
                    <a:pt x="842091" y="503533"/>
                  </a:moveTo>
                  <a:lnTo>
                    <a:pt x="868385" y="503533"/>
                  </a:lnTo>
                </a:path>
                <a:path w="1047115" h="965835">
                  <a:moveTo>
                    <a:pt x="842091" y="713183"/>
                  </a:moveTo>
                  <a:lnTo>
                    <a:pt x="868385" y="713183"/>
                  </a:lnTo>
                </a:path>
                <a:path w="1047115" h="965835">
                  <a:moveTo>
                    <a:pt x="842091" y="922601"/>
                  </a:moveTo>
                  <a:lnTo>
                    <a:pt x="868385" y="922601"/>
                  </a:lnTo>
                </a:path>
                <a:path w="1047115" h="965835">
                  <a:moveTo>
                    <a:pt x="930" y="522148"/>
                  </a:moveTo>
                  <a:lnTo>
                    <a:pt x="930" y="509815"/>
                  </a:lnTo>
                </a:path>
                <a:path w="1047115" h="965835">
                  <a:moveTo>
                    <a:pt x="930" y="312730"/>
                  </a:moveTo>
                  <a:lnTo>
                    <a:pt x="930" y="300398"/>
                  </a:lnTo>
                </a:path>
                <a:path w="1047115" h="965835">
                  <a:moveTo>
                    <a:pt x="930" y="103080"/>
                  </a:moveTo>
                  <a:lnTo>
                    <a:pt x="930" y="90980"/>
                  </a:lnTo>
                </a:path>
                <a:path w="1047115" h="965835">
                  <a:moveTo>
                    <a:pt x="210348" y="522148"/>
                  </a:moveTo>
                  <a:lnTo>
                    <a:pt x="210348" y="509815"/>
                  </a:lnTo>
                </a:path>
                <a:path w="1047115" h="965835">
                  <a:moveTo>
                    <a:pt x="210348" y="312730"/>
                  </a:moveTo>
                  <a:lnTo>
                    <a:pt x="210348" y="300398"/>
                  </a:lnTo>
                </a:path>
                <a:path w="1047115" h="965835">
                  <a:moveTo>
                    <a:pt x="210348" y="103080"/>
                  </a:moveTo>
                  <a:lnTo>
                    <a:pt x="210348" y="90980"/>
                  </a:lnTo>
                </a:path>
                <a:path w="1047115" h="965835">
                  <a:moveTo>
                    <a:pt x="419998" y="522148"/>
                  </a:moveTo>
                  <a:lnTo>
                    <a:pt x="419998" y="509815"/>
                  </a:lnTo>
                </a:path>
                <a:path w="1047115" h="965835">
                  <a:moveTo>
                    <a:pt x="419766" y="312730"/>
                  </a:moveTo>
                  <a:lnTo>
                    <a:pt x="419766" y="300398"/>
                  </a:lnTo>
                </a:path>
                <a:path w="1047115" h="965835">
                  <a:moveTo>
                    <a:pt x="419766" y="103080"/>
                  </a:moveTo>
                  <a:lnTo>
                    <a:pt x="419766" y="90980"/>
                  </a:lnTo>
                </a:path>
                <a:path w="1047115" h="965835">
                  <a:moveTo>
                    <a:pt x="629416" y="522148"/>
                  </a:moveTo>
                  <a:lnTo>
                    <a:pt x="629416" y="509815"/>
                  </a:lnTo>
                </a:path>
                <a:path w="1047115" h="965835">
                  <a:moveTo>
                    <a:pt x="629183" y="312497"/>
                  </a:moveTo>
                  <a:lnTo>
                    <a:pt x="629183" y="300398"/>
                  </a:lnTo>
                </a:path>
                <a:path w="1047115" h="965835">
                  <a:moveTo>
                    <a:pt x="629183" y="103080"/>
                  </a:moveTo>
                  <a:lnTo>
                    <a:pt x="629183" y="90980"/>
                  </a:lnTo>
                </a:path>
                <a:path w="1047115" h="965835">
                  <a:moveTo>
                    <a:pt x="838834" y="940983"/>
                  </a:moveTo>
                  <a:lnTo>
                    <a:pt x="838834" y="928651"/>
                  </a:lnTo>
                </a:path>
                <a:path w="1047115" h="965835">
                  <a:moveTo>
                    <a:pt x="838834" y="731565"/>
                  </a:moveTo>
                  <a:lnTo>
                    <a:pt x="838834" y="719233"/>
                  </a:lnTo>
                </a:path>
                <a:path w="1047115" h="965835">
                  <a:moveTo>
                    <a:pt x="838834" y="522148"/>
                  </a:moveTo>
                  <a:lnTo>
                    <a:pt x="838834" y="509815"/>
                  </a:lnTo>
                </a:path>
                <a:path w="1047115" h="965835">
                  <a:moveTo>
                    <a:pt x="838601" y="312497"/>
                  </a:moveTo>
                  <a:lnTo>
                    <a:pt x="838601" y="300398"/>
                  </a:lnTo>
                </a:path>
                <a:path w="1047115" h="965835">
                  <a:moveTo>
                    <a:pt x="838601" y="103080"/>
                  </a:moveTo>
                  <a:lnTo>
                    <a:pt x="838601" y="90980"/>
                  </a:lnTo>
                </a:path>
                <a:path w="1047115" h="965835">
                  <a:moveTo>
                    <a:pt x="868385" y="940983"/>
                  </a:moveTo>
                  <a:lnTo>
                    <a:pt x="838834" y="940983"/>
                  </a:lnTo>
                </a:path>
                <a:path w="1047115" h="965835">
                  <a:moveTo>
                    <a:pt x="868385" y="731565"/>
                  </a:moveTo>
                  <a:lnTo>
                    <a:pt x="838834" y="731565"/>
                  </a:lnTo>
                </a:path>
                <a:path w="1047115" h="965835">
                  <a:moveTo>
                    <a:pt x="868385" y="522148"/>
                  </a:moveTo>
                  <a:lnTo>
                    <a:pt x="838834" y="522148"/>
                  </a:lnTo>
                </a:path>
                <a:path w="1047115" h="965835">
                  <a:moveTo>
                    <a:pt x="658967" y="522148"/>
                  </a:moveTo>
                  <a:lnTo>
                    <a:pt x="629416" y="522148"/>
                  </a:lnTo>
                </a:path>
                <a:path w="1047115" h="965835">
                  <a:moveTo>
                    <a:pt x="449550" y="522148"/>
                  </a:moveTo>
                  <a:lnTo>
                    <a:pt x="419766" y="522148"/>
                  </a:lnTo>
                </a:path>
                <a:path w="1047115" h="965835">
                  <a:moveTo>
                    <a:pt x="240132" y="522148"/>
                  </a:moveTo>
                  <a:lnTo>
                    <a:pt x="210348" y="522148"/>
                  </a:lnTo>
                </a:path>
                <a:path w="1047115" h="965835">
                  <a:moveTo>
                    <a:pt x="30714" y="522148"/>
                  </a:moveTo>
                  <a:lnTo>
                    <a:pt x="930" y="522148"/>
                  </a:lnTo>
                </a:path>
                <a:path w="1047115" h="965835">
                  <a:moveTo>
                    <a:pt x="868385" y="312497"/>
                  </a:moveTo>
                  <a:lnTo>
                    <a:pt x="838601" y="312497"/>
                  </a:lnTo>
                </a:path>
                <a:path w="1047115" h="965835">
                  <a:moveTo>
                    <a:pt x="658967" y="312497"/>
                  </a:moveTo>
                  <a:lnTo>
                    <a:pt x="629183" y="312497"/>
                  </a:lnTo>
                </a:path>
                <a:path w="1047115" h="965835">
                  <a:moveTo>
                    <a:pt x="449550" y="312730"/>
                  </a:moveTo>
                  <a:lnTo>
                    <a:pt x="419766" y="312730"/>
                  </a:lnTo>
                </a:path>
                <a:path w="1047115" h="965835">
                  <a:moveTo>
                    <a:pt x="240132" y="312730"/>
                  </a:moveTo>
                  <a:lnTo>
                    <a:pt x="210348" y="312730"/>
                  </a:lnTo>
                </a:path>
                <a:path w="1047115" h="965835">
                  <a:moveTo>
                    <a:pt x="30714" y="312730"/>
                  </a:moveTo>
                  <a:lnTo>
                    <a:pt x="930" y="312730"/>
                  </a:lnTo>
                </a:path>
                <a:path w="1047115" h="965835">
                  <a:moveTo>
                    <a:pt x="868385" y="103080"/>
                  </a:moveTo>
                  <a:lnTo>
                    <a:pt x="838601" y="103080"/>
                  </a:lnTo>
                </a:path>
                <a:path w="1047115" h="965835">
                  <a:moveTo>
                    <a:pt x="658967" y="103080"/>
                  </a:moveTo>
                  <a:lnTo>
                    <a:pt x="629183" y="103080"/>
                  </a:lnTo>
                </a:path>
                <a:path w="1047115" h="965835">
                  <a:moveTo>
                    <a:pt x="449550" y="103080"/>
                  </a:moveTo>
                  <a:lnTo>
                    <a:pt x="419766" y="103080"/>
                  </a:lnTo>
                </a:path>
                <a:path w="1047115" h="965835">
                  <a:moveTo>
                    <a:pt x="240132" y="103080"/>
                  </a:moveTo>
                  <a:lnTo>
                    <a:pt x="210348" y="103080"/>
                  </a:lnTo>
                </a:path>
                <a:path w="1047115" h="965835">
                  <a:moveTo>
                    <a:pt x="30714" y="103080"/>
                  </a:moveTo>
                  <a:lnTo>
                    <a:pt x="930" y="103080"/>
                  </a:lnTo>
                </a:path>
                <a:path w="1047115" h="965835">
                  <a:moveTo>
                    <a:pt x="30714" y="522148"/>
                  </a:moveTo>
                  <a:lnTo>
                    <a:pt x="30714" y="503765"/>
                  </a:lnTo>
                </a:path>
                <a:path w="1047115" h="965835">
                  <a:moveTo>
                    <a:pt x="30714" y="312730"/>
                  </a:moveTo>
                  <a:lnTo>
                    <a:pt x="30714" y="294348"/>
                  </a:lnTo>
                </a:path>
                <a:path w="1047115" h="965835">
                  <a:moveTo>
                    <a:pt x="30714" y="103080"/>
                  </a:moveTo>
                  <a:lnTo>
                    <a:pt x="30714" y="84697"/>
                  </a:lnTo>
                </a:path>
                <a:path w="1047115" h="965835">
                  <a:moveTo>
                    <a:pt x="240132" y="522148"/>
                  </a:moveTo>
                  <a:lnTo>
                    <a:pt x="240132" y="503765"/>
                  </a:lnTo>
                </a:path>
                <a:path w="1047115" h="965835">
                  <a:moveTo>
                    <a:pt x="240132" y="312730"/>
                  </a:moveTo>
                  <a:lnTo>
                    <a:pt x="240132" y="294115"/>
                  </a:lnTo>
                </a:path>
                <a:path w="1047115" h="965835">
                  <a:moveTo>
                    <a:pt x="240132" y="103080"/>
                  </a:moveTo>
                  <a:lnTo>
                    <a:pt x="240132" y="84697"/>
                  </a:lnTo>
                </a:path>
                <a:path w="1047115" h="965835">
                  <a:moveTo>
                    <a:pt x="449550" y="522148"/>
                  </a:moveTo>
                  <a:lnTo>
                    <a:pt x="449550" y="503765"/>
                  </a:lnTo>
                </a:path>
                <a:path w="1047115" h="965835">
                  <a:moveTo>
                    <a:pt x="449550" y="312730"/>
                  </a:moveTo>
                  <a:lnTo>
                    <a:pt x="449550" y="294115"/>
                  </a:lnTo>
                </a:path>
                <a:path w="1047115" h="965835">
                  <a:moveTo>
                    <a:pt x="449550" y="103080"/>
                  </a:moveTo>
                  <a:lnTo>
                    <a:pt x="449550" y="84697"/>
                  </a:lnTo>
                </a:path>
                <a:path w="1047115" h="965835">
                  <a:moveTo>
                    <a:pt x="658967" y="522148"/>
                  </a:moveTo>
                  <a:lnTo>
                    <a:pt x="658967" y="503533"/>
                  </a:lnTo>
                </a:path>
                <a:path w="1047115" h="965835">
                  <a:moveTo>
                    <a:pt x="658967" y="312497"/>
                  </a:moveTo>
                  <a:lnTo>
                    <a:pt x="658967" y="294115"/>
                  </a:lnTo>
                </a:path>
                <a:path w="1047115" h="965835">
                  <a:moveTo>
                    <a:pt x="658967" y="103080"/>
                  </a:moveTo>
                  <a:lnTo>
                    <a:pt x="658967" y="84697"/>
                  </a:lnTo>
                </a:path>
                <a:path w="1047115" h="965835">
                  <a:moveTo>
                    <a:pt x="868385" y="940983"/>
                  </a:moveTo>
                  <a:lnTo>
                    <a:pt x="868385" y="922601"/>
                  </a:lnTo>
                </a:path>
                <a:path w="1047115" h="965835">
                  <a:moveTo>
                    <a:pt x="868385" y="731565"/>
                  </a:moveTo>
                  <a:lnTo>
                    <a:pt x="868385" y="713183"/>
                  </a:lnTo>
                </a:path>
                <a:path w="1047115" h="965835">
                  <a:moveTo>
                    <a:pt x="868385" y="522148"/>
                  </a:moveTo>
                  <a:lnTo>
                    <a:pt x="868385" y="503533"/>
                  </a:lnTo>
                </a:path>
                <a:path w="1047115" h="965835">
                  <a:moveTo>
                    <a:pt x="868385" y="312497"/>
                  </a:moveTo>
                  <a:lnTo>
                    <a:pt x="868385" y="294115"/>
                  </a:lnTo>
                </a:path>
                <a:path w="1047115" h="965835">
                  <a:moveTo>
                    <a:pt x="868385" y="103080"/>
                  </a:moveTo>
                  <a:lnTo>
                    <a:pt x="868385" y="84697"/>
                  </a:lnTo>
                </a:path>
                <a:path w="1047115" h="965835">
                  <a:moveTo>
                    <a:pt x="930" y="90980"/>
                  </a:moveTo>
                  <a:lnTo>
                    <a:pt x="4421" y="84697"/>
                  </a:lnTo>
                </a:path>
                <a:path w="1047115" h="965835">
                  <a:moveTo>
                    <a:pt x="930" y="300398"/>
                  </a:moveTo>
                  <a:lnTo>
                    <a:pt x="4421" y="294115"/>
                  </a:lnTo>
                </a:path>
                <a:path w="1047115" h="965835">
                  <a:moveTo>
                    <a:pt x="210348" y="90980"/>
                  </a:moveTo>
                  <a:lnTo>
                    <a:pt x="213838" y="84697"/>
                  </a:lnTo>
                </a:path>
                <a:path w="1047115" h="965835">
                  <a:moveTo>
                    <a:pt x="930" y="509815"/>
                  </a:moveTo>
                  <a:lnTo>
                    <a:pt x="4421" y="503765"/>
                  </a:lnTo>
                </a:path>
                <a:path w="1047115" h="965835">
                  <a:moveTo>
                    <a:pt x="210348" y="300398"/>
                  </a:moveTo>
                  <a:lnTo>
                    <a:pt x="213838" y="294115"/>
                  </a:lnTo>
                </a:path>
                <a:path w="1047115" h="965835">
                  <a:moveTo>
                    <a:pt x="419766" y="90980"/>
                  </a:moveTo>
                  <a:lnTo>
                    <a:pt x="423256" y="84697"/>
                  </a:lnTo>
                </a:path>
                <a:path w="1047115" h="965835">
                  <a:moveTo>
                    <a:pt x="210348" y="509815"/>
                  </a:moveTo>
                  <a:lnTo>
                    <a:pt x="213838" y="503765"/>
                  </a:lnTo>
                </a:path>
                <a:path w="1047115" h="965835">
                  <a:moveTo>
                    <a:pt x="419766" y="300398"/>
                  </a:moveTo>
                  <a:lnTo>
                    <a:pt x="423256" y="294115"/>
                  </a:lnTo>
                </a:path>
                <a:path w="1047115" h="965835">
                  <a:moveTo>
                    <a:pt x="629183" y="90980"/>
                  </a:moveTo>
                  <a:lnTo>
                    <a:pt x="632674" y="84697"/>
                  </a:lnTo>
                </a:path>
                <a:path w="1047115" h="965835">
                  <a:moveTo>
                    <a:pt x="419766" y="509815"/>
                  </a:moveTo>
                  <a:lnTo>
                    <a:pt x="423256" y="503765"/>
                  </a:lnTo>
                </a:path>
                <a:path w="1047115" h="965835">
                  <a:moveTo>
                    <a:pt x="629183" y="300398"/>
                  </a:moveTo>
                  <a:lnTo>
                    <a:pt x="632674" y="294115"/>
                  </a:lnTo>
                </a:path>
                <a:path w="1047115" h="965835">
                  <a:moveTo>
                    <a:pt x="838601" y="90747"/>
                  </a:moveTo>
                  <a:lnTo>
                    <a:pt x="842091" y="84697"/>
                  </a:lnTo>
                </a:path>
                <a:path w="1047115" h="965835">
                  <a:moveTo>
                    <a:pt x="629183" y="509815"/>
                  </a:moveTo>
                  <a:lnTo>
                    <a:pt x="632674" y="503533"/>
                  </a:lnTo>
                </a:path>
                <a:path w="1047115" h="965835">
                  <a:moveTo>
                    <a:pt x="838601" y="300398"/>
                  </a:moveTo>
                  <a:lnTo>
                    <a:pt x="842091" y="294115"/>
                  </a:lnTo>
                </a:path>
                <a:path w="1047115" h="965835">
                  <a:moveTo>
                    <a:pt x="838601" y="509815"/>
                  </a:moveTo>
                  <a:lnTo>
                    <a:pt x="842091" y="503533"/>
                  </a:lnTo>
                </a:path>
                <a:path w="1047115" h="965835">
                  <a:moveTo>
                    <a:pt x="838834" y="719233"/>
                  </a:moveTo>
                  <a:lnTo>
                    <a:pt x="842091" y="713183"/>
                  </a:lnTo>
                </a:path>
                <a:path w="1047115" h="965835">
                  <a:moveTo>
                    <a:pt x="838834" y="928651"/>
                  </a:moveTo>
                  <a:lnTo>
                    <a:pt x="842091" y="922601"/>
                  </a:lnTo>
                </a:path>
                <a:path w="1047115" h="965835">
                  <a:moveTo>
                    <a:pt x="832319" y="918645"/>
                  </a:moveTo>
                  <a:lnTo>
                    <a:pt x="826036" y="915155"/>
                  </a:lnTo>
                </a:path>
                <a:path w="1047115" h="965835">
                  <a:moveTo>
                    <a:pt x="203833" y="499810"/>
                  </a:moveTo>
                  <a:lnTo>
                    <a:pt x="197783" y="496319"/>
                  </a:lnTo>
                </a:path>
                <a:path w="1047115" h="965835">
                  <a:moveTo>
                    <a:pt x="1041736" y="918645"/>
                  </a:moveTo>
                  <a:lnTo>
                    <a:pt x="1035454" y="915155"/>
                  </a:lnTo>
                </a:path>
                <a:path w="1047115" h="965835">
                  <a:moveTo>
                    <a:pt x="413250" y="499810"/>
                  </a:moveTo>
                  <a:lnTo>
                    <a:pt x="407201" y="496319"/>
                  </a:lnTo>
                </a:path>
                <a:path w="1047115" h="965835">
                  <a:moveTo>
                    <a:pt x="832319" y="709228"/>
                  </a:moveTo>
                  <a:lnTo>
                    <a:pt x="826036" y="705737"/>
                  </a:lnTo>
                </a:path>
                <a:path w="1047115" h="965835">
                  <a:moveTo>
                    <a:pt x="203833" y="290392"/>
                  </a:moveTo>
                  <a:lnTo>
                    <a:pt x="197783" y="286902"/>
                  </a:lnTo>
                </a:path>
                <a:path w="1047115" h="965835">
                  <a:moveTo>
                    <a:pt x="622901" y="499810"/>
                  </a:moveTo>
                  <a:lnTo>
                    <a:pt x="616618" y="496319"/>
                  </a:lnTo>
                </a:path>
                <a:path w="1047115" h="965835">
                  <a:moveTo>
                    <a:pt x="1041736" y="709228"/>
                  </a:moveTo>
                  <a:lnTo>
                    <a:pt x="1035454" y="705737"/>
                  </a:lnTo>
                </a:path>
                <a:path w="1047115" h="965835">
                  <a:moveTo>
                    <a:pt x="413250" y="290392"/>
                  </a:moveTo>
                  <a:lnTo>
                    <a:pt x="407201" y="286902"/>
                  </a:lnTo>
                </a:path>
                <a:path w="1047115" h="965835">
                  <a:moveTo>
                    <a:pt x="832319" y="499810"/>
                  </a:moveTo>
                  <a:lnTo>
                    <a:pt x="826036" y="496319"/>
                  </a:lnTo>
                </a:path>
                <a:path w="1047115" h="965835">
                  <a:moveTo>
                    <a:pt x="203833" y="80974"/>
                  </a:moveTo>
                  <a:lnTo>
                    <a:pt x="197783" y="77484"/>
                  </a:lnTo>
                </a:path>
                <a:path w="1047115" h="965835">
                  <a:moveTo>
                    <a:pt x="622668" y="290392"/>
                  </a:moveTo>
                  <a:lnTo>
                    <a:pt x="616618" y="286902"/>
                  </a:lnTo>
                </a:path>
                <a:path w="1047115" h="965835">
                  <a:moveTo>
                    <a:pt x="1041736" y="499810"/>
                  </a:moveTo>
                  <a:lnTo>
                    <a:pt x="1035454" y="496319"/>
                  </a:lnTo>
                </a:path>
                <a:path w="1047115" h="965835">
                  <a:moveTo>
                    <a:pt x="413250" y="80974"/>
                  </a:moveTo>
                  <a:lnTo>
                    <a:pt x="407201" y="77484"/>
                  </a:lnTo>
                </a:path>
                <a:path w="1047115" h="965835">
                  <a:moveTo>
                    <a:pt x="832086" y="290392"/>
                  </a:moveTo>
                  <a:lnTo>
                    <a:pt x="826036" y="286902"/>
                  </a:lnTo>
                </a:path>
                <a:path w="1047115" h="965835">
                  <a:moveTo>
                    <a:pt x="622668" y="80742"/>
                  </a:moveTo>
                  <a:lnTo>
                    <a:pt x="616618" y="77484"/>
                  </a:lnTo>
                </a:path>
                <a:path w="1047115" h="965835">
                  <a:moveTo>
                    <a:pt x="1041504" y="290159"/>
                  </a:moveTo>
                  <a:lnTo>
                    <a:pt x="1035454" y="286902"/>
                  </a:lnTo>
                </a:path>
                <a:path w="1047115" h="965835">
                  <a:moveTo>
                    <a:pt x="832086" y="80742"/>
                  </a:moveTo>
                  <a:lnTo>
                    <a:pt x="826036" y="77484"/>
                  </a:lnTo>
                </a:path>
                <a:path w="1047115" h="965835">
                  <a:moveTo>
                    <a:pt x="1041504" y="80742"/>
                  </a:moveTo>
                  <a:lnTo>
                    <a:pt x="1035454" y="77484"/>
                  </a:lnTo>
                </a:path>
                <a:path w="1047115" h="965835">
                  <a:moveTo>
                    <a:pt x="879321" y="792064"/>
                  </a:moveTo>
                  <a:lnTo>
                    <a:pt x="869083" y="792064"/>
                  </a:lnTo>
                </a:path>
                <a:path w="1047115" h="965835">
                  <a:moveTo>
                    <a:pt x="879321" y="582646"/>
                  </a:moveTo>
                  <a:lnTo>
                    <a:pt x="869083" y="582646"/>
                  </a:lnTo>
                </a:path>
                <a:path w="1047115" h="965835">
                  <a:moveTo>
                    <a:pt x="879089" y="372996"/>
                  </a:moveTo>
                  <a:lnTo>
                    <a:pt x="869083" y="372996"/>
                  </a:lnTo>
                </a:path>
                <a:path w="1047115" h="965835">
                  <a:moveTo>
                    <a:pt x="669671" y="373228"/>
                  </a:moveTo>
                  <a:lnTo>
                    <a:pt x="659665" y="373228"/>
                  </a:lnTo>
                </a:path>
                <a:path w="1047115" h="965835">
                  <a:moveTo>
                    <a:pt x="460253" y="373228"/>
                  </a:moveTo>
                  <a:lnTo>
                    <a:pt x="450248" y="373228"/>
                  </a:lnTo>
                </a:path>
                <a:path w="1047115" h="965835">
                  <a:moveTo>
                    <a:pt x="250835" y="373228"/>
                  </a:moveTo>
                  <a:lnTo>
                    <a:pt x="240830" y="373228"/>
                  </a:lnTo>
                </a:path>
                <a:path w="1047115" h="965835">
                  <a:moveTo>
                    <a:pt x="41418" y="373228"/>
                  </a:moveTo>
                  <a:lnTo>
                    <a:pt x="31412" y="373228"/>
                  </a:lnTo>
                </a:path>
                <a:path w="1047115" h="965835">
                  <a:moveTo>
                    <a:pt x="879089" y="163578"/>
                  </a:moveTo>
                  <a:lnTo>
                    <a:pt x="869083" y="163578"/>
                  </a:lnTo>
                </a:path>
                <a:path w="1047115" h="965835">
                  <a:moveTo>
                    <a:pt x="669671" y="163578"/>
                  </a:moveTo>
                  <a:lnTo>
                    <a:pt x="659665" y="163578"/>
                  </a:lnTo>
                </a:path>
                <a:path w="1047115" h="965835">
                  <a:moveTo>
                    <a:pt x="460253" y="163578"/>
                  </a:moveTo>
                  <a:lnTo>
                    <a:pt x="450248" y="163578"/>
                  </a:lnTo>
                </a:path>
                <a:path w="1047115" h="965835">
                  <a:moveTo>
                    <a:pt x="250835" y="163578"/>
                  </a:moveTo>
                  <a:lnTo>
                    <a:pt x="240830" y="163578"/>
                  </a:lnTo>
                </a:path>
                <a:path w="1047115" h="965835">
                  <a:moveTo>
                    <a:pt x="41418" y="163811"/>
                  </a:moveTo>
                  <a:lnTo>
                    <a:pt x="31412" y="163811"/>
                  </a:lnTo>
                </a:path>
                <a:path w="1047115" h="965835">
                  <a:moveTo>
                    <a:pt x="879321" y="775543"/>
                  </a:moveTo>
                  <a:lnTo>
                    <a:pt x="868385" y="775543"/>
                  </a:lnTo>
                </a:path>
                <a:path w="1047115" h="965835">
                  <a:moveTo>
                    <a:pt x="879321" y="566125"/>
                  </a:moveTo>
                  <a:lnTo>
                    <a:pt x="868385" y="566125"/>
                  </a:lnTo>
                </a:path>
                <a:path w="1047115" h="965835">
                  <a:moveTo>
                    <a:pt x="879089" y="356475"/>
                  </a:moveTo>
                  <a:lnTo>
                    <a:pt x="868385" y="356475"/>
                  </a:lnTo>
                </a:path>
                <a:path w="1047115" h="965835">
                  <a:moveTo>
                    <a:pt x="669671" y="356475"/>
                  </a:moveTo>
                  <a:lnTo>
                    <a:pt x="658967" y="356475"/>
                  </a:lnTo>
                </a:path>
                <a:path w="1047115" h="965835">
                  <a:moveTo>
                    <a:pt x="460253" y="356708"/>
                  </a:moveTo>
                  <a:lnTo>
                    <a:pt x="449550" y="356708"/>
                  </a:lnTo>
                </a:path>
                <a:path w="1047115" h="965835">
                  <a:moveTo>
                    <a:pt x="250835" y="356708"/>
                  </a:moveTo>
                  <a:lnTo>
                    <a:pt x="240132" y="356708"/>
                  </a:lnTo>
                </a:path>
                <a:path w="1047115" h="965835">
                  <a:moveTo>
                    <a:pt x="41418" y="356708"/>
                  </a:moveTo>
                  <a:lnTo>
                    <a:pt x="30714" y="356708"/>
                  </a:lnTo>
                </a:path>
                <a:path w="1047115" h="965835">
                  <a:moveTo>
                    <a:pt x="879089" y="147057"/>
                  </a:moveTo>
                  <a:lnTo>
                    <a:pt x="868385" y="147057"/>
                  </a:lnTo>
                </a:path>
                <a:path w="1047115" h="965835">
                  <a:moveTo>
                    <a:pt x="669671" y="147057"/>
                  </a:moveTo>
                  <a:lnTo>
                    <a:pt x="658967" y="147057"/>
                  </a:lnTo>
                </a:path>
                <a:path w="1047115" h="965835">
                  <a:moveTo>
                    <a:pt x="460253" y="147057"/>
                  </a:moveTo>
                  <a:lnTo>
                    <a:pt x="449550" y="147057"/>
                  </a:lnTo>
                </a:path>
                <a:path w="1047115" h="965835">
                  <a:moveTo>
                    <a:pt x="250835" y="147057"/>
                  </a:moveTo>
                  <a:lnTo>
                    <a:pt x="240132" y="147057"/>
                  </a:lnTo>
                </a:path>
                <a:path w="1047115" h="965835">
                  <a:moveTo>
                    <a:pt x="41418" y="147057"/>
                  </a:moveTo>
                  <a:lnTo>
                    <a:pt x="30714" y="147057"/>
                  </a:lnTo>
                </a:path>
                <a:path w="1047115" h="965835">
                  <a:moveTo>
                    <a:pt x="65384" y="384630"/>
                  </a:moveTo>
                  <a:lnTo>
                    <a:pt x="65384" y="373926"/>
                  </a:lnTo>
                </a:path>
                <a:path w="1047115" h="965835">
                  <a:moveTo>
                    <a:pt x="65384" y="175212"/>
                  </a:moveTo>
                  <a:lnTo>
                    <a:pt x="65384" y="164276"/>
                  </a:lnTo>
                </a:path>
                <a:path w="1047115" h="965835">
                  <a:moveTo>
                    <a:pt x="274802" y="384630"/>
                  </a:moveTo>
                  <a:lnTo>
                    <a:pt x="274802" y="373926"/>
                  </a:lnTo>
                </a:path>
                <a:path w="1047115" h="965835">
                  <a:moveTo>
                    <a:pt x="274802" y="175212"/>
                  </a:moveTo>
                  <a:lnTo>
                    <a:pt x="274802" y="164276"/>
                  </a:lnTo>
                </a:path>
                <a:path w="1047115" h="965835">
                  <a:moveTo>
                    <a:pt x="484220" y="384630"/>
                  </a:moveTo>
                  <a:lnTo>
                    <a:pt x="484220" y="373694"/>
                  </a:lnTo>
                </a:path>
                <a:path w="1047115" h="965835">
                  <a:moveTo>
                    <a:pt x="484220" y="175212"/>
                  </a:moveTo>
                  <a:lnTo>
                    <a:pt x="484220" y="164276"/>
                  </a:lnTo>
                </a:path>
                <a:path w="1047115" h="965835">
                  <a:moveTo>
                    <a:pt x="693638" y="384630"/>
                  </a:moveTo>
                  <a:lnTo>
                    <a:pt x="693638" y="373694"/>
                  </a:lnTo>
                </a:path>
                <a:path w="1047115" h="965835">
                  <a:moveTo>
                    <a:pt x="693638" y="175212"/>
                  </a:moveTo>
                  <a:lnTo>
                    <a:pt x="693638" y="164276"/>
                  </a:lnTo>
                </a:path>
                <a:path w="1047115" h="965835">
                  <a:moveTo>
                    <a:pt x="903288" y="803465"/>
                  </a:moveTo>
                  <a:lnTo>
                    <a:pt x="903288" y="792762"/>
                  </a:lnTo>
                </a:path>
                <a:path w="1047115" h="965835">
                  <a:moveTo>
                    <a:pt x="903055" y="594048"/>
                  </a:moveTo>
                  <a:lnTo>
                    <a:pt x="903055" y="583344"/>
                  </a:lnTo>
                </a:path>
                <a:path w="1047115" h="965835">
                  <a:moveTo>
                    <a:pt x="903055" y="384630"/>
                  </a:moveTo>
                  <a:lnTo>
                    <a:pt x="903055" y="373694"/>
                  </a:lnTo>
                </a:path>
                <a:path w="1047115" h="965835">
                  <a:moveTo>
                    <a:pt x="903055" y="175212"/>
                  </a:moveTo>
                  <a:lnTo>
                    <a:pt x="903055" y="164276"/>
                  </a:lnTo>
                </a:path>
                <a:path w="1047115" h="965835">
                  <a:moveTo>
                    <a:pt x="30714" y="164276"/>
                  </a:moveTo>
                  <a:lnTo>
                    <a:pt x="65384" y="164276"/>
                  </a:lnTo>
                </a:path>
                <a:path w="1047115" h="965835">
                  <a:moveTo>
                    <a:pt x="240132" y="164276"/>
                  </a:moveTo>
                  <a:lnTo>
                    <a:pt x="274802" y="164276"/>
                  </a:lnTo>
                </a:path>
                <a:path w="1047115" h="965835">
                  <a:moveTo>
                    <a:pt x="449550" y="164276"/>
                  </a:moveTo>
                  <a:lnTo>
                    <a:pt x="484220" y="164276"/>
                  </a:lnTo>
                </a:path>
                <a:path w="1047115" h="965835">
                  <a:moveTo>
                    <a:pt x="658967" y="164276"/>
                  </a:moveTo>
                  <a:lnTo>
                    <a:pt x="693638" y="164276"/>
                  </a:lnTo>
                </a:path>
                <a:path w="1047115" h="965835">
                  <a:moveTo>
                    <a:pt x="868385" y="164276"/>
                  </a:moveTo>
                  <a:lnTo>
                    <a:pt x="903055" y="164276"/>
                  </a:lnTo>
                </a:path>
                <a:path w="1047115" h="965835">
                  <a:moveTo>
                    <a:pt x="30714" y="373926"/>
                  </a:moveTo>
                  <a:lnTo>
                    <a:pt x="65384" y="373926"/>
                  </a:lnTo>
                </a:path>
                <a:path w="1047115" h="965835">
                  <a:moveTo>
                    <a:pt x="240132" y="373926"/>
                  </a:moveTo>
                  <a:lnTo>
                    <a:pt x="274802" y="373926"/>
                  </a:lnTo>
                </a:path>
                <a:path w="1047115" h="965835">
                  <a:moveTo>
                    <a:pt x="449550" y="373926"/>
                  </a:moveTo>
                  <a:lnTo>
                    <a:pt x="484220" y="373694"/>
                  </a:lnTo>
                </a:path>
                <a:path w="1047115" h="965835">
                  <a:moveTo>
                    <a:pt x="658967" y="373694"/>
                  </a:moveTo>
                  <a:lnTo>
                    <a:pt x="693638" y="373694"/>
                  </a:lnTo>
                </a:path>
                <a:path w="1047115" h="965835">
                  <a:moveTo>
                    <a:pt x="868385" y="373694"/>
                  </a:moveTo>
                  <a:lnTo>
                    <a:pt x="903055" y="373694"/>
                  </a:lnTo>
                </a:path>
                <a:path w="1047115" h="965835">
                  <a:moveTo>
                    <a:pt x="868385" y="583344"/>
                  </a:moveTo>
                  <a:lnTo>
                    <a:pt x="903055" y="583344"/>
                  </a:lnTo>
                </a:path>
                <a:path w="1047115" h="965835">
                  <a:moveTo>
                    <a:pt x="868385" y="792762"/>
                  </a:moveTo>
                  <a:lnTo>
                    <a:pt x="903288" y="792762"/>
                  </a:lnTo>
                </a:path>
                <a:path w="1047115" h="965835">
                  <a:moveTo>
                    <a:pt x="903288" y="803465"/>
                  </a:moveTo>
                  <a:lnTo>
                    <a:pt x="868385" y="803465"/>
                  </a:lnTo>
                </a:path>
                <a:path w="1047115" h="965835">
                  <a:moveTo>
                    <a:pt x="903055" y="594048"/>
                  </a:moveTo>
                  <a:lnTo>
                    <a:pt x="868385" y="594048"/>
                  </a:lnTo>
                </a:path>
                <a:path w="1047115" h="965835">
                  <a:moveTo>
                    <a:pt x="903055" y="384630"/>
                  </a:moveTo>
                  <a:lnTo>
                    <a:pt x="868385" y="384630"/>
                  </a:lnTo>
                </a:path>
                <a:path w="1047115" h="965835">
                  <a:moveTo>
                    <a:pt x="693638" y="384630"/>
                  </a:moveTo>
                  <a:lnTo>
                    <a:pt x="658967" y="384630"/>
                  </a:lnTo>
                </a:path>
                <a:path w="1047115" h="965835">
                  <a:moveTo>
                    <a:pt x="484220" y="384630"/>
                  </a:moveTo>
                  <a:lnTo>
                    <a:pt x="449550" y="384630"/>
                  </a:lnTo>
                </a:path>
                <a:path w="1047115" h="965835">
                  <a:moveTo>
                    <a:pt x="274802" y="384630"/>
                  </a:moveTo>
                  <a:lnTo>
                    <a:pt x="240132" y="384630"/>
                  </a:lnTo>
                </a:path>
                <a:path w="1047115" h="965835">
                  <a:moveTo>
                    <a:pt x="65384" y="384630"/>
                  </a:moveTo>
                  <a:lnTo>
                    <a:pt x="30714" y="384630"/>
                  </a:lnTo>
                </a:path>
                <a:path w="1047115" h="965835">
                  <a:moveTo>
                    <a:pt x="903055" y="175212"/>
                  </a:moveTo>
                  <a:lnTo>
                    <a:pt x="868385" y="175212"/>
                  </a:lnTo>
                </a:path>
                <a:path w="1047115" h="965835">
                  <a:moveTo>
                    <a:pt x="693638" y="175212"/>
                  </a:moveTo>
                  <a:lnTo>
                    <a:pt x="658967" y="175212"/>
                  </a:lnTo>
                </a:path>
                <a:path w="1047115" h="965835">
                  <a:moveTo>
                    <a:pt x="484220" y="175212"/>
                  </a:moveTo>
                  <a:lnTo>
                    <a:pt x="449550" y="175212"/>
                  </a:lnTo>
                </a:path>
                <a:path w="1047115" h="965835">
                  <a:moveTo>
                    <a:pt x="274802" y="175212"/>
                  </a:moveTo>
                  <a:lnTo>
                    <a:pt x="240132" y="175212"/>
                  </a:lnTo>
                </a:path>
                <a:path w="1047115" h="965835">
                  <a:moveTo>
                    <a:pt x="65384" y="175212"/>
                  </a:moveTo>
                  <a:lnTo>
                    <a:pt x="30714" y="175212"/>
                  </a:lnTo>
                </a:path>
                <a:path w="1047115" h="965835">
                  <a:moveTo>
                    <a:pt x="34670" y="118902"/>
                  </a:moveTo>
                  <a:lnTo>
                    <a:pt x="83534" y="118902"/>
                  </a:lnTo>
                </a:path>
                <a:path w="1047115" h="965835">
                  <a:moveTo>
                    <a:pt x="244087" y="118902"/>
                  </a:moveTo>
                  <a:lnTo>
                    <a:pt x="292952" y="118902"/>
                  </a:lnTo>
                </a:path>
                <a:path w="1047115" h="965835">
                  <a:moveTo>
                    <a:pt x="453505" y="118902"/>
                  </a:moveTo>
                  <a:lnTo>
                    <a:pt x="502369" y="118902"/>
                  </a:lnTo>
                </a:path>
                <a:path w="1047115" h="965835">
                  <a:moveTo>
                    <a:pt x="662923" y="118902"/>
                  </a:moveTo>
                  <a:lnTo>
                    <a:pt x="711787" y="118902"/>
                  </a:lnTo>
                </a:path>
                <a:path w="1047115" h="965835">
                  <a:moveTo>
                    <a:pt x="872341" y="118902"/>
                  </a:moveTo>
                  <a:lnTo>
                    <a:pt x="921205" y="118902"/>
                  </a:lnTo>
                </a:path>
                <a:path w="1047115" h="965835">
                  <a:moveTo>
                    <a:pt x="34670" y="328320"/>
                  </a:moveTo>
                  <a:lnTo>
                    <a:pt x="83534" y="328320"/>
                  </a:lnTo>
                </a:path>
                <a:path w="1047115" h="965835">
                  <a:moveTo>
                    <a:pt x="244087" y="328320"/>
                  </a:moveTo>
                  <a:lnTo>
                    <a:pt x="292952" y="328320"/>
                  </a:lnTo>
                </a:path>
                <a:path w="1047115" h="965835">
                  <a:moveTo>
                    <a:pt x="453505" y="328320"/>
                  </a:moveTo>
                  <a:lnTo>
                    <a:pt x="502369" y="328320"/>
                  </a:lnTo>
                </a:path>
                <a:path w="1047115" h="965835">
                  <a:moveTo>
                    <a:pt x="662923" y="328320"/>
                  </a:moveTo>
                  <a:lnTo>
                    <a:pt x="711787" y="328320"/>
                  </a:lnTo>
                </a:path>
                <a:path w="1047115" h="965835">
                  <a:moveTo>
                    <a:pt x="872341" y="328320"/>
                  </a:moveTo>
                  <a:lnTo>
                    <a:pt x="921205" y="328320"/>
                  </a:lnTo>
                </a:path>
                <a:path w="1047115" h="965835">
                  <a:moveTo>
                    <a:pt x="34670" y="537970"/>
                  </a:moveTo>
                  <a:lnTo>
                    <a:pt x="83534" y="537970"/>
                  </a:lnTo>
                </a:path>
                <a:path w="1047115" h="965835">
                  <a:moveTo>
                    <a:pt x="244087" y="537970"/>
                  </a:moveTo>
                  <a:lnTo>
                    <a:pt x="292952" y="537970"/>
                  </a:lnTo>
                </a:path>
                <a:path w="1047115" h="965835">
                  <a:moveTo>
                    <a:pt x="453505" y="537738"/>
                  </a:moveTo>
                  <a:lnTo>
                    <a:pt x="502369" y="537738"/>
                  </a:lnTo>
                </a:path>
                <a:path w="1047115" h="965835">
                  <a:moveTo>
                    <a:pt x="662923" y="537738"/>
                  </a:moveTo>
                  <a:lnTo>
                    <a:pt x="711787" y="537738"/>
                  </a:lnTo>
                </a:path>
                <a:path w="1047115" h="965835">
                  <a:moveTo>
                    <a:pt x="872341" y="537738"/>
                  </a:moveTo>
                  <a:lnTo>
                    <a:pt x="921205" y="537738"/>
                  </a:lnTo>
                </a:path>
                <a:path w="1047115" h="965835">
                  <a:moveTo>
                    <a:pt x="707831" y="747388"/>
                  </a:moveTo>
                  <a:lnTo>
                    <a:pt x="711787" y="747388"/>
                  </a:lnTo>
                </a:path>
                <a:path w="1047115" h="965835">
                  <a:moveTo>
                    <a:pt x="872341" y="747388"/>
                  </a:moveTo>
                  <a:lnTo>
                    <a:pt x="921205" y="747388"/>
                  </a:lnTo>
                </a:path>
                <a:path w="1047115" h="965835">
                  <a:moveTo>
                    <a:pt x="707831" y="956806"/>
                  </a:moveTo>
                  <a:lnTo>
                    <a:pt x="711787" y="956806"/>
                  </a:lnTo>
                </a:path>
                <a:path w="1047115" h="965835">
                  <a:moveTo>
                    <a:pt x="872341" y="956806"/>
                  </a:moveTo>
                  <a:lnTo>
                    <a:pt x="921205" y="956806"/>
                  </a:lnTo>
                </a:path>
                <a:path w="1047115" h="965835">
                  <a:moveTo>
                    <a:pt x="930047" y="791133"/>
                  </a:moveTo>
                  <a:lnTo>
                    <a:pt x="890723" y="791133"/>
                  </a:lnTo>
                </a:path>
                <a:path w="1047115" h="965835">
                  <a:moveTo>
                    <a:pt x="720629" y="791133"/>
                  </a:moveTo>
                  <a:lnTo>
                    <a:pt x="707831" y="791133"/>
                  </a:lnTo>
                </a:path>
                <a:path w="1047115" h="965835">
                  <a:moveTo>
                    <a:pt x="930047" y="581715"/>
                  </a:moveTo>
                  <a:lnTo>
                    <a:pt x="890723" y="581715"/>
                  </a:lnTo>
                </a:path>
                <a:path w="1047115" h="965835">
                  <a:moveTo>
                    <a:pt x="930047" y="372065"/>
                  </a:moveTo>
                  <a:lnTo>
                    <a:pt x="890723" y="372065"/>
                  </a:lnTo>
                </a:path>
                <a:path w="1047115" h="965835">
                  <a:moveTo>
                    <a:pt x="720629" y="372065"/>
                  </a:moveTo>
                  <a:lnTo>
                    <a:pt x="681305" y="372065"/>
                  </a:lnTo>
                </a:path>
                <a:path w="1047115" h="965835">
                  <a:moveTo>
                    <a:pt x="511211" y="372298"/>
                  </a:moveTo>
                  <a:lnTo>
                    <a:pt x="471887" y="372298"/>
                  </a:lnTo>
                </a:path>
                <a:path w="1047115" h="965835">
                  <a:moveTo>
                    <a:pt x="301794" y="372298"/>
                  </a:moveTo>
                  <a:lnTo>
                    <a:pt x="262470" y="372298"/>
                  </a:lnTo>
                </a:path>
                <a:path w="1047115" h="965835">
                  <a:moveTo>
                    <a:pt x="92376" y="372298"/>
                  </a:moveTo>
                  <a:lnTo>
                    <a:pt x="53052" y="372298"/>
                  </a:lnTo>
                </a:path>
                <a:path w="1047115" h="965835">
                  <a:moveTo>
                    <a:pt x="929814" y="162647"/>
                  </a:moveTo>
                  <a:lnTo>
                    <a:pt x="890723" y="162647"/>
                  </a:lnTo>
                </a:path>
                <a:path w="1047115" h="965835">
                  <a:moveTo>
                    <a:pt x="720396" y="162647"/>
                  </a:moveTo>
                  <a:lnTo>
                    <a:pt x="681305" y="162647"/>
                  </a:lnTo>
                </a:path>
                <a:path w="1047115" h="965835">
                  <a:moveTo>
                    <a:pt x="510979" y="162647"/>
                  </a:moveTo>
                  <a:lnTo>
                    <a:pt x="471887" y="162647"/>
                  </a:lnTo>
                </a:path>
                <a:path w="1047115" h="965835">
                  <a:moveTo>
                    <a:pt x="301561" y="162647"/>
                  </a:moveTo>
                  <a:lnTo>
                    <a:pt x="262470" y="162647"/>
                  </a:lnTo>
                </a:path>
                <a:path w="1047115" h="965835">
                  <a:moveTo>
                    <a:pt x="92143" y="162647"/>
                  </a:moveTo>
                  <a:lnTo>
                    <a:pt x="53052" y="162647"/>
                  </a:lnTo>
                </a:path>
                <a:path w="1047115" h="965835">
                  <a:moveTo>
                    <a:pt x="83534" y="546812"/>
                  </a:moveTo>
                  <a:lnTo>
                    <a:pt x="83534" y="537970"/>
                  </a:lnTo>
                </a:path>
                <a:path w="1047115" h="965835">
                  <a:moveTo>
                    <a:pt x="83534" y="354614"/>
                  </a:moveTo>
                  <a:lnTo>
                    <a:pt x="83534" y="328320"/>
                  </a:lnTo>
                </a:path>
                <a:path w="1047115" h="965835">
                  <a:moveTo>
                    <a:pt x="83534" y="145196"/>
                  </a:moveTo>
                  <a:lnTo>
                    <a:pt x="83534" y="118902"/>
                  </a:lnTo>
                </a:path>
                <a:path w="1047115" h="965835">
                  <a:moveTo>
                    <a:pt x="292952" y="546812"/>
                  </a:moveTo>
                  <a:lnTo>
                    <a:pt x="292952" y="537970"/>
                  </a:lnTo>
                </a:path>
                <a:path w="1047115" h="965835">
                  <a:moveTo>
                    <a:pt x="292952" y="354614"/>
                  </a:moveTo>
                  <a:lnTo>
                    <a:pt x="292952" y="328320"/>
                  </a:lnTo>
                </a:path>
                <a:path w="1047115" h="965835">
                  <a:moveTo>
                    <a:pt x="292952" y="145196"/>
                  </a:moveTo>
                  <a:lnTo>
                    <a:pt x="292952" y="118902"/>
                  </a:lnTo>
                </a:path>
                <a:path w="1047115" h="965835">
                  <a:moveTo>
                    <a:pt x="502369" y="546812"/>
                  </a:moveTo>
                  <a:lnTo>
                    <a:pt x="502369" y="537738"/>
                  </a:lnTo>
                </a:path>
                <a:path w="1047115" h="965835">
                  <a:moveTo>
                    <a:pt x="502369" y="354614"/>
                  </a:moveTo>
                  <a:lnTo>
                    <a:pt x="502369" y="328320"/>
                  </a:lnTo>
                </a:path>
                <a:path w="1047115" h="965835">
                  <a:moveTo>
                    <a:pt x="502369" y="145196"/>
                  </a:moveTo>
                  <a:lnTo>
                    <a:pt x="502369" y="118902"/>
                  </a:lnTo>
                </a:path>
                <a:path w="1047115" h="965835">
                  <a:moveTo>
                    <a:pt x="711787" y="962623"/>
                  </a:moveTo>
                  <a:lnTo>
                    <a:pt x="711787" y="956806"/>
                  </a:lnTo>
                </a:path>
                <a:path w="1047115" h="965835">
                  <a:moveTo>
                    <a:pt x="711787" y="773449"/>
                  </a:moveTo>
                  <a:lnTo>
                    <a:pt x="711787" y="747388"/>
                  </a:lnTo>
                </a:path>
                <a:path w="1047115" h="965835">
                  <a:moveTo>
                    <a:pt x="711787" y="546812"/>
                  </a:moveTo>
                  <a:lnTo>
                    <a:pt x="711787" y="537738"/>
                  </a:lnTo>
                </a:path>
                <a:path w="1047115" h="965835">
                  <a:moveTo>
                    <a:pt x="711787" y="354614"/>
                  </a:moveTo>
                  <a:lnTo>
                    <a:pt x="711787" y="328320"/>
                  </a:lnTo>
                </a:path>
                <a:path w="1047115" h="965835">
                  <a:moveTo>
                    <a:pt x="711787" y="145196"/>
                  </a:moveTo>
                  <a:lnTo>
                    <a:pt x="711787" y="118902"/>
                  </a:lnTo>
                </a:path>
                <a:path w="1047115" h="965835">
                  <a:moveTo>
                    <a:pt x="921205" y="964484"/>
                  </a:moveTo>
                  <a:lnTo>
                    <a:pt x="921205" y="956806"/>
                  </a:lnTo>
                </a:path>
                <a:path w="1047115" h="965835">
                  <a:moveTo>
                    <a:pt x="921205" y="773449"/>
                  </a:moveTo>
                  <a:lnTo>
                    <a:pt x="921205" y="747388"/>
                  </a:lnTo>
                </a:path>
                <a:path w="1047115" h="965835">
                  <a:moveTo>
                    <a:pt x="921205" y="564031"/>
                  </a:moveTo>
                  <a:lnTo>
                    <a:pt x="921205" y="537738"/>
                  </a:lnTo>
                </a:path>
                <a:path w="1047115" h="965835">
                  <a:moveTo>
                    <a:pt x="921205" y="354614"/>
                  </a:moveTo>
                  <a:lnTo>
                    <a:pt x="921205" y="328320"/>
                  </a:lnTo>
                </a:path>
                <a:path w="1047115" h="965835">
                  <a:moveTo>
                    <a:pt x="921205" y="144963"/>
                  </a:moveTo>
                  <a:lnTo>
                    <a:pt x="921205" y="118902"/>
                  </a:lnTo>
                </a:path>
                <a:path w="1047115" h="965835">
                  <a:moveTo>
                    <a:pt x="890723" y="791133"/>
                  </a:moveTo>
                  <a:lnTo>
                    <a:pt x="883277" y="789039"/>
                  </a:lnTo>
                </a:path>
                <a:path w="1047115" h="965835">
                  <a:moveTo>
                    <a:pt x="53052" y="372298"/>
                  </a:moveTo>
                  <a:lnTo>
                    <a:pt x="45606" y="369971"/>
                  </a:lnTo>
                </a:path>
                <a:path w="1047115" h="965835">
                  <a:moveTo>
                    <a:pt x="890723" y="581715"/>
                  </a:moveTo>
                  <a:lnTo>
                    <a:pt x="883277" y="579389"/>
                  </a:lnTo>
                </a:path>
                <a:path w="1047115" h="965835">
                  <a:moveTo>
                    <a:pt x="262470" y="372298"/>
                  </a:moveTo>
                  <a:lnTo>
                    <a:pt x="255024" y="369971"/>
                  </a:lnTo>
                </a:path>
                <a:path w="1047115" h="965835">
                  <a:moveTo>
                    <a:pt x="471887" y="372298"/>
                  </a:moveTo>
                  <a:lnTo>
                    <a:pt x="464441" y="369971"/>
                  </a:lnTo>
                </a:path>
                <a:path w="1047115" h="965835">
                  <a:moveTo>
                    <a:pt x="681305" y="372065"/>
                  </a:moveTo>
                  <a:lnTo>
                    <a:pt x="673859" y="369971"/>
                  </a:lnTo>
                </a:path>
                <a:path w="1047115" h="965835">
                  <a:moveTo>
                    <a:pt x="53052" y="162647"/>
                  </a:moveTo>
                  <a:lnTo>
                    <a:pt x="45606" y="160553"/>
                  </a:lnTo>
                </a:path>
                <a:path w="1047115" h="965835">
                  <a:moveTo>
                    <a:pt x="890723" y="372065"/>
                  </a:moveTo>
                  <a:lnTo>
                    <a:pt x="883277" y="369971"/>
                  </a:lnTo>
                </a:path>
                <a:path w="1047115" h="965835">
                  <a:moveTo>
                    <a:pt x="262470" y="162647"/>
                  </a:moveTo>
                  <a:lnTo>
                    <a:pt x="255024" y="160553"/>
                  </a:lnTo>
                </a:path>
                <a:path w="1047115" h="965835">
                  <a:moveTo>
                    <a:pt x="471887" y="162647"/>
                  </a:moveTo>
                  <a:lnTo>
                    <a:pt x="464441" y="160553"/>
                  </a:lnTo>
                </a:path>
                <a:path w="1047115" h="965835">
                  <a:moveTo>
                    <a:pt x="681305" y="162647"/>
                  </a:moveTo>
                  <a:lnTo>
                    <a:pt x="673859" y="160553"/>
                  </a:lnTo>
                </a:path>
                <a:path w="1047115" h="965835">
                  <a:moveTo>
                    <a:pt x="890723" y="162647"/>
                  </a:moveTo>
                  <a:lnTo>
                    <a:pt x="883277" y="160553"/>
                  </a:lnTo>
                </a:path>
                <a:path w="1047115" h="965835">
                  <a:moveTo>
                    <a:pt x="45606" y="369971"/>
                  </a:moveTo>
                  <a:lnTo>
                    <a:pt x="44443" y="356010"/>
                  </a:lnTo>
                </a:path>
                <a:path w="1047115" h="965835">
                  <a:moveTo>
                    <a:pt x="45606" y="160553"/>
                  </a:moveTo>
                  <a:lnTo>
                    <a:pt x="44443" y="146359"/>
                  </a:lnTo>
                </a:path>
                <a:path w="1047115" h="965835">
                  <a:moveTo>
                    <a:pt x="255024" y="369971"/>
                  </a:moveTo>
                  <a:lnTo>
                    <a:pt x="253860" y="356010"/>
                  </a:lnTo>
                </a:path>
                <a:path w="1047115" h="965835">
                  <a:moveTo>
                    <a:pt x="255024" y="160553"/>
                  </a:moveTo>
                  <a:lnTo>
                    <a:pt x="253860" y="146359"/>
                  </a:lnTo>
                </a:path>
                <a:path w="1047115" h="965835">
                  <a:moveTo>
                    <a:pt x="464441" y="369971"/>
                  </a:moveTo>
                  <a:lnTo>
                    <a:pt x="463278" y="355777"/>
                  </a:lnTo>
                </a:path>
                <a:path w="1047115" h="965835">
                  <a:moveTo>
                    <a:pt x="464441" y="160553"/>
                  </a:moveTo>
                  <a:lnTo>
                    <a:pt x="463278" y="146359"/>
                  </a:lnTo>
                </a:path>
                <a:path w="1047115" h="965835">
                  <a:moveTo>
                    <a:pt x="673859" y="369971"/>
                  </a:moveTo>
                  <a:lnTo>
                    <a:pt x="672696" y="355777"/>
                  </a:lnTo>
                </a:path>
                <a:path w="1047115" h="965835">
                  <a:moveTo>
                    <a:pt x="673859" y="160553"/>
                  </a:moveTo>
                  <a:lnTo>
                    <a:pt x="672696" y="146359"/>
                  </a:lnTo>
                </a:path>
                <a:path w="1047115" h="965835">
                  <a:moveTo>
                    <a:pt x="883277" y="789039"/>
                  </a:moveTo>
                  <a:lnTo>
                    <a:pt x="882113" y="774845"/>
                  </a:lnTo>
                </a:path>
                <a:path w="1047115" h="965835">
                  <a:moveTo>
                    <a:pt x="883277" y="579389"/>
                  </a:moveTo>
                  <a:lnTo>
                    <a:pt x="882113" y="565427"/>
                  </a:lnTo>
                </a:path>
                <a:path w="1047115" h="965835">
                  <a:moveTo>
                    <a:pt x="883277" y="369971"/>
                  </a:moveTo>
                  <a:lnTo>
                    <a:pt x="882113" y="355777"/>
                  </a:lnTo>
                </a:path>
                <a:path w="1047115" h="965835">
                  <a:moveTo>
                    <a:pt x="883277" y="160553"/>
                  </a:moveTo>
                  <a:lnTo>
                    <a:pt x="882113" y="146359"/>
                  </a:lnTo>
                </a:path>
                <a:path w="1047115" h="965835">
                  <a:moveTo>
                    <a:pt x="32343" y="145196"/>
                  </a:moveTo>
                  <a:lnTo>
                    <a:pt x="34670" y="118902"/>
                  </a:lnTo>
                </a:path>
                <a:path w="1047115" h="965835">
                  <a:moveTo>
                    <a:pt x="32343" y="354614"/>
                  </a:moveTo>
                  <a:lnTo>
                    <a:pt x="34670" y="328320"/>
                  </a:lnTo>
                </a:path>
                <a:path w="1047115" h="965835">
                  <a:moveTo>
                    <a:pt x="33739" y="546812"/>
                  </a:moveTo>
                  <a:lnTo>
                    <a:pt x="34670" y="537970"/>
                  </a:lnTo>
                </a:path>
                <a:path w="1047115" h="965835">
                  <a:moveTo>
                    <a:pt x="241761" y="145196"/>
                  </a:moveTo>
                  <a:lnTo>
                    <a:pt x="244087" y="118902"/>
                  </a:lnTo>
                </a:path>
                <a:path w="1047115" h="965835">
                  <a:moveTo>
                    <a:pt x="241761" y="354614"/>
                  </a:moveTo>
                  <a:lnTo>
                    <a:pt x="244087" y="328320"/>
                  </a:lnTo>
                </a:path>
                <a:path w="1047115" h="965835">
                  <a:moveTo>
                    <a:pt x="243389" y="546812"/>
                  </a:moveTo>
                  <a:lnTo>
                    <a:pt x="244087" y="537970"/>
                  </a:lnTo>
                </a:path>
                <a:path w="1047115" h="965835">
                  <a:moveTo>
                    <a:pt x="451178" y="145196"/>
                  </a:moveTo>
                  <a:lnTo>
                    <a:pt x="453505" y="118902"/>
                  </a:lnTo>
                </a:path>
                <a:path w="1047115" h="965835">
                  <a:moveTo>
                    <a:pt x="451178" y="354614"/>
                  </a:moveTo>
                  <a:lnTo>
                    <a:pt x="453505" y="328320"/>
                  </a:lnTo>
                </a:path>
                <a:path w="1047115" h="965835">
                  <a:moveTo>
                    <a:pt x="452807" y="546812"/>
                  </a:moveTo>
                  <a:lnTo>
                    <a:pt x="453505" y="537738"/>
                  </a:lnTo>
                </a:path>
                <a:path w="1047115" h="965835">
                  <a:moveTo>
                    <a:pt x="660596" y="145196"/>
                  </a:moveTo>
                  <a:lnTo>
                    <a:pt x="662923" y="118902"/>
                  </a:lnTo>
                </a:path>
                <a:path w="1047115" h="965835">
                  <a:moveTo>
                    <a:pt x="660596" y="354614"/>
                  </a:moveTo>
                  <a:lnTo>
                    <a:pt x="662923" y="328320"/>
                  </a:lnTo>
                </a:path>
                <a:path w="1047115" h="965835">
                  <a:moveTo>
                    <a:pt x="662225" y="546812"/>
                  </a:moveTo>
                  <a:lnTo>
                    <a:pt x="662923" y="537738"/>
                  </a:lnTo>
                </a:path>
                <a:path w="1047115" h="965835">
                  <a:moveTo>
                    <a:pt x="870014" y="144963"/>
                  </a:moveTo>
                  <a:lnTo>
                    <a:pt x="872341" y="118902"/>
                  </a:lnTo>
                </a:path>
                <a:path w="1047115" h="965835">
                  <a:moveTo>
                    <a:pt x="870014" y="354614"/>
                  </a:moveTo>
                  <a:lnTo>
                    <a:pt x="872341" y="328320"/>
                  </a:lnTo>
                </a:path>
                <a:path w="1047115" h="965835">
                  <a:moveTo>
                    <a:pt x="870014" y="564031"/>
                  </a:moveTo>
                  <a:lnTo>
                    <a:pt x="872341" y="537738"/>
                  </a:lnTo>
                </a:path>
                <a:path w="1047115" h="965835">
                  <a:moveTo>
                    <a:pt x="870014" y="773449"/>
                  </a:moveTo>
                  <a:lnTo>
                    <a:pt x="872341" y="747388"/>
                  </a:lnTo>
                </a:path>
                <a:path w="1047115" h="965835">
                  <a:moveTo>
                    <a:pt x="871643" y="964019"/>
                  </a:moveTo>
                  <a:lnTo>
                    <a:pt x="872341" y="956806"/>
                  </a:lnTo>
                </a:path>
                <a:path w="1047115" h="965835">
                  <a:moveTo>
                    <a:pt x="921205" y="773449"/>
                  </a:moveTo>
                  <a:lnTo>
                    <a:pt x="870014" y="773449"/>
                  </a:lnTo>
                </a:path>
                <a:path w="1047115" h="965835">
                  <a:moveTo>
                    <a:pt x="711787" y="773449"/>
                  </a:moveTo>
                  <a:lnTo>
                    <a:pt x="707831" y="773449"/>
                  </a:lnTo>
                </a:path>
                <a:path w="1047115" h="965835">
                  <a:moveTo>
                    <a:pt x="921205" y="564031"/>
                  </a:moveTo>
                  <a:lnTo>
                    <a:pt x="870014" y="564031"/>
                  </a:lnTo>
                </a:path>
                <a:path w="1047115" h="965835">
                  <a:moveTo>
                    <a:pt x="921205" y="354614"/>
                  </a:moveTo>
                  <a:lnTo>
                    <a:pt x="870014" y="354614"/>
                  </a:lnTo>
                </a:path>
                <a:path w="1047115" h="965835">
                  <a:moveTo>
                    <a:pt x="711787" y="354614"/>
                  </a:moveTo>
                  <a:lnTo>
                    <a:pt x="660596" y="354614"/>
                  </a:lnTo>
                </a:path>
                <a:path w="1047115" h="965835">
                  <a:moveTo>
                    <a:pt x="502369" y="354614"/>
                  </a:moveTo>
                  <a:lnTo>
                    <a:pt x="451178" y="354614"/>
                  </a:lnTo>
                </a:path>
                <a:path w="1047115" h="965835">
                  <a:moveTo>
                    <a:pt x="292952" y="354614"/>
                  </a:moveTo>
                  <a:lnTo>
                    <a:pt x="241761" y="354614"/>
                  </a:lnTo>
                </a:path>
                <a:path w="1047115" h="965835">
                  <a:moveTo>
                    <a:pt x="83534" y="354614"/>
                  </a:moveTo>
                  <a:lnTo>
                    <a:pt x="32343" y="354614"/>
                  </a:lnTo>
                </a:path>
                <a:path w="1047115" h="965835">
                  <a:moveTo>
                    <a:pt x="921205" y="144963"/>
                  </a:moveTo>
                  <a:lnTo>
                    <a:pt x="870014" y="144963"/>
                  </a:lnTo>
                </a:path>
                <a:path w="1047115" h="965835">
                  <a:moveTo>
                    <a:pt x="711787" y="145196"/>
                  </a:moveTo>
                  <a:lnTo>
                    <a:pt x="660596" y="145196"/>
                  </a:lnTo>
                </a:path>
                <a:path w="1047115" h="965835">
                  <a:moveTo>
                    <a:pt x="502369" y="145196"/>
                  </a:moveTo>
                  <a:lnTo>
                    <a:pt x="451178" y="145196"/>
                  </a:lnTo>
                </a:path>
                <a:path w="1047115" h="965835">
                  <a:moveTo>
                    <a:pt x="292952" y="145196"/>
                  </a:moveTo>
                  <a:lnTo>
                    <a:pt x="241761" y="145196"/>
                  </a:lnTo>
                </a:path>
                <a:path w="1047115" h="965835">
                  <a:moveTo>
                    <a:pt x="83534" y="145196"/>
                  </a:moveTo>
                  <a:lnTo>
                    <a:pt x="32343" y="145196"/>
                  </a:lnTo>
                </a:path>
                <a:path w="1047115" h="965835">
                  <a:moveTo>
                    <a:pt x="930047" y="774845"/>
                  </a:moveTo>
                  <a:lnTo>
                    <a:pt x="882113" y="774845"/>
                  </a:lnTo>
                </a:path>
                <a:path w="1047115" h="965835">
                  <a:moveTo>
                    <a:pt x="720629" y="774845"/>
                  </a:moveTo>
                  <a:lnTo>
                    <a:pt x="707831" y="774845"/>
                  </a:lnTo>
                </a:path>
                <a:path w="1047115" h="965835">
                  <a:moveTo>
                    <a:pt x="930047" y="565427"/>
                  </a:moveTo>
                  <a:lnTo>
                    <a:pt x="882113" y="565427"/>
                  </a:lnTo>
                </a:path>
                <a:path w="1047115" h="965835">
                  <a:moveTo>
                    <a:pt x="930047" y="355777"/>
                  </a:moveTo>
                  <a:lnTo>
                    <a:pt x="882113" y="355777"/>
                  </a:lnTo>
                </a:path>
                <a:path w="1047115" h="965835">
                  <a:moveTo>
                    <a:pt x="720629" y="355777"/>
                  </a:moveTo>
                  <a:lnTo>
                    <a:pt x="672696" y="355777"/>
                  </a:lnTo>
                </a:path>
                <a:path w="1047115" h="965835">
                  <a:moveTo>
                    <a:pt x="511211" y="355777"/>
                  </a:moveTo>
                  <a:lnTo>
                    <a:pt x="463278" y="355777"/>
                  </a:lnTo>
                </a:path>
                <a:path w="1047115" h="965835">
                  <a:moveTo>
                    <a:pt x="301794" y="356010"/>
                  </a:moveTo>
                  <a:lnTo>
                    <a:pt x="253860" y="356010"/>
                  </a:lnTo>
                </a:path>
                <a:path w="1047115" h="965835">
                  <a:moveTo>
                    <a:pt x="92376" y="356010"/>
                  </a:moveTo>
                  <a:lnTo>
                    <a:pt x="44443" y="356010"/>
                  </a:lnTo>
                </a:path>
                <a:path w="1047115" h="965835">
                  <a:moveTo>
                    <a:pt x="929814" y="146359"/>
                  </a:moveTo>
                  <a:lnTo>
                    <a:pt x="882113" y="146359"/>
                  </a:lnTo>
                </a:path>
                <a:path w="1047115" h="965835">
                  <a:moveTo>
                    <a:pt x="720396" y="146359"/>
                  </a:moveTo>
                  <a:lnTo>
                    <a:pt x="672696" y="146359"/>
                  </a:lnTo>
                </a:path>
                <a:path w="1047115" h="965835">
                  <a:moveTo>
                    <a:pt x="510979" y="146359"/>
                  </a:moveTo>
                  <a:lnTo>
                    <a:pt x="463278" y="146359"/>
                  </a:lnTo>
                </a:path>
                <a:path w="1047115" h="965835">
                  <a:moveTo>
                    <a:pt x="301561" y="146359"/>
                  </a:moveTo>
                  <a:lnTo>
                    <a:pt x="253860" y="146359"/>
                  </a:lnTo>
                </a:path>
                <a:path w="1047115" h="965835">
                  <a:moveTo>
                    <a:pt x="92143" y="146359"/>
                  </a:moveTo>
                  <a:lnTo>
                    <a:pt x="44443" y="146359"/>
                  </a:lnTo>
                </a:path>
                <a:path w="1047115" h="965835">
                  <a:moveTo>
                    <a:pt x="92376" y="372298"/>
                  </a:moveTo>
                  <a:lnTo>
                    <a:pt x="92376" y="356010"/>
                  </a:lnTo>
                </a:path>
                <a:path w="1047115" h="965835">
                  <a:moveTo>
                    <a:pt x="92143" y="162647"/>
                  </a:moveTo>
                  <a:lnTo>
                    <a:pt x="92143" y="146359"/>
                  </a:lnTo>
                </a:path>
                <a:path w="1047115" h="965835">
                  <a:moveTo>
                    <a:pt x="301794" y="372298"/>
                  </a:moveTo>
                  <a:lnTo>
                    <a:pt x="301794" y="356010"/>
                  </a:lnTo>
                </a:path>
                <a:path w="1047115" h="965835">
                  <a:moveTo>
                    <a:pt x="301561" y="162647"/>
                  </a:moveTo>
                  <a:lnTo>
                    <a:pt x="301561" y="146359"/>
                  </a:lnTo>
                </a:path>
                <a:path w="1047115" h="965835">
                  <a:moveTo>
                    <a:pt x="511211" y="372298"/>
                  </a:moveTo>
                  <a:lnTo>
                    <a:pt x="511211" y="355777"/>
                  </a:lnTo>
                </a:path>
                <a:path w="1047115" h="965835">
                  <a:moveTo>
                    <a:pt x="510979" y="162647"/>
                  </a:moveTo>
                  <a:lnTo>
                    <a:pt x="510979" y="146359"/>
                  </a:lnTo>
                </a:path>
                <a:path w="1047115" h="965835">
                  <a:moveTo>
                    <a:pt x="720629" y="791133"/>
                  </a:moveTo>
                  <a:lnTo>
                    <a:pt x="720629" y="774845"/>
                  </a:lnTo>
                </a:path>
                <a:path w="1047115" h="965835">
                  <a:moveTo>
                    <a:pt x="720629" y="372065"/>
                  </a:moveTo>
                  <a:lnTo>
                    <a:pt x="720629" y="355777"/>
                  </a:lnTo>
                </a:path>
                <a:path w="1047115" h="965835">
                  <a:moveTo>
                    <a:pt x="720396" y="162647"/>
                  </a:moveTo>
                  <a:lnTo>
                    <a:pt x="720396" y="146359"/>
                  </a:lnTo>
                </a:path>
                <a:path w="1047115" h="965835">
                  <a:moveTo>
                    <a:pt x="930047" y="791133"/>
                  </a:moveTo>
                  <a:lnTo>
                    <a:pt x="930047" y="774845"/>
                  </a:lnTo>
                </a:path>
                <a:path w="1047115" h="965835">
                  <a:moveTo>
                    <a:pt x="930047" y="581715"/>
                  </a:moveTo>
                  <a:lnTo>
                    <a:pt x="930047" y="565427"/>
                  </a:lnTo>
                </a:path>
                <a:path w="1047115" h="965835">
                  <a:moveTo>
                    <a:pt x="930047" y="372065"/>
                  </a:moveTo>
                  <a:lnTo>
                    <a:pt x="930047" y="355777"/>
                  </a:lnTo>
                </a:path>
                <a:path w="1047115" h="965835">
                  <a:moveTo>
                    <a:pt x="929814" y="162647"/>
                  </a:moveTo>
                  <a:lnTo>
                    <a:pt x="929814" y="146359"/>
                  </a:lnTo>
                </a:path>
                <a:path w="1047115" h="965835">
                  <a:moveTo>
                    <a:pt x="0" y="147057"/>
                  </a:moveTo>
                  <a:lnTo>
                    <a:pt x="30714" y="147057"/>
                  </a:lnTo>
                </a:path>
                <a:path w="1047115" h="965835">
                  <a:moveTo>
                    <a:pt x="188475" y="147057"/>
                  </a:moveTo>
                  <a:lnTo>
                    <a:pt x="240132" y="147057"/>
                  </a:lnTo>
                </a:path>
                <a:path w="1047115" h="965835">
                  <a:moveTo>
                    <a:pt x="397893" y="147057"/>
                  </a:moveTo>
                  <a:lnTo>
                    <a:pt x="449550" y="147057"/>
                  </a:lnTo>
                </a:path>
                <a:path w="1047115" h="965835">
                  <a:moveTo>
                    <a:pt x="607311" y="147057"/>
                  </a:moveTo>
                  <a:lnTo>
                    <a:pt x="658967" y="147057"/>
                  </a:lnTo>
                </a:path>
                <a:path w="1047115" h="965835">
                  <a:moveTo>
                    <a:pt x="816729" y="147057"/>
                  </a:moveTo>
                  <a:lnTo>
                    <a:pt x="868385" y="147057"/>
                  </a:lnTo>
                </a:path>
                <a:path w="1047115" h="965835">
                  <a:moveTo>
                    <a:pt x="1026146" y="147057"/>
                  </a:moveTo>
                  <a:lnTo>
                    <a:pt x="1047088" y="147057"/>
                  </a:lnTo>
                </a:path>
                <a:path w="1047115" h="965835">
                  <a:moveTo>
                    <a:pt x="0" y="356708"/>
                  </a:moveTo>
                  <a:lnTo>
                    <a:pt x="30714" y="356708"/>
                  </a:lnTo>
                </a:path>
                <a:path w="1047115" h="965835">
                  <a:moveTo>
                    <a:pt x="188475" y="356708"/>
                  </a:moveTo>
                  <a:lnTo>
                    <a:pt x="240132" y="356708"/>
                  </a:lnTo>
                </a:path>
                <a:path w="1047115" h="965835">
                  <a:moveTo>
                    <a:pt x="397893" y="356708"/>
                  </a:moveTo>
                  <a:lnTo>
                    <a:pt x="449550" y="356708"/>
                  </a:lnTo>
                </a:path>
                <a:path w="1047115" h="965835">
                  <a:moveTo>
                    <a:pt x="607311" y="356475"/>
                  </a:moveTo>
                  <a:lnTo>
                    <a:pt x="658967" y="356475"/>
                  </a:lnTo>
                </a:path>
                <a:path w="1047115" h="965835">
                  <a:moveTo>
                    <a:pt x="816729" y="356475"/>
                  </a:moveTo>
                  <a:lnTo>
                    <a:pt x="868385" y="356475"/>
                  </a:lnTo>
                </a:path>
                <a:path w="1047115" h="965835">
                  <a:moveTo>
                    <a:pt x="1026146" y="356475"/>
                  </a:moveTo>
                  <a:lnTo>
                    <a:pt x="1047088" y="356475"/>
                  </a:lnTo>
                </a:path>
                <a:path w="1047115" h="965835">
                  <a:moveTo>
                    <a:pt x="816729" y="566125"/>
                  </a:moveTo>
                  <a:lnTo>
                    <a:pt x="868385" y="566125"/>
                  </a:lnTo>
                </a:path>
                <a:path w="1047115" h="965835">
                  <a:moveTo>
                    <a:pt x="1026146" y="566125"/>
                  </a:moveTo>
                  <a:lnTo>
                    <a:pt x="1047088" y="566125"/>
                  </a:lnTo>
                </a:path>
                <a:path w="1047115" h="965835">
                  <a:moveTo>
                    <a:pt x="816729" y="775543"/>
                  </a:moveTo>
                  <a:lnTo>
                    <a:pt x="868385" y="775543"/>
                  </a:lnTo>
                </a:path>
                <a:path w="1047115" h="965835">
                  <a:moveTo>
                    <a:pt x="1026146" y="775543"/>
                  </a:moveTo>
                  <a:lnTo>
                    <a:pt x="1047088" y="775543"/>
                  </a:lnTo>
                </a:path>
                <a:path w="1047115" h="965835">
                  <a:moveTo>
                    <a:pt x="188475" y="373228"/>
                  </a:moveTo>
                  <a:lnTo>
                    <a:pt x="188475" y="356708"/>
                  </a:lnTo>
                </a:path>
                <a:path w="1047115" h="965835">
                  <a:moveTo>
                    <a:pt x="188475" y="163811"/>
                  </a:moveTo>
                  <a:lnTo>
                    <a:pt x="188475" y="147057"/>
                  </a:lnTo>
                </a:path>
                <a:path w="1047115" h="965835">
                  <a:moveTo>
                    <a:pt x="397893" y="373228"/>
                  </a:moveTo>
                  <a:lnTo>
                    <a:pt x="397893" y="356708"/>
                  </a:lnTo>
                </a:path>
                <a:path w="1047115" h="965835">
                  <a:moveTo>
                    <a:pt x="397893" y="163578"/>
                  </a:moveTo>
                  <a:lnTo>
                    <a:pt x="397893" y="147057"/>
                  </a:lnTo>
                </a:path>
                <a:path w="1047115" h="965835">
                  <a:moveTo>
                    <a:pt x="607311" y="373228"/>
                  </a:moveTo>
                  <a:lnTo>
                    <a:pt x="607311" y="356475"/>
                  </a:lnTo>
                </a:path>
                <a:path w="1047115" h="965835">
                  <a:moveTo>
                    <a:pt x="607311" y="163578"/>
                  </a:moveTo>
                  <a:lnTo>
                    <a:pt x="607311" y="147057"/>
                  </a:lnTo>
                </a:path>
                <a:path w="1047115" h="965835">
                  <a:moveTo>
                    <a:pt x="816729" y="792064"/>
                  </a:moveTo>
                  <a:lnTo>
                    <a:pt x="816729" y="775543"/>
                  </a:lnTo>
                </a:path>
                <a:path w="1047115" h="965835">
                  <a:moveTo>
                    <a:pt x="816729" y="582646"/>
                  </a:moveTo>
                  <a:lnTo>
                    <a:pt x="816729" y="566125"/>
                  </a:lnTo>
                </a:path>
                <a:path w="1047115" h="965835">
                  <a:moveTo>
                    <a:pt x="816729" y="372996"/>
                  </a:moveTo>
                  <a:lnTo>
                    <a:pt x="816729" y="356475"/>
                  </a:lnTo>
                </a:path>
                <a:path w="1047115" h="965835">
                  <a:moveTo>
                    <a:pt x="816729" y="163578"/>
                  </a:moveTo>
                  <a:lnTo>
                    <a:pt x="816729" y="147057"/>
                  </a:lnTo>
                </a:path>
                <a:path w="1047115" h="965835">
                  <a:moveTo>
                    <a:pt x="1026146" y="792064"/>
                  </a:moveTo>
                  <a:lnTo>
                    <a:pt x="1026146" y="775543"/>
                  </a:lnTo>
                </a:path>
                <a:path w="1047115" h="965835">
                  <a:moveTo>
                    <a:pt x="1026146" y="582646"/>
                  </a:moveTo>
                  <a:lnTo>
                    <a:pt x="1026146" y="566125"/>
                  </a:lnTo>
                </a:path>
                <a:path w="1047115" h="965835">
                  <a:moveTo>
                    <a:pt x="1026146" y="372996"/>
                  </a:moveTo>
                  <a:lnTo>
                    <a:pt x="1026146" y="356475"/>
                  </a:lnTo>
                </a:path>
                <a:path w="1047115" h="965835">
                  <a:moveTo>
                    <a:pt x="1026146" y="163578"/>
                  </a:moveTo>
                  <a:lnTo>
                    <a:pt x="1026146" y="147057"/>
                  </a:lnTo>
                </a:path>
                <a:path w="1047115" h="965835">
                  <a:moveTo>
                    <a:pt x="1047088" y="792064"/>
                  </a:moveTo>
                  <a:lnTo>
                    <a:pt x="1026146" y="792064"/>
                  </a:lnTo>
                </a:path>
                <a:path w="1047115" h="965835">
                  <a:moveTo>
                    <a:pt x="869083" y="792064"/>
                  </a:moveTo>
                  <a:lnTo>
                    <a:pt x="816729" y="792064"/>
                  </a:lnTo>
                </a:path>
                <a:path w="1047115" h="965835">
                  <a:moveTo>
                    <a:pt x="1047088" y="582646"/>
                  </a:moveTo>
                  <a:lnTo>
                    <a:pt x="1026146" y="582646"/>
                  </a:lnTo>
                </a:path>
                <a:path w="1047115" h="965835">
                  <a:moveTo>
                    <a:pt x="869083" y="582646"/>
                  </a:moveTo>
                  <a:lnTo>
                    <a:pt x="816729" y="582646"/>
                  </a:lnTo>
                </a:path>
                <a:path w="1047115" h="965835">
                  <a:moveTo>
                    <a:pt x="1047088" y="372996"/>
                  </a:moveTo>
                  <a:lnTo>
                    <a:pt x="1026146" y="372996"/>
                  </a:lnTo>
                </a:path>
                <a:path w="1047115" h="965835">
                  <a:moveTo>
                    <a:pt x="869083" y="372996"/>
                  </a:moveTo>
                  <a:lnTo>
                    <a:pt x="816729" y="372996"/>
                  </a:lnTo>
                </a:path>
                <a:path w="1047115" h="965835">
                  <a:moveTo>
                    <a:pt x="659665" y="373228"/>
                  </a:moveTo>
                  <a:lnTo>
                    <a:pt x="607311" y="373228"/>
                  </a:lnTo>
                </a:path>
                <a:path w="1047115" h="965835">
                  <a:moveTo>
                    <a:pt x="450248" y="373228"/>
                  </a:moveTo>
                  <a:lnTo>
                    <a:pt x="397893" y="373228"/>
                  </a:lnTo>
                </a:path>
                <a:path w="1047115" h="965835">
                  <a:moveTo>
                    <a:pt x="240830" y="373228"/>
                  </a:moveTo>
                  <a:lnTo>
                    <a:pt x="188475" y="373228"/>
                  </a:lnTo>
                </a:path>
                <a:path w="1047115" h="965835">
                  <a:moveTo>
                    <a:pt x="31412" y="373228"/>
                  </a:moveTo>
                  <a:lnTo>
                    <a:pt x="0" y="373228"/>
                  </a:lnTo>
                </a:path>
                <a:path w="1047115" h="965835">
                  <a:moveTo>
                    <a:pt x="1047088" y="163578"/>
                  </a:moveTo>
                  <a:lnTo>
                    <a:pt x="1026146" y="163578"/>
                  </a:lnTo>
                </a:path>
                <a:path w="1047115" h="965835">
                  <a:moveTo>
                    <a:pt x="869083" y="163578"/>
                  </a:moveTo>
                  <a:lnTo>
                    <a:pt x="816729" y="163578"/>
                  </a:lnTo>
                </a:path>
                <a:path w="1047115" h="965835">
                  <a:moveTo>
                    <a:pt x="659665" y="163578"/>
                  </a:moveTo>
                  <a:lnTo>
                    <a:pt x="607311" y="163578"/>
                  </a:lnTo>
                </a:path>
                <a:path w="1047115" h="965835">
                  <a:moveTo>
                    <a:pt x="450248" y="163578"/>
                  </a:moveTo>
                  <a:lnTo>
                    <a:pt x="397893" y="163578"/>
                  </a:lnTo>
                </a:path>
                <a:path w="1047115" h="965835">
                  <a:moveTo>
                    <a:pt x="240830" y="163578"/>
                  </a:moveTo>
                  <a:lnTo>
                    <a:pt x="188475" y="163811"/>
                  </a:lnTo>
                </a:path>
                <a:path w="1047115" h="965835">
                  <a:moveTo>
                    <a:pt x="31412" y="163811"/>
                  </a:moveTo>
                  <a:lnTo>
                    <a:pt x="0" y="163811"/>
                  </a:lnTo>
                </a:path>
                <a:path w="1047115" h="965835">
                  <a:moveTo>
                    <a:pt x="0" y="165207"/>
                  </a:moveTo>
                  <a:lnTo>
                    <a:pt x="22105" y="165207"/>
                  </a:lnTo>
                </a:path>
                <a:path w="1047115" h="965835">
                  <a:moveTo>
                    <a:pt x="190337" y="165207"/>
                  </a:moveTo>
                  <a:lnTo>
                    <a:pt x="231522" y="165207"/>
                  </a:lnTo>
                </a:path>
                <a:path w="1047115" h="965835">
                  <a:moveTo>
                    <a:pt x="399755" y="165207"/>
                  </a:moveTo>
                  <a:lnTo>
                    <a:pt x="440940" y="165207"/>
                  </a:lnTo>
                </a:path>
                <a:path w="1047115" h="965835">
                  <a:moveTo>
                    <a:pt x="609172" y="165207"/>
                  </a:moveTo>
                  <a:lnTo>
                    <a:pt x="650358" y="165207"/>
                  </a:lnTo>
                </a:path>
                <a:path w="1047115" h="965835">
                  <a:moveTo>
                    <a:pt x="818590" y="165207"/>
                  </a:moveTo>
                  <a:lnTo>
                    <a:pt x="859776" y="165207"/>
                  </a:lnTo>
                </a:path>
                <a:path w="1047115" h="965835">
                  <a:moveTo>
                    <a:pt x="1028008" y="164974"/>
                  </a:moveTo>
                  <a:lnTo>
                    <a:pt x="1047088" y="164974"/>
                  </a:lnTo>
                </a:path>
                <a:path w="1047115" h="965835">
                  <a:moveTo>
                    <a:pt x="0" y="374625"/>
                  </a:moveTo>
                  <a:lnTo>
                    <a:pt x="22105" y="374625"/>
                  </a:lnTo>
                </a:path>
                <a:path w="1047115" h="965835">
                  <a:moveTo>
                    <a:pt x="190337" y="374625"/>
                  </a:moveTo>
                  <a:lnTo>
                    <a:pt x="231522" y="374625"/>
                  </a:lnTo>
                </a:path>
                <a:path w="1047115" h="965835">
                  <a:moveTo>
                    <a:pt x="399755" y="374625"/>
                  </a:moveTo>
                  <a:lnTo>
                    <a:pt x="440940" y="374625"/>
                  </a:lnTo>
                </a:path>
                <a:path w="1047115" h="965835">
                  <a:moveTo>
                    <a:pt x="609172" y="374625"/>
                  </a:moveTo>
                  <a:lnTo>
                    <a:pt x="650358" y="374625"/>
                  </a:lnTo>
                </a:path>
                <a:path w="1047115" h="965835">
                  <a:moveTo>
                    <a:pt x="818590" y="374625"/>
                  </a:moveTo>
                  <a:lnTo>
                    <a:pt x="859776" y="374625"/>
                  </a:lnTo>
                </a:path>
                <a:path w="1047115" h="965835">
                  <a:moveTo>
                    <a:pt x="1028008" y="374625"/>
                  </a:moveTo>
                  <a:lnTo>
                    <a:pt x="1047088" y="374625"/>
                  </a:lnTo>
                </a:path>
                <a:path w="1047115" h="965835">
                  <a:moveTo>
                    <a:pt x="818590" y="584042"/>
                  </a:moveTo>
                  <a:lnTo>
                    <a:pt x="859776" y="584042"/>
                  </a:lnTo>
                </a:path>
                <a:path w="1047115" h="965835">
                  <a:moveTo>
                    <a:pt x="1028008" y="584042"/>
                  </a:moveTo>
                  <a:lnTo>
                    <a:pt x="1047088" y="584042"/>
                  </a:lnTo>
                </a:path>
                <a:path w="1047115" h="965835">
                  <a:moveTo>
                    <a:pt x="818590" y="793460"/>
                  </a:moveTo>
                  <a:lnTo>
                    <a:pt x="859776" y="793460"/>
                  </a:lnTo>
                </a:path>
                <a:path w="1047115" h="965835">
                  <a:moveTo>
                    <a:pt x="1028008" y="793460"/>
                  </a:moveTo>
                  <a:lnTo>
                    <a:pt x="1047088" y="793460"/>
                  </a:lnTo>
                </a:path>
                <a:path w="1047115" h="965835">
                  <a:moveTo>
                    <a:pt x="190337" y="383467"/>
                  </a:moveTo>
                  <a:lnTo>
                    <a:pt x="190337" y="374625"/>
                  </a:lnTo>
                </a:path>
                <a:path w="1047115" h="965835">
                  <a:moveTo>
                    <a:pt x="190337" y="174049"/>
                  </a:moveTo>
                  <a:lnTo>
                    <a:pt x="190337" y="165207"/>
                  </a:lnTo>
                </a:path>
                <a:path w="1047115" h="965835">
                  <a:moveTo>
                    <a:pt x="399755" y="383467"/>
                  </a:moveTo>
                  <a:lnTo>
                    <a:pt x="399755" y="374625"/>
                  </a:lnTo>
                </a:path>
                <a:path w="1047115" h="965835">
                  <a:moveTo>
                    <a:pt x="399755" y="174049"/>
                  </a:moveTo>
                  <a:lnTo>
                    <a:pt x="399755" y="165207"/>
                  </a:lnTo>
                </a:path>
                <a:path w="1047115" h="965835">
                  <a:moveTo>
                    <a:pt x="609172" y="383467"/>
                  </a:moveTo>
                  <a:lnTo>
                    <a:pt x="609172" y="374625"/>
                  </a:lnTo>
                </a:path>
                <a:path w="1047115" h="965835">
                  <a:moveTo>
                    <a:pt x="609172" y="174049"/>
                  </a:moveTo>
                  <a:lnTo>
                    <a:pt x="609172" y="165207"/>
                  </a:lnTo>
                </a:path>
                <a:path w="1047115" h="965835">
                  <a:moveTo>
                    <a:pt x="818590" y="802535"/>
                  </a:moveTo>
                  <a:lnTo>
                    <a:pt x="818590" y="793460"/>
                  </a:lnTo>
                </a:path>
                <a:path w="1047115" h="965835">
                  <a:moveTo>
                    <a:pt x="818590" y="592884"/>
                  </a:moveTo>
                  <a:lnTo>
                    <a:pt x="818590" y="584042"/>
                  </a:lnTo>
                </a:path>
                <a:path w="1047115" h="965835">
                  <a:moveTo>
                    <a:pt x="818590" y="383467"/>
                  </a:moveTo>
                  <a:lnTo>
                    <a:pt x="818590" y="374625"/>
                  </a:lnTo>
                </a:path>
                <a:path w="1047115" h="965835">
                  <a:moveTo>
                    <a:pt x="818590" y="174049"/>
                  </a:moveTo>
                  <a:lnTo>
                    <a:pt x="818590" y="165207"/>
                  </a:lnTo>
                </a:path>
                <a:path w="1047115" h="965835">
                  <a:moveTo>
                    <a:pt x="1028008" y="802302"/>
                  </a:moveTo>
                  <a:lnTo>
                    <a:pt x="1028008" y="793460"/>
                  </a:lnTo>
                </a:path>
                <a:path w="1047115" h="965835">
                  <a:moveTo>
                    <a:pt x="1028008" y="592884"/>
                  </a:moveTo>
                  <a:lnTo>
                    <a:pt x="1028008" y="584042"/>
                  </a:lnTo>
                </a:path>
                <a:path w="1047115" h="965835">
                  <a:moveTo>
                    <a:pt x="1028008" y="383467"/>
                  </a:moveTo>
                  <a:lnTo>
                    <a:pt x="1028008" y="374625"/>
                  </a:lnTo>
                </a:path>
                <a:path w="1047115" h="965835">
                  <a:moveTo>
                    <a:pt x="1028008" y="174049"/>
                  </a:moveTo>
                  <a:lnTo>
                    <a:pt x="1028008" y="164974"/>
                  </a:lnTo>
                </a:path>
                <a:path w="1047115" h="965835">
                  <a:moveTo>
                    <a:pt x="22105" y="383467"/>
                  </a:moveTo>
                  <a:lnTo>
                    <a:pt x="22105" y="374625"/>
                  </a:lnTo>
                </a:path>
                <a:path w="1047115" h="965835">
                  <a:moveTo>
                    <a:pt x="22105" y="174049"/>
                  </a:moveTo>
                  <a:lnTo>
                    <a:pt x="22105" y="165207"/>
                  </a:lnTo>
                </a:path>
                <a:path w="1047115" h="965835">
                  <a:moveTo>
                    <a:pt x="231522" y="383467"/>
                  </a:moveTo>
                  <a:lnTo>
                    <a:pt x="231522" y="374625"/>
                  </a:lnTo>
                </a:path>
                <a:path w="1047115" h="965835">
                  <a:moveTo>
                    <a:pt x="231522" y="174049"/>
                  </a:moveTo>
                  <a:lnTo>
                    <a:pt x="231522" y="165207"/>
                  </a:lnTo>
                </a:path>
                <a:path w="1047115" h="965835">
                  <a:moveTo>
                    <a:pt x="440940" y="383467"/>
                  </a:moveTo>
                  <a:lnTo>
                    <a:pt x="440940" y="374625"/>
                  </a:lnTo>
                </a:path>
                <a:path w="1047115" h="965835">
                  <a:moveTo>
                    <a:pt x="440940" y="174049"/>
                  </a:moveTo>
                  <a:lnTo>
                    <a:pt x="440940" y="165207"/>
                  </a:lnTo>
                </a:path>
                <a:path w="1047115" h="965835">
                  <a:moveTo>
                    <a:pt x="650358" y="383467"/>
                  </a:moveTo>
                  <a:lnTo>
                    <a:pt x="650358" y="374625"/>
                  </a:lnTo>
                </a:path>
                <a:path w="1047115" h="965835">
                  <a:moveTo>
                    <a:pt x="650358" y="174049"/>
                  </a:moveTo>
                  <a:lnTo>
                    <a:pt x="650358" y="165207"/>
                  </a:lnTo>
                </a:path>
                <a:path w="1047115" h="965835">
                  <a:moveTo>
                    <a:pt x="859776" y="802535"/>
                  </a:moveTo>
                  <a:lnTo>
                    <a:pt x="859776" y="793460"/>
                  </a:lnTo>
                </a:path>
                <a:path w="1047115" h="965835">
                  <a:moveTo>
                    <a:pt x="859776" y="592884"/>
                  </a:moveTo>
                  <a:lnTo>
                    <a:pt x="859776" y="584042"/>
                  </a:lnTo>
                </a:path>
                <a:path w="1047115" h="965835">
                  <a:moveTo>
                    <a:pt x="859776" y="383467"/>
                  </a:moveTo>
                  <a:lnTo>
                    <a:pt x="859776" y="374625"/>
                  </a:lnTo>
                </a:path>
                <a:path w="1047115" h="965835">
                  <a:moveTo>
                    <a:pt x="859776" y="174049"/>
                  </a:moveTo>
                  <a:lnTo>
                    <a:pt x="859776" y="165207"/>
                  </a:lnTo>
                </a:path>
                <a:path w="1047115" h="965835">
                  <a:moveTo>
                    <a:pt x="1047088" y="802302"/>
                  </a:moveTo>
                  <a:lnTo>
                    <a:pt x="1028008" y="802302"/>
                  </a:lnTo>
                </a:path>
                <a:path w="1047115" h="965835">
                  <a:moveTo>
                    <a:pt x="859776" y="802535"/>
                  </a:moveTo>
                  <a:lnTo>
                    <a:pt x="818590" y="802535"/>
                  </a:lnTo>
                </a:path>
                <a:path w="1047115" h="965835">
                  <a:moveTo>
                    <a:pt x="1047088" y="592884"/>
                  </a:moveTo>
                  <a:lnTo>
                    <a:pt x="1028008" y="592884"/>
                  </a:lnTo>
                </a:path>
                <a:path w="1047115" h="965835">
                  <a:moveTo>
                    <a:pt x="859776" y="592884"/>
                  </a:moveTo>
                  <a:lnTo>
                    <a:pt x="818590" y="592884"/>
                  </a:lnTo>
                </a:path>
                <a:path w="1047115" h="965835">
                  <a:moveTo>
                    <a:pt x="1047088" y="383467"/>
                  </a:moveTo>
                  <a:lnTo>
                    <a:pt x="1028008" y="383467"/>
                  </a:lnTo>
                </a:path>
                <a:path w="1047115" h="965835">
                  <a:moveTo>
                    <a:pt x="859776" y="383467"/>
                  </a:moveTo>
                  <a:lnTo>
                    <a:pt x="818590" y="383467"/>
                  </a:lnTo>
                </a:path>
                <a:path w="1047115" h="965835">
                  <a:moveTo>
                    <a:pt x="650358" y="383467"/>
                  </a:moveTo>
                  <a:lnTo>
                    <a:pt x="609172" y="383467"/>
                  </a:lnTo>
                </a:path>
                <a:path w="1047115" h="965835">
                  <a:moveTo>
                    <a:pt x="440940" y="383467"/>
                  </a:moveTo>
                  <a:lnTo>
                    <a:pt x="399755" y="383467"/>
                  </a:lnTo>
                </a:path>
                <a:path w="1047115" h="965835">
                  <a:moveTo>
                    <a:pt x="231522" y="383467"/>
                  </a:moveTo>
                  <a:lnTo>
                    <a:pt x="190337" y="383467"/>
                  </a:lnTo>
                </a:path>
                <a:path w="1047115" h="965835">
                  <a:moveTo>
                    <a:pt x="22105" y="383467"/>
                  </a:moveTo>
                  <a:lnTo>
                    <a:pt x="0" y="383467"/>
                  </a:lnTo>
                </a:path>
                <a:path w="1047115" h="965835">
                  <a:moveTo>
                    <a:pt x="1047088" y="174049"/>
                  </a:moveTo>
                  <a:lnTo>
                    <a:pt x="1028008" y="174049"/>
                  </a:lnTo>
                </a:path>
                <a:path w="1047115" h="965835">
                  <a:moveTo>
                    <a:pt x="859776" y="174049"/>
                  </a:moveTo>
                  <a:lnTo>
                    <a:pt x="818590" y="174049"/>
                  </a:lnTo>
                </a:path>
                <a:path w="1047115" h="965835">
                  <a:moveTo>
                    <a:pt x="650358" y="174049"/>
                  </a:moveTo>
                  <a:lnTo>
                    <a:pt x="609172" y="174049"/>
                  </a:lnTo>
                </a:path>
                <a:path w="1047115" h="965835">
                  <a:moveTo>
                    <a:pt x="440940" y="174049"/>
                  </a:moveTo>
                  <a:lnTo>
                    <a:pt x="399755" y="174049"/>
                  </a:lnTo>
                </a:path>
                <a:path w="1047115" h="965835">
                  <a:moveTo>
                    <a:pt x="231522" y="174049"/>
                  </a:moveTo>
                  <a:lnTo>
                    <a:pt x="190104" y="174049"/>
                  </a:lnTo>
                </a:path>
                <a:path w="1047115" h="965835">
                  <a:moveTo>
                    <a:pt x="22105" y="174049"/>
                  </a:moveTo>
                  <a:lnTo>
                    <a:pt x="0" y="174049"/>
                  </a:lnTo>
                </a:path>
                <a:path w="1047115" h="965835">
                  <a:moveTo>
                    <a:pt x="24199" y="164276"/>
                  </a:moveTo>
                  <a:lnTo>
                    <a:pt x="30714" y="164276"/>
                  </a:lnTo>
                </a:path>
                <a:path w="1047115" h="965835">
                  <a:moveTo>
                    <a:pt x="233617" y="164276"/>
                  </a:moveTo>
                  <a:lnTo>
                    <a:pt x="240132" y="164276"/>
                  </a:lnTo>
                </a:path>
                <a:path w="1047115" h="965835">
                  <a:moveTo>
                    <a:pt x="443034" y="164276"/>
                  </a:moveTo>
                  <a:lnTo>
                    <a:pt x="449550" y="164276"/>
                  </a:lnTo>
                </a:path>
                <a:path w="1047115" h="965835">
                  <a:moveTo>
                    <a:pt x="652452" y="164276"/>
                  </a:moveTo>
                  <a:lnTo>
                    <a:pt x="658967" y="164276"/>
                  </a:lnTo>
                </a:path>
                <a:path w="1047115" h="965835">
                  <a:moveTo>
                    <a:pt x="861870" y="164276"/>
                  </a:moveTo>
                  <a:lnTo>
                    <a:pt x="868385" y="164276"/>
                  </a:lnTo>
                </a:path>
                <a:path w="1047115" h="965835">
                  <a:moveTo>
                    <a:pt x="24199" y="373926"/>
                  </a:moveTo>
                  <a:lnTo>
                    <a:pt x="30714" y="373926"/>
                  </a:lnTo>
                </a:path>
                <a:path w="1047115" h="965835">
                  <a:moveTo>
                    <a:pt x="233617" y="373926"/>
                  </a:moveTo>
                  <a:lnTo>
                    <a:pt x="240132" y="373926"/>
                  </a:lnTo>
                </a:path>
                <a:path w="1047115" h="965835">
                  <a:moveTo>
                    <a:pt x="443034" y="373926"/>
                  </a:moveTo>
                  <a:lnTo>
                    <a:pt x="449550" y="373926"/>
                  </a:lnTo>
                </a:path>
                <a:path w="1047115" h="965835">
                  <a:moveTo>
                    <a:pt x="652452" y="373694"/>
                  </a:moveTo>
                  <a:lnTo>
                    <a:pt x="658967" y="373694"/>
                  </a:lnTo>
                </a:path>
                <a:path w="1047115" h="965835">
                  <a:moveTo>
                    <a:pt x="861870" y="373694"/>
                  </a:moveTo>
                  <a:lnTo>
                    <a:pt x="868385" y="373694"/>
                  </a:lnTo>
                </a:path>
                <a:path w="1047115" h="965835">
                  <a:moveTo>
                    <a:pt x="861870" y="583344"/>
                  </a:moveTo>
                  <a:lnTo>
                    <a:pt x="868385" y="583344"/>
                  </a:lnTo>
                </a:path>
                <a:path w="1047115" h="965835">
                  <a:moveTo>
                    <a:pt x="861870" y="792762"/>
                  </a:moveTo>
                  <a:lnTo>
                    <a:pt x="868385" y="792762"/>
                  </a:lnTo>
                </a:path>
                <a:path w="1047115" h="965835">
                  <a:moveTo>
                    <a:pt x="24199" y="384630"/>
                  </a:moveTo>
                  <a:lnTo>
                    <a:pt x="24199" y="373926"/>
                  </a:lnTo>
                </a:path>
                <a:path w="1047115" h="965835">
                  <a:moveTo>
                    <a:pt x="24199" y="175212"/>
                  </a:moveTo>
                  <a:lnTo>
                    <a:pt x="24199" y="164276"/>
                  </a:lnTo>
                </a:path>
                <a:path w="1047115" h="965835">
                  <a:moveTo>
                    <a:pt x="233617" y="384630"/>
                  </a:moveTo>
                  <a:lnTo>
                    <a:pt x="233617" y="373926"/>
                  </a:lnTo>
                </a:path>
                <a:path w="1047115" h="965835">
                  <a:moveTo>
                    <a:pt x="233617" y="175212"/>
                  </a:moveTo>
                  <a:lnTo>
                    <a:pt x="233617" y="164276"/>
                  </a:lnTo>
                </a:path>
                <a:path w="1047115" h="965835">
                  <a:moveTo>
                    <a:pt x="443034" y="384630"/>
                  </a:moveTo>
                  <a:lnTo>
                    <a:pt x="443034" y="373926"/>
                  </a:lnTo>
                </a:path>
                <a:path w="1047115" h="965835">
                  <a:moveTo>
                    <a:pt x="443034" y="175212"/>
                  </a:moveTo>
                  <a:lnTo>
                    <a:pt x="443034" y="164276"/>
                  </a:lnTo>
                </a:path>
                <a:path w="1047115" h="965835">
                  <a:moveTo>
                    <a:pt x="652452" y="384630"/>
                  </a:moveTo>
                  <a:lnTo>
                    <a:pt x="652452" y="373694"/>
                  </a:lnTo>
                </a:path>
                <a:path w="1047115" h="965835">
                  <a:moveTo>
                    <a:pt x="652452" y="175212"/>
                  </a:moveTo>
                  <a:lnTo>
                    <a:pt x="652452" y="164276"/>
                  </a:lnTo>
                </a:path>
                <a:path w="1047115" h="965835">
                  <a:moveTo>
                    <a:pt x="861870" y="803465"/>
                  </a:moveTo>
                  <a:lnTo>
                    <a:pt x="861870" y="792762"/>
                  </a:lnTo>
                </a:path>
                <a:path w="1047115" h="965835">
                  <a:moveTo>
                    <a:pt x="861870" y="594048"/>
                  </a:moveTo>
                  <a:lnTo>
                    <a:pt x="861870" y="583344"/>
                  </a:lnTo>
                </a:path>
                <a:path w="1047115" h="965835">
                  <a:moveTo>
                    <a:pt x="861870" y="384630"/>
                  </a:moveTo>
                  <a:lnTo>
                    <a:pt x="861870" y="373694"/>
                  </a:lnTo>
                </a:path>
                <a:path w="1047115" h="965835">
                  <a:moveTo>
                    <a:pt x="861870" y="175212"/>
                  </a:moveTo>
                  <a:lnTo>
                    <a:pt x="861870" y="164276"/>
                  </a:lnTo>
                </a:path>
                <a:path w="1047115" h="965835">
                  <a:moveTo>
                    <a:pt x="868385" y="803465"/>
                  </a:moveTo>
                  <a:lnTo>
                    <a:pt x="861870" y="803465"/>
                  </a:lnTo>
                </a:path>
                <a:path w="1047115" h="965835">
                  <a:moveTo>
                    <a:pt x="868385" y="594048"/>
                  </a:moveTo>
                  <a:lnTo>
                    <a:pt x="861870" y="594048"/>
                  </a:lnTo>
                </a:path>
                <a:path w="1047115" h="965835">
                  <a:moveTo>
                    <a:pt x="868385" y="384630"/>
                  </a:moveTo>
                  <a:lnTo>
                    <a:pt x="861870" y="384630"/>
                  </a:lnTo>
                </a:path>
                <a:path w="1047115" h="965835">
                  <a:moveTo>
                    <a:pt x="658967" y="384630"/>
                  </a:moveTo>
                  <a:lnTo>
                    <a:pt x="652452" y="384630"/>
                  </a:lnTo>
                </a:path>
                <a:path w="1047115" h="965835">
                  <a:moveTo>
                    <a:pt x="449550" y="384630"/>
                  </a:moveTo>
                  <a:lnTo>
                    <a:pt x="443034" y="384630"/>
                  </a:lnTo>
                </a:path>
                <a:path w="1047115" h="965835">
                  <a:moveTo>
                    <a:pt x="240132" y="384630"/>
                  </a:moveTo>
                  <a:lnTo>
                    <a:pt x="233617" y="384630"/>
                  </a:lnTo>
                </a:path>
                <a:path w="1047115" h="965835">
                  <a:moveTo>
                    <a:pt x="30714" y="384630"/>
                  </a:moveTo>
                  <a:lnTo>
                    <a:pt x="24199" y="384630"/>
                  </a:lnTo>
                </a:path>
                <a:path w="1047115" h="965835">
                  <a:moveTo>
                    <a:pt x="868385" y="175212"/>
                  </a:moveTo>
                  <a:lnTo>
                    <a:pt x="861870" y="175212"/>
                  </a:lnTo>
                </a:path>
                <a:path w="1047115" h="965835">
                  <a:moveTo>
                    <a:pt x="658967" y="175212"/>
                  </a:moveTo>
                  <a:lnTo>
                    <a:pt x="652452" y="175212"/>
                  </a:lnTo>
                </a:path>
                <a:path w="1047115" h="965835">
                  <a:moveTo>
                    <a:pt x="449550" y="175212"/>
                  </a:moveTo>
                  <a:lnTo>
                    <a:pt x="443034" y="175212"/>
                  </a:lnTo>
                </a:path>
                <a:path w="1047115" h="965835">
                  <a:moveTo>
                    <a:pt x="240132" y="175212"/>
                  </a:moveTo>
                  <a:lnTo>
                    <a:pt x="233617" y="175212"/>
                  </a:lnTo>
                </a:path>
                <a:path w="1047115" h="965835">
                  <a:moveTo>
                    <a:pt x="30714" y="175212"/>
                  </a:moveTo>
                  <a:lnTo>
                    <a:pt x="24199" y="175212"/>
                  </a:lnTo>
                </a:path>
                <a:path w="1047115" h="965835">
                  <a:moveTo>
                    <a:pt x="67246" y="166138"/>
                  </a:moveTo>
                  <a:lnTo>
                    <a:pt x="139844" y="166138"/>
                  </a:lnTo>
                </a:path>
                <a:path w="1047115" h="965835">
                  <a:moveTo>
                    <a:pt x="276664" y="166138"/>
                  </a:moveTo>
                  <a:lnTo>
                    <a:pt x="349262" y="166138"/>
                  </a:lnTo>
                </a:path>
                <a:path w="1047115" h="965835">
                  <a:moveTo>
                    <a:pt x="486081" y="166138"/>
                  </a:moveTo>
                  <a:lnTo>
                    <a:pt x="558679" y="166138"/>
                  </a:lnTo>
                </a:path>
                <a:path w="1047115" h="965835">
                  <a:moveTo>
                    <a:pt x="695499" y="166138"/>
                  </a:moveTo>
                  <a:lnTo>
                    <a:pt x="768097" y="165905"/>
                  </a:lnTo>
                </a:path>
                <a:path w="1047115" h="965835">
                  <a:moveTo>
                    <a:pt x="904917" y="165905"/>
                  </a:moveTo>
                  <a:lnTo>
                    <a:pt x="977515" y="165905"/>
                  </a:lnTo>
                </a:path>
                <a:path w="1047115" h="965835">
                  <a:moveTo>
                    <a:pt x="67246" y="375555"/>
                  </a:moveTo>
                  <a:lnTo>
                    <a:pt x="139844" y="375555"/>
                  </a:lnTo>
                </a:path>
                <a:path w="1047115" h="965835">
                  <a:moveTo>
                    <a:pt x="276664" y="375555"/>
                  </a:moveTo>
                  <a:lnTo>
                    <a:pt x="349262" y="375555"/>
                  </a:lnTo>
                </a:path>
                <a:path w="1047115" h="965835">
                  <a:moveTo>
                    <a:pt x="486081" y="375555"/>
                  </a:moveTo>
                  <a:lnTo>
                    <a:pt x="558679" y="375555"/>
                  </a:lnTo>
                </a:path>
                <a:path w="1047115" h="965835">
                  <a:moveTo>
                    <a:pt x="695499" y="375555"/>
                  </a:moveTo>
                  <a:lnTo>
                    <a:pt x="768097" y="375555"/>
                  </a:lnTo>
                </a:path>
                <a:path w="1047115" h="965835">
                  <a:moveTo>
                    <a:pt x="904917" y="375555"/>
                  </a:moveTo>
                  <a:lnTo>
                    <a:pt x="977515" y="375555"/>
                  </a:lnTo>
                </a:path>
                <a:path w="1047115" h="965835">
                  <a:moveTo>
                    <a:pt x="904917" y="584973"/>
                  </a:moveTo>
                  <a:lnTo>
                    <a:pt x="977515" y="584973"/>
                  </a:lnTo>
                </a:path>
                <a:path w="1047115" h="965835">
                  <a:moveTo>
                    <a:pt x="707831" y="794391"/>
                  </a:moveTo>
                  <a:lnTo>
                    <a:pt x="768097" y="794391"/>
                  </a:lnTo>
                </a:path>
                <a:path w="1047115" h="965835">
                  <a:moveTo>
                    <a:pt x="904917" y="794391"/>
                  </a:moveTo>
                  <a:lnTo>
                    <a:pt x="977515" y="794391"/>
                  </a:lnTo>
                </a:path>
                <a:path w="1047115" h="965835">
                  <a:moveTo>
                    <a:pt x="139844" y="385793"/>
                  </a:moveTo>
                  <a:lnTo>
                    <a:pt x="139844" y="375555"/>
                  </a:lnTo>
                </a:path>
                <a:path w="1047115" h="965835">
                  <a:moveTo>
                    <a:pt x="139844" y="176143"/>
                  </a:moveTo>
                  <a:lnTo>
                    <a:pt x="139844" y="166138"/>
                  </a:lnTo>
                </a:path>
                <a:path w="1047115" h="965835">
                  <a:moveTo>
                    <a:pt x="349262" y="385793"/>
                  </a:moveTo>
                  <a:lnTo>
                    <a:pt x="349262" y="375555"/>
                  </a:lnTo>
                </a:path>
                <a:path w="1047115" h="965835">
                  <a:moveTo>
                    <a:pt x="349262" y="176143"/>
                  </a:moveTo>
                  <a:lnTo>
                    <a:pt x="349262" y="166138"/>
                  </a:lnTo>
                </a:path>
                <a:path w="1047115" h="965835">
                  <a:moveTo>
                    <a:pt x="558679" y="385793"/>
                  </a:moveTo>
                  <a:lnTo>
                    <a:pt x="558679" y="375555"/>
                  </a:lnTo>
                </a:path>
                <a:path w="1047115" h="965835">
                  <a:moveTo>
                    <a:pt x="558679" y="176143"/>
                  </a:moveTo>
                  <a:lnTo>
                    <a:pt x="558679" y="166138"/>
                  </a:lnTo>
                </a:path>
                <a:path w="1047115" h="965835">
                  <a:moveTo>
                    <a:pt x="768097" y="804629"/>
                  </a:moveTo>
                  <a:lnTo>
                    <a:pt x="768097" y="794391"/>
                  </a:lnTo>
                </a:path>
                <a:path w="1047115" h="965835">
                  <a:moveTo>
                    <a:pt x="768097" y="385561"/>
                  </a:moveTo>
                  <a:lnTo>
                    <a:pt x="768097" y="375555"/>
                  </a:lnTo>
                </a:path>
                <a:path w="1047115" h="965835">
                  <a:moveTo>
                    <a:pt x="768097" y="176143"/>
                  </a:moveTo>
                  <a:lnTo>
                    <a:pt x="768097" y="165905"/>
                  </a:lnTo>
                </a:path>
                <a:path w="1047115" h="965835">
                  <a:moveTo>
                    <a:pt x="977515" y="804629"/>
                  </a:moveTo>
                  <a:lnTo>
                    <a:pt x="977515" y="794391"/>
                  </a:lnTo>
                </a:path>
                <a:path w="1047115" h="965835">
                  <a:moveTo>
                    <a:pt x="977515" y="595211"/>
                  </a:moveTo>
                  <a:lnTo>
                    <a:pt x="977515" y="584973"/>
                  </a:lnTo>
                </a:path>
                <a:path w="1047115" h="965835">
                  <a:moveTo>
                    <a:pt x="977515" y="385561"/>
                  </a:moveTo>
                  <a:lnTo>
                    <a:pt x="977515" y="375555"/>
                  </a:lnTo>
                </a:path>
                <a:path w="1047115" h="965835">
                  <a:moveTo>
                    <a:pt x="977515" y="176143"/>
                  </a:moveTo>
                  <a:lnTo>
                    <a:pt x="977515" y="165905"/>
                  </a:lnTo>
                </a:path>
                <a:path w="1047115" h="965835">
                  <a:moveTo>
                    <a:pt x="94005" y="143800"/>
                  </a:moveTo>
                  <a:lnTo>
                    <a:pt x="127279" y="143800"/>
                  </a:lnTo>
                </a:path>
                <a:path w="1047115" h="965835">
                  <a:moveTo>
                    <a:pt x="303423" y="143800"/>
                  </a:moveTo>
                  <a:lnTo>
                    <a:pt x="336697" y="143800"/>
                  </a:lnTo>
                </a:path>
                <a:path w="1047115" h="965835">
                  <a:moveTo>
                    <a:pt x="512840" y="143800"/>
                  </a:moveTo>
                  <a:lnTo>
                    <a:pt x="546114" y="143800"/>
                  </a:lnTo>
                </a:path>
                <a:path w="1047115" h="965835">
                  <a:moveTo>
                    <a:pt x="722258" y="143800"/>
                  </a:moveTo>
                  <a:lnTo>
                    <a:pt x="755532" y="143800"/>
                  </a:lnTo>
                </a:path>
                <a:path w="1047115" h="965835">
                  <a:moveTo>
                    <a:pt x="931676" y="143800"/>
                  </a:moveTo>
                  <a:lnTo>
                    <a:pt x="964950" y="143800"/>
                  </a:lnTo>
                </a:path>
                <a:path w="1047115" h="965835">
                  <a:moveTo>
                    <a:pt x="94005" y="353217"/>
                  </a:moveTo>
                  <a:lnTo>
                    <a:pt x="127279" y="353217"/>
                  </a:lnTo>
                </a:path>
                <a:path w="1047115" h="965835">
                  <a:moveTo>
                    <a:pt x="303423" y="353217"/>
                  </a:moveTo>
                  <a:lnTo>
                    <a:pt x="336697" y="353217"/>
                  </a:lnTo>
                </a:path>
                <a:path w="1047115" h="965835">
                  <a:moveTo>
                    <a:pt x="512840" y="353217"/>
                  </a:moveTo>
                  <a:lnTo>
                    <a:pt x="546114" y="353217"/>
                  </a:lnTo>
                </a:path>
                <a:path w="1047115" h="965835">
                  <a:moveTo>
                    <a:pt x="722258" y="353217"/>
                  </a:moveTo>
                  <a:lnTo>
                    <a:pt x="755532" y="353217"/>
                  </a:lnTo>
                </a:path>
                <a:path w="1047115" h="965835">
                  <a:moveTo>
                    <a:pt x="931676" y="353217"/>
                  </a:moveTo>
                  <a:lnTo>
                    <a:pt x="964950" y="353217"/>
                  </a:lnTo>
                </a:path>
                <a:path w="1047115" h="965835">
                  <a:moveTo>
                    <a:pt x="931676" y="562635"/>
                  </a:moveTo>
                  <a:lnTo>
                    <a:pt x="964950" y="562635"/>
                  </a:lnTo>
                </a:path>
                <a:path w="1047115" h="965835">
                  <a:moveTo>
                    <a:pt x="722258" y="772286"/>
                  </a:moveTo>
                  <a:lnTo>
                    <a:pt x="755532" y="772286"/>
                  </a:lnTo>
                </a:path>
                <a:path w="1047115" h="965835">
                  <a:moveTo>
                    <a:pt x="931676" y="772053"/>
                  </a:moveTo>
                  <a:lnTo>
                    <a:pt x="964950" y="772053"/>
                  </a:lnTo>
                </a:path>
                <a:path w="1047115" h="965835">
                  <a:moveTo>
                    <a:pt x="94005" y="373926"/>
                  </a:moveTo>
                  <a:lnTo>
                    <a:pt x="94005" y="353217"/>
                  </a:lnTo>
                </a:path>
                <a:path w="1047115" h="965835">
                  <a:moveTo>
                    <a:pt x="94005" y="164276"/>
                  </a:moveTo>
                  <a:lnTo>
                    <a:pt x="94005" y="143800"/>
                  </a:lnTo>
                </a:path>
                <a:path w="1047115" h="965835">
                  <a:moveTo>
                    <a:pt x="303423" y="373926"/>
                  </a:moveTo>
                  <a:lnTo>
                    <a:pt x="303423" y="353217"/>
                  </a:lnTo>
                </a:path>
                <a:path w="1047115" h="965835">
                  <a:moveTo>
                    <a:pt x="303423" y="164276"/>
                  </a:moveTo>
                  <a:lnTo>
                    <a:pt x="303423" y="143800"/>
                  </a:lnTo>
                </a:path>
                <a:path w="1047115" h="965835">
                  <a:moveTo>
                    <a:pt x="512840" y="373694"/>
                  </a:moveTo>
                  <a:lnTo>
                    <a:pt x="512840" y="353217"/>
                  </a:lnTo>
                </a:path>
                <a:path w="1047115" h="965835">
                  <a:moveTo>
                    <a:pt x="512840" y="164276"/>
                  </a:moveTo>
                  <a:lnTo>
                    <a:pt x="512840" y="143800"/>
                  </a:lnTo>
                </a:path>
                <a:path w="1047115" h="965835">
                  <a:moveTo>
                    <a:pt x="722258" y="792762"/>
                  </a:moveTo>
                  <a:lnTo>
                    <a:pt x="722258" y="772286"/>
                  </a:lnTo>
                </a:path>
                <a:path w="1047115" h="965835">
                  <a:moveTo>
                    <a:pt x="722258" y="373694"/>
                  </a:moveTo>
                  <a:lnTo>
                    <a:pt x="722258" y="353217"/>
                  </a:lnTo>
                </a:path>
                <a:path w="1047115" h="965835">
                  <a:moveTo>
                    <a:pt x="722258" y="164276"/>
                  </a:moveTo>
                  <a:lnTo>
                    <a:pt x="722258" y="143800"/>
                  </a:lnTo>
                </a:path>
                <a:path w="1047115" h="965835">
                  <a:moveTo>
                    <a:pt x="931676" y="792762"/>
                  </a:moveTo>
                  <a:lnTo>
                    <a:pt x="931676" y="772053"/>
                  </a:lnTo>
                </a:path>
                <a:path w="1047115" h="965835">
                  <a:moveTo>
                    <a:pt x="931676" y="583344"/>
                  </a:moveTo>
                  <a:lnTo>
                    <a:pt x="931676" y="562635"/>
                  </a:lnTo>
                </a:path>
                <a:path w="1047115" h="965835">
                  <a:moveTo>
                    <a:pt x="931676" y="373694"/>
                  </a:moveTo>
                  <a:lnTo>
                    <a:pt x="931676" y="353217"/>
                  </a:lnTo>
                </a:path>
                <a:path w="1047115" h="965835">
                  <a:moveTo>
                    <a:pt x="931676" y="164276"/>
                  </a:moveTo>
                  <a:lnTo>
                    <a:pt x="931676" y="143800"/>
                  </a:lnTo>
                </a:path>
                <a:path w="1047115" h="965835">
                  <a:moveTo>
                    <a:pt x="977049" y="792762"/>
                  </a:moveTo>
                  <a:lnTo>
                    <a:pt x="931676" y="792762"/>
                  </a:lnTo>
                </a:path>
                <a:path w="1047115" h="965835">
                  <a:moveTo>
                    <a:pt x="767632" y="792762"/>
                  </a:moveTo>
                  <a:lnTo>
                    <a:pt x="722258" y="792762"/>
                  </a:lnTo>
                </a:path>
                <a:path w="1047115" h="965835">
                  <a:moveTo>
                    <a:pt x="977049" y="583344"/>
                  </a:moveTo>
                  <a:lnTo>
                    <a:pt x="931676" y="583344"/>
                  </a:lnTo>
                </a:path>
                <a:path w="1047115" h="965835">
                  <a:moveTo>
                    <a:pt x="977049" y="373694"/>
                  </a:moveTo>
                  <a:lnTo>
                    <a:pt x="931676" y="373694"/>
                  </a:lnTo>
                </a:path>
                <a:path w="1047115" h="965835">
                  <a:moveTo>
                    <a:pt x="767632" y="373694"/>
                  </a:moveTo>
                  <a:lnTo>
                    <a:pt x="722258" y="373694"/>
                  </a:lnTo>
                </a:path>
                <a:path w="1047115" h="965835">
                  <a:moveTo>
                    <a:pt x="558214" y="373694"/>
                  </a:moveTo>
                  <a:lnTo>
                    <a:pt x="512840" y="373694"/>
                  </a:lnTo>
                </a:path>
                <a:path w="1047115" h="965835">
                  <a:moveTo>
                    <a:pt x="348796" y="373926"/>
                  </a:moveTo>
                  <a:lnTo>
                    <a:pt x="303423" y="373926"/>
                  </a:lnTo>
                </a:path>
                <a:path w="1047115" h="965835">
                  <a:moveTo>
                    <a:pt x="139379" y="373926"/>
                  </a:moveTo>
                  <a:lnTo>
                    <a:pt x="94005" y="373926"/>
                  </a:lnTo>
                </a:path>
                <a:path w="1047115" h="965835">
                  <a:moveTo>
                    <a:pt x="977049" y="164276"/>
                  </a:moveTo>
                  <a:lnTo>
                    <a:pt x="931676" y="164276"/>
                  </a:lnTo>
                </a:path>
                <a:path w="1047115" h="965835">
                  <a:moveTo>
                    <a:pt x="767632" y="164276"/>
                  </a:moveTo>
                  <a:lnTo>
                    <a:pt x="722258" y="164276"/>
                  </a:lnTo>
                </a:path>
                <a:path w="1047115" h="965835">
                  <a:moveTo>
                    <a:pt x="558214" y="164276"/>
                  </a:moveTo>
                  <a:lnTo>
                    <a:pt x="512840" y="164276"/>
                  </a:lnTo>
                </a:path>
                <a:path w="1047115" h="965835">
                  <a:moveTo>
                    <a:pt x="348796" y="164276"/>
                  </a:moveTo>
                  <a:lnTo>
                    <a:pt x="303423" y="164276"/>
                  </a:lnTo>
                </a:path>
                <a:path w="1047115" h="965835">
                  <a:moveTo>
                    <a:pt x="139379" y="164276"/>
                  </a:moveTo>
                  <a:lnTo>
                    <a:pt x="94005" y="164276"/>
                  </a:lnTo>
                </a:path>
                <a:path w="1047115" h="965835">
                  <a:moveTo>
                    <a:pt x="139379" y="373926"/>
                  </a:moveTo>
                  <a:lnTo>
                    <a:pt x="139379" y="361594"/>
                  </a:lnTo>
                </a:path>
                <a:path w="1047115" h="965835">
                  <a:moveTo>
                    <a:pt x="139379" y="164276"/>
                  </a:moveTo>
                  <a:lnTo>
                    <a:pt x="139379" y="152176"/>
                  </a:lnTo>
                </a:path>
                <a:path w="1047115" h="965835">
                  <a:moveTo>
                    <a:pt x="348796" y="373926"/>
                  </a:moveTo>
                  <a:lnTo>
                    <a:pt x="348796" y="361594"/>
                  </a:lnTo>
                </a:path>
                <a:path w="1047115" h="965835">
                  <a:moveTo>
                    <a:pt x="348796" y="164276"/>
                  </a:moveTo>
                  <a:lnTo>
                    <a:pt x="348796" y="152176"/>
                  </a:lnTo>
                </a:path>
                <a:path w="1047115" h="965835">
                  <a:moveTo>
                    <a:pt x="558214" y="373694"/>
                  </a:moveTo>
                  <a:lnTo>
                    <a:pt x="558214" y="361594"/>
                  </a:lnTo>
                </a:path>
                <a:path w="1047115" h="965835">
                  <a:moveTo>
                    <a:pt x="558214" y="164276"/>
                  </a:moveTo>
                  <a:lnTo>
                    <a:pt x="558214" y="152176"/>
                  </a:lnTo>
                </a:path>
                <a:path w="1047115" h="965835">
                  <a:moveTo>
                    <a:pt x="767632" y="792762"/>
                  </a:moveTo>
                  <a:lnTo>
                    <a:pt x="767632" y="780430"/>
                  </a:lnTo>
                </a:path>
                <a:path w="1047115" h="965835">
                  <a:moveTo>
                    <a:pt x="767632" y="373694"/>
                  </a:moveTo>
                  <a:lnTo>
                    <a:pt x="767632" y="361594"/>
                  </a:lnTo>
                </a:path>
                <a:path w="1047115" h="965835">
                  <a:moveTo>
                    <a:pt x="767632" y="164276"/>
                  </a:moveTo>
                  <a:lnTo>
                    <a:pt x="767632" y="152176"/>
                  </a:lnTo>
                </a:path>
                <a:path w="1047115" h="965835">
                  <a:moveTo>
                    <a:pt x="977049" y="792762"/>
                  </a:moveTo>
                  <a:lnTo>
                    <a:pt x="977049" y="780430"/>
                  </a:lnTo>
                </a:path>
                <a:path w="1047115" h="965835">
                  <a:moveTo>
                    <a:pt x="977049" y="583344"/>
                  </a:moveTo>
                  <a:lnTo>
                    <a:pt x="977049" y="571012"/>
                  </a:lnTo>
                </a:path>
                <a:path w="1047115" h="965835">
                  <a:moveTo>
                    <a:pt x="977049" y="373694"/>
                  </a:moveTo>
                  <a:lnTo>
                    <a:pt x="977049" y="361594"/>
                  </a:lnTo>
                </a:path>
                <a:path w="1047115" h="965835">
                  <a:moveTo>
                    <a:pt x="977049" y="164276"/>
                  </a:moveTo>
                  <a:lnTo>
                    <a:pt x="977049" y="152176"/>
                  </a:lnTo>
                </a:path>
                <a:path w="1047115" h="965835">
                  <a:moveTo>
                    <a:pt x="139379" y="361594"/>
                  </a:moveTo>
                  <a:lnTo>
                    <a:pt x="136586" y="355079"/>
                  </a:lnTo>
                </a:path>
                <a:path w="1047115" h="965835">
                  <a:moveTo>
                    <a:pt x="139379" y="152176"/>
                  </a:moveTo>
                  <a:lnTo>
                    <a:pt x="136586" y="145661"/>
                  </a:lnTo>
                </a:path>
                <a:path w="1047115" h="965835">
                  <a:moveTo>
                    <a:pt x="348796" y="361594"/>
                  </a:moveTo>
                  <a:lnTo>
                    <a:pt x="346004" y="355079"/>
                  </a:lnTo>
                </a:path>
                <a:path w="1047115" h="965835">
                  <a:moveTo>
                    <a:pt x="348796" y="152176"/>
                  </a:moveTo>
                  <a:lnTo>
                    <a:pt x="346004" y="145661"/>
                  </a:lnTo>
                </a:path>
                <a:path w="1047115" h="965835">
                  <a:moveTo>
                    <a:pt x="558214" y="361594"/>
                  </a:moveTo>
                  <a:lnTo>
                    <a:pt x="555422" y="355079"/>
                  </a:lnTo>
                </a:path>
                <a:path w="1047115" h="965835">
                  <a:moveTo>
                    <a:pt x="767632" y="780430"/>
                  </a:moveTo>
                  <a:lnTo>
                    <a:pt x="765072" y="773914"/>
                  </a:lnTo>
                </a:path>
                <a:path w="1047115" h="965835">
                  <a:moveTo>
                    <a:pt x="558214" y="152176"/>
                  </a:moveTo>
                  <a:lnTo>
                    <a:pt x="555422" y="145661"/>
                  </a:lnTo>
                </a:path>
                <a:path w="1047115" h="965835">
                  <a:moveTo>
                    <a:pt x="767632" y="361594"/>
                  </a:moveTo>
                  <a:lnTo>
                    <a:pt x="764840" y="355079"/>
                  </a:lnTo>
                </a:path>
                <a:path w="1047115" h="965835">
                  <a:moveTo>
                    <a:pt x="977049" y="780430"/>
                  </a:moveTo>
                  <a:lnTo>
                    <a:pt x="974490" y="773914"/>
                  </a:lnTo>
                </a:path>
                <a:path w="1047115" h="965835">
                  <a:moveTo>
                    <a:pt x="767632" y="152176"/>
                  </a:moveTo>
                  <a:lnTo>
                    <a:pt x="764840" y="145661"/>
                  </a:lnTo>
                </a:path>
                <a:path w="1047115" h="965835">
                  <a:moveTo>
                    <a:pt x="977049" y="571012"/>
                  </a:moveTo>
                  <a:lnTo>
                    <a:pt x="974490" y="564497"/>
                  </a:lnTo>
                </a:path>
                <a:path w="1047115" h="965835">
                  <a:moveTo>
                    <a:pt x="977049" y="361594"/>
                  </a:moveTo>
                  <a:lnTo>
                    <a:pt x="974257" y="355079"/>
                  </a:lnTo>
                </a:path>
                <a:path w="1047115" h="965835">
                  <a:moveTo>
                    <a:pt x="977049" y="152176"/>
                  </a:moveTo>
                  <a:lnTo>
                    <a:pt x="974257" y="145661"/>
                  </a:lnTo>
                </a:path>
                <a:path w="1047115" h="965835">
                  <a:moveTo>
                    <a:pt x="765072" y="774147"/>
                  </a:moveTo>
                  <a:lnTo>
                    <a:pt x="755532" y="772286"/>
                  </a:lnTo>
                </a:path>
                <a:path w="1047115" h="965835">
                  <a:moveTo>
                    <a:pt x="974490" y="774147"/>
                  </a:moveTo>
                  <a:lnTo>
                    <a:pt x="964950" y="772053"/>
                  </a:lnTo>
                </a:path>
                <a:path w="1047115" h="965835">
                  <a:moveTo>
                    <a:pt x="974490" y="564497"/>
                  </a:moveTo>
                  <a:lnTo>
                    <a:pt x="964950" y="562635"/>
                  </a:lnTo>
                </a:path>
                <a:path w="1047115" h="965835">
                  <a:moveTo>
                    <a:pt x="136586" y="355079"/>
                  </a:moveTo>
                  <a:lnTo>
                    <a:pt x="127279" y="353217"/>
                  </a:lnTo>
                </a:path>
                <a:path w="1047115" h="965835">
                  <a:moveTo>
                    <a:pt x="346004" y="355079"/>
                  </a:moveTo>
                  <a:lnTo>
                    <a:pt x="336697" y="353217"/>
                  </a:lnTo>
                </a:path>
                <a:path w="1047115" h="965835">
                  <a:moveTo>
                    <a:pt x="555422" y="355079"/>
                  </a:moveTo>
                  <a:lnTo>
                    <a:pt x="546114" y="353217"/>
                  </a:lnTo>
                </a:path>
                <a:path w="1047115" h="965835">
                  <a:moveTo>
                    <a:pt x="764840" y="355079"/>
                  </a:moveTo>
                  <a:lnTo>
                    <a:pt x="755532" y="353217"/>
                  </a:lnTo>
                </a:path>
                <a:path w="1047115" h="965835">
                  <a:moveTo>
                    <a:pt x="974257" y="355079"/>
                  </a:moveTo>
                  <a:lnTo>
                    <a:pt x="964950" y="353217"/>
                  </a:lnTo>
                </a:path>
                <a:path w="1047115" h="965835">
                  <a:moveTo>
                    <a:pt x="136586" y="145661"/>
                  </a:moveTo>
                  <a:lnTo>
                    <a:pt x="127279" y="143800"/>
                  </a:lnTo>
                </a:path>
                <a:path w="1047115" h="965835">
                  <a:moveTo>
                    <a:pt x="346004" y="145661"/>
                  </a:moveTo>
                  <a:lnTo>
                    <a:pt x="336697" y="143800"/>
                  </a:lnTo>
                </a:path>
                <a:path w="1047115" h="965835">
                  <a:moveTo>
                    <a:pt x="555422" y="145661"/>
                  </a:moveTo>
                  <a:lnTo>
                    <a:pt x="546114" y="143800"/>
                  </a:lnTo>
                </a:path>
                <a:path w="1047115" h="965835">
                  <a:moveTo>
                    <a:pt x="764840" y="145661"/>
                  </a:moveTo>
                  <a:lnTo>
                    <a:pt x="755532" y="143800"/>
                  </a:lnTo>
                </a:path>
                <a:path w="1047115" h="965835">
                  <a:moveTo>
                    <a:pt x="974257" y="145661"/>
                  </a:moveTo>
                  <a:lnTo>
                    <a:pt x="964950" y="143800"/>
                  </a:lnTo>
                </a:path>
                <a:path w="1047115" h="965835">
                  <a:moveTo>
                    <a:pt x="868385" y="804629"/>
                  </a:moveTo>
                  <a:lnTo>
                    <a:pt x="848839" y="804629"/>
                  </a:lnTo>
                </a:path>
                <a:path w="1047115" h="965835">
                  <a:moveTo>
                    <a:pt x="868385" y="595211"/>
                  </a:moveTo>
                  <a:lnTo>
                    <a:pt x="848839" y="595211"/>
                  </a:lnTo>
                </a:path>
                <a:path w="1047115" h="965835">
                  <a:moveTo>
                    <a:pt x="868385" y="385561"/>
                  </a:moveTo>
                  <a:lnTo>
                    <a:pt x="848839" y="385561"/>
                  </a:lnTo>
                </a:path>
                <a:path w="1047115" h="965835">
                  <a:moveTo>
                    <a:pt x="658967" y="385561"/>
                  </a:moveTo>
                  <a:lnTo>
                    <a:pt x="639422" y="385561"/>
                  </a:lnTo>
                </a:path>
                <a:path w="1047115" h="965835">
                  <a:moveTo>
                    <a:pt x="449550" y="385793"/>
                  </a:moveTo>
                  <a:lnTo>
                    <a:pt x="429771" y="385793"/>
                  </a:lnTo>
                </a:path>
                <a:path w="1047115" h="965835">
                  <a:moveTo>
                    <a:pt x="240132" y="385793"/>
                  </a:moveTo>
                  <a:lnTo>
                    <a:pt x="220353" y="385793"/>
                  </a:lnTo>
                </a:path>
                <a:path w="1047115" h="965835">
                  <a:moveTo>
                    <a:pt x="30714" y="385793"/>
                  </a:moveTo>
                  <a:lnTo>
                    <a:pt x="10936" y="385793"/>
                  </a:lnTo>
                </a:path>
                <a:path w="1047115" h="965835">
                  <a:moveTo>
                    <a:pt x="868385" y="176143"/>
                  </a:moveTo>
                  <a:lnTo>
                    <a:pt x="848607" y="176143"/>
                  </a:lnTo>
                </a:path>
                <a:path w="1047115" h="965835">
                  <a:moveTo>
                    <a:pt x="658967" y="176143"/>
                  </a:moveTo>
                  <a:lnTo>
                    <a:pt x="639189" y="176143"/>
                  </a:lnTo>
                </a:path>
                <a:path w="1047115" h="965835">
                  <a:moveTo>
                    <a:pt x="449550" y="176143"/>
                  </a:moveTo>
                  <a:lnTo>
                    <a:pt x="429771" y="176143"/>
                  </a:lnTo>
                </a:path>
                <a:path w="1047115" h="965835">
                  <a:moveTo>
                    <a:pt x="240132" y="176143"/>
                  </a:moveTo>
                  <a:lnTo>
                    <a:pt x="220353" y="176143"/>
                  </a:lnTo>
                </a:path>
                <a:path w="1047115" h="965835">
                  <a:moveTo>
                    <a:pt x="30714" y="176143"/>
                  </a:moveTo>
                  <a:lnTo>
                    <a:pt x="10936" y="176143"/>
                  </a:lnTo>
                </a:path>
                <a:path w="1047115" h="965835">
                  <a:moveTo>
                    <a:pt x="67246" y="385793"/>
                  </a:moveTo>
                  <a:lnTo>
                    <a:pt x="67246" y="375555"/>
                  </a:lnTo>
                </a:path>
                <a:path w="1047115" h="965835">
                  <a:moveTo>
                    <a:pt x="67246" y="176143"/>
                  </a:moveTo>
                  <a:lnTo>
                    <a:pt x="67246" y="166138"/>
                  </a:lnTo>
                </a:path>
                <a:path w="1047115" h="965835">
                  <a:moveTo>
                    <a:pt x="276664" y="385793"/>
                  </a:moveTo>
                  <a:lnTo>
                    <a:pt x="276664" y="375555"/>
                  </a:lnTo>
                </a:path>
                <a:path w="1047115" h="965835">
                  <a:moveTo>
                    <a:pt x="276664" y="176143"/>
                  </a:moveTo>
                  <a:lnTo>
                    <a:pt x="276664" y="166138"/>
                  </a:lnTo>
                </a:path>
                <a:path w="1047115" h="965835">
                  <a:moveTo>
                    <a:pt x="486081" y="385793"/>
                  </a:moveTo>
                  <a:lnTo>
                    <a:pt x="486081" y="375555"/>
                  </a:lnTo>
                </a:path>
                <a:path w="1047115" h="965835">
                  <a:moveTo>
                    <a:pt x="486081" y="176143"/>
                  </a:moveTo>
                  <a:lnTo>
                    <a:pt x="486081" y="166138"/>
                  </a:lnTo>
                </a:path>
                <a:path w="1047115" h="965835">
                  <a:moveTo>
                    <a:pt x="695499" y="385561"/>
                  </a:moveTo>
                  <a:lnTo>
                    <a:pt x="695499" y="375555"/>
                  </a:lnTo>
                </a:path>
                <a:path w="1047115" h="965835">
                  <a:moveTo>
                    <a:pt x="695499" y="176143"/>
                  </a:moveTo>
                  <a:lnTo>
                    <a:pt x="695499" y="166138"/>
                  </a:lnTo>
                </a:path>
                <a:path w="1047115" h="965835">
                  <a:moveTo>
                    <a:pt x="904917" y="804629"/>
                  </a:moveTo>
                  <a:lnTo>
                    <a:pt x="904917" y="794391"/>
                  </a:lnTo>
                </a:path>
                <a:path w="1047115" h="965835">
                  <a:moveTo>
                    <a:pt x="904917" y="595211"/>
                  </a:moveTo>
                  <a:lnTo>
                    <a:pt x="904917" y="584973"/>
                  </a:lnTo>
                </a:path>
                <a:path w="1047115" h="965835">
                  <a:moveTo>
                    <a:pt x="904917" y="385561"/>
                  </a:moveTo>
                  <a:lnTo>
                    <a:pt x="904917" y="375555"/>
                  </a:lnTo>
                </a:path>
                <a:path w="1047115" h="965835">
                  <a:moveTo>
                    <a:pt x="904917" y="176143"/>
                  </a:moveTo>
                  <a:lnTo>
                    <a:pt x="904917" y="165905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3" name="object 1023" descr=""/>
            <p:cNvSpPr/>
            <p:nvPr/>
          </p:nvSpPr>
          <p:spPr>
            <a:xfrm>
              <a:off x="9869855" y="1503618"/>
              <a:ext cx="838200" cy="791845"/>
            </a:xfrm>
            <a:custGeom>
              <a:avLst/>
              <a:gdLst/>
              <a:ahLst/>
              <a:cxnLst/>
              <a:rect l="l" t="t" r="r" b="b"/>
              <a:pathLst>
                <a:path w="838200" h="791844">
                  <a:moveTo>
                    <a:pt x="232" y="791598"/>
                  </a:moveTo>
                  <a:lnTo>
                    <a:pt x="0" y="34902"/>
                  </a:lnTo>
                </a:path>
                <a:path w="838200" h="791844">
                  <a:moveTo>
                    <a:pt x="52587" y="791598"/>
                  </a:moveTo>
                  <a:lnTo>
                    <a:pt x="52354" y="32576"/>
                  </a:lnTo>
                </a:path>
                <a:path w="838200" h="791844">
                  <a:moveTo>
                    <a:pt x="104941" y="791598"/>
                  </a:moveTo>
                  <a:lnTo>
                    <a:pt x="104708" y="30481"/>
                  </a:lnTo>
                </a:path>
                <a:path w="838200" h="791844">
                  <a:moveTo>
                    <a:pt x="157295" y="791598"/>
                  </a:moveTo>
                  <a:lnTo>
                    <a:pt x="157063" y="28155"/>
                  </a:lnTo>
                </a:path>
                <a:path w="838200" h="791844">
                  <a:moveTo>
                    <a:pt x="209650" y="791598"/>
                  </a:moveTo>
                  <a:lnTo>
                    <a:pt x="209417" y="26060"/>
                  </a:lnTo>
                </a:path>
                <a:path w="838200" h="791844">
                  <a:moveTo>
                    <a:pt x="262004" y="791598"/>
                  </a:moveTo>
                  <a:lnTo>
                    <a:pt x="261772" y="23966"/>
                  </a:lnTo>
                </a:path>
                <a:path w="838200" h="791844">
                  <a:moveTo>
                    <a:pt x="314359" y="791598"/>
                  </a:moveTo>
                  <a:lnTo>
                    <a:pt x="314126" y="21639"/>
                  </a:lnTo>
                </a:path>
                <a:path w="838200" h="791844">
                  <a:moveTo>
                    <a:pt x="366713" y="791598"/>
                  </a:moveTo>
                  <a:lnTo>
                    <a:pt x="366481" y="19545"/>
                  </a:lnTo>
                </a:path>
                <a:path w="838200" h="791844">
                  <a:moveTo>
                    <a:pt x="419068" y="791598"/>
                  </a:moveTo>
                  <a:lnTo>
                    <a:pt x="418835" y="17451"/>
                  </a:lnTo>
                </a:path>
                <a:path w="838200" h="791844">
                  <a:moveTo>
                    <a:pt x="471422" y="791598"/>
                  </a:moveTo>
                  <a:lnTo>
                    <a:pt x="471189" y="15124"/>
                  </a:lnTo>
                </a:path>
                <a:path w="838200" h="791844">
                  <a:moveTo>
                    <a:pt x="523776" y="791598"/>
                  </a:moveTo>
                  <a:lnTo>
                    <a:pt x="523544" y="13030"/>
                  </a:lnTo>
                </a:path>
                <a:path w="838200" h="791844">
                  <a:moveTo>
                    <a:pt x="576131" y="791598"/>
                  </a:moveTo>
                  <a:lnTo>
                    <a:pt x="575898" y="10703"/>
                  </a:lnTo>
                </a:path>
                <a:path w="838200" h="791844">
                  <a:moveTo>
                    <a:pt x="628485" y="791598"/>
                  </a:moveTo>
                  <a:lnTo>
                    <a:pt x="628253" y="8609"/>
                  </a:lnTo>
                </a:path>
                <a:path w="838200" h="791844">
                  <a:moveTo>
                    <a:pt x="680840" y="791598"/>
                  </a:moveTo>
                  <a:lnTo>
                    <a:pt x="680607" y="6515"/>
                  </a:lnTo>
                </a:path>
                <a:path w="838200" h="791844">
                  <a:moveTo>
                    <a:pt x="733194" y="791598"/>
                  </a:moveTo>
                  <a:lnTo>
                    <a:pt x="733194" y="442569"/>
                  </a:lnTo>
                </a:path>
                <a:path w="838200" h="791844">
                  <a:moveTo>
                    <a:pt x="733194" y="372530"/>
                  </a:moveTo>
                  <a:lnTo>
                    <a:pt x="732962" y="4188"/>
                  </a:lnTo>
                </a:path>
                <a:path w="838200" h="791844">
                  <a:moveTo>
                    <a:pt x="785549" y="791598"/>
                  </a:moveTo>
                  <a:lnTo>
                    <a:pt x="785549" y="442569"/>
                  </a:lnTo>
                </a:path>
                <a:path w="838200" h="791844">
                  <a:moveTo>
                    <a:pt x="785549" y="372530"/>
                  </a:moveTo>
                  <a:lnTo>
                    <a:pt x="785316" y="2094"/>
                  </a:lnTo>
                </a:path>
                <a:path w="838200" h="791844">
                  <a:moveTo>
                    <a:pt x="837903" y="791598"/>
                  </a:moveTo>
                  <a:lnTo>
                    <a:pt x="837903" y="442569"/>
                  </a:lnTo>
                </a:path>
                <a:path w="838200" h="791844">
                  <a:moveTo>
                    <a:pt x="837903" y="372530"/>
                  </a:moveTo>
                  <a:lnTo>
                    <a:pt x="83767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4" name="object 1024" descr=""/>
            <p:cNvSpPr/>
            <p:nvPr/>
          </p:nvSpPr>
          <p:spPr>
            <a:xfrm>
              <a:off x="9173192" y="2294984"/>
              <a:ext cx="2600960" cy="29845"/>
            </a:xfrm>
            <a:custGeom>
              <a:avLst/>
              <a:gdLst/>
              <a:ahLst/>
              <a:cxnLst/>
              <a:rect l="l" t="t" r="r" b="b"/>
              <a:pathLst>
                <a:path w="2600959" h="29844">
                  <a:moveTo>
                    <a:pt x="0" y="232"/>
                  </a:moveTo>
                  <a:lnTo>
                    <a:pt x="0" y="29318"/>
                  </a:lnTo>
                  <a:lnTo>
                    <a:pt x="2600502" y="29318"/>
                  </a:lnTo>
                  <a:lnTo>
                    <a:pt x="0" y="232"/>
                  </a:lnTo>
                  <a:close/>
                </a:path>
                <a:path w="2600959" h="29844">
                  <a:moveTo>
                    <a:pt x="0" y="232"/>
                  </a:moveTo>
                  <a:lnTo>
                    <a:pt x="2600502" y="29318"/>
                  </a:lnTo>
                  <a:lnTo>
                    <a:pt x="2600502" y="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5" name="object 1025" descr=""/>
            <p:cNvSpPr/>
            <p:nvPr/>
          </p:nvSpPr>
          <p:spPr>
            <a:xfrm>
              <a:off x="9173192" y="2294984"/>
              <a:ext cx="2600960" cy="29845"/>
            </a:xfrm>
            <a:custGeom>
              <a:avLst/>
              <a:gdLst/>
              <a:ahLst/>
              <a:cxnLst/>
              <a:rect l="l" t="t" r="r" b="b"/>
              <a:pathLst>
                <a:path w="2600959" h="29844">
                  <a:moveTo>
                    <a:pt x="0" y="29318"/>
                  </a:moveTo>
                  <a:lnTo>
                    <a:pt x="0" y="232"/>
                  </a:lnTo>
                  <a:lnTo>
                    <a:pt x="2600502" y="29318"/>
                  </a:lnTo>
                  <a:lnTo>
                    <a:pt x="0" y="29318"/>
                  </a:lnTo>
                  <a:close/>
                </a:path>
                <a:path w="2600959" h="29844">
                  <a:moveTo>
                    <a:pt x="0" y="232"/>
                  </a:moveTo>
                  <a:lnTo>
                    <a:pt x="2600502" y="29318"/>
                  </a:lnTo>
                  <a:lnTo>
                    <a:pt x="2600502" y="0"/>
                  </a:lnTo>
                  <a:lnTo>
                    <a:pt x="0" y="23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6" name="object 1026" descr=""/>
            <p:cNvSpPr/>
            <p:nvPr/>
          </p:nvSpPr>
          <p:spPr>
            <a:xfrm>
              <a:off x="9173192" y="2294984"/>
              <a:ext cx="2600960" cy="29845"/>
            </a:xfrm>
            <a:custGeom>
              <a:avLst/>
              <a:gdLst/>
              <a:ahLst/>
              <a:cxnLst/>
              <a:rect l="l" t="t" r="r" b="b"/>
              <a:pathLst>
                <a:path w="2600959" h="29844">
                  <a:moveTo>
                    <a:pt x="2600502" y="0"/>
                  </a:moveTo>
                  <a:lnTo>
                    <a:pt x="0" y="232"/>
                  </a:lnTo>
                </a:path>
                <a:path w="2600959" h="29844">
                  <a:moveTo>
                    <a:pt x="2600502" y="29318"/>
                  </a:moveTo>
                  <a:lnTo>
                    <a:pt x="0" y="29318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7" name="object 1027" descr=""/>
            <p:cNvSpPr/>
            <p:nvPr/>
          </p:nvSpPr>
          <p:spPr>
            <a:xfrm>
              <a:off x="10726606" y="1329336"/>
              <a:ext cx="0" cy="547370"/>
            </a:xfrm>
            <a:custGeom>
              <a:avLst/>
              <a:gdLst/>
              <a:ahLst/>
              <a:cxnLst/>
              <a:rect l="l" t="t" r="r" b="b"/>
              <a:pathLst>
                <a:path w="0" h="547369">
                  <a:moveTo>
                    <a:pt x="0" y="0"/>
                  </a:moveTo>
                  <a:lnTo>
                    <a:pt x="0" y="546812"/>
                  </a:lnTo>
                </a:path>
              </a:pathLst>
            </a:custGeom>
            <a:ln w="79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8" name="object 1028" descr=""/>
            <p:cNvSpPr/>
            <p:nvPr/>
          </p:nvSpPr>
          <p:spPr>
            <a:xfrm>
              <a:off x="10726606" y="1946187"/>
              <a:ext cx="12065" cy="349250"/>
            </a:xfrm>
            <a:custGeom>
              <a:avLst/>
              <a:gdLst/>
              <a:ahLst/>
              <a:cxnLst/>
              <a:rect l="l" t="t" r="r" b="b"/>
              <a:pathLst>
                <a:path w="12065" h="349250">
                  <a:moveTo>
                    <a:pt x="0" y="0"/>
                  </a:moveTo>
                  <a:lnTo>
                    <a:pt x="0" y="349029"/>
                  </a:lnTo>
                </a:path>
                <a:path w="12065" h="349250">
                  <a:moveTo>
                    <a:pt x="11634" y="0"/>
                  </a:moveTo>
                  <a:lnTo>
                    <a:pt x="11634" y="349029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9" name="object 1029" descr=""/>
            <p:cNvSpPr/>
            <p:nvPr/>
          </p:nvSpPr>
          <p:spPr>
            <a:xfrm>
              <a:off x="10744057" y="1489191"/>
              <a:ext cx="2215515" cy="795655"/>
            </a:xfrm>
            <a:custGeom>
              <a:avLst/>
              <a:gdLst/>
              <a:ahLst/>
              <a:cxnLst/>
              <a:rect l="l" t="t" r="r" b="b"/>
              <a:pathLst>
                <a:path w="2215515" h="795655">
                  <a:moveTo>
                    <a:pt x="0" y="462813"/>
                  </a:moveTo>
                  <a:lnTo>
                    <a:pt x="0" y="794391"/>
                  </a:lnTo>
                </a:path>
                <a:path w="2215515" h="795655">
                  <a:moveTo>
                    <a:pt x="1063143" y="795321"/>
                  </a:moveTo>
                  <a:lnTo>
                    <a:pt x="1062911" y="0"/>
                  </a:lnTo>
                </a:path>
                <a:path w="2215515" h="795655">
                  <a:moveTo>
                    <a:pt x="1115498" y="779033"/>
                  </a:moveTo>
                  <a:lnTo>
                    <a:pt x="1115265" y="2326"/>
                  </a:lnTo>
                </a:path>
                <a:path w="2215515" h="795655">
                  <a:moveTo>
                    <a:pt x="1167852" y="762513"/>
                  </a:moveTo>
                  <a:lnTo>
                    <a:pt x="1167620" y="4421"/>
                  </a:lnTo>
                </a:path>
                <a:path w="2215515" h="795655">
                  <a:moveTo>
                    <a:pt x="1220207" y="745992"/>
                  </a:moveTo>
                  <a:lnTo>
                    <a:pt x="1219974" y="6515"/>
                  </a:lnTo>
                </a:path>
                <a:path w="2215515" h="795655">
                  <a:moveTo>
                    <a:pt x="1272561" y="729704"/>
                  </a:moveTo>
                  <a:lnTo>
                    <a:pt x="1272328" y="8842"/>
                  </a:lnTo>
                </a:path>
                <a:path w="2215515" h="795655">
                  <a:moveTo>
                    <a:pt x="1324916" y="713183"/>
                  </a:moveTo>
                  <a:lnTo>
                    <a:pt x="1324683" y="10936"/>
                  </a:lnTo>
                </a:path>
                <a:path w="2215515" h="795655">
                  <a:moveTo>
                    <a:pt x="1377270" y="696662"/>
                  </a:moveTo>
                  <a:lnTo>
                    <a:pt x="1377037" y="13030"/>
                  </a:lnTo>
                </a:path>
                <a:path w="2215515" h="795655">
                  <a:moveTo>
                    <a:pt x="1429624" y="680142"/>
                  </a:moveTo>
                  <a:lnTo>
                    <a:pt x="1429392" y="15357"/>
                  </a:lnTo>
                </a:path>
                <a:path w="2215515" h="795655">
                  <a:moveTo>
                    <a:pt x="1481979" y="663854"/>
                  </a:moveTo>
                  <a:lnTo>
                    <a:pt x="1481746" y="17451"/>
                  </a:lnTo>
                </a:path>
                <a:path w="2215515" h="795655">
                  <a:moveTo>
                    <a:pt x="1534333" y="647333"/>
                  </a:moveTo>
                  <a:lnTo>
                    <a:pt x="1534101" y="19545"/>
                  </a:lnTo>
                </a:path>
                <a:path w="2215515" h="795655">
                  <a:moveTo>
                    <a:pt x="1586688" y="630812"/>
                  </a:moveTo>
                  <a:lnTo>
                    <a:pt x="1586455" y="21872"/>
                  </a:lnTo>
                </a:path>
                <a:path w="2215515" h="795655">
                  <a:moveTo>
                    <a:pt x="1639042" y="614291"/>
                  </a:moveTo>
                  <a:lnTo>
                    <a:pt x="1638809" y="23966"/>
                  </a:lnTo>
                </a:path>
                <a:path w="2215515" h="795655">
                  <a:moveTo>
                    <a:pt x="1691397" y="598003"/>
                  </a:moveTo>
                  <a:lnTo>
                    <a:pt x="1691164" y="26060"/>
                  </a:lnTo>
                </a:path>
                <a:path w="2215515" h="795655">
                  <a:moveTo>
                    <a:pt x="1743751" y="581483"/>
                  </a:moveTo>
                  <a:lnTo>
                    <a:pt x="1743751" y="28387"/>
                  </a:lnTo>
                </a:path>
                <a:path w="2215515" h="795655">
                  <a:moveTo>
                    <a:pt x="1796105" y="564962"/>
                  </a:moveTo>
                  <a:lnTo>
                    <a:pt x="1796105" y="30481"/>
                  </a:lnTo>
                </a:path>
                <a:path w="2215515" h="795655">
                  <a:moveTo>
                    <a:pt x="1848460" y="548441"/>
                  </a:moveTo>
                  <a:lnTo>
                    <a:pt x="1848460" y="32576"/>
                  </a:lnTo>
                </a:path>
                <a:path w="2215515" h="795655">
                  <a:moveTo>
                    <a:pt x="1900814" y="532153"/>
                  </a:moveTo>
                  <a:lnTo>
                    <a:pt x="1900814" y="34902"/>
                  </a:lnTo>
                </a:path>
                <a:path w="2215515" h="795655">
                  <a:moveTo>
                    <a:pt x="1953169" y="515632"/>
                  </a:moveTo>
                  <a:lnTo>
                    <a:pt x="1953169" y="36997"/>
                  </a:lnTo>
                </a:path>
                <a:path w="2215515" h="795655">
                  <a:moveTo>
                    <a:pt x="2005523" y="499112"/>
                  </a:moveTo>
                  <a:lnTo>
                    <a:pt x="2005523" y="39091"/>
                  </a:lnTo>
                </a:path>
                <a:path w="2215515" h="795655">
                  <a:moveTo>
                    <a:pt x="2057878" y="482824"/>
                  </a:moveTo>
                  <a:lnTo>
                    <a:pt x="2057878" y="41418"/>
                  </a:lnTo>
                </a:path>
                <a:path w="2215515" h="795655">
                  <a:moveTo>
                    <a:pt x="2110232" y="466303"/>
                  </a:moveTo>
                  <a:lnTo>
                    <a:pt x="2110232" y="43512"/>
                  </a:lnTo>
                </a:path>
                <a:path w="2215515" h="795655">
                  <a:moveTo>
                    <a:pt x="2162586" y="449782"/>
                  </a:moveTo>
                  <a:lnTo>
                    <a:pt x="2162586" y="45839"/>
                  </a:lnTo>
                </a:path>
                <a:path w="2215515" h="795655">
                  <a:moveTo>
                    <a:pt x="2214941" y="433261"/>
                  </a:moveTo>
                  <a:lnTo>
                    <a:pt x="2214941" y="479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0" name="object 1030" descr=""/>
            <p:cNvSpPr/>
            <p:nvPr/>
          </p:nvSpPr>
          <p:spPr>
            <a:xfrm>
              <a:off x="11773694" y="1329336"/>
              <a:ext cx="0" cy="965835"/>
            </a:xfrm>
            <a:custGeom>
              <a:avLst/>
              <a:gdLst/>
              <a:ahLst/>
              <a:cxnLst/>
              <a:rect l="l" t="t" r="r" b="b"/>
              <a:pathLst>
                <a:path w="0" h="965835">
                  <a:moveTo>
                    <a:pt x="0" y="0"/>
                  </a:moveTo>
                  <a:lnTo>
                    <a:pt x="0" y="965648"/>
                  </a:lnTo>
                </a:path>
              </a:pathLst>
            </a:custGeom>
            <a:ln w="79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1" name="object 1031" descr=""/>
            <p:cNvSpPr/>
            <p:nvPr/>
          </p:nvSpPr>
          <p:spPr>
            <a:xfrm>
              <a:off x="12995298" y="1525490"/>
              <a:ext cx="0" cy="386080"/>
            </a:xfrm>
            <a:custGeom>
              <a:avLst/>
              <a:gdLst/>
              <a:ahLst/>
              <a:cxnLst/>
              <a:rect l="l" t="t" r="r" b="b"/>
              <a:pathLst>
                <a:path w="0" h="386080">
                  <a:moveTo>
                    <a:pt x="0" y="0"/>
                  </a:moveTo>
                  <a:lnTo>
                    <a:pt x="0" y="385561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2" name="object 1032" descr=""/>
            <p:cNvSpPr/>
            <p:nvPr/>
          </p:nvSpPr>
          <p:spPr>
            <a:xfrm>
              <a:off x="9854265" y="1525956"/>
              <a:ext cx="0" cy="769620"/>
            </a:xfrm>
            <a:custGeom>
              <a:avLst/>
              <a:gdLst/>
              <a:ahLst/>
              <a:cxnLst/>
              <a:rect l="l" t="t" r="r" b="b"/>
              <a:pathLst>
                <a:path w="0" h="769619">
                  <a:moveTo>
                    <a:pt x="0" y="0"/>
                  </a:moveTo>
                  <a:lnTo>
                    <a:pt x="0" y="76926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3" name="object 1033" descr=""/>
            <p:cNvSpPr/>
            <p:nvPr/>
          </p:nvSpPr>
          <p:spPr>
            <a:xfrm>
              <a:off x="14165012" y="1504781"/>
              <a:ext cx="2513330" cy="406400"/>
            </a:xfrm>
            <a:custGeom>
              <a:avLst/>
              <a:gdLst/>
              <a:ahLst/>
              <a:cxnLst/>
              <a:rect l="l" t="t" r="r" b="b"/>
              <a:pathLst>
                <a:path w="2513330" h="406400">
                  <a:moveTo>
                    <a:pt x="314126" y="406037"/>
                  </a:moveTo>
                  <a:lnTo>
                    <a:pt x="314126" y="45839"/>
                  </a:lnTo>
                </a:path>
                <a:path w="2513330" h="406400">
                  <a:moveTo>
                    <a:pt x="366481" y="406037"/>
                  </a:moveTo>
                  <a:lnTo>
                    <a:pt x="366481" y="43512"/>
                  </a:lnTo>
                </a:path>
                <a:path w="2513330" h="406400">
                  <a:moveTo>
                    <a:pt x="418835" y="406037"/>
                  </a:moveTo>
                  <a:lnTo>
                    <a:pt x="418835" y="41418"/>
                  </a:lnTo>
                </a:path>
                <a:path w="2513330" h="406400">
                  <a:moveTo>
                    <a:pt x="471189" y="406037"/>
                  </a:moveTo>
                  <a:lnTo>
                    <a:pt x="471189" y="39323"/>
                  </a:lnTo>
                </a:path>
                <a:path w="2513330" h="406400">
                  <a:moveTo>
                    <a:pt x="523544" y="406037"/>
                  </a:moveTo>
                  <a:lnTo>
                    <a:pt x="523544" y="36997"/>
                  </a:lnTo>
                </a:path>
                <a:path w="2513330" h="406400">
                  <a:moveTo>
                    <a:pt x="575898" y="406037"/>
                  </a:moveTo>
                  <a:lnTo>
                    <a:pt x="575898" y="34902"/>
                  </a:lnTo>
                </a:path>
                <a:path w="2513330" h="406400">
                  <a:moveTo>
                    <a:pt x="628253" y="406037"/>
                  </a:moveTo>
                  <a:lnTo>
                    <a:pt x="628253" y="32576"/>
                  </a:lnTo>
                </a:path>
                <a:path w="2513330" h="406400">
                  <a:moveTo>
                    <a:pt x="680607" y="120996"/>
                  </a:moveTo>
                  <a:lnTo>
                    <a:pt x="680607" y="30481"/>
                  </a:lnTo>
                </a:path>
                <a:path w="2513330" h="406400">
                  <a:moveTo>
                    <a:pt x="732962" y="120996"/>
                  </a:moveTo>
                  <a:lnTo>
                    <a:pt x="732962" y="28387"/>
                  </a:lnTo>
                </a:path>
                <a:path w="2513330" h="406400">
                  <a:moveTo>
                    <a:pt x="785316" y="120996"/>
                  </a:moveTo>
                  <a:lnTo>
                    <a:pt x="785316" y="26060"/>
                  </a:lnTo>
                </a:path>
                <a:path w="2513330" h="406400">
                  <a:moveTo>
                    <a:pt x="837670" y="120996"/>
                  </a:moveTo>
                  <a:lnTo>
                    <a:pt x="837670" y="23966"/>
                  </a:lnTo>
                </a:path>
                <a:path w="2513330" h="406400">
                  <a:moveTo>
                    <a:pt x="890025" y="120996"/>
                  </a:moveTo>
                  <a:lnTo>
                    <a:pt x="890025" y="21872"/>
                  </a:lnTo>
                </a:path>
                <a:path w="2513330" h="406400">
                  <a:moveTo>
                    <a:pt x="942379" y="120996"/>
                  </a:moveTo>
                  <a:lnTo>
                    <a:pt x="942379" y="19545"/>
                  </a:lnTo>
                </a:path>
                <a:path w="2513330" h="406400">
                  <a:moveTo>
                    <a:pt x="994734" y="406037"/>
                  </a:moveTo>
                  <a:lnTo>
                    <a:pt x="994734" y="17451"/>
                  </a:lnTo>
                </a:path>
                <a:path w="2513330" h="406400">
                  <a:moveTo>
                    <a:pt x="1047088" y="120996"/>
                  </a:moveTo>
                  <a:lnTo>
                    <a:pt x="1047088" y="15124"/>
                  </a:lnTo>
                </a:path>
                <a:path w="2513330" h="406400">
                  <a:moveTo>
                    <a:pt x="1099443" y="120996"/>
                  </a:moveTo>
                  <a:lnTo>
                    <a:pt x="1099443" y="13030"/>
                  </a:lnTo>
                </a:path>
                <a:path w="2513330" h="406400">
                  <a:moveTo>
                    <a:pt x="1151797" y="120996"/>
                  </a:moveTo>
                  <a:lnTo>
                    <a:pt x="1151797" y="10936"/>
                  </a:lnTo>
                </a:path>
                <a:path w="2513330" h="406400">
                  <a:moveTo>
                    <a:pt x="1204151" y="120996"/>
                  </a:moveTo>
                  <a:lnTo>
                    <a:pt x="1204151" y="8609"/>
                  </a:lnTo>
                </a:path>
                <a:path w="2513330" h="406400">
                  <a:moveTo>
                    <a:pt x="1256506" y="120996"/>
                  </a:moveTo>
                  <a:lnTo>
                    <a:pt x="1256506" y="6515"/>
                  </a:lnTo>
                </a:path>
                <a:path w="2513330" h="406400">
                  <a:moveTo>
                    <a:pt x="1308860" y="120996"/>
                  </a:moveTo>
                  <a:lnTo>
                    <a:pt x="1308860" y="4421"/>
                  </a:lnTo>
                </a:path>
                <a:path w="2513330" h="406400">
                  <a:moveTo>
                    <a:pt x="1361215" y="406037"/>
                  </a:moveTo>
                  <a:lnTo>
                    <a:pt x="1361215" y="2094"/>
                  </a:lnTo>
                </a:path>
                <a:path w="2513330" h="406400">
                  <a:moveTo>
                    <a:pt x="1413569" y="120996"/>
                  </a:moveTo>
                  <a:lnTo>
                    <a:pt x="1413569" y="0"/>
                  </a:lnTo>
                </a:path>
                <a:path w="2513330" h="406400">
                  <a:moveTo>
                    <a:pt x="1465924" y="120996"/>
                  </a:moveTo>
                  <a:lnTo>
                    <a:pt x="1465924" y="698"/>
                  </a:lnTo>
                </a:path>
                <a:path w="2513330" h="406400">
                  <a:moveTo>
                    <a:pt x="1518278" y="120996"/>
                  </a:moveTo>
                  <a:lnTo>
                    <a:pt x="1518278" y="3024"/>
                  </a:lnTo>
                </a:path>
                <a:path w="2513330" h="406400">
                  <a:moveTo>
                    <a:pt x="1570632" y="120996"/>
                  </a:moveTo>
                  <a:lnTo>
                    <a:pt x="1570632" y="5119"/>
                  </a:lnTo>
                </a:path>
                <a:path w="2513330" h="406400">
                  <a:moveTo>
                    <a:pt x="1622987" y="120996"/>
                  </a:moveTo>
                  <a:lnTo>
                    <a:pt x="1622987" y="7213"/>
                  </a:lnTo>
                </a:path>
                <a:path w="2513330" h="406400">
                  <a:moveTo>
                    <a:pt x="1675341" y="406037"/>
                  </a:moveTo>
                  <a:lnTo>
                    <a:pt x="1675341" y="9540"/>
                  </a:lnTo>
                </a:path>
                <a:path w="2513330" h="406400">
                  <a:moveTo>
                    <a:pt x="1727696" y="120996"/>
                  </a:moveTo>
                  <a:lnTo>
                    <a:pt x="1727696" y="11634"/>
                  </a:lnTo>
                </a:path>
                <a:path w="2513330" h="406400">
                  <a:moveTo>
                    <a:pt x="1780050" y="120996"/>
                  </a:moveTo>
                  <a:lnTo>
                    <a:pt x="1780050" y="13961"/>
                  </a:lnTo>
                </a:path>
                <a:path w="2513330" h="406400">
                  <a:moveTo>
                    <a:pt x="1832405" y="120996"/>
                  </a:moveTo>
                  <a:lnTo>
                    <a:pt x="1832405" y="16055"/>
                  </a:lnTo>
                </a:path>
                <a:path w="2513330" h="406400">
                  <a:moveTo>
                    <a:pt x="1884759" y="120764"/>
                  </a:moveTo>
                  <a:lnTo>
                    <a:pt x="1884759" y="18149"/>
                  </a:lnTo>
                </a:path>
                <a:path w="2513330" h="406400">
                  <a:moveTo>
                    <a:pt x="1937113" y="120764"/>
                  </a:moveTo>
                  <a:lnTo>
                    <a:pt x="1937113" y="20476"/>
                  </a:lnTo>
                </a:path>
                <a:path w="2513330" h="406400">
                  <a:moveTo>
                    <a:pt x="1989468" y="120764"/>
                  </a:moveTo>
                  <a:lnTo>
                    <a:pt x="1989468" y="22570"/>
                  </a:lnTo>
                </a:path>
                <a:path w="2513330" h="406400">
                  <a:moveTo>
                    <a:pt x="2041822" y="406037"/>
                  </a:moveTo>
                  <a:lnTo>
                    <a:pt x="2041822" y="24664"/>
                  </a:lnTo>
                </a:path>
                <a:path w="2513330" h="406400">
                  <a:moveTo>
                    <a:pt x="2094177" y="120764"/>
                  </a:moveTo>
                  <a:lnTo>
                    <a:pt x="2094177" y="26991"/>
                  </a:lnTo>
                </a:path>
                <a:path w="2513330" h="406400">
                  <a:moveTo>
                    <a:pt x="2146531" y="120764"/>
                  </a:moveTo>
                  <a:lnTo>
                    <a:pt x="2146531" y="29085"/>
                  </a:lnTo>
                </a:path>
                <a:path w="2513330" h="406400">
                  <a:moveTo>
                    <a:pt x="2198886" y="120764"/>
                  </a:moveTo>
                  <a:lnTo>
                    <a:pt x="2198886" y="31412"/>
                  </a:lnTo>
                </a:path>
                <a:path w="2513330" h="406400">
                  <a:moveTo>
                    <a:pt x="2251240" y="120764"/>
                  </a:moveTo>
                  <a:lnTo>
                    <a:pt x="2251240" y="33506"/>
                  </a:lnTo>
                </a:path>
                <a:path w="2513330" h="406400">
                  <a:moveTo>
                    <a:pt x="2303594" y="120764"/>
                  </a:moveTo>
                  <a:lnTo>
                    <a:pt x="2303594" y="35601"/>
                  </a:lnTo>
                </a:path>
                <a:path w="2513330" h="406400">
                  <a:moveTo>
                    <a:pt x="2355949" y="120764"/>
                  </a:moveTo>
                  <a:lnTo>
                    <a:pt x="2355949" y="37927"/>
                  </a:lnTo>
                </a:path>
                <a:path w="2513330" h="406400">
                  <a:moveTo>
                    <a:pt x="2408303" y="406037"/>
                  </a:moveTo>
                  <a:lnTo>
                    <a:pt x="2408303" y="40022"/>
                  </a:lnTo>
                </a:path>
                <a:path w="2513330" h="406400">
                  <a:moveTo>
                    <a:pt x="2460658" y="132398"/>
                  </a:moveTo>
                  <a:lnTo>
                    <a:pt x="2460658" y="42116"/>
                  </a:lnTo>
                </a:path>
                <a:path w="2513330" h="406400">
                  <a:moveTo>
                    <a:pt x="2513012" y="132398"/>
                  </a:moveTo>
                  <a:lnTo>
                    <a:pt x="2513012" y="44443"/>
                  </a:lnTo>
                </a:path>
                <a:path w="2513330" h="406400">
                  <a:moveTo>
                    <a:pt x="0" y="406037"/>
                  </a:moveTo>
                  <a:lnTo>
                    <a:pt x="0" y="58869"/>
                  </a:lnTo>
                </a:path>
                <a:path w="2513330" h="406400">
                  <a:moveTo>
                    <a:pt x="52354" y="406037"/>
                  </a:moveTo>
                  <a:lnTo>
                    <a:pt x="52354" y="56775"/>
                  </a:lnTo>
                </a:path>
                <a:path w="2513330" h="406400">
                  <a:moveTo>
                    <a:pt x="104708" y="406037"/>
                  </a:moveTo>
                  <a:lnTo>
                    <a:pt x="104708" y="54448"/>
                  </a:lnTo>
                </a:path>
                <a:path w="2513330" h="406400">
                  <a:moveTo>
                    <a:pt x="157063" y="406037"/>
                  </a:moveTo>
                  <a:lnTo>
                    <a:pt x="157063" y="52354"/>
                  </a:lnTo>
                </a:path>
                <a:path w="2513330" h="406400">
                  <a:moveTo>
                    <a:pt x="209417" y="406037"/>
                  </a:moveTo>
                  <a:lnTo>
                    <a:pt x="209417" y="50027"/>
                  </a:lnTo>
                </a:path>
                <a:path w="2513330" h="406400">
                  <a:moveTo>
                    <a:pt x="261772" y="406037"/>
                  </a:moveTo>
                  <a:lnTo>
                    <a:pt x="261772" y="479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4" name="object 1034" descr=""/>
            <p:cNvSpPr/>
            <p:nvPr/>
          </p:nvSpPr>
          <p:spPr>
            <a:xfrm>
              <a:off x="14112890" y="1538055"/>
              <a:ext cx="2967355" cy="401955"/>
            </a:xfrm>
            <a:custGeom>
              <a:avLst/>
              <a:gdLst/>
              <a:ahLst/>
              <a:cxnLst/>
              <a:rect l="l" t="t" r="r" b="b"/>
              <a:pathLst>
                <a:path w="2967355" h="401955">
                  <a:moveTo>
                    <a:pt x="349262" y="0"/>
                  </a:moveTo>
                  <a:lnTo>
                    <a:pt x="349262" y="372763"/>
                  </a:lnTo>
                </a:path>
                <a:path w="2967355" h="401955">
                  <a:moveTo>
                    <a:pt x="2617488" y="232"/>
                  </a:moveTo>
                  <a:lnTo>
                    <a:pt x="2617488" y="372763"/>
                  </a:lnTo>
                </a:path>
                <a:path w="2967355" h="401955">
                  <a:moveTo>
                    <a:pt x="0" y="14659"/>
                  </a:moveTo>
                  <a:lnTo>
                    <a:pt x="0" y="372763"/>
                  </a:lnTo>
                </a:path>
                <a:path w="2967355" h="401955">
                  <a:moveTo>
                    <a:pt x="2966750" y="14659"/>
                  </a:moveTo>
                  <a:lnTo>
                    <a:pt x="2966750" y="401616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5" name="object 1035" descr=""/>
            <p:cNvSpPr/>
            <p:nvPr/>
          </p:nvSpPr>
          <p:spPr>
            <a:xfrm>
              <a:off x="15182550" y="1637180"/>
              <a:ext cx="1350010" cy="267970"/>
            </a:xfrm>
            <a:custGeom>
              <a:avLst/>
              <a:gdLst/>
              <a:ahLst/>
              <a:cxnLst/>
              <a:rect l="l" t="t" r="r" b="b"/>
              <a:pathLst>
                <a:path w="1350009" h="267969">
                  <a:moveTo>
                    <a:pt x="0" y="232"/>
                  </a:moveTo>
                  <a:lnTo>
                    <a:pt x="302492" y="232"/>
                  </a:lnTo>
                </a:path>
                <a:path w="1350009" h="267969">
                  <a:moveTo>
                    <a:pt x="0" y="11867"/>
                  </a:moveTo>
                  <a:lnTo>
                    <a:pt x="302492" y="11867"/>
                  </a:lnTo>
                </a:path>
                <a:path w="1350009" h="267969">
                  <a:moveTo>
                    <a:pt x="0" y="23501"/>
                  </a:moveTo>
                  <a:lnTo>
                    <a:pt x="302492" y="23501"/>
                  </a:lnTo>
                </a:path>
                <a:path w="1350009" h="267969">
                  <a:moveTo>
                    <a:pt x="0" y="35135"/>
                  </a:moveTo>
                  <a:lnTo>
                    <a:pt x="302492" y="35135"/>
                  </a:lnTo>
                </a:path>
                <a:path w="1350009" h="267969">
                  <a:moveTo>
                    <a:pt x="0" y="46769"/>
                  </a:moveTo>
                  <a:lnTo>
                    <a:pt x="302492" y="46769"/>
                  </a:lnTo>
                </a:path>
                <a:path w="1350009" h="267969">
                  <a:moveTo>
                    <a:pt x="0" y="58404"/>
                  </a:moveTo>
                  <a:lnTo>
                    <a:pt x="302492" y="58404"/>
                  </a:lnTo>
                </a:path>
                <a:path w="1350009" h="267969">
                  <a:moveTo>
                    <a:pt x="0" y="70038"/>
                  </a:moveTo>
                  <a:lnTo>
                    <a:pt x="302492" y="70038"/>
                  </a:lnTo>
                </a:path>
                <a:path w="1350009" h="267969">
                  <a:moveTo>
                    <a:pt x="0" y="81672"/>
                  </a:moveTo>
                  <a:lnTo>
                    <a:pt x="302492" y="81672"/>
                  </a:lnTo>
                </a:path>
                <a:path w="1350009" h="267969">
                  <a:moveTo>
                    <a:pt x="0" y="93307"/>
                  </a:moveTo>
                  <a:lnTo>
                    <a:pt x="302492" y="93307"/>
                  </a:lnTo>
                </a:path>
                <a:path w="1350009" h="267969">
                  <a:moveTo>
                    <a:pt x="0" y="104941"/>
                  </a:moveTo>
                  <a:lnTo>
                    <a:pt x="302492" y="104941"/>
                  </a:lnTo>
                </a:path>
                <a:path w="1350009" h="267969">
                  <a:moveTo>
                    <a:pt x="0" y="116575"/>
                  </a:moveTo>
                  <a:lnTo>
                    <a:pt x="302492" y="116575"/>
                  </a:lnTo>
                </a:path>
                <a:path w="1350009" h="267969">
                  <a:moveTo>
                    <a:pt x="0" y="128210"/>
                  </a:moveTo>
                  <a:lnTo>
                    <a:pt x="302492" y="128210"/>
                  </a:lnTo>
                </a:path>
                <a:path w="1350009" h="267969">
                  <a:moveTo>
                    <a:pt x="0" y="139844"/>
                  </a:moveTo>
                  <a:lnTo>
                    <a:pt x="302492" y="139844"/>
                  </a:lnTo>
                </a:path>
                <a:path w="1350009" h="267969">
                  <a:moveTo>
                    <a:pt x="0" y="151478"/>
                  </a:moveTo>
                  <a:lnTo>
                    <a:pt x="302492" y="151478"/>
                  </a:lnTo>
                </a:path>
                <a:path w="1350009" h="267969">
                  <a:moveTo>
                    <a:pt x="0" y="163113"/>
                  </a:moveTo>
                  <a:lnTo>
                    <a:pt x="302492" y="163113"/>
                  </a:lnTo>
                </a:path>
                <a:path w="1350009" h="267969">
                  <a:moveTo>
                    <a:pt x="0" y="174747"/>
                  </a:moveTo>
                  <a:lnTo>
                    <a:pt x="302492" y="174747"/>
                  </a:lnTo>
                </a:path>
                <a:path w="1350009" h="267969">
                  <a:moveTo>
                    <a:pt x="0" y="186381"/>
                  </a:moveTo>
                  <a:lnTo>
                    <a:pt x="302492" y="186381"/>
                  </a:lnTo>
                </a:path>
                <a:path w="1350009" h="267969">
                  <a:moveTo>
                    <a:pt x="0" y="198016"/>
                  </a:moveTo>
                  <a:lnTo>
                    <a:pt x="302492" y="198016"/>
                  </a:lnTo>
                </a:path>
                <a:path w="1350009" h="267969">
                  <a:moveTo>
                    <a:pt x="0" y="209650"/>
                  </a:moveTo>
                  <a:lnTo>
                    <a:pt x="302492" y="209650"/>
                  </a:lnTo>
                </a:path>
                <a:path w="1350009" h="267969">
                  <a:moveTo>
                    <a:pt x="0" y="221284"/>
                  </a:moveTo>
                  <a:lnTo>
                    <a:pt x="302492" y="221284"/>
                  </a:lnTo>
                </a:path>
                <a:path w="1350009" h="267969">
                  <a:moveTo>
                    <a:pt x="0" y="232919"/>
                  </a:moveTo>
                  <a:lnTo>
                    <a:pt x="302492" y="232919"/>
                  </a:lnTo>
                </a:path>
                <a:path w="1350009" h="267969">
                  <a:moveTo>
                    <a:pt x="0" y="244553"/>
                  </a:moveTo>
                  <a:lnTo>
                    <a:pt x="302492" y="244553"/>
                  </a:lnTo>
                </a:path>
                <a:path w="1350009" h="267969">
                  <a:moveTo>
                    <a:pt x="0" y="256187"/>
                  </a:moveTo>
                  <a:lnTo>
                    <a:pt x="302492" y="256187"/>
                  </a:lnTo>
                </a:path>
                <a:path w="1350009" h="267969">
                  <a:moveTo>
                    <a:pt x="0" y="267821"/>
                  </a:moveTo>
                  <a:lnTo>
                    <a:pt x="302492" y="267821"/>
                  </a:lnTo>
                </a:path>
                <a:path w="1350009" h="267969">
                  <a:moveTo>
                    <a:pt x="349029" y="232"/>
                  </a:moveTo>
                  <a:lnTo>
                    <a:pt x="651521" y="232"/>
                  </a:lnTo>
                </a:path>
                <a:path w="1350009" h="267969">
                  <a:moveTo>
                    <a:pt x="349029" y="11867"/>
                  </a:moveTo>
                  <a:lnTo>
                    <a:pt x="651521" y="11867"/>
                  </a:lnTo>
                </a:path>
                <a:path w="1350009" h="267969">
                  <a:moveTo>
                    <a:pt x="349029" y="23501"/>
                  </a:moveTo>
                  <a:lnTo>
                    <a:pt x="651521" y="23501"/>
                  </a:lnTo>
                </a:path>
                <a:path w="1350009" h="267969">
                  <a:moveTo>
                    <a:pt x="349029" y="35135"/>
                  </a:moveTo>
                  <a:lnTo>
                    <a:pt x="651521" y="35135"/>
                  </a:lnTo>
                </a:path>
                <a:path w="1350009" h="267969">
                  <a:moveTo>
                    <a:pt x="349029" y="46769"/>
                  </a:moveTo>
                  <a:lnTo>
                    <a:pt x="651521" y="46769"/>
                  </a:lnTo>
                </a:path>
                <a:path w="1350009" h="267969">
                  <a:moveTo>
                    <a:pt x="349029" y="58404"/>
                  </a:moveTo>
                  <a:lnTo>
                    <a:pt x="651521" y="58404"/>
                  </a:lnTo>
                </a:path>
                <a:path w="1350009" h="267969">
                  <a:moveTo>
                    <a:pt x="349029" y="70038"/>
                  </a:moveTo>
                  <a:lnTo>
                    <a:pt x="651521" y="70038"/>
                  </a:lnTo>
                </a:path>
                <a:path w="1350009" h="267969">
                  <a:moveTo>
                    <a:pt x="349029" y="81672"/>
                  </a:moveTo>
                  <a:lnTo>
                    <a:pt x="651521" y="81672"/>
                  </a:lnTo>
                </a:path>
                <a:path w="1350009" h="267969">
                  <a:moveTo>
                    <a:pt x="349029" y="93307"/>
                  </a:moveTo>
                  <a:lnTo>
                    <a:pt x="651521" y="93307"/>
                  </a:lnTo>
                </a:path>
                <a:path w="1350009" h="267969">
                  <a:moveTo>
                    <a:pt x="349029" y="104941"/>
                  </a:moveTo>
                  <a:lnTo>
                    <a:pt x="651521" y="104941"/>
                  </a:lnTo>
                </a:path>
                <a:path w="1350009" h="267969">
                  <a:moveTo>
                    <a:pt x="349029" y="116575"/>
                  </a:moveTo>
                  <a:lnTo>
                    <a:pt x="651521" y="116575"/>
                  </a:lnTo>
                </a:path>
                <a:path w="1350009" h="267969">
                  <a:moveTo>
                    <a:pt x="349029" y="128210"/>
                  </a:moveTo>
                  <a:lnTo>
                    <a:pt x="651521" y="128210"/>
                  </a:lnTo>
                </a:path>
                <a:path w="1350009" h="267969">
                  <a:moveTo>
                    <a:pt x="349029" y="139844"/>
                  </a:moveTo>
                  <a:lnTo>
                    <a:pt x="651521" y="139844"/>
                  </a:lnTo>
                </a:path>
                <a:path w="1350009" h="267969">
                  <a:moveTo>
                    <a:pt x="349029" y="151478"/>
                  </a:moveTo>
                  <a:lnTo>
                    <a:pt x="651521" y="151478"/>
                  </a:lnTo>
                </a:path>
                <a:path w="1350009" h="267969">
                  <a:moveTo>
                    <a:pt x="349029" y="163113"/>
                  </a:moveTo>
                  <a:lnTo>
                    <a:pt x="651521" y="163113"/>
                  </a:lnTo>
                </a:path>
                <a:path w="1350009" h="267969">
                  <a:moveTo>
                    <a:pt x="349029" y="174747"/>
                  </a:moveTo>
                  <a:lnTo>
                    <a:pt x="651521" y="174747"/>
                  </a:lnTo>
                </a:path>
                <a:path w="1350009" h="267969">
                  <a:moveTo>
                    <a:pt x="349029" y="186381"/>
                  </a:moveTo>
                  <a:lnTo>
                    <a:pt x="651521" y="186381"/>
                  </a:lnTo>
                </a:path>
                <a:path w="1350009" h="267969">
                  <a:moveTo>
                    <a:pt x="349029" y="198016"/>
                  </a:moveTo>
                  <a:lnTo>
                    <a:pt x="651521" y="198016"/>
                  </a:lnTo>
                </a:path>
                <a:path w="1350009" h="267969">
                  <a:moveTo>
                    <a:pt x="349029" y="209650"/>
                  </a:moveTo>
                  <a:lnTo>
                    <a:pt x="651521" y="209650"/>
                  </a:lnTo>
                </a:path>
                <a:path w="1350009" h="267969">
                  <a:moveTo>
                    <a:pt x="349029" y="221284"/>
                  </a:moveTo>
                  <a:lnTo>
                    <a:pt x="651521" y="221284"/>
                  </a:lnTo>
                </a:path>
                <a:path w="1350009" h="267969">
                  <a:moveTo>
                    <a:pt x="349029" y="232919"/>
                  </a:moveTo>
                  <a:lnTo>
                    <a:pt x="651521" y="232919"/>
                  </a:lnTo>
                </a:path>
                <a:path w="1350009" h="267969">
                  <a:moveTo>
                    <a:pt x="349029" y="244553"/>
                  </a:moveTo>
                  <a:lnTo>
                    <a:pt x="651521" y="244553"/>
                  </a:lnTo>
                </a:path>
                <a:path w="1350009" h="267969">
                  <a:moveTo>
                    <a:pt x="349029" y="256187"/>
                  </a:moveTo>
                  <a:lnTo>
                    <a:pt x="651521" y="256187"/>
                  </a:lnTo>
                </a:path>
                <a:path w="1350009" h="267969">
                  <a:moveTo>
                    <a:pt x="349029" y="267821"/>
                  </a:moveTo>
                  <a:lnTo>
                    <a:pt x="651521" y="267821"/>
                  </a:lnTo>
                </a:path>
                <a:path w="1350009" h="267969">
                  <a:moveTo>
                    <a:pt x="698059" y="232"/>
                  </a:moveTo>
                  <a:lnTo>
                    <a:pt x="1000551" y="0"/>
                  </a:lnTo>
                </a:path>
                <a:path w="1350009" h="267969">
                  <a:moveTo>
                    <a:pt x="698059" y="11867"/>
                  </a:moveTo>
                  <a:lnTo>
                    <a:pt x="1000551" y="11634"/>
                  </a:lnTo>
                </a:path>
                <a:path w="1350009" h="267969">
                  <a:moveTo>
                    <a:pt x="698059" y="23501"/>
                  </a:moveTo>
                  <a:lnTo>
                    <a:pt x="1000551" y="23268"/>
                  </a:lnTo>
                </a:path>
                <a:path w="1350009" h="267969">
                  <a:moveTo>
                    <a:pt x="698059" y="35135"/>
                  </a:moveTo>
                  <a:lnTo>
                    <a:pt x="1000551" y="34902"/>
                  </a:lnTo>
                </a:path>
                <a:path w="1350009" h="267969">
                  <a:moveTo>
                    <a:pt x="698059" y="46769"/>
                  </a:moveTo>
                  <a:lnTo>
                    <a:pt x="1000551" y="46537"/>
                  </a:lnTo>
                </a:path>
                <a:path w="1350009" h="267969">
                  <a:moveTo>
                    <a:pt x="698059" y="58404"/>
                  </a:moveTo>
                  <a:lnTo>
                    <a:pt x="1000551" y="58404"/>
                  </a:lnTo>
                </a:path>
                <a:path w="1350009" h="267969">
                  <a:moveTo>
                    <a:pt x="698059" y="70038"/>
                  </a:moveTo>
                  <a:lnTo>
                    <a:pt x="1000551" y="70038"/>
                  </a:lnTo>
                </a:path>
                <a:path w="1350009" h="267969">
                  <a:moveTo>
                    <a:pt x="698059" y="81672"/>
                  </a:moveTo>
                  <a:lnTo>
                    <a:pt x="1000551" y="81672"/>
                  </a:lnTo>
                </a:path>
                <a:path w="1350009" h="267969">
                  <a:moveTo>
                    <a:pt x="698059" y="93307"/>
                  </a:moveTo>
                  <a:lnTo>
                    <a:pt x="1000551" y="93307"/>
                  </a:lnTo>
                </a:path>
                <a:path w="1350009" h="267969">
                  <a:moveTo>
                    <a:pt x="698059" y="104941"/>
                  </a:moveTo>
                  <a:lnTo>
                    <a:pt x="1000551" y="104941"/>
                  </a:lnTo>
                </a:path>
                <a:path w="1350009" h="267969">
                  <a:moveTo>
                    <a:pt x="698059" y="116575"/>
                  </a:moveTo>
                  <a:lnTo>
                    <a:pt x="1000551" y="116575"/>
                  </a:lnTo>
                </a:path>
                <a:path w="1350009" h="267969">
                  <a:moveTo>
                    <a:pt x="698059" y="128210"/>
                  </a:moveTo>
                  <a:lnTo>
                    <a:pt x="1000551" y="128210"/>
                  </a:lnTo>
                </a:path>
                <a:path w="1350009" h="267969">
                  <a:moveTo>
                    <a:pt x="698059" y="139844"/>
                  </a:moveTo>
                  <a:lnTo>
                    <a:pt x="1000551" y="139844"/>
                  </a:lnTo>
                </a:path>
                <a:path w="1350009" h="267969">
                  <a:moveTo>
                    <a:pt x="698059" y="151478"/>
                  </a:moveTo>
                  <a:lnTo>
                    <a:pt x="1000551" y="151478"/>
                  </a:lnTo>
                </a:path>
                <a:path w="1350009" h="267969">
                  <a:moveTo>
                    <a:pt x="698059" y="163113"/>
                  </a:moveTo>
                  <a:lnTo>
                    <a:pt x="1000551" y="163113"/>
                  </a:lnTo>
                </a:path>
                <a:path w="1350009" h="267969">
                  <a:moveTo>
                    <a:pt x="698059" y="174747"/>
                  </a:moveTo>
                  <a:lnTo>
                    <a:pt x="1000551" y="174747"/>
                  </a:lnTo>
                </a:path>
                <a:path w="1350009" h="267969">
                  <a:moveTo>
                    <a:pt x="698059" y="186381"/>
                  </a:moveTo>
                  <a:lnTo>
                    <a:pt x="1000551" y="186381"/>
                  </a:lnTo>
                </a:path>
                <a:path w="1350009" h="267969">
                  <a:moveTo>
                    <a:pt x="698059" y="198016"/>
                  </a:moveTo>
                  <a:lnTo>
                    <a:pt x="1000551" y="198016"/>
                  </a:lnTo>
                </a:path>
                <a:path w="1350009" h="267969">
                  <a:moveTo>
                    <a:pt x="698059" y="209650"/>
                  </a:moveTo>
                  <a:lnTo>
                    <a:pt x="1000551" y="209650"/>
                  </a:lnTo>
                </a:path>
                <a:path w="1350009" h="267969">
                  <a:moveTo>
                    <a:pt x="698059" y="221284"/>
                  </a:moveTo>
                  <a:lnTo>
                    <a:pt x="1000551" y="221284"/>
                  </a:lnTo>
                </a:path>
                <a:path w="1350009" h="267969">
                  <a:moveTo>
                    <a:pt x="698059" y="232919"/>
                  </a:moveTo>
                  <a:lnTo>
                    <a:pt x="1000551" y="232919"/>
                  </a:lnTo>
                </a:path>
                <a:path w="1350009" h="267969">
                  <a:moveTo>
                    <a:pt x="698059" y="244553"/>
                  </a:moveTo>
                  <a:lnTo>
                    <a:pt x="1000551" y="244553"/>
                  </a:lnTo>
                </a:path>
                <a:path w="1350009" h="267969">
                  <a:moveTo>
                    <a:pt x="698059" y="256187"/>
                  </a:moveTo>
                  <a:lnTo>
                    <a:pt x="1000551" y="256187"/>
                  </a:lnTo>
                </a:path>
                <a:path w="1350009" h="267969">
                  <a:moveTo>
                    <a:pt x="698059" y="267821"/>
                  </a:moveTo>
                  <a:lnTo>
                    <a:pt x="1000783" y="267821"/>
                  </a:lnTo>
                </a:path>
                <a:path w="1350009" h="267969">
                  <a:moveTo>
                    <a:pt x="1047088" y="0"/>
                  </a:moveTo>
                  <a:lnTo>
                    <a:pt x="1349580" y="0"/>
                  </a:lnTo>
                </a:path>
                <a:path w="1350009" h="267969">
                  <a:moveTo>
                    <a:pt x="1047088" y="11634"/>
                  </a:moveTo>
                  <a:lnTo>
                    <a:pt x="1349580" y="11634"/>
                  </a:lnTo>
                </a:path>
                <a:path w="1350009" h="267969">
                  <a:moveTo>
                    <a:pt x="1047088" y="23268"/>
                  </a:moveTo>
                  <a:lnTo>
                    <a:pt x="1349580" y="23268"/>
                  </a:lnTo>
                </a:path>
                <a:path w="1350009" h="267969">
                  <a:moveTo>
                    <a:pt x="1047088" y="34902"/>
                  </a:moveTo>
                  <a:lnTo>
                    <a:pt x="1349580" y="34902"/>
                  </a:lnTo>
                </a:path>
                <a:path w="1350009" h="267969">
                  <a:moveTo>
                    <a:pt x="1047088" y="46537"/>
                  </a:moveTo>
                  <a:lnTo>
                    <a:pt x="1349580" y="46537"/>
                  </a:lnTo>
                </a:path>
                <a:path w="1350009" h="267969">
                  <a:moveTo>
                    <a:pt x="1047088" y="58171"/>
                  </a:moveTo>
                  <a:lnTo>
                    <a:pt x="1349580" y="58171"/>
                  </a:lnTo>
                </a:path>
                <a:path w="1350009" h="267969">
                  <a:moveTo>
                    <a:pt x="1047088" y="70038"/>
                  </a:moveTo>
                  <a:lnTo>
                    <a:pt x="1349580" y="69805"/>
                  </a:lnTo>
                </a:path>
                <a:path w="1350009" h="267969">
                  <a:moveTo>
                    <a:pt x="1047088" y="81672"/>
                  </a:moveTo>
                  <a:lnTo>
                    <a:pt x="1349580" y="81440"/>
                  </a:lnTo>
                </a:path>
                <a:path w="1350009" h="267969">
                  <a:moveTo>
                    <a:pt x="1047088" y="93307"/>
                  </a:moveTo>
                  <a:lnTo>
                    <a:pt x="1349580" y="93074"/>
                  </a:lnTo>
                </a:path>
                <a:path w="1350009" h="267969">
                  <a:moveTo>
                    <a:pt x="1047088" y="104941"/>
                  </a:moveTo>
                  <a:lnTo>
                    <a:pt x="1349580" y="104708"/>
                  </a:lnTo>
                </a:path>
                <a:path w="1350009" h="267969">
                  <a:moveTo>
                    <a:pt x="1047088" y="116575"/>
                  </a:moveTo>
                  <a:lnTo>
                    <a:pt x="1349580" y="116343"/>
                  </a:lnTo>
                </a:path>
                <a:path w="1350009" h="267969">
                  <a:moveTo>
                    <a:pt x="1047088" y="128210"/>
                  </a:moveTo>
                  <a:lnTo>
                    <a:pt x="1349580" y="127977"/>
                  </a:lnTo>
                </a:path>
                <a:path w="1350009" h="267969">
                  <a:moveTo>
                    <a:pt x="1047088" y="139844"/>
                  </a:moveTo>
                  <a:lnTo>
                    <a:pt x="1349580" y="139611"/>
                  </a:lnTo>
                </a:path>
                <a:path w="1350009" h="267969">
                  <a:moveTo>
                    <a:pt x="1047088" y="151478"/>
                  </a:moveTo>
                  <a:lnTo>
                    <a:pt x="1349580" y="151246"/>
                  </a:lnTo>
                </a:path>
                <a:path w="1350009" h="267969">
                  <a:moveTo>
                    <a:pt x="1047088" y="163113"/>
                  </a:moveTo>
                  <a:lnTo>
                    <a:pt x="1349580" y="162880"/>
                  </a:lnTo>
                </a:path>
                <a:path w="1350009" h="267969">
                  <a:moveTo>
                    <a:pt x="1047088" y="174747"/>
                  </a:moveTo>
                  <a:lnTo>
                    <a:pt x="1349580" y="174747"/>
                  </a:lnTo>
                </a:path>
                <a:path w="1350009" h="267969">
                  <a:moveTo>
                    <a:pt x="1047088" y="186381"/>
                  </a:moveTo>
                  <a:lnTo>
                    <a:pt x="1349580" y="186381"/>
                  </a:lnTo>
                </a:path>
                <a:path w="1350009" h="267969">
                  <a:moveTo>
                    <a:pt x="1047088" y="198016"/>
                  </a:moveTo>
                  <a:lnTo>
                    <a:pt x="1349580" y="198016"/>
                  </a:lnTo>
                </a:path>
                <a:path w="1350009" h="267969">
                  <a:moveTo>
                    <a:pt x="1047088" y="209650"/>
                  </a:moveTo>
                  <a:lnTo>
                    <a:pt x="1349580" y="209650"/>
                  </a:lnTo>
                </a:path>
                <a:path w="1350009" h="267969">
                  <a:moveTo>
                    <a:pt x="1047088" y="221284"/>
                  </a:moveTo>
                  <a:lnTo>
                    <a:pt x="1349813" y="221284"/>
                  </a:lnTo>
                </a:path>
                <a:path w="1350009" h="267969">
                  <a:moveTo>
                    <a:pt x="1047088" y="232919"/>
                  </a:moveTo>
                  <a:lnTo>
                    <a:pt x="1349813" y="232919"/>
                  </a:lnTo>
                </a:path>
                <a:path w="1350009" h="267969">
                  <a:moveTo>
                    <a:pt x="1047088" y="244553"/>
                  </a:moveTo>
                  <a:lnTo>
                    <a:pt x="1349813" y="244553"/>
                  </a:lnTo>
                </a:path>
                <a:path w="1350009" h="267969">
                  <a:moveTo>
                    <a:pt x="1047088" y="256187"/>
                  </a:moveTo>
                  <a:lnTo>
                    <a:pt x="1349813" y="256187"/>
                  </a:lnTo>
                </a:path>
                <a:path w="1350009" h="267969">
                  <a:moveTo>
                    <a:pt x="1047321" y="267821"/>
                  </a:moveTo>
                  <a:lnTo>
                    <a:pt x="1349813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6" name="object 1036" descr=""/>
            <p:cNvSpPr/>
            <p:nvPr/>
          </p:nvSpPr>
          <p:spPr>
            <a:xfrm>
              <a:off x="15182550" y="1625545"/>
              <a:ext cx="1350010" cy="285750"/>
            </a:xfrm>
            <a:custGeom>
              <a:avLst/>
              <a:gdLst/>
              <a:ahLst/>
              <a:cxnLst/>
              <a:rect l="l" t="t" r="r" b="b"/>
              <a:pathLst>
                <a:path w="1350009" h="285750">
                  <a:moveTo>
                    <a:pt x="0" y="232"/>
                  </a:moveTo>
                  <a:lnTo>
                    <a:pt x="302492" y="232"/>
                  </a:lnTo>
                </a:path>
                <a:path w="1350009" h="285750">
                  <a:moveTo>
                    <a:pt x="349029" y="232"/>
                  </a:moveTo>
                  <a:lnTo>
                    <a:pt x="651521" y="232"/>
                  </a:lnTo>
                </a:path>
                <a:path w="1350009" h="285750">
                  <a:moveTo>
                    <a:pt x="698059" y="232"/>
                  </a:moveTo>
                  <a:lnTo>
                    <a:pt x="1000551" y="0"/>
                  </a:lnTo>
                </a:path>
                <a:path w="1350009" h="285750">
                  <a:moveTo>
                    <a:pt x="1047088" y="0"/>
                  </a:moveTo>
                  <a:lnTo>
                    <a:pt x="1349580" y="0"/>
                  </a:lnTo>
                </a:path>
                <a:path w="1350009" h="285750">
                  <a:moveTo>
                    <a:pt x="0" y="232"/>
                  </a:moveTo>
                  <a:lnTo>
                    <a:pt x="0" y="285273"/>
                  </a:lnTo>
                </a:path>
                <a:path w="1350009" h="285750">
                  <a:moveTo>
                    <a:pt x="302492" y="232"/>
                  </a:moveTo>
                  <a:lnTo>
                    <a:pt x="302492" y="285273"/>
                  </a:lnTo>
                </a:path>
                <a:path w="1350009" h="285750">
                  <a:moveTo>
                    <a:pt x="349029" y="232"/>
                  </a:moveTo>
                  <a:lnTo>
                    <a:pt x="349029" y="285273"/>
                  </a:lnTo>
                </a:path>
                <a:path w="1350009" h="285750">
                  <a:moveTo>
                    <a:pt x="651521" y="232"/>
                  </a:moveTo>
                  <a:lnTo>
                    <a:pt x="651521" y="285273"/>
                  </a:lnTo>
                </a:path>
                <a:path w="1350009" h="285750">
                  <a:moveTo>
                    <a:pt x="698059" y="232"/>
                  </a:moveTo>
                  <a:lnTo>
                    <a:pt x="698059" y="285273"/>
                  </a:lnTo>
                </a:path>
                <a:path w="1350009" h="285750">
                  <a:moveTo>
                    <a:pt x="1000551" y="0"/>
                  </a:moveTo>
                  <a:lnTo>
                    <a:pt x="1000783" y="285273"/>
                  </a:lnTo>
                </a:path>
                <a:path w="1350009" h="285750">
                  <a:moveTo>
                    <a:pt x="1047088" y="0"/>
                  </a:moveTo>
                  <a:lnTo>
                    <a:pt x="1047321" y="285273"/>
                  </a:lnTo>
                </a:path>
                <a:path w="1350009" h="285750">
                  <a:moveTo>
                    <a:pt x="1349580" y="0"/>
                  </a:moveTo>
                  <a:lnTo>
                    <a:pt x="1349813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7" name="object 1037" descr=""/>
            <p:cNvSpPr/>
            <p:nvPr/>
          </p:nvSpPr>
          <p:spPr>
            <a:xfrm>
              <a:off x="10586994" y="1945954"/>
              <a:ext cx="917575" cy="635"/>
            </a:xfrm>
            <a:custGeom>
              <a:avLst/>
              <a:gdLst/>
              <a:ahLst/>
              <a:cxnLst/>
              <a:rect l="l" t="t" r="r" b="b"/>
              <a:pathLst>
                <a:path w="917575" h="635">
                  <a:moveTo>
                    <a:pt x="0" y="232"/>
                  </a:moveTo>
                  <a:lnTo>
                    <a:pt x="917249" y="0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8" name="object 1038" descr=""/>
            <p:cNvSpPr/>
            <p:nvPr/>
          </p:nvSpPr>
          <p:spPr>
            <a:xfrm>
              <a:off x="10738240" y="1951772"/>
              <a:ext cx="685165" cy="635"/>
            </a:xfrm>
            <a:custGeom>
              <a:avLst/>
              <a:gdLst/>
              <a:ahLst/>
              <a:cxnLst/>
              <a:rect l="l" t="t" r="r" b="b"/>
              <a:pathLst>
                <a:path w="685165" h="635">
                  <a:moveTo>
                    <a:pt x="0" y="232"/>
                  </a:moveTo>
                  <a:lnTo>
                    <a:pt x="6845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9" name="object 1039" descr=""/>
            <p:cNvSpPr/>
            <p:nvPr/>
          </p:nvSpPr>
          <p:spPr>
            <a:xfrm>
              <a:off x="10586994" y="1876148"/>
              <a:ext cx="917575" cy="0"/>
            </a:xfrm>
            <a:custGeom>
              <a:avLst/>
              <a:gdLst/>
              <a:ahLst/>
              <a:cxnLst/>
              <a:rect l="l" t="t" r="r" b="b"/>
              <a:pathLst>
                <a:path w="917575" h="0">
                  <a:moveTo>
                    <a:pt x="0" y="0"/>
                  </a:moveTo>
                  <a:lnTo>
                    <a:pt x="917249" y="0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0" name="object 1040" descr=""/>
            <p:cNvSpPr/>
            <p:nvPr/>
          </p:nvSpPr>
          <p:spPr>
            <a:xfrm>
              <a:off x="10907869" y="1951772"/>
              <a:ext cx="345440" cy="332105"/>
            </a:xfrm>
            <a:custGeom>
              <a:avLst/>
              <a:gdLst/>
              <a:ahLst/>
              <a:cxnLst/>
              <a:rect l="l" t="t" r="r" b="b"/>
              <a:pathLst>
                <a:path w="345440" h="332105">
                  <a:moveTo>
                    <a:pt x="0" y="0"/>
                  </a:moveTo>
                  <a:lnTo>
                    <a:pt x="232" y="331810"/>
                  </a:lnTo>
                </a:path>
                <a:path w="345440" h="332105">
                  <a:moveTo>
                    <a:pt x="5817" y="0"/>
                  </a:moveTo>
                  <a:lnTo>
                    <a:pt x="6049" y="331810"/>
                  </a:lnTo>
                </a:path>
                <a:path w="345440" h="332105">
                  <a:moveTo>
                    <a:pt x="169861" y="0"/>
                  </a:moveTo>
                  <a:lnTo>
                    <a:pt x="169861" y="331810"/>
                  </a:lnTo>
                </a:path>
                <a:path w="345440" h="332105">
                  <a:moveTo>
                    <a:pt x="175678" y="0"/>
                  </a:moveTo>
                  <a:lnTo>
                    <a:pt x="175678" y="331810"/>
                  </a:lnTo>
                </a:path>
                <a:path w="345440" h="332105">
                  <a:moveTo>
                    <a:pt x="339489" y="0"/>
                  </a:moveTo>
                  <a:lnTo>
                    <a:pt x="339489" y="331810"/>
                  </a:lnTo>
                </a:path>
                <a:path w="345440" h="332105">
                  <a:moveTo>
                    <a:pt x="345306" y="0"/>
                  </a:moveTo>
                  <a:lnTo>
                    <a:pt x="345306" y="3318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1" name="object 1041" descr=""/>
            <p:cNvSpPr/>
            <p:nvPr/>
          </p:nvSpPr>
          <p:spPr>
            <a:xfrm>
              <a:off x="11422803" y="1945954"/>
              <a:ext cx="12065" cy="348615"/>
            </a:xfrm>
            <a:custGeom>
              <a:avLst/>
              <a:gdLst/>
              <a:ahLst/>
              <a:cxnLst/>
              <a:rect l="l" t="t" r="r" b="b"/>
              <a:pathLst>
                <a:path w="12065" h="348614">
                  <a:moveTo>
                    <a:pt x="0" y="0"/>
                  </a:moveTo>
                  <a:lnTo>
                    <a:pt x="0" y="348098"/>
                  </a:lnTo>
                </a:path>
                <a:path w="12065" h="348614">
                  <a:moveTo>
                    <a:pt x="11634" y="0"/>
                  </a:moveTo>
                  <a:lnTo>
                    <a:pt x="11634" y="346004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2" name="object 1042" descr=""/>
            <p:cNvSpPr/>
            <p:nvPr/>
          </p:nvSpPr>
          <p:spPr>
            <a:xfrm>
              <a:off x="10738240" y="1951772"/>
              <a:ext cx="678815" cy="332105"/>
            </a:xfrm>
            <a:custGeom>
              <a:avLst/>
              <a:gdLst/>
              <a:ahLst/>
              <a:cxnLst/>
              <a:rect l="l" t="t" r="r" b="b"/>
              <a:pathLst>
                <a:path w="678815" h="332105">
                  <a:moveTo>
                    <a:pt x="0" y="331810"/>
                  </a:moveTo>
                  <a:lnTo>
                    <a:pt x="678746" y="331810"/>
                  </a:lnTo>
                  <a:lnTo>
                    <a:pt x="678746" y="0"/>
                  </a:lnTo>
                </a:path>
                <a:path w="678815" h="332105">
                  <a:moveTo>
                    <a:pt x="5817" y="238736"/>
                  </a:moveTo>
                  <a:lnTo>
                    <a:pt x="678746" y="238736"/>
                  </a:lnTo>
                </a:path>
                <a:path w="678815" h="332105">
                  <a:moveTo>
                    <a:pt x="5817" y="232919"/>
                  </a:moveTo>
                  <a:lnTo>
                    <a:pt x="678746" y="232919"/>
                  </a:lnTo>
                </a:path>
                <a:path w="678815" h="332105">
                  <a:moveTo>
                    <a:pt x="5817" y="70038"/>
                  </a:moveTo>
                  <a:lnTo>
                    <a:pt x="678746" y="69805"/>
                  </a:lnTo>
                </a:path>
                <a:path w="678815" h="332105">
                  <a:moveTo>
                    <a:pt x="5817" y="75855"/>
                  </a:moveTo>
                  <a:lnTo>
                    <a:pt x="678746" y="756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3" name="object 1043" descr=""/>
            <p:cNvSpPr/>
            <p:nvPr/>
          </p:nvSpPr>
          <p:spPr>
            <a:xfrm>
              <a:off x="10691703" y="1242078"/>
              <a:ext cx="1116965" cy="87630"/>
            </a:xfrm>
            <a:custGeom>
              <a:avLst/>
              <a:gdLst/>
              <a:ahLst/>
              <a:cxnLst/>
              <a:rect l="l" t="t" r="r" b="b"/>
              <a:pathLst>
                <a:path w="1116965" h="87630">
                  <a:moveTo>
                    <a:pt x="0" y="52354"/>
                  </a:moveTo>
                  <a:lnTo>
                    <a:pt x="1116894" y="52354"/>
                  </a:lnTo>
                </a:path>
                <a:path w="1116965" h="87630">
                  <a:moveTo>
                    <a:pt x="0" y="0"/>
                  </a:moveTo>
                  <a:lnTo>
                    <a:pt x="1116894" y="0"/>
                  </a:lnTo>
                </a:path>
                <a:path w="1116965" h="87630">
                  <a:moveTo>
                    <a:pt x="34902" y="87257"/>
                  </a:moveTo>
                  <a:lnTo>
                    <a:pt x="1081991" y="87257"/>
                  </a:lnTo>
                </a:path>
              </a:pathLst>
            </a:custGeom>
            <a:ln w="79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4" name="object 1044" descr=""/>
            <p:cNvSpPr/>
            <p:nvPr/>
          </p:nvSpPr>
          <p:spPr>
            <a:xfrm>
              <a:off x="10744057" y="1294433"/>
              <a:ext cx="1012190" cy="34925"/>
            </a:xfrm>
            <a:custGeom>
              <a:avLst/>
              <a:gdLst/>
              <a:ahLst/>
              <a:cxnLst/>
              <a:rect l="l" t="t" r="r" b="b"/>
              <a:pathLst>
                <a:path w="1012190" h="34925">
                  <a:moveTo>
                    <a:pt x="0" y="34902"/>
                  </a:moveTo>
                  <a:lnTo>
                    <a:pt x="0" y="0"/>
                  </a:lnTo>
                </a:path>
                <a:path w="1012190" h="34925">
                  <a:moveTo>
                    <a:pt x="1012185" y="34902"/>
                  </a:moveTo>
                  <a:lnTo>
                    <a:pt x="1012185" y="0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5" name="object 1045" descr=""/>
            <p:cNvSpPr/>
            <p:nvPr/>
          </p:nvSpPr>
          <p:spPr>
            <a:xfrm>
              <a:off x="10691703" y="1242078"/>
              <a:ext cx="1116965" cy="52705"/>
            </a:xfrm>
            <a:custGeom>
              <a:avLst/>
              <a:gdLst/>
              <a:ahLst/>
              <a:cxnLst/>
              <a:rect l="l" t="t" r="r" b="b"/>
              <a:pathLst>
                <a:path w="1116965" h="52705">
                  <a:moveTo>
                    <a:pt x="0" y="52354"/>
                  </a:moveTo>
                  <a:lnTo>
                    <a:pt x="0" y="0"/>
                  </a:lnTo>
                </a:path>
                <a:path w="1116965" h="52705">
                  <a:moveTo>
                    <a:pt x="1116894" y="0"/>
                  </a:moveTo>
                  <a:lnTo>
                    <a:pt x="1116894" y="52354"/>
                  </a:lnTo>
                </a:path>
              </a:pathLst>
            </a:custGeom>
            <a:ln w="79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6" name="object 1046" descr=""/>
            <p:cNvSpPr/>
            <p:nvPr/>
          </p:nvSpPr>
          <p:spPr>
            <a:xfrm>
              <a:off x="10586994" y="1876148"/>
              <a:ext cx="917575" cy="70485"/>
            </a:xfrm>
            <a:custGeom>
              <a:avLst/>
              <a:gdLst/>
              <a:ahLst/>
              <a:cxnLst/>
              <a:rect l="l" t="t" r="r" b="b"/>
              <a:pathLst>
                <a:path w="917575" h="70485">
                  <a:moveTo>
                    <a:pt x="917249" y="69805"/>
                  </a:moveTo>
                  <a:lnTo>
                    <a:pt x="917249" y="0"/>
                  </a:lnTo>
                </a:path>
                <a:path w="917575" h="70485">
                  <a:moveTo>
                    <a:pt x="0" y="0"/>
                  </a:moveTo>
                  <a:lnTo>
                    <a:pt x="0" y="70038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7" name="object 1047" descr=""/>
            <p:cNvSpPr/>
            <p:nvPr/>
          </p:nvSpPr>
          <p:spPr>
            <a:xfrm>
              <a:off x="9240904" y="1538753"/>
              <a:ext cx="578485" cy="744855"/>
            </a:xfrm>
            <a:custGeom>
              <a:avLst/>
              <a:gdLst/>
              <a:ahLst/>
              <a:cxnLst/>
              <a:rect l="l" t="t" r="r" b="b"/>
              <a:pathLst>
                <a:path w="578484" h="744855">
                  <a:moveTo>
                    <a:pt x="578458" y="372530"/>
                  </a:moveTo>
                  <a:lnTo>
                    <a:pt x="0" y="372530"/>
                  </a:lnTo>
                </a:path>
                <a:path w="578484" h="744855">
                  <a:moveTo>
                    <a:pt x="578458" y="0"/>
                  </a:moveTo>
                  <a:lnTo>
                    <a:pt x="0" y="232"/>
                  </a:lnTo>
                </a:path>
                <a:path w="578484" h="744855">
                  <a:moveTo>
                    <a:pt x="578458" y="744829"/>
                  </a:moveTo>
                  <a:lnTo>
                    <a:pt x="0" y="7448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8" name="object 1048" descr=""/>
            <p:cNvSpPr/>
            <p:nvPr/>
          </p:nvSpPr>
          <p:spPr>
            <a:xfrm>
              <a:off x="9309313" y="1871960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9" name="object 1049" descr=""/>
            <p:cNvSpPr/>
            <p:nvPr/>
          </p:nvSpPr>
          <p:spPr>
            <a:xfrm>
              <a:off x="9309313" y="1871960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0" name="object 1050" descr=""/>
            <p:cNvSpPr/>
            <p:nvPr/>
          </p:nvSpPr>
          <p:spPr>
            <a:xfrm>
              <a:off x="9309313" y="1872425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1163"/>
                  </a:moveTo>
                  <a:lnTo>
                    <a:pt x="10936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  <a:path w="11429" h="1269">
                  <a:moveTo>
                    <a:pt x="0" y="0"/>
                  </a:moveTo>
                  <a:lnTo>
                    <a:pt x="0" y="1163"/>
                  </a:lnTo>
                  <a:lnTo>
                    <a:pt x="5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1" name="object 1051" descr=""/>
            <p:cNvSpPr/>
            <p:nvPr/>
          </p:nvSpPr>
          <p:spPr>
            <a:xfrm>
              <a:off x="9309313" y="1872426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0"/>
                  </a:moveTo>
                  <a:lnTo>
                    <a:pt x="5584" y="0"/>
                  </a:lnTo>
                  <a:lnTo>
                    <a:pt x="0" y="1163"/>
                  </a:lnTo>
                  <a:lnTo>
                    <a:pt x="0" y="0"/>
                  </a:lnTo>
                  <a:close/>
                </a:path>
                <a:path w="11429" h="1269">
                  <a:moveTo>
                    <a:pt x="5584" y="0"/>
                  </a:moveTo>
                  <a:lnTo>
                    <a:pt x="0" y="1163"/>
                  </a:lnTo>
                  <a:lnTo>
                    <a:pt x="10936" y="1163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2" name="object 1052" descr=""/>
            <p:cNvSpPr/>
            <p:nvPr/>
          </p:nvSpPr>
          <p:spPr>
            <a:xfrm>
              <a:off x="9309313" y="1873589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5">
                  <a:moveTo>
                    <a:pt x="0" y="1861"/>
                  </a:moveTo>
                  <a:lnTo>
                    <a:pt x="16288" y="1861"/>
                  </a:lnTo>
                  <a:lnTo>
                    <a:pt x="10936" y="0"/>
                  </a:lnTo>
                  <a:lnTo>
                    <a:pt x="0" y="1861"/>
                  </a:lnTo>
                  <a:close/>
                </a:path>
                <a:path w="16509" h="1905">
                  <a:moveTo>
                    <a:pt x="0" y="0"/>
                  </a:moveTo>
                  <a:lnTo>
                    <a:pt x="0" y="1861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3" name="object 1053" descr=""/>
            <p:cNvSpPr/>
            <p:nvPr/>
          </p:nvSpPr>
          <p:spPr>
            <a:xfrm>
              <a:off x="9309313" y="1873589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5">
                  <a:moveTo>
                    <a:pt x="0" y="0"/>
                  </a:moveTo>
                  <a:lnTo>
                    <a:pt x="10936" y="0"/>
                  </a:lnTo>
                  <a:lnTo>
                    <a:pt x="0" y="1861"/>
                  </a:lnTo>
                  <a:lnTo>
                    <a:pt x="0" y="0"/>
                  </a:lnTo>
                  <a:close/>
                </a:path>
                <a:path w="16509" h="1905">
                  <a:moveTo>
                    <a:pt x="10936" y="0"/>
                  </a:moveTo>
                  <a:lnTo>
                    <a:pt x="0" y="1861"/>
                  </a:lnTo>
                  <a:lnTo>
                    <a:pt x="16288" y="1861"/>
                  </a:lnTo>
                  <a:lnTo>
                    <a:pt x="1093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4" name="object 1054" descr=""/>
            <p:cNvSpPr/>
            <p:nvPr/>
          </p:nvSpPr>
          <p:spPr>
            <a:xfrm>
              <a:off x="9309313" y="1875450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792"/>
                  </a:moveTo>
                  <a:lnTo>
                    <a:pt x="21174" y="2792"/>
                  </a:lnTo>
                  <a:lnTo>
                    <a:pt x="16288" y="0"/>
                  </a:lnTo>
                  <a:lnTo>
                    <a:pt x="0" y="2792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792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5" name="object 1055" descr=""/>
            <p:cNvSpPr/>
            <p:nvPr/>
          </p:nvSpPr>
          <p:spPr>
            <a:xfrm>
              <a:off x="9309313" y="1875450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0"/>
                  </a:lnTo>
                  <a:lnTo>
                    <a:pt x="0" y="2792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16288" y="0"/>
                  </a:moveTo>
                  <a:lnTo>
                    <a:pt x="0" y="2792"/>
                  </a:lnTo>
                  <a:lnTo>
                    <a:pt x="21174" y="2792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6" name="object 1056" descr=""/>
            <p:cNvSpPr/>
            <p:nvPr/>
          </p:nvSpPr>
          <p:spPr>
            <a:xfrm>
              <a:off x="9309313" y="1878242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3257"/>
                  </a:moveTo>
                  <a:lnTo>
                    <a:pt x="25595" y="3257"/>
                  </a:lnTo>
                  <a:lnTo>
                    <a:pt x="21174" y="0"/>
                  </a:lnTo>
                  <a:lnTo>
                    <a:pt x="0" y="3257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0" y="3257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7" name="object 1057" descr=""/>
            <p:cNvSpPr/>
            <p:nvPr/>
          </p:nvSpPr>
          <p:spPr>
            <a:xfrm>
              <a:off x="9309313" y="1878243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0"/>
                  </a:moveTo>
                  <a:lnTo>
                    <a:pt x="21174" y="0"/>
                  </a:lnTo>
                  <a:lnTo>
                    <a:pt x="0" y="3257"/>
                  </a:lnTo>
                  <a:lnTo>
                    <a:pt x="0" y="0"/>
                  </a:lnTo>
                  <a:close/>
                </a:path>
                <a:path w="26034" h="3810">
                  <a:moveTo>
                    <a:pt x="21174" y="0"/>
                  </a:moveTo>
                  <a:lnTo>
                    <a:pt x="0" y="3257"/>
                  </a:lnTo>
                  <a:lnTo>
                    <a:pt x="25595" y="3257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8" name="object 1058" descr=""/>
            <p:cNvSpPr/>
            <p:nvPr/>
          </p:nvSpPr>
          <p:spPr>
            <a:xfrm>
              <a:off x="9309313" y="1881500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0" y="3955"/>
                  </a:moveTo>
                  <a:lnTo>
                    <a:pt x="29551" y="3955"/>
                  </a:lnTo>
                  <a:lnTo>
                    <a:pt x="25595" y="0"/>
                  </a:lnTo>
                  <a:lnTo>
                    <a:pt x="0" y="3955"/>
                  </a:lnTo>
                  <a:close/>
                </a:path>
                <a:path w="29845" h="4444">
                  <a:moveTo>
                    <a:pt x="0" y="0"/>
                  </a:moveTo>
                  <a:lnTo>
                    <a:pt x="0" y="3955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9" name="object 1059" descr=""/>
            <p:cNvSpPr/>
            <p:nvPr/>
          </p:nvSpPr>
          <p:spPr>
            <a:xfrm>
              <a:off x="9309313" y="1881500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0" y="0"/>
                  </a:moveTo>
                  <a:lnTo>
                    <a:pt x="25595" y="0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  <a:path w="29845" h="4444">
                  <a:moveTo>
                    <a:pt x="25595" y="0"/>
                  </a:moveTo>
                  <a:lnTo>
                    <a:pt x="0" y="3955"/>
                  </a:lnTo>
                  <a:lnTo>
                    <a:pt x="29551" y="3955"/>
                  </a:lnTo>
                  <a:lnTo>
                    <a:pt x="255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0" name="object 1060" descr=""/>
            <p:cNvSpPr/>
            <p:nvPr/>
          </p:nvSpPr>
          <p:spPr>
            <a:xfrm>
              <a:off x="9309313" y="1885456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80">
                  <a:moveTo>
                    <a:pt x="0" y="4653"/>
                  </a:moveTo>
                  <a:lnTo>
                    <a:pt x="33041" y="4653"/>
                  </a:lnTo>
                  <a:lnTo>
                    <a:pt x="29551" y="0"/>
                  </a:lnTo>
                  <a:lnTo>
                    <a:pt x="0" y="4653"/>
                  </a:lnTo>
                  <a:close/>
                </a:path>
                <a:path w="33654" h="5080">
                  <a:moveTo>
                    <a:pt x="0" y="0"/>
                  </a:moveTo>
                  <a:lnTo>
                    <a:pt x="0" y="4653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1" name="object 1061" descr=""/>
            <p:cNvSpPr/>
            <p:nvPr/>
          </p:nvSpPr>
          <p:spPr>
            <a:xfrm>
              <a:off x="9309313" y="1885456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80">
                  <a:moveTo>
                    <a:pt x="0" y="0"/>
                  </a:moveTo>
                  <a:lnTo>
                    <a:pt x="29551" y="0"/>
                  </a:lnTo>
                  <a:lnTo>
                    <a:pt x="0" y="4653"/>
                  </a:lnTo>
                  <a:lnTo>
                    <a:pt x="0" y="0"/>
                  </a:lnTo>
                  <a:close/>
                </a:path>
                <a:path w="33654" h="5080">
                  <a:moveTo>
                    <a:pt x="29551" y="0"/>
                  </a:moveTo>
                  <a:lnTo>
                    <a:pt x="0" y="4653"/>
                  </a:lnTo>
                  <a:lnTo>
                    <a:pt x="33041" y="4653"/>
                  </a:lnTo>
                  <a:lnTo>
                    <a:pt x="295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2" name="object 1062" descr=""/>
            <p:cNvSpPr/>
            <p:nvPr/>
          </p:nvSpPr>
          <p:spPr>
            <a:xfrm>
              <a:off x="9309313" y="1890109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0" y="4886"/>
                  </a:moveTo>
                  <a:lnTo>
                    <a:pt x="35601" y="4886"/>
                  </a:lnTo>
                  <a:lnTo>
                    <a:pt x="33041" y="0"/>
                  </a:lnTo>
                  <a:lnTo>
                    <a:pt x="0" y="4886"/>
                  </a:lnTo>
                  <a:close/>
                </a:path>
                <a:path w="36195" h="5080">
                  <a:moveTo>
                    <a:pt x="0" y="0"/>
                  </a:moveTo>
                  <a:lnTo>
                    <a:pt x="0" y="4886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3" name="object 1063" descr=""/>
            <p:cNvSpPr/>
            <p:nvPr/>
          </p:nvSpPr>
          <p:spPr>
            <a:xfrm>
              <a:off x="9309313" y="1890110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0" y="0"/>
                  </a:moveTo>
                  <a:lnTo>
                    <a:pt x="33041" y="0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  <a:path w="36195" h="5080">
                  <a:moveTo>
                    <a:pt x="33041" y="0"/>
                  </a:moveTo>
                  <a:lnTo>
                    <a:pt x="0" y="4886"/>
                  </a:lnTo>
                  <a:lnTo>
                    <a:pt x="35601" y="4886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4" name="object 1064" descr=""/>
            <p:cNvSpPr/>
            <p:nvPr/>
          </p:nvSpPr>
          <p:spPr>
            <a:xfrm>
              <a:off x="9309313" y="1894996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5119"/>
                  </a:moveTo>
                  <a:lnTo>
                    <a:pt x="37695" y="5119"/>
                  </a:lnTo>
                  <a:lnTo>
                    <a:pt x="35601" y="0"/>
                  </a:lnTo>
                  <a:lnTo>
                    <a:pt x="0" y="5119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0" y="5119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5" name="object 1065" descr=""/>
            <p:cNvSpPr/>
            <p:nvPr/>
          </p:nvSpPr>
          <p:spPr>
            <a:xfrm>
              <a:off x="9309313" y="1894996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0"/>
                  </a:moveTo>
                  <a:lnTo>
                    <a:pt x="35601" y="0"/>
                  </a:lnTo>
                  <a:lnTo>
                    <a:pt x="0" y="5119"/>
                  </a:lnTo>
                  <a:lnTo>
                    <a:pt x="0" y="0"/>
                  </a:lnTo>
                  <a:close/>
                </a:path>
                <a:path w="38100" h="5714">
                  <a:moveTo>
                    <a:pt x="35601" y="0"/>
                  </a:moveTo>
                  <a:lnTo>
                    <a:pt x="0" y="5119"/>
                  </a:lnTo>
                  <a:lnTo>
                    <a:pt x="37695" y="5119"/>
                  </a:lnTo>
                  <a:lnTo>
                    <a:pt x="3560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6" name="object 1066" descr=""/>
            <p:cNvSpPr/>
            <p:nvPr/>
          </p:nvSpPr>
          <p:spPr>
            <a:xfrm>
              <a:off x="9309313" y="190011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5584"/>
                  </a:moveTo>
                  <a:lnTo>
                    <a:pt x="38858" y="5584"/>
                  </a:lnTo>
                  <a:lnTo>
                    <a:pt x="37695" y="0"/>
                  </a:lnTo>
                  <a:lnTo>
                    <a:pt x="0" y="5584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0" y="5584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7" name="object 1067" descr=""/>
            <p:cNvSpPr/>
            <p:nvPr/>
          </p:nvSpPr>
          <p:spPr>
            <a:xfrm>
              <a:off x="9309313" y="190011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7695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37695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8" name="object 1068" descr=""/>
            <p:cNvSpPr/>
            <p:nvPr/>
          </p:nvSpPr>
          <p:spPr>
            <a:xfrm>
              <a:off x="9309313" y="190569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5584"/>
                  </a:moveTo>
                  <a:lnTo>
                    <a:pt x="39323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9" name="object 1069" descr=""/>
            <p:cNvSpPr/>
            <p:nvPr/>
          </p:nvSpPr>
          <p:spPr>
            <a:xfrm>
              <a:off x="9309313" y="190570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8858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38858" y="0"/>
                  </a:moveTo>
                  <a:lnTo>
                    <a:pt x="0" y="5584"/>
                  </a:lnTo>
                  <a:lnTo>
                    <a:pt x="39323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0" name="object 1070" descr=""/>
            <p:cNvSpPr/>
            <p:nvPr/>
          </p:nvSpPr>
          <p:spPr>
            <a:xfrm>
              <a:off x="9269989" y="191128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465" y="5584"/>
                  </a:moveTo>
                  <a:lnTo>
                    <a:pt x="39323" y="5584"/>
                  </a:lnTo>
                  <a:lnTo>
                    <a:pt x="39323" y="0"/>
                  </a:lnTo>
                  <a:lnTo>
                    <a:pt x="465" y="5584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465" y="5584"/>
                  </a:lnTo>
                  <a:lnTo>
                    <a:pt x="393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1" name="object 1071" descr=""/>
            <p:cNvSpPr/>
            <p:nvPr/>
          </p:nvSpPr>
          <p:spPr>
            <a:xfrm>
              <a:off x="9269989" y="191128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9323" y="0"/>
                  </a:lnTo>
                  <a:lnTo>
                    <a:pt x="465" y="5584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39323" y="0"/>
                  </a:moveTo>
                  <a:lnTo>
                    <a:pt x="465" y="5584"/>
                  </a:lnTo>
                  <a:lnTo>
                    <a:pt x="39323" y="5584"/>
                  </a:lnTo>
                  <a:lnTo>
                    <a:pt x="3932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2" name="object 1072" descr=""/>
            <p:cNvSpPr/>
            <p:nvPr/>
          </p:nvSpPr>
          <p:spPr>
            <a:xfrm>
              <a:off x="9270455" y="191686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1163" y="5584"/>
                  </a:moveTo>
                  <a:lnTo>
                    <a:pt x="38858" y="5351"/>
                  </a:lnTo>
                  <a:lnTo>
                    <a:pt x="38858" y="0"/>
                  </a:lnTo>
                  <a:lnTo>
                    <a:pt x="1163" y="5584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1163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3" name="object 1073" descr=""/>
            <p:cNvSpPr/>
            <p:nvPr/>
          </p:nvSpPr>
          <p:spPr>
            <a:xfrm>
              <a:off x="9270455" y="191686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8858" y="0"/>
                  </a:lnTo>
                  <a:lnTo>
                    <a:pt x="1163" y="5584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38858" y="0"/>
                  </a:moveTo>
                  <a:lnTo>
                    <a:pt x="1163" y="5584"/>
                  </a:lnTo>
                  <a:lnTo>
                    <a:pt x="38858" y="5351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4" name="object 1074" descr=""/>
            <p:cNvSpPr/>
            <p:nvPr/>
          </p:nvSpPr>
          <p:spPr>
            <a:xfrm>
              <a:off x="9271618" y="1922220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1861" y="5351"/>
                  </a:moveTo>
                  <a:lnTo>
                    <a:pt x="37695" y="5351"/>
                  </a:lnTo>
                  <a:lnTo>
                    <a:pt x="37695" y="0"/>
                  </a:lnTo>
                  <a:lnTo>
                    <a:pt x="1861" y="5351"/>
                  </a:lnTo>
                  <a:close/>
                </a:path>
                <a:path w="38100" h="5714">
                  <a:moveTo>
                    <a:pt x="0" y="232"/>
                  </a:moveTo>
                  <a:lnTo>
                    <a:pt x="1861" y="5351"/>
                  </a:lnTo>
                  <a:lnTo>
                    <a:pt x="37695" y="0"/>
                  </a:lnTo>
                  <a:lnTo>
                    <a:pt x="1861" y="221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5" name="object 1075" descr=""/>
            <p:cNvSpPr/>
            <p:nvPr/>
          </p:nvSpPr>
          <p:spPr>
            <a:xfrm>
              <a:off x="9271618" y="1922220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232"/>
                  </a:moveTo>
                  <a:lnTo>
                    <a:pt x="37695" y="0"/>
                  </a:lnTo>
                  <a:lnTo>
                    <a:pt x="1861" y="5351"/>
                  </a:lnTo>
                  <a:lnTo>
                    <a:pt x="0" y="232"/>
                  </a:lnTo>
                  <a:close/>
                </a:path>
                <a:path w="38100" h="5714">
                  <a:moveTo>
                    <a:pt x="37695" y="0"/>
                  </a:moveTo>
                  <a:lnTo>
                    <a:pt x="1861" y="5351"/>
                  </a:lnTo>
                  <a:lnTo>
                    <a:pt x="37695" y="5351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6" name="object 1076" descr=""/>
            <p:cNvSpPr/>
            <p:nvPr/>
          </p:nvSpPr>
          <p:spPr>
            <a:xfrm>
              <a:off x="9273479" y="1927572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2792" y="4886"/>
                  </a:moveTo>
                  <a:lnTo>
                    <a:pt x="35833" y="4886"/>
                  </a:lnTo>
                  <a:lnTo>
                    <a:pt x="35833" y="0"/>
                  </a:lnTo>
                  <a:lnTo>
                    <a:pt x="2792" y="4886"/>
                  </a:lnTo>
                  <a:close/>
                </a:path>
                <a:path w="36195" h="5080">
                  <a:moveTo>
                    <a:pt x="0" y="0"/>
                  </a:moveTo>
                  <a:lnTo>
                    <a:pt x="2792" y="4886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7" name="object 1077" descr=""/>
            <p:cNvSpPr/>
            <p:nvPr/>
          </p:nvSpPr>
          <p:spPr>
            <a:xfrm>
              <a:off x="9273480" y="1927572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0" y="0"/>
                  </a:moveTo>
                  <a:lnTo>
                    <a:pt x="35833" y="0"/>
                  </a:lnTo>
                  <a:lnTo>
                    <a:pt x="2792" y="4886"/>
                  </a:lnTo>
                  <a:lnTo>
                    <a:pt x="0" y="0"/>
                  </a:lnTo>
                  <a:close/>
                </a:path>
                <a:path w="36195" h="5080">
                  <a:moveTo>
                    <a:pt x="35833" y="0"/>
                  </a:moveTo>
                  <a:lnTo>
                    <a:pt x="2792" y="4886"/>
                  </a:lnTo>
                  <a:lnTo>
                    <a:pt x="35833" y="4886"/>
                  </a:lnTo>
                  <a:lnTo>
                    <a:pt x="3583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8" name="object 1078" descr=""/>
            <p:cNvSpPr/>
            <p:nvPr/>
          </p:nvSpPr>
          <p:spPr>
            <a:xfrm>
              <a:off x="9276272" y="1932458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4">
                  <a:moveTo>
                    <a:pt x="3257" y="4421"/>
                  </a:moveTo>
                  <a:lnTo>
                    <a:pt x="33041" y="4421"/>
                  </a:lnTo>
                  <a:lnTo>
                    <a:pt x="33041" y="0"/>
                  </a:lnTo>
                  <a:lnTo>
                    <a:pt x="3257" y="4421"/>
                  </a:lnTo>
                  <a:close/>
                </a:path>
                <a:path w="33654" h="4444">
                  <a:moveTo>
                    <a:pt x="0" y="0"/>
                  </a:moveTo>
                  <a:lnTo>
                    <a:pt x="3257" y="4421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9" name="object 1079" descr=""/>
            <p:cNvSpPr/>
            <p:nvPr/>
          </p:nvSpPr>
          <p:spPr>
            <a:xfrm>
              <a:off x="9276272" y="1932459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4">
                  <a:moveTo>
                    <a:pt x="0" y="0"/>
                  </a:moveTo>
                  <a:lnTo>
                    <a:pt x="33041" y="0"/>
                  </a:lnTo>
                  <a:lnTo>
                    <a:pt x="3257" y="4421"/>
                  </a:lnTo>
                  <a:lnTo>
                    <a:pt x="0" y="0"/>
                  </a:lnTo>
                  <a:close/>
                </a:path>
                <a:path w="33654" h="4444">
                  <a:moveTo>
                    <a:pt x="33041" y="0"/>
                  </a:moveTo>
                  <a:lnTo>
                    <a:pt x="3257" y="4421"/>
                  </a:lnTo>
                  <a:lnTo>
                    <a:pt x="33041" y="4421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0" name="object 1080" descr=""/>
            <p:cNvSpPr/>
            <p:nvPr/>
          </p:nvSpPr>
          <p:spPr>
            <a:xfrm>
              <a:off x="9279529" y="1936879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3955" y="4188"/>
                  </a:moveTo>
                  <a:lnTo>
                    <a:pt x="29783" y="3955"/>
                  </a:lnTo>
                  <a:lnTo>
                    <a:pt x="29783" y="0"/>
                  </a:lnTo>
                  <a:lnTo>
                    <a:pt x="3955" y="4188"/>
                  </a:lnTo>
                  <a:close/>
                </a:path>
                <a:path w="29845" h="4444">
                  <a:moveTo>
                    <a:pt x="0" y="0"/>
                  </a:moveTo>
                  <a:lnTo>
                    <a:pt x="3955" y="4188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1" name="object 1081" descr=""/>
            <p:cNvSpPr/>
            <p:nvPr/>
          </p:nvSpPr>
          <p:spPr>
            <a:xfrm>
              <a:off x="9279529" y="1936880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0" y="0"/>
                  </a:moveTo>
                  <a:lnTo>
                    <a:pt x="29783" y="0"/>
                  </a:lnTo>
                  <a:lnTo>
                    <a:pt x="3955" y="4188"/>
                  </a:lnTo>
                  <a:lnTo>
                    <a:pt x="0" y="0"/>
                  </a:lnTo>
                  <a:close/>
                </a:path>
                <a:path w="29845" h="4444">
                  <a:moveTo>
                    <a:pt x="29783" y="0"/>
                  </a:moveTo>
                  <a:lnTo>
                    <a:pt x="3955" y="4188"/>
                  </a:lnTo>
                  <a:lnTo>
                    <a:pt x="29783" y="3955"/>
                  </a:lnTo>
                  <a:lnTo>
                    <a:pt x="2978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2" name="object 1082" descr=""/>
            <p:cNvSpPr/>
            <p:nvPr/>
          </p:nvSpPr>
          <p:spPr>
            <a:xfrm>
              <a:off x="9283485" y="1940835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4653" y="3490"/>
                  </a:moveTo>
                  <a:lnTo>
                    <a:pt x="25828" y="3490"/>
                  </a:lnTo>
                  <a:lnTo>
                    <a:pt x="25828" y="0"/>
                  </a:lnTo>
                  <a:lnTo>
                    <a:pt x="4653" y="3490"/>
                  </a:lnTo>
                  <a:close/>
                </a:path>
                <a:path w="26034" h="3810">
                  <a:moveTo>
                    <a:pt x="0" y="232"/>
                  </a:moveTo>
                  <a:lnTo>
                    <a:pt x="4653" y="3490"/>
                  </a:lnTo>
                  <a:lnTo>
                    <a:pt x="25828" y="0"/>
                  </a:lnTo>
                  <a:lnTo>
                    <a:pt x="4653" y="19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3" name="object 1083" descr=""/>
            <p:cNvSpPr/>
            <p:nvPr/>
          </p:nvSpPr>
          <p:spPr>
            <a:xfrm>
              <a:off x="9283485" y="1940835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232"/>
                  </a:moveTo>
                  <a:lnTo>
                    <a:pt x="25828" y="0"/>
                  </a:lnTo>
                  <a:lnTo>
                    <a:pt x="4653" y="3490"/>
                  </a:lnTo>
                  <a:lnTo>
                    <a:pt x="0" y="232"/>
                  </a:lnTo>
                  <a:close/>
                </a:path>
                <a:path w="26034" h="3810">
                  <a:moveTo>
                    <a:pt x="25828" y="0"/>
                  </a:moveTo>
                  <a:lnTo>
                    <a:pt x="4653" y="3490"/>
                  </a:lnTo>
                  <a:lnTo>
                    <a:pt x="25828" y="3490"/>
                  </a:lnTo>
                  <a:lnTo>
                    <a:pt x="2582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4" name="object 1084" descr=""/>
            <p:cNvSpPr/>
            <p:nvPr/>
          </p:nvSpPr>
          <p:spPr>
            <a:xfrm>
              <a:off x="9288139" y="1944325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4886" y="2559"/>
                  </a:moveTo>
                  <a:lnTo>
                    <a:pt x="21174" y="2559"/>
                  </a:lnTo>
                  <a:lnTo>
                    <a:pt x="21174" y="0"/>
                  </a:lnTo>
                  <a:lnTo>
                    <a:pt x="4886" y="2559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4886" y="2559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5" name="object 1085" descr=""/>
            <p:cNvSpPr/>
            <p:nvPr/>
          </p:nvSpPr>
          <p:spPr>
            <a:xfrm>
              <a:off x="9288139" y="1944326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21174" y="0"/>
                  </a:lnTo>
                  <a:lnTo>
                    <a:pt x="4886" y="2559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21174" y="0"/>
                  </a:moveTo>
                  <a:lnTo>
                    <a:pt x="4886" y="2559"/>
                  </a:lnTo>
                  <a:lnTo>
                    <a:pt x="21174" y="2559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6" name="object 1086" descr=""/>
            <p:cNvSpPr/>
            <p:nvPr/>
          </p:nvSpPr>
          <p:spPr>
            <a:xfrm>
              <a:off x="9293025" y="1946885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39">
                  <a:moveTo>
                    <a:pt x="5119" y="2094"/>
                  </a:moveTo>
                  <a:lnTo>
                    <a:pt x="16288" y="2094"/>
                  </a:lnTo>
                  <a:lnTo>
                    <a:pt x="16288" y="0"/>
                  </a:lnTo>
                  <a:lnTo>
                    <a:pt x="5119" y="2094"/>
                  </a:lnTo>
                  <a:close/>
                </a:path>
                <a:path w="16509" h="2539">
                  <a:moveTo>
                    <a:pt x="0" y="0"/>
                  </a:moveTo>
                  <a:lnTo>
                    <a:pt x="5119" y="2094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7" name="object 1087" descr=""/>
            <p:cNvSpPr/>
            <p:nvPr/>
          </p:nvSpPr>
          <p:spPr>
            <a:xfrm>
              <a:off x="9293025" y="1946885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39">
                  <a:moveTo>
                    <a:pt x="0" y="0"/>
                  </a:moveTo>
                  <a:lnTo>
                    <a:pt x="16288" y="0"/>
                  </a:lnTo>
                  <a:lnTo>
                    <a:pt x="5119" y="2094"/>
                  </a:lnTo>
                  <a:lnTo>
                    <a:pt x="0" y="0"/>
                  </a:lnTo>
                  <a:close/>
                </a:path>
                <a:path w="16509" h="2539">
                  <a:moveTo>
                    <a:pt x="16288" y="0"/>
                  </a:moveTo>
                  <a:lnTo>
                    <a:pt x="5119" y="2094"/>
                  </a:lnTo>
                  <a:lnTo>
                    <a:pt x="16288" y="2094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8" name="object 1088" descr=""/>
            <p:cNvSpPr/>
            <p:nvPr/>
          </p:nvSpPr>
          <p:spPr>
            <a:xfrm>
              <a:off x="9303729" y="1948979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5">
                  <a:moveTo>
                    <a:pt x="0" y="1163"/>
                  </a:moveTo>
                  <a:lnTo>
                    <a:pt x="5584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5">
                  <a:moveTo>
                    <a:pt x="0" y="1163"/>
                  </a:moveTo>
                  <a:lnTo>
                    <a:pt x="5584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9" name="object 1089" descr=""/>
            <p:cNvSpPr/>
            <p:nvPr/>
          </p:nvSpPr>
          <p:spPr>
            <a:xfrm>
              <a:off x="9303729" y="1948979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5">
                  <a:moveTo>
                    <a:pt x="5584" y="0"/>
                  </a:moveTo>
                  <a:lnTo>
                    <a:pt x="5584" y="1163"/>
                  </a:lnTo>
                  <a:lnTo>
                    <a:pt x="0" y="1163"/>
                  </a:lnTo>
                  <a:lnTo>
                    <a:pt x="5584" y="0"/>
                  </a:lnTo>
                  <a:close/>
                </a:path>
                <a:path w="5715" h="1905">
                  <a:moveTo>
                    <a:pt x="5584" y="1163"/>
                  </a:moveTo>
                  <a:lnTo>
                    <a:pt x="0" y="1163"/>
                  </a:lnTo>
                  <a:lnTo>
                    <a:pt x="5584" y="1628"/>
                  </a:lnTo>
                  <a:lnTo>
                    <a:pt x="5584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0" name="object 1090" descr=""/>
            <p:cNvSpPr/>
            <p:nvPr/>
          </p:nvSpPr>
          <p:spPr>
            <a:xfrm>
              <a:off x="9298144" y="1948979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0"/>
                  </a:moveTo>
                  <a:lnTo>
                    <a:pt x="5584" y="1163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1" name="object 1091" descr=""/>
            <p:cNvSpPr/>
            <p:nvPr/>
          </p:nvSpPr>
          <p:spPr>
            <a:xfrm>
              <a:off x="9298144" y="1948979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11168" y="0"/>
                  </a:moveTo>
                  <a:lnTo>
                    <a:pt x="0" y="0"/>
                  </a:lnTo>
                  <a:lnTo>
                    <a:pt x="5584" y="1163"/>
                  </a:lnTo>
                  <a:lnTo>
                    <a:pt x="1116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2" name="object 1092" descr=""/>
            <p:cNvSpPr/>
            <p:nvPr/>
          </p:nvSpPr>
          <p:spPr>
            <a:xfrm>
              <a:off x="9269990" y="1871961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0" y="39211"/>
                  </a:moveTo>
                  <a:lnTo>
                    <a:pt x="3082" y="54472"/>
                  </a:lnTo>
                  <a:lnTo>
                    <a:pt x="11486" y="66934"/>
                  </a:lnTo>
                  <a:lnTo>
                    <a:pt x="23949" y="75335"/>
                  </a:lnTo>
                  <a:lnTo>
                    <a:pt x="39211" y="78415"/>
                  </a:lnTo>
                  <a:lnTo>
                    <a:pt x="54472" y="75332"/>
                  </a:lnTo>
                  <a:lnTo>
                    <a:pt x="66934" y="66928"/>
                  </a:lnTo>
                  <a:lnTo>
                    <a:pt x="75335" y="54465"/>
                  </a:lnTo>
                  <a:lnTo>
                    <a:pt x="78415" y="39203"/>
                  </a:lnTo>
                  <a:lnTo>
                    <a:pt x="75332" y="23942"/>
                  </a:lnTo>
                  <a:lnTo>
                    <a:pt x="66928" y="11480"/>
                  </a:lnTo>
                  <a:lnTo>
                    <a:pt x="54465" y="3079"/>
                  </a:lnTo>
                  <a:lnTo>
                    <a:pt x="39203" y="0"/>
                  </a:lnTo>
                  <a:lnTo>
                    <a:pt x="23942" y="3082"/>
                  </a:lnTo>
                  <a:lnTo>
                    <a:pt x="11480" y="11486"/>
                  </a:lnTo>
                  <a:lnTo>
                    <a:pt x="3079" y="23949"/>
                  </a:lnTo>
                  <a:lnTo>
                    <a:pt x="0" y="39211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3" name="object 1093" descr=""/>
            <p:cNvSpPr/>
            <p:nvPr/>
          </p:nvSpPr>
          <p:spPr>
            <a:xfrm>
              <a:off x="9269989" y="1871960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39323" y="78647"/>
                  </a:moveTo>
                  <a:lnTo>
                    <a:pt x="39323" y="0"/>
                  </a:lnTo>
                </a:path>
                <a:path w="78740" h="78739">
                  <a:moveTo>
                    <a:pt x="0" y="39323"/>
                  </a:moveTo>
                  <a:lnTo>
                    <a:pt x="78647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94" name="object 1094" descr=""/>
          <p:cNvSpPr txBox="1"/>
          <p:nvPr/>
        </p:nvSpPr>
        <p:spPr>
          <a:xfrm>
            <a:off x="15586560" y="2281510"/>
            <a:ext cx="316103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733675" algn="l"/>
              </a:tabLst>
            </a:pPr>
            <a:r>
              <a:rPr dirty="0" sz="550">
                <a:latin typeface="Arial"/>
                <a:cs typeface="Arial"/>
              </a:rPr>
              <a:t>BUILDING</a:t>
            </a:r>
            <a:r>
              <a:rPr dirty="0" sz="550" spc="130">
                <a:latin typeface="Arial"/>
                <a:cs typeface="Arial"/>
              </a:rPr>
              <a:t> </a:t>
            </a:r>
            <a:r>
              <a:rPr dirty="0" sz="550" spc="-25">
                <a:latin typeface="Arial"/>
                <a:cs typeface="Arial"/>
              </a:rPr>
              <a:t>'H'</a:t>
            </a:r>
            <a:r>
              <a:rPr dirty="0" sz="550">
                <a:latin typeface="Arial"/>
                <a:cs typeface="Arial"/>
              </a:rPr>
              <a:t>	</a:t>
            </a:r>
            <a:r>
              <a:rPr dirty="0" baseline="5050" sz="825">
                <a:latin typeface="Arial"/>
                <a:cs typeface="Arial"/>
              </a:rPr>
              <a:t>BUILDING</a:t>
            </a:r>
            <a:r>
              <a:rPr dirty="0" baseline="5050" sz="825" spc="195">
                <a:latin typeface="Arial"/>
                <a:cs typeface="Arial"/>
              </a:rPr>
              <a:t> </a:t>
            </a:r>
            <a:r>
              <a:rPr dirty="0" baseline="5050" sz="825" spc="-37">
                <a:latin typeface="Arial"/>
                <a:cs typeface="Arial"/>
              </a:rPr>
              <a:t>'I'</a:t>
            </a:r>
            <a:endParaRPr baseline="5050" sz="825">
              <a:latin typeface="Arial"/>
              <a:cs typeface="Arial"/>
            </a:endParaRPr>
          </a:p>
        </p:txBody>
      </p:sp>
      <p:sp>
        <p:nvSpPr>
          <p:cNvPr id="1095" name="object 1095" descr=""/>
          <p:cNvSpPr txBox="1"/>
          <p:nvPr/>
        </p:nvSpPr>
        <p:spPr>
          <a:xfrm>
            <a:off x="9361068" y="1808226"/>
            <a:ext cx="24066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+11-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sp>
        <p:nvSpPr>
          <p:cNvPr id="1096" name="object 1096" descr=""/>
          <p:cNvSpPr txBox="1"/>
          <p:nvPr/>
        </p:nvSpPr>
        <p:spPr>
          <a:xfrm>
            <a:off x="9362930" y="1895716"/>
            <a:ext cx="35115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2ND</a:t>
            </a:r>
            <a:r>
              <a:rPr dirty="0" sz="550" spc="35">
                <a:latin typeface="Arial"/>
                <a:cs typeface="Arial"/>
              </a:rPr>
              <a:t> </a:t>
            </a:r>
            <a:r>
              <a:rPr dirty="0" sz="550" spc="-20">
                <a:latin typeface="Arial"/>
                <a:cs typeface="Arial"/>
              </a:rPr>
              <a:t>FLR.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097" name="object 1097" descr=""/>
          <p:cNvGrpSpPr/>
          <p:nvPr/>
        </p:nvGrpSpPr>
        <p:grpSpPr>
          <a:xfrm>
            <a:off x="9240269" y="1171870"/>
            <a:ext cx="1452245" cy="810260"/>
            <a:chOff x="9240269" y="1171870"/>
            <a:chExt cx="1452245" cy="810260"/>
          </a:xfrm>
        </p:grpSpPr>
        <p:sp>
          <p:nvSpPr>
            <p:cNvPr id="1098" name="object 1098" descr=""/>
            <p:cNvSpPr/>
            <p:nvPr/>
          </p:nvSpPr>
          <p:spPr>
            <a:xfrm>
              <a:off x="9240904" y="1242078"/>
              <a:ext cx="1450975" cy="739140"/>
            </a:xfrm>
            <a:custGeom>
              <a:avLst/>
              <a:gdLst/>
              <a:ahLst/>
              <a:cxnLst/>
              <a:rect l="l" t="t" r="r" b="b"/>
              <a:pathLst>
                <a:path w="1450975" h="739139">
                  <a:moveTo>
                    <a:pt x="68409" y="739011"/>
                  </a:moveTo>
                  <a:lnTo>
                    <a:pt x="68409" y="599400"/>
                  </a:lnTo>
                </a:path>
                <a:path w="1450975" h="739139">
                  <a:moveTo>
                    <a:pt x="1450566" y="0"/>
                  </a:moveTo>
                  <a:lnTo>
                    <a:pt x="1144118" y="0"/>
                  </a:lnTo>
                </a:path>
                <a:path w="1450975" h="739139">
                  <a:moveTo>
                    <a:pt x="1074312" y="0"/>
                  </a:moveTo>
                  <a:lnTo>
                    <a:pt x="1004506" y="0"/>
                  </a:lnTo>
                </a:path>
                <a:path w="1450975" h="739139">
                  <a:moveTo>
                    <a:pt x="30644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9" name="object 1099" descr=""/>
            <p:cNvSpPr/>
            <p:nvPr/>
          </p:nvSpPr>
          <p:spPr>
            <a:xfrm>
              <a:off x="9309314" y="1202987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0" y="0"/>
                  </a:moveTo>
                  <a:lnTo>
                    <a:pt x="0" y="232"/>
                  </a:lnTo>
                  <a:lnTo>
                    <a:pt x="5584" y="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0" name="object 1100" descr=""/>
            <p:cNvSpPr/>
            <p:nvPr/>
          </p:nvSpPr>
          <p:spPr>
            <a:xfrm>
              <a:off x="9309314" y="1202987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0" y="0"/>
                  </a:moveTo>
                  <a:lnTo>
                    <a:pt x="0" y="232"/>
                  </a:lnTo>
                  <a:lnTo>
                    <a:pt x="5584" y="23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1" name="object 1101" descr=""/>
            <p:cNvSpPr/>
            <p:nvPr/>
          </p:nvSpPr>
          <p:spPr>
            <a:xfrm>
              <a:off x="9309313" y="1203219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1163"/>
                  </a:moveTo>
                  <a:lnTo>
                    <a:pt x="10936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  <a:path w="11429" h="1269">
                  <a:moveTo>
                    <a:pt x="0" y="0"/>
                  </a:moveTo>
                  <a:lnTo>
                    <a:pt x="0" y="1163"/>
                  </a:lnTo>
                  <a:lnTo>
                    <a:pt x="5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2" name="object 1102" descr=""/>
            <p:cNvSpPr/>
            <p:nvPr/>
          </p:nvSpPr>
          <p:spPr>
            <a:xfrm>
              <a:off x="9309314" y="1203220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0"/>
                  </a:moveTo>
                  <a:lnTo>
                    <a:pt x="5584" y="0"/>
                  </a:lnTo>
                  <a:lnTo>
                    <a:pt x="0" y="1163"/>
                  </a:lnTo>
                  <a:lnTo>
                    <a:pt x="0" y="0"/>
                  </a:lnTo>
                  <a:close/>
                </a:path>
                <a:path w="11429" h="1269">
                  <a:moveTo>
                    <a:pt x="5584" y="0"/>
                  </a:moveTo>
                  <a:lnTo>
                    <a:pt x="0" y="1163"/>
                  </a:lnTo>
                  <a:lnTo>
                    <a:pt x="10936" y="1163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3" name="object 1103" descr=""/>
            <p:cNvSpPr/>
            <p:nvPr/>
          </p:nvSpPr>
          <p:spPr>
            <a:xfrm>
              <a:off x="9309313" y="1204383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40">
                  <a:moveTo>
                    <a:pt x="0" y="2094"/>
                  </a:moveTo>
                  <a:lnTo>
                    <a:pt x="16288" y="2094"/>
                  </a:lnTo>
                  <a:lnTo>
                    <a:pt x="10936" y="0"/>
                  </a:lnTo>
                  <a:lnTo>
                    <a:pt x="0" y="2094"/>
                  </a:lnTo>
                  <a:close/>
                </a:path>
                <a:path w="16509" h="2540">
                  <a:moveTo>
                    <a:pt x="0" y="0"/>
                  </a:moveTo>
                  <a:lnTo>
                    <a:pt x="0" y="2094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4" name="object 1104" descr=""/>
            <p:cNvSpPr/>
            <p:nvPr/>
          </p:nvSpPr>
          <p:spPr>
            <a:xfrm>
              <a:off x="9309314" y="1204383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40">
                  <a:moveTo>
                    <a:pt x="0" y="0"/>
                  </a:moveTo>
                  <a:lnTo>
                    <a:pt x="10936" y="0"/>
                  </a:lnTo>
                  <a:lnTo>
                    <a:pt x="0" y="2094"/>
                  </a:lnTo>
                  <a:lnTo>
                    <a:pt x="0" y="0"/>
                  </a:lnTo>
                  <a:close/>
                </a:path>
                <a:path w="16509" h="2540">
                  <a:moveTo>
                    <a:pt x="10936" y="0"/>
                  </a:moveTo>
                  <a:lnTo>
                    <a:pt x="0" y="2094"/>
                  </a:lnTo>
                  <a:lnTo>
                    <a:pt x="16288" y="2094"/>
                  </a:lnTo>
                  <a:lnTo>
                    <a:pt x="1093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5" name="object 1105" descr=""/>
            <p:cNvSpPr/>
            <p:nvPr/>
          </p:nvSpPr>
          <p:spPr>
            <a:xfrm>
              <a:off x="9309313" y="1206477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559"/>
                  </a:moveTo>
                  <a:lnTo>
                    <a:pt x="21174" y="2559"/>
                  </a:lnTo>
                  <a:lnTo>
                    <a:pt x="16288" y="0"/>
                  </a:lnTo>
                  <a:lnTo>
                    <a:pt x="0" y="2559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559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6" name="object 1106" descr=""/>
            <p:cNvSpPr/>
            <p:nvPr/>
          </p:nvSpPr>
          <p:spPr>
            <a:xfrm>
              <a:off x="9309314" y="1206477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0"/>
                  </a:lnTo>
                  <a:lnTo>
                    <a:pt x="0" y="2559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16288" y="0"/>
                  </a:moveTo>
                  <a:lnTo>
                    <a:pt x="0" y="2559"/>
                  </a:lnTo>
                  <a:lnTo>
                    <a:pt x="21174" y="2559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7" name="object 1107" descr=""/>
            <p:cNvSpPr/>
            <p:nvPr/>
          </p:nvSpPr>
          <p:spPr>
            <a:xfrm>
              <a:off x="9309313" y="1209036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3490"/>
                  </a:moveTo>
                  <a:lnTo>
                    <a:pt x="25595" y="3490"/>
                  </a:lnTo>
                  <a:lnTo>
                    <a:pt x="21174" y="0"/>
                  </a:lnTo>
                  <a:lnTo>
                    <a:pt x="0" y="3490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0" y="3490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8" name="object 1108" descr=""/>
            <p:cNvSpPr/>
            <p:nvPr/>
          </p:nvSpPr>
          <p:spPr>
            <a:xfrm>
              <a:off x="9309314" y="1209037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0"/>
                  </a:moveTo>
                  <a:lnTo>
                    <a:pt x="21174" y="0"/>
                  </a:lnTo>
                  <a:lnTo>
                    <a:pt x="0" y="3490"/>
                  </a:lnTo>
                  <a:lnTo>
                    <a:pt x="0" y="0"/>
                  </a:lnTo>
                  <a:close/>
                </a:path>
                <a:path w="26034" h="3809">
                  <a:moveTo>
                    <a:pt x="21174" y="0"/>
                  </a:moveTo>
                  <a:lnTo>
                    <a:pt x="0" y="3490"/>
                  </a:lnTo>
                  <a:lnTo>
                    <a:pt x="25595" y="3490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9" name="object 1109" descr=""/>
            <p:cNvSpPr/>
            <p:nvPr/>
          </p:nvSpPr>
          <p:spPr>
            <a:xfrm>
              <a:off x="9309313" y="1212527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0" y="3955"/>
                  </a:moveTo>
                  <a:lnTo>
                    <a:pt x="29551" y="3955"/>
                  </a:lnTo>
                  <a:lnTo>
                    <a:pt x="25595" y="0"/>
                  </a:lnTo>
                  <a:lnTo>
                    <a:pt x="0" y="3955"/>
                  </a:lnTo>
                  <a:close/>
                </a:path>
                <a:path w="29845" h="4444">
                  <a:moveTo>
                    <a:pt x="0" y="0"/>
                  </a:moveTo>
                  <a:lnTo>
                    <a:pt x="0" y="3955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0" name="object 1110" descr=""/>
            <p:cNvSpPr/>
            <p:nvPr/>
          </p:nvSpPr>
          <p:spPr>
            <a:xfrm>
              <a:off x="9309314" y="1212527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0" y="0"/>
                  </a:moveTo>
                  <a:lnTo>
                    <a:pt x="25595" y="0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  <a:path w="29845" h="4444">
                  <a:moveTo>
                    <a:pt x="25595" y="0"/>
                  </a:moveTo>
                  <a:lnTo>
                    <a:pt x="0" y="3955"/>
                  </a:lnTo>
                  <a:lnTo>
                    <a:pt x="29551" y="3955"/>
                  </a:lnTo>
                  <a:lnTo>
                    <a:pt x="255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1" name="object 1111" descr=""/>
            <p:cNvSpPr/>
            <p:nvPr/>
          </p:nvSpPr>
          <p:spPr>
            <a:xfrm>
              <a:off x="9309313" y="1216482"/>
              <a:ext cx="33020" cy="4445"/>
            </a:xfrm>
            <a:custGeom>
              <a:avLst/>
              <a:gdLst/>
              <a:ahLst/>
              <a:cxnLst/>
              <a:rect l="l" t="t" r="r" b="b"/>
              <a:pathLst>
                <a:path w="33020" h="4444">
                  <a:moveTo>
                    <a:pt x="0" y="4421"/>
                  </a:moveTo>
                  <a:lnTo>
                    <a:pt x="32808" y="4421"/>
                  </a:lnTo>
                  <a:lnTo>
                    <a:pt x="29551" y="0"/>
                  </a:lnTo>
                  <a:lnTo>
                    <a:pt x="0" y="4421"/>
                  </a:lnTo>
                  <a:close/>
                </a:path>
                <a:path w="33020" h="4444">
                  <a:moveTo>
                    <a:pt x="0" y="0"/>
                  </a:moveTo>
                  <a:lnTo>
                    <a:pt x="0" y="4421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2" name="object 1112" descr=""/>
            <p:cNvSpPr/>
            <p:nvPr/>
          </p:nvSpPr>
          <p:spPr>
            <a:xfrm>
              <a:off x="9309314" y="1216483"/>
              <a:ext cx="33020" cy="4445"/>
            </a:xfrm>
            <a:custGeom>
              <a:avLst/>
              <a:gdLst/>
              <a:ahLst/>
              <a:cxnLst/>
              <a:rect l="l" t="t" r="r" b="b"/>
              <a:pathLst>
                <a:path w="33020" h="4444">
                  <a:moveTo>
                    <a:pt x="0" y="0"/>
                  </a:moveTo>
                  <a:lnTo>
                    <a:pt x="29551" y="0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  <a:path w="33020" h="4444">
                  <a:moveTo>
                    <a:pt x="29551" y="0"/>
                  </a:moveTo>
                  <a:lnTo>
                    <a:pt x="0" y="4421"/>
                  </a:lnTo>
                  <a:lnTo>
                    <a:pt x="32808" y="4421"/>
                  </a:lnTo>
                  <a:lnTo>
                    <a:pt x="295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3" name="object 1113" descr=""/>
            <p:cNvSpPr/>
            <p:nvPr/>
          </p:nvSpPr>
          <p:spPr>
            <a:xfrm>
              <a:off x="9309313" y="1220903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0" y="4886"/>
                  </a:moveTo>
                  <a:lnTo>
                    <a:pt x="35601" y="4886"/>
                  </a:lnTo>
                  <a:lnTo>
                    <a:pt x="32808" y="0"/>
                  </a:lnTo>
                  <a:lnTo>
                    <a:pt x="0" y="4886"/>
                  </a:lnTo>
                  <a:close/>
                </a:path>
                <a:path w="36195" h="5080">
                  <a:moveTo>
                    <a:pt x="0" y="0"/>
                  </a:moveTo>
                  <a:lnTo>
                    <a:pt x="0" y="4886"/>
                  </a:lnTo>
                  <a:lnTo>
                    <a:pt x="328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4" name="object 1114" descr=""/>
            <p:cNvSpPr/>
            <p:nvPr/>
          </p:nvSpPr>
          <p:spPr>
            <a:xfrm>
              <a:off x="9309314" y="1220904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0" y="0"/>
                  </a:moveTo>
                  <a:lnTo>
                    <a:pt x="32808" y="0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  <a:path w="36195" h="5080">
                  <a:moveTo>
                    <a:pt x="32808" y="0"/>
                  </a:moveTo>
                  <a:lnTo>
                    <a:pt x="0" y="4886"/>
                  </a:lnTo>
                  <a:lnTo>
                    <a:pt x="35601" y="4886"/>
                  </a:lnTo>
                  <a:lnTo>
                    <a:pt x="3280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5" name="object 1115" descr=""/>
            <p:cNvSpPr/>
            <p:nvPr/>
          </p:nvSpPr>
          <p:spPr>
            <a:xfrm>
              <a:off x="9309313" y="1225790"/>
              <a:ext cx="37465" cy="5715"/>
            </a:xfrm>
            <a:custGeom>
              <a:avLst/>
              <a:gdLst/>
              <a:ahLst/>
              <a:cxnLst/>
              <a:rect l="l" t="t" r="r" b="b"/>
              <a:pathLst>
                <a:path w="37465" h="5715">
                  <a:moveTo>
                    <a:pt x="0" y="5351"/>
                  </a:moveTo>
                  <a:lnTo>
                    <a:pt x="37462" y="5351"/>
                  </a:lnTo>
                  <a:lnTo>
                    <a:pt x="35601" y="0"/>
                  </a:lnTo>
                  <a:lnTo>
                    <a:pt x="0" y="5351"/>
                  </a:lnTo>
                  <a:close/>
                </a:path>
                <a:path w="37465" h="5715">
                  <a:moveTo>
                    <a:pt x="0" y="0"/>
                  </a:moveTo>
                  <a:lnTo>
                    <a:pt x="0" y="5351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6" name="object 1116" descr=""/>
            <p:cNvSpPr/>
            <p:nvPr/>
          </p:nvSpPr>
          <p:spPr>
            <a:xfrm>
              <a:off x="9309314" y="1225790"/>
              <a:ext cx="37465" cy="5715"/>
            </a:xfrm>
            <a:custGeom>
              <a:avLst/>
              <a:gdLst/>
              <a:ahLst/>
              <a:cxnLst/>
              <a:rect l="l" t="t" r="r" b="b"/>
              <a:pathLst>
                <a:path w="37465" h="5715">
                  <a:moveTo>
                    <a:pt x="0" y="0"/>
                  </a:moveTo>
                  <a:lnTo>
                    <a:pt x="35601" y="0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  <a:path w="37465" h="5715">
                  <a:moveTo>
                    <a:pt x="35601" y="0"/>
                  </a:moveTo>
                  <a:lnTo>
                    <a:pt x="0" y="5351"/>
                  </a:lnTo>
                  <a:lnTo>
                    <a:pt x="37462" y="5351"/>
                  </a:lnTo>
                  <a:lnTo>
                    <a:pt x="3560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7" name="object 1117" descr=""/>
            <p:cNvSpPr/>
            <p:nvPr/>
          </p:nvSpPr>
          <p:spPr>
            <a:xfrm>
              <a:off x="9309313" y="123114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5351"/>
                  </a:moveTo>
                  <a:lnTo>
                    <a:pt x="38858" y="5351"/>
                  </a:lnTo>
                  <a:lnTo>
                    <a:pt x="37462" y="0"/>
                  </a:lnTo>
                  <a:lnTo>
                    <a:pt x="0" y="5351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0" y="5351"/>
                  </a:lnTo>
                  <a:lnTo>
                    <a:pt x="374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8" name="object 1118" descr=""/>
            <p:cNvSpPr/>
            <p:nvPr/>
          </p:nvSpPr>
          <p:spPr>
            <a:xfrm>
              <a:off x="9309314" y="123114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7462" y="0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37462" y="0"/>
                  </a:moveTo>
                  <a:lnTo>
                    <a:pt x="0" y="5351"/>
                  </a:lnTo>
                  <a:lnTo>
                    <a:pt x="38858" y="5351"/>
                  </a:lnTo>
                  <a:lnTo>
                    <a:pt x="37462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9" name="object 1119" descr=""/>
            <p:cNvSpPr/>
            <p:nvPr/>
          </p:nvSpPr>
          <p:spPr>
            <a:xfrm>
              <a:off x="9309313" y="123649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5584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0" name="object 1120" descr=""/>
            <p:cNvSpPr/>
            <p:nvPr/>
          </p:nvSpPr>
          <p:spPr>
            <a:xfrm>
              <a:off x="9309314" y="123649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8858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38858" y="0"/>
                  </a:moveTo>
                  <a:lnTo>
                    <a:pt x="0" y="5584"/>
                  </a:lnTo>
                  <a:lnTo>
                    <a:pt x="39091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1" name="object 1121" descr=""/>
            <p:cNvSpPr/>
            <p:nvPr/>
          </p:nvSpPr>
          <p:spPr>
            <a:xfrm>
              <a:off x="9269989" y="124207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465" y="5584"/>
                  </a:moveTo>
                  <a:lnTo>
                    <a:pt x="39323" y="5584"/>
                  </a:lnTo>
                  <a:lnTo>
                    <a:pt x="39323" y="0"/>
                  </a:lnTo>
                  <a:lnTo>
                    <a:pt x="465" y="5584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465" y="5584"/>
                  </a:lnTo>
                  <a:lnTo>
                    <a:pt x="393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2" name="object 1122" descr=""/>
            <p:cNvSpPr/>
            <p:nvPr/>
          </p:nvSpPr>
          <p:spPr>
            <a:xfrm>
              <a:off x="9269990" y="124207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9323" y="0"/>
                  </a:lnTo>
                  <a:lnTo>
                    <a:pt x="465" y="5584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39323" y="0"/>
                  </a:moveTo>
                  <a:lnTo>
                    <a:pt x="465" y="5584"/>
                  </a:lnTo>
                  <a:lnTo>
                    <a:pt x="39323" y="5584"/>
                  </a:lnTo>
                  <a:lnTo>
                    <a:pt x="3932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3" name="object 1123" descr=""/>
            <p:cNvSpPr/>
            <p:nvPr/>
          </p:nvSpPr>
          <p:spPr>
            <a:xfrm>
              <a:off x="9270455" y="124766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1163" y="5584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1163" y="5584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1163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4" name="object 1124" descr=""/>
            <p:cNvSpPr/>
            <p:nvPr/>
          </p:nvSpPr>
          <p:spPr>
            <a:xfrm>
              <a:off x="9270455" y="124766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8858" y="0"/>
                  </a:lnTo>
                  <a:lnTo>
                    <a:pt x="1163" y="5584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38858" y="0"/>
                  </a:moveTo>
                  <a:lnTo>
                    <a:pt x="1163" y="5584"/>
                  </a:lnTo>
                  <a:lnTo>
                    <a:pt x="38858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5" name="object 1125" descr=""/>
            <p:cNvSpPr/>
            <p:nvPr/>
          </p:nvSpPr>
          <p:spPr>
            <a:xfrm>
              <a:off x="9271618" y="1253247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1861" y="5119"/>
                  </a:moveTo>
                  <a:lnTo>
                    <a:pt x="37695" y="5119"/>
                  </a:lnTo>
                  <a:lnTo>
                    <a:pt x="37695" y="0"/>
                  </a:lnTo>
                  <a:lnTo>
                    <a:pt x="1861" y="5119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1861" y="5119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6" name="object 1126" descr=""/>
            <p:cNvSpPr/>
            <p:nvPr/>
          </p:nvSpPr>
          <p:spPr>
            <a:xfrm>
              <a:off x="9271618" y="1253247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7695" y="0"/>
                  </a:lnTo>
                  <a:lnTo>
                    <a:pt x="1861" y="5119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37695" y="0"/>
                  </a:moveTo>
                  <a:lnTo>
                    <a:pt x="1861" y="5119"/>
                  </a:lnTo>
                  <a:lnTo>
                    <a:pt x="37695" y="5119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7" name="object 1127" descr=""/>
            <p:cNvSpPr/>
            <p:nvPr/>
          </p:nvSpPr>
          <p:spPr>
            <a:xfrm>
              <a:off x="9273480" y="1258366"/>
              <a:ext cx="36195" cy="5715"/>
            </a:xfrm>
            <a:custGeom>
              <a:avLst/>
              <a:gdLst/>
              <a:ahLst/>
              <a:cxnLst/>
              <a:rect l="l" t="t" r="r" b="b"/>
              <a:pathLst>
                <a:path w="36195" h="5715">
                  <a:moveTo>
                    <a:pt x="2792" y="5119"/>
                  </a:moveTo>
                  <a:lnTo>
                    <a:pt x="35833" y="5119"/>
                  </a:lnTo>
                  <a:lnTo>
                    <a:pt x="35833" y="0"/>
                  </a:lnTo>
                  <a:lnTo>
                    <a:pt x="2792" y="5119"/>
                  </a:lnTo>
                  <a:close/>
                </a:path>
                <a:path w="36195" h="5715">
                  <a:moveTo>
                    <a:pt x="0" y="0"/>
                  </a:moveTo>
                  <a:lnTo>
                    <a:pt x="2792" y="5119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8" name="object 1128" descr=""/>
            <p:cNvSpPr/>
            <p:nvPr/>
          </p:nvSpPr>
          <p:spPr>
            <a:xfrm>
              <a:off x="9273480" y="1258366"/>
              <a:ext cx="36195" cy="5715"/>
            </a:xfrm>
            <a:custGeom>
              <a:avLst/>
              <a:gdLst/>
              <a:ahLst/>
              <a:cxnLst/>
              <a:rect l="l" t="t" r="r" b="b"/>
              <a:pathLst>
                <a:path w="36195" h="5715">
                  <a:moveTo>
                    <a:pt x="0" y="0"/>
                  </a:moveTo>
                  <a:lnTo>
                    <a:pt x="35833" y="0"/>
                  </a:lnTo>
                  <a:lnTo>
                    <a:pt x="2792" y="5119"/>
                  </a:lnTo>
                  <a:lnTo>
                    <a:pt x="0" y="0"/>
                  </a:lnTo>
                  <a:close/>
                </a:path>
                <a:path w="36195" h="5715">
                  <a:moveTo>
                    <a:pt x="35833" y="0"/>
                  </a:moveTo>
                  <a:lnTo>
                    <a:pt x="2792" y="5119"/>
                  </a:lnTo>
                  <a:lnTo>
                    <a:pt x="35833" y="5119"/>
                  </a:lnTo>
                  <a:lnTo>
                    <a:pt x="3583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9" name="object 1129" descr=""/>
            <p:cNvSpPr/>
            <p:nvPr/>
          </p:nvSpPr>
          <p:spPr>
            <a:xfrm>
              <a:off x="9276272" y="1263485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4">
                  <a:moveTo>
                    <a:pt x="3257" y="4421"/>
                  </a:moveTo>
                  <a:lnTo>
                    <a:pt x="33041" y="4421"/>
                  </a:lnTo>
                  <a:lnTo>
                    <a:pt x="33041" y="0"/>
                  </a:lnTo>
                  <a:lnTo>
                    <a:pt x="3257" y="4421"/>
                  </a:lnTo>
                  <a:close/>
                </a:path>
                <a:path w="33654" h="4444">
                  <a:moveTo>
                    <a:pt x="0" y="0"/>
                  </a:moveTo>
                  <a:lnTo>
                    <a:pt x="3257" y="4421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0" name="object 1130" descr=""/>
            <p:cNvSpPr/>
            <p:nvPr/>
          </p:nvSpPr>
          <p:spPr>
            <a:xfrm>
              <a:off x="9276272" y="1263485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4">
                  <a:moveTo>
                    <a:pt x="0" y="0"/>
                  </a:moveTo>
                  <a:lnTo>
                    <a:pt x="33041" y="0"/>
                  </a:lnTo>
                  <a:lnTo>
                    <a:pt x="3257" y="4421"/>
                  </a:lnTo>
                  <a:lnTo>
                    <a:pt x="0" y="0"/>
                  </a:lnTo>
                  <a:close/>
                </a:path>
                <a:path w="33654" h="4444">
                  <a:moveTo>
                    <a:pt x="33041" y="0"/>
                  </a:moveTo>
                  <a:lnTo>
                    <a:pt x="3257" y="4421"/>
                  </a:lnTo>
                  <a:lnTo>
                    <a:pt x="33041" y="4421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1" name="object 1131" descr=""/>
            <p:cNvSpPr/>
            <p:nvPr/>
          </p:nvSpPr>
          <p:spPr>
            <a:xfrm>
              <a:off x="9279530" y="1267906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3955" y="3955"/>
                  </a:moveTo>
                  <a:lnTo>
                    <a:pt x="29783" y="3955"/>
                  </a:lnTo>
                  <a:lnTo>
                    <a:pt x="29783" y="0"/>
                  </a:lnTo>
                  <a:lnTo>
                    <a:pt x="3955" y="3955"/>
                  </a:lnTo>
                  <a:close/>
                </a:path>
                <a:path w="29845" h="4444">
                  <a:moveTo>
                    <a:pt x="0" y="0"/>
                  </a:moveTo>
                  <a:lnTo>
                    <a:pt x="3955" y="3955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2" name="object 1132" descr=""/>
            <p:cNvSpPr/>
            <p:nvPr/>
          </p:nvSpPr>
          <p:spPr>
            <a:xfrm>
              <a:off x="9279530" y="1267906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0" y="0"/>
                  </a:moveTo>
                  <a:lnTo>
                    <a:pt x="29783" y="0"/>
                  </a:lnTo>
                  <a:lnTo>
                    <a:pt x="3955" y="3955"/>
                  </a:lnTo>
                  <a:lnTo>
                    <a:pt x="0" y="0"/>
                  </a:lnTo>
                  <a:close/>
                </a:path>
                <a:path w="29845" h="4444">
                  <a:moveTo>
                    <a:pt x="29783" y="0"/>
                  </a:moveTo>
                  <a:lnTo>
                    <a:pt x="3955" y="3955"/>
                  </a:lnTo>
                  <a:lnTo>
                    <a:pt x="29783" y="3955"/>
                  </a:lnTo>
                  <a:lnTo>
                    <a:pt x="2978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3" name="object 1133" descr=""/>
            <p:cNvSpPr/>
            <p:nvPr/>
          </p:nvSpPr>
          <p:spPr>
            <a:xfrm>
              <a:off x="9283485" y="1271862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4421" y="3257"/>
                  </a:moveTo>
                  <a:lnTo>
                    <a:pt x="25828" y="3257"/>
                  </a:lnTo>
                  <a:lnTo>
                    <a:pt x="25828" y="0"/>
                  </a:lnTo>
                  <a:lnTo>
                    <a:pt x="4421" y="3257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4421" y="3257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4" name="object 1134" descr=""/>
            <p:cNvSpPr/>
            <p:nvPr/>
          </p:nvSpPr>
          <p:spPr>
            <a:xfrm>
              <a:off x="9283485" y="1271862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0"/>
                  </a:moveTo>
                  <a:lnTo>
                    <a:pt x="25828" y="0"/>
                  </a:lnTo>
                  <a:lnTo>
                    <a:pt x="4421" y="3257"/>
                  </a:lnTo>
                  <a:lnTo>
                    <a:pt x="0" y="0"/>
                  </a:lnTo>
                  <a:close/>
                </a:path>
                <a:path w="26034" h="3809">
                  <a:moveTo>
                    <a:pt x="25828" y="0"/>
                  </a:moveTo>
                  <a:lnTo>
                    <a:pt x="4421" y="3257"/>
                  </a:lnTo>
                  <a:lnTo>
                    <a:pt x="25828" y="3257"/>
                  </a:lnTo>
                  <a:lnTo>
                    <a:pt x="2582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5" name="object 1135" descr=""/>
            <p:cNvSpPr/>
            <p:nvPr/>
          </p:nvSpPr>
          <p:spPr>
            <a:xfrm>
              <a:off x="9287906" y="1275119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4886" y="2792"/>
                  </a:moveTo>
                  <a:lnTo>
                    <a:pt x="21407" y="2792"/>
                  </a:lnTo>
                  <a:lnTo>
                    <a:pt x="21407" y="0"/>
                  </a:lnTo>
                  <a:lnTo>
                    <a:pt x="4886" y="2792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4886" y="2792"/>
                  </a:lnTo>
                  <a:lnTo>
                    <a:pt x="214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6" name="object 1136" descr=""/>
            <p:cNvSpPr/>
            <p:nvPr/>
          </p:nvSpPr>
          <p:spPr>
            <a:xfrm>
              <a:off x="9287906" y="1275120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21407" y="0"/>
                  </a:lnTo>
                  <a:lnTo>
                    <a:pt x="4886" y="2792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21407" y="0"/>
                  </a:moveTo>
                  <a:lnTo>
                    <a:pt x="4886" y="2792"/>
                  </a:lnTo>
                  <a:lnTo>
                    <a:pt x="21407" y="2792"/>
                  </a:lnTo>
                  <a:lnTo>
                    <a:pt x="21407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7" name="object 1137" descr=""/>
            <p:cNvSpPr/>
            <p:nvPr/>
          </p:nvSpPr>
          <p:spPr>
            <a:xfrm>
              <a:off x="9292793" y="1277912"/>
              <a:ext cx="17145" cy="1905"/>
            </a:xfrm>
            <a:custGeom>
              <a:avLst/>
              <a:gdLst/>
              <a:ahLst/>
              <a:cxnLst/>
              <a:rect l="l" t="t" r="r" b="b"/>
              <a:pathLst>
                <a:path w="17145" h="1905">
                  <a:moveTo>
                    <a:pt x="5351" y="1861"/>
                  </a:moveTo>
                  <a:lnTo>
                    <a:pt x="16520" y="1861"/>
                  </a:lnTo>
                  <a:lnTo>
                    <a:pt x="16520" y="0"/>
                  </a:lnTo>
                  <a:lnTo>
                    <a:pt x="5351" y="1861"/>
                  </a:lnTo>
                  <a:close/>
                </a:path>
                <a:path w="17145" h="1905">
                  <a:moveTo>
                    <a:pt x="0" y="0"/>
                  </a:moveTo>
                  <a:lnTo>
                    <a:pt x="5351" y="1861"/>
                  </a:lnTo>
                  <a:lnTo>
                    <a:pt x="165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8" name="object 1138" descr=""/>
            <p:cNvSpPr/>
            <p:nvPr/>
          </p:nvSpPr>
          <p:spPr>
            <a:xfrm>
              <a:off x="9292793" y="1277912"/>
              <a:ext cx="17145" cy="1905"/>
            </a:xfrm>
            <a:custGeom>
              <a:avLst/>
              <a:gdLst/>
              <a:ahLst/>
              <a:cxnLst/>
              <a:rect l="l" t="t" r="r" b="b"/>
              <a:pathLst>
                <a:path w="17145" h="1905">
                  <a:moveTo>
                    <a:pt x="0" y="0"/>
                  </a:moveTo>
                  <a:lnTo>
                    <a:pt x="16520" y="0"/>
                  </a:lnTo>
                  <a:lnTo>
                    <a:pt x="5351" y="1861"/>
                  </a:lnTo>
                  <a:lnTo>
                    <a:pt x="0" y="0"/>
                  </a:lnTo>
                  <a:close/>
                </a:path>
                <a:path w="17145" h="1905">
                  <a:moveTo>
                    <a:pt x="16520" y="0"/>
                  </a:moveTo>
                  <a:lnTo>
                    <a:pt x="5351" y="1861"/>
                  </a:lnTo>
                  <a:lnTo>
                    <a:pt x="16520" y="1861"/>
                  </a:lnTo>
                  <a:lnTo>
                    <a:pt x="1652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9" name="object 1139" descr=""/>
            <p:cNvSpPr/>
            <p:nvPr/>
          </p:nvSpPr>
          <p:spPr>
            <a:xfrm>
              <a:off x="9303729" y="1279773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5">
                  <a:moveTo>
                    <a:pt x="0" y="1163"/>
                  </a:moveTo>
                  <a:lnTo>
                    <a:pt x="5584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5">
                  <a:moveTo>
                    <a:pt x="0" y="1163"/>
                  </a:moveTo>
                  <a:lnTo>
                    <a:pt x="5584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0" name="object 1140" descr=""/>
            <p:cNvSpPr/>
            <p:nvPr/>
          </p:nvSpPr>
          <p:spPr>
            <a:xfrm>
              <a:off x="9303729" y="1279773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5">
                  <a:moveTo>
                    <a:pt x="5584" y="0"/>
                  </a:moveTo>
                  <a:lnTo>
                    <a:pt x="5584" y="1163"/>
                  </a:lnTo>
                  <a:lnTo>
                    <a:pt x="0" y="1163"/>
                  </a:lnTo>
                  <a:lnTo>
                    <a:pt x="5584" y="0"/>
                  </a:lnTo>
                  <a:close/>
                </a:path>
                <a:path w="5715" h="1905">
                  <a:moveTo>
                    <a:pt x="5584" y="1163"/>
                  </a:moveTo>
                  <a:lnTo>
                    <a:pt x="0" y="1163"/>
                  </a:lnTo>
                  <a:lnTo>
                    <a:pt x="5584" y="1628"/>
                  </a:lnTo>
                  <a:lnTo>
                    <a:pt x="5584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1" name="object 1141" descr=""/>
            <p:cNvSpPr/>
            <p:nvPr/>
          </p:nvSpPr>
          <p:spPr>
            <a:xfrm>
              <a:off x="9298145" y="1279773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0"/>
                  </a:moveTo>
                  <a:lnTo>
                    <a:pt x="5584" y="1163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2" name="object 1142" descr=""/>
            <p:cNvSpPr/>
            <p:nvPr/>
          </p:nvSpPr>
          <p:spPr>
            <a:xfrm>
              <a:off x="9298145" y="1279773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11168" y="0"/>
                  </a:moveTo>
                  <a:lnTo>
                    <a:pt x="0" y="0"/>
                  </a:lnTo>
                  <a:lnTo>
                    <a:pt x="5584" y="1163"/>
                  </a:lnTo>
                  <a:lnTo>
                    <a:pt x="1116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3" name="object 1143" descr=""/>
            <p:cNvSpPr/>
            <p:nvPr/>
          </p:nvSpPr>
          <p:spPr>
            <a:xfrm>
              <a:off x="9269990" y="1202755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0" y="39211"/>
                  </a:moveTo>
                  <a:lnTo>
                    <a:pt x="3082" y="54472"/>
                  </a:lnTo>
                  <a:lnTo>
                    <a:pt x="11486" y="66934"/>
                  </a:lnTo>
                  <a:lnTo>
                    <a:pt x="23949" y="75335"/>
                  </a:lnTo>
                  <a:lnTo>
                    <a:pt x="39211" y="78415"/>
                  </a:lnTo>
                  <a:lnTo>
                    <a:pt x="54472" y="75332"/>
                  </a:lnTo>
                  <a:lnTo>
                    <a:pt x="66934" y="66928"/>
                  </a:lnTo>
                  <a:lnTo>
                    <a:pt x="75335" y="54465"/>
                  </a:lnTo>
                  <a:lnTo>
                    <a:pt x="78415" y="39203"/>
                  </a:lnTo>
                  <a:lnTo>
                    <a:pt x="75332" y="23942"/>
                  </a:lnTo>
                  <a:lnTo>
                    <a:pt x="66928" y="11480"/>
                  </a:lnTo>
                  <a:lnTo>
                    <a:pt x="54465" y="3079"/>
                  </a:lnTo>
                  <a:lnTo>
                    <a:pt x="39203" y="0"/>
                  </a:lnTo>
                  <a:lnTo>
                    <a:pt x="23942" y="3082"/>
                  </a:lnTo>
                  <a:lnTo>
                    <a:pt x="11480" y="11486"/>
                  </a:lnTo>
                  <a:lnTo>
                    <a:pt x="3079" y="23949"/>
                  </a:lnTo>
                  <a:lnTo>
                    <a:pt x="0" y="39211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4" name="object 1144" descr=""/>
            <p:cNvSpPr/>
            <p:nvPr/>
          </p:nvSpPr>
          <p:spPr>
            <a:xfrm>
              <a:off x="9269990" y="1172505"/>
              <a:ext cx="78740" cy="110489"/>
            </a:xfrm>
            <a:custGeom>
              <a:avLst/>
              <a:gdLst/>
              <a:ahLst/>
              <a:cxnLst/>
              <a:rect l="l" t="t" r="r" b="b"/>
              <a:pathLst>
                <a:path w="78740" h="110490">
                  <a:moveTo>
                    <a:pt x="39323" y="108897"/>
                  </a:moveTo>
                  <a:lnTo>
                    <a:pt x="39323" y="30481"/>
                  </a:lnTo>
                </a:path>
                <a:path w="78740" h="110490">
                  <a:moveTo>
                    <a:pt x="0" y="69573"/>
                  </a:moveTo>
                  <a:lnTo>
                    <a:pt x="78415" y="69573"/>
                  </a:lnTo>
                </a:path>
                <a:path w="78740" h="110490">
                  <a:moveTo>
                    <a:pt x="39323" y="110293"/>
                  </a:moveTo>
                  <a:lnTo>
                    <a:pt x="3932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45" name="object 1145" descr=""/>
          <p:cNvSpPr txBox="1"/>
          <p:nvPr/>
        </p:nvSpPr>
        <p:spPr>
          <a:xfrm>
            <a:off x="9352168" y="1139485"/>
            <a:ext cx="836294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+30-2"</a:t>
            </a:r>
            <a:r>
              <a:rPr dirty="0" sz="550" spc="85">
                <a:latin typeface="Arial"/>
                <a:cs typeface="Arial"/>
              </a:rPr>
              <a:t> </a:t>
            </a:r>
            <a:r>
              <a:rPr dirty="0" u="sng" sz="55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T.</a:t>
            </a:r>
            <a:r>
              <a:rPr dirty="0" u="none" sz="550" spc="-10">
                <a:latin typeface="Arial"/>
                <a:cs typeface="Arial"/>
              </a:rPr>
              <a:t>O.</a:t>
            </a:r>
            <a:r>
              <a:rPr dirty="0" u="sng" sz="55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CORNICE</a:t>
            </a:r>
            <a:r>
              <a:rPr dirty="0" u="sng" sz="550" spc="5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146" name="object 1146" descr=""/>
          <p:cNvGrpSpPr/>
          <p:nvPr/>
        </p:nvGrpSpPr>
        <p:grpSpPr>
          <a:xfrm>
            <a:off x="11769249" y="1733129"/>
            <a:ext cx="7710170" cy="594360"/>
            <a:chOff x="11769249" y="1733129"/>
            <a:chExt cx="7710170" cy="594360"/>
          </a:xfrm>
        </p:grpSpPr>
        <p:sp>
          <p:nvSpPr>
            <p:cNvPr id="1147" name="object 1147" descr=""/>
            <p:cNvSpPr/>
            <p:nvPr/>
          </p:nvSpPr>
          <p:spPr>
            <a:xfrm>
              <a:off x="11773694" y="1911051"/>
              <a:ext cx="1231265" cy="412115"/>
            </a:xfrm>
            <a:custGeom>
              <a:avLst/>
              <a:gdLst/>
              <a:ahLst/>
              <a:cxnLst/>
              <a:rect l="l" t="t" r="r" b="b"/>
              <a:pathLst>
                <a:path w="1231265" h="412114">
                  <a:moveTo>
                    <a:pt x="0" y="383932"/>
                  </a:moveTo>
                  <a:lnTo>
                    <a:pt x="8842" y="411854"/>
                  </a:lnTo>
                  <a:lnTo>
                    <a:pt x="1230678" y="27689"/>
                  </a:lnTo>
                  <a:lnTo>
                    <a:pt x="0" y="383932"/>
                  </a:lnTo>
                  <a:close/>
                </a:path>
                <a:path w="1231265" h="412114">
                  <a:moveTo>
                    <a:pt x="0" y="383932"/>
                  </a:moveTo>
                  <a:lnTo>
                    <a:pt x="1230678" y="27689"/>
                  </a:lnTo>
                  <a:lnTo>
                    <a:pt x="1221836" y="0"/>
                  </a:lnTo>
                  <a:lnTo>
                    <a:pt x="0" y="3839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8" name="object 1148" descr=""/>
            <p:cNvSpPr/>
            <p:nvPr/>
          </p:nvSpPr>
          <p:spPr>
            <a:xfrm>
              <a:off x="11773694" y="1911051"/>
              <a:ext cx="1231265" cy="412115"/>
            </a:xfrm>
            <a:custGeom>
              <a:avLst/>
              <a:gdLst/>
              <a:ahLst/>
              <a:cxnLst/>
              <a:rect l="l" t="t" r="r" b="b"/>
              <a:pathLst>
                <a:path w="1231265" h="412114">
                  <a:moveTo>
                    <a:pt x="1221836" y="0"/>
                  </a:moveTo>
                  <a:lnTo>
                    <a:pt x="1230678" y="27689"/>
                  </a:lnTo>
                  <a:lnTo>
                    <a:pt x="0" y="383932"/>
                  </a:lnTo>
                  <a:lnTo>
                    <a:pt x="1221836" y="0"/>
                  </a:lnTo>
                  <a:close/>
                </a:path>
                <a:path w="1231265" h="412114">
                  <a:moveTo>
                    <a:pt x="1230678" y="27689"/>
                  </a:moveTo>
                  <a:lnTo>
                    <a:pt x="0" y="383932"/>
                  </a:lnTo>
                  <a:lnTo>
                    <a:pt x="8842" y="411854"/>
                  </a:lnTo>
                  <a:lnTo>
                    <a:pt x="1230678" y="2768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9" name="object 1149" descr=""/>
            <p:cNvSpPr/>
            <p:nvPr/>
          </p:nvSpPr>
          <p:spPr>
            <a:xfrm>
              <a:off x="11773694" y="1911051"/>
              <a:ext cx="1231265" cy="412115"/>
            </a:xfrm>
            <a:custGeom>
              <a:avLst/>
              <a:gdLst/>
              <a:ahLst/>
              <a:cxnLst/>
              <a:rect l="l" t="t" r="r" b="b"/>
              <a:pathLst>
                <a:path w="1231265" h="412114">
                  <a:moveTo>
                    <a:pt x="1221836" y="0"/>
                  </a:moveTo>
                  <a:lnTo>
                    <a:pt x="0" y="383932"/>
                  </a:lnTo>
                </a:path>
                <a:path w="1231265" h="412114">
                  <a:moveTo>
                    <a:pt x="1230678" y="27689"/>
                  </a:moveTo>
                  <a:lnTo>
                    <a:pt x="8842" y="411854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0" name="object 1150" descr=""/>
            <p:cNvSpPr/>
            <p:nvPr/>
          </p:nvSpPr>
          <p:spPr>
            <a:xfrm>
              <a:off x="12997624" y="1910586"/>
              <a:ext cx="6477000" cy="29845"/>
            </a:xfrm>
            <a:custGeom>
              <a:avLst/>
              <a:gdLst/>
              <a:ahLst/>
              <a:cxnLst/>
              <a:rect l="l" t="t" r="r" b="b"/>
              <a:pathLst>
                <a:path w="6477000" h="29844">
                  <a:moveTo>
                    <a:pt x="0" y="465"/>
                  </a:moveTo>
                  <a:lnTo>
                    <a:pt x="0" y="29551"/>
                  </a:lnTo>
                  <a:lnTo>
                    <a:pt x="6476824" y="29085"/>
                  </a:lnTo>
                  <a:lnTo>
                    <a:pt x="0" y="465"/>
                  </a:lnTo>
                  <a:close/>
                </a:path>
                <a:path w="6477000" h="29844">
                  <a:moveTo>
                    <a:pt x="0" y="465"/>
                  </a:moveTo>
                  <a:lnTo>
                    <a:pt x="6476824" y="29085"/>
                  </a:lnTo>
                  <a:lnTo>
                    <a:pt x="6476824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1" name="object 1151" descr=""/>
            <p:cNvSpPr/>
            <p:nvPr/>
          </p:nvSpPr>
          <p:spPr>
            <a:xfrm>
              <a:off x="12997625" y="1910586"/>
              <a:ext cx="6477000" cy="29845"/>
            </a:xfrm>
            <a:custGeom>
              <a:avLst/>
              <a:gdLst/>
              <a:ahLst/>
              <a:cxnLst/>
              <a:rect l="l" t="t" r="r" b="b"/>
              <a:pathLst>
                <a:path w="6477000" h="29844">
                  <a:moveTo>
                    <a:pt x="6476824" y="0"/>
                  </a:moveTo>
                  <a:lnTo>
                    <a:pt x="6476824" y="29085"/>
                  </a:lnTo>
                  <a:lnTo>
                    <a:pt x="0" y="465"/>
                  </a:lnTo>
                  <a:lnTo>
                    <a:pt x="6476824" y="0"/>
                  </a:lnTo>
                  <a:close/>
                </a:path>
                <a:path w="6477000" h="29844">
                  <a:moveTo>
                    <a:pt x="6476824" y="29085"/>
                  </a:moveTo>
                  <a:lnTo>
                    <a:pt x="0" y="465"/>
                  </a:lnTo>
                  <a:lnTo>
                    <a:pt x="0" y="29551"/>
                  </a:lnTo>
                  <a:lnTo>
                    <a:pt x="6476824" y="290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2" name="object 1152" descr=""/>
            <p:cNvSpPr/>
            <p:nvPr/>
          </p:nvSpPr>
          <p:spPr>
            <a:xfrm>
              <a:off x="12997625" y="1910586"/>
              <a:ext cx="6477000" cy="29845"/>
            </a:xfrm>
            <a:custGeom>
              <a:avLst/>
              <a:gdLst/>
              <a:ahLst/>
              <a:cxnLst/>
              <a:rect l="l" t="t" r="r" b="b"/>
              <a:pathLst>
                <a:path w="6477000" h="29844">
                  <a:moveTo>
                    <a:pt x="6476824" y="0"/>
                  </a:moveTo>
                  <a:lnTo>
                    <a:pt x="0" y="465"/>
                  </a:lnTo>
                </a:path>
                <a:path w="6477000" h="29844">
                  <a:moveTo>
                    <a:pt x="6476824" y="29085"/>
                  </a:moveTo>
                  <a:lnTo>
                    <a:pt x="0" y="29551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3" name="object 1153" descr=""/>
            <p:cNvSpPr/>
            <p:nvPr/>
          </p:nvSpPr>
          <p:spPr>
            <a:xfrm>
              <a:off x="13443917" y="1736304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4" name="object 1154" descr=""/>
            <p:cNvSpPr/>
            <p:nvPr/>
          </p:nvSpPr>
          <p:spPr>
            <a:xfrm>
              <a:off x="13443917" y="1736304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5" name="object 1155" descr=""/>
            <p:cNvSpPr/>
            <p:nvPr/>
          </p:nvSpPr>
          <p:spPr>
            <a:xfrm>
              <a:off x="13443917" y="1736769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69">
                  <a:moveTo>
                    <a:pt x="0" y="1163"/>
                  </a:moveTo>
                  <a:lnTo>
                    <a:pt x="11168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  <a:path w="11430" h="1269">
                  <a:moveTo>
                    <a:pt x="0" y="0"/>
                  </a:moveTo>
                  <a:lnTo>
                    <a:pt x="0" y="1163"/>
                  </a:lnTo>
                  <a:lnTo>
                    <a:pt x="5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6" name="object 1156" descr=""/>
            <p:cNvSpPr/>
            <p:nvPr/>
          </p:nvSpPr>
          <p:spPr>
            <a:xfrm>
              <a:off x="13443917" y="1736769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69">
                  <a:moveTo>
                    <a:pt x="0" y="0"/>
                  </a:moveTo>
                  <a:lnTo>
                    <a:pt x="5584" y="0"/>
                  </a:lnTo>
                  <a:lnTo>
                    <a:pt x="0" y="1163"/>
                  </a:lnTo>
                  <a:lnTo>
                    <a:pt x="0" y="0"/>
                  </a:lnTo>
                  <a:close/>
                </a:path>
                <a:path w="11430" h="1269">
                  <a:moveTo>
                    <a:pt x="5584" y="0"/>
                  </a:moveTo>
                  <a:lnTo>
                    <a:pt x="0" y="1163"/>
                  </a:lnTo>
                  <a:lnTo>
                    <a:pt x="11168" y="1163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7" name="object 1157" descr=""/>
            <p:cNvSpPr/>
            <p:nvPr/>
          </p:nvSpPr>
          <p:spPr>
            <a:xfrm>
              <a:off x="13443917" y="1737933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39">
                  <a:moveTo>
                    <a:pt x="0" y="2094"/>
                  </a:moveTo>
                  <a:lnTo>
                    <a:pt x="16288" y="2094"/>
                  </a:lnTo>
                  <a:lnTo>
                    <a:pt x="11168" y="0"/>
                  </a:lnTo>
                  <a:lnTo>
                    <a:pt x="0" y="2094"/>
                  </a:lnTo>
                  <a:close/>
                </a:path>
                <a:path w="16509" h="2539">
                  <a:moveTo>
                    <a:pt x="0" y="0"/>
                  </a:moveTo>
                  <a:lnTo>
                    <a:pt x="0" y="2094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8" name="object 1158" descr=""/>
            <p:cNvSpPr/>
            <p:nvPr/>
          </p:nvSpPr>
          <p:spPr>
            <a:xfrm>
              <a:off x="13443917" y="1737933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39">
                  <a:moveTo>
                    <a:pt x="0" y="0"/>
                  </a:moveTo>
                  <a:lnTo>
                    <a:pt x="11168" y="0"/>
                  </a:lnTo>
                  <a:lnTo>
                    <a:pt x="0" y="2094"/>
                  </a:lnTo>
                  <a:lnTo>
                    <a:pt x="0" y="0"/>
                  </a:lnTo>
                  <a:close/>
                </a:path>
                <a:path w="16509" h="2539">
                  <a:moveTo>
                    <a:pt x="11168" y="0"/>
                  </a:moveTo>
                  <a:lnTo>
                    <a:pt x="0" y="2094"/>
                  </a:lnTo>
                  <a:lnTo>
                    <a:pt x="16288" y="2094"/>
                  </a:lnTo>
                  <a:lnTo>
                    <a:pt x="1116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9" name="object 1159" descr=""/>
            <p:cNvSpPr/>
            <p:nvPr/>
          </p:nvSpPr>
          <p:spPr>
            <a:xfrm>
              <a:off x="13443917" y="1740027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559"/>
                  </a:moveTo>
                  <a:lnTo>
                    <a:pt x="21174" y="2559"/>
                  </a:lnTo>
                  <a:lnTo>
                    <a:pt x="16288" y="0"/>
                  </a:lnTo>
                  <a:lnTo>
                    <a:pt x="0" y="2559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559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0" name="object 1160" descr=""/>
            <p:cNvSpPr/>
            <p:nvPr/>
          </p:nvSpPr>
          <p:spPr>
            <a:xfrm>
              <a:off x="13443917" y="1740027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0"/>
                  </a:lnTo>
                  <a:lnTo>
                    <a:pt x="0" y="2559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16288" y="0"/>
                  </a:moveTo>
                  <a:lnTo>
                    <a:pt x="0" y="2559"/>
                  </a:lnTo>
                  <a:lnTo>
                    <a:pt x="21174" y="2559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1" name="object 1161" descr=""/>
            <p:cNvSpPr/>
            <p:nvPr/>
          </p:nvSpPr>
          <p:spPr>
            <a:xfrm>
              <a:off x="13443917" y="1742586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3490"/>
                  </a:moveTo>
                  <a:lnTo>
                    <a:pt x="25828" y="3490"/>
                  </a:lnTo>
                  <a:lnTo>
                    <a:pt x="21174" y="0"/>
                  </a:lnTo>
                  <a:lnTo>
                    <a:pt x="0" y="3490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0" y="3490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2" name="object 1162" descr=""/>
            <p:cNvSpPr/>
            <p:nvPr/>
          </p:nvSpPr>
          <p:spPr>
            <a:xfrm>
              <a:off x="13443917" y="1742586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0"/>
                  </a:moveTo>
                  <a:lnTo>
                    <a:pt x="21174" y="0"/>
                  </a:lnTo>
                  <a:lnTo>
                    <a:pt x="0" y="3490"/>
                  </a:lnTo>
                  <a:lnTo>
                    <a:pt x="0" y="0"/>
                  </a:lnTo>
                  <a:close/>
                </a:path>
                <a:path w="26034" h="3810">
                  <a:moveTo>
                    <a:pt x="21174" y="0"/>
                  </a:moveTo>
                  <a:lnTo>
                    <a:pt x="0" y="3490"/>
                  </a:lnTo>
                  <a:lnTo>
                    <a:pt x="25828" y="3490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3" name="object 1163" descr=""/>
            <p:cNvSpPr/>
            <p:nvPr/>
          </p:nvSpPr>
          <p:spPr>
            <a:xfrm>
              <a:off x="13443917" y="1746077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4">
                  <a:moveTo>
                    <a:pt x="0" y="3955"/>
                  </a:moveTo>
                  <a:lnTo>
                    <a:pt x="29783" y="3955"/>
                  </a:lnTo>
                  <a:lnTo>
                    <a:pt x="25828" y="0"/>
                  </a:lnTo>
                  <a:lnTo>
                    <a:pt x="0" y="3955"/>
                  </a:lnTo>
                  <a:close/>
                </a:path>
                <a:path w="29844" h="4444">
                  <a:moveTo>
                    <a:pt x="0" y="0"/>
                  </a:moveTo>
                  <a:lnTo>
                    <a:pt x="0" y="3955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4" name="object 1164" descr=""/>
            <p:cNvSpPr/>
            <p:nvPr/>
          </p:nvSpPr>
          <p:spPr>
            <a:xfrm>
              <a:off x="13443917" y="1746077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4">
                  <a:moveTo>
                    <a:pt x="0" y="0"/>
                  </a:moveTo>
                  <a:lnTo>
                    <a:pt x="25828" y="0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  <a:path w="29844" h="4444">
                  <a:moveTo>
                    <a:pt x="25828" y="0"/>
                  </a:moveTo>
                  <a:lnTo>
                    <a:pt x="0" y="3955"/>
                  </a:lnTo>
                  <a:lnTo>
                    <a:pt x="29783" y="3955"/>
                  </a:lnTo>
                  <a:lnTo>
                    <a:pt x="2582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5" name="object 1165" descr=""/>
            <p:cNvSpPr/>
            <p:nvPr/>
          </p:nvSpPr>
          <p:spPr>
            <a:xfrm>
              <a:off x="13443917" y="1750032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4">
                  <a:moveTo>
                    <a:pt x="0" y="4421"/>
                  </a:moveTo>
                  <a:lnTo>
                    <a:pt x="33041" y="4421"/>
                  </a:lnTo>
                  <a:lnTo>
                    <a:pt x="29783" y="0"/>
                  </a:lnTo>
                  <a:lnTo>
                    <a:pt x="0" y="4421"/>
                  </a:lnTo>
                  <a:close/>
                </a:path>
                <a:path w="33655" h="4444">
                  <a:moveTo>
                    <a:pt x="0" y="0"/>
                  </a:moveTo>
                  <a:lnTo>
                    <a:pt x="0" y="4421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6" name="object 1166" descr=""/>
            <p:cNvSpPr/>
            <p:nvPr/>
          </p:nvSpPr>
          <p:spPr>
            <a:xfrm>
              <a:off x="13443917" y="1750032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4">
                  <a:moveTo>
                    <a:pt x="0" y="0"/>
                  </a:moveTo>
                  <a:lnTo>
                    <a:pt x="29783" y="0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  <a:path w="33655" h="4444">
                  <a:moveTo>
                    <a:pt x="29783" y="0"/>
                  </a:moveTo>
                  <a:lnTo>
                    <a:pt x="0" y="4421"/>
                  </a:lnTo>
                  <a:lnTo>
                    <a:pt x="33041" y="4421"/>
                  </a:lnTo>
                  <a:lnTo>
                    <a:pt x="2978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7" name="object 1167" descr=""/>
            <p:cNvSpPr/>
            <p:nvPr/>
          </p:nvSpPr>
          <p:spPr>
            <a:xfrm>
              <a:off x="13443917" y="1754453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80">
                  <a:moveTo>
                    <a:pt x="0" y="4886"/>
                  </a:moveTo>
                  <a:lnTo>
                    <a:pt x="35833" y="4886"/>
                  </a:lnTo>
                  <a:lnTo>
                    <a:pt x="33041" y="0"/>
                  </a:lnTo>
                  <a:lnTo>
                    <a:pt x="0" y="4886"/>
                  </a:lnTo>
                  <a:close/>
                </a:path>
                <a:path w="36194" h="5080">
                  <a:moveTo>
                    <a:pt x="0" y="0"/>
                  </a:moveTo>
                  <a:lnTo>
                    <a:pt x="0" y="4886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8" name="object 1168" descr=""/>
            <p:cNvSpPr/>
            <p:nvPr/>
          </p:nvSpPr>
          <p:spPr>
            <a:xfrm>
              <a:off x="13443917" y="1754453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80">
                  <a:moveTo>
                    <a:pt x="0" y="0"/>
                  </a:moveTo>
                  <a:lnTo>
                    <a:pt x="33041" y="0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  <a:path w="36194" h="5080">
                  <a:moveTo>
                    <a:pt x="33041" y="0"/>
                  </a:moveTo>
                  <a:lnTo>
                    <a:pt x="0" y="4886"/>
                  </a:lnTo>
                  <a:lnTo>
                    <a:pt x="35833" y="4886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9" name="object 1169" descr=""/>
            <p:cNvSpPr/>
            <p:nvPr/>
          </p:nvSpPr>
          <p:spPr>
            <a:xfrm>
              <a:off x="13443917" y="1759340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5351"/>
                  </a:moveTo>
                  <a:lnTo>
                    <a:pt x="37695" y="5351"/>
                  </a:lnTo>
                  <a:lnTo>
                    <a:pt x="35833" y="0"/>
                  </a:lnTo>
                  <a:lnTo>
                    <a:pt x="0" y="5351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0" y="5351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0" name="object 1170" descr=""/>
            <p:cNvSpPr/>
            <p:nvPr/>
          </p:nvSpPr>
          <p:spPr>
            <a:xfrm>
              <a:off x="13443917" y="1759340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0"/>
                  </a:moveTo>
                  <a:lnTo>
                    <a:pt x="35833" y="0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  <a:path w="38100" h="5714">
                  <a:moveTo>
                    <a:pt x="35833" y="0"/>
                  </a:moveTo>
                  <a:lnTo>
                    <a:pt x="0" y="5351"/>
                  </a:lnTo>
                  <a:lnTo>
                    <a:pt x="37695" y="5351"/>
                  </a:lnTo>
                  <a:lnTo>
                    <a:pt x="3583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1" name="object 1171" descr=""/>
            <p:cNvSpPr/>
            <p:nvPr/>
          </p:nvSpPr>
          <p:spPr>
            <a:xfrm>
              <a:off x="13443917" y="176469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5351"/>
                  </a:moveTo>
                  <a:lnTo>
                    <a:pt x="38858" y="5351"/>
                  </a:lnTo>
                  <a:lnTo>
                    <a:pt x="37695" y="0"/>
                  </a:lnTo>
                  <a:lnTo>
                    <a:pt x="0" y="5351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0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2" name="object 1172" descr=""/>
            <p:cNvSpPr/>
            <p:nvPr/>
          </p:nvSpPr>
          <p:spPr>
            <a:xfrm>
              <a:off x="13443917" y="176469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0"/>
                  </a:moveTo>
                  <a:lnTo>
                    <a:pt x="37695" y="0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  <a:path w="39369" h="5714">
                  <a:moveTo>
                    <a:pt x="37695" y="0"/>
                  </a:moveTo>
                  <a:lnTo>
                    <a:pt x="0" y="5351"/>
                  </a:lnTo>
                  <a:lnTo>
                    <a:pt x="38858" y="5351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3" name="object 1173" descr=""/>
            <p:cNvSpPr/>
            <p:nvPr/>
          </p:nvSpPr>
          <p:spPr>
            <a:xfrm>
              <a:off x="13443917" y="177004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5584"/>
                  </a:moveTo>
                  <a:lnTo>
                    <a:pt x="39323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4" name="object 1174" descr=""/>
            <p:cNvSpPr/>
            <p:nvPr/>
          </p:nvSpPr>
          <p:spPr>
            <a:xfrm>
              <a:off x="13443917" y="177004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0"/>
                  </a:moveTo>
                  <a:lnTo>
                    <a:pt x="38858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69" h="5714">
                  <a:moveTo>
                    <a:pt x="38858" y="0"/>
                  </a:moveTo>
                  <a:lnTo>
                    <a:pt x="0" y="5584"/>
                  </a:lnTo>
                  <a:lnTo>
                    <a:pt x="39323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5" name="object 1175" descr=""/>
            <p:cNvSpPr/>
            <p:nvPr/>
          </p:nvSpPr>
          <p:spPr>
            <a:xfrm>
              <a:off x="13405058" y="177562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5584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6" name="object 1176" descr=""/>
            <p:cNvSpPr/>
            <p:nvPr/>
          </p:nvSpPr>
          <p:spPr>
            <a:xfrm>
              <a:off x="13404826" y="177562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0"/>
                  </a:moveTo>
                  <a:lnTo>
                    <a:pt x="39091" y="0"/>
                  </a:lnTo>
                  <a:lnTo>
                    <a:pt x="232" y="5584"/>
                  </a:lnTo>
                  <a:lnTo>
                    <a:pt x="0" y="0"/>
                  </a:lnTo>
                  <a:close/>
                </a:path>
                <a:path w="39369" h="5714">
                  <a:moveTo>
                    <a:pt x="39091" y="0"/>
                  </a:moveTo>
                  <a:lnTo>
                    <a:pt x="232" y="5584"/>
                  </a:lnTo>
                  <a:lnTo>
                    <a:pt x="39091" y="5584"/>
                  </a:lnTo>
                  <a:lnTo>
                    <a:pt x="3909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7" name="object 1177" descr=""/>
            <p:cNvSpPr/>
            <p:nvPr/>
          </p:nvSpPr>
          <p:spPr>
            <a:xfrm>
              <a:off x="13405058" y="178121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1163" y="5584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1163" y="5584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1163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8" name="object 1178" descr=""/>
            <p:cNvSpPr/>
            <p:nvPr/>
          </p:nvSpPr>
          <p:spPr>
            <a:xfrm>
              <a:off x="13405058" y="178121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0"/>
                  </a:moveTo>
                  <a:lnTo>
                    <a:pt x="38858" y="0"/>
                  </a:lnTo>
                  <a:lnTo>
                    <a:pt x="1163" y="5584"/>
                  </a:lnTo>
                  <a:lnTo>
                    <a:pt x="0" y="0"/>
                  </a:lnTo>
                  <a:close/>
                </a:path>
                <a:path w="39369" h="5714">
                  <a:moveTo>
                    <a:pt x="38858" y="0"/>
                  </a:moveTo>
                  <a:lnTo>
                    <a:pt x="1163" y="5584"/>
                  </a:lnTo>
                  <a:lnTo>
                    <a:pt x="38858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9" name="object 1179" descr=""/>
            <p:cNvSpPr/>
            <p:nvPr/>
          </p:nvSpPr>
          <p:spPr>
            <a:xfrm>
              <a:off x="13406222" y="1786797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2094" y="5119"/>
                  </a:moveTo>
                  <a:lnTo>
                    <a:pt x="37695" y="5119"/>
                  </a:lnTo>
                  <a:lnTo>
                    <a:pt x="37695" y="0"/>
                  </a:lnTo>
                  <a:lnTo>
                    <a:pt x="2094" y="5119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2094" y="5119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0" name="object 1180" descr=""/>
            <p:cNvSpPr/>
            <p:nvPr/>
          </p:nvSpPr>
          <p:spPr>
            <a:xfrm>
              <a:off x="13406222" y="1786797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0"/>
                  </a:moveTo>
                  <a:lnTo>
                    <a:pt x="37695" y="0"/>
                  </a:lnTo>
                  <a:lnTo>
                    <a:pt x="2094" y="5119"/>
                  </a:lnTo>
                  <a:lnTo>
                    <a:pt x="0" y="0"/>
                  </a:lnTo>
                  <a:close/>
                </a:path>
                <a:path w="38100" h="5714">
                  <a:moveTo>
                    <a:pt x="37695" y="0"/>
                  </a:moveTo>
                  <a:lnTo>
                    <a:pt x="2094" y="5119"/>
                  </a:lnTo>
                  <a:lnTo>
                    <a:pt x="37695" y="5119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1" name="object 1181" descr=""/>
            <p:cNvSpPr/>
            <p:nvPr/>
          </p:nvSpPr>
          <p:spPr>
            <a:xfrm>
              <a:off x="13408316" y="1791916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80">
                  <a:moveTo>
                    <a:pt x="2559" y="4886"/>
                  </a:moveTo>
                  <a:lnTo>
                    <a:pt x="35601" y="4886"/>
                  </a:lnTo>
                  <a:lnTo>
                    <a:pt x="35601" y="0"/>
                  </a:lnTo>
                  <a:lnTo>
                    <a:pt x="2559" y="4886"/>
                  </a:lnTo>
                  <a:close/>
                </a:path>
                <a:path w="36194" h="5080">
                  <a:moveTo>
                    <a:pt x="0" y="0"/>
                  </a:moveTo>
                  <a:lnTo>
                    <a:pt x="2559" y="4886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2" name="object 1182" descr=""/>
            <p:cNvSpPr/>
            <p:nvPr/>
          </p:nvSpPr>
          <p:spPr>
            <a:xfrm>
              <a:off x="13408316" y="1791916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80">
                  <a:moveTo>
                    <a:pt x="0" y="0"/>
                  </a:moveTo>
                  <a:lnTo>
                    <a:pt x="35601" y="0"/>
                  </a:lnTo>
                  <a:lnTo>
                    <a:pt x="2559" y="4886"/>
                  </a:lnTo>
                  <a:lnTo>
                    <a:pt x="0" y="0"/>
                  </a:lnTo>
                  <a:close/>
                </a:path>
                <a:path w="36194" h="5080">
                  <a:moveTo>
                    <a:pt x="35601" y="0"/>
                  </a:moveTo>
                  <a:lnTo>
                    <a:pt x="2559" y="4886"/>
                  </a:lnTo>
                  <a:lnTo>
                    <a:pt x="35601" y="4886"/>
                  </a:lnTo>
                  <a:lnTo>
                    <a:pt x="3560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3" name="object 1183" descr=""/>
            <p:cNvSpPr/>
            <p:nvPr/>
          </p:nvSpPr>
          <p:spPr>
            <a:xfrm>
              <a:off x="13410875" y="1796802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5" h="5080">
                  <a:moveTo>
                    <a:pt x="3490" y="4653"/>
                  </a:moveTo>
                  <a:lnTo>
                    <a:pt x="33041" y="4653"/>
                  </a:lnTo>
                  <a:lnTo>
                    <a:pt x="33041" y="0"/>
                  </a:lnTo>
                  <a:lnTo>
                    <a:pt x="3490" y="4653"/>
                  </a:lnTo>
                  <a:close/>
                </a:path>
                <a:path w="33655" h="5080">
                  <a:moveTo>
                    <a:pt x="0" y="0"/>
                  </a:moveTo>
                  <a:lnTo>
                    <a:pt x="3490" y="4653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4" name="object 1184" descr=""/>
            <p:cNvSpPr/>
            <p:nvPr/>
          </p:nvSpPr>
          <p:spPr>
            <a:xfrm>
              <a:off x="13410875" y="1796802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5" h="5080">
                  <a:moveTo>
                    <a:pt x="0" y="0"/>
                  </a:moveTo>
                  <a:lnTo>
                    <a:pt x="33041" y="0"/>
                  </a:lnTo>
                  <a:lnTo>
                    <a:pt x="3490" y="4653"/>
                  </a:lnTo>
                  <a:lnTo>
                    <a:pt x="0" y="0"/>
                  </a:lnTo>
                  <a:close/>
                </a:path>
                <a:path w="33655" h="5080">
                  <a:moveTo>
                    <a:pt x="33041" y="0"/>
                  </a:moveTo>
                  <a:lnTo>
                    <a:pt x="3490" y="4653"/>
                  </a:lnTo>
                  <a:lnTo>
                    <a:pt x="33041" y="4653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5" name="object 1185" descr=""/>
            <p:cNvSpPr/>
            <p:nvPr/>
          </p:nvSpPr>
          <p:spPr>
            <a:xfrm>
              <a:off x="13414366" y="1801456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4">
                  <a:moveTo>
                    <a:pt x="3955" y="3955"/>
                  </a:moveTo>
                  <a:lnTo>
                    <a:pt x="29551" y="3955"/>
                  </a:lnTo>
                  <a:lnTo>
                    <a:pt x="29551" y="0"/>
                  </a:lnTo>
                  <a:lnTo>
                    <a:pt x="3955" y="3955"/>
                  </a:lnTo>
                  <a:close/>
                </a:path>
                <a:path w="29844" h="4444">
                  <a:moveTo>
                    <a:pt x="0" y="0"/>
                  </a:moveTo>
                  <a:lnTo>
                    <a:pt x="3955" y="3955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6" name="object 1186" descr=""/>
            <p:cNvSpPr/>
            <p:nvPr/>
          </p:nvSpPr>
          <p:spPr>
            <a:xfrm>
              <a:off x="13414366" y="1801456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4">
                  <a:moveTo>
                    <a:pt x="0" y="0"/>
                  </a:moveTo>
                  <a:lnTo>
                    <a:pt x="29551" y="0"/>
                  </a:lnTo>
                  <a:lnTo>
                    <a:pt x="3955" y="3955"/>
                  </a:lnTo>
                  <a:lnTo>
                    <a:pt x="0" y="0"/>
                  </a:lnTo>
                  <a:close/>
                </a:path>
                <a:path w="29844" h="4444">
                  <a:moveTo>
                    <a:pt x="29551" y="0"/>
                  </a:moveTo>
                  <a:lnTo>
                    <a:pt x="3955" y="3955"/>
                  </a:lnTo>
                  <a:lnTo>
                    <a:pt x="29551" y="3955"/>
                  </a:lnTo>
                  <a:lnTo>
                    <a:pt x="295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7" name="object 1187" descr=""/>
            <p:cNvSpPr/>
            <p:nvPr/>
          </p:nvSpPr>
          <p:spPr>
            <a:xfrm>
              <a:off x="13418321" y="1805412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4421" y="3257"/>
                  </a:moveTo>
                  <a:lnTo>
                    <a:pt x="25595" y="3257"/>
                  </a:lnTo>
                  <a:lnTo>
                    <a:pt x="25595" y="0"/>
                  </a:lnTo>
                  <a:lnTo>
                    <a:pt x="4421" y="3257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4421" y="3257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8" name="object 1188" descr=""/>
            <p:cNvSpPr/>
            <p:nvPr/>
          </p:nvSpPr>
          <p:spPr>
            <a:xfrm>
              <a:off x="13418322" y="1805412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0"/>
                  </a:moveTo>
                  <a:lnTo>
                    <a:pt x="25595" y="0"/>
                  </a:lnTo>
                  <a:lnTo>
                    <a:pt x="4421" y="3257"/>
                  </a:lnTo>
                  <a:lnTo>
                    <a:pt x="0" y="0"/>
                  </a:lnTo>
                  <a:close/>
                </a:path>
                <a:path w="26034" h="3810">
                  <a:moveTo>
                    <a:pt x="25595" y="0"/>
                  </a:moveTo>
                  <a:lnTo>
                    <a:pt x="4421" y="3257"/>
                  </a:lnTo>
                  <a:lnTo>
                    <a:pt x="25595" y="3257"/>
                  </a:lnTo>
                  <a:lnTo>
                    <a:pt x="255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9" name="object 1189" descr=""/>
            <p:cNvSpPr/>
            <p:nvPr/>
          </p:nvSpPr>
          <p:spPr>
            <a:xfrm>
              <a:off x="13422742" y="1808669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4886" y="2792"/>
                  </a:moveTo>
                  <a:lnTo>
                    <a:pt x="21174" y="2792"/>
                  </a:lnTo>
                  <a:lnTo>
                    <a:pt x="21174" y="0"/>
                  </a:lnTo>
                  <a:lnTo>
                    <a:pt x="4886" y="2792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4886" y="2792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0" name="object 1190" descr=""/>
            <p:cNvSpPr/>
            <p:nvPr/>
          </p:nvSpPr>
          <p:spPr>
            <a:xfrm>
              <a:off x="13422743" y="1808669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21174" y="0"/>
                  </a:lnTo>
                  <a:lnTo>
                    <a:pt x="4886" y="2792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21174" y="0"/>
                  </a:moveTo>
                  <a:lnTo>
                    <a:pt x="4886" y="2792"/>
                  </a:lnTo>
                  <a:lnTo>
                    <a:pt x="21174" y="2792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1" name="object 1191" descr=""/>
            <p:cNvSpPr/>
            <p:nvPr/>
          </p:nvSpPr>
          <p:spPr>
            <a:xfrm>
              <a:off x="13427629" y="1811461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5">
                  <a:moveTo>
                    <a:pt x="5351" y="1861"/>
                  </a:moveTo>
                  <a:lnTo>
                    <a:pt x="16288" y="1861"/>
                  </a:lnTo>
                  <a:lnTo>
                    <a:pt x="16288" y="0"/>
                  </a:lnTo>
                  <a:lnTo>
                    <a:pt x="5351" y="1861"/>
                  </a:lnTo>
                  <a:close/>
                </a:path>
                <a:path w="16509" h="1905">
                  <a:moveTo>
                    <a:pt x="0" y="0"/>
                  </a:moveTo>
                  <a:lnTo>
                    <a:pt x="5351" y="1861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2" name="object 1192" descr=""/>
            <p:cNvSpPr/>
            <p:nvPr/>
          </p:nvSpPr>
          <p:spPr>
            <a:xfrm>
              <a:off x="13427629" y="1811462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5">
                  <a:moveTo>
                    <a:pt x="0" y="0"/>
                  </a:moveTo>
                  <a:lnTo>
                    <a:pt x="16288" y="0"/>
                  </a:lnTo>
                  <a:lnTo>
                    <a:pt x="5351" y="1861"/>
                  </a:lnTo>
                  <a:lnTo>
                    <a:pt x="0" y="0"/>
                  </a:lnTo>
                  <a:close/>
                </a:path>
                <a:path w="16509" h="1905">
                  <a:moveTo>
                    <a:pt x="16288" y="0"/>
                  </a:moveTo>
                  <a:lnTo>
                    <a:pt x="5351" y="1861"/>
                  </a:lnTo>
                  <a:lnTo>
                    <a:pt x="16288" y="1861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3" name="object 1193" descr=""/>
            <p:cNvSpPr/>
            <p:nvPr/>
          </p:nvSpPr>
          <p:spPr>
            <a:xfrm>
              <a:off x="13438332" y="1813323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5">
                  <a:moveTo>
                    <a:pt x="0" y="1163"/>
                  </a:moveTo>
                  <a:lnTo>
                    <a:pt x="5584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5">
                  <a:moveTo>
                    <a:pt x="0" y="1163"/>
                  </a:moveTo>
                  <a:lnTo>
                    <a:pt x="5584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4" name="object 1194" descr=""/>
            <p:cNvSpPr/>
            <p:nvPr/>
          </p:nvSpPr>
          <p:spPr>
            <a:xfrm>
              <a:off x="13438333" y="1813323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5">
                  <a:moveTo>
                    <a:pt x="5584" y="0"/>
                  </a:moveTo>
                  <a:lnTo>
                    <a:pt x="5584" y="1163"/>
                  </a:lnTo>
                  <a:lnTo>
                    <a:pt x="0" y="1163"/>
                  </a:lnTo>
                  <a:lnTo>
                    <a:pt x="5584" y="0"/>
                  </a:lnTo>
                  <a:close/>
                </a:path>
                <a:path w="5715" h="1905">
                  <a:moveTo>
                    <a:pt x="5584" y="1163"/>
                  </a:moveTo>
                  <a:lnTo>
                    <a:pt x="0" y="1163"/>
                  </a:lnTo>
                  <a:lnTo>
                    <a:pt x="5584" y="1628"/>
                  </a:lnTo>
                  <a:lnTo>
                    <a:pt x="5584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5" name="object 1195" descr=""/>
            <p:cNvSpPr/>
            <p:nvPr/>
          </p:nvSpPr>
          <p:spPr>
            <a:xfrm>
              <a:off x="13432981" y="1813323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69">
                  <a:moveTo>
                    <a:pt x="0" y="0"/>
                  </a:moveTo>
                  <a:lnTo>
                    <a:pt x="5351" y="1163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6" name="object 1196" descr=""/>
            <p:cNvSpPr/>
            <p:nvPr/>
          </p:nvSpPr>
          <p:spPr>
            <a:xfrm>
              <a:off x="13432981" y="1813323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69">
                  <a:moveTo>
                    <a:pt x="10936" y="0"/>
                  </a:moveTo>
                  <a:lnTo>
                    <a:pt x="0" y="0"/>
                  </a:lnTo>
                  <a:lnTo>
                    <a:pt x="5351" y="1163"/>
                  </a:lnTo>
                  <a:lnTo>
                    <a:pt x="1093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7" name="object 1197" descr=""/>
            <p:cNvSpPr/>
            <p:nvPr/>
          </p:nvSpPr>
          <p:spPr>
            <a:xfrm>
              <a:off x="13404593" y="1736304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0" y="39211"/>
                  </a:moveTo>
                  <a:lnTo>
                    <a:pt x="3082" y="54472"/>
                  </a:lnTo>
                  <a:lnTo>
                    <a:pt x="11486" y="66934"/>
                  </a:lnTo>
                  <a:lnTo>
                    <a:pt x="23949" y="75335"/>
                  </a:lnTo>
                  <a:lnTo>
                    <a:pt x="39211" y="78415"/>
                  </a:lnTo>
                  <a:lnTo>
                    <a:pt x="54472" y="75332"/>
                  </a:lnTo>
                  <a:lnTo>
                    <a:pt x="66934" y="66928"/>
                  </a:lnTo>
                  <a:lnTo>
                    <a:pt x="75335" y="54465"/>
                  </a:lnTo>
                  <a:lnTo>
                    <a:pt x="78415" y="39203"/>
                  </a:lnTo>
                  <a:lnTo>
                    <a:pt x="75332" y="23942"/>
                  </a:lnTo>
                  <a:lnTo>
                    <a:pt x="66928" y="11480"/>
                  </a:lnTo>
                  <a:lnTo>
                    <a:pt x="54465" y="3079"/>
                  </a:lnTo>
                  <a:lnTo>
                    <a:pt x="39203" y="0"/>
                  </a:lnTo>
                  <a:lnTo>
                    <a:pt x="23942" y="3082"/>
                  </a:lnTo>
                  <a:lnTo>
                    <a:pt x="11480" y="11486"/>
                  </a:lnTo>
                  <a:lnTo>
                    <a:pt x="3079" y="23949"/>
                  </a:lnTo>
                  <a:lnTo>
                    <a:pt x="0" y="39211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8" name="object 1198" descr=""/>
            <p:cNvSpPr/>
            <p:nvPr/>
          </p:nvSpPr>
          <p:spPr>
            <a:xfrm>
              <a:off x="13404826" y="1736304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39091" y="78647"/>
                  </a:moveTo>
                  <a:lnTo>
                    <a:pt x="39091" y="0"/>
                  </a:lnTo>
                </a:path>
                <a:path w="78740" h="78739">
                  <a:moveTo>
                    <a:pt x="0" y="39323"/>
                  </a:moveTo>
                  <a:lnTo>
                    <a:pt x="78415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99" name="object 1199" descr=""/>
          <p:cNvSpPr txBox="1"/>
          <p:nvPr/>
        </p:nvSpPr>
        <p:spPr>
          <a:xfrm>
            <a:off x="13222033" y="1673733"/>
            <a:ext cx="17145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sp>
        <p:nvSpPr>
          <p:cNvPr id="1200" name="object 1200" descr=""/>
          <p:cNvSpPr txBox="1"/>
          <p:nvPr/>
        </p:nvSpPr>
        <p:spPr>
          <a:xfrm>
            <a:off x="13240647" y="1761223"/>
            <a:ext cx="1555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201" name="object 1201" descr=""/>
          <p:cNvGrpSpPr/>
          <p:nvPr/>
        </p:nvGrpSpPr>
        <p:grpSpPr>
          <a:xfrm>
            <a:off x="9173192" y="1740090"/>
            <a:ext cx="10372725" cy="555625"/>
            <a:chOff x="9173192" y="1740090"/>
            <a:chExt cx="10372725" cy="555625"/>
          </a:xfrm>
        </p:grpSpPr>
        <p:sp>
          <p:nvSpPr>
            <p:cNvPr id="1202" name="object 1202" descr=""/>
            <p:cNvSpPr/>
            <p:nvPr/>
          </p:nvSpPr>
          <p:spPr>
            <a:xfrm>
              <a:off x="13122112" y="1740725"/>
              <a:ext cx="321945" cy="161290"/>
            </a:xfrm>
            <a:custGeom>
              <a:avLst/>
              <a:gdLst/>
              <a:ahLst/>
              <a:cxnLst/>
              <a:rect l="l" t="t" r="r" b="b"/>
              <a:pathLst>
                <a:path w="321944" h="161289">
                  <a:moveTo>
                    <a:pt x="321805" y="104708"/>
                  </a:moveTo>
                  <a:lnTo>
                    <a:pt x="321805" y="0"/>
                  </a:lnTo>
                </a:path>
                <a:path w="321944" h="161289">
                  <a:moveTo>
                    <a:pt x="0" y="108431"/>
                  </a:moveTo>
                  <a:lnTo>
                    <a:pt x="0" y="1607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3" name="object 1203" descr=""/>
            <p:cNvSpPr/>
            <p:nvPr/>
          </p:nvSpPr>
          <p:spPr>
            <a:xfrm>
              <a:off x="13084883" y="1873589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89">
                  <a:moveTo>
                    <a:pt x="37229" y="33972"/>
                  </a:moveTo>
                  <a:lnTo>
                    <a:pt x="74459" y="7911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30" h="34289">
                  <a:moveTo>
                    <a:pt x="0" y="7911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1872"/>
                  </a:lnTo>
                  <a:lnTo>
                    <a:pt x="0" y="7911"/>
                  </a:lnTo>
                  <a:close/>
                </a:path>
                <a:path w="74930" h="34289">
                  <a:moveTo>
                    <a:pt x="0" y="7911"/>
                  </a:moveTo>
                  <a:lnTo>
                    <a:pt x="37229" y="21872"/>
                  </a:lnTo>
                  <a:lnTo>
                    <a:pt x="5584" y="0"/>
                  </a:lnTo>
                  <a:lnTo>
                    <a:pt x="0" y="7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4" name="object 1204" descr=""/>
            <p:cNvSpPr/>
            <p:nvPr/>
          </p:nvSpPr>
          <p:spPr>
            <a:xfrm>
              <a:off x="13084883" y="1873589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89">
                  <a:moveTo>
                    <a:pt x="5584" y="0"/>
                  </a:moveTo>
                  <a:lnTo>
                    <a:pt x="0" y="7911"/>
                  </a:lnTo>
                  <a:lnTo>
                    <a:pt x="37229" y="21872"/>
                  </a:lnTo>
                  <a:lnTo>
                    <a:pt x="5584" y="0"/>
                  </a:lnTo>
                  <a:close/>
                </a:path>
                <a:path w="74930" h="34289">
                  <a:moveTo>
                    <a:pt x="0" y="7911"/>
                  </a:moveTo>
                  <a:lnTo>
                    <a:pt x="37229" y="21872"/>
                  </a:lnTo>
                  <a:lnTo>
                    <a:pt x="37229" y="33972"/>
                  </a:lnTo>
                  <a:lnTo>
                    <a:pt x="0" y="7911"/>
                  </a:lnTo>
                  <a:close/>
                </a:path>
                <a:path w="74930" h="34289">
                  <a:moveTo>
                    <a:pt x="37229" y="21872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1872"/>
                  </a:lnTo>
                  <a:close/>
                </a:path>
                <a:path w="74930" h="34289">
                  <a:moveTo>
                    <a:pt x="37229" y="33972"/>
                  </a:moveTo>
                  <a:lnTo>
                    <a:pt x="68875" y="0"/>
                  </a:lnTo>
                  <a:lnTo>
                    <a:pt x="74459" y="7911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5" name="object 1205" descr=""/>
            <p:cNvSpPr/>
            <p:nvPr/>
          </p:nvSpPr>
          <p:spPr>
            <a:xfrm>
              <a:off x="13122112" y="1775628"/>
              <a:ext cx="396240" cy="73660"/>
            </a:xfrm>
            <a:custGeom>
              <a:avLst/>
              <a:gdLst/>
              <a:ahLst/>
              <a:cxnLst/>
              <a:rect l="l" t="t" r="r" b="b"/>
              <a:pathLst>
                <a:path w="396240" h="73660">
                  <a:moveTo>
                    <a:pt x="0" y="73528"/>
                  </a:moveTo>
                  <a:lnTo>
                    <a:pt x="0" y="0"/>
                  </a:lnTo>
                  <a:lnTo>
                    <a:pt x="39603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6" name="object 1206" descr=""/>
            <p:cNvSpPr/>
            <p:nvPr/>
          </p:nvSpPr>
          <p:spPr>
            <a:xfrm>
              <a:off x="9173192" y="1910586"/>
              <a:ext cx="10372725" cy="384810"/>
            </a:xfrm>
            <a:custGeom>
              <a:avLst/>
              <a:gdLst/>
              <a:ahLst/>
              <a:cxnLst/>
              <a:rect l="l" t="t" r="r" b="b"/>
              <a:pathLst>
                <a:path w="10372725" h="384810">
                  <a:moveTo>
                    <a:pt x="4941327" y="232"/>
                  </a:moveTo>
                  <a:lnTo>
                    <a:pt x="10372226" y="0"/>
                  </a:lnTo>
                </a:path>
                <a:path w="10372725" h="384810">
                  <a:moveTo>
                    <a:pt x="683167" y="384630"/>
                  </a:moveTo>
                  <a:lnTo>
                    <a:pt x="0" y="38463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07" name="object 1207" descr=""/>
          <p:cNvSpPr txBox="1"/>
          <p:nvPr/>
        </p:nvSpPr>
        <p:spPr>
          <a:xfrm>
            <a:off x="10792089" y="1402063"/>
            <a:ext cx="851535" cy="154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50">
                <a:latin typeface="Arial"/>
                <a:cs typeface="Arial"/>
              </a:rPr>
              <a:t>SELF</a:t>
            </a:r>
            <a:r>
              <a:rPr dirty="0" sz="850" spc="-30">
                <a:latin typeface="Arial"/>
                <a:cs typeface="Arial"/>
              </a:rPr>
              <a:t> </a:t>
            </a:r>
            <a:r>
              <a:rPr dirty="0" sz="850" spc="-10">
                <a:latin typeface="Arial"/>
                <a:cs typeface="Arial"/>
              </a:rPr>
              <a:t>STORAGE</a:t>
            </a:r>
            <a:endParaRPr sz="850">
              <a:latin typeface="Arial"/>
              <a:cs typeface="Arial"/>
            </a:endParaRPr>
          </a:p>
        </p:txBody>
      </p:sp>
      <p:pic>
        <p:nvPicPr>
          <p:cNvPr id="1208" name="object 1208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698471" y="1137486"/>
            <a:ext cx="1775164" cy="806607"/>
          </a:xfrm>
          <a:prstGeom prst="rect">
            <a:avLst/>
          </a:prstGeom>
        </p:spPr>
      </p:pic>
      <p:sp>
        <p:nvSpPr>
          <p:cNvPr id="1209" name="object 1209" descr=""/>
          <p:cNvSpPr txBox="1"/>
          <p:nvPr/>
        </p:nvSpPr>
        <p:spPr>
          <a:xfrm>
            <a:off x="19176941" y="1675362"/>
            <a:ext cx="174625" cy="2006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1115" marR="5080" indent="-19050">
              <a:lnSpc>
                <a:spcPct val="104400"/>
              </a:lnSpc>
              <a:spcBef>
                <a:spcPts val="95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sp>
        <p:nvSpPr>
          <p:cNvPr id="1210" name="object 1210" descr=""/>
          <p:cNvSpPr txBox="1"/>
          <p:nvPr/>
        </p:nvSpPr>
        <p:spPr>
          <a:xfrm>
            <a:off x="18997074" y="1413357"/>
            <a:ext cx="24066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+11-</a:t>
            </a:r>
            <a:r>
              <a:rPr dirty="0" sz="550" spc="-25">
                <a:latin typeface="Arial"/>
                <a:cs typeface="Arial"/>
              </a:rPr>
              <a:t>3"</a:t>
            </a:r>
            <a:endParaRPr sz="550">
              <a:latin typeface="Arial"/>
              <a:cs typeface="Arial"/>
            </a:endParaRPr>
          </a:p>
        </p:txBody>
      </p:sp>
      <p:sp>
        <p:nvSpPr>
          <p:cNvPr id="1211" name="object 1211" descr=""/>
          <p:cNvSpPr txBox="1"/>
          <p:nvPr/>
        </p:nvSpPr>
        <p:spPr>
          <a:xfrm>
            <a:off x="17817820" y="1458266"/>
            <a:ext cx="245110" cy="2012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1270">
              <a:lnSpc>
                <a:spcPct val="104900"/>
              </a:lnSpc>
              <a:spcBef>
                <a:spcPts val="90"/>
              </a:spcBef>
            </a:pPr>
            <a:r>
              <a:rPr dirty="0" sz="550">
                <a:latin typeface="Arial"/>
                <a:cs typeface="Arial"/>
              </a:rPr>
              <a:t>+10-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B.O.D.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212" name="object 1212" descr=""/>
          <p:cNvGrpSpPr/>
          <p:nvPr/>
        </p:nvGrpSpPr>
        <p:grpSpPr>
          <a:xfrm>
            <a:off x="17485762" y="1733129"/>
            <a:ext cx="85090" cy="85090"/>
            <a:chOff x="17485762" y="1733129"/>
            <a:chExt cx="85090" cy="85090"/>
          </a:xfrm>
        </p:grpSpPr>
        <p:sp>
          <p:nvSpPr>
            <p:cNvPr id="1213" name="object 1213" descr=""/>
            <p:cNvSpPr/>
            <p:nvPr/>
          </p:nvSpPr>
          <p:spPr>
            <a:xfrm>
              <a:off x="17528261" y="1736304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4" name="object 1214" descr=""/>
            <p:cNvSpPr/>
            <p:nvPr/>
          </p:nvSpPr>
          <p:spPr>
            <a:xfrm>
              <a:off x="17528261" y="1736304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5" name="object 1215" descr=""/>
            <p:cNvSpPr/>
            <p:nvPr/>
          </p:nvSpPr>
          <p:spPr>
            <a:xfrm>
              <a:off x="17528260" y="1736769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69">
                  <a:moveTo>
                    <a:pt x="0" y="1163"/>
                  </a:moveTo>
                  <a:lnTo>
                    <a:pt x="11168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  <a:path w="11430" h="1269">
                  <a:moveTo>
                    <a:pt x="0" y="0"/>
                  </a:moveTo>
                  <a:lnTo>
                    <a:pt x="0" y="1163"/>
                  </a:lnTo>
                  <a:lnTo>
                    <a:pt x="5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6" name="object 1216" descr=""/>
            <p:cNvSpPr/>
            <p:nvPr/>
          </p:nvSpPr>
          <p:spPr>
            <a:xfrm>
              <a:off x="17528261" y="1736769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69">
                  <a:moveTo>
                    <a:pt x="0" y="0"/>
                  </a:moveTo>
                  <a:lnTo>
                    <a:pt x="5584" y="0"/>
                  </a:lnTo>
                  <a:lnTo>
                    <a:pt x="0" y="1163"/>
                  </a:lnTo>
                  <a:lnTo>
                    <a:pt x="0" y="0"/>
                  </a:lnTo>
                  <a:close/>
                </a:path>
                <a:path w="11430" h="1269">
                  <a:moveTo>
                    <a:pt x="5584" y="0"/>
                  </a:moveTo>
                  <a:lnTo>
                    <a:pt x="0" y="1163"/>
                  </a:lnTo>
                  <a:lnTo>
                    <a:pt x="11168" y="1163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7" name="object 1217" descr=""/>
            <p:cNvSpPr/>
            <p:nvPr/>
          </p:nvSpPr>
          <p:spPr>
            <a:xfrm>
              <a:off x="17528260" y="1737933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5">
                  <a:moveTo>
                    <a:pt x="0" y="1861"/>
                  </a:moveTo>
                  <a:lnTo>
                    <a:pt x="16288" y="1861"/>
                  </a:lnTo>
                  <a:lnTo>
                    <a:pt x="11168" y="0"/>
                  </a:lnTo>
                  <a:lnTo>
                    <a:pt x="0" y="1861"/>
                  </a:lnTo>
                  <a:close/>
                </a:path>
                <a:path w="16509" h="1905">
                  <a:moveTo>
                    <a:pt x="0" y="0"/>
                  </a:moveTo>
                  <a:lnTo>
                    <a:pt x="0" y="1861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8" name="object 1218" descr=""/>
            <p:cNvSpPr/>
            <p:nvPr/>
          </p:nvSpPr>
          <p:spPr>
            <a:xfrm>
              <a:off x="17528261" y="1737933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5">
                  <a:moveTo>
                    <a:pt x="0" y="0"/>
                  </a:moveTo>
                  <a:lnTo>
                    <a:pt x="11168" y="0"/>
                  </a:lnTo>
                  <a:lnTo>
                    <a:pt x="0" y="1861"/>
                  </a:lnTo>
                  <a:lnTo>
                    <a:pt x="0" y="0"/>
                  </a:lnTo>
                  <a:close/>
                </a:path>
                <a:path w="16509" h="1905">
                  <a:moveTo>
                    <a:pt x="11168" y="0"/>
                  </a:moveTo>
                  <a:lnTo>
                    <a:pt x="0" y="1861"/>
                  </a:lnTo>
                  <a:lnTo>
                    <a:pt x="16288" y="1861"/>
                  </a:lnTo>
                  <a:lnTo>
                    <a:pt x="1116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9" name="object 1219" descr=""/>
            <p:cNvSpPr/>
            <p:nvPr/>
          </p:nvSpPr>
          <p:spPr>
            <a:xfrm>
              <a:off x="17528260" y="1739794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792"/>
                  </a:moveTo>
                  <a:lnTo>
                    <a:pt x="21407" y="2792"/>
                  </a:lnTo>
                  <a:lnTo>
                    <a:pt x="16288" y="0"/>
                  </a:lnTo>
                  <a:lnTo>
                    <a:pt x="0" y="2792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792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0" name="object 1220" descr=""/>
            <p:cNvSpPr/>
            <p:nvPr/>
          </p:nvSpPr>
          <p:spPr>
            <a:xfrm>
              <a:off x="17528261" y="1739794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0"/>
                  </a:lnTo>
                  <a:lnTo>
                    <a:pt x="0" y="2792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16288" y="0"/>
                  </a:moveTo>
                  <a:lnTo>
                    <a:pt x="0" y="2792"/>
                  </a:lnTo>
                  <a:lnTo>
                    <a:pt x="21407" y="2792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1" name="object 1221" descr=""/>
            <p:cNvSpPr/>
            <p:nvPr/>
          </p:nvSpPr>
          <p:spPr>
            <a:xfrm>
              <a:off x="17528260" y="1742586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3257"/>
                  </a:moveTo>
                  <a:lnTo>
                    <a:pt x="25828" y="3257"/>
                  </a:lnTo>
                  <a:lnTo>
                    <a:pt x="21407" y="0"/>
                  </a:lnTo>
                  <a:lnTo>
                    <a:pt x="0" y="3257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0" y="3257"/>
                  </a:lnTo>
                  <a:lnTo>
                    <a:pt x="214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2" name="object 1222" descr=""/>
            <p:cNvSpPr/>
            <p:nvPr/>
          </p:nvSpPr>
          <p:spPr>
            <a:xfrm>
              <a:off x="17528261" y="1742586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0"/>
                  </a:moveTo>
                  <a:lnTo>
                    <a:pt x="21407" y="0"/>
                  </a:lnTo>
                  <a:lnTo>
                    <a:pt x="0" y="3257"/>
                  </a:lnTo>
                  <a:lnTo>
                    <a:pt x="0" y="0"/>
                  </a:lnTo>
                  <a:close/>
                </a:path>
                <a:path w="26034" h="3810">
                  <a:moveTo>
                    <a:pt x="21407" y="0"/>
                  </a:moveTo>
                  <a:lnTo>
                    <a:pt x="0" y="3257"/>
                  </a:lnTo>
                  <a:lnTo>
                    <a:pt x="25828" y="3257"/>
                  </a:lnTo>
                  <a:lnTo>
                    <a:pt x="21407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3" name="object 1223" descr=""/>
            <p:cNvSpPr/>
            <p:nvPr/>
          </p:nvSpPr>
          <p:spPr>
            <a:xfrm>
              <a:off x="17528260" y="1745844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4">
                  <a:moveTo>
                    <a:pt x="0" y="3955"/>
                  </a:moveTo>
                  <a:lnTo>
                    <a:pt x="29783" y="3955"/>
                  </a:lnTo>
                  <a:lnTo>
                    <a:pt x="25828" y="0"/>
                  </a:lnTo>
                  <a:lnTo>
                    <a:pt x="0" y="3955"/>
                  </a:lnTo>
                  <a:close/>
                </a:path>
                <a:path w="29844" h="4444">
                  <a:moveTo>
                    <a:pt x="0" y="0"/>
                  </a:moveTo>
                  <a:lnTo>
                    <a:pt x="0" y="3955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4" name="object 1224" descr=""/>
            <p:cNvSpPr/>
            <p:nvPr/>
          </p:nvSpPr>
          <p:spPr>
            <a:xfrm>
              <a:off x="17528261" y="1745844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4">
                  <a:moveTo>
                    <a:pt x="0" y="0"/>
                  </a:moveTo>
                  <a:lnTo>
                    <a:pt x="25828" y="0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  <a:path w="29844" h="4444">
                  <a:moveTo>
                    <a:pt x="25828" y="0"/>
                  </a:moveTo>
                  <a:lnTo>
                    <a:pt x="0" y="3955"/>
                  </a:lnTo>
                  <a:lnTo>
                    <a:pt x="29783" y="3955"/>
                  </a:lnTo>
                  <a:lnTo>
                    <a:pt x="2582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5" name="object 1225" descr=""/>
            <p:cNvSpPr/>
            <p:nvPr/>
          </p:nvSpPr>
          <p:spPr>
            <a:xfrm>
              <a:off x="17528260" y="1749800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5" h="5080">
                  <a:moveTo>
                    <a:pt x="0" y="4653"/>
                  </a:moveTo>
                  <a:lnTo>
                    <a:pt x="33041" y="4653"/>
                  </a:lnTo>
                  <a:lnTo>
                    <a:pt x="29783" y="0"/>
                  </a:lnTo>
                  <a:lnTo>
                    <a:pt x="0" y="4653"/>
                  </a:lnTo>
                  <a:close/>
                </a:path>
                <a:path w="33655" h="5080">
                  <a:moveTo>
                    <a:pt x="0" y="0"/>
                  </a:moveTo>
                  <a:lnTo>
                    <a:pt x="0" y="4653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6" name="object 1226" descr=""/>
            <p:cNvSpPr/>
            <p:nvPr/>
          </p:nvSpPr>
          <p:spPr>
            <a:xfrm>
              <a:off x="17528261" y="1749800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5" h="5080">
                  <a:moveTo>
                    <a:pt x="0" y="0"/>
                  </a:moveTo>
                  <a:lnTo>
                    <a:pt x="29783" y="0"/>
                  </a:lnTo>
                  <a:lnTo>
                    <a:pt x="0" y="4653"/>
                  </a:lnTo>
                  <a:lnTo>
                    <a:pt x="0" y="0"/>
                  </a:lnTo>
                  <a:close/>
                </a:path>
                <a:path w="33655" h="5080">
                  <a:moveTo>
                    <a:pt x="29783" y="0"/>
                  </a:moveTo>
                  <a:lnTo>
                    <a:pt x="0" y="4653"/>
                  </a:lnTo>
                  <a:lnTo>
                    <a:pt x="33041" y="4653"/>
                  </a:lnTo>
                  <a:lnTo>
                    <a:pt x="2978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7" name="object 1227" descr=""/>
            <p:cNvSpPr/>
            <p:nvPr/>
          </p:nvSpPr>
          <p:spPr>
            <a:xfrm>
              <a:off x="17528260" y="1754453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80">
                  <a:moveTo>
                    <a:pt x="0" y="4886"/>
                  </a:moveTo>
                  <a:lnTo>
                    <a:pt x="35833" y="4886"/>
                  </a:lnTo>
                  <a:lnTo>
                    <a:pt x="33041" y="0"/>
                  </a:lnTo>
                  <a:lnTo>
                    <a:pt x="0" y="4886"/>
                  </a:lnTo>
                  <a:close/>
                </a:path>
                <a:path w="36194" h="5080">
                  <a:moveTo>
                    <a:pt x="0" y="0"/>
                  </a:moveTo>
                  <a:lnTo>
                    <a:pt x="0" y="4886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8" name="object 1228" descr=""/>
            <p:cNvSpPr/>
            <p:nvPr/>
          </p:nvSpPr>
          <p:spPr>
            <a:xfrm>
              <a:off x="17528261" y="1754453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80">
                  <a:moveTo>
                    <a:pt x="0" y="0"/>
                  </a:moveTo>
                  <a:lnTo>
                    <a:pt x="33041" y="0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  <a:path w="36194" h="5080">
                  <a:moveTo>
                    <a:pt x="33041" y="0"/>
                  </a:moveTo>
                  <a:lnTo>
                    <a:pt x="0" y="4886"/>
                  </a:lnTo>
                  <a:lnTo>
                    <a:pt x="35833" y="4886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9" name="object 1229" descr=""/>
            <p:cNvSpPr/>
            <p:nvPr/>
          </p:nvSpPr>
          <p:spPr>
            <a:xfrm>
              <a:off x="17528260" y="1759340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5119"/>
                  </a:moveTo>
                  <a:lnTo>
                    <a:pt x="37695" y="5119"/>
                  </a:lnTo>
                  <a:lnTo>
                    <a:pt x="35833" y="0"/>
                  </a:lnTo>
                  <a:lnTo>
                    <a:pt x="0" y="5119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0" y="5119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0" name="object 1230" descr=""/>
            <p:cNvSpPr/>
            <p:nvPr/>
          </p:nvSpPr>
          <p:spPr>
            <a:xfrm>
              <a:off x="17528261" y="1759340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0"/>
                  </a:moveTo>
                  <a:lnTo>
                    <a:pt x="35833" y="0"/>
                  </a:lnTo>
                  <a:lnTo>
                    <a:pt x="0" y="5119"/>
                  </a:lnTo>
                  <a:lnTo>
                    <a:pt x="0" y="0"/>
                  </a:lnTo>
                  <a:close/>
                </a:path>
                <a:path w="38100" h="5714">
                  <a:moveTo>
                    <a:pt x="35833" y="0"/>
                  </a:moveTo>
                  <a:lnTo>
                    <a:pt x="0" y="5119"/>
                  </a:lnTo>
                  <a:lnTo>
                    <a:pt x="37695" y="5119"/>
                  </a:lnTo>
                  <a:lnTo>
                    <a:pt x="3583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1" name="object 1231" descr=""/>
            <p:cNvSpPr/>
            <p:nvPr/>
          </p:nvSpPr>
          <p:spPr>
            <a:xfrm>
              <a:off x="17528260" y="176445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5584"/>
                  </a:moveTo>
                  <a:lnTo>
                    <a:pt x="38858" y="5584"/>
                  </a:lnTo>
                  <a:lnTo>
                    <a:pt x="37695" y="0"/>
                  </a:lnTo>
                  <a:lnTo>
                    <a:pt x="0" y="5584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0" y="5584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2" name="object 1232" descr=""/>
            <p:cNvSpPr/>
            <p:nvPr/>
          </p:nvSpPr>
          <p:spPr>
            <a:xfrm>
              <a:off x="17528261" y="176445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0"/>
                  </a:moveTo>
                  <a:lnTo>
                    <a:pt x="37695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69" h="5714">
                  <a:moveTo>
                    <a:pt x="37695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3" name="object 1233" descr=""/>
            <p:cNvSpPr/>
            <p:nvPr/>
          </p:nvSpPr>
          <p:spPr>
            <a:xfrm>
              <a:off x="17528260" y="177004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5584"/>
                  </a:moveTo>
                  <a:lnTo>
                    <a:pt x="39323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4" name="object 1234" descr=""/>
            <p:cNvSpPr/>
            <p:nvPr/>
          </p:nvSpPr>
          <p:spPr>
            <a:xfrm>
              <a:off x="17528261" y="177004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0"/>
                  </a:moveTo>
                  <a:lnTo>
                    <a:pt x="38858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69" h="5714">
                  <a:moveTo>
                    <a:pt x="38858" y="0"/>
                  </a:moveTo>
                  <a:lnTo>
                    <a:pt x="0" y="5584"/>
                  </a:lnTo>
                  <a:lnTo>
                    <a:pt x="39323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5" name="object 1235" descr=""/>
            <p:cNvSpPr/>
            <p:nvPr/>
          </p:nvSpPr>
          <p:spPr>
            <a:xfrm>
              <a:off x="17489402" y="177562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5584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6" name="object 1236" descr=""/>
            <p:cNvSpPr/>
            <p:nvPr/>
          </p:nvSpPr>
          <p:spPr>
            <a:xfrm>
              <a:off x="17489169" y="177562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0"/>
                  </a:moveTo>
                  <a:lnTo>
                    <a:pt x="39091" y="0"/>
                  </a:lnTo>
                  <a:lnTo>
                    <a:pt x="232" y="5584"/>
                  </a:lnTo>
                  <a:lnTo>
                    <a:pt x="0" y="0"/>
                  </a:lnTo>
                  <a:close/>
                </a:path>
                <a:path w="39369" h="5714">
                  <a:moveTo>
                    <a:pt x="39091" y="0"/>
                  </a:moveTo>
                  <a:lnTo>
                    <a:pt x="232" y="5584"/>
                  </a:lnTo>
                  <a:lnTo>
                    <a:pt x="39091" y="5584"/>
                  </a:lnTo>
                  <a:lnTo>
                    <a:pt x="3909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7" name="object 1237" descr=""/>
            <p:cNvSpPr/>
            <p:nvPr/>
          </p:nvSpPr>
          <p:spPr>
            <a:xfrm>
              <a:off x="17489402" y="178121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1163" y="5351"/>
                  </a:moveTo>
                  <a:lnTo>
                    <a:pt x="38858" y="5351"/>
                  </a:lnTo>
                  <a:lnTo>
                    <a:pt x="38858" y="0"/>
                  </a:lnTo>
                  <a:lnTo>
                    <a:pt x="1163" y="5351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1163" y="5351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8" name="object 1238" descr=""/>
            <p:cNvSpPr/>
            <p:nvPr/>
          </p:nvSpPr>
          <p:spPr>
            <a:xfrm>
              <a:off x="17489402" y="178121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0"/>
                  </a:moveTo>
                  <a:lnTo>
                    <a:pt x="38858" y="0"/>
                  </a:lnTo>
                  <a:lnTo>
                    <a:pt x="1163" y="5351"/>
                  </a:lnTo>
                  <a:lnTo>
                    <a:pt x="0" y="0"/>
                  </a:lnTo>
                  <a:close/>
                </a:path>
                <a:path w="39369" h="5714">
                  <a:moveTo>
                    <a:pt x="38858" y="0"/>
                  </a:moveTo>
                  <a:lnTo>
                    <a:pt x="1163" y="5351"/>
                  </a:lnTo>
                  <a:lnTo>
                    <a:pt x="38858" y="5351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9" name="object 1239" descr=""/>
            <p:cNvSpPr/>
            <p:nvPr/>
          </p:nvSpPr>
          <p:spPr>
            <a:xfrm>
              <a:off x="17490565" y="1786564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2094" y="5351"/>
                  </a:moveTo>
                  <a:lnTo>
                    <a:pt x="37695" y="5351"/>
                  </a:lnTo>
                  <a:lnTo>
                    <a:pt x="37695" y="0"/>
                  </a:lnTo>
                  <a:lnTo>
                    <a:pt x="2094" y="5351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2094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0" name="object 1240" descr=""/>
            <p:cNvSpPr/>
            <p:nvPr/>
          </p:nvSpPr>
          <p:spPr>
            <a:xfrm>
              <a:off x="17490565" y="1786564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0"/>
                  </a:moveTo>
                  <a:lnTo>
                    <a:pt x="37695" y="0"/>
                  </a:lnTo>
                  <a:lnTo>
                    <a:pt x="2094" y="5351"/>
                  </a:lnTo>
                  <a:lnTo>
                    <a:pt x="0" y="0"/>
                  </a:lnTo>
                  <a:close/>
                </a:path>
                <a:path w="38100" h="5714">
                  <a:moveTo>
                    <a:pt x="37695" y="0"/>
                  </a:moveTo>
                  <a:lnTo>
                    <a:pt x="2094" y="5351"/>
                  </a:lnTo>
                  <a:lnTo>
                    <a:pt x="37695" y="5351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1" name="object 1241" descr=""/>
            <p:cNvSpPr/>
            <p:nvPr/>
          </p:nvSpPr>
          <p:spPr>
            <a:xfrm>
              <a:off x="17492659" y="1791916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80">
                  <a:moveTo>
                    <a:pt x="2559" y="4886"/>
                  </a:moveTo>
                  <a:lnTo>
                    <a:pt x="35601" y="4886"/>
                  </a:lnTo>
                  <a:lnTo>
                    <a:pt x="35601" y="0"/>
                  </a:lnTo>
                  <a:lnTo>
                    <a:pt x="2559" y="4886"/>
                  </a:lnTo>
                  <a:close/>
                </a:path>
                <a:path w="36194" h="5080">
                  <a:moveTo>
                    <a:pt x="0" y="0"/>
                  </a:moveTo>
                  <a:lnTo>
                    <a:pt x="2559" y="4886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2" name="object 1242" descr=""/>
            <p:cNvSpPr/>
            <p:nvPr/>
          </p:nvSpPr>
          <p:spPr>
            <a:xfrm>
              <a:off x="17492660" y="1791916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80">
                  <a:moveTo>
                    <a:pt x="0" y="0"/>
                  </a:moveTo>
                  <a:lnTo>
                    <a:pt x="35601" y="0"/>
                  </a:lnTo>
                  <a:lnTo>
                    <a:pt x="2559" y="4886"/>
                  </a:lnTo>
                  <a:lnTo>
                    <a:pt x="0" y="0"/>
                  </a:lnTo>
                  <a:close/>
                </a:path>
                <a:path w="36194" h="5080">
                  <a:moveTo>
                    <a:pt x="35601" y="0"/>
                  </a:moveTo>
                  <a:lnTo>
                    <a:pt x="2559" y="4886"/>
                  </a:lnTo>
                  <a:lnTo>
                    <a:pt x="35601" y="4886"/>
                  </a:lnTo>
                  <a:lnTo>
                    <a:pt x="3560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3" name="object 1243" descr=""/>
            <p:cNvSpPr/>
            <p:nvPr/>
          </p:nvSpPr>
          <p:spPr>
            <a:xfrm>
              <a:off x="17495219" y="1796802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4">
                  <a:moveTo>
                    <a:pt x="3490" y="4421"/>
                  </a:moveTo>
                  <a:lnTo>
                    <a:pt x="33041" y="4421"/>
                  </a:lnTo>
                  <a:lnTo>
                    <a:pt x="33041" y="0"/>
                  </a:lnTo>
                  <a:lnTo>
                    <a:pt x="3490" y="4421"/>
                  </a:lnTo>
                  <a:close/>
                </a:path>
                <a:path w="33655" h="4444">
                  <a:moveTo>
                    <a:pt x="0" y="0"/>
                  </a:moveTo>
                  <a:lnTo>
                    <a:pt x="3490" y="4421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4" name="object 1244" descr=""/>
            <p:cNvSpPr/>
            <p:nvPr/>
          </p:nvSpPr>
          <p:spPr>
            <a:xfrm>
              <a:off x="17495219" y="1796802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4">
                  <a:moveTo>
                    <a:pt x="0" y="0"/>
                  </a:moveTo>
                  <a:lnTo>
                    <a:pt x="33041" y="0"/>
                  </a:lnTo>
                  <a:lnTo>
                    <a:pt x="3490" y="4421"/>
                  </a:lnTo>
                  <a:lnTo>
                    <a:pt x="0" y="0"/>
                  </a:lnTo>
                  <a:close/>
                </a:path>
                <a:path w="33655" h="4444">
                  <a:moveTo>
                    <a:pt x="33041" y="0"/>
                  </a:moveTo>
                  <a:lnTo>
                    <a:pt x="3490" y="4421"/>
                  </a:lnTo>
                  <a:lnTo>
                    <a:pt x="33041" y="4421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5" name="object 1245" descr=""/>
            <p:cNvSpPr/>
            <p:nvPr/>
          </p:nvSpPr>
          <p:spPr>
            <a:xfrm>
              <a:off x="17498709" y="1801223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4">
                  <a:moveTo>
                    <a:pt x="3955" y="3955"/>
                  </a:moveTo>
                  <a:lnTo>
                    <a:pt x="29551" y="3955"/>
                  </a:lnTo>
                  <a:lnTo>
                    <a:pt x="29551" y="0"/>
                  </a:lnTo>
                  <a:lnTo>
                    <a:pt x="3955" y="3955"/>
                  </a:lnTo>
                  <a:close/>
                </a:path>
                <a:path w="29844" h="4444">
                  <a:moveTo>
                    <a:pt x="0" y="0"/>
                  </a:moveTo>
                  <a:lnTo>
                    <a:pt x="3955" y="3955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6" name="object 1246" descr=""/>
            <p:cNvSpPr/>
            <p:nvPr/>
          </p:nvSpPr>
          <p:spPr>
            <a:xfrm>
              <a:off x="17498709" y="1801223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4">
                  <a:moveTo>
                    <a:pt x="0" y="0"/>
                  </a:moveTo>
                  <a:lnTo>
                    <a:pt x="29551" y="0"/>
                  </a:lnTo>
                  <a:lnTo>
                    <a:pt x="3955" y="3955"/>
                  </a:lnTo>
                  <a:lnTo>
                    <a:pt x="0" y="0"/>
                  </a:lnTo>
                  <a:close/>
                </a:path>
                <a:path w="29844" h="4444">
                  <a:moveTo>
                    <a:pt x="29551" y="0"/>
                  </a:moveTo>
                  <a:lnTo>
                    <a:pt x="3955" y="3955"/>
                  </a:lnTo>
                  <a:lnTo>
                    <a:pt x="29551" y="3955"/>
                  </a:lnTo>
                  <a:lnTo>
                    <a:pt x="295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7" name="object 1247" descr=""/>
            <p:cNvSpPr/>
            <p:nvPr/>
          </p:nvSpPr>
          <p:spPr>
            <a:xfrm>
              <a:off x="17502665" y="1805179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4421" y="3490"/>
                  </a:moveTo>
                  <a:lnTo>
                    <a:pt x="25595" y="3490"/>
                  </a:lnTo>
                  <a:lnTo>
                    <a:pt x="25595" y="0"/>
                  </a:lnTo>
                  <a:lnTo>
                    <a:pt x="4421" y="3490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4421" y="3490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8" name="object 1248" descr=""/>
            <p:cNvSpPr/>
            <p:nvPr/>
          </p:nvSpPr>
          <p:spPr>
            <a:xfrm>
              <a:off x="17502665" y="1805179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0"/>
                  </a:moveTo>
                  <a:lnTo>
                    <a:pt x="25595" y="0"/>
                  </a:lnTo>
                  <a:lnTo>
                    <a:pt x="4421" y="3490"/>
                  </a:lnTo>
                  <a:lnTo>
                    <a:pt x="0" y="0"/>
                  </a:lnTo>
                  <a:close/>
                </a:path>
                <a:path w="26034" h="3810">
                  <a:moveTo>
                    <a:pt x="25595" y="0"/>
                  </a:moveTo>
                  <a:lnTo>
                    <a:pt x="4421" y="3490"/>
                  </a:lnTo>
                  <a:lnTo>
                    <a:pt x="25595" y="3490"/>
                  </a:lnTo>
                  <a:lnTo>
                    <a:pt x="255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9" name="object 1249" descr=""/>
            <p:cNvSpPr/>
            <p:nvPr/>
          </p:nvSpPr>
          <p:spPr>
            <a:xfrm>
              <a:off x="17507086" y="1808669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4886" y="2559"/>
                  </a:moveTo>
                  <a:lnTo>
                    <a:pt x="21174" y="2559"/>
                  </a:lnTo>
                  <a:lnTo>
                    <a:pt x="21174" y="0"/>
                  </a:lnTo>
                  <a:lnTo>
                    <a:pt x="4886" y="2559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4886" y="2559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0" name="object 1250" descr=""/>
            <p:cNvSpPr/>
            <p:nvPr/>
          </p:nvSpPr>
          <p:spPr>
            <a:xfrm>
              <a:off x="17507086" y="1808669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21174" y="0"/>
                  </a:lnTo>
                  <a:lnTo>
                    <a:pt x="4886" y="2559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21174" y="0"/>
                  </a:moveTo>
                  <a:lnTo>
                    <a:pt x="4886" y="2559"/>
                  </a:lnTo>
                  <a:lnTo>
                    <a:pt x="21174" y="2559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1" name="object 1251" descr=""/>
            <p:cNvSpPr/>
            <p:nvPr/>
          </p:nvSpPr>
          <p:spPr>
            <a:xfrm>
              <a:off x="17511972" y="1811229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39">
                  <a:moveTo>
                    <a:pt x="5351" y="2094"/>
                  </a:moveTo>
                  <a:lnTo>
                    <a:pt x="16288" y="2094"/>
                  </a:lnTo>
                  <a:lnTo>
                    <a:pt x="16288" y="0"/>
                  </a:lnTo>
                  <a:lnTo>
                    <a:pt x="5351" y="2094"/>
                  </a:lnTo>
                  <a:close/>
                </a:path>
                <a:path w="16509" h="2539">
                  <a:moveTo>
                    <a:pt x="0" y="0"/>
                  </a:moveTo>
                  <a:lnTo>
                    <a:pt x="5351" y="2094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2" name="object 1252" descr=""/>
            <p:cNvSpPr/>
            <p:nvPr/>
          </p:nvSpPr>
          <p:spPr>
            <a:xfrm>
              <a:off x="17511972" y="1811229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39">
                  <a:moveTo>
                    <a:pt x="0" y="0"/>
                  </a:moveTo>
                  <a:lnTo>
                    <a:pt x="16288" y="0"/>
                  </a:lnTo>
                  <a:lnTo>
                    <a:pt x="5351" y="2094"/>
                  </a:lnTo>
                  <a:lnTo>
                    <a:pt x="0" y="0"/>
                  </a:lnTo>
                  <a:close/>
                </a:path>
                <a:path w="16509" h="2539">
                  <a:moveTo>
                    <a:pt x="16288" y="0"/>
                  </a:moveTo>
                  <a:lnTo>
                    <a:pt x="5351" y="2094"/>
                  </a:lnTo>
                  <a:lnTo>
                    <a:pt x="16288" y="2094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3" name="object 1253" descr=""/>
            <p:cNvSpPr/>
            <p:nvPr/>
          </p:nvSpPr>
          <p:spPr>
            <a:xfrm>
              <a:off x="17522676" y="1813323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5">
                  <a:moveTo>
                    <a:pt x="0" y="1163"/>
                  </a:moveTo>
                  <a:lnTo>
                    <a:pt x="5584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5">
                  <a:moveTo>
                    <a:pt x="0" y="1163"/>
                  </a:moveTo>
                  <a:lnTo>
                    <a:pt x="5584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4" name="object 1254" descr=""/>
            <p:cNvSpPr/>
            <p:nvPr/>
          </p:nvSpPr>
          <p:spPr>
            <a:xfrm>
              <a:off x="17522676" y="1813323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5">
                  <a:moveTo>
                    <a:pt x="5584" y="0"/>
                  </a:moveTo>
                  <a:lnTo>
                    <a:pt x="5584" y="1163"/>
                  </a:lnTo>
                  <a:lnTo>
                    <a:pt x="0" y="1163"/>
                  </a:lnTo>
                  <a:lnTo>
                    <a:pt x="5584" y="0"/>
                  </a:lnTo>
                  <a:close/>
                </a:path>
                <a:path w="5715" h="1905">
                  <a:moveTo>
                    <a:pt x="5584" y="1163"/>
                  </a:moveTo>
                  <a:lnTo>
                    <a:pt x="0" y="1163"/>
                  </a:lnTo>
                  <a:lnTo>
                    <a:pt x="5584" y="1628"/>
                  </a:lnTo>
                  <a:lnTo>
                    <a:pt x="5584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5" name="object 1255" descr=""/>
            <p:cNvSpPr/>
            <p:nvPr/>
          </p:nvSpPr>
          <p:spPr>
            <a:xfrm>
              <a:off x="17517324" y="1813323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69">
                  <a:moveTo>
                    <a:pt x="0" y="0"/>
                  </a:moveTo>
                  <a:lnTo>
                    <a:pt x="5351" y="1163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6" name="object 1256" descr=""/>
            <p:cNvSpPr/>
            <p:nvPr/>
          </p:nvSpPr>
          <p:spPr>
            <a:xfrm>
              <a:off x="17517324" y="1813323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69">
                  <a:moveTo>
                    <a:pt x="10936" y="0"/>
                  </a:moveTo>
                  <a:lnTo>
                    <a:pt x="0" y="0"/>
                  </a:lnTo>
                  <a:lnTo>
                    <a:pt x="5351" y="1163"/>
                  </a:lnTo>
                  <a:lnTo>
                    <a:pt x="1093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7" name="object 1257" descr=""/>
            <p:cNvSpPr/>
            <p:nvPr/>
          </p:nvSpPr>
          <p:spPr>
            <a:xfrm>
              <a:off x="17488937" y="1736304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0" y="39207"/>
                  </a:moveTo>
                  <a:lnTo>
                    <a:pt x="3081" y="54469"/>
                  </a:lnTo>
                  <a:lnTo>
                    <a:pt x="11483" y="66931"/>
                  </a:lnTo>
                  <a:lnTo>
                    <a:pt x="23946" y="75334"/>
                  </a:lnTo>
                  <a:lnTo>
                    <a:pt x="39207" y="78415"/>
                  </a:lnTo>
                  <a:lnTo>
                    <a:pt x="54469" y="75334"/>
                  </a:lnTo>
                  <a:lnTo>
                    <a:pt x="66931" y="66931"/>
                  </a:lnTo>
                  <a:lnTo>
                    <a:pt x="75334" y="54469"/>
                  </a:lnTo>
                  <a:lnTo>
                    <a:pt x="78415" y="39207"/>
                  </a:lnTo>
                  <a:lnTo>
                    <a:pt x="75334" y="23946"/>
                  </a:lnTo>
                  <a:lnTo>
                    <a:pt x="66931" y="11483"/>
                  </a:lnTo>
                  <a:lnTo>
                    <a:pt x="54469" y="3081"/>
                  </a:lnTo>
                  <a:lnTo>
                    <a:pt x="39207" y="0"/>
                  </a:lnTo>
                  <a:lnTo>
                    <a:pt x="23946" y="3081"/>
                  </a:lnTo>
                  <a:lnTo>
                    <a:pt x="11483" y="11483"/>
                  </a:lnTo>
                  <a:lnTo>
                    <a:pt x="3081" y="23946"/>
                  </a:lnTo>
                  <a:lnTo>
                    <a:pt x="0" y="39207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8" name="object 1258" descr=""/>
            <p:cNvSpPr/>
            <p:nvPr/>
          </p:nvSpPr>
          <p:spPr>
            <a:xfrm>
              <a:off x="17489169" y="1736304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39091" y="78647"/>
                  </a:moveTo>
                  <a:lnTo>
                    <a:pt x="39091" y="0"/>
                  </a:lnTo>
                </a:path>
                <a:path w="78740" h="78739">
                  <a:moveTo>
                    <a:pt x="0" y="39323"/>
                  </a:moveTo>
                  <a:lnTo>
                    <a:pt x="78415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59" name="object 1259" descr=""/>
          <p:cNvSpPr txBox="1"/>
          <p:nvPr/>
        </p:nvSpPr>
        <p:spPr>
          <a:xfrm>
            <a:off x="17324990" y="1763085"/>
            <a:ext cx="1555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260" name="object 1260" descr=""/>
          <p:cNvGrpSpPr/>
          <p:nvPr/>
        </p:nvGrpSpPr>
        <p:grpSpPr>
          <a:xfrm>
            <a:off x="14093462" y="1137486"/>
            <a:ext cx="3510279" cy="775335"/>
            <a:chOff x="14093462" y="1137486"/>
            <a:chExt cx="3510279" cy="775335"/>
          </a:xfrm>
        </p:grpSpPr>
        <p:sp>
          <p:nvSpPr>
            <p:cNvPr id="1261" name="object 1261" descr=""/>
            <p:cNvSpPr/>
            <p:nvPr/>
          </p:nvSpPr>
          <p:spPr>
            <a:xfrm>
              <a:off x="17206456" y="1705822"/>
              <a:ext cx="321945" cy="196215"/>
            </a:xfrm>
            <a:custGeom>
              <a:avLst/>
              <a:gdLst/>
              <a:ahLst/>
              <a:cxnLst/>
              <a:rect l="l" t="t" r="r" b="b"/>
              <a:pathLst>
                <a:path w="321944" h="196214">
                  <a:moveTo>
                    <a:pt x="321805" y="139611"/>
                  </a:moveTo>
                  <a:lnTo>
                    <a:pt x="321805" y="0"/>
                  </a:lnTo>
                </a:path>
                <a:path w="321944" h="196214">
                  <a:moveTo>
                    <a:pt x="0" y="143334"/>
                  </a:moveTo>
                  <a:lnTo>
                    <a:pt x="0" y="1956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2" name="object 1262" descr=""/>
            <p:cNvSpPr/>
            <p:nvPr/>
          </p:nvSpPr>
          <p:spPr>
            <a:xfrm>
              <a:off x="17169226" y="1873356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89">
                  <a:moveTo>
                    <a:pt x="37229" y="34204"/>
                  </a:moveTo>
                  <a:lnTo>
                    <a:pt x="74459" y="8144"/>
                  </a:lnTo>
                  <a:lnTo>
                    <a:pt x="68875" y="0"/>
                  </a:lnTo>
                  <a:lnTo>
                    <a:pt x="37229" y="34204"/>
                  </a:lnTo>
                  <a:close/>
                </a:path>
                <a:path w="74930" h="34289">
                  <a:moveTo>
                    <a:pt x="0" y="8144"/>
                  </a:moveTo>
                  <a:lnTo>
                    <a:pt x="37229" y="34204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30" h="34289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3" name="object 1263" descr=""/>
            <p:cNvSpPr/>
            <p:nvPr/>
          </p:nvSpPr>
          <p:spPr>
            <a:xfrm>
              <a:off x="17169226" y="1873356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89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30" h="34289">
                  <a:moveTo>
                    <a:pt x="0" y="8144"/>
                  </a:moveTo>
                  <a:lnTo>
                    <a:pt x="37229" y="22105"/>
                  </a:lnTo>
                  <a:lnTo>
                    <a:pt x="37229" y="34204"/>
                  </a:lnTo>
                  <a:lnTo>
                    <a:pt x="0" y="8144"/>
                  </a:lnTo>
                  <a:close/>
                </a:path>
                <a:path w="74930" h="34289">
                  <a:moveTo>
                    <a:pt x="37229" y="22105"/>
                  </a:moveTo>
                  <a:lnTo>
                    <a:pt x="37229" y="34204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30" h="34289">
                  <a:moveTo>
                    <a:pt x="37229" y="34204"/>
                  </a:moveTo>
                  <a:lnTo>
                    <a:pt x="68875" y="0"/>
                  </a:lnTo>
                  <a:lnTo>
                    <a:pt x="74459" y="8144"/>
                  </a:lnTo>
                  <a:lnTo>
                    <a:pt x="37229" y="342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4" name="object 1264" descr=""/>
            <p:cNvSpPr/>
            <p:nvPr/>
          </p:nvSpPr>
          <p:spPr>
            <a:xfrm>
              <a:off x="17206456" y="1775628"/>
              <a:ext cx="396240" cy="73660"/>
            </a:xfrm>
            <a:custGeom>
              <a:avLst/>
              <a:gdLst/>
              <a:ahLst/>
              <a:cxnLst/>
              <a:rect l="l" t="t" r="r" b="b"/>
              <a:pathLst>
                <a:path w="396240" h="73660">
                  <a:moveTo>
                    <a:pt x="0" y="73528"/>
                  </a:moveTo>
                  <a:lnTo>
                    <a:pt x="0" y="0"/>
                  </a:lnTo>
                  <a:lnTo>
                    <a:pt x="39603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65" name="object 126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093462" y="1137486"/>
              <a:ext cx="3502743" cy="774961"/>
            </a:xfrm>
            <a:prstGeom prst="rect">
              <a:avLst/>
            </a:prstGeom>
          </p:spPr>
        </p:pic>
      </p:grpSp>
      <p:sp>
        <p:nvSpPr>
          <p:cNvPr id="1266" name="object 1266" descr=""/>
          <p:cNvSpPr txBox="1"/>
          <p:nvPr/>
        </p:nvSpPr>
        <p:spPr>
          <a:xfrm>
            <a:off x="17240293" y="1459662"/>
            <a:ext cx="245110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 indent="-2540">
              <a:lnSpc>
                <a:spcPct val="104700"/>
              </a:lnSpc>
              <a:spcBef>
                <a:spcPts val="95"/>
              </a:spcBef>
            </a:pPr>
            <a:r>
              <a:rPr dirty="0" sz="550">
                <a:latin typeface="Arial"/>
                <a:cs typeface="Arial"/>
              </a:rPr>
              <a:t>+10-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B.O.D.</a:t>
            </a:r>
            <a:endParaRPr sz="550">
              <a:latin typeface="Arial"/>
              <a:cs typeface="Arial"/>
            </a:endParaRPr>
          </a:p>
          <a:p>
            <a:pPr algn="ctr" marL="57785">
              <a:lnSpc>
                <a:spcPct val="100000"/>
              </a:lnSpc>
              <a:spcBef>
                <a:spcPts val="350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sp>
        <p:nvSpPr>
          <p:cNvPr id="1267" name="object 1267" descr=""/>
          <p:cNvSpPr txBox="1"/>
          <p:nvPr/>
        </p:nvSpPr>
        <p:spPr>
          <a:xfrm>
            <a:off x="15606834" y="1250011"/>
            <a:ext cx="401955" cy="2012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4604" marR="5080" indent="-2540">
              <a:lnSpc>
                <a:spcPct val="104700"/>
              </a:lnSpc>
              <a:spcBef>
                <a:spcPts val="95"/>
              </a:spcBef>
            </a:pPr>
            <a:r>
              <a:rPr dirty="0" sz="550">
                <a:latin typeface="Arial"/>
                <a:cs typeface="Arial"/>
              </a:rPr>
              <a:t>+12-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T.O.RIDGE</a:t>
            </a:r>
            <a:endParaRPr sz="550">
              <a:latin typeface="Arial"/>
              <a:cs typeface="Arial"/>
            </a:endParaRPr>
          </a:p>
        </p:txBody>
      </p:sp>
      <p:sp>
        <p:nvSpPr>
          <p:cNvPr id="1268" name="object 1268" descr=""/>
          <p:cNvSpPr/>
          <p:nvPr/>
        </p:nvSpPr>
        <p:spPr>
          <a:xfrm>
            <a:off x="12523643" y="982167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139611"/>
                </a:moveTo>
                <a:lnTo>
                  <a:pt x="139611" y="139611"/>
                </a:lnTo>
                <a:lnTo>
                  <a:pt x="139611" y="0"/>
                </a:lnTo>
                <a:lnTo>
                  <a:pt x="0" y="0"/>
                </a:lnTo>
                <a:lnTo>
                  <a:pt x="0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9" name="object 1269" descr=""/>
          <p:cNvSpPr txBox="1"/>
          <p:nvPr/>
        </p:nvSpPr>
        <p:spPr>
          <a:xfrm>
            <a:off x="12561203" y="990333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270" name="object 1270" descr=""/>
          <p:cNvGrpSpPr/>
          <p:nvPr/>
        </p:nvGrpSpPr>
        <p:grpSpPr>
          <a:xfrm>
            <a:off x="11624647" y="979945"/>
            <a:ext cx="1006475" cy="741045"/>
            <a:chOff x="11624647" y="979945"/>
            <a:chExt cx="1006475" cy="741045"/>
          </a:xfrm>
        </p:grpSpPr>
        <p:sp>
          <p:nvSpPr>
            <p:cNvPr id="1271" name="object 1271" descr=""/>
            <p:cNvSpPr/>
            <p:nvPr/>
          </p:nvSpPr>
          <p:spPr>
            <a:xfrm>
              <a:off x="12593449" y="1662310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5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2" name="object 1272" descr=""/>
            <p:cNvSpPr/>
            <p:nvPr/>
          </p:nvSpPr>
          <p:spPr>
            <a:xfrm>
              <a:off x="12556219" y="1686742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37229" y="33972"/>
                  </a:moveTo>
                  <a:lnTo>
                    <a:pt x="74459" y="8144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3" name="object 1273" descr=""/>
            <p:cNvSpPr/>
            <p:nvPr/>
          </p:nvSpPr>
          <p:spPr>
            <a:xfrm>
              <a:off x="12556219" y="1686742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29" h="34289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29" h="34289">
                  <a:moveTo>
                    <a:pt x="37229" y="33972"/>
                  </a:moveTo>
                  <a:lnTo>
                    <a:pt x="68875" y="0"/>
                  </a:lnTo>
                  <a:lnTo>
                    <a:pt x="74459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4" name="object 1274" descr=""/>
            <p:cNvSpPr/>
            <p:nvPr/>
          </p:nvSpPr>
          <p:spPr>
            <a:xfrm>
              <a:off x="12593449" y="1121779"/>
              <a:ext cx="0" cy="541020"/>
            </a:xfrm>
            <a:custGeom>
              <a:avLst/>
              <a:gdLst/>
              <a:ahLst/>
              <a:cxnLst/>
              <a:rect l="l" t="t" r="r" b="b"/>
              <a:pathLst>
                <a:path w="0" h="541019">
                  <a:moveTo>
                    <a:pt x="0" y="540530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5" name="object 1275" descr=""/>
            <p:cNvSpPr/>
            <p:nvPr/>
          </p:nvSpPr>
          <p:spPr>
            <a:xfrm>
              <a:off x="11626870" y="982168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76" name="object 1276" descr=""/>
          <p:cNvSpPr txBox="1"/>
          <p:nvPr/>
        </p:nvSpPr>
        <p:spPr>
          <a:xfrm>
            <a:off x="11664430" y="990101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6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277" name="object 1277" descr=""/>
          <p:cNvGrpSpPr/>
          <p:nvPr/>
        </p:nvGrpSpPr>
        <p:grpSpPr>
          <a:xfrm>
            <a:off x="11367063" y="979945"/>
            <a:ext cx="367665" cy="805180"/>
            <a:chOff x="11367063" y="979945"/>
            <a:chExt cx="367665" cy="805180"/>
          </a:xfrm>
        </p:grpSpPr>
        <p:sp>
          <p:nvSpPr>
            <p:cNvPr id="1278" name="object 1278" descr=""/>
            <p:cNvSpPr/>
            <p:nvPr/>
          </p:nvSpPr>
          <p:spPr>
            <a:xfrm>
              <a:off x="11696675" y="1726531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5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9" name="object 1279" descr=""/>
            <p:cNvSpPr/>
            <p:nvPr/>
          </p:nvSpPr>
          <p:spPr>
            <a:xfrm>
              <a:off x="11659445" y="1750730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37229" y="33972"/>
                  </a:moveTo>
                  <a:lnTo>
                    <a:pt x="74692" y="8144"/>
                  </a:lnTo>
                  <a:lnTo>
                    <a:pt x="69107" y="0"/>
                  </a:lnTo>
                  <a:lnTo>
                    <a:pt x="37229" y="33972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33972"/>
                  </a:lnTo>
                  <a:lnTo>
                    <a:pt x="69107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0" name="object 1280" descr=""/>
            <p:cNvSpPr/>
            <p:nvPr/>
          </p:nvSpPr>
          <p:spPr>
            <a:xfrm>
              <a:off x="11659445" y="1750731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29" h="34289">
                  <a:moveTo>
                    <a:pt x="37229" y="22105"/>
                  </a:moveTo>
                  <a:lnTo>
                    <a:pt x="37229" y="33972"/>
                  </a:lnTo>
                  <a:lnTo>
                    <a:pt x="69107" y="0"/>
                  </a:lnTo>
                  <a:lnTo>
                    <a:pt x="37229" y="22105"/>
                  </a:lnTo>
                  <a:close/>
                </a:path>
                <a:path w="74929" h="34289">
                  <a:moveTo>
                    <a:pt x="37229" y="33972"/>
                  </a:moveTo>
                  <a:lnTo>
                    <a:pt x="69107" y="0"/>
                  </a:lnTo>
                  <a:lnTo>
                    <a:pt x="74692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1" name="object 1281" descr=""/>
            <p:cNvSpPr/>
            <p:nvPr/>
          </p:nvSpPr>
          <p:spPr>
            <a:xfrm>
              <a:off x="11696675" y="1121779"/>
              <a:ext cx="0" cy="605155"/>
            </a:xfrm>
            <a:custGeom>
              <a:avLst/>
              <a:gdLst/>
              <a:ahLst/>
              <a:cxnLst/>
              <a:rect l="l" t="t" r="r" b="b"/>
              <a:pathLst>
                <a:path w="0" h="605155">
                  <a:moveTo>
                    <a:pt x="0" y="604751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2" name="object 1282" descr=""/>
            <p:cNvSpPr/>
            <p:nvPr/>
          </p:nvSpPr>
          <p:spPr>
            <a:xfrm>
              <a:off x="11369286" y="982168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83" name="object 1283" descr=""/>
          <p:cNvSpPr txBox="1"/>
          <p:nvPr/>
        </p:nvSpPr>
        <p:spPr>
          <a:xfrm>
            <a:off x="11406613" y="990101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7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284" name="object 1284" descr=""/>
          <p:cNvGrpSpPr/>
          <p:nvPr/>
        </p:nvGrpSpPr>
        <p:grpSpPr>
          <a:xfrm>
            <a:off x="10987552" y="979945"/>
            <a:ext cx="488950" cy="464184"/>
            <a:chOff x="10987552" y="979945"/>
            <a:chExt cx="488950" cy="464184"/>
          </a:xfrm>
        </p:grpSpPr>
        <p:sp>
          <p:nvSpPr>
            <p:cNvPr id="1285" name="object 1285" descr=""/>
            <p:cNvSpPr/>
            <p:nvPr/>
          </p:nvSpPr>
          <p:spPr>
            <a:xfrm>
              <a:off x="11439092" y="1385646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5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6" name="object 1286" descr=""/>
            <p:cNvSpPr/>
            <p:nvPr/>
          </p:nvSpPr>
          <p:spPr>
            <a:xfrm>
              <a:off x="11401862" y="1410078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37229" y="33972"/>
                  </a:moveTo>
                  <a:lnTo>
                    <a:pt x="74459" y="7911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29" h="34290">
                  <a:moveTo>
                    <a:pt x="0" y="7911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1872"/>
                  </a:lnTo>
                  <a:lnTo>
                    <a:pt x="0" y="7911"/>
                  </a:lnTo>
                  <a:close/>
                </a:path>
                <a:path w="74929" h="34290">
                  <a:moveTo>
                    <a:pt x="0" y="7911"/>
                  </a:moveTo>
                  <a:lnTo>
                    <a:pt x="37229" y="21872"/>
                  </a:lnTo>
                  <a:lnTo>
                    <a:pt x="5584" y="0"/>
                  </a:lnTo>
                  <a:lnTo>
                    <a:pt x="0" y="7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7" name="object 1287" descr=""/>
            <p:cNvSpPr/>
            <p:nvPr/>
          </p:nvSpPr>
          <p:spPr>
            <a:xfrm>
              <a:off x="11401862" y="1410078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5584" y="0"/>
                  </a:moveTo>
                  <a:lnTo>
                    <a:pt x="0" y="7911"/>
                  </a:lnTo>
                  <a:lnTo>
                    <a:pt x="37229" y="21872"/>
                  </a:lnTo>
                  <a:lnTo>
                    <a:pt x="5584" y="0"/>
                  </a:lnTo>
                  <a:close/>
                </a:path>
                <a:path w="74929" h="34290">
                  <a:moveTo>
                    <a:pt x="0" y="7911"/>
                  </a:moveTo>
                  <a:lnTo>
                    <a:pt x="37229" y="21872"/>
                  </a:lnTo>
                  <a:lnTo>
                    <a:pt x="37229" y="33972"/>
                  </a:lnTo>
                  <a:lnTo>
                    <a:pt x="0" y="7911"/>
                  </a:lnTo>
                  <a:close/>
                </a:path>
                <a:path w="74929" h="34290">
                  <a:moveTo>
                    <a:pt x="37229" y="21872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1872"/>
                  </a:lnTo>
                  <a:close/>
                </a:path>
                <a:path w="74929" h="34290">
                  <a:moveTo>
                    <a:pt x="37229" y="33972"/>
                  </a:moveTo>
                  <a:lnTo>
                    <a:pt x="68875" y="0"/>
                  </a:lnTo>
                  <a:lnTo>
                    <a:pt x="74459" y="7911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8" name="object 1288" descr=""/>
            <p:cNvSpPr/>
            <p:nvPr/>
          </p:nvSpPr>
          <p:spPr>
            <a:xfrm>
              <a:off x="11439092" y="1121779"/>
              <a:ext cx="0" cy="264160"/>
            </a:xfrm>
            <a:custGeom>
              <a:avLst/>
              <a:gdLst/>
              <a:ahLst/>
              <a:cxnLst/>
              <a:rect l="l" t="t" r="r" b="b"/>
              <a:pathLst>
                <a:path w="0" h="264159">
                  <a:moveTo>
                    <a:pt x="0" y="263866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9" name="object 1289" descr=""/>
            <p:cNvSpPr/>
            <p:nvPr/>
          </p:nvSpPr>
          <p:spPr>
            <a:xfrm>
              <a:off x="10989775" y="982168"/>
              <a:ext cx="139700" cy="140335"/>
            </a:xfrm>
            <a:custGeom>
              <a:avLst/>
              <a:gdLst/>
              <a:ahLst/>
              <a:cxnLst/>
              <a:rect l="l" t="t" r="r" b="b"/>
              <a:pathLst>
                <a:path w="139700" h="140334">
                  <a:moveTo>
                    <a:pt x="0" y="139844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844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90" name="object 1290" descr=""/>
          <p:cNvSpPr txBox="1"/>
          <p:nvPr/>
        </p:nvSpPr>
        <p:spPr>
          <a:xfrm>
            <a:off x="11027335" y="990101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3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291" name="object 1291" descr=""/>
          <p:cNvGrpSpPr/>
          <p:nvPr/>
        </p:nvGrpSpPr>
        <p:grpSpPr>
          <a:xfrm>
            <a:off x="9835417" y="979945"/>
            <a:ext cx="3180080" cy="577215"/>
            <a:chOff x="9835417" y="979945"/>
            <a:chExt cx="3180080" cy="577215"/>
          </a:xfrm>
        </p:grpSpPr>
        <p:sp>
          <p:nvSpPr>
            <p:cNvPr id="1292" name="object 1292" descr=""/>
            <p:cNvSpPr/>
            <p:nvPr/>
          </p:nvSpPr>
          <p:spPr>
            <a:xfrm>
              <a:off x="11059580" y="1189724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5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3" name="object 1293" descr=""/>
            <p:cNvSpPr/>
            <p:nvPr/>
          </p:nvSpPr>
          <p:spPr>
            <a:xfrm>
              <a:off x="11022350" y="1213923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37229" y="33972"/>
                  </a:moveTo>
                  <a:lnTo>
                    <a:pt x="74692" y="8144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4" name="object 1294" descr=""/>
            <p:cNvSpPr/>
            <p:nvPr/>
          </p:nvSpPr>
          <p:spPr>
            <a:xfrm>
              <a:off x="11022350" y="1213923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29" h="34290">
                  <a:moveTo>
                    <a:pt x="37229" y="33972"/>
                  </a:moveTo>
                  <a:lnTo>
                    <a:pt x="68875" y="0"/>
                  </a:lnTo>
                  <a:lnTo>
                    <a:pt x="74692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5" name="object 1295" descr=""/>
            <p:cNvSpPr/>
            <p:nvPr/>
          </p:nvSpPr>
          <p:spPr>
            <a:xfrm>
              <a:off x="11059580" y="1122012"/>
              <a:ext cx="0" cy="67945"/>
            </a:xfrm>
            <a:custGeom>
              <a:avLst/>
              <a:gdLst/>
              <a:ahLst/>
              <a:cxnLst/>
              <a:rect l="l" t="t" r="r" b="b"/>
              <a:pathLst>
                <a:path w="0" h="67944">
                  <a:moveTo>
                    <a:pt x="0" y="67711"/>
                  </a:moveTo>
                  <a:lnTo>
                    <a:pt x="0" y="8376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6" name="object 1296" descr=""/>
            <p:cNvSpPr/>
            <p:nvPr/>
          </p:nvSpPr>
          <p:spPr>
            <a:xfrm>
              <a:off x="11427690" y="1473601"/>
              <a:ext cx="346075" cy="14604"/>
            </a:xfrm>
            <a:custGeom>
              <a:avLst/>
              <a:gdLst/>
              <a:ahLst/>
              <a:cxnLst/>
              <a:rect l="l" t="t" r="r" b="b"/>
              <a:pathLst>
                <a:path w="346075" h="14605">
                  <a:moveTo>
                    <a:pt x="0" y="0"/>
                  </a:moveTo>
                  <a:lnTo>
                    <a:pt x="33506" y="1396"/>
                  </a:lnTo>
                </a:path>
                <a:path w="346075" h="14605">
                  <a:moveTo>
                    <a:pt x="50958" y="2094"/>
                  </a:moveTo>
                  <a:lnTo>
                    <a:pt x="85861" y="3490"/>
                  </a:lnTo>
                </a:path>
                <a:path w="346075" h="14605">
                  <a:moveTo>
                    <a:pt x="103312" y="4188"/>
                  </a:moveTo>
                  <a:lnTo>
                    <a:pt x="138215" y="5584"/>
                  </a:lnTo>
                </a:path>
                <a:path w="346075" h="14605">
                  <a:moveTo>
                    <a:pt x="155667" y="6282"/>
                  </a:moveTo>
                  <a:lnTo>
                    <a:pt x="190570" y="7911"/>
                  </a:lnTo>
                </a:path>
                <a:path w="346075" h="14605">
                  <a:moveTo>
                    <a:pt x="208021" y="8609"/>
                  </a:moveTo>
                  <a:lnTo>
                    <a:pt x="242691" y="10005"/>
                  </a:lnTo>
                </a:path>
                <a:path w="346075" h="14605">
                  <a:moveTo>
                    <a:pt x="260143" y="10703"/>
                  </a:moveTo>
                  <a:lnTo>
                    <a:pt x="295046" y="12099"/>
                  </a:lnTo>
                </a:path>
                <a:path w="346075" h="14605">
                  <a:moveTo>
                    <a:pt x="312497" y="12797"/>
                  </a:moveTo>
                  <a:lnTo>
                    <a:pt x="346004" y="14193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7" name="object 1297" descr=""/>
            <p:cNvSpPr/>
            <p:nvPr/>
          </p:nvSpPr>
          <p:spPr>
            <a:xfrm>
              <a:off x="11773694" y="1487795"/>
              <a:ext cx="1222375" cy="50800"/>
            </a:xfrm>
            <a:custGeom>
              <a:avLst/>
              <a:gdLst/>
              <a:ahLst/>
              <a:cxnLst/>
              <a:rect l="l" t="t" r="r" b="b"/>
              <a:pathLst>
                <a:path w="1222375" h="50800">
                  <a:moveTo>
                    <a:pt x="0" y="0"/>
                  </a:moveTo>
                  <a:lnTo>
                    <a:pt x="1221836" y="50725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8" name="object 1298" descr=""/>
            <p:cNvSpPr/>
            <p:nvPr/>
          </p:nvSpPr>
          <p:spPr>
            <a:xfrm>
              <a:off x="11427690" y="1469180"/>
              <a:ext cx="346075" cy="14604"/>
            </a:xfrm>
            <a:custGeom>
              <a:avLst/>
              <a:gdLst/>
              <a:ahLst/>
              <a:cxnLst/>
              <a:rect l="l" t="t" r="r" b="b"/>
              <a:pathLst>
                <a:path w="346075" h="14605">
                  <a:moveTo>
                    <a:pt x="0" y="0"/>
                  </a:moveTo>
                  <a:lnTo>
                    <a:pt x="33506" y="1396"/>
                  </a:lnTo>
                </a:path>
                <a:path w="346075" h="14605">
                  <a:moveTo>
                    <a:pt x="50958" y="2094"/>
                  </a:moveTo>
                  <a:lnTo>
                    <a:pt x="85861" y="3490"/>
                  </a:lnTo>
                </a:path>
                <a:path w="346075" h="14605">
                  <a:moveTo>
                    <a:pt x="103312" y="4188"/>
                  </a:moveTo>
                  <a:lnTo>
                    <a:pt x="138215" y="5584"/>
                  </a:lnTo>
                </a:path>
                <a:path w="346075" h="14605">
                  <a:moveTo>
                    <a:pt x="155667" y="6515"/>
                  </a:moveTo>
                  <a:lnTo>
                    <a:pt x="190570" y="7911"/>
                  </a:lnTo>
                </a:path>
                <a:path w="346075" h="14605">
                  <a:moveTo>
                    <a:pt x="208021" y="8609"/>
                  </a:moveTo>
                  <a:lnTo>
                    <a:pt x="242691" y="10005"/>
                  </a:lnTo>
                </a:path>
                <a:path w="346075" h="14605">
                  <a:moveTo>
                    <a:pt x="260143" y="10703"/>
                  </a:moveTo>
                  <a:lnTo>
                    <a:pt x="295046" y="12099"/>
                  </a:lnTo>
                </a:path>
                <a:path w="346075" h="14605">
                  <a:moveTo>
                    <a:pt x="312497" y="13030"/>
                  </a:moveTo>
                  <a:lnTo>
                    <a:pt x="346004" y="14426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9" name="object 1299" descr=""/>
            <p:cNvSpPr/>
            <p:nvPr/>
          </p:nvSpPr>
          <p:spPr>
            <a:xfrm>
              <a:off x="11773694" y="1483607"/>
              <a:ext cx="1222375" cy="50800"/>
            </a:xfrm>
            <a:custGeom>
              <a:avLst/>
              <a:gdLst/>
              <a:ahLst/>
              <a:cxnLst/>
              <a:rect l="l" t="t" r="r" b="b"/>
              <a:pathLst>
                <a:path w="1222375" h="50800">
                  <a:moveTo>
                    <a:pt x="0" y="0"/>
                  </a:moveTo>
                  <a:lnTo>
                    <a:pt x="1221836" y="507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0" name="object 1300" descr=""/>
            <p:cNvSpPr/>
            <p:nvPr/>
          </p:nvSpPr>
          <p:spPr>
            <a:xfrm>
              <a:off x="11427690" y="1460338"/>
              <a:ext cx="346075" cy="14604"/>
            </a:xfrm>
            <a:custGeom>
              <a:avLst/>
              <a:gdLst/>
              <a:ahLst/>
              <a:cxnLst/>
              <a:rect l="l" t="t" r="r" b="b"/>
              <a:pathLst>
                <a:path w="346075" h="14605">
                  <a:moveTo>
                    <a:pt x="0" y="0"/>
                  </a:moveTo>
                  <a:lnTo>
                    <a:pt x="33506" y="1396"/>
                  </a:lnTo>
                </a:path>
                <a:path w="346075" h="14605">
                  <a:moveTo>
                    <a:pt x="50958" y="2094"/>
                  </a:moveTo>
                  <a:lnTo>
                    <a:pt x="85861" y="3722"/>
                  </a:lnTo>
                </a:path>
                <a:path w="346075" h="14605">
                  <a:moveTo>
                    <a:pt x="103312" y="4421"/>
                  </a:moveTo>
                  <a:lnTo>
                    <a:pt x="138215" y="5817"/>
                  </a:lnTo>
                </a:path>
                <a:path w="346075" h="14605">
                  <a:moveTo>
                    <a:pt x="155667" y="6515"/>
                  </a:moveTo>
                  <a:lnTo>
                    <a:pt x="190570" y="7911"/>
                  </a:lnTo>
                </a:path>
                <a:path w="346075" h="14605">
                  <a:moveTo>
                    <a:pt x="208021" y="8609"/>
                  </a:moveTo>
                  <a:lnTo>
                    <a:pt x="242691" y="10238"/>
                  </a:lnTo>
                </a:path>
                <a:path w="346075" h="14605">
                  <a:moveTo>
                    <a:pt x="260143" y="10936"/>
                  </a:moveTo>
                  <a:lnTo>
                    <a:pt x="295046" y="12332"/>
                  </a:lnTo>
                </a:path>
                <a:path w="346075" h="14605">
                  <a:moveTo>
                    <a:pt x="312497" y="13030"/>
                  </a:moveTo>
                  <a:lnTo>
                    <a:pt x="346004" y="14426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1" name="object 1301" descr=""/>
            <p:cNvSpPr/>
            <p:nvPr/>
          </p:nvSpPr>
          <p:spPr>
            <a:xfrm>
              <a:off x="11773694" y="1474765"/>
              <a:ext cx="1222375" cy="50800"/>
            </a:xfrm>
            <a:custGeom>
              <a:avLst/>
              <a:gdLst/>
              <a:ahLst/>
              <a:cxnLst/>
              <a:rect l="l" t="t" r="r" b="b"/>
              <a:pathLst>
                <a:path w="1222375" h="50800">
                  <a:moveTo>
                    <a:pt x="0" y="0"/>
                  </a:moveTo>
                  <a:lnTo>
                    <a:pt x="1221836" y="50725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2" name="object 1302" descr=""/>
            <p:cNvSpPr/>
            <p:nvPr/>
          </p:nvSpPr>
          <p:spPr>
            <a:xfrm>
              <a:off x="9835417" y="1460338"/>
              <a:ext cx="1592580" cy="96520"/>
            </a:xfrm>
            <a:custGeom>
              <a:avLst/>
              <a:gdLst/>
              <a:ahLst/>
              <a:cxnLst/>
              <a:rect l="l" t="t" r="r" b="b"/>
              <a:pathLst>
                <a:path w="1592579" h="96519">
                  <a:moveTo>
                    <a:pt x="1592272" y="13263"/>
                  </a:moveTo>
                  <a:lnTo>
                    <a:pt x="1564350" y="14426"/>
                  </a:lnTo>
                </a:path>
                <a:path w="1592579" h="96519">
                  <a:moveTo>
                    <a:pt x="1546898" y="15124"/>
                  </a:moveTo>
                  <a:lnTo>
                    <a:pt x="1511995" y="16520"/>
                  </a:lnTo>
                </a:path>
                <a:path w="1592579" h="96519">
                  <a:moveTo>
                    <a:pt x="1494544" y="17218"/>
                  </a:moveTo>
                  <a:lnTo>
                    <a:pt x="1459641" y="18614"/>
                  </a:lnTo>
                </a:path>
                <a:path w="1592579" h="96519">
                  <a:moveTo>
                    <a:pt x="1442190" y="19312"/>
                  </a:moveTo>
                  <a:lnTo>
                    <a:pt x="1407519" y="20941"/>
                  </a:lnTo>
                </a:path>
                <a:path w="1592579" h="96519">
                  <a:moveTo>
                    <a:pt x="1390068" y="21639"/>
                  </a:moveTo>
                  <a:lnTo>
                    <a:pt x="1355165" y="23035"/>
                  </a:lnTo>
                </a:path>
                <a:path w="1592579" h="96519">
                  <a:moveTo>
                    <a:pt x="1337713" y="23734"/>
                  </a:moveTo>
                  <a:lnTo>
                    <a:pt x="1302810" y="25130"/>
                  </a:lnTo>
                </a:path>
                <a:path w="1592579" h="96519">
                  <a:moveTo>
                    <a:pt x="1285359" y="26060"/>
                  </a:moveTo>
                  <a:lnTo>
                    <a:pt x="1250456" y="27456"/>
                  </a:lnTo>
                </a:path>
                <a:path w="1592579" h="96519">
                  <a:moveTo>
                    <a:pt x="1233004" y="28155"/>
                  </a:moveTo>
                  <a:lnTo>
                    <a:pt x="1198102" y="29551"/>
                  </a:lnTo>
                </a:path>
                <a:path w="1592579" h="96519">
                  <a:moveTo>
                    <a:pt x="1180650" y="30249"/>
                  </a:moveTo>
                  <a:lnTo>
                    <a:pt x="1145980" y="31878"/>
                  </a:lnTo>
                </a:path>
                <a:path w="1592579" h="96519">
                  <a:moveTo>
                    <a:pt x="1128528" y="32576"/>
                  </a:moveTo>
                  <a:lnTo>
                    <a:pt x="1093625" y="33972"/>
                  </a:lnTo>
                </a:path>
                <a:path w="1592579" h="96519">
                  <a:moveTo>
                    <a:pt x="1076174" y="34670"/>
                  </a:moveTo>
                  <a:lnTo>
                    <a:pt x="1041271" y="36066"/>
                  </a:lnTo>
                </a:path>
                <a:path w="1592579" h="96519">
                  <a:moveTo>
                    <a:pt x="1023819" y="36764"/>
                  </a:moveTo>
                  <a:lnTo>
                    <a:pt x="988916" y="38393"/>
                  </a:lnTo>
                </a:path>
                <a:path w="1592579" h="96519">
                  <a:moveTo>
                    <a:pt x="971465" y="39091"/>
                  </a:moveTo>
                  <a:lnTo>
                    <a:pt x="936562" y="40487"/>
                  </a:lnTo>
                </a:path>
                <a:path w="1592579" h="96519">
                  <a:moveTo>
                    <a:pt x="919111" y="41185"/>
                  </a:moveTo>
                  <a:lnTo>
                    <a:pt x="891188" y="42348"/>
                  </a:lnTo>
                </a:path>
                <a:path w="1592579" h="96519">
                  <a:moveTo>
                    <a:pt x="891188" y="42348"/>
                  </a:moveTo>
                  <a:lnTo>
                    <a:pt x="18847" y="78647"/>
                  </a:lnTo>
                </a:path>
                <a:path w="1592579" h="96519">
                  <a:moveTo>
                    <a:pt x="891188" y="37927"/>
                  </a:moveTo>
                  <a:lnTo>
                    <a:pt x="18847" y="74459"/>
                  </a:lnTo>
                </a:path>
                <a:path w="1592579" h="96519">
                  <a:moveTo>
                    <a:pt x="1592272" y="0"/>
                  </a:moveTo>
                  <a:lnTo>
                    <a:pt x="1564350" y="1163"/>
                  </a:lnTo>
                </a:path>
                <a:path w="1592579" h="96519">
                  <a:moveTo>
                    <a:pt x="1546898" y="1861"/>
                  </a:moveTo>
                  <a:lnTo>
                    <a:pt x="1511995" y="3490"/>
                  </a:lnTo>
                </a:path>
                <a:path w="1592579" h="96519">
                  <a:moveTo>
                    <a:pt x="1494544" y="4188"/>
                  </a:moveTo>
                  <a:lnTo>
                    <a:pt x="1459641" y="5584"/>
                  </a:lnTo>
                </a:path>
                <a:path w="1592579" h="96519">
                  <a:moveTo>
                    <a:pt x="1442190" y="6282"/>
                  </a:moveTo>
                  <a:lnTo>
                    <a:pt x="1407519" y="7678"/>
                  </a:lnTo>
                </a:path>
                <a:path w="1592579" h="96519">
                  <a:moveTo>
                    <a:pt x="1390068" y="8609"/>
                  </a:moveTo>
                  <a:lnTo>
                    <a:pt x="1355165" y="10005"/>
                  </a:lnTo>
                </a:path>
                <a:path w="1592579" h="96519">
                  <a:moveTo>
                    <a:pt x="1337713" y="10703"/>
                  </a:moveTo>
                  <a:lnTo>
                    <a:pt x="1302810" y="12099"/>
                  </a:lnTo>
                </a:path>
                <a:path w="1592579" h="96519">
                  <a:moveTo>
                    <a:pt x="1285359" y="12797"/>
                  </a:moveTo>
                  <a:lnTo>
                    <a:pt x="1250456" y="14426"/>
                  </a:lnTo>
                </a:path>
                <a:path w="1592579" h="96519">
                  <a:moveTo>
                    <a:pt x="1233004" y="15124"/>
                  </a:moveTo>
                  <a:lnTo>
                    <a:pt x="1198102" y="16520"/>
                  </a:lnTo>
                </a:path>
                <a:path w="1592579" h="96519">
                  <a:moveTo>
                    <a:pt x="1180650" y="17218"/>
                  </a:moveTo>
                  <a:lnTo>
                    <a:pt x="1145980" y="18614"/>
                  </a:lnTo>
                </a:path>
                <a:path w="1592579" h="96519">
                  <a:moveTo>
                    <a:pt x="1128528" y="19312"/>
                  </a:moveTo>
                  <a:lnTo>
                    <a:pt x="1093625" y="20941"/>
                  </a:lnTo>
                </a:path>
                <a:path w="1592579" h="96519">
                  <a:moveTo>
                    <a:pt x="1076174" y="21639"/>
                  </a:moveTo>
                  <a:lnTo>
                    <a:pt x="1041271" y="23035"/>
                  </a:lnTo>
                </a:path>
                <a:path w="1592579" h="96519">
                  <a:moveTo>
                    <a:pt x="1023819" y="23734"/>
                  </a:moveTo>
                  <a:lnTo>
                    <a:pt x="988916" y="25130"/>
                  </a:lnTo>
                </a:path>
                <a:path w="1592579" h="96519">
                  <a:moveTo>
                    <a:pt x="971465" y="25828"/>
                  </a:moveTo>
                  <a:lnTo>
                    <a:pt x="936562" y="27456"/>
                  </a:lnTo>
                </a:path>
                <a:path w="1592579" h="96519">
                  <a:moveTo>
                    <a:pt x="919111" y="28155"/>
                  </a:moveTo>
                  <a:lnTo>
                    <a:pt x="891188" y="29318"/>
                  </a:lnTo>
                </a:path>
                <a:path w="1592579" h="96519">
                  <a:moveTo>
                    <a:pt x="891188" y="29318"/>
                  </a:moveTo>
                  <a:lnTo>
                    <a:pt x="18847" y="65617"/>
                  </a:lnTo>
                </a:path>
                <a:path w="1592579" h="96519">
                  <a:moveTo>
                    <a:pt x="18847" y="78647"/>
                  </a:moveTo>
                  <a:lnTo>
                    <a:pt x="18847" y="95866"/>
                  </a:lnTo>
                  <a:lnTo>
                    <a:pt x="3257" y="96332"/>
                  </a:lnTo>
                  <a:lnTo>
                    <a:pt x="0" y="83069"/>
                  </a:lnTo>
                  <a:lnTo>
                    <a:pt x="2559" y="69340"/>
                  </a:lnTo>
                  <a:lnTo>
                    <a:pt x="18847" y="6934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3" name="object 1303" descr=""/>
            <p:cNvSpPr/>
            <p:nvPr/>
          </p:nvSpPr>
          <p:spPr>
            <a:xfrm>
              <a:off x="12995530" y="1529213"/>
              <a:ext cx="19050" cy="27305"/>
            </a:xfrm>
            <a:custGeom>
              <a:avLst/>
              <a:gdLst/>
              <a:ahLst/>
              <a:cxnLst/>
              <a:rect l="l" t="t" r="r" b="b"/>
              <a:pathLst>
                <a:path w="19050" h="27305">
                  <a:moveTo>
                    <a:pt x="0" y="9307"/>
                  </a:moveTo>
                  <a:lnTo>
                    <a:pt x="0" y="26526"/>
                  </a:lnTo>
                  <a:lnTo>
                    <a:pt x="15589" y="26991"/>
                  </a:lnTo>
                  <a:lnTo>
                    <a:pt x="18847" y="13728"/>
                  </a:lnTo>
                  <a:lnTo>
                    <a:pt x="16520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4" name="object 1304" descr=""/>
            <p:cNvSpPr/>
            <p:nvPr/>
          </p:nvSpPr>
          <p:spPr>
            <a:xfrm>
              <a:off x="12330513" y="982168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05" name="object 1305" descr=""/>
          <p:cNvSpPr txBox="1"/>
          <p:nvPr/>
        </p:nvSpPr>
        <p:spPr>
          <a:xfrm>
            <a:off x="18526816" y="1147862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sp>
        <p:nvSpPr>
          <p:cNvPr id="1306" name="object 1306" descr=""/>
          <p:cNvSpPr txBox="1"/>
          <p:nvPr/>
        </p:nvSpPr>
        <p:spPr>
          <a:xfrm>
            <a:off x="18153588" y="1147862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</p:txBody>
      </p:sp>
      <p:sp>
        <p:nvSpPr>
          <p:cNvPr id="1307" name="object 1307" descr=""/>
          <p:cNvSpPr txBox="1"/>
          <p:nvPr/>
        </p:nvSpPr>
        <p:spPr>
          <a:xfrm>
            <a:off x="16824483" y="1148095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sp>
        <p:nvSpPr>
          <p:cNvPr id="1308" name="object 1308" descr=""/>
          <p:cNvSpPr txBox="1"/>
          <p:nvPr/>
        </p:nvSpPr>
        <p:spPr>
          <a:xfrm>
            <a:off x="17056470" y="1147862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</p:txBody>
      </p:sp>
      <p:sp>
        <p:nvSpPr>
          <p:cNvPr id="1309" name="object 1309" descr=""/>
          <p:cNvSpPr txBox="1"/>
          <p:nvPr/>
        </p:nvSpPr>
        <p:spPr>
          <a:xfrm>
            <a:off x="16350733" y="1147164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5</a:t>
            </a:r>
            <a:endParaRPr sz="550">
              <a:latin typeface="Arial"/>
              <a:cs typeface="Arial"/>
            </a:endParaRPr>
          </a:p>
        </p:txBody>
      </p:sp>
      <p:sp>
        <p:nvSpPr>
          <p:cNvPr id="1310" name="object 1310" descr=""/>
          <p:cNvSpPr txBox="1"/>
          <p:nvPr/>
        </p:nvSpPr>
        <p:spPr>
          <a:xfrm>
            <a:off x="12368073" y="990333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2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311" name="object 1311" descr=""/>
          <p:cNvGrpSpPr/>
          <p:nvPr/>
        </p:nvGrpSpPr>
        <p:grpSpPr>
          <a:xfrm>
            <a:off x="9266965" y="1121144"/>
            <a:ext cx="3171190" cy="487680"/>
            <a:chOff x="9266965" y="1121144"/>
            <a:chExt cx="3171190" cy="487680"/>
          </a:xfrm>
        </p:grpSpPr>
        <p:sp>
          <p:nvSpPr>
            <p:cNvPr id="1312" name="object 1312" descr=""/>
            <p:cNvSpPr/>
            <p:nvPr/>
          </p:nvSpPr>
          <p:spPr>
            <a:xfrm>
              <a:off x="12400319" y="1448471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5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3" name="object 1313" descr=""/>
            <p:cNvSpPr/>
            <p:nvPr/>
          </p:nvSpPr>
          <p:spPr>
            <a:xfrm>
              <a:off x="12363089" y="1472670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37229" y="34204"/>
                  </a:moveTo>
                  <a:lnTo>
                    <a:pt x="74692" y="8144"/>
                  </a:lnTo>
                  <a:lnTo>
                    <a:pt x="69107" y="0"/>
                  </a:lnTo>
                  <a:lnTo>
                    <a:pt x="37229" y="34204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34204"/>
                  </a:lnTo>
                  <a:lnTo>
                    <a:pt x="69107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4" name="object 1314" descr=""/>
            <p:cNvSpPr/>
            <p:nvPr/>
          </p:nvSpPr>
          <p:spPr>
            <a:xfrm>
              <a:off x="12363089" y="1472670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37229" y="34204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37229" y="22105"/>
                  </a:moveTo>
                  <a:lnTo>
                    <a:pt x="37229" y="34204"/>
                  </a:lnTo>
                  <a:lnTo>
                    <a:pt x="69107" y="0"/>
                  </a:lnTo>
                  <a:lnTo>
                    <a:pt x="37229" y="22105"/>
                  </a:lnTo>
                  <a:close/>
                </a:path>
                <a:path w="74929" h="34290">
                  <a:moveTo>
                    <a:pt x="37229" y="34204"/>
                  </a:moveTo>
                  <a:lnTo>
                    <a:pt x="69107" y="0"/>
                  </a:lnTo>
                  <a:lnTo>
                    <a:pt x="74692" y="8144"/>
                  </a:lnTo>
                  <a:lnTo>
                    <a:pt x="37229" y="342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5" name="object 1315" descr=""/>
            <p:cNvSpPr/>
            <p:nvPr/>
          </p:nvSpPr>
          <p:spPr>
            <a:xfrm>
              <a:off x="12400319" y="1121779"/>
              <a:ext cx="0" cy="327025"/>
            </a:xfrm>
            <a:custGeom>
              <a:avLst/>
              <a:gdLst/>
              <a:ahLst/>
              <a:cxnLst/>
              <a:rect l="l" t="t" r="r" b="b"/>
              <a:pathLst>
                <a:path w="0" h="327025">
                  <a:moveTo>
                    <a:pt x="0" y="326691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16" name="object 13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66965" y="1469180"/>
              <a:ext cx="84465" cy="139379"/>
            </a:xfrm>
            <a:prstGeom prst="rect">
              <a:avLst/>
            </a:prstGeom>
          </p:spPr>
        </p:pic>
      </p:grpSp>
      <p:sp>
        <p:nvSpPr>
          <p:cNvPr id="1317" name="object 1317" descr=""/>
          <p:cNvSpPr txBox="1"/>
          <p:nvPr/>
        </p:nvSpPr>
        <p:spPr>
          <a:xfrm>
            <a:off x="9361068" y="1433833"/>
            <a:ext cx="26860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+21''-</a:t>
            </a:r>
            <a:r>
              <a:rPr dirty="0" sz="550" spc="-25">
                <a:latin typeface="Arial"/>
                <a:cs typeface="Arial"/>
              </a:rPr>
              <a:t>8"</a:t>
            </a:r>
            <a:endParaRPr sz="550">
              <a:latin typeface="Arial"/>
              <a:cs typeface="Arial"/>
            </a:endParaRPr>
          </a:p>
        </p:txBody>
      </p:sp>
      <p:sp>
        <p:nvSpPr>
          <p:cNvPr id="1318" name="object 1318" descr=""/>
          <p:cNvSpPr txBox="1"/>
          <p:nvPr/>
        </p:nvSpPr>
        <p:spPr>
          <a:xfrm>
            <a:off x="9359603" y="1521789"/>
            <a:ext cx="24511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10">
                <a:latin typeface="Arial"/>
                <a:cs typeface="Arial"/>
              </a:rPr>
              <a:t>B.O.D.</a:t>
            </a:r>
            <a:endParaRPr sz="550">
              <a:latin typeface="Arial"/>
              <a:cs typeface="Arial"/>
            </a:endParaRPr>
          </a:p>
        </p:txBody>
      </p:sp>
      <p:sp>
        <p:nvSpPr>
          <p:cNvPr id="1319" name="object 1319" descr=""/>
          <p:cNvSpPr txBox="1"/>
          <p:nvPr/>
        </p:nvSpPr>
        <p:spPr>
          <a:xfrm>
            <a:off x="10325088" y="6794462"/>
            <a:ext cx="17145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sp>
        <p:nvSpPr>
          <p:cNvPr id="1320" name="object 1320" descr=""/>
          <p:cNvSpPr txBox="1"/>
          <p:nvPr/>
        </p:nvSpPr>
        <p:spPr>
          <a:xfrm>
            <a:off x="10322062" y="6881951"/>
            <a:ext cx="1555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321" name="object 1321" descr=""/>
          <p:cNvGrpSpPr/>
          <p:nvPr/>
        </p:nvGrpSpPr>
        <p:grpSpPr>
          <a:xfrm>
            <a:off x="9804088" y="6824054"/>
            <a:ext cx="829310" cy="202565"/>
            <a:chOff x="9804088" y="6824054"/>
            <a:chExt cx="829310" cy="202565"/>
          </a:xfrm>
        </p:grpSpPr>
        <p:sp>
          <p:nvSpPr>
            <p:cNvPr id="1322" name="object 1322" descr=""/>
            <p:cNvSpPr/>
            <p:nvPr/>
          </p:nvSpPr>
          <p:spPr>
            <a:xfrm>
              <a:off x="10273799" y="6824689"/>
              <a:ext cx="321945" cy="195580"/>
            </a:xfrm>
            <a:custGeom>
              <a:avLst/>
              <a:gdLst/>
              <a:ahLst/>
              <a:cxnLst/>
              <a:rect l="l" t="t" r="r" b="b"/>
              <a:pathLst>
                <a:path w="321945" h="195579">
                  <a:moveTo>
                    <a:pt x="0" y="139379"/>
                  </a:moveTo>
                  <a:lnTo>
                    <a:pt x="0" y="0"/>
                  </a:lnTo>
                </a:path>
                <a:path w="321945" h="195579">
                  <a:moveTo>
                    <a:pt x="321805" y="143102"/>
                  </a:moveTo>
                  <a:lnTo>
                    <a:pt x="321805" y="1954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3" name="object 1323" descr=""/>
            <p:cNvSpPr/>
            <p:nvPr/>
          </p:nvSpPr>
          <p:spPr>
            <a:xfrm>
              <a:off x="10558374" y="6992223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37229" y="33972"/>
                  </a:moveTo>
                  <a:lnTo>
                    <a:pt x="74459" y="8144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4" name="object 1324" descr=""/>
            <p:cNvSpPr/>
            <p:nvPr/>
          </p:nvSpPr>
          <p:spPr>
            <a:xfrm>
              <a:off x="10558374" y="6992223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29" h="34290">
                  <a:moveTo>
                    <a:pt x="37229" y="33972"/>
                  </a:moveTo>
                  <a:lnTo>
                    <a:pt x="68875" y="0"/>
                  </a:lnTo>
                  <a:lnTo>
                    <a:pt x="74459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5" name="object 1325" descr=""/>
            <p:cNvSpPr/>
            <p:nvPr/>
          </p:nvSpPr>
          <p:spPr>
            <a:xfrm>
              <a:off x="10199572" y="6894263"/>
              <a:ext cx="396240" cy="73660"/>
            </a:xfrm>
            <a:custGeom>
              <a:avLst/>
              <a:gdLst/>
              <a:ahLst/>
              <a:cxnLst/>
              <a:rect l="l" t="t" r="r" b="b"/>
              <a:pathLst>
                <a:path w="396240" h="73659">
                  <a:moveTo>
                    <a:pt x="396032" y="73528"/>
                  </a:moveTo>
                  <a:lnTo>
                    <a:pt x="396032" y="0"/>
                  </a:lnTo>
                  <a:lnTo>
                    <a:pt x="0" y="2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6" name="object 1326" descr=""/>
            <p:cNvSpPr/>
            <p:nvPr/>
          </p:nvSpPr>
          <p:spPr>
            <a:xfrm>
              <a:off x="9846586" y="6855171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7" name="object 1327" descr=""/>
            <p:cNvSpPr/>
            <p:nvPr/>
          </p:nvSpPr>
          <p:spPr>
            <a:xfrm>
              <a:off x="9846586" y="6855171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8" name="object 1328" descr=""/>
            <p:cNvSpPr/>
            <p:nvPr/>
          </p:nvSpPr>
          <p:spPr>
            <a:xfrm>
              <a:off x="9846586" y="6855636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1163"/>
                  </a:moveTo>
                  <a:lnTo>
                    <a:pt x="11168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  <a:path w="11429" h="1270">
                  <a:moveTo>
                    <a:pt x="0" y="0"/>
                  </a:moveTo>
                  <a:lnTo>
                    <a:pt x="0" y="1163"/>
                  </a:lnTo>
                  <a:lnTo>
                    <a:pt x="5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9" name="object 1329" descr=""/>
            <p:cNvSpPr/>
            <p:nvPr/>
          </p:nvSpPr>
          <p:spPr>
            <a:xfrm>
              <a:off x="9846586" y="6855637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0"/>
                  </a:moveTo>
                  <a:lnTo>
                    <a:pt x="5584" y="0"/>
                  </a:lnTo>
                  <a:lnTo>
                    <a:pt x="0" y="1163"/>
                  </a:lnTo>
                  <a:lnTo>
                    <a:pt x="0" y="0"/>
                  </a:lnTo>
                  <a:close/>
                </a:path>
                <a:path w="11429" h="1270">
                  <a:moveTo>
                    <a:pt x="5584" y="0"/>
                  </a:moveTo>
                  <a:lnTo>
                    <a:pt x="0" y="1163"/>
                  </a:lnTo>
                  <a:lnTo>
                    <a:pt x="11168" y="1163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0" name="object 1330" descr=""/>
            <p:cNvSpPr/>
            <p:nvPr/>
          </p:nvSpPr>
          <p:spPr>
            <a:xfrm>
              <a:off x="9846586" y="6856800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1861"/>
                  </a:moveTo>
                  <a:lnTo>
                    <a:pt x="16288" y="1861"/>
                  </a:lnTo>
                  <a:lnTo>
                    <a:pt x="11168" y="0"/>
                  </a:lnTo>
                  <a:lnTo>
                    <a:pt x="0" y="1861"/>
                  </a:lnTo>
                  <a:close/>
                </a:path>
                <a:path w="16509" h="1904">
                  <a:moveTo>
                    <a:pt x="0" y="0"/>
                  </a:moveTo>
                  <a:lnTo>
                    <a:pt x="0" y="1861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1" name="object 1331" descr=""/>
            <p:cNvSpPr/>
            <p:nvPr/>
          </p:nvSpPr>
          <p:spPr>
            <a:xfrm>
              <a:off x="9846586" y="6856800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0"/>
                  </a:moveTo>
                  <a:lnTo>
                    <a:pt x="11168" y="0"/>
                  </a:lnTo>
                  <a:lnTo>
                    <a:pt x="0" y="1861"/>
                  </a:lnTo>
                  <a:lnTo>
                    <a:pt x="0" y="0"/>
                  </a:lnTo>
                  <a:close/>
                </a:path>
                <a:path w="16509" h="1904">
                  <a:moveTo>
                    <a:pt x="11168" y="0"/>
                  </a:moveTo>
                  <a:lnTo>
                    <a:pt x="0" y="1861"/>
                  </a:lnTo>
                  <a:lnTo>
                    <a:pt x="16288" y="1861"/>
                  </a:lnTo>
                  <a:lnTo>
                    <a:pt x="1116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2" name="object 1332" descr=""/>
            <p:cNvSpPr/>
            <p:nvPr/>
          </p:nvSpPr>
          <p:spPr>
            <a:xfrm>
              <a:off x="9846586" y="6858661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792"/>
                  </a:moveTo>
                  <a:lnTo>
                    <a:pt x="21407" y="2792"/>
                  </a:lnTo>
                  <a:lnTo>
                    <a:pt x="16288" y="0"/>
                  </a:lnTo>
                  <a:lnTo>
                    <a:pt x="0" y="2792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792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3" name="object 1333" descr=""/>
            <p:cNvSpPr/>
            <p:nvPr/>
          </p:nvSpPr>
          <p:spPr>
            <a:xfrm>
              <a:off x="9846586" y="6858661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0"/>
                  </a:lnTo>
                  <a:lnTo>
                    <a:pt x="0" y="2792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16288" y="0"/>
                  </a:moveTo>
                  <a:lnTo>
                    <a:pt x="0" y="2792"/>
                  </a:lnTo>
                  <a:lnTo>
                    <a:pt x="21407" y="2792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4" name="object 1334" descr=""/>
            <p:cNvSpPr/>
            <p:nvPr/>
          </p:nvSpPr>
          <p:spPr>
            <a:xfrm>
              <a:off x="9846586" y="6861454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3257"/>
                  </a:moveTo>
                  <a:lnTo>
                    <a:pt x="25828" y="3257"/>
                  </a:lnTo>
                  <a:lnTo>
                    <a:pt x="21407" y="0"/>
                  </a:lnTo>
                  <a:lnTo>
                    <a:pt x="0" y="3257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0" y="3257"/>
                  </a:lnTo>
                  <a:lnTo>
                    <a:pt x="214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5" name="object 1335" descr=""/>
            <p:cNvSpPr/>
            <p:nvPr/>
          </p:nvSpPr>
          <p:spPr>
            <a:xfrm>
              <a:off x="9846586" y="6861454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0"/>
                  </a:moveTo>
                  <a:lnTo>
                    <a:pt x="21407" y="0"/>
                  </a:lnTo>
                  <a:lnTo>
                    <a:pt x="0" y="3257"/>
                  </a:lnTo>
                  <a:lnTo>
                    <a:pt x="0" y="0"/>
                  </a:lnTo>
                  <a:close/>
                </a:path>
                <a:path w="26034" h="3809">
                  <a:moveTo>
                    <a:pt x="21407" y="0"/>
                  </a:moveTo>
                  <a:lnTo>
                    <a:pt x="0" y="3257"/>
                  </a:lnTo>
                  <a:lnTo>
                    <a:pt x="25828" y="3257"/>
                  </a:lnTo>
                  <a:lnTo>
                    <a:pt x="21407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6" name="object 1336" descr=""/>
            <p:cNvSpPr/>
            <p:nvPr/>
          </p:nvSpPr>
          <p:spPr>
            <a:xfrm>
              <a:off x="9846586" y="6864711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3955"/>
                  </a:moveTo>
                  <a:lnTo>
                    <a:pt x="29783" y="3955"/>
                  </a:lnTo>
                  <a:lnTo>
                    <a:pt x="25828" y="0"/>
                  </a:lnTo>
                  <a:lnTo>
                    <a:pt x="0" y="3955"/>
                  </a:lnTo>
                  <a:close/>
                </a:path>
                <a:path w="29845" h="4445">
                  <a:moveTo>
                    <a:pt x="0" y="0"/>
                  </a:moveTo>
                  <a:lnTo>
                    <a:pt x="0" y="3955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7" name="object 1337" descr=""/>
            <p:cNvSpPr/>
            <p:nvPr/>
          </p:nvSpPr>
          <p:spPr>
            <a:xfrm>
              <a:off x="9846586" y="6864711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0"/>
                  </a:moveTo>
                  <a:lnTo>
                    <a:pt x="25828" y="0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  <a:path w="29845" h="4445">
                  <a:moveTo>
                    <a:pt x="25828" y="0"/>
                  </a:moveTo>
                  <a:lnTo>
                    <a:pt x="0" y="3955"/>
                  </a:lnTo>
                  <a:lnTo>
                    <a:pt x="29783" y="3955"/>
                  </a:lnTo>
                  <a:lnTo>
                    <a:pt x="2582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8" name="object 1338" descr=""/>
            <p:cNvSpPr/>
            <p:nvPr/>
          </p:nvSpPr>
          <p:spPr>
            <a:xfrm>
              <a:off x="9846586" y="6868667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0" y="4421"/>
                  </a:moveTo>
                  <a:lnTo>
                    <a:pt x="33041" y="4421"/>
                  </a:lnTo>
                  <a:lnTo>
                    <a:pt x="29783" y="0"/>
                  </a:lnTo>
                  <a:lnTo>
                    <a:pt x="0" y="4421"/>
                  </a:lnTo>
                  <a:close/>
                </a:path>
                <a:path w="33654" h="4445">
                  <a:moveTo>
                    <a:pt x="0" y="0"/>
                  </a:moveTo>
                  <a:lnTo>
                    <a:pt x="0" y="4421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9" name="object 1339" descr=""/>
            <p:cNvSpPr/>
            <p:nvPr/>
          </p:nvSpPr>
          <p:spPr>
            <a:xfrm>
              <a:off x="9846586" y="6868667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0" y="0"/>
                  </a:moveTo>
                  <a:lnTo>
                    <a:pt x="29783" y="0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  <a:path w="33654" h="4445">
                  <a:moveTo>
                    <a:pt x="29783" y="0"/>
                  </a:moveTo>
                  <a:lnTo>
                    <a:pt x="0" y="4421"/>
                  </a:lnTo>
                  <a:lnTo>
                    <a:pt x="33041" y="4421"/>
                  </a:lnTo>
                  <a:lnTo>
                    <a:pt x="2978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0" name="object 1340" descr=""/>
            <p:cNvSpPr/>
            <p:nvPr/>
          </p:nvSpPr>
          <p:spPr>
            <a:xfrm>
              <a:off x="9846586" y="6873088"/>
              <a:ext cx="36195" cy="5715"/>
            </a:xfrm>
            <a:custGeom>
              <a:avLst/>
              <a:gdLst/>
              <a:ahLst/>
              <a:cxnLst/>
              <a:rect l="l" t="t" r="r" b="b"/>
              <a:pathLst>
                <a:path w="36195" h="5715">
                  <a:moveTo>
                    <a:pt x="0" y="5119"/>
                  </a:moveTo>
                  <a:lnTo>
                    <a:pt x="35833" y="5119"/>
                  </a:lnTo>
                  <a:lnTo>
                    <a:pt x="33041" y="0"/>
                  </a:lnTo>
                  <a:lnTo>
                    <a:pt x="0" y="5119"/>
                  </a:lnTo>
                  <a:close/>
                </a:path>
                <a:path w="36195" h="5715">
                  <a:moveTo>
                    <a:pt x="0" y="0"/>
                  </a:moveTo>
                  <a:lnTo>
                    <a:pt x="0" y="5119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1" name="object 1341" descr=""/>
            <p:cNvSpPr/>
            <p:nvPr/>
          </p:nvSpPr>
          <p:spPr>
            <a:xfrm>
              <a:off x="9846586" y="6873088"/>
              <a:ext cx="36195" cy="5715"/>
            </a:xfrm>
            <a:custGeom>
              <a:avLst/>
              <a:gdLst/>
              <a:ahLst/>
              <a:cxnLst/>
              <a:rect l="l" t="t" r="r" b="b"/>
              <a:pathLst>
                <a:path w="36195" h="5715">
                  <a:moveTo>
                    <a:pt x="0" y="0"/>
                  </a:moveTo>
                  <a:lnTo>
                    <a:pt x="33041" y="0"/>
                  </a:lnTo>
                  <a:lnTo>
                    <a:pt x="0" y="5119"/>
                  </a:lnTo>
                  <a:lnTo>
                    <a:pt x="0" y="0"/>
                  </a:lnTo>
                  <a:close/>
                </a:path>
                <a:path w="36195" h="5715">
                  <a:moveTo>
                    <a:pt x="33041" y="0"/>
                  </a:moveTo>
                  <a:lnTo>
                    <a:pt x="0" y="5119"/>
                  </a:lnTo>
                  <a:lnTo>
                    <a:pt x="35833" y="5119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2" name="object 1342" descr=""/>
            <p:cNvSpPr/>
            <p:nvPr/>
          </p:nvSpPr>
          <p:spPr>
            <a:xfrm>
              <a:off x="9846586" y="6878207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5119"/>
                  </a:moveTo>
                  <a:lnTo>
                    <a:pt x="37695" y="5119"/>
                  </a:lnTo>
                  <a:lnTo>
                    <a:pt x="35833" y="0"/>
                  </a:lnTo>
                  <a:lnTo>
                    <a:pt x="0" y="5119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0" y="5119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3" name="object 1343" descr=""/>
            <p:cNvSpPr/>
            <p:nvPr/>
          </p:nvSpPr>
          <p:spPr>
            <a:xfrm>
              <a:off x="9846586" y="6878207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5833" y="0"/>
                  </a:lnTo>
                  <a:lnTo>
                    <a:pt x="0" y="5119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35833" y="0"/>
                  </a:moveTo>
                  <a:lnTo>
                    <a:pt x="0" y="5119"/>
                  </a:lnTo>
                  <a:lnTo>
                    <a:pt x="37695" y="5119"/>
                  </a:lnTo>
                  <a:lnTo>
                    <a:pt x="3583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4" name="object 1344" descr=""/>
            <p:cNvSpPr/>
            <p:nvPr/>
          </p:nvSpPr>
          <p:spPr>
            <a:xfrm>
              <a:off x="9846586" y="688332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5584"/>
                  </a:moveTo>
                  <a:lnTo>
                    <a:pt x="38858" y="5584"/>
                  </a:lnTo>
                  <a:lnTo>
                    <a:pt x="37695" y="0"/>
                  </a:lnTo>
                  <a:lnTo>
                    <a:pt x="0" y="5584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0" y="5584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5" name="object 1345" descr=""/>
            <p:cNvSpPr/>
            <p:nvPr/>
          </p:nvSpPr>
          <p:spPr>
            <a:xfrm>
              <a:off x="9846586" y="688332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7695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37695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6" name="object 1346" descr=""/>
            <p:cNvSpPr/>
            <p:nvPr/>
          </p:nvSpPr>
          <p:spPr>
            <a:xfrm>
              <a:off x="9846586" y="688891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5584"/>
                  </a:moveTo>
                  <a:lnTo>
                    <a:pt x="39323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7" name="object 1347" descr=""/>
            <p:cNvSpPr/>
            <p:nvPr/>
          </p:nvSpPr>
          <p:spPr>
            <a:xfrm>
              <a:off x="9846586" y="688891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8858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38858" y="0"/>
                  </a:moveTo>
                  <a:lnTo>
                    <a:pt x="0" y="5584"/>
                  </a:lnTo>
                  <a:lnTo>
                    <a:pt x="39323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8" name="object 1348" descr=""/>
            <p:cNvSpPr/>
            <p:nvPr/>
          </p:nvSpPr>
          <p:spPr>
            <a:xfrm>
              <a:off x="9807728" y="689449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5584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9" name="object 1349" descr=""/>
            <p:cNvSpPr/>
            <p:nvPr/>
          </p:nvSpPr>
          <p:spPr>
            <a:xfrm>
              <a:off x="9807495" y="689449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9091" y="0"/>
                  </a:lnTo>
                  <a:lnTo>
                    <a:pt x="232" y="5584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39091" y="0"/>
                  </a:moveTo>
                  <a:lnTo>
                    <a:pt x="232" y="5584"/>
                  </a:lnTo>
                  <a:lnTo>
                    <a:pt x="39091" y="5584"/>
                  </a:lnTo>
                  <a:lnTo>
                    <a:pt x="3909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0" name="object 1350" descr=""/>
            <p:cNvSpPr/>
            <p:nvPr/>
          </p:nvSpPr>
          <p:spPr>
            <a:xfrm>
              <a:off x="9807728" y="690008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1163" y="5351"/>
                  </a:moveTo>
                  <a:lnTo>
                    <a:pt x="38858" y="5351"/>
                  </a:lnTo>
                  <a:lnTo>
                    <a:pt x="38858" y="0"/>
                  </a:lnTo>
                  <a:lnTo>
                    <a:pt x="1163" y="5351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1163" y="5351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1" name="object 1351" descr=""/>
            <p:cNvSpPr/>
            <p:nvPr/>
          </p:nvSpPr>
          <p:spPr>
            <a:xfrm>
              <a:off x="9807728" y="690008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8858" y="0"/>
                  </a:lnTo>
                  <a:lnTo>
                    <a:pt x="1163" y="5351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38858" y="0"/>
                  </a:moveTo>
                  <a:lnTo>
                    <a:pt x="1163" y="5351"/>
                  </a:lnTo>
                  <a:lnTo>
                    <a:pt x="38858" y="5351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2" name="object 1352" descr=""/>
            <p:cNvSpPr/>
            <p:nvPr/>
          </p:nvSpPr>
          <p:spPr>
            <a:xfrm>
              <a:off x="9808891" y="6905431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2094" y="5351"/>
                  </a:moveTo>
                  <a:lnTo>
                    <a:pt x="37695" y="5351"/>
                  </a:lnTo>
                  <a:lnTo>
                    <a:pt x="37695" y="0"/>
                  </a:lnTo>
                  <a:lnTo>
                    <a:pt x="2094" y="5351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2094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3" name="object 1353" descr=""/>
            <p:cNvSpPr/>
            <p:nvPr/>
          </p:nvSpPr>
          <p:spPr>
            <a:xfrm>
              <a:off x="9808891" y="6905431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7695" y="0"/>
                  </a:lnTo>
                  <a:lnTo>
                    <a:pt x="2094" y="5351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37695" y="0"/>
                  </a:moveTo>
                  <a:lnTo>
                    <a:pt x="2094" y="5351"/>
                  </a:lnTo>
                  <a:lnTo>
                    <a:pt x="37695" y="5351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4" name="object 1354" descr=""/>
            <p:cNvSpPr/>
            <p:nvPr/>
          </p:nvSpPr>
          <p:spPr>
            <a:xfrm>
              <a:off x="9810985" y="6910783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2559" y="4886"/>
                  </a:moveTo>
                  <a:lnTo>
                    <a:pt x="35601" y="4886"/>
                  </a:lnTo>
                  <a:lnTo>
                    <a:pt x="35601" y="0"/>
                  </a:lnTo>
                  <a:lnTo>
                    <a:pt x="2559" y="4886"/>
                  </a:lnTo>
                  <a:close/>
                </a:path>
                <a:path w="36195" h="5079">
                  <a:moveTo>
                    <a:pt x="0" y="0"/>
                  </a:moveTo>
                  <a:lnTo>
                    <a:pt x="2559" y="4886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5" name="object 1355" descr=""/>
            <p:cNvSpPr/>
            <p:nvPr/>
          </p:nvSpPr>
          <p:spPr>
            <a:xfrm>
              <a:off x="9810985" y="6910783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0"/>
                  </a:moveTo>
                  <a:lnTo>
                    <a:pt x="35601" y="0"/>
                  </a:lnTo>
                  <a:lnTo>
                    <a:pt x="2559" y="4886"/>
                  </a:lnTo>
                  <a:lnTo>
                    <a:pt x="0" y="0"/>
                  </a:lnTo>
                  <a:close/>
                </a:path>
                <a:path w="36195" h="5079">
                  <a:moveTo>
                    <a:pt x="35601" y="0"/>
                  </a:moveTo>
                  <a:lnTo>
                    <a:pt x="2559" y="4886"/>
                  </a:lnTo>
                  <a:lnTo>
                    <a:pt x="35601" y="4886"/>
                  </a:lnTo>
                  <a:lnTo>
                    <a:pt x="3560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6" name="object 1356" descr=""/>
            <p:cNvSpPr/>
            <p:nvPr/>
          </p:nvSpPr>
          <p:spPr>
            <a:xfrm>
              <a:off x="9813545" y="6915670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3490" y="4421"/>
                  </a:moveTo>
                  <a:lnTo>
                    <a:pt x="33041" y="4421"/>
                  </a:lnTo>
                  <a:lnTo>
                    <a:pt x="33041" y="0"/>
                  </a:lnTo>
                  <a:lnTo>
                    <a:pt x="3490" y="4421"/>
                  </a:lnTo>
                  <a:close/>
                </a:path>
                <a:path w="33654" h="4445">
                  <a:moveTo>
                    <a:pt x="0" y="0"/>
                  </a:moveTo>
                  <a:lnTo>
                    <a:pt x="3490" y="4421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7" name="object 1357" descr=""/>
            <p:cNvSpPr/>
            <p:nvPr/>
          </p:nvSpPr>
          <p:spPr>
            <a:xfrm>
              <a:off x="9813545" y="6915670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0" y="0"/>
                  </a:moveTo>
                  <a:lnTo>
                    <a:pt x="33041" y="0"/>
                  </a:lnTo>
                  <a:lnTo>
                    <a:pt x="3490" y="4421"/>
                  </a:lnTo>
                  <a:lnTo>
                    <a:pt x="0" y="0"/>
                  </a:lnTo>
                  <a:close/>
                </a:path>
                <a:path w="33654" h="4445">
                  <a:moveTo>
                    <a:pt x="33041" y="0"/>
                  </a:moveTo>
                  <a:lnTo>
                    <a:pt x="3490" y="4421"/>
                  </a:lnTo>
                  <a:lnTo>
                    <a:pt x="33041" y="4421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8" name="object 1358" descr=""/>
            <p:cNvSpPr/>
            <p:nvPr/>
          </p:nvSpPr>
          <p:spPr>
            <a:xfrm>
              <a:off x="9817035" y="6920091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3955" y="3955"/>
                  </a:moveTo>
                  <a:lnTo>
                    <a:pt x="29551" y="3955"/>
                  </a:lnTo>
                  <a:lnTo>
                    <a:pt x="29551" y="0"/>
                  </a:lnTo>
                  <a:lnTo>
                    <a:pt x="3955" y="3955"/>
                  </a:lnTo>
                  <a:close/>
                </a:path>
                <a:path w="29845" h="4445">
                  <a:moveTo>
                    <a:pt x="0" y="0"/>
                  </a:moveTo>
                  <a:lnTo>
                    <a:pt x="3955" y="3955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9" name="object 1359" descr=""/>
            <p:cNvSpPr/>
            <p:nvPr/>
          </p:nvSpPr>
          <p:spPr>
            <a:xfrm>
              <a:off x="9817035" y="6920091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0"/>
                  </a:moveTo>
                  <a:lnTo>
                    <a:pt x="29551" y="0"/>
                  </a:lnTo>
                  <a:lnTo>
                    <a:pt x="3955" y="3955"/>
                  </a:lnTo>
                  <a:lnTo>
                    <a:pt x="0" y="0"/>
                  </a:lnTo>
                  <a:close/>
                </a:path>
                <a:path w="29845" h="4445">
                  <a:moveTo>
                    <a:pt x="29551" y="0"/>
                  </a:moveTo>
                  <a:lnTo>
                    <a:pt x="3955" y="3955"/>
                  </a:lnTo>
                  <a:lnTo>
                    <a:pt x="29551" y="3955"/>
                  </a:lnTo>
                  <a:lnTo>
                    <a:pt x="295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0" name="object 1360" descr=""/>
            <p:cNvSpPr/>
            <p:nvPr/>
          </p:nvSpPr>
          <p:spPr>
            <a:xfrm>
              <a:off x="9820991" y="6924046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4421" y="3490"/>
                  </a:moveTo>
                  <a:lnTo>
                    <a:pt x="25595" y="3490"/>
                  </a:lnTo>
                  <a:lnTo>
                    <a:pt x="25595" y="0"/>
                  </a:lnTo>
                  <a:lnTo>
                    <a:pt x="4421" y="3490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4421" y="3490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1" name="object 1361" descr=""/>
            <p:cNvSpPr/>
            <p:nvPr/>
          </p:nvSpPr>
          <p:spPr>
            <a:xfrm>
              <a:off x="9820991" y="6924046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0"/>
                  </a:moveTo>
                  <a:lnTo>
                    <a:pt x="25595" y="0"/>
                  </a:lnTo>
                  <a:lnTo>
                    <a:pt x="4421" y="3490"/>
                  </a:lnTo>
                  <a:lnTo>
                    <a:pt x="0" y="0"/>
                  </a:lnTo>
                  <a:close/>
                </a:path>
                <a:path w="26034" h="3809">
                  <a:moveTo>
                    <a:pt x="25595" y="0"/>
                  </a:moveTo>
                  <a:lnTo>
                    <a:pt x="4421" y="3490"/>
                  </a:lnTo>
                  <a:lnTo>
                    <a:pt x="25595" y="3490"/>
                  </a:lnTo>
                  <a:lnTo>
                    <a:pt x="255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2" name="object 1362" descr=""/>
            <p:cNvSpPr/>
            <p:nvPr/>
          </p:nvSpPr>
          <p:spPr>
            <a:xfrm>
              <a:off x="9825412" y="6927537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4886" y="2559"/>
                  </a:moveTo>
                  <a:lnTo>
                    <a:pt x="21174" y="2559"/>
                  </a:lnTo>
                  <a:lnTo>
                    <a:pt x="21174" y="0"/>
                  </a:lnTo>
                  <a:lnTo>
                    <a:pt x="4886" y="2559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4886" y="2559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3" name="object 1363" descr=""/>
            <p:cNvSpPr/>
            <p:nvPr/>
          </p:nvSpPr>
          <p:spPr>
            <a:xfrm>
              <a:off x="9825412" y="6927537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21174" y="0"/>
                  </a:lnTo>
                  <a:lnTo>
                    <a:pt x="4886" y="2559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21174" y="0"/>
                  </a:moveTo>
                  <a:lnTo>
                    <a:pt x="4886" y="2559"/>
                  </a:lnTo>
                  <a:lnTo>
                    <a:pt x="21174" y="2559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4" name="object 1364" descr=""/>
            <p:cNvSpPr/>
            <p:nvPr/>
          </p:nvSpPr>
          <p:spPr>
            <a:xfrm>
              <a:off x="9830298" y="6930096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40">
                  <a:moveTo>
                    <a:pt x="5351" y="2094"/>
                  </a:moveTo>
                  <a:lnTo>
                    <a:pt x="16288" y="2094"/>
                  </a:lnTo>
                  <a:lnTo>
                    <a:pt x="16288" y="0"/>
                  </a:lnTo>
                  <a:lnTo>
                    <a:pt x="5351" y="2094"/>
                  </a:lnTo>
                  <a:close/>
                </a:path>
                <a:path w="16509" h="2540">
                  <a:moveTo>
                    <a:pt x="0" y="0"/>
                  </a:moveTo>
                  <a:lnTo>
                    <a:pt x="5351" y="2094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5" name="object 1365" descr=""/>
            <p:cNvSpPr/>
            <p:nvPr/>
          </p:nvSpPr>
          <p:spPr>
            <a:xfrm>
              <a:off x="9830298" y="6930096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40">
                  <a:moveTo>
                    <a:pt x="0" y="0"/>
                  </a:moveTo>
                  <a:lnTo>
                    <a:pt x="16288" y="0"/>
                  </a:lnTo>
                  <a:lnTo>
                    <a:pt x="5351" y="2094"/>
                  </a:lnTo>
                  <a:lnTo>
                    <a:pt x="0" y="0"/>
                  </a:lnTo>
                  <a:close/>
                </a:path>
                <a:path w="16509" h="2540">
                  <a:moveTo>
                    <a:pt x="16288" y="0"/>
                  </a:moveTo>
                  <a:lnTo>
                    <a:pt x="5351" y="2094"/>
                  </a:lnTo>
                  <a:lnTo>
                    <a:pt x="16288" y="2094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6" name="object 1366" descr=""/>
            <p:cNvSpPr/>
            <p:nvPr/>
          </p:nvSpPr>
          <p:spPr>
            <a:xfrm>
              <a:off x="9841002" y="6932190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1163"/>
                  </a:moveTo>
                  <a:lnTo>
                    <a:pt x="5584" y="1396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4">
                  <a:moveTo>
                    <a:pt x="0" y="1163"/>
                  </a:moveTo>
                  <a:lnTo>
                    <a:pt x="5584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7" name="object 1367" descr=""/>
            <p:cNvSpPr/>
            <p:nvPr/>
          </p:nvSpPr>
          <p:spPr>
            <a:xfrm>
              <a:off x="9841002" y="6932190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5584" y="0"/>
                  </a:moveTo>
                  <a:lnTo>
                    <a:pt x="5584" y="1163"/>
                  </a:lnTo>
                  <a:lnTo>
                    <a:pt x="0" y="1163"/>
                  </a:lnTo>
                  <a:lnTo>
                    <a:pt x="5584" y="0"/>
                  </a:lnTo>
                  <a:close/>
                </a:path>
                <a:path w="5715" h="1904">
                  <a:moveTo>
                    <a:pt x="5584" y="1163"/>
                  </a:moveTo>
                  <a:lnTo>
                    <a:pt x="0" y="1163"/>
                  </a:lnTo>
                  <a:lnTo>
                    <a:pt x="5584" y="1396"/>
                  </a:lnTo>
                  <a:lnTo>
                    <a:pt x="5584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8" name="object 1368" descr=""/>
            <p:cNvSpPr/>
            <p:nvPr/>
          </p:nvSpPr>
          <p:spPr>
            <a:xfrm>
              <a:off x="9835650" y="6932190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0"/>
                  </a:moveTo>
                  <a:lnTo>
                    <a:pt x="5351" y="1163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9" name="object 1369" descr=""/>
            <p:cNvSpPr/>
            <p:nvPr/>
          </p:nvSpPr>
          <p:spPr>
            <a:xfrm>
              <a:off x="9835650" y="6932190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10936" y="0"/>
                  </a:moveTo>
                  <a:lnTo>
                    <a:pt x="0" y="0"/>
                  </a:lnTo>
                  <a:lnTo>
                    <a:pt x="5351" y="1163"/>
                  </a:lnTo>
                  <a:lnTo>
                    <a:pt x="1093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0" name="object 1370" descr=""/>
            <p:cNvSpPr/>
            <p:nvPr/>
          </p:nvSpPr>
          <p:spPr>
            <a:xfrm>
              <a:off x="9807263" y="6855171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0" y="39211"/>
                  </a:moveTo>
                  <a:lnTo>
                    <a:pt x="3082" y="54472"/>
                  </a:lnTo>
                  <a:lnTo>
                    <a:pt x="11486" y="66934"/>
                  </a:lnTo>
                  <a:lnTo>
                    <a:pt x="23949" y="75335"/>
                  </a:lnTo>
                  <a:lnTo>
                    <a:pt x="39211" y="78415"/>
                  </a:lnTo>
                  <a:lnTo>
                    <a:pt x="54472" y="75332"/>
                  </a:lnTo>
                  <a:lnTo>
                    <a:pt x="66934" y="66928"/>
                  </a:lnTo>
                  <a:lnTo>
                    <a:pt x="75335" y="54465"/>
                  </a:lnTo>
                  <a:lnTo>
                    <a:pt x="78415" y="39203"/>
                  </a:lnTo>
                  <a:lnTo>
                    <a:pt x="75332" y="23942"/>
                  </a:lnTo>
                  <a:lnTo>
                    <a:pt x="66928" y="11480"/>
                  </a:lnTo>
                  <a:lnTo>
                    <a:pt x="54465" y="3079"/>
                  </a:lnTo>
                  <a:lnTo>
                    <a:pt x="39203" y="0"/>
                  </a:lnTo>
                  <a:lnTo>
                    <a:pt x="23942" y="3082"/>
                  </a:lnTo>
                  <a:lnTo>
                    <a:pt x="11480" y="11486"/>
                  </a:lnTo>
                  <a:lnTo>
                    <a:pt x="3079" y="23949"/>
                  </a:lnTo>
                  <a:lnTo>
                    <a:pt x="0" y="39211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1" name="object 1371" descr=""/>
            <p:cNvSpPr/>
            <p:nvPr/>
          </p:nvSpPr>
          <p:spPr>
            <a:xfrm>
              <a:off x="9807495" y="6855171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091" y="78415"/>
                  </a:moveTo>
                  <a:lnTo>
                    <a:pt x="39091" y="0"/>
                  </a:lnTo>
                </a:path>
                <a:path w="78740" h="78740">
                  <a:moveTo>
                    <a:pt x="0" y="39323"/>
                  </a:moveTo>
                  <a:lnTo>
                    <a:pt x="78415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72" name="object 1372" descr=""/>
          <p:cNvSpPr txBox="1"/>
          <p:nvPr/>
        </p:nvSpPr>
        <p:spPr>
          <a:xfrm>
            <a:off x="9624702" y="6794462"/>
            <a:ext cx="17145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sp>
        <p:nvSpPr>
          <p:cNvPr id="1373" name="object 1373" descr=""/>
          <p:cNvSpPr txBox="1"/>
          <p:nvPr/>
        </p:nvSpPr>
        <p:spPr>
          <a:xfrm>
            <a:off x="9643196" y="6881951"/>
            <a:ext cx="15621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374" name="object 1374" descr=""/>
          <p:cNvGrpSpPr/>
          <p:nvPr/>
        </p:nvGrpSpPr>
        <p:grpSpPr>
          <a:xfrm>
            <a:off x="7443867" y="5976780"/>
            <a:ext cx="2477770" cy="1049655"/>
            <a:chOff x="7443867" y="5976780"/>
            <a:chExt cx="2477770" cy="1049655"/>
          </a:xfrm>
        </p:grpSpPr>
        <p:sp>
          <p:nvSpPr>
            <p:cNvPr id="1375" name="object 1375" descr=""/>
            <p:cNvSpPr/>
            <p:nvPr/>
          </p:nvSpPr>
          <p:spPr>
            <a:xfrm>
              <a:off x="9524781" y="6824689"/>
              <a:ext cx="321945" cy="196215"/>
            </a:xfrm>
            <a:custGeom>
              <a:avLst/>
              <a:gdLst/>
              <a:ahLst/>
              <a:cxnLst/>
              <a:rect l="l" t="t" r="r" b="b"/>
              <a:pathLst>
                <a:path w="321945" h="196215">
                  <a:moveTo>
                    <a:pt x="321805" y="139379"/>
                  </a:moveTo>
                  <a:lnTo>
                    <a:pt x="321805" y="0"/>
                  </a:lnTo>
                </a:path>
                <a:path w="321945" h="196215">
                  <a:moveTo>
                    <a:pt x="0" y="143334"/>
                  </a:moveTo>
                  <a:lnTo>
                    <a:pt x="0" y="1956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6" name="object 1376" descr=""/>
            <p:cNvSpPr/>
            <p:nvPr/>
          </p:nvSpPr>
          <p:spPr>
            <a:xfrm>
              <a:off x="9487551" y="6992223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37229" y="33972"/>
                  </a:moveTo>
                  <a:lnTo>
                    <a:pt x="74459" y="8144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7" name="object 1377" descr=""/>
            <p:cNvSpPr/>
            <p:nvPr/>
          </p:nvSpPr>
          <p:spPr>
            <a:xfrm>
              <a:off x="9487551" y="6992223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29" h="34290">
                  <a:moveTo>
                    <a:pt x="37229" y="33972"/>
                  </a:moveTo>
                  <a:lnTo>
                    <a:pt x="68875" y="0"/>
                  </a:lnTo>
                  <a:lnTo>
                    <a:pt x="74459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8" name="object 1378" descr=""/>
            <p:cNvSpPr/>
            <p:nvPr/>
          </p:nvSpPr>
          <p:spPr>
            <a:xfrm>
              <a:off x="9524781" y="6894495"/>
              <a:ext cx="396240" cy="73660"/>
            </a:xfrm>
            <a:custGeom>
              <a:avLst/>
              <a:gdLst/>
              <a:ahLst/>
              <a:cxnLst/>
              <a:rect l="l" t="t" r="r" b="b"/>
              <a:pathLst>
                <a:path w="396240" h="73659">
                  <a:moveTo>
                    <a:pt x="0" y="73528"/>
                  </a:moveTo>
                  <a:lnTo>
                    <a:pt x="0" y="0"/>
                  </a:lnTo>
                  <a:lnTo>
                    <a:pt x="39603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9" name="object 1379" descr=""/>
            <p:cNvSpPr/>
            <p:nvPr/>
          </p:nvSpPr>
          <p:spPr>
            <a:xfrm>
              <a:off x="7443867" y="5976780"/>
              <a:ext cx="1116965" cy="247650"/>
            </a:xfrm>
            <a:custGeom>
              <a:avLst/>
              <a:gdLst/>
              <a:ahLst/>
              <a:cxnLst/>
              <a:rect l="l" t="t" r="r" b="b"/>
              <a:pathLst>
                <a:path w="1116965" h="247650">
                  <a:moveTo>
                    <a:pt x="1035919" y="137750"/>
                  </a:moveTo>
                  <a:lnTo>
                    <a:pt x="994734" y="137750"/>
                  </a:lnTo>
                </a:path>
                <a:path w="1116965" h="247650">
                  <a:moveTo>
                    <a:pt x="826501" y="137750"/>
                  </a:moveTo>
                  <a:lnTo>
                    <a:pt x="785316" y="137750"/>
                  </a:lnTo>
                </a:path>
                <a:path w="1116965" h="247650">
                  <a:moveTo>
                    <a:pt x="617084" y="137750"/>
                  </a:moveTo>
                  <a:lnTo>
                    <a:pt x="575898" y="137750"/>
                  </a:lnTo>
                </a:path>
                <a:path w="1116965" h="247650">
                  <a:moveTo>
                    <a:pt x="407666" y="137750"/>
                  </a:moveTo>
                  <a:lnTo>
                    <a:pt x="366481" y="137750"/>
                  </a:lnTo>
                </a:path>
                <a:path w="1116965" h="247650">
                  <a:moveTo>
                    <a:pt x="198248" y="137750"/>
                  </a:moveTo>
                  <a:lnTo>
                    <a:pt x="157063" y="137750"/>
                  </a:lnTo>
                </a:path>
                <a:path w="1116965" h="247650">
                  <a:moveTo>
                    <a:pt x="1035919" y="99124"/>
                  </a:moveTo>
                  <a:lnTo>
                    <a:pt x="1035919" y="137750"/>
                  </a:lnTo>
                </a:path>
                <a:path w="1116965" h="247650">
                  <a:moveTo>
                    <a:pt x="826501" y="99124"/>
                  </a:moveTo>
                  <a:lnTo>
                    <a:pt x="826501" y="137750"/>
                  </a:lnTo>
                </a:path>
                <a:path w="1116965" h="247650">
                  <a:moveTo>
                    <a:pt x="617084" y="99124"/>
                  </a:moveTo>
                  <a:lnTo>
                    <a:pt x="617084" y="137750"/>
                  </a:lnTo>
                </a:path>
                <a:path w="1116965" h="247650">
                  <a:moveTo>
                    <a:pt x="407666" y="99124"/>
                  </a:moveTo>
                  <a:lnTo>
                    <a:pt x="407666" y="137750"/>
                  </a:lnTo>
                </a:path>
                <a:path w="1116965" h="247650">
                  <a:moveTo>
                    <a:pt x="198248" y="137750"/>
                  </a:moveTo>
                  <a:lnTo>
                    <a:pt x="198248" y="99124"/>
                  </a:lnTo>
                  <a:lnTo>
                    <a:pt x="146592" y="99124"/>
                  </a:lnTo>
                </a:path>
                <a:path w="1116965" h="247650">
                  <a:moveTo>
                    <a:pt x="356010" y="99124"/>
                  </a:moveTo>
                  <a:lnTo>
                    <a:pt x="407666" y="99124"/>
                  </a:lnTo>
                </a:path>
                <a:path w="1116965" h="247650">
                  <a:moveTo>
                    <a:pt x="565427" y="99124"/>
                  </a:moveTo>
                  <a:lnTo>
                    <a:pt x="617084" y="99124"/>
                  </a:lnTo>
                </a:path>
                <a:path w="1116965" h="247650">
                  <a:moveTo>
                    <a:pt x="774845" y="99124"/>
                  </a:moveTo>
                  <a:lnTo>
                    <a:pt x="826501" y="99124"/>
                  </a:lnTo>
                </a:path>
                <a:path w="1116965" h="247650">
                  <a:moveTo>
                    <a:pt x="984263" y="99124"/>
                  </a:moveTo>
                  <a:lnTo>
                    <a:pt x="1035919" y="99124"/>
                  </a:lnTo>
                </a:path>
                <a:path w="1116965" h="247650">
                  <a:moveTo>
                    <a:pt x="980540" y="114016"/>
                  </a:moveTo>
                  <a:lnTo>
                    <a:pt x="980540" y="126581"/>
                  </a:lnTo>
                </a:path>
                <a:path w="1116965" h="247650">
                  <a:moveTo>
                    <a:pt x="771122" y="114248"/>
                  </a:moveTo>
                  <a:lnTo>
                    <a:pt x="771122" y="126581"/>
                  </a:lnTo>
                </a:path>
                <a:path w="1116965" h="247650">
                  <a:moveTo>
                    <a:pt x="561704" y="114248"/>
                  </a:moveTo>
                  <a:lnTo>
                    <a:pt x="561704" y="126814"/>
                  </a:lnTo>
                </a:path>
                <a:path w="1116965" h="247650">
                  <a:moveTo>
                    <a:pt x="352287" y="114248"/>
                  </a:moveTo>
                  <a:lnTo>
                    <a:pt x="352287" y="126814"/>
                  </a:lnTo>
                </a:path>
                <a:path w="1116965" h="247650">
                  <a:moveTo>
                    <a:pt x="142869" y="114248"/>
                  </a:moveTo>
                  <a:lnTo>
                    <a:pt x="142869" y="126814"/>
                  </a:lnTo>
                </a:path>
                <a:path w="1116965" h="247650">
                  <a:moveTo>
                    <a:pt x="977515" y="135656"/>
                  </a:moveTo>
                  <a:lnTo>
                    <a:pt x="957737" y="135656"/>
                  </a:lnTo>
                </a:path>
                <a:path w="1116965" h="247650">
                  <a:moveTo>
                    <a:pt x="768097" y="135656"/>
                  </a:moveTo>
                  <a:lnTo>
                    <a:pt x="748319" y="135656"/>
                  </a:lnTo>
                </a:path>
                <a:path w="1116965" h="247650">
                  <a:moveTo>
                    <a:pt x="558679" y="135656"/>
                  </a:moveTo>
                  <a:lnTo>
                    <a:pt x="538901" y="135656"/>
                  </a:lnTo>
                </a:path>
                <a:path w="1116965" h="247650">
                  <a:moveTo>
                    <a:pt x="349262" y="135888"/>
                  </a:moveTo>
                  <a:lnTo>
                    <a:pt x="329483" y="135888"/>
                  </a:lnTo>
                </a:path>
                <a:path w="1116965" h="247650">
                  <a:moveTo>
                    <a:pt x="139844" y="135888"/>
                  </a:moveTo>
                  <a:lnTo>
                    <a:pt x="120066" y="135888"/>
                  </a:lnTo>
                </a:path>
                <a:path w="1116965" h="247650">
                  <a:moveTo>
                    <a:pt x="977515" y="116808"/>
                  </a:moveTo>
                  <a:lnTo>
                    <a:pt x="977515" y="135656"/>
                  </a:lnTo>
                </a:path>
                <a:path w="1116965" h="247650">
                  <a:moveTo>
                    <a:pt x="768097" y="116808"/>
                  </a:moveTo>
                  <a:lnTo>
                    <a:pt x="768097" y="135656"/>
                  </a:lnTo>
                </a:path>
                <a:path w="1116965" h="247650">
                  <a:moveTo>
                    <a:pt x="558679" y="116808"/>
                  </a:moveTo>
                  <a:lnTo>
                    <a:pt x="558679" y="135656"/>
                  </a:lnTo>
                </a:path>
                <a:path w="1116965" h="247650">
                  <a:moveTo>
                    <a:pt x="349262" y="116808"/>
                  </a:moveTo>
                  <a:lnTo>
                    <a:pt x="349262" y="135888"/>
                  </a:lnTo>
                </a:path>
                <a:path w="1116965" h="247650">
                  <a:moveTo>
                    <a:pt x="139844" y="135888"/>
                  </a:moveTo>
                  <a:lnTo>
                    <a:pt x="139844" y="116808"/>
                  </a:lnTo>
                  <a:lnTo>
                    <a:pt x="106337" y="116808"/>
                  </a:lnTo>
                </a:path>
                <a:path w="1116965" h="247650">
                  <a:moveTo>
                    <a:pt x="315755" y="116808"/>
                  </a:moveTo>
                  <a:lnTo>
                    <a:pt x="349262" y="116808"/>
                  </a:lnTo>
                </a:path>
                <a:path w="1116965" h="247650">
                  <a:moveTo>
                    <a:pt x="525173" y="116808"/>
                  </a:moveTo>
                  <a:lnTo>
                    <a:pt x="558679" y="116808"/>
                  </a:lnTo>
                </a:path>
                <a:path w="1116965" h="247650">
                  <a:moveTo>
                    <a:pt x="734590" y="116808"/>
                  </a:moveTo>
                  <a:lnTo>
                    <a:pt x="768097" y="116808"/>
                  </a:lnTo>
                </a:path>
                <a:path w="1116965" h="247650">
                  <a:moveTo>
                    <a:pt x="977515" y="116808"/>
                  </a:moveTo>
                  <a:lnTo>
                    <a:pt x="944008" y="116808"/>
                  </a:lnTo>
                  <a:lnTo>
                    <a:pt x="944008" y="126348"/>
                  </a:lnTo>
                </a:path>
                <a:path w="1116965" h="247650">
                  <a:moveTo>
                    <a:pt x="734590" y="116808"/>
                  </a:moveTo>
                  <a:lnTo>
                    <a:pt x="734590" y="126348"/>
                  </a:lnTo>
                </a:path>
                <a:path w="1116965" h="247650">
                  <a:moveTo>
                    <a:pt x="525173" y="116808"/>
                  </a:moveTo>
                  <a:lnTo>
                    <a:pt x="525173" y="126348"/>
                  </a:lnTo>
                </a:path>
                <a:path w="1116965" h="247650">
                  <a:moveTo>
                    <a:pt x="315755" y="116808"/>
                  </a:moveTo>
                  <a:lnTo>
                    <a:pt x="315755" y="126348"/>
                  </a:lnTo>
                </a:path>
                <a:path w="1116965" h="247650">
                  <a:moveTo>
                    <a:pt x="106337" y="116808"/>
                  </a:moveTo>
                  <a:lnTo>
                    <a:pt x="106337" y="126348"/>
                  </a:lnTo>
                </a:path>
                <a:path w="1116965" h="247650">
                  <a:moveTo>
                    <a:pt x="977515" y="113318"/>
                  </a:moveTo>
                  <a:lnTo>
                    <a:pt x="905615" y="113318"/>
                  </a:lnTo>
                </a:path>
                <a:path w="1116965" h="247650">
                  <a:moveTo>
                    <a:pt x="768097" y="113318"/>
                  </a:moveTo>
                  <a:lnTo>
                    <a:pt x="696197" y="113318"/>
                  </a:lnTo>
                </a:path>
                <a:path w="1116965" h="247650">
                  <a:moveTo>
                    <a:pt x="558679" y="113318"/>
                  </a:moveTo>
                  <a:lnTo>
                    <a:pt x="486779" y="113550"/>
                  </a:lnTo>
                </a:path>
                <a:path w="1116965" h="247650">
                  <a:moveTo>
                    <a:pt x="349262" y="113550"/>
                  </a:moveTo>
                  <a:lnTo>
                    <a:pt x="277362" y="113550"/>
                  </a:lnTo>
                </a:path>
                <a:path w="1116965" h="247650">
                  <a:moveTo>
                    <a:pt x="139844" y="113550"/>
                  </a:moveTo>
                  <a:lnTo>
                    <a:pt x="67944" y="113550"/>
                  </a:lnTo>
                </a:path>
                <a:path w="1116965" h="247650">
                  <a:moveTo>
                    <a:pt x="977515" y="99124"/>
                  </a:moveTo>
                  <a:lnTo>
                    <a:pt x="977515" y="113318"/>
                  </a:lnTo>
                </a:path>
                <a:path w="1116965" h="247650">
                  <a:moveTo>
                    <a:pt x="768097" y="99124"/>
                  </a:moveTo>
                  <a:lnTo>
                    <a:pt x="768097" y="113318"/>
                  </a:lnTo>
                </a:path>
                <a:path w="1116965" h="247650">
                  <a:moveTo>
                    <a:pt x="558679" y="99124"/>
                  </a:moveTo>
                  <a:lnTo>
                    <a:pt x="558679" y="113318"/>
                  </a:lnTo>
                </a:path>
                <a:path w="1116965" h="247650">
                  <a:moveTo>
                    <a:pt x="349262" y="99124"/>
                  </a:moveTo>
                  <a:lnTo>
                    <a:pt x="349262" y="113550"/>
                  </a:lnTo>
                </a:path>
                <a:path w="1116965" h="247650">
                  <a:moveTo>
                    <a:pt x="139844" y="113550"/>
                  </a:moveTo>
                  <a:lnTo>
                    <a:pt x="139844" y="99124"/>
                  </a:lnTo>
                  <a:lnTo>
                    <a:pt x="67944" y="99124"/>
                  </a:lnTo>
                </a:path>
                <a:path w="1116965" h="247650">
                  <a:moveTo>
                    <a:pt x="277362" y="99124"/>
                  </a:moveTo>
                  <a:lnTo>
                    <a:pt x="349262" y="99124"/>
                  </a:lnTo>
                </a:path>
                <a:path w="1116965" h="247650">
                  <a:moveTo>
                    <a:pt x="486779" y="99124"/>
                  </a:moveTo>
                  <a:lnTo>
                    <a:pt x="558679" y="99124"/>
                  </a:lnTo>
                </a:path>
                <a:path w="1116965" h="247650">
                  <a:moveTo>
                    <a:pt x="696197" y="99124"/>
                  </a:moveTo>
                  <a:lnTo>
                    <a:pt x="768097" y="99124"/>
                  </a:lnTo>
                </a:path>
                <a:path w="1116965" h="247650">
                  <a:moveTo>
                    <a:pt x="977515" y="99124"/>
                  </a:moveTo>
                  <a:lnTo>
                    <a:pt x="905615" y="99124"/>
                  </a:lnTo>
                  <a:lnTo>
                    <a:pt x="905615" y="113318"/>
                  </a:lnTo>
                </a:path>
                <a:path w="1116965" h="247650">
                  <a:moveTo>
                    <a:pt x="696197" y="99124"/>
                  </a:moveTo>
                  <a:lnTo>
                    <a:pt x="696197" y="113318"/>
                  </a:lnTo>
                </a:path>
                <a:path w="1116965" h="247650">
                  <a:moveTo>
                    <a:pt x="486779" y="99124"/>
                  </a:moveTo>
                  <a:lnTo>
                    <a:pt x="486779" y="113318"/>
                  </a:lnTo>
                </a:path>
                <a:path w="1116965" h="247650">
                  <a:moveTo>
                    <a:pt x="277362" y="99124"/>
                  </a:moveTo>
                  <a:lnTo>
                    <a:pt x="277362" y="113550"/>
                  </a:lnTo>
                </a:path>
                <a:path w="1116965" h="247650">
                  <a:moveTo>
                    <a:pt x="67944" y="99124"/>
                  </a:moveTo>
                  <a:lnTo>
                    <a:pt x="67944" y="113550"/>
                  </a:lnTo>
                </a:path>
                <a:path w="1116965" h="247650">
                  <a:moveTo>
                    <a:pt x="1045227" y="96332"/>
                  </a:moveTo>
                  <a:lnTo>
                    <a:pt x="963088" y="96332"/>
                  </a:lnTo>
                </a:path>
                <a:path w="1116965" h="247650">
                  <a:moveTo>
                    <a:pt x="835809" y="96332"/>
                  </a:moveTo>
                  <a:lnTo>
                    <a:pt x="753671" y="96564"/>
                  </a:lnTo>
                </a:path>
                <a:path w="1116965" h="247650">
                  <a:moveTo>
                    <a:pt x="626391" y="96564"/>
                  </a:moveTo>
                  <a:lnTo>
                    <a:pt x="544253" y="96564"/>
                  </a:lnTo>
                </a:path>
                <a:path w="1116965" h="247650">
                  <a:moveTo>
                    <a:pt x="416973" y="96564"/>
                  </a:moveTo>
                  <a:lnTo>
                    <a:pt x="334835" y="96564"/>
                  </a:lnTo>
                </a:path>
                <a:path w="1116965" h="247650">
                  <a:moveTo>
                    <a:pt x="207556" y="96564"/>
                  </a:moveTo>
                  <a:lnTo>
                    <a:pt x="125417" y="96564"/>
                  </a:lnTo>
                </a:path>
                <a:path w="1116965" h="247650">
                  <a:moveTo>
                    <a:pt x="1045227" y="87257"/>
                  </a:moveTo>
                  <a:lnTo>
                    <a:pt x="1045227" y="96332"/>
                  </a:lnTo>
                </a:path>
                <a:path w="1116965" h="247650">
                  <a:moveTo>
                    <a:pt x="835809" y="87257"/>
                  </a:moveTo>
                  <a:lnTo>
                    <a:pt x="835809" y="96332"/>
                  </a:lnTo>
                </a:path>
                <a:path w="1116965" h="247650">
                  <a:moveTo>
                    <a:pt x="626391" y="87257"/>
                  </a:moveTo>
                  <a:lnTo>
                    <a:pt x="626391" y="96564"/>
                  </a:lnTo>
                </a:path>
                <a:path w="1116965" h="247650">
                  <a:moveTo>
                    <a:pt x="416973" y="87257"/>
                  </a:moveTo>
                  <a:lnTo>
                    <a:pt x="416973" y="96564"/>
                  </a:lnTo>
                </a:path>
                <a:path w="1116965" h="247650">
                  <a:moveTo>
                    <a:pt x="207556" y="87257"/>
                  </a:moveTo>
                  <a:lnTo>
                    <a:pt x="207556" y="96564"/>
                  </a:lnTo>
                </a:path>
                <a:path w="1116965" h="247650">
                  <a:moveTo>
                    <a:pt x="963088" y="87257"/>
                  </a:moveTo>
                  <a:lnTo>
                    <a:pt x="963088" y="96332"/>
                  </a:lnTo>
                </a:path>
                <a:path w="1116965" h="247650">
                  <a:moveTo>
                    <a:pt x="753671" y="87257"/>
                  </a:moveTo>
                  <a:lnTo>
                    <a:pt x="753671" y="96564"/>
                  </a:lnTo>
                </a:path>
                <a:path w="1116965" h="247650">
                  <a:moveTo>
                    <a:pt x="544253" y="87257"/>
                  </a:moveTo>
                  <a:lnTo>
                    <a:pt x="544253" y="96564"/>
                  </a:lnTo>
                </a:path>
                <a:path w="1116965" h="247650">
                  <a:moveTo>
                    <a:pt x="334835" y="87257"/>
                  </a:moveTo>
                  <a:lnTo>
                    <a:pt x="334835" y="96564"/>
                  </a:lnTo>
                </a:path>
                <a:path w="1116965" h="247650">
                  <a:moveTo>
                    <a:pt x="125417" y="87257"/>
                  </a:moveTo>
                  <a:lnTo>
                    <a:pt x="125417" y="96564"/>
                  </a:lnTo>
                </a:path>
                <a:path w="1116965" h="247650">
                  <a:moveTo>
                    <a:pt x="959365" y="96332"/>
                  </a:moveTo>
                  <a:lnTo>
                    <a:pt x="905615" y="96332"/>
                  </a:lnTo>
                </a:path>
                <a:path w="1116965" h="247650">
                  <a:moveTo>
                    <a:pt x="749948" y="96564"/>
                  </a:moveTo>
                  <a:lnTo>
                    <a:pt x="696197" y="96564"/>
                  </a:lnTo>
                </a:path>
                <a:path w="1116965" h="247650">
                  <a:moveTo>
                    <a:pt x="540530" y="96564"/>
                  </a:moveTo>
                  <a:lnTo>
                    <a:pt x="486779" y="96564"/>
                  </a:lnTo>
                </a:path>
                <a:path w="1116965" h="247650">
                  <a:moveTo>
                    <a:pt x="331112" y="96564"/>
                  </a:moveTo>
                  <a:lnTo>
                    <a:pt x="277362" y="96564"/>
                  </a:lnTo>
                </a:path>
                <a:path w="1116965" h="247650">
                  <a:moveTo>
                    <a:pt x="121694" y="96564"/>
                  </a:moveTo>
                  <a:lnTo>
                    <a:pt x="67944" y="96564"/>
                  </a:lnTo>
                </a:path>
                <a:path w="1116965" h="247650">
                  <a:moveTo>
                    <a:pt x="959365" y="87257"/>
                  </a:moveTo>
                  <a:lnTo>
                    <a:pt x="959365" y="96332"/>
                  </a:lnTo>
                </a:path>
                <a:path w="1116965" h="247650">
                  <a:moveTo>
                    <a:pt x="749948" y="87257"/>
                  </a:moveTo>
                  <a:lnTo>
                    <a:pt x="749948" y="96332"/>
                  </a:lnTo>
                </a:path>
                <a:path w="1116965" h="247650">
                  <a:moveTo>
                    <a:pt x="540530" y="87257"/>
                  </a:moveTo>
                  <a:lnTo>
                    <a:pt x="540530" y="96564"/>
                  </a:lnTo>
                </a:path>
                <a:path w="1116965" h="247650">
                  <a:moveTo>
                    <a:pt x="331112" y="87257"/>
                  </a:moveTo>
                  <a:lnTo>
                    <a:pt x="331112" y="96564"/>
                  </a:lnTo>
                </a:path>
                <a:path w="1116965" h="247650">
                  <a:moveTo>
                    <a:pt x="121694" y="87257"/>
                  </a:moveTo>
                  <a:lnTo>
                    <a:pt x="121694" y="96564"/>
                  </a:lnTo>
                </a:path>
                <a:path w="1116965" h="247650">
                  <a:moveTo>
                    <a:pt x="905615" y="87257"/>
                  </a:moveTo>
                  <a:lnTo>
                    <a:pt x="905615" y="96332"/>
                  </a:lnTo>
                </a:path>
                <a:path w="1116965" h="247650">
                  <a:moveTo>
                    <a:pt x="696197" y="87257"/>
                  </a:moveTo>
                  <a:lnTo>
                    <a:pt x="696197" y="96564"/>
                  </a:lnTo>
                </a:path>
                <a:path w="1116965" h="247650">
                  <a:moveTo>
                    <a:pt x="486779" y="87257"/>
                  </a:moveTo>
                  <a:lnTo>
                    <a:pt x="486779" y="96564"/>
                  </a:lnTo>
                </a:path>
                <a:path w="1116965" h="247650">
                  <a:moveTo>
                    <a:pt x="277362" y="87257"/>
                  </a:moveTo>
                  <a:lnTo>
                    <a:pt x="277362" y="96564"/>
                  </a:lnTo>
                </a:path>
                <a:path w="1116965" h="247650">
                  <a:moveTo>
                    <a:pt x="67944" y="87257"/>
                  </a:moveTo>
                  <a:lnTo>
                    <a:pt x="67944" y="96564"/>
                  </a:lnTo>
                </a:path>
                <a:path w="1116965" h="247650">
                  <a:moveTo>
                    <a:pt x="916784" y="231755"/>
                  </a:moveTo>
                  <a:lnTo>
                    <a:pt x="917714" y="240830"/>
                  </a:lnTo>
                </a:path>
                <a:path w="1116965" h="247650">
                  <a:moveTo>
                    <a:pt x="707366" y="231755"/>
                  </a:moveTo>
                  <a:lnTo>
                    <a:pt x="707366" y="231988"/>
                  </a:lnTo>
                </a:path>
                <a:path w="1116965" h="247650">
                  <a:moveTo>
                    <a:pt x="37229" y="231755"/>
                  </a:moveTo>
                  <a:lnTo>
                    <a:pt x="61429" y="231755"/>
                  </a:lnTo>
                </a:path>
                <a:path w="1116965" h="247650">
                  <a:moveTo>
                    <a:pt x="699920" y="231755"/>
                  </a:moveTo>
                  <a:lnTo>
                    <a:pt x="707366" y="231755"/>
                  </a:lnTo>
                </a:path>
                <a:path w="1116965" h="247650">
                  <a:moveTo>
                    <a:pt x="916784" y="231755"/>
                  </a:moveTo>
                  <a:lnTo>
                    <a:pt x="874900" y="231755"/>
                  </a:lnTo>
                  <a:lnTo>
                    <a:pt x="873504" y="238968"/>
                  </a:lnTo>
                </a:path>
                <a:path w="1116965" h="247650">
                  <a:moveTo>
                    <a:pt x="37229" y="231755"/>
                  </a:moveTo>
                  <a:lnTo>
                    <a:pt x="36997" y="232686"/>
                  </a:lnTo>
                </a:path>
                <a:path w="1116965" h="247650">
                  <a:moveTo>
                    <a:pt x="1081991" y="228730"/>
                  </a:moveTo>
                  <a:lnTo>
                    <a:pt x="1053836" y="228730"/>
                  </a:lnTo>
                </a:path>
                <a:path w="1116965" h="247650">
                  <a:moveTo>
                    <a:pt x="918413" y="228730"/>
                  </a:moveTo>
                  <a:lnTo>
                    <a:pt x="844418" y="228730"/>
                  </a:lnTo>
                </a:path>
                <a:path w="1116965" h="247650">
                  <a:moveTo>
                    <a:pt x="708995" y="228730"/>
                  </a:moveTo>
                  <a:lnTo>
                    <a:pt x="635001" y="228730"/>
                  </a:lnTo>
                </a:path>
                <a:path w="1116965" h="247650">
                  <a:moveTo>
                    <a:pt x="80742" y="228730"/>
                  </a:moveTo>
                  <a:lnTo>
                    <a:pt x="35833" y="228730"/>
                  </a:lnTo>
                </a:path>
                <a:path w="1116965" h="247650">
                  <a:moveTo>
                    <a:pt x="35601" y="189406"/>
                  </a:moveTo>
                  <a:lnTo>
                    <a:pt x="71434" y="189406"/>
                  </a:lnTo>
                </a:path>
                <a:path w="1116965" h="247650">
                  <a:moveTo>
                    <a:pt x="216165" y="189406"/>
                  </a:moveTo>
                  <a:lnTo>
                    <a:pt x="280852" y="189406"/>
                  </a:lnTo>
                </a:path>
                <a:path w="1116965" h="247650">
                  <a:moveTo>
                    <a:pt x="425583" y="189406"/>
                  </a:moveTo>
                  <a:lnTo>
                    <a:pt x="490270" y="189406"/>
                  </a:lnTo>
                </a:path>
                <a:path w="1116965" h="247650">
                  <a:moveTo>
                    <a:pt x="635001" y="189406"/>
                  </a:moveTo>
                  <a:lnTo>
                    <a:pt x="699687" y="189406"/>
                  </a:lnTo>
                </a:path>
                <a:path w="1116965" h="247650">
                  <a:moveTo>
                    <a:pt x="844418" y="189406"/>
                  </a:moveTo>
                  <a:lnTo>
                    <a:pt x="909105" y="189406"/>
                  </a:lnTo>
                </a:path>
                <a:path w="1116965" h="247650">
                  <a:moveTo>
                    <a:pt x="1081991" y="189406"/>
                  </a:moveTo>
                  <a:lnTo>
                    <a:pt x="1053836" y="189406"/>
                  </a:lnTo>
                  <a:lnTo>
                    <a:pt x="1053836" y="228730"/>
                  </a:lnTo>
                </a:path>
                <a:path w="1116965" h="247650">
                  <a:moveTo>
                    <a:pt x="844418" y="189406"/>
                  </a:moveTo>
                  <a:lnTo>
                    <a:pt x="844418" y="228730"/>
                  </a:lnTo>
                </a:path>
                <a:path w="1116965" h="247650">
                  <a:moveTo>
                    <a:pt x="635001" y="189406"/>
                  </a:moveTo>
                  <a:lnTo>
                    <a:pt x="635001" y="228730"/>
                  </a:lnTo>
                </a:path>
                <a:path w="1116965" h="247650">
                  <a:moveTo>
                    <a:pt x="425583" y="189406"/>
                  </a:moveTo>
                  <a:lnTo>
                    <a:pt x="425583" y="220353"/>
                  </a:lnTo>
                </a:path>
                <a:path w="1116965" h="247650">
                  <a:moveTo>
                    <a:pt x="216165" y="189406"/>
                  </a:moveTo>
                  <a:lnTo>
                    <a:pt x="216165" y="225240"/>
                  </a:lnTo>
                </a:path>
                <a:path w="1116965" h="247650">
                  <a:moveTo>
                    <a:pt x="940285" y="188010"/>
                  </a:moveTo>
                  <a:lnTo>
                    <a:pt x="899565" y="188010"/>
                  </a:lnTo>
                </a:path>
                <a:path w="1116965" h="247650">
                  <a:moveTo>
                    <a:pt x="730867" y="188010"/>
                  </a:moveTo>
                  <a:lnTo>
                    <a:pt x="690147" y="188010"/>
                  </a:lnTo>
                </a:path>
                <a:path w="1116965" h="247650">
                  <a:moveTo>
                    <a:pt x="521450" y="188010"/>
                  </a:moveTo>
                  <a:lnTo>
                    <a:pt x="480730" y="188010"/>
                  </a:lnTo>
                </a:path>
                <a:path w="1116965" h="247650">
                  <a:moveTo>
                    <a:pt x="312032" y="188010"/>
                  </a:moveTo>
                  <a:lnTo>
                    <a:pt x="271312" y="188010"/>
                  </a:lnTo>
                </a:path>
                <a:path w="1116965" h="247650">
                  <a:moveTo>
                    <a:pt x="102614" y="188010"/>
                  </a:moveTo>
                  <a:lnTo>
                    <a:pt x="61894" y="188010"/>
                  </a:lnTo>
                </a:path>
                <a:path w="1116965" h="247650">
                  <a:moveTo>
                    <a:pt x="940285" y="159157"/>
                  </a:moveTo>
                  <a:lnTo>
                    <a:pt x="940285" y="188010"/>
                  </a:lnTo>
                </a:path>
                <a:path w="1116965" h="247650">
                  <a:moveTo>
                    <a:pt x="730867" y="159390"/>
                  </a:moveTo>
                  <a:lnTo>
                    <a:pt x="730867" y="188010"/>
                  </a:lnTo>
                </a:path>
                <a:path w="1116965" h="247650">
                  <a:moveTo>
                    <a:pt x="521450" y="159390"/>
                  </a:moveTo>
                  <a:lnTo>
                    <a:pt x="521450" y="188010"/>
                  </a:lnTo>
                </a:path>
                <a:path w="1116965" h="247650">
                  <a:moveTo>
                    <a:pt x="312032" y="159390"/>
                  </a:moveTo>
                  <a:lnTo>
                    <a:pt x="312032" y="188010"/>
                  </a:lnTo>
                </a:path>
                <a:path w="1116965" h="247650">
                  <a:moveTo>
                    <a:pt x="102614" y="188010"/>
                  </a:moveTo>
                  <a:lnTo>
                    <a:pt x="102614" y="159390"/>
                  </a:lnTo>
                  <a:lnTo>
                    <a:pt x="58404" y="159390"/>
                  </a:lnTo>
                </a:path>
                <a:path w="1116965" h="247650">
                  <a:moveTo>
                    <a:pt x="267821" y="159390"/>
                  </a:moveTo>
                  <a:lnTo>
                    <a:pt x="312032" y="159390"/>
                  </a:lnTo>
                </a:path>
                <a:path w="1116965" h="247650">
                  <a:moveTo>
                    <a:pt x="477239" y="159390"/>
                  </a:moveTo>
                  <a:lnTo>
                    <a:pt x="521450" y="159390"/>
                  </a:lnTo>
                </a:path>
                <a:path w="1116965" h="247650">
                  <a:moveTo>
                    <a:pt x="686657" y="159390"/>
                  </a:moveTo>
                  <a:lnTo>
                    <a:pt x="730867" y="159390"/>
                  </a:lnTo>
                </a:path>
                <a:path w="1116965" h="247650">
                  <a:moveTo>
                    <a:pt x="940285" y="159157"/>
                  </a:moveTo>
                  <a:lnTo>
                    <a:pt x="896075" y="159157"/>
                  </a:lnTo>
                  <a:lnTo>
                    <a:pt x="896075" y="179168"/>
                  </a:lnTo>
                </a:path>
                <a:path w="1116965" h="247650">
                  <a:moveTo>
                    <a:pt x="686657" y="159390"/>
                  </a:moveTo>
                  <a:lnTo>
                    <a:pt x="686657" y="179168"/>
                  </a:lnTo>
                </a:path>
                <a:path w="1116965" h="247650">
                  <a:moveTo>
                    <a:pt x="477239" y="159390"/>
                  </a:moveTo>
                  <a:lnTo>
                    <a:pt x="477239" y="179168"/>
                  </a:lnTo>
                </a:path>
                <a:path w="1116965" h="247650">
                  <a:moveTo>
                    <a:pt x="267821" y="159390"/>
                  </a:moveTo>
                  <a:lnTo>
                    <a:pt x="267821" y="179168"/>
                  </a:lnTo>
                </a:path>
                <a:path w="1116965" h="247650">
                  <a:moveTo>
                    <a:pt x="58404" y="159390"/>
                  </a:moveTo>
                  <a:lnTo>
                    <a:pt x="58404" y="179168"/>
                  </a:lnTo>
                </a:path>
                <a:path w="1116965" h="247650">
                  <a:moveTo>
                    <a:pt x="994036" y="194293"/>
                  </a:moveTo>
                  <a:lnTo>
                    <a:pt x="994036" y="211977"/>
                  </a:lnTo>
                </a:path>
                <a:path w="1116965" h="247650">
                  <a:moveTo>
                    <a:pt x="784618" y="194293"/>
                  </a:moveTo>
                  <a:lnTo>
                    <a:pt x="784618" y="211977"/>
                  </a:lnTo>
                </a:path>
                <a:path w="1116965" h="247650">
                  <a:moveTo>
                    <a:pt x="575200" y="194293"/>
                  </a:moveTo>
                  <a:lnTo>
                    <a:pt x="575200" y="211977"/>
                  </a:lnTo>
                </a:path>
                <a:path w="1116965" h="247650">
                  <a:moveTo>
                    <a:pt x="365782" y="194293"/>
                  </a:moveTo>
                  <a:lnTo>
                    <a:pt x="365782" y="211977"/>
                  </a:lnTo>
                </a:path>
                <a:path w="1116965" h="247650">
                  <a:moveTo>
                    <a:pt x="156365" y="194293"/>
                  </a:moveTo>
                  <a:lnTo>
                    <a:pt x="156365" y="212209"/>
                  </a:lnTo>
                </a:path>
                <a:path w="1116965" h="247650">
                  <a:moveTo>
                    <a:pt x="85163" y="190570"/>
                  </a:moveTo>
                  <a:lnTo>
                    <a:pt x="150780" y="190570"/>
                  </a:lnTo>
                </a:path>
                <a:path w="1116965" h="247650">
                  <a:moveTo>
                    <a:pt x="294580" y="190570"/>
                  </a:moveTo>
                  <a:lnTo>
                    <a:pt x="360198" y="190570"/>
                  </a:lnTo>
                </a:path>
                <a:path w="1116965" h="247650">
                  <a:moveTo>
                    <a:pt x="503998" y="190570"/>
                  </a:moveTo>
                  <a:lnTo>
                    <a:pt x="569616" y="190570"/>
                  </a:lnTo>
                </a:path>
                <a:path w="1116965" h="247650">
                  <a:moveTo>
                    <a:pt x="713416" y="190570"/>
                  </a:moveTo>
                  <a:lnTo>
                    <a:pt x="779033" y="190570"/>
                  </a:lnTo>
                </a:path>
                <a:path w="1116965" h="247650">
                  <a:moveTo>
                    <a:pt x="988451" y="190570"/>
                  </a:moveTo>
                  <a:lnTo>
                    <a:pt x="922834" y="190570"/>
                  </a:lnTo>
                  <a:lnTo>
                    <a:pt x="922834" y="209417"/>
                  </a:lnTo>
                </a:path>
                <a:path w="1116965" h="247650">
                  <a:moveTo>
                    <a:pt x="713416" y="190570"/>
                  </a:moveTo>
                  <a:lnTo>
                    <a:pt x="713416" y="209650"/>
                  </a:lnTo>
                </a:path>
                <a:path w="1116965" h="247650">
                  <a:moveTo>
                    <a:pt x="503998" y="190570"/>
                  </a:moveTo>
                  <a:lnTo>
                    <a:pt x="503998" y="209650"/>
                  </a:lnTo>
                </a:path>
                <a:path w="1116965" h="247650">
                  <a:moveTo>
                    <a:pt x="294580" y="190570"/>
                  </a:moveTo>
                  <a:lnTo>
                    <a:pt x="294580" y="209650"/>
                  </a:lnTo>
                </a:path>
                <a:path w="1116965" h="247650">
                  <a:moveTo>
                    <a:pt x="85163" y="190570"/>
                  </a:moveTo>
                  <a:lnTo>
                    <a:pt x="85163" y="209650"/>
                  </a:lnTo>
                </a:path>
                <a:path w="1116965" h="247650">
                  <a:moveTo>
                    <a:pt x="1007764" y="229428"/>
                  </a:moveTo>
                  <a:lnTo>
                    <a:pt x="1007764" y="244553"/>
                  </a:lnTo>
                </a:path>
                <a:path w="1116965" h="247650">
                  <a:moveTo>
                    <a:pt x="798346" y="229428"/>
                  </a:moveTo>
                  <a:lnTo>
                    <a:pt x="798346" y="235711"/>
                  </a:lnTo>
                </a:path>
                <a:path w="1116965" h="247650">
                  <a:moveTo>
                    <a:pt x="89351" y="215700"/>
                  </a:moveTo>
                  <a:lnTo>
                    <a:pt x="165905" y="215700"/>
                  </a:lnTo>
                </a:path>
                <a:path w="1116965" h="247650">
                  <a:moveTo>
                    <a:pt x="298769" y="215700"/>
                  </a:moveTo>
                  <a:lnTo>
                    <a:pt x="375323" y="215700"/>
                  </a:lnTo>
                </a:path>
                <a:path w="1116965" h="247650">
                  <a:moveTo>
                    <a:pt x="508186" y="215700"/>
                  </a:moveTo>
                  <a:lnTo>
                    <a:pt x="584740" y="215700"/>
                  </a:lnTo>
                </a:path>
                <a:path w="1116965" h="247650">
                  <a:moveTo>
                    <a:pt x="717604" y="215700"/>
                  </a:moveTo>
                  <a:lnTo>
                    <a:pt x="794158" y="215700"/>
                  </a:lnTo>
                </a:path>
                <a:path w="1116965" h="247650">
                  <a:moveTo>
                    <a:pt x="927022" y="215700"/>
                  </a:moveTo>
                  <a:lnTo>
                    <a:pt x="1003576" y="215700"/>
                  </a:lnTo>
                </a:path>
                <a:path w="1116965" h="247650">
                  <a:moveTo>
                    <a:pt x="921903" y="220819"/>
                  </a:moveTo>
                  <a:lnTo>
                    <a:pt x="921903" y="240830"/>
                  </a:lnTo>
                </a:path>
                <a:path w="1116965" h="247650">
                  <a:moveTo>
                    <a:pt x="712485" y="220819"/>
                  </a:moveTo>
                  <a:lnTo>
                    <a:pt x="712485" y="232220"/>
                  </a:lnTo>
                </a:path>
                <a:path w="1116965" h="247650">
                  <a:moveTo>
                    <a:pt x="503067" y="220819"/>
                  </a:moveTo>
                  <a:lnTo>
                    <a:pt x="503067" y="223611"/>
                  </a:lnTo>
                </a:path>
                <a:path w="1116965" h="247650">
                  <a:moveTo>
                    <a:pt x="293650" y="221052"/>
                  </a:moveTo>
                  <a:lnTo>
                    <a:pt x="293650" y="221982"/>
                  </a:lnTo>
                </a:path>
                <a:path w="1116965" h="247650">
                  <a:moveTo>
                    <a:pt x="84232" y="221052"/>
                  </a:moveTo>
                  <a:lnTo>
                    <a:pt x="84232" y="230824"/>
                  </a:lnTo>
                </a:path>
                <a:path w="1116965" h="247650">
                  <a:moveTo>
                    <a:pt x="1051509" y="225473"/>
                  </a:moveTo>
                  <a:lnTo>
                    <a:pt x="1010324" y="225473"/>
                  </a:lnTo>
                </a:path>
                <a:path w="1116965" h="247650">
                  <a:moveTo>
                    <a:pt x="842091" y="225473"/>
                  </a:moveTo>
                  <a:lnTo>
                    <a:pt x="800906" y="225473"/>
                  </a:lnTo>
                </a:path>
                <a:path w="1116965" h="247650">
                  <a:moveTo>
                    <a:pt x="632441" y="225473"/>
                  </a:moveTo>
                  <a:lnTo>
                    <a:pt x="591488" y="225473"/>
                  </a:lnTo>
                </a:path>
                <a:path w="1116965" h="247650">
                  <a:moveTo>
                    <a:pt x="212209" y="225473"/>
                  </a:moveTo>
                  <a:lnTo>
                    <a:pt x="172653" y="225473"/>
                  </a:lnTo>
                </a:path>
                <a:path w="1116965" h="247650">
                  <a:moveTo>
                    <a:pt x="1051509" y="216630"/>
                  </a:moveTo>
                  <a:lnTo>
                    <a:pt x="1051509" y="225473"/>
                  </a:lnTo>
                </a:path>
                <a:path w="1116965" h="247650">
                  <a:moveTo>
                    <a:pt x="842091" y="216630"/>
                  </a:moveTo>
                  <a:lnTo>
                    <a:pt x="842091" y="225473"/>
                  </a:lnTo>
                </a:path>
                <a:path w="1116965" h="247650">
                  <a:moveTo>
                    <a:pt x="632441" y="216630"/>
                  </a:moveTo>
                  <a:lnTo>
                    <a:pt x="632441" y="225473"/>
                  </a:lnTo>
                </a:path>
                <a:path w="1116965" h="247650">
                  <a:moveTo>
                    <a:pt x="423023" y="216630"/>
                  </a:moveTo>
                  <a:lnTo>
                    <a:pt x="423023" y="220121"/>
                  </a:lnTo>
                </a:path>
                <a:path w="1116965" h="247650">
                  <a:moveTo>
                    <a:pt x="213606" y="225473"/>
                  </a:moveTo>
                  <a:lnTo>
                    <a:pt x="213606" y="216630"/>
                  </a:lnTo>
                  <a:lnTo>
                    <a:pt x="172653" y="216630"/>
                  </a:lnTo>
                </a:path>
                <a:path w="1116965" h="247650">
                  <a:moveTo>
                    <a:pt x="382070" y="216630"/>
                  </a:moveTo>
                  <a:lnTo>
                    <a:pt x="423023" y="216630"/>
                  </a:lnTo>
                </a:path>
                <a:path w="1116965" h="247650">
                  <a:moveTo>
                    <a:pt x="591488" y="216630"/>
                  </a:moveTo>
                  <a:lnTo>
                    <a:pt x="632441" y="216630"/>
                  </a:lnTo>
                </a:path>
                <a:path w="1116965" h="247650">
                  <a:moveTo>
                    <a:pt x="800906" y="216630"/>
                  </a:moveTo>
                  <a:lnTo>
                    <a:pt x="842091" y="216630"/>
                  </a:lnTo>
                </a:path>
                <a:path w="1116965" h="247650">
                  <a:moveTo>
                    <a:pt x="1051509" y="216630"/>
                  </a:moveTo>
                  <a:lnTo>
                    <a:pt x="1010324" y="216630"/>
                  </a:lnTo>
                  <a:lnTo>
                    <a:pt x="1010324" y="225473"/>
                  </a:lnTo>
                </a:path>
                <a:path w="1116965" h="247650">
                  <a:moveTo>
                    <a:pt x="800906" y="216630"/>
                  </a:moveTo>
                  <a:lnTo>
                    <a:pt x="800906" y="225473"/>
                  </a:lnTo>
                </a:path>
                <a:path w="1116965" h="247650">
                  <a:moveTo>
                    <a:pt x="591488" y="216630"/>
                  </a:moveTo>
                  <a:lnTo>
                    <a:pt x="591488" y="225473"/>
                  </a:lnTo>
                </a:path>
                <a:path w="1116965" h="247650">
                  <a:moveTo>
                    <a:pt x="382070" y="216630"/>
                  </a:moveTo>
                  <a:lnTo>
                    <a:pt x="382070" y="218492"/>
                  </a:lnTo>
                </a:path>
                <a:path w="1116965" h="247650">
                  <a:moveTo>
                    <a:pt x="172653" y="216630"/>
                  </a:moveTo>
                  <a:lnTo>
                    <a:pt x="172653" y="225473"/>
                  </a:lnTo>
                </a:path>
                <a:path w="1116965" h="247650">
                  <a:moveTo>
                    <a:pt x="1014977" y="139611"/>
                  </a:moveTo>
                  <a:lnTo>
                    <a:pt x="1014977" y="157063"/>
                  </a:lnTo>
                </a:path>
                <a:path w="1116965" h="247650">
                  <a:moveTo>
                    <a:pt x="805560" y="139611"/>
                  </a:moveTo>
                  <a:lnTo>
                    <a:pt x="805560" y="157063"/>
                  </a:lnTo>
                </a:path>
                <a:path w="1116965" h="247650">
                  <a:moveTo>
                    <a:pt x="596142" y="139611"/>
                  </a:moveTo>
                  <a:lnTo>
                    <a:pt x="596142" y="157063"/>
                  </a:lnTo>
                </a:path>
                <a:path w="1116965" h="247650">
                  <a:moveTo>
                    <a:pt x="386724" y="139611"/>
                  </a:moveTo>
                  <a:lnTo>
                    <a:pt x="386724" y="157063"/>
                  </a:lnTo>
                </a:path>
                <a:path w="1116965" h="247650">
                  <a:moveTo>
                    <a:pt x="177307" y="157063"/>
                  </a:moveTo>
                  <a:lnTo>
                    <a:pt x="177307" y="139611"/>
                  </a:lnTo>
                  <a:lnTo>
                    <a:pt x="104476" y="139611"/>
                  </a:lnTo>
                </a:path>
                <a:path w="1116965" h="247650">
                  <a:moveTo>
                    <a:pt x="313893" y="139611"/>
                  </a:moveTo>
                  <a:lnTo>
                    <a:pt x="386724" y="139611"/>
                  </a:lnTo>
                </a:path>
                <a:path w="1116965" h="247650">
                  <a:moveTo>
                    <a:pt x="523311" y="139611"/>
                  </a:moveTo>
                  <a:lnTo>
                    <a:pt x="596142" y="139611"/>
                  </a:lnTo>
                </a:path>
                <a:path w="1116965" h="247650">
                  <a:moveTo>
                    <a:pt x="732729" y="139611"/>
                  </a:moveTo>
                  <a:lnTo>
                    <a:pt x="805560" y="139611"/>
                  </a:lnTo>
                </a:path>
                <a:path w="1116965" h="247650">
                  <a:moveTo>
                    <a:pt x="1014977" y="139611"/>
                  </a:moveTo>
                  <a:lnTo>
                    <a:pt x="942147" y="139611"/>
                  </a:lnTo>
                  <a:lnTo>
                    <a:pt x="942147" y="157063"/>
                  </a:lnTo>
                </a:path>
                <a:path w="1116965" h="247650">
                  <a:moveTo>
                    <a:pt x="732729" y="139611"/>
                  </a:moveTo>
                  <a:lnTo>
                    <a:pt x="732729" y="157063"/>
                  </a:lnTo>
                </a:path>
                <a:path w="1116965" h="247650">
                  <a:moveTo>
                    <a:pt x="523311" y="139611"/>
                  </a:moveTo>
                  <a:lnTo>
                    <a:pt x="523311" y="157063"/>
                  </a:lnTo>
                </a:path>
                <a:path w="1116965" h="247650">
                  <a:moveTo>
                    <a:pt x="313893" y="139611"/>
                  </a:moveTo>
                  <a:lnTo>
                    <a:pt x="313893" y="157063"/>
                  </a:lnTo>
                </a:path>
                <a:path w="1116965" h="247650">
                  <a:moveTo>
                    <a:pt x="104476" y="139611"/>
                  </a:moveTo>
                  <a:lnTo>
                    <a:pt x="104476" y="157063"/>
                  </a:lnTo>
                </a:path>
                <a:path w="1116965" h="247650">
                  <a:moveTo>
                    <a:pt x="181029" y="139611"/>
                  </a:moveTo>
                  <a:lnTo>
                    <a:pt x="213606" y="139611"/>
                  </a:lnTo>
                </a:path>
                <a:path w="1116965" h="247650">
                  <a:moveTo>
                    <a:pt x="390447" y="139611"/>
                  </a:moveTo>
                  <a:lnTo>
                    <a:pt x="423023" y="139611"/>
                  </a:lnTo>
                </a:path>
                <a:path w="1116965" h="247650">
                  <a:moveTo>
                    <a:pt x="599865" y="139611"/>
                  </a:moveTo>
                  <a:lnTo>
                    <a:pt x="632441" y="139611"/>
                  </a:lnTo>
                </a:path>
                <a:path w="1116965" h="247650">
                  <a:moveTo>
                    <a:pt x="809283" y="139611"/>
                  </a:moveTo>
                  <a:lnTo>
                    <a:pt x="841859" y="139611"/>
                  </a:lnTo>
                </a:path>
                <a:path w="1116965" h="247650">
                  <a:moveTo>
                    <a:pt x="1051509" y="139611"/>
                  </a:moveTo>
                  <a:lnTo>
                    <a:pt x="1018700" y="139611"/>
                  </a:lnTo>
                  <a:lnTo>
                    <a:pt x="1018700" y="157063"/>
                  </a:lnTo>
                </a:path>
                <a:path w="1116965" h="247650">
                  <a:moveTo>
                    <a:pt x="809283" y="139611"/>
                  </a:moveTo>
                  <a:lnTo>
                    <a:pt x="809283" y="157063"/>
                  </a:lnTo>
                </a:path>
                <a:path w="1116965" h="247650">
                  <a:moveTo>
                    <a:pt x="599865" y="139611"/>
                  </a:moveTo>
                  <a:lnTo>
                    <a:pt x="599865" y="157063"/>
                  </a:lnTo>
                </a:path>
                <a:path w="1116965" h="247650">
                  <a:moveTo>
                    <a:pt x="390447" y="139611"/>
                  </a:moveTo>
                  <a:lnTo>
                    <a:pt x="390447" y="157063"/>
                  </a:lnTo>
                </a:path>
                <a:path w="1116965" h="247650">
                  <a:moveTo>
                    <a:pt x="181029" y="139611"/>
                  </a:moveTo>
                  <a:lnTo>
                    <a:pt x="181029" y="157063"/>
                  </a:lnTo>
                </a:path>
                <a:path w="1116965" h="247650">
                  <a:moveTo>
                    <a:pt x="1051509" y="157063"/>
                  </a:moveTo>
                  <a:lnTo>
                    <a:pt x="1018700" y="157063"/>
                  </a:lnTo>
                </a:path>
                <a:path w="1116965" h="247650">
                  <a:moveTo>
                    <a:pt x="841859" y="157063"/>
                  </a:moveTo>
                  <a:lnTo>
                    <a:pt x="809283" y="157063"/>
                  </a:lnTo>
                </a:path>
                <a:path w="1116965" h="247650">
                  <a:moveTo>
                    <a:pt x="632441" y="157063"/>
                  </a:moveTo>
                  <a:lnTo>
                    <a:pt x="599865" y="157063"/>
                  </a:lnTo>
                </a:path>
                <a:path w="1116965" h="247650">
                  <a:moveTo>
                    <a:pt x="423023" y="157063"/>
                  </a:moveTo>
                  <a:lnTo>
                    <a:pt x="390447" y="157063"/>
                  </a:lnTo>
                </a:path>
                <a:path w="1116965" h="247650">
                  <a:moveTo>
                    <a:pt x="213606" y="157063"/>
                  </a:moveTo>
                  <a:lnTo>
                    <a:pt x="181029" y="157063"/>
                  </a:lnTo>
                </a:path>
                <a:path w="1116965" h="247650">
                  <a:moveTo>
                    <a:pt x="940750" y="135656"/>
                  </a:moveTo>
                  <a:lnTo>
                    <a:pt x="937725" y="157063"/>
                  </a:lnTo>
                </a:path>
                <a:path w="1116965" h="247650">
                  <a:moveTo>
                    <a:pt x="731333" y="135656"/>
                  </a:moveTo>
                  <a:lnTo>
                    <a:pt x="728308" y="157063"/>
                  </a:lnTo>
                </a:path>
                <a:path w="1116965" h="247650">
                  <a:moveTo>
                    <a:pt x="521915" y="135888"/>
                  </a:moveTo>
                  <a:lnTo>
                    <a:pt x="518890" y="157063"/>
                  </a:lnTo>
                </a:path>
                <a:path w="1116965" h="247650">
                  <a:moveTo>
                    <a:pt x="312497" y="135888"/>
                  </a:moveTo>
                  <a:lnTo>
                    <a:pt x="309472" y="157063"/>
                  </a:lnTo>
                </a:path>
                <a:path w="1116965" h="247650">
                  <a:moveTo>
                    <a:pt x="103080" y="135888"/>
                  </a:moveTo>
                  <a:lnTo>
                    <a:pt x="100055" y="157063"/>
                  </a:lnTo>
                </a:path>
                <a:path w="1116965" h="247650">
                  <a:moveTo>
                    <a:pt x="940750" y="121229"/>
                  </a:moveTo>
                  <a:lnTo>
                    <a:pt x="940750" y="135656"/>
                  </a:lnTo>
                </a:path>
                <a:path w="1116965" h="247650">
                  <a:moveTo>
                    <a:pt x="731333" y="121229"/>
                  </a:moveTo>
                  <a:lnTo>
                    <a:pt x="731333" y="135656"/>
                  </a:lnTo>
                </a:path>
                <a:path w="1116965" h="247650">
                  <a:moveTo>
                    <a:pt x="521915" y="121229"/>
                  </a:moveTo>
                  <a:lnTo>
                    <a:pt x="521915" y="135656"/>
                  </a:lnTo>
                </a:path>
                <a:path w="1116965" h="247650">
                  <a:moveTo>
                    <a:pt x="312497" y="121229"/>
                  </a:moveTo>
                  <a:lnTo>
                    <a:pt x="312497" y="135888"/>
                  </a:lnTo>
                </a:path>
                <a:path w="1116965" h="247650">
                  <a:moveTo>
                    <a:pt x="103080" y="121229"/>
                  </a:moveTo>
                  <a:lnTo>
                    <a:pt x="103080" y="135888"/>
                  </a:lnTo>
                </a:path>
                <a:path w="1116965" h="247650">
                  <a:moveTo>
                    <a:pt x="925858" y="115645"/>
                  </a:moveTo>
                  <a:lnTo>
                    <a:pt x="940750" y="121229"/>
                  </a:lnTo>
                </a:path>
                <a:path w="1116965" h="247650">
                  <a:moveTo>
                    <a:pt x="716441" y="115645"/>
                  </a:moveTo>
                  <a:lnTo>
                    <a:pt x="731333" y="121229"/>
                  </a:lnTo>
                </a:path>
                <a:path w="1116965" h="247650">
                  <a:moveTo>
                    <a:pt x="507023" y="115645"/>
                  </a:moveTo>
                  <a:lnTo>
                    <a:pt x="521915" y="121229"/>
                  </a:lnTo>
                </a:path>
                <a:path w="1116965" h="247650">
                  <a:moveTo>
                    <a:pt x="297605" y="115877"/>
                  </a:moveTo>
                  <a:lnTo>
                    <a:pt x="312497" y="121229"/>
                  </a:lnTo>
                </a:path>
                <a:path w="1116965" h="247650">
                  <a:moveTo>
                    <a:pt x="103080" y="121229"/>
                  </a:moveTo>
                  <a:lnTo>
                    <a:pt x="87955" y="115877"/>
                  </a:lnTo>
                  <a:lnTo>
                    <a:pt x="37229" y="115877"/>
                  </a:lnTo>
                </a:path>
                <a:path w="1116965" h="247650">
                  <a:moveTo>
                    <a:pt x="246647" y="115877"/>
                  </a:moveTo>
                  <a:lnTo>
                    <a:pt x="297605" y="115877"/>
                  </a:lnTo>
                </a:path>
                <a:path w="1116965" h="247650">
                  <a:moveTo>
                    <a:pt x="456065" y="115645"/>
                  </a:moveTo>
                  <a:lnTo>
                    <a:pt x="507023" y="115645"/>
                  </a:lnTo>
                </a:path>
                <a:path w="1116965" h="247650">
                  <a:moveTo>
                    <a:pt x="665482" y="115645"/>
                  </a:moveTo>
                  <a:lnTo>
                    <a:pt x="716441" y="115645"/>
                  </a:lnTo>
                </a:path>
                <a:path w="1116965" h="247650">
                  <a:moveTo>
                    <a:pt x="874900" y="115645"/>
                  </a:moveTo>
                  <a:lnTo>
                    <a:pt x="925858" y="115645"/>
                  </a:lnTo>
                </a:path>
                <a:path w="1116965" h="247650">
                  <a:moveTo>
                    <a:pt x="875366" y="115645"/>
                  </a:moveTo>
                  <a:lnTo>
                    <a:pt x="873504" y="154969"/>
                  </a:lnTo>
                </a:path>
                <a:path w="1116965" h="247650">
                  <a:moveTo>
                    <a:pt x="665948" y="115877"/>
                  </a:moveTo>
                  <a:lnTo>
                    <a:pt x="664086" y="154969"/>
                  </a:lnTo>
                </a:path>
                <a:path w="1116965" h="247650">
                  <a:moveTo>
                    <a:pt x="456530" y="115877"/>
                  </a:moveTo>
                  <a:lnTo>
                    <a:pt x="454669" y="154969"/>
                  </a:lnTo>
                </a:path>
                <a:path w="1116965" h="247650">
                  <a:moveTo>
                    <a:pt x="247112" y="115877"/>
                  </a:moveTo>
                  <a:lnTo>
                    <a:pt x="245251" y="154969"/>
                  </a:lnTo>
                </a:path>
                <a:path w="1116965" h="247650">
                  <a:moveTo>
                    <a:pt x="37695" y="115877"/>
                  </a:moveTo>
                  <a:lnTo>
                    <a:pt x="35833" y="154969"/>
                  </a:lnTo>
                </a:path>
                <a:path w="1116965" h="247650">
                  <a:moveTo>
                    <a:pt x="873504" y="153805"/>
                  </a:moveTo>
                  <a:lnTo>
                    <a:pt x="937725" y="157063"/>
                  </a:lnTo>
                </a:path>
                <a:path w="1116965" h="247650">
                  <a:moveTo>
                    <a:pt x="664086" y="153805"/>
                  </a:moveTo>
                  <a:lnTo>
                    <a:pt x="728308" y="157063"/>
                  </a:lnTo>
                </a:path>
                <a:path w="1116965" h="247650">
                  <a:moveTo>
                    <a:pt x="454669" y="153805"/>
                  </a:moveTo>
                  <a:lnTo>
                    <a:pt x="518890" y="157063"/>
                  </a:lnTo>
                </a:path>
                <a:path w="1116965" h="247650">
                  <a:moveTo>
                    <a:pt x="245251" y="153805"/>
                  </a:moveTo>
                  <a:lnTo>
                    <a:pt x="309472" y="157063"/>
                  </a:lnTo>
                </a:path>
                <a:path w="1116965" h="247650">
                  <a:moveTo>
                    <a:pt x="35833" y="153805"/>
                  </a:moveTo>
                  <a:lnTo>
                    <a:pt x="100055" y="157063"/>
                  </a:lnTo>
                </a:path>
                <a:path w="1116965" h="247650">
                  <a:moveTo>
                    <a:pt x="1003576" y="215700"/>
                  </a:moveTo>
                  <a:lnTo>
                    <a:pt x="1007764" y="229428"/>
                  </a:lnTo>
                </a:path>
                <a:path w="1116965" h="247650">
                  <a:moveTo>
                    <a:pt x="794158" y="215700"/>
                  </a:moveTo>
                  <a:lnTo>
                    <a:pt x="798346" y="229428"/>
                  </a:lnTo>
                </a:path>
                <a:path w="1116965" h="247650">
                  <a:moveTo>
                    <a:pt x="584740" y="215700"/>
                  </a:moveTo>
                  <a:lnTo>
                    <a:pt x="588231" y="227101"/>
                  </a:lnTo>
                </a:path>
                <a:path w="1116965" h="247650">
                  <a:moveTo>
                    <a:pt x="375323" y="215700"/>
                  </a:moveTo>
                  <a:lnTo>
                    <a:pt x="376021" y="218725"/>
                  </a:lnTo>
                </a:path>
                <a:path w="1116965" h="247650">
                  <a:moveTo>
                    <a:pt x="165905" y="215700"/>
                  </a:moveTo>
                  <a:lnTo>
                    <a:pt x="169395" y="227334"/>
                  </a:lnTo>
                </a:path>
                <a:path w="1116965" h="247650">
                  <a:moveTo>
                    <a:pt x="927022" y="215700"/>
                  </a:moveTo>
                  <a:lnTo>
                    <a:pt x="921903" y="220819"/>
                  </a:lnTo>
                </a:path>
                <a:path w="1116965" h="247650">
                  <a:moveTo>
                    <a:pt x="717604" y="215700"/>
                  </a:moveTo>
                  <a:lnTo>
                    <a:pt x="712485" y="220819"/>
                  </a:lnTo>
                </a:path>
                <a:path w="1116965" h="247650">
                  <a:moveTo>
                    <a:pt x="508186" y="215700"/>
                  </a:moveTo>
                  <a:lnTo>
                    <a:pt x="503067" y="220819"/>
                  </a:lnTo>
                </a:path>
                <a:path w="1116965" h="247650">
                  <a:moveTo>
                    <a:pt x="298769" y="215700"/>
                  </a:moveTo>
                  <a:lnTo>
                    <a:pt x="293650" y="221052"/>
                  </a:lnTo>
                </a:path>
                <a:path w="1116965" h="247650">
                  <a:moveTo>
                    <a:pt x="89351" y="215700"/>
                  </a:moveTo>
                  <a:lnTo>
                    <a:pt x="84232" y="221052"/>
                  </a:lnTo>
                </a:path>
                <a:path w="1116965" h="247650">
                  <a:moveTo>
                    <a:pt x="944008" y="126348"/>
                  </a:moveTo>
                  <a:lnTo>
                    <a:pt x="947033" y="133561"/>
                  </a:lnTo>
                </a:path>
                <a:path w="1116965" h="247650">
                  <a:moveTo>
                    <a:pt x="734590" y="126348"/>
                  </a:moveTo>
                  <a:lnTo>
                    <a:pt x="737615" y="133794"/>
                  </a:lnTo>
                </a:path>
                <a:path w="1116965" h="247650">
                  <a:moveTo>
                    <a:pt x="525173" y="126348"/>
                  </a:moveTo>
                  <a:lnTo>
                    <a:pt x="528198" y="133794"/>
                  </a:lnTo>
                </a:path>
                <a:path w="1116965" h="247650">
                  <a:moveTo>
                    <a:pt x="315755" y="126348"/>
                  </a:moveTo>
                  <a:lnTo>
                    <a:pt x="318780" y="133794"/>
                  </a:lnTo>
                </a:path>
                <a:path w="1116965" h="247650">
                  <a:moveTo>
                    <a:pt x="106337" y="126348"/>
                  </a:moveTo>
                  <a:lnTo>
                    <a:pt x="109362" y="133794"/>
                  </a:lnTo>
                </a:path>
                <a:path w="1116965" h="247650">
                  <a:moveTo>
                    <a:pt x="947033" y="133561"/>
                  </a:moveTo>
                  <a:lnTo>
                    <a:pt x="957737" y="135656"/>
                  </a:lnTo>
                </a:path>
                <a:path w="1116965" h="247650">
                  <a:moveTo>
                    <a:pt x="737615" y="133561"/>
                  </a:moveTo>
                  <a:lnTo>
                    <a:pt x="748319" y="135656"/>
                  </a:lnTo>
                </a:path>
                <a:path w="1116965" h="247650">
                  <a:moveTo>
                    <a:pt x="528198" y="133561"/>
                  </a:moveTo>
                  <a:lnTo>
                    <a:pt x="538901" y="135656"/>
                  </a:lnTo>
                </a:path>
                <a:path w="1116965" h="247650">
                  <a:moveTo>
                    <a:pt x="318780" y="133561"/>
                  </a:moveTo>
                  <a:lnTo>
                    <a:pt x="329483" y="135888"/>
                  </a:lnTo>
                </a:path>
                <a:path w="1116965" h="247650">
                  <a:moveTo>
                    <a:pt x="109362" y="133561"/>
                  </a:moveTo>
                  <a:lnTo>
                    <a:pt x="120066" y="135888"/>
                  </a:lnTo>
                </a:path>
                <a:path w="1116965" h="247650">
                  <a:moveTo>
                    <a:pt x="980540" y="126581"/>
                  </a:moveTo>
                  <a:lnTo>
                    <a:pt x="983332" y="133329"/>
                  </a:lnTo>
                </a:path>
                <a:path w="1116965" h="247650">
                  <a:moveTo>
                    <a:pt x="771122" y="126581"/>
                  </a:moveTo>
                  <a:lnTo>
                    <a:pt x="773914" y="133329"/>
                  </a:lnTo>
                </a:path>
                <a:path w="1116965" h="247650">
                  <a:moveTo>
                    <a:pt x="561704" y="126814"/>
                  </a:moveTo>
                  <a:lnTo>
                    <a:pt x="564497" y="133329"/>
                  </a:lnTo>
                </a:path>
                <a:path w="1116965" h="247650">
                  <a:moveTo>
                    <a:pt x="352287" y="126814"/>
                  </a:moveTo>
                  <a:lnTo>
                    <a:pt x="355079" y="133329"/>
                  </a:lnTo>
                </a:path>
                <a:path w="1116965" h="247650">
                  <a:moveTo>
                    <a:pt x="142869" y="126814"/>
                  </a:moveTo>
                  <a:lnTo>
                    <a:pt x="145661" y="133329"/>
                  </a:lnTo>
                </a:path>
                <a:path w="1116965" h="247650">
                  <a:moveTo>
                    <a:pt x="983332" y="133329"/>
                  </a:moveTo>
                  <a:lnTo>
                    <a:pt x="994966" y="137750"/>
                  </a:lnTo>
                </a:path>
                <a:path w="1116965" h="247650">
                  <a:moveTo>
                    <a:pt x="773914" y="133329"/>
                  </a:moveTo>
                  <a:lnTo>
                    <a:pt x="785316" y="137750"/>
                  </a:lnTo>
                </a:path>
                <a:path w="1116965" h="247650">
                  <a:moveTo>
                    <a:pt x="564497" y="133329"/>
                  </a:moveTo>
                  <a:lnTo>
                    <a:pt x="575898" y="137750"/>
                  </a:lnTo>
                </a:path>
                <a:path w="1116965" h="247650">
                  <a:moveTo>
                    <a:pt x="355079" y="133329"/>
                  </a:moveTo>
                  <a:lnTo>
                    <a:pt x="366481" y="137750"/>
                  </a:lnTo>
                </a:path>
                <a:path w="1116965" h="247650">
                  <a:moveTo>
                    <a:pt x="145661" y="133329"/>
                  </a:moveTo>
                  <a:lnTo>
                    <a:pt x="157063" y="137750"/>
                  </a:lnTo>
                </a:path>
                <a:path w="1116965" h="247650">
                  <a:moveTo>
                    <a:pt x="984263" y="99124"/>
                  </a:moveTo>
                  <a:lnTo>
                    <a:pt x="980540" y="114248"/>
                  </a:lnTo>
                </a:path>
                <a:path w="1116965" h="247650">
                  <a:moveTo>
                    <a:pt x="774845" y="99124"/>
                  </a:moveTo>
                  <a:lnTo>
                    <a:pt x="771122" y="114248"/>
                  </a:lnTo>
                </a:path>
                <a:path w="1116965" h="247650">
                  <a:moveTo>
                    <a:pt x="565427" y="99124"/>
                  </a:moveTo>
                  <a:lnTo>
                    <a:pt x="561704" y="114248"/>
                  </a:lnTo>
                </a:path>
                <a:path w="1116965" h="247650">
                  <a:moveTo>
                    <a:pt x="356010" y="99124"/>
                  </a:moveTo>
                  <a:lnTo>
                    <a:pt x="352287" y="114248"/>
                  </a:lnTo>
                </a:path>
                <a:path w="1116965" h="247650">
                  <a:moveTo>
                    <a:pt x="146592" y="99124"/>
                  </a:moveTo>
                  <a:lnTo>
                    <a:pt x="142869" y="114248"/>
                  </a:lnTo>
                </a:path>
                <a:path w="1116965" h="247650">
                  <a:moveTo>
                    <a:pt x="909105" y="189406"/>
                  </a:moveTo>
                  <a:lnTo>
                    <a:pt x="919343" y="192431"/>
                  </a:lnTo>
                </a:path>
                <a:path w="1116965" h="247650">
                  <a:moveTo>
                    <a:pt x="699687" y="189406"/>
                  </a:moveTo>
                  <a:lnTo>
                    <a:pt x="709926" y="192431"/>
                  </a:lnTo>
                </a:path>
                <a:path w="1116965" h="247650">
                  <a:moveTo>
                    <a:pt x="490270" y="189406"/>
                  </a:moveTo>
                  <a:lnTo>
                    <a:pt x="500508" y="192431"/>
                  </a:lnTo>
                </a:path>
                <a:path w="1116965" h="247650">
                  <a:moveTo>
                    <a:pt x="280852" y="189406"/>
                  </a:moveTo>
                  <a:lnTo>
                    <a:pt x="291090" y="192431"/>
                  </a:lnTo>
                </a:path>
                <a:path w="1116965" h="247650">
                  <a:moveTo>
                    <a:pt x="71434" y="189406"/>
                  </a:moveTo>
                  <a:lnTo>
                    <a:pt x="81672" y="192431"/>
                  </a:lnTo>
                </a:path>
                <a:path w="1116965" h="247650">
                  <a:moveTo>
                    <a:pt x="919343" y="192431"/>
                  </a:moveTo>
                  <a:lnTo>
                    <a:pt x="920507" y="205462"/>
                  </a:lnTo>
                </a:path>
                <a:path w="1116965" h="247650">
                  <a:moveTo>
                    <a:pt x="709926" y="192431"/>
                  </a:moveTo>
                  <a:lnTo>
                    <a:pt x="711089" y="205462"/>
                  </a:lnTo>
                </a:path>
                <a:path w="1116965" h="247650">
                  <a:moveTo>
                    <a:pt x="500508" y="192431"/>
                  </a:moveTo>
                  <a:lnTo>
                    <a:pt x="501671" y="205462"/>
                  </a:lnTo>
                </a:path>
                <a:path w="1116965" h="247650">
                  <a:moveTo>
                    <a:pt x="291090" y="192431"/>
                  </a:moveTo>
                  <a:lnTo>
                    <a:pt x="292254" y="205462"/>
                  </a:lnTo>
                </a:path>
                <a:path w="1116965" h="247650">
                  <a:moveTo>
                    <a:pt x="81672" y="192431"/>
                  </a:moveTo>
                  <a:lnTo>
                    <a:pt x="82836" y="205462"/>
                  </a:lnTo>
                </a:path>
                <a:path w="1116965" h="247650">
                  <a:moveTo>
                    <a:pt x="920507" y="205462"/>
                  </a:moveTo>
                  <a:lnTo>
                    <a:pt x="918413" y="228730"/>
                  </a:lnTo>
                </a:path>
                <a:path w="1116965" h="247650">
                  <a:moveTo>
                    <a:pt x="711089" y="205462"/>
                  </a:moveTo>
                  <a:lnTo>
                    <a:pt x="708995" y="228730"/>
                  </a:lnTo>
                </a:path>
                <a:path w="1116965" h="247650">
                  <a:moveTo>
                    <a:pt x="501671" y="205462"/>
                  </a:moveTo>
                  <a:lnTo>
                    <a:pt x="500042" y="223378"/>
                  </a:lnTo>
                </a:path>
                <a:path w="1116965" h="247650">
                  <a:moveTo>
                    <a:pt x="292254" y="205462"/>
                  </a:moveTo>
                  <a:lnTo>
                    <a:pt x="290857" y="222215"/>
                  </a:lnTo>
                </a:path>
                <a:path w="1116965" h="247650">
                  <a:moveTo>
                    <a:pt x="82836" y="205462"/>
                  </a:moveTo>
                  <a:lnTo>
                    <a:pt x="80742" y="228730"/>
                  </a:lnTo>
                </a:path>
                <a:path w="1116965" h="247650">
                  <a:moveTo>
                    <a:pt x="988451" y="190570"/>
                  </a:moveTo>
                  <a:lnTo>
                    <a:pt x="991941" y="191268"/>
                  </a:lnTo>
                </a:path>
                <a:path w="1116965" h="247650">
                  <a:moveTo>
                    <a:pt x="779033" y="190570"/>
                  </a:moveTo>
                  <a:lnTo>
                    <a:pt x="782524" y="191268"/>
                  </a:lnTo>
                </a:path>
                <a:path w="1116965" h="247650">
                  <a:moveTo>
                    <a:pt x="569616" y="190570"/>
                  </a:moveTo>
                  <a:lnTo>
                    <a:pt x="573106" y="191268"/>
                  </a:lnTo>
                </a:path>
                <a:path w="1116965" h="247650">
                  <a:moveTo>
                    <a:pt x="360198" y="190570"/>
                  </a:moveTo>
                  <a:lnTo>
                    <a:pt x="363688" y="191268"/>
                  </a:lnTo>
                </a:path>
                <a:path w="1116965" h="247650">
                  <a:moveTo>
                    <a:pt x="150780" y="190570"/>
                  </a:moveTo>
                  <a:lnTo>
                    <a:pt x="154271" y="191268"/>
                  </a:lnTo>
                </a:path>
                <a:path w="1116965" h="247650">
                  <a:moveTo>
                    <a:pt x="991941" y="191268"/>
                  </a:moveTo>
                  <a:lnTo>
                    <a:pt x="994036" y="194293"/>
                  </a:lnTo>
                </a:path>
                <a:path w="1116965" h="247650">
                  <a:moveTo>
                    <a:pt x="782524" y="191268"/>
                  </a:moveTo>
                  <a:lnTo>
                    <a:pt x="784618" y="194293"/>
                  </a:lnTo>
                </a:path>
                <a:path w="1116965" h="247650">
                  <a:moveTo>
                    <a:pt x="573106" y="191268"/>
                  </a:moveTo>
                  <a:lnTo>
                    <a:pt x="575200" y="194293"/>
                  </a:lnTo>
                </a:path>
                <a:path w="1116965" h="247650">
                  <a:moveTo>
                    <a:pt x="363688" y="191268"/>
                  </a:moveTo>
                  <a:lnTo>
                    <a:pt x="365782" y="194293"/>
                  </a:lnTo>
                </a:path>
                <a:path w="1116965" h="247650">
                  <a:moveTo>
                    <a:pt x="154271" y="191268"/>
                  </a:moveTo>
                  <a:lnTo>
                    <a:pt x="156365" y="194293"/>
                  </a:lnTo>
                </a:path>
                <a:path w="1116965" h="247650">
                  <a:moveTo>
                    <a:pt x="922834" y="209417"/>
                  </a:moveTo>
                  <a:lnTo>
                    <a:pt x="925626" y="213373"/>
                  </a:lnTo>
                </a:path>
                <a:path w="1116965" h="247650">
                  <a:moveTo>
                    <a:pt x="713416" y="209650"/>
                  </a:moveTo>
                  <a:lnTo>
                    <a:pt x="716208" y="213606"/>
                  </a:lnTo>
                </a:path>
                <a:path w="1116965" h="247650">
                  <a:moveTo>
                    <a:pt x="503998" y="209650"/>
                  </a:moveTo>
                  <a:lnTo>
                    <a:pt x="506790" y="213606"/>
                  </a:lnTo>
                </a:path>
                <a:path w="1116965" h="247650">
                  <a:moveTo>
                    <a:pt x="294580" y="209650"/>
                  </a:moveTo>
                  <a:lnTo>
                    <a:pt x="297373" y="213606"/>
                  </a:lnTo>
                </a:path>
                <a:path w="1116965" h="247650">
                  <a:moveTo>
                    <a:pt x="85163" y="209650"/>
                  </a:moveTo>
                  <a:lnTo>
                    <a:pt x="87955" y="213606"/>
                  </a:lnTo>
                </a:path>
                <a:path w="1116965" h="247650">
                  <a:moveTo>
                    <a:pt x="994036" y="213373"/>
                  </a:moveTo>
                  <a:lnTo>
                    <a:pt x="925626" y="213373"/>
                  </a:lnTo>
                </a:path>
                <a:path w="1116965" h="247650">
                  <a:moveTo>
                    <a:pt x="784618" y="213606"/>
                  </a:moveTo>
                  <a:lnTo>
                    <a:pt x="716208" y="213606"/>
                  </a:lnTo>
                </a:path>
                <a:path w="1116965" h="247650">
                  <a:moveTo>
                    <a:pt x="575200" y="213606"/>
                  </a:moveTo>
                  <a:lnTo>
                    <a:pt x="506790" y="213606"/>
                  </a:lnTo>
                </a:path>
                <a:path w="1116965" h="247650">
                  <a:moveTo>
                    <a:pt x="365782" y="213606"/>
                  </a:moveTo>
                  <a:lnTo>
                    <a:pt x="297373" y="213606"/>
                  </a:lnTo>
                </a:path>
                <a:path w="1116965" h="247650">
                  <a:moveTo>
                    <a:pt x="156365" y="213606"/>
                  </a:moveTo>
                  <a:lnTo>
                    <a:pt x="87955" y="213606"/>
                  </a:lnTo>
                </a:path>
                <a:path w="1116965" h="247650">
                  <a:moveTo>
                    <a:pt x="896075" y="179168"/>
                  </a:moveTo>
                  <a:lnTo>
                    <a:pt x="899565" y="188010"/>
                  </a:lnTo>
                </a:path>
                <a:path w="1116965" h="247650">
                  <a:moveTo>
                    <a:pt x="686657" y="179168"/>
                  </a:moveTo>
                  <a:lnTo>
                    <a:pt x="690147" y="188010"/>
                  </a:lnTo>
                </a:path>
                <a:path w="1116965" h="247650">
                  <a:moveTo>
                    <a:pt x="477239" y="179168"/>
                  </a:moveTo>
                  <a:lnTo>
                    <a:pt x="480730" y="188010"/>
                  </a:lnTo>
                </a:path>
                <a:path w="1116965" h="247650">
                  <a:moveTo>
                    <a:pt x="267821" y="179168"/>
                  </a:moveTo>
                  <a:lnTo>
                    <a:pt x="271312" y="188010"/>
                  </a:lnTo>
                </a:path>
                <a:path w="1116965" h="247650">
                  <a:moveTo>
                    <a:pt x="58404" y="179168"/>
                  </a:moveTo>
                  <a:lnTo>
                    <a:pt x="61894" y="188010"/>
                  </a:lnTo>
                </a:path>
                <a:path w="1116965" h="247650">
                  <a:moveTo>
                    <a:pt x="1048019" y="87257"/>
                  </a:moveTo>
                  <a:lnTo>
                    <a:pt x="1048019" y="97728"/>
                  </a:lnTo>
                </a:path>
                <a:path w="1116965" h="247650">
                  <a:moveTo>
                    <a:pt x="838601" y="87257"/>
                  </a:moveTo>
                  <a:lnTo>
                    <a:pt x="838601" y="97728"/>
                  </a:lnTo>
                </a:path>
                <a:path w="1116965" h="247650">
                  <a:moveTo>
                    <a:pt x="629183" y="87257"/>
                  </a:moveTo>
                  <a:lnTo>
                    <a:pt x="629183" y="97728"/>
                  </a:lnTo>
                </a:path>
                <a:path w="1116965" h="247650">
                  <a:moveTo>
                    <a:pt x="419766" y="87257"/>
                  </a:moveTo>
                  <a:lnTo>
                    <a:pt x="419766" y="97728"/>
                  </a:lnTo>
                </a:path>
                <a:path w="1116965" h="247650">
                  <a:moveTo>
                    <a:pt x="210348" y="87257"/>
                  </a:moveTo>
                  <a:lnTo>
                    <a:pt x="210348" y="97728"/>
                  </a:lnTo>
                </a:path>
                <a:path w="1116965" h="247650">
                  <a:moveTo>
                    <a:pt x="1051509" y="230126"/>
                  </a:moveTo>
                  <a:lnTo>
                    <a:pt x="1051509" y="246182"/>
                  </a:lnTo>
                </a:path>
                <a:path w="1116965" h="247650">
                  <a:moveTo>
                    <a:pt x="842091" y="230126"/>
                  </a:moveTo>
                  <a:lnTo>
                    <a:pt x="842091" y="237572"/>
                  </a:lnTo>
                </a:path>
                <a:path w="1116965" h="247650">
                  <a:moveTo>
                    <a:pt x="1040573" y="169628"/>
                  </a:moveTo>
                  <a:lnTo>
                    <a:pt x="1040573" y="186149"/>
                  </a:lnTo>
                </a:path>
                <a:path w="1116965" h="247650">
                  <a:moveTo>
                    <a:pt x="831155" y="169628"/>
                  </a:moveTo>
                  <a:lnTo>
                    <a:pt x="831155" y="186149"/>
                  </a:lnTo>
                </a:path>
                <a:path w="1116965" h="247650">
                  <a:moveTo>
                    <a:pt x="621737" y="169628"/>
                  </a:moveTo>
                  <a:lnTo>
                    <a:pt x="621737" y="186149"/>
                  </a:lnTo>
                </a:path>
                <a:path w="1116965" h="247650">
                  <a:moveTo>
                    <a:pt x="412320" y="169628"/>
                  </a:moveTo>
                  <a:lnTo>
                    <a:pt x="412320" y="186149"/>
                  </a:lnTo>
                </a:path>
                <a:path w="1116965" h="247650">
                  <a:moveTo>
                    <a:pt x="202902" y="169628"/>
                  </a:moveTo>
                  <a:lnTo>
                    <a:pt x="202902" y="186149"/>
                  </a:lnTo>
                </a:path>
                <a:path w="1116965" h="247650">
                  <a:moveTo>
                    <a:pt x="1038711" y="113318"/>
                  </a:moveTo>
                  <a:lnTo>
                    <a:pt x="1038711" y="138215"/>
                  </a:lnTo>
                </a:path>
                <a:path w="1116965" h="247650">
                  <a:moveTo>
                    <a:pt x="829294" y="113318"/>
                  </a:moveTo>
                  <a:lnTo>
                    <a:pt x="829294" y="138448"/>
                  </a:lnTo>
                </a:path>
                <a:path w="1116965" h="247650">
                  <a:moveTo>
                    <a:pt x="619876" y="113318"/>
                  </a:moveTo>
                  <a:lnTo>
                    <a:pt x="619876" y="138448"/>
                  </a:lnTo>
                </a:path>
                <a:path w="1116965" h="247650">
                  <a:moveTo>
                    <a:pt x="410458" y="113550"/>
                  </a:moveTo>
                  <a:lnTo>
                    <a:pt x="410458" y="138448"/>
                  </a:lnTo>
                </a:path>
                <a:path w="1116965" h="247650">
                  <a:moveTo>
                    <a:pt x="201041" y="113550"/>
                  </a:moveTo>
                  <a:lnTo>
                    <a:pt x="201041" y="138448"/>
                  </a:lnTo>
                </a:path>
                <a:path w="1116965" h="247650">
                  <a:moveTo>
                    <a:pt x="1037315" y="100520"/>
                  </a:moveTo>
                  <a:lnTo>
                    <a:pt x="1037315" y="111922"/>
                  </a:lnTo>
                </a:path>
                <a:path w="1116965" h="247650">
                  <a:moveTo>
                    <a:pt x="827898" y="100520"/>
                  </a:moveTo>
                  <a:lnTo>
                    <a:pt x="827898" y="111922"/>
                  </a:lnTo>
                </a:path>
                <a:path w="1116965" h="247650">
                  <a:moveTo>
                    <a:pt x="618480" y="100520"/>
                  </a:moveTo>
                  <a:lnTo>
                    <a:pt x="618480" y="111922"/>
                  </a:lnTo>
                </a:path>
                <a:path w="1116965" h="247650">
                  <a:moveTo>
                    <a:pt x="409062" y="100520"/>
                  </a:moveTo>
                  <a:lnTo>
                    <a:pt x="409062" y="111922"/>
                  </a:lnTo>
                </a:path>
                <a:path w="1116965" h="247650">
                  <a:moveTo>
                    <a:pt x="199644" y="100520"/>
                  </a:moveTo>
                  <a:lnTo>
                    <a:pt x="199644" y="111922"/>
                  </a:lnTo>
                </a:path>
                <a:path w="1116965" h="247650">
                  <a:moveTo>
                    <a:pt x="201041" y="113550"/>
                  </a:moveTo>
                  <a:lnTo>
                    <a:pt x="213606" y="113550"/>
                  </a:lnTo>
                </a:path>
                <a:path w="1116965" h="247650">
                  <a:moveTo>
                    <a:pt x="410458" y="113550"/>
                  </a:moveTo>
                  <a:lnTo>
                    <a:pt x="423023" y="113550"/>
                  </a:lnTo>
                </a:path>
                <a:path w="1116965" h="247650">
                  <a:moveTo>
                    <a:pt x="619876" y="113318"/>
                  </a:moveTo>
                  <a:lnTo>
                    <a:pt x="632441" y="113318"/>
                  </a:lnTo>
                </a:path>
                <a:path w="1116965" h="247650">
                  <a:moveTo>
                    <a:pt x="829294" y="113318"/>
                  </a:moveTo>
                  <a:lnTo>
                    <a:pt x="841859" y="113318"/>
                  </a:lnTo>
                </a:path>
                <a:path w="1116965" h="247650">
                  <a:moveTo>
                    <a:pt x="1038711" y="113318"/>
                  </a:moveTo>
                  <a:lnTo>
                    <a:pt x="1051276" y="113318"/>
                  </a:lnTo>
                </a:path>
                <a:path w="1116965" h="247650">
                  <a:moveTo>
                    <a:pt x="201041" y="138448"/>
                  </a:moveTo>
                  <a:lnTo>
                    <a:pt x="213606" y="138448"/>
                  </a:lnTo>
                </a:path>
                <a:path w="1116965" h="247650">
                  <a:moveTo>
                    <a:pt x="410458" y="138448"/>
                  </a:moveTo>
                  <a:lnTo>
                    <a:pt x="423023" y="138448"/>
                  </a:lnTo>
                </a:path>
                <a:path w="1116965" h="247650">
                  <a:moveTo>
                    <a:pt x="619876" y="138448"/>
                  </a:moveTo>
                  <a:lnTo>
                    <a:pt x="632441" y="138448"/>
                  </a:lnTo>
                </a:path>
                <a:path w="1116965" h="247650">
                  <a:moveTo>
                    <a:pt x="829294" y="138448"/>
                  </a:moveTo>
                  <a:lnTo>
                    <a:pt x="841859" y="138448"/>
                  </a:lnTo>
                </a:path>
                <a:path w="1116965" h="247650">
                  <a:moveTo>
                    <a:pt x="1038711" y="138215"/>
                  </a:moveTo>
                  <a:lnTo>
                    <a:pt x="1051509" y="138215"/>
                  </a:lnTo>
                </a:path>
                <a:path w="1116965" h="247650">
                  <a:moveTo>
                    <a:pt x="199644" y="100520"/>
                  </a:moveTo>
                  <a:lnTo>
                    <a:pt x="213606" y="100520"/>
                  </a:lnTo>
                </a:path>
                <a:path w="1116965" h="247650">
                  <a:moveTo>
                    <a:pt x="409062" y="100520"/>
                  </a:moveTo>
                  <a:lnTo>
                    <a:pt x="423023" y="100520"/>
                  </a:lnTo>
                </a:path>
                <a:path w="1116965" h="247650">
                  <a:moveTo>
                    <a:pt x="618480" y="100520"/>
                  </a:moveTo>
                  <a:lnTo>
                    <a:pt x="632441" y="100520"/>
                  </a:lnTo>
                </a:path>
                <a:path w="1116965" h="247650">
                  <a:moveTo>
                    <a:pt x="827898" y="100520"/>
                  </a:moveTo>
                  <a:lnTo>
                    <a:pt x="841859" y="100520"/>
                  </a:lnTo>
                </a:path>
                <a:path w="1116965" h="247650">
                  <a:moveTo>
                    <a:pt x="1037315" y="100520"/>
                  </a:moveTo>
                  <a:lnTo>
                    <a:pt x="1051276" y="100520"/>
                  </a:lnTo>
                </a:path>
                <a:path w="1116965" h="247650">
                  <a:moveTo>
                    <a:pt x="199644" y="111922"/>
                  </a:moveTo>
                  <a:lnTo>
                    <a:pt x="213606" y="111922"/>
                  </a:lnTo>
                </a:path>
                <a:path w="1116965" h="247650">
                  <a:moveTo>
                    <a:pt x="409062" y="111922"/>
                  </a:moveTo>
                  <a:lnTo>
                    <a:pt x="423023" y="111922"/>
                  </a:lnTo>
                </a:path>
                <a:path w="1116965" h="247650">
                  <a:moveTo>
                    <a:pt x="618480" y="111922"/>
                  </a:moveTo>
                  <a:lnTo>
                    <a:pt x="632441" y="111922"/>
                  </a:lnTo>
                </a:path>
                <a:path w="1116965" h="247650">
                  <a:moveTo>
                    <a:pt x="827898" y="111922"/>
                  </a:moveTo>
                  <a:lnTo>
                    <a:pt x="841859" y="111922"/>
                  </a:lnTo>
                </a:path>
                <a:path w="1116965" h="247650">
                  <a:moveTo>
                    <a:pt x="1037315" y="111922"/>
                  </a:moveTo>
                  <a:lnTo>
                    <a:pt x="1051276" y="111922"/>
                  </a:lnTo>
                </a:path>
                <a:path w="1116965" h="247650">
                  <a:moveTo>
                    <a:pt x="1079199" y="141240"/>
                  </a:moveTo>
                  <a:lnTo>
                    <a:pt x="1078501" y="153805"/>
                  </a:lnTo>
                </a:path>
                <a:path w="1116965" h="247650">
                  <a:moveTo>
                    <a:pt x="869781" y="141240"/>
                  </a:moveTo>
                  <a:lnTo>
                    <a:pt x="869083" y="153805"/>
                  </a:lnTo>
                </a:path>
                <a:path w="1116965" h="247650">
                  <a:moveTo>
                    <a:pt x="660131" y="141240"/>
                  </a:moveTo>
                  <a:lnTo>
                    <a:pt x="659665" y="153805"/>
                  </a:lnTo>
                </a:path>
                <a:path w="1116965" h="247650">
                  <a:moveTo>
                    <a:pt x="450713" y="141240"/>
                  </a:moveTo>
                  <a:lnTo>
                    <a:pt x="450248" y="153805"/>
                  </a:lnTo>
                </a:path>
                <a:path w="1116965" h="247650">
                  <a:moveTo>
                    <a:pt x="241295" y="141240"/>
                  </a:moveTo>
                  <a:lnTo>
                    <a:pt x="240830" y="153805"/>
                  </a:lnTo>
                </a:path>
                <a:path w="1116965" h="247650">
                  <a:moveTo>
                    <a:pt x="1081526" y="138215"/>
                  </a:moveTo>
                  <a:lnTo>
                    <a:pt x="1051276" y="138215"/>
                  </a:lnTo>
                </a:path>
                <a:path w="1116965" h="247650">
                  <a:moveTo>
                    <a:pt x="872108" y="138448"/>
                  </a:moveTo>
                  <a:lnTo>
                    <a:pt x="841859" y="138448"/>
                  </a:lnTo>
                </a:path>
                <a:path w="1116965" h="247650">
                  <a:moveTo>
                    <a:pt x="662690" y="138448"/>
                  </a:moveTo>
                  <a:lnTo>
                    <a:pt x="632441" y="138448"/>
                  </a:lnTo>
                </a:path>
                <a:path w="1116965" h="247650">
                  <a:moveTo>
                    <a:pt x="453273" y="138448"/>
                  </a:moveTo>
                  <a:lnTo>
                    <a:pt x="423023" y="138448"/>
                  </a:lnTo>
                </a:path>
                <a:path w="1116965" h="247650">
                  <a:moveTo>
                    <a:pt x="243855" y="138448"/>
                  </a:moveTo>
                  <a:lnTo>
                    <a:pt x="213606" y="138448"/>
                  </a:lnTo>
                </a:path>
                <a:path w="1116965" h="247650">
                  <a:moveTo>
                    <a:pt x="1081526" y="115877"/>
                  </a:moveTo>
                  <a:lnTo>
                    <a:pt x="1081526" y="138215"/>
                  </a:lnTo>
                </a:path>
                <a:path w="1116965" h="247650">
                  <a:moveTo>
                    <a:pt x="872108" y="115877"/>
                  </a:moveTo>
                  <a:lnTo>
                    <a:pt x="872108" y="138448"/>
                  </a:lnTo>
                </a:path>
                <a:path w="1116965" h="247650">
                  <a:moveTo>
                    <a:pt x="662690" y="115877"/>
                  </a:moveTo>
                  <a:lnTo>
                    <a:pt x="662690" y="138448"/>
                  </a:lnTo>
                </a:path>
                <a:path w="1116965" h="247650">
                  <a:moveTo>
                    <a:pt x="453273" y="115877"/>
                  </a:moveTo>
                  <a:lnTo>
                    <a:pt x="453273" y="138448"/>
                  </a:lnTo>
                </a:path>
                <a:path w="1116965" h="247650">
                  <a:moveTo>
                    <a:pt x="243855" y="115877"/>
                  </a:moveTo>
                  <a:lnTo>
                    <a:pt x="243855" y="138448"/>
                  </a:lnTo>
                </a:path>
                <a:path w="1116965" h="247650">
                  <a:moveTo>
                    <a:pt x="213606" y="113550"/>
                  </a:moveTo>
                  <a:lnTo>
                    <a:pt x="230359" y="113550"/>
                  </a:lnTo>
                </a:path>
                <a:path w="1116965" h="247650">
                  <a:moveTo>
                    <a:pt x="423023" y="113550"/>
                  </a:moveTo>
                  <a:lnTo>
                    <a:pt x="439777" y="113550"/>
                  </a:lnTo>
                </a:path>
                <a:path w="1116965" h="247650">
                  <a:moveTo>
                    <a:pt x="632441" y="113318"/>
                  </a:moveTo>
                  <a:lnTo>
                    <a:pt x="649194" y="113318"/>
                  </a:lnTo>
                </a:path>
                <a:path w="1116965" h="247650">
                  <a:moveTo>
                    <a:pt x="841859" y="113318"/>
                  </a:moveTo>
                  <a:lnTo>
                    <a:pt x="858612" y="113318"/>
                  </a:lnTo>
                </a:path>
                <a:path w="1116965" h="247650">
                  <a:moveTo>
                    <a:pt x="1051276" y="113318"/>
                  </a:moveTo>
                  <a:lnTo>
                    <a:pt x="1068030" y="113318"/>
                  </a:lnTo>
                  <a:lnTo>
                    <a:pt x="1081526" y="115877"/>
                  </a:lnTo>
                </a:path>
                <a:path w="1116965" h="247650">
                  <a:moveTo>
                    <a:pt x="858612" y="113318"/>
                  </a:moveTo>
                  <a:lnTo>
                    <a:pt x="872108" y="115877"/>
                  </a:lnTo>
                </a:path>
                <a:path w="1116965" h="247650">
                  <a:moveTo>
                    <a:pt x="649194" y="113318"/>
                  </a:moveTo>
                  <a:lnTo>
                    <a:pt x="662690" y="115877"/>
                  </a:lnTo>
                </a:path>
                <a:path w="1116965" h="247650">
                  <a:moveTo>
                    <a:pt x="439777" y="113550"/>
                  </a:moveTo>
                  <a:lnTo>
                    <a:pt x="453273" y="115877"/>
                  </a:lnTo>
                </a:path>
                <a:path w="1116965" h="247650">
                  <a:moveTo>
                    <a:pt x="230359" y="113550"/>
                  </a:moveTo>
                  <a:lnTo>
                    <a:pt x="243855" y="115877"/>
                  </a:lnTo>
                </a:path>
                <a:path w="1116965" h="247650">
                  <a:moveTo>
                    <a:pt x="1071986" y="139611"/>
                  </a:moveTo>
                  <a:lnTo>
                    <a:pt x="1078966" y="141240"/>
                  </a:lnTo>
                </a:path>
                <a:path w="1116965" h="247650">
                  <a:moveTo>
                    <a:pt x="862568" y="139611"/>
                  </a:moveTo>
                  <a:lnTo>
                    <a:pt x="869548" y="141240"/>
                  </a:lnTo>
                </a:path>
                <a:path w="1116965" h="247650">
                  <a:moveTo>
                    <a:pt x="653150" y="139611"/>
                  </a:moveTo>
                  <a:lnTo>
                    <a:pt x="660131" y="141240"/>
                  </a:lnTo>
                </a:path>
                <a:path w="1116965" h="247650">
                  <a:moveTo>
                    <a:pt x="443732" y="139611"/>
                  </a:moveTo>
                  <a:lnTo>
                    <a:pt x="450713" y="141240"/>
                  </a:lnTo>
                </a:path>
                <a:path w="1116965" h="247650">
                  <a:moveTo>
                    <a:pt x="241295" y="141240"/>
                  </a:moveTo>
                  <a:lnTo>
                    <a:pt x="234315" y="139611"/>
                  </a:lnTo>
                  <a:lnTo>
                    <a:pt x="213606" y="139611"/>
                  </a:lnTo>
                </a:path>
                <a:path w="1116965" h="247650">
                  <a:moveTo>
                    <a:pt x="423023" y="139611"/>
                  </a:moveTo>
                  <a:lnTo>
                    <a:pt x="443732" y="139611"/>
                  </a:lnTo>
                </a:path>
                <a:path w="1116965" h="247650">
                  <a:moveTo>
                    <a:pt x="632441" y="139611"/>
                  </a:moveTo>
                  <a:lnTo>
                    <a:pt x="653150" y="139611"/>
                  </a:lnTo>
                </a:path>
                <a:path w="1116965" h="247650">
                  <a:moveTo>
                    <a:pt x="841859" y="139611"/>
                  </a:moveTo>
                  <a:lnTo>
                    <a:pt x="862568" y="139611"/>
                  </a:lnTo>
                </a:path>
                <a:path w="1116965" h="247650">
                  <a:moveTo>
                    <a:pt x="1051509" y="139611"/>
                  </a:moveTo>
                  <a:lnTo>
                    <a:pt x="1071986" y="139611"/>
                  </a:lnTo>
                </a:path>
                <a:path w="1116965" h="247650">
                  <a:moveTo>
                    <a:pt x="1078501" y="153805"/>
                  </a:moveTo>
                  <a:lnTo>
                    <a:pt x="1071055" y="157063"/>
                  </a:lnTo>
                </a:path>
                <a:path w="1116965" h="247650">
                  <a:moveTo>
                    <a:pt x="869083" y="153805"/>
                  </a:moveTo>
                  <a:lnTo>
                    <a:pt x="861637" y="157063"/>
                  </a:lnTo>
                </a:path>
                <a:path w="1116965" h="247650">
                  <a:moveTo>
                    <a:pt x="659665" y="153805"/>
                  </a:moveTo>
                  <a:lnTo>
                    <a:pt x="652219" y="157063"/>
                  </a:lnTo>
                </a:path>
                <a:path w="1116965" h="247650">
                  <a:moveTo>
                    <a:pt x="450248" y="153805"/>
                  </a:moveTo>
                  <a:lnTo>
                    <a:pt x="442802" y="157063"/>
                  </a:lnTo>
                </a:path>
                <a:path w="1116965" h="247650">
                  <a:moveTo>
                    <a:pt x="240830" y="153805"/>
                  </a:moveTo>
                  <a:lnTo>
                    <a:pt x="233384" y="157063"/>
                  </a:lnTo>
                </a:path>
                <a:path w="1116965" h="247650">
                  <a:moveTo>
                    <a:pt x="1075941" y="111922"/>
                  </a:moveTo>
                  <a:lnTo>
                    <a:pt x="1051509" y="111922"/>
                  </a:lnTo>
                </a:path>
                <a:path w="1116965" h="247650">
                  <a:moveTo>
                    <a:pt x="866523" y="111922"/>
                  </a:moveTo>
                  <a:lnTo>
                    <a:pt x="841859" y="111922"/>
                  </a:lnTo>
                </a:path>
                <a:path w="1116965" h="247650">
                  <a:moveTo>
                    <a:pt x="657106" y="111922"/>
                  </a:moveTo>
                  <a:lnTo>
                    <a:pt x="632441" y="111922"/>
                  </a:lnTo>
                </a:path>
                <a:path w="1116965" h="247650">
                  <a:moveTo>
                    <a:pt x="447688" y="111922"/>
                  </a:moveTo>
                  <a:lnTo>
                    <a:pt x="423023" y="111922"/>
                  </a:lnTo>
                </a:path>
                <a:path w="1116965" h="247650">
                  <a:moveTo>
                    <a:pt x="238270" y="111922"/>
                  </a:moveTo>
                  <a:lnTo>
                    <a:pt x="213606" y="111922"/>
                  </a:lnTo>
                </a:path>
                <a:path w="1116965" h="247650">
                  <a:moveTo>
                    <a:pt x="1075941" y="100520"/>
                  </a:moveTo>
                  <a:lnTo>
                    <a:pt x="1075941" y="111922"/>
                  </a:lnTo>
                </a:path>
                <a:path w="1116965" h="247650">
                  <a:moveTo>
                    <a:pt x="866523" y="100520"/>
                  </a:moveTo>
                  <a:lnTo>
                    <a:pt x="866523" y="111922"/>
                  </a:lnTo>
                </a:path>
                <a:path w="1116965" h="247650">
                  <a:moveTo>
                    <a:pt x="657106" y="100520"/>
                  </a:moveTo>
                  <a:lnTo>
                    <a:pt x="657106" y="111922"/>
                  </a:lnTo>
                </a:path>
                <a:path w="1116965" h="247650">
                  <a:moveTo>
                    <a:pt x="447688" y="100520"/>
                  </a:moveTo>
                  <a:lnTo>
                    <a:pt x="447688" y="111922"/>
                  </a:lnTo>
                </a:path>
                <a:path w="1116965" h="247650">
                  <a:moveTo>
                    <a:pt x="238270" y="111922"/>
                  </a:moveTo>
                  <a:lnTo>
                    <a:pt x="238270" y="100520"/>
                  </a:lnTo>
                  <a:lnTo>
                    <a:pt x="213606" y="100520"/>
                  </a:lnTo>
                </a:path>
                <a:path w="1116965" h="247650">
                  <a:moveTo>
                    <a:pt x="423023" y="100520"/>
                  </a:moveTo>
                  <a:lnTo>
                    <a:pt x="447688" y="100520"/>
                  </a:lnTo>
                </a:path>
                <a:path w="1116965" h="247650">
                  <a:moveTo>
                    <a:pt x="632441" y="100520"/>
                  </a:moveTo>
                  <a:lnTo>
                    <a:pt x="657106" y="100520"/>
                  </a:lnTo>
                </a:path>
                <a:path w="1116965" h="247650">
                  <a:moveTo>
                    <a:pt x="841859" y="100520"/>
                  </a:moveTo>
                  <a:lnTo>
                    <a:pt x="866523" y="100520"/>
                  </a:lnTo>
                </a:path>
                <a:path w="1116965" h="247650">
                  <a:moveTo>
                    <a:pt x="1051276" y="100520"/>
                  </a:moveTo>
                  <a:lnTo>
                    <a:pt x="1075941" y="100520"/>
                  </a:lnTo>
                </a:path>
                <a:path w="1116965" h="247650">
                  <a:moveTo>
                    <a:pt x="1081991" y="114714"/>
                  </a:moveTo>
                  <a:lnTo>
                    <a:pt x="1081060" y="114714"/>
                  </a:lnTo>
                </a:path>
                <a:path w="1116965" h="247650">
                  <a:moveTo>
                    <a:pt x="902590" y="114714"/>
                  </a:moveTo>
                  <a:lnTo>
                    <a:pt x="871643" y="114714"/>
                  </a:lnTo>
                </a:path>
                <a:path w="1116965" h="247650">
                  <a:moveTo>
                    <a:pt x="693172" y="114714"/>
                  </a:moveTo>
                  <a:lnTo>
                    <a:pt x="662225" y="114714"/>
                  </a:lnTo>
                </a:path>
                <a:path w="1116965" h="247650">
                  <a:moveTo>
                    <a:pt x="483754" y="114714"/>
                  </a:moveTo>
                  <a:lnTo>
                    <a:pt x="452807" y="114714"/>
                  </a:lnTo>
                </a:path>
                <a:path w="1116965" h="247650">
                  <a:moveTo>
                    <a:pt x="274337" y="114714"/>
                  </a:moveTo>
                  <a:lnTo>
                    <a:pt x="243389" y="114714"/>
                  </a:lnTo>
                </a:path>
                <a:path w="1116965" h="247650">
                  <a:moveTo>
                    <a:pt x="64919" y="114714"/>
                  </a:moveTo>
                  <a:lnTo>
                    <a:pt x="35135" y="114714"/>
                  </a:lnTo>
                </a:path>
                <a:path w="1116965" h="247650">
                  <a:moveTo>
                    <a:pt x="902590" y="100520"/>
                  </a:moveTo>
                  <a:lnTo>
                    <a:pt x="902590" y="114714"/>
                  </a:lnTo>
                </a:path>
                <a:path w="1116965" h="247650">
                  <a:moveTo>
                    <a:pt x="693172" y="100520"/>
                  </a:moveTo>
                  <a:lnTo>
                    <a:pt x="693172" y="114714"/>
                  </a:lnTo>
                </a:path>
                <a:path w="1116965" h="247650">
                  <a:moveTo>
                    <a:pt x="483754" y="100520"/>
                  </a:moveTo>
                  <a:lnTo>
                    <a:pt x="483754" y="114714"/>
                  </a:lnTo>
                </a:path>
                <a:path w="1116965" h="247650">
                  <a:moveTo>
                    <a:pt x="274337" y="100520"/>
                  </a:moveTo>
                  <a:lnTo>
                    <a:pt x="274337" y="114714"/>
                  </a:lnTo>
                </a:path>
                <a:path w="1116965" h="247650">
                  <a:moveTo>
                    <a:pt x="64919" y="114714"/>
                  </a:moveTo>
                  <a:lnTo>
                    <a:pt x="64919" y="100520"/>
                  </a:lnTo>
                  <a:lnTo>
                    <a:pt x="35135" y="100520"/>
                  </a:lnTo>
                </a:path>
                <a:path w="1116965" h="247650">
                  <a:moveTo>
                    <a:pt x="239666" y="100520"/>
                  </a:moveTo>
                  <a:lnTo>
                    <a:pt x="274337" y="100520"/>
                  </a:lnTo>
                </a:path>
                <a:path w="1116965" h="247650">
                  <a:moveTo>
                    <a:pt x="449084" y="100520"/>
                  </a:moveTo>
                  <a:lnTo>
                    <a:pt x="483754" y="100520"/>
                  </a:lnTo>
                </a:path>
                <a:path w="1116965" h="247650">
                  <a:moveTo>
                    <a:pt x="658502" y="100520"/>
                  </a:moveTo>
                  <a:lnTo>
                    <a:pt x="693172" y="100520"/>
                  </a:lnTo>
                </a:path>
                <a:path w="1116965" h="247650">
                  <a:moveTo>
                    <a:pt x="867920" y="100520"/>
                  </a:moveTo>
                  <a:lnTo>
                    <a:pt x="902590" y="100520"/>
                  </a:lnTo>
                </a:path>
                <a:path w="1116965" h="247650">
                  <a:moveTo>
                    <a:pt x="1081991" y="100520"/>
                  </a:moveTo>
                  <a:lnTo>
                    <a:pt x="1077337" y="100520"/>
                  </a:lnTo>
                  <a:lnTo>
                    <a:pt x="1077337" y="111922"/>
                  </a:lnTo>
                </a:path>
                <a:path w="1116965" h="247650">
                  <a:moveTo>
                    <a:pt x="867920" y="100520"/>
                  </a:moveTo>
                  <a:lnTo>
                    <a:pt x="867920" y="111922"/>
                  </a:lnTo>
                </a:path>
                <a:path w="1116965" h="247650">
                  <a:moveTo>
                    <a:pt x="658502" y="100520"/>
                  </a:moveTo>
                  <a:lnTo>
                    <a:pt x="658502" y="111922"/>
                  </a:lnTo>
                </a:path>
                <a:path w="1116965" h="247650">
                  <a:moveTo>
                    <a:pt x="449084" y="100520"/>
                  </a:moveTo>
                  <a:lnTo>
                    <a:pt x="449084" y="111922"/>
                  </a:lnTo>
                </a:path>
                <a:path w="1116965" h="247650">
                  <a:moveTo>
                    <a:pt x="239666" y="100520"/>
                  </a:moveTo>
                  <a:lnTo>
                    <a:pt x="239666" y="111922"/>
                  </a:lnTo>
                </a:path>
                <a:path w="1116965" h="247650">
                  <a:moveTo>
                    <a:pt x="1077337" y="111922"/>
                  </a:moveTo>
                  <a:lnTo>
                    <a:pt x="1081060" y="114714"/>
                  </a:lnTo>
                </a:path>
                <a:path w="1116965" h="247650">
                  <a:moveTo>
                    <a:pt x="867920" y="111922"/>
                  </a:moveTo>
                  <a:lnTo>
                    <a:pt x="871643" y="114714"/>
                  </a:lnTo>
                </a:path>
                <a:path w="1116965" h="247650">
                  <a:moveTo>
                    <a:pt x="658502" y="111922"/>
                  </a:moveTo>
                  <a:lnTo>
                    <a:pt x="662225" y="114714"/>
                  </a:lnTo>
                </a:path>
                <a:path w="1116965" h="247650">
                  <a:moveTo>
                    <a:pt x="449084" y="111922"/>
                  </a:moveTo>
                  <a:lnTo>
                    <a:pt x="452807" y="114714"/>
                  </a:lnTo>
                </a:path>
                <a:path w="1116965" h="247650">
                  <a:moveTo>
                    <a:pt x="239666" y="111922"/>
                  </a:moveTo>
                  <a:lnTo>
                    <a:pt x="243389" y="114714"/>
                  </a:lnTo>
                </a:path>
                <a:path w="1116965" h="247650">
                  <a:moveTo>
                    <a:pt x="1051276" y="97728"/>
                  </a:moveTo>
                  <a:lnTo>
                    <a:pt x="1048019" y="97728"/>
                  </a:lnTo>
                </a:path>
                <a:path w="1116965" h="247650">
                  <a:moveTo>
                    <a:pt x="841859" y="97728"/>
                  </a:moveTo>
                  <a:lnTo>
                    <a:pt x="838601" y="97728"/>
                  </a:lnTo>
                </a:path>
                <a:path w="1116965" h="247650">
                  <a:moveTo>
                    <a:pt x="632441" y="97728"/>
                  </a:moveTo>
                  <a:lnTo>
                    <a:pt x="629183" y="97728"/>
                  </a:lnTo>
                </a:path>
                <a:path w="1116965" h="247650">
                  <a:moveTo>
                    <a:pt x="423023" y="97728"/>
                  </a:moveTo>
                  <a:lnTo>
                    <a:pt x="419766" y="97728"/>
                  </a:lnTo>
                </a:path>
                <a:path w="1116965" h="247650">
                  <a:moveTo>
                    <a:pt x="213606" y="97728"/>
                  </a:moveTo>
                  <a:lnTo>
                    <a:pt x="210348" y="97728"/>
                  </a:lnTo>
                </a:path>
                <a:path w="1116965" h="247650">
                  <a:moveTo>
                    <a:pt x="1081991" y="97728"/>
                  </a:moveTo>
                  <a:lnTo>
                    <a:pt x="1051276" y="97728"/>
                  </a:lnTo>
                </a:path>
                <a:path w="1116965" h="247650">
                  <a:moveTo>
                    <a:pt x="903288" y="97728"/>
                  </a:moveTo>
                  <a:lnTo>
                    <a:pt x="841859" y="97728"/>
                  </a:lnTo>
                </a:path>
                <a:path w="1116965" h="247650">
                  <a:moveTo>
                    <a:pt x="693870" y="97728"/>
                  </a:moveTo>
                  <a:lnTo>
                    <a:pt x="632441" y="97728"/>
                  </a:lnTo>
                </a:path>
                <a:path w="1116965" h="247650">
                  <a:moveTo>
                    <a:pt x="484452" y="97728"/>
                  </a:moveTo>
                  <a:lnTo>
                    <a:pt x="423023" y="97728"/>
                  </a:lnTo>
                </a:path>
                <a:path w="1116965" h="247650">
                  <a:moveTo>
                    <a:pt x="275035" y="97728"/>
                  </a:moveTo>
                  <a:lnTo>
                    <a:pt x="213606" y="97728"/>
                  </a:lnTo>
                </a:path>
                <a:path w="1116965" h="247650">
                  <a:moveTo>
                    <a:pt x="65617" y="97728"/>
                  </a:moveTo>
                  <a:lnTo>
                    <a:pt x="34902" y="97728"/>
                  </a:lnTo>
                </a:path>
                <a:path w="1116965" h="247650">
                  <a:moveTo>
                    <a:pt x="903288" y="87257"/>
                  </a:moveTo>
                  <a:lnTo>
                    <a:pt x="903288" y="97728"/>
                  </a:lnTo>
                </a:path>
                <a:path w="1116965" h="247650">
                  <a:moveTo>
                    <a:pt x="693870" y="87257"/>
                  </a:moveTo>
                  <a:lnTo>
                    <a:pt x="693870" y="97728"/>
                  </a:lnTo>
                </a:path>
                <a:path w="1116965" h="247650">
                  <a:moveTo>
                    <a:pt x="484452" y="87257"/>
                  </a:moveTo>
                  <a:lnTo>
                    <a:pt x="484452" y="97728"/>
                  </a:lnTo>
                </a:path>
                <a:path w="1116965" h="247650">
                  <a:moveTo>
                    <a:pt x="275035" y="87257"/>
                  </a:moveTo>
                  <a:lnTo>
                    <a:pt x="275035" y="97728"/>
                  </a:lnTo>
                </a:path>
                <a:path w="1116965" h="247650">
                  <a:moveTo>
                    <a:pt x="65617" y="87257"/>
                  </a:moveTo>
                  <a:lnTo>
                    <a:pt x="65617" y="97728"/>
                  </a:lnTo>
                </a:path>
                <a:path w="1116965" h="247650">
                  <a:moveTo>
                    <a:pt x="1049415" y="230126"/>
                  </a:moveTo>
                  <a:lnTo>
                    <a:pt x="1049415" y="246182"/>
                  </a:lnTo>
                </a:path>
                <a:path w="1116965" h="247650">
                  <a:moveTo>
                    <a:pt x="839997" y="230126"/>
                  </a:moveTo>
                  <a:lnTo>
                    <a:pt x="839997" y="237572"/>
                  </a:lnTo>
                </a:path>
                <a:path w="1116965" h="247650">
                  <a:moveTo>
                    <a:pt x="171489" y="226869"/>
                  </a:moveTo>
                  <a:lnTo>
                    <a:pt x="177074" y="226869"/>
                  </a:lnTo>
                </a:path>
                <a:path w="1116965" h="247650">
                  <a:moveTo>
                    <a:pt x="590325" y="226869"/>
                  </a:moveTo>
                  <a:lnTo>
                    <a:pt x="628253" y="226869"/>
                  </a:lnTo>
                </a:path>
                <a:path w="1116965" h="247650">
                  <a:moveTo>
                    <a:pt x="799742" y="226869"/>
                  </a:moveTo>
                  <a:lnTo>
                    <a:pt x="837670" y="226869"/>
                  </a:lnTo>
                </a:path>
                <a:path w="1116965" h="247650">
                  <a:moveTo>
                    <a:pt x="1047088" y="226869"/>
                  </a:moveTo>
                  <a:lnTo>
                    <a:pt x="1009160" y="226869"/>
                  </a:lnTo>
                  <a:lnTo>
                    <a:pt x="1009160" y="244553"/>
                  </a:lnTo>
                </a:path>
                <a:path w="1116965" h="247650">
                  <a:moveTo>
                    <a:pt x="799742" y="226869"/>
                  </a:moveTo>
                  <a:lnTo>
                    <a:pt x="799742" y="235943"/>
                  </a:lnTo>
                </a:path>
                <a:path w="1116965" h="247650">
                  <a:moveTo>
                    <a:pt x="590325" y="226869"/>
                  </a:moveTo>
                  <a:lnTo>
                    <a:pt x="590325" y="227101"/>
                  </a:lnTo>
                </a:path>
                <a:path w="1116965" h="247650">
                  <a:moveTo>
                    <a:pt x="171489" y="226869"/>
                  </a:moveTo>
                  <a:lnTo>
                    <a:pt x="171489" y="227101"/>
                  </a:lnTo>
                </a:path>
                <a:path w="1116965" h="247650">
                  <a:moveTo>
                    <a:pt x="1047088" y="226869"/>
                  </a:moveTo>
                  <a:lnTo>
                    <a:pt x="1049415" y="230126"/>
                  </a:lnTo>
                </a:path>
                <a:path w="1116965" h="247650">
                  <a:moveTo>
                    <a:pt x="837670" y="226869"/>
                  </a:moveTo>
                  <a:lnTo>
                    <a:pt x="839997" y="230126"/>
                  </a:lnTo>
                </a:path>
                <a:path w="1116965" h="247650">
                  <a:moveTo>
                    <a:pt x="628253" y="226869"/>
                  </a:moveTo>
                  <a:lnTo>
                    <a:pt x="629649" y="228730"/>
                  </a:lnTo>
                </a:path>
                <a:path w="1116965" h="247650">
                  <a:moveTo>
                    <a:pt x="1081060" y="230126"/>
                  </a:moveTo>
                  <a:lnTo>
                    <a:pt x="1081060" y="242226"/>
                  </a:lnTo>
                </a:path>
                <a:path w="1116965" h="247650">
                  <a:moveTo>
                    <a:pt x="871643" y="230126"/>
                  </a:moveTo>
                  <a:lnTo>
                    <a:pt x="871643" y="238736"/>
                  </a:lnTo>
                </a:path>
                <a:path w="1116965" h="247650">
                  <a:moveTo>
                    <a:pt x="662225" y="230126"/>
                  </a:moveTo>
                  <a:lnTo>
                    <a:pt x="660363" y="230126"/>
                  </a:lnTo>
                </a:path>
                <a:path w="1116965" h="247650">
                  <a:moveTo>
                    <a:pt x="842091" y="230126"/>
                  </a:moveTo>
                  <a:lnTo>
                    <a:pt x="871643" y="230126"/>
                  </a:lnTo>
                </a:path>
                <a:path w="1116965" h="247650">
                  <a:moveTo>
                    <a:pt x="1081060" y="230126"/>
                  </a:moveTo>
                  <a:lnTo>
                    <a:pt x="1051509" y="230126"/>
                  </a:lnTo>
                  <a:lnTo>
                    <a:pt x="1051509" y="246182"/>
                  </a:lnTo>
                </a:path>
                <a:path w="1116965" h="247650">
                  <a:moveTo>
                    <a:pt x="842091" y="230126"/>
                  </a:moveTo>
                  <a:lnTo>
                    <a:pt x="842091" y="237572"/>
                  </a:lnTo>
                </a:path>
                <a:path w="1116965" h="247650">
                  <a:moveTo>
                    <a:pt x="1081060" y="242226"/>
                  </a:moveTo>
                  <a:lnTo>
                    <a:pt x="1078268" y="247345"/>
                  </a:lnTo>
                </a:path>
                <a:path w="1116965" h="247650">
                  <a:moveTo>
                    <a:pt x="202902" y="169628"/>
                  </a:moveTo>
                  <a:lnTo>
                    <a:pt x="213140" y="169628"/>
                  </a:lnTo>
                </a:path>
                <a:path w="1116965" h="247650">
                  <a:moveTo>
                    <a:pt x="412320" y="169628"/>
                  </a:moveTo>
                  <a:lnTo>
                    <a:pt x="422558" y="169628"/>
                  </a:lnTo>
                </a:path>
                <a:path w="1116965" h="247650">
                  <a:moveTo>
                    <a:pt x="621737" y="169628"/>
                  </a:moveTo>
                  <a:lnTo>
                    <a:pt x="631976" y="169628"/>
                  </a:lnTo>
                </a:path>
                <a:path w="1116965" h="247650">
                  <a:moveTo>
                    <a:pt x="831155" y="169628"/>
                  </a:moveTo>
                  <a:lnTo>
                    <a:pt x="841393" y="169628"/>
                  </a:lnTo>
                </a:path>
                <a:path w="1116965" h="247650">
                  <a:moveTo>
                    <a:pt x="1040573" y="169628"/>
                  </a:moveTo>
                  <a:lnTo>
                    <a:pt x="1050811" y="169395"/>
                  </a:lnTo>
                </a:path>
                <a:path w="1116965" h="247650">
                  <a:moveTo>
                    <a:pt x="202902" y="186149"/>
                  </a:moveTo>
                  <a:lnTo>
                    <a:pt x="213606" y="186149"/>
                  </a:lnTo>
                </a:path>
                <a:path w="1116965" h="247650">
                  <a:moveTo>
                    <a:pt x="412320" y="186149"/>
                  </a:moveTo>
                  <a:lnTo>
                    <a:pt x="423023" y="186149"/>
                  </a:lnTo>
                </a:path>
                <a:path w="1116965" h="247650">
                  <a:moveTo>
                    <a:pt x="621737" y="186149"/>
                  </a:moveTo>
                  <a:lnTo>
                    <a:pt x="632441" y="186149"/>
                  </a:lnTo>
                </a:path>
                <a:path w="1116965" h="247650">
                  <a:moveTo>
                    <a:pt x="831155" y="186149"/>
                  </a:moveTo>
                  <a:lnTo>
                    <a:pt x="842091" y="186149"/>
                  </a:lnTo>
                </a:path>
                <a:path w="1116965" h="247650">
                  <a:moveTo>
                    <a:pt x="1040573" y="186149"/>
                  </a:moveTo>
                  <a:lnTo>
                    <a:pt x="1051509" y="186149"/>
                  </a:lnTo>
                </a:path>
                <a:path w="1116965" h="247650">
                  <a:moveTo>
                    <a:pt x="1016606" y="157994"/>
                  </a:moveTo>
                  <a:lnTo>
                    <a:pt x="1016606" y="168930"/>
                  </a:lnTo>
                </a:path>
                <a:path w="1116965" h="247650">
                  <a:moveTo>
                    <a:pt x="807188" y="157994"/>
                  </a:moveTo>
                  <a:lnTo>
                    <a:pt x="807188" y="168930"/>
                  </a:lnTo>
                </a:path>
                <a:path w="1116965" h="247650">
                  <a:moveTo>
                    <a:pt x="597771" y="157994"/>
                  </a:moveTo>
                  <a:lnTo>
                    <a:pt x="597771" y="168930"/>
                  </a:lnTo>
                </a:path>
                <a:path w="1116965" h="247650">
                  <a:moveTo>
                    <a:pt x="388353" y="157994"/>
                  </a:moveTo>
                  <a:lnTo>
                    <a:pt x="388353" y="168930"/>
                  </a:lnTo>
                </a:path>
                <a:path w="1116965" h="247650">
                  <a:moveTo>
                    <a:pt x="178935" y="157994"/>
                  </a:moveTo>
                  <a:lnTo>
                    <a:pt x="178935" y="168930"/>
                  </a:lnTo>
                </a:path>
                <a:path w="1116965" h="247650">
                  <a:moveTo>
                    <a:pt x="1051509" y="168930"/>
                  </a:moveTo>
                  <a:lnTo>
                    <a:pt x="1016606" y="168930"/>
                  </a:lnTo>
                </a:path>
                <a:path w="1116965" h="247650">
                  <a:moveTo>
                    <a:pt x="841859" y="168930"/>
                  </a:moveTo>
                  <a:lnTo>
                    <a:pt x="807188" y="168930"/>
                  </a:lnTo>
                </a:path>
                <a:path w="1116965" h="247650">
                  <a:moveTo>
                    <a:pt x="632441" y="168930"/>
                  </a:moveTo>
                  <a:lnTo>
                    <a:pt x="597771" y="168930"/>
                  </a:lnTo>
                </a:path>
                <a:path w="1116965" h="247650">
                  <a:moveTo>
                    <a:pt x="423023" y="168930"/>
                  </a:moveTo>
                  <a:lnTo>
                    <a:pt x="388353" y="168930"/>
                  </a:lnTo>
                </a:path>
                <a:path w="1116965" h="247650">
                  <a:moveTo>
                    <a:pt x="213606" y="168930"/>
                  </a:moveTo>
                  <a:lnTo>
                    <a:pt x="178935" y="168930"/>
                  </a:lnTo>
                </a:path>
                <a:path w="1116965" h="247650">
                  <a:moveTo>
                    <a:pt x="178935" y="157994"/>
                  </a:moveTo>
                  <a:lnTo>
                    <a:pt x="213606" y="157994"/>
                  </a:lnTo>
                </a:path>
                <a:path w="1116965" h="247650">
                  <a:moveTo>
                    <a:pt x="388353" y="157994"/>
                  </a:moveTo>
                  <a:lnTo>
                    <a:pt x="423023" y="157994"/>
                  </a:lnTo>
                </a:path>
                <a:path w="1116965" h="247650">
                  <a:moveTo>
                    <a:pt x="597771" y="157994"/>
                  </a:moveTo>
                  <a:lnTo>
                    <a:pt x="632441" y="157994"/>
                  </a:lnTo>
                </a:path>
                <a:path w="1116965" h="247650">
                  <a:moveTo>
                    <a:pt x="807188" y="157994"/>
                  </a:moveTo>
                  <a:lnTo>
                    <a:pt x="841859" y="157994"/>
                  </a:lnTo>
                </a:path>
                <a:path w="1116965" h="247650">
                  <a:moveTo>
                    <a:pt x="1016606" y="157994"/>
                  </a:moveTo>
                  <a:lnTo>
                    <a:pt x="1051509" y="157994"/>
                  </a:lnTo>
                </a:path>
                <a:path w="1116965" h="247650">
                  <a:moveTo>
                    <a:pt x="1047321" y="214304"/>
                  </a:moveTo>
                  <a:lnTo>
                    <a:pt x="998457" y="214304"/>
                  </a:lnTo>
                </a:path>
                <a:path w="1116965" h="247650">
                  <a:moveTo>
                    <a:pt x="837903" y="214304"/>
                  </a:moveTo>
                  <a:lnTo>
                    <a:pt x="789039" y="214304"/>
                  </a:lnTo>
                </a:path>
                <a:path w="1116965" h="247650">
                  <a:moveTo>
                    <a:pt x="628485" y="214304"/>
                  </a:moveTo>
                  <a:lnTo>
                    <a:pt x="579621" y="214304"/>
                  </a:lnTo>
                </a:path>
                <a:path w="1116965" h="247650">
                  <a:moveTo>
                    <a:pt x="419068" y="214304"/>
                  </a:moveTo>
                  <a:lnTo>
                    <a:pt x="370203" y="214304"/>
                  </a:lnTo>
                </a:path>
                <a:path w="1116965" h="247650">
                  <a:moveTo>
                    <a:pt x="209650" y="214304"/>
                  </a:moveTo>
                  <a:lnTo>
                    <a:pt x="160786" y="214304"/>
                  </a:lnTo>
                </a:path>
                <a:path w="1116965" h="247650">
                  <a:moveTo>
                    <a:pt x="152176" y="170559"/>
                  </a:moveTo>
                  <a:lnTo>
                    <a:pt x="191268" y="170559"/>
                  </a:lnTo>
                </a:path>
                <a:path w="1116965" h="247650">
                  <a:moveTo>
                    <a:pt x="361594" y="170559"/>
                  </a:moveTo>
                  <a:lnTo>
                    <a:pt x="400685" y="170559"/>
                  </a:lnTo>
                </a:path>
                <a:path w="1116965" h="247650">
                  <a:moveTo>
                    <a:pt x="571012" y="170559"/>
                  </a:moveTo>
                  <a:lnTo>
                    <a:pt x="610103" y="170559"/>
                  </a:lnTo>
                </a:path>
                <a:path w="1116965" h="247650">
                  <a:moveTo>
                    <a:pt x="780430" y="170559"/>
                  </a:moveTo>
                  <a:lnTo>
                    <a:pt x="819521" y="170559"/>
                  </a:lnTo>
                </a:path>
                <a:path w="1116965" h="247650">
                  <a:moveTo>
                    <a:pt x="989847" y="170559"/>
                  </a:moveTo>
                  <a:lnTo>
                    <a:pt x="1028939" y="170559"/>
                  </a:lnTo>
                </a:path>
                <a:path w="1116965" h="247650">
                  <a:moveTo>
                    <a:pt x="998457" y="188010"/>
                  </a:moveTo>
                  <a:lnTo>
                    <a:pt x="998457" y="214304"/>
                  </a:lnTo>
                </a:path>
                <a:path w="1116965" h="247650">
                  <a:moveTo>
                    <a:pt x="789039" y="188010"/>
                  </a:moveTo>
                  <a:lnTo>
                    <a:pt x="789039" y="214304"/>
                  </a:lnTo>
                </a:path>
                <a:path w="1116965" h="247650">
                  <a:moveTo>
                    <a:pt x="579621" y="188010"/>
                  </a:moveTo>
                  <a:lnTo>
                    <a:pt x="579621" y="214304"/>
                  </a:lnTo>
                </a:path>
                <a:path w="1116965" h="247650">
                  <a:moveTo>
                    <a:pt x="370203" y="188243"/>
                  </a:moveTo>
                  <a:lnTo>
                    <a:pt x="370203" y="214304"/>
                  </a:lnTo>
                </a:path>
                <a:path w="1116965" h="247650">
                  <a:moveTo>
                    <a:pt x="160786" y="188243"/>
                  </a:moveTo>
                  <a:lnTo>
                    <a:pt x="160786" y="214304"/>
                  </a:lnTo>
                </a:path>
                <a:path w="1116965" h="247650">
                  <a:moveTo>
                    <a:pt x="1028939" y="170559"/>
                  </a:moveTo>
                  <a:lnTo>
                    <a:pt x="1036385" y="172653"/>
                  </a:lnTo>
                </a:path>
                <a:path w="1116965" h="247650">
                  <a:moveTo>
                    <a:pt x="819521" y="170559"/>
                  </a:moveTo>
                  <a:lnTo>
                    <a:pt x="826967" y="172653"/>
                  </a:lnTo>
                </a:path>
                <a:path w="1116965" h="247650">
                  <a:moveTo>
                    <a:pt x="610103" y="170559"/>
                  </a:moveTo>
                  <a:lnTo>
                    <a:pt x="617549" y="172653"/>
                  </a:lnTo>
                </a:path>
                <a:path w="1116965" h="247650">
                  <a:moveTo>
                    <a:pt x="400685" y="170559"/>
                  </a:moveTo>
                  <a:lnTo>
                    <a:pt x="408131" y="172653"/>
                  </a:lnTo>
                </a:path>
                <a:path w="1116965" h="247650">
                  <a:moveTo>
                    <a:pt x="191268" y="170559"/>
                  </a:moveTo>
                  <a:lnTo>
                    <a:pt x="198714" y="172653"/>
                  </a:lnTo>
                </a:path>
                <a:path w="1116965" h="247650">
                  <a:moveTo>
                    <a:pt x="1036385" y="172653"/>
                  </a:moveTo>
                  <a:lnTo>
                    <a:pt x="1037781" y="186847"/>
                  </a:lnTo>
                </a:path>
                <a:path w="1116965" h="247650">
                  <a:moveTo>
                    <a:pt x="826967" y="172653"/>
                  </a:moveTo>
                  <a:lnTo>
                    <a:pt x="828363" y="186847"/>
                  </a:lnTo>
                </a:path>
                <a:path w="1116965" h="247650">
                  <a:moveTo>
                    <a:pt x="617549" y="172653"/>
                  </a:moveTo>
                  <a:lnTo>
                    <a:pt x="618945" y="186847"/>
                  </a:lnTo>
                </a:path>
                <a:path w="1116965" h="247650">
                  <a:moveTo>
                    <a:pt x="408131" y="172653"/>
                  </a:moveTo>
                  <a:lnTo>
                    <a:pt x="409527" y="186847"/>
                  </a:lnTo>
                </a:path>
                <a:path w="1116965" h="247650">
                  <a:moveTo>
                    <a:pt x="198714" y="172653"/>
                  </a:moveTo>
                  <a:lnTo>
                    <a:pt x="200110" y="186847"/>
                  </a:lnTo>
                </a:path>
                <a:path w="1116965" h="247650">
                  <a:moveTo>
                    <a:pt x="1049880" y="188010"/>
                  </a:moveTo>
                  <a:lnTo>
                    <a:pt x="1047321" y="214304"/>
                  </a:lnTo>
                </a:path>
                <a:path w="1116965" h="247650">
                  <a:moveTo>
                    <a:pt x="840463" y="188010"/>
                  </a:moveTo>
                  <a:lnTo>
                    <a:pt x="837903" y="214304"/>
                  </a:lnTo>
                </a:path>
                <a:path w="1116965" h="247650">
                  <a:moveTo>
                    <a:pt x="631045" y="188010"/>
                  </a:moveTo>
                  <a:lnTo>
                    <a:pt x="628485" y="214304"/>
                  </a:lnTo>
                </a:path>
                <a:path w="1116965" h="247650">
                  <a:moveTo>
                    <a:pt x="421627" y="188243"/>
                  </a:moveTo>
                  <a:lnTo>
                    <a:pt x="419068" y="214304"/>
                  </a:lnTo>
                </a:path>
                <a:path w="1116965" h="247650">
                  <a:moveTo>
                    <a:pt x="212209" y="188243"/>
                  </a:moveTo>
                  <a:lnTo>
                    <a:pt x="209650" y="214304"/>
                  </a:lnTo>
                </a:path>
                <a:path w="1116965" h="247650">
                  <a:moveTo>
                    <a:pt x="160786" y="188243"/>
                  </a:moveTo>
                  <a:lnTo>
                    <a:pt x="211977" y="188243"/>
                  </a:lnTo>
                </a:path>
                <a:path w="1116965" h="247650">
                  <a:moveTo>
                    <a:pt x="370203" y="188243"/>
                  </a:moveTo>
                  <a:lnTo>
                    <a:pt x="421394" y="188010"/>
                  </a:lnTo>
                </a:path>
                <a:path w="1116965" h="247650">
                  <a:moveTo>
                    <a:pt x="579621" y="188010"/>
                  </a:moveTo>
                  <a:lnTo>
                    <a:pt x="630812" y="188010"/>
                  </a:lnTo>
                </a:path>
                <a:path w="1116965" h="247650">
                  <a:moveTo>
                    <a:pt x="789039" y="188010"/>
                  </a:moveTo>
                  <a:lnTo>
                    <a:pt x="840230" y="188010"/>
                  </a:lnTo>
                </a:path>
                <a:path w="1116965" h="247650">
                  <a:moveTo>
                    <a:pt x="998457" y="188010"/>
                  </a:moveTo>
                  <a:lnTo>
                    <a:pt x="1049648" y="188010"/>
                  </a:lnTo>
                </a:path>
                <a:path w="1116965" h="247650">
                  <a:moveTo>
                    <a:pt x="152176" y="186847"/>
                  </a:moveTo>
                  <a:lnTo>
                    <a:pt x="200110" y="186847"/>
                  </a:lnTo>
                </a:path>
                <a:path w="1116965" h="247650">
                  <a:moveTo>
                    <a:pt x="361594" y="186847"/>
                  </a:moveTo>
                  <a:lnTo>
                    <a:pt x="409527" y="186847"/>
                  </a:lnTo>
                </a:path>
                <a:path w="1116965" h="247650">
                  <a:moveTo>
                    <a:pt x="571012" y="186847"/>
                  </a:moveTo>
                  <a:lnTo>
                    <a:pt x="618945" y="186847"/>
                  </a:lnTo>
                </a:path>
                <a:path w="1116965" h="247650">
                  <a:moveTo>
                    <a:pt x="780430" y="186847"/>
                  </a:moveTo>
                  <a:lnTo>
                    <a:pt x="828363" y="186847"/>
                  </a:lnTo>
                </a:path>
                <a:path w="1116965" h="247650">
                  <a:moveTo>
                    <a:pt x="1037781" y="186847"/>
                  </a:moveTo>
                  <a:lnTo>
                    <a:pt x="989847" y="186847"/>
                  </a:lnTo>
                  <a:lnTo>
                    <a:pt x="989847" y="170559"/>
                  </a:lnTo>
                </a:path>
                <a:path w="1116965" h="247650">
                  <a:moveTo>
                    <a:pt x="780430" y="170559"/>
                  </a:moveTo>
                  <a:lnTo>
                    <a:pt x="780430" y="186847"/>
                  </a:lnTo>
                </a:path>
                <a:path w="1116965" h="247650">
                  <a:moveTo>
                    <a:pt x="571012" y="170559"/>
                  </a:moveTo>
                  <a:lnTo>
                    <a:pt x="571012" y="186847"/>
                  </a:lnTo>
                </a:path>
                <a:path w="1116965" h="247650">
                  <a:moveTo>
                    <a:pt x="361594" y="170559"/>
                  </a:moveTo>
                  <a:lnTo>
                    <a:pt x="361594" y="186847"/>
                  </a:lnTo>
                </a:path>
                <a:path w="1116965" h="247650">
                  <a:moveTo>
                    <a:pt x="152176" y="170559"/>
                  </a:moveTo>
                  <a:lnTo>
                    <a:pt x="152176" y="186847"/>
                  </a:lnTo>
                </a:path>
                <a:path w="1116965" h="247650">
                  <a:moveTo>
                    <a:pt x="1081991" y="186149"/>
                  </a:moveTo>
                  <a:lnTo>
                    <a:pt x="1051509" y="186149"/>
                  </a:lnTo>
                </a:path>
                <a:path w="1116965" h="247650">
                  <a:moveTo>
                    <a:pt x="893748" y="186149"/>
                  </a:moveTo>
                  <a:lnTo>
                    <a:pt x="842091" y="186149"/>
                  </a:lnTo>
                </a:path>
                <a:path w="1116965" h="247650">
                  <a:moveTo>
                    <a:pt x="684330" y="186149"/>
                  </a:moveTo>
                  <a:lnTo>
                    <a:pt x="632441" y="186149"/>
                  </a:lnTo>
                </a:path>
                <a:path w="1116965" h="247650">
                  <a:moveTo>
                    <a:pt x="474912" y="186149"/>
                  </a:moveTo>
                  <a:lnTo>
                    <a:pt x="423023" y="186149"/>
                  </a:lnTo>
                </a:path>
                <a:path w="1116965" h="247650">
                  <a:moveTo>
                    <a:pt x="265495" y="186149"/>
                  </a:moveTo>
                  <a:lnTo>
                    <a:pt x="213606" y="186149"/>
                  </a:lnTo>
                </a:path>
                <a:path w="1116965" h="247650">
                  <a:moveTo>
                    <a:pt x="56077" y="186149"/>
                  </a:moveTo>
                  <a:lnTo>
                    <a:pt x="35601" y="186149"/>
                  </a:lnTo>
                </a:path>
                <a:path w="1116965" h="247650">
                  <a:moveTo>
                    <a:pt x="893748" y="169628"/>
                  </a:moveTo>
                  <a:lnTo>
                    <a:pt x="893748" y="186149"/>
                  </a:lnTo>
                </a:path>
                <a:path w="1116965" h="247650">
                  <a:moveTo>
                    <a:pt x="684330" y="169628"/>
                  </a:moveTo>
                  <a:lnTo>
                    <a:pt x="684330" y="186149"/>
                  </a:lnTo>
                </a:path>
                <a:path w="1116965" h="247650">
                  <a:moveTo>
                    <a:pt x="474912" y="169628"/>
                  </a:moveTo>
                  <a:lnTo>
                    <a:pt x="474912" y="186149"/>
                  </a:lnTo>
                </a:path>
                <a:path w="1116965" h="247650">
                  <a:moveTo>
                    <a:pt x="265495" y="169628"/>
                  </a:moveTo>
                  <a:lnTo>
                    <a:pt x="265495" y="186149"/>
                  </a:lnTo>
                </a:path>
                <a:path w="1116965" h="247650">
                  <a:moveTo>
                    <a:pt x="56077" y="186149"/>
                  </a:moveTo>
                  <a:lnTo>
                    <a:pt x="56077" y="169628"/>
                  </a:lnTo>
                  <a:lnTo>
                    <a:pt x="35368" y="169628"/>
                  </a:lnTo>
                </a:path>
                <a:path w="1116965" h="247650">
                  <a:moveTo>
                    <a:pt x="213140" y="169628"/>
                  </a:moveTo>
                  <a:lnTo>
                    <a:pt x="265495" y="169628"/>
                  </a:lnTo>
                </a:path>
                <a:path w="1116965" h="247650">
                  <a:moveTo>
                    <a:pt x="422558" y="169628"/>
                  </a:moveTo>
                  <a:lnTo>
                    <a:pt x="474912" y="169628"/>
                  </a:lnTo>
                </a:path>
                <a:path w="1116965" h="247650">
                  <a:moveTo>
                    <a:pt x="631976" y="169628"/>
                  </a:moveTo>
                  <a:lnTo>
                    <a:pt x="684330" y="169628"/>
                  </a:lnTo>
                </a:path>
                <a:path w="1116965" h="247650">
                  <a:moveTo>
                    <a:pt x="841393" y="169628"/>
                  </a:moveTo>
                  <a:lnTo>
                    <a:pt x="893748" y="169628"/>
                  </a:lnTo>
                </a:path>
                <a:path w="1116965" h="247650">
                  <a:moveTo>
                    <a:pt x="1050811" y="169395"/>
                  </a:moveTo>
                  <a:lnTo>
                    <a:pt x="1081991" y="169395"/>
                  </a:lnTo>
                </a:path>
                <a:path w="1116965" h="247650">
                  <a:moveTo>
                    <a:pt x="1081991" y="167999"/>
                  </a:moveTo>
                  <a:lnTo>
                    <a:pt x="1059886" y="167999"/>
                  </a:lnTo>
                </a:path>
                <a:path w="1116965" h="247650">
                  <a:moveTo>
                    <a:pt x="891886" y="167999"/>
                  </a:moveTo>
                  <a:lnTo>
                    <a:pt x="850468" y="167999"/>
                  </a:lnTo>
                </a:path>
                <a:path w="1116965" h="247650">
                  <a:moveTo>
                    <a:pt x="682469" y="167999"/>
                  </a:moveTo>
                  <a:lnTo>
                    <a:pt x="641050" y="167999"/>
                  </a:lnTo>
                </a:path>
                <a:path w="1116965" h="247650">
                  <a:moveTo>
                    <a:pt x="473051" y="167999"/>
                  </a:moveTo>
                  <a:lnTo>
                    <a:pt x="431633" y="167999"/>
                  </a:lnTo>
                </a:path>
                <a:path w="1116965" h="247650">
                  <a:moveTo>
                    <a:pt x="263633" y="168232"/>
                  </a:moveTo>
                  <a:lnTo>
                    <a:pt x="222215" y="168232"/>
                  </a:lnTo>
                </a:path>
                <a:path w="1116965" h="247650">
                  <a:moveTo>
                    <a:pt x="54215" y="168232"/>
                  </a:moveTo>
                  <a:lnTo>
                    <a:pt x="35368" y="168232"/>
                  </a:lnTo>
                </a:path>
                <a:path w="1116965" h="247650">
                  <a:moveTo>
                    <a:pt x="891886" y="159157"/>
                  </a:moveTo>
                  <a:lnTo>
                    <a:pt x="891886" y="167999"/>
                  </a:lnTo>
                </a:path>
                <a:path w="1116965" h="247650">
                  <a:moveTo>
                    <a:pt x="682469" y="159157"/>
                  </a:moveTo>
                  <a:lnTo>
                    <a:pt x="682469" y="167999"/>
                  </a:lnTo>
                </a:path>
                <a:path w="1116965" h="247650">
                  <a:moveTo>
                    <a:pt x="473051" y="159157"/>
                  </a:moveTo>
                  <a:lnTo>
                    <a:pt x="473051" y="167999"/>
                  </a:lnTo>
                </a:path>
                <a:path w="1116965" h="247650">
                  <a:moveTo>
                    <a:pt x="263633" y="159157"/>
                  </a:moveTo>
                  <a:lnTo>
                    <a:pt x="263633" y="168232"/>
                  </a:lnTo>
                </a:path>
                <a:path w="1116965" h="247650">
                  <a:moveTo>
                    <a:pt x="54215" y="159157"/>
                  </a:moveTo>
                  <a:lnTo>
                    <a:pt x="54215" y="168232"/>
                  </a:lnTo>
                </a:path>
                <a:path w="1116965" h="247650">
                  <a:moveTo>
                    <a:pt x="1059886" y="159157"/>
                  </a:moveTo>
                  <a:lnTo>
                    <a:pt x="1059886" y="167999"/>
                  </a:lnTo>
                </a:path>
                <a:path w="1116965" h="247650">
                  <a:moveTo>
                    <a:pt x="850468" y="159157"/>
                  </a:moveTo>
                  <a:lnTo>
                    <a:pt x="850468" y="167999"/>
                  </a:lnTo>
                </a:path>
                <a:path w="1116965" h="247650">
                  <a:moveTo>
                    <a:pt x="641050" y="159157"/>
                  </a:moveTo>
                  <a:lnTo>
                    <a:pt x="641050" y="167999"/>
                  </a:lnTo>
                </a:path>
                <a:path w="1116965" h="247650">
                  <a:moveTo>
                    <a:pt x="431633" y="159157"/>
                  </a:moveTo>
                  <a:lnTo>
                    <a:pt x="431633" y="167999"/>
                  </a:lnTo>
                </a:path>
                <a:path w="1116965" h="247650">
                  <a:moveTo>
                    <a:pt x="222215" y="159157"/>
                  </a:moveTo>
                  <a:lnTo>
                    <a:pt x="222215" y="168232"/>
                  </a:lnTo>
                </a:path>
                <a:path w="1116965" h="247650">
                  <a:moveTo>
                    <a:pt x="35368" y="159157"/>
                  </a:moveTo>
                  <a:lnTo>
                    <a:pt x="54215" y="159157"/>
                  </a:lnTo>
                </a:path>
                <a:path w="1116965" h="247650">
                  <a:moveTo>
                    <a:pt x="222215" y="159157"/>
                  </a:moveTo>
                  <a:lnTo>
                    <a:pt x="263633" y="159157"/>
                  </a:lnTo>
                </a:path>
                <a:path w="1116965" h="247650">
                  <a:moveTo>
                    <a:pt x="431633" y="159157"/>
                  </a:moveTo>
                  <a:lnTo>
                    <a:pt x="473051" y="159157"/>
                  </a:lnTo>
                </a:path>
                <a:path w="1116965" h="247650">
                  <a:moveTo>
                    <a:pt x="641050" y="159157"/>
                  </a:moveTo>
                  <a:lnTo>
                    <a:pt x="682469" y="159157"/>
                  </a:lnTo>
                </a:path>
                <a:path w="1116965" h="247650">
                  <a:moveTo>
                    <a:pt x="850468" y="159157"/>
                  </a:moveTo>
                  <a:lnTo>
                    <a:pt x="891886" y="159157"/>
                  </a:lnTo>
                </a:path>
                <a:path w="1116965" h="247650">
                  <a:moveTo>
                    <a:pt x="1059886" y="159157"/>
                  </a:moveTo>
                  <a:lnTo>
                    <a:pt x="1081991" y="159157"/>
                  </a:lnTo>
                </a:path>
                <a:path w="1116965" h="247650">
                  <a:moveTo>
                    <a:pt x="1057792" y="168930"/>
                  </a:moveTo>
                  <a:lnTo>
                    <a:pt x="1051509" y="168930"/>
                  </a:lnTo>
                </a:path>
                <a:path w="1116965" h="247650">
                  <a:moveTo>
                    <a:pt x="848374" y="168930"/>
                  </a:moveTo>
                  <a:lnTo>
                    <a:pt x="841859" y="168930"/>
                  </a:lnTo>
                </a:path>
                <a:path w="1116965" h="247650">
                  <a:moveTo>
                    <a:pt x="638956" y="168930"/>
                  </a:moveTo>
                  <a:lnTo>
                    <a:pt x="632441" y="168930"/>
                  </a:lnTo>
                </a:path>
                <a:path w="1116965" h="247650">
                  <a:moveTo>
                    <a:pt x="429539" y="168930"/>
                  </a:moveTo>
                  <a:lnTo>
                    <a:pt x="423023" y="168930"/>
                  </a:lnTo>
                </a:path>
                <a:path w="1116965" h="247650">
                  <a:moveTo>
                    <a:pt x="220121" y="168930"/>
                  </a:moveTo>
                  <a:lnTo>
                    <a:pt x="213606" y="168930"/>
                  </a:lnTo>
                </a:path>
                <a:path w="1116965" h="247650">
                  <a:moveTo>
                    <a:pt x="1057792" y="157994"/>
                  </a:moveTo>
                  <a:lnTo>
                    <a:pt x="1057792" y="168930"/>
                  </a:lnTo>
                </a:path>
                <a:path w="1116965" h="247650">
                  <a:moveTo>
                    <a:pt x="848374" y="157994"/>
                  </a:moveTo>
                  <a:lnTo>
                    <a:pt x="848374" y="168930"/>
                  </a:lnTo>
                </a:path>
                <a:path w="1116965" h="247650">
                  <a:moveTo>
                    <a:pt x="638956" y="157994"/>
                  </a:moveTo>
                  <a:lnTo>
                    <a:pt x="638956" y="168930"/>
                  </a:lnTo>
                </a:path>
                <a:path w="1116965" h="247650">
                  <a:moveTo>
                    <a:pt x="429539" y="157994"/>
                  </a:moveTo>
                  <a:lnTo>
                    <a:pt x="429539" y="168930"/>
                  </a:lnTo>
                </a:path>
                <a:path w="1116965" h="247650">
                  <a:moveTo>
                    <a:pt x="220121" y="168930"/>
                  </a:moveTo>
                  <a:lnTo>
                    <a:pt x="220121" y="157994"/>
                  </a:lnTo>
                  <a:lnTo>
                    <a:pt x="213606" y="157994"/>
                  </a:lnTo>
                </a:path>
                <a:path w="1116965" h="247650">
                  <a:moveTo>
                    <a:pt x="423023" y="157994"/>
                  </a:moveTo>
                  <a:lnTo>
                    <a:pt x="429539" y="157994"/>
                  </a:lnTo>
                </a:path>
                <a:path w="1116965" h="247650">
                  <a:moveTo>
                    <a:pt x="632441" y="157994"/>
                  </a:moveTo>
                  <a:lnTo>
                    <a:pt x="638956" y="157994"/>
                  </a:lnTo>
                </a:path>
                <a:path w="1116965" h="247650">
                  <a:moveTo>
                    <a:pt x="841859" y="157994"/>
                  </a:moveTo>
                  <a:lnTo>
                    <a:pt x="848374" y="157994"/>
                  </a:lnTo>
                </a:path>
                <a:path w="1116965" h="247650">
                  <a:moveTo>
                    <a:pt x="1051509" y="157994"/>
                  </a:moveTo>
                  <a:lnTo>
                    <a:pt x="1057792" y="157994"/>
                  </a:lnTo>
                </a:path>
                <a:path w="1116965" h="247650">
                  <a:moveTo>
                    <a:pt x="1014977" y="167068"/>
                  </a:moveTo>
                  <a:lnTo>
                    <a:pt x="942147" y="167068"/>
                  </a:lnTo>
                </a:path>
                <a:path w="1116965" h="247650">
                  <a:moveTo>
                    <a:pt x="805560" y="167068"/>
                  </a:moveTo>
                  <a:lnTo>
                    <a:pt x="732729" y="167068"/>
                  </a:lnTo>
                </a:path>
                <a:path w="1116965" h="247650">
                  <a:moveTo>
                    <a:pt x="596142" y="167068"/>
                  </a:moveTo>
                  <a:lnTo>
                    <a:pt x="523311" y="167068"/>
                  </a:lnTo>
                </a:path>
                <a:path w="1116965" h="247650">
                  <a:moveTo>
                    <a:pt x="386724" y="167301"/>
                  </a:moveTo>
                  <a:lnTo>
                    <a:pt x="313893" y="167301"/>
                  </a:lnTo>
                </a:path>
                <a:path w="1116965" h="247650">
                  <a:moveTo>
                    <a:pt x="177307" y="167301"/>
                  </a:moveTo>
                  <a:lnTo>
                    <a:pt x="104476" y="167301"/>
                  </a:lnTo>
                </a:path>
                <a:path w="1116965" h="247650">
                  <a:moveTo>
                    <a:pt x="942147" y="157063"/>
                  </a:moveTo>
                  <a:lnTo>
                    <a:pt x="942147" y="167068"/>
                  </a:lnTo>
                </a:path>
                <a:path w="1116965" h="247650">
                  <a:moveTo>
                    <a:pt x="732729" y="157063"/>
                  </a:moveTo>
                  <a:lnTo>
                    <a:pt x="732729" y="167068"/>
                  </a:lnTo>
                </a:path>
                <a:path w="1116965" h="247650">
                  <a:moveTo>
                    <a:pt x="523311" y="157063"/>
                  </a:moveTo>
                  <a:lnTo>
                    <a:pt x="523311" y="167068"/>
                  </a:lnTo>
                </a:path>
                <a:path w="1116965" h="247650">
                  <a:moveTo>
                    <a:pt x="313893" y="157063"/>
                  </a:moveTo>
                  <a:lnTo>
                    <a:pt x="313893" y="167301"/>
                  </a:lnTo>
                </a:path>
                <a:path w="1116965" h="247650">
                  <a:moveTo>
                    <a:pt x="104476" y="157063"/>
                  </a:moveTo>
                  <a:lnTo>
                    <a:pt x="104476" y="167301"/>
                  </a:lnTo>
                </a:path>
                <a:path w="1116965" h="247650">
                  <a:moveTo>
                    <a:pt x="987986" y="189406"/>
                  </a:moveTo>
                  <a:lnTo>
                    <a:pt x="954944" y="189406"/>
                  </a:lnTo>
                </a:path>
                <a:path w="1116965" h="247650">
                  <a:moveTo>
                    <a:pt x="778568" y="189406"/>
                  </a:moveTo>
                  <a:lnTo>
                    <a:pt x="745294" y="189406"/>
                  </a:lnTo>
                </a:path>
                <a:path w="1116965" h="247650">
                  <a:moveTo>
                    <a:pt x="569150" y="189406"/>
                  </a:moveTo>
                  <a:lnTo>
                    <a:pt x="535876" y="189406"/>
                  </a:lnTo>
                </a:path>
                <a:path w="1116965" h="247650">
                  <a:moveTo>
                    <a:pt x="359733" y="189406"/>
                  </a:moveTo>
                  <a:lnTo>
                    <a:pt x="326458" y="189406"/>
                  </a:lnTo>
                </a:path>
                <a:path w="1116965" h="247650">
                  <a:moveTo>
                    <a:pt x="150315" y="189406"/>
                  </a:moveTo>
                  <a:lnTo>
                    <a:pt x="117041" y="189406"/>
                  </a:lnTo>
                </a:path>
                <a:path w="1116965" h="247650">
                  <a:moveTo>
                    <a:pt x="987986" y="168930"/>
                  </a:moveTo>
                  <a:lnTo>
                    <a:pt x="987986" y="189406"/>
                  </a:lnTo>
                </a:path>
                <a:path w="1116965" h="247650">
                  <a:moveTo>
                    <a:pt x="778568" y="168930"/>
                  </a:moveTo>
                  <a:lnTo>
                    <a:pt x="778568" y="189406"/>
                  </a:lnTo>
                </a:path>
                <a:path w="1116965" h="247650">
                  <a:moveTo>
                    <a:pt x="569150" y="168930"/>
                  </a:moveTo>
                  <a:lnTo>
                    <a:pt x="569150" y="189406"/>
                  </a:lnTo>
                </a:path>
                <a:path w="1116965" h="247650">
                  <a:moveTo>
                    <a:pt x="359733" y="168930"/>
                  </a:moveTo>
                  <a:lnTo>
                    <a:pt x="359733" y="189406"/>
                  </a:lnTo>
                </a:path>
                <a:path w="1116965" h="247650">
                  <a:moveTo>
                    <a:pt x="150315" y="189406"/>
                  </a:moveTo>
                  <a:lnTo>
                    <a:pt x="150315" y="168930"/>
                  </a:lnTo>
                  <a:lnTo>
                    <a:pt x="104941" y="168930"/>
                  </a:lnTo>
                </a:path>
                <a:path w="1116965" h="247650">
                  <a:moveTo>
                    <a:pt x="314359" y="168930"/>
                  </a:moveTo>
                  <a:lnTo>
                    <a:pt x="359733" y="168930"/>
                  </a:lnTo>
                </a:path>
                <a:path w="1116965" h="247650">
                  <a:moveTo>
                    <a:pt x="523776" y="168930"/>
                  </a:moveTo>
                  <a:lnTo>
                    <a:pt x="569150" y="168930"/>
                  </a:lnTo>
                </a:path>
                <a:path w="1116965" h="247650">
                  <a:moveTo>
                    <a:pt x="733194" y="168930"/>
                  </a:moveTo>
                  <a:lnTo>
                    <a:pt x="778568" y="168930"/>
                  </a:lnTo>
                </a:path>
                <a:path w="1116965" h="247650">
                  <a:moveTo>
                    <a:pt x="987986" y="168930"/>
                  </a:moveTo>
                  <a:lnTo>
                    <a:pt x="942612" y="168930"/>
                  </a:lnTo>
                  <a:lnTo>
                    <a:pt x="942612" y="181029"/>
                  </a:lnTo>
                </a:path>
                <a:path w="1116965" h="247650">
                  <a:moveTo>
                    <a:pt x="733194" y="168930"/>
                  </a:moveTo>
                  <a:lnTo>
                    <a:pt x="733194" y="181029"/>
                  </a:lnTo>
                </a:path>
                <a:path w="1116965" h="247650">
                  <a:moveTo>
                    <a:pt x="523776" y="168930"/>
                  </a:moveTo>
                  <a:lnTo>
                    <a:pt x="523776" y="181029"/>
                  </a:lnTo>
                </a:path>
                <a:path w="1116965" h="247650">
                  <a:moveTo>
                    <a:pt x="314359" y="168930"/>
                  </a:moveTo>
                  <a:lnTo>
                    <a:pt x="314359" y="181029"/>
                  </a:lnTo>
                </a:path>
                <a:path w="1116965" h="247650">
                  <a:moveTo>
                    <a:pt x="104941" y="168930"/>
                  </a:moveTo>
                  <a:lnTo>
                    <a:pt x="104941" y="181262"/>
                  </a:lnTo>
                </a:path>
                <a:path w="1116965" h="247650">
                  <a:moveTo>
                    <a:pt x="942612" y="181029"/>
                  </a:moveTo>
                  <a:lnTo>
                    <a:pt x="945404" y="187545"/>
                  </a:lnTo>
                </a:path>
                <a:path w="1116965" h="247650">
                  <a:moveTo>
                    <a:pt x="733194" y="181029"/>
                  </a:moveTo>
                  <a:lnTo>
                    <a:pt x="735986" y="187545"/>
                  </a:lnTo>
                </a:path>
                <a:path w="1116965" h="247650">
                  <a:moveTo>
                    <a:pt x="523776" y="181029"/>
                  </a:moveTo>
                  <a:lnTo>
                    <a:pt x="526569" y="187545"/>
                  </a:lnTo>
                </a:path>
                <a:path w="1116965" h="247650">
                  <a:moveTo>
                    <a:pt x="314359" y="181029"/>
                  </a:moveTo>
                  <a:lnTo>
                    <a:pt x="317151" y="187545"/>
                  </a:lnTo>
                </a:path>
                <a:path w="1116965" h="247650">
                  <a:moveTo>
                    <a:pt x="104941" y="181262"/>
                  </a:moveTo>
                  <a:lnTo>
                    <a:pt x="107733" y="187545"/>
                  </a:lnTo>
                </a:path>
                <a:path w="1116965" h="247650">
                  <a:moveTo>
                    <a:pt x="945404" y="187545"/>
                  </a:moveTo>
                  <a:lnTo>
                    <a:pt x="954712" y="189406"/>
                  </a:lnTo>
                </a:path>
                <a:path w="1116965" h="247650">
                  <a:moveTo>
                    <a:pt x="735986" y="187545"/>
                  </a:moveTo>
                  <a:lnTo>
                    <a:pt x="745294" y="189406"/>
                  </a:lnTo>
                </a:path>
                <a:path w="1116965" h="247650">
                  <a:moveTo>
                    <a:pt x="526569" y="187545"/>
                  </a:moveTo>
                  <a:lnTo>
                    <a:pt x="535876" y="189406"/>
                  </a:lnTo>
                </a:path>
                <a:path w="1116965" h="247650">
                  <a:moveTo>
                    <a:pt x="317151" y="187545"/>
                  </a:moveTo>
                  <a:lnTo>
                    <a:pt x="326458" y="189406"/>
                  </a:lnTo>
                </a:path>
                <a:path w="1116965" h="247650">
                  <a:moveTo>
                    <a:pt x="107733" y="187545"/>
                  </a:moveTo>
                  <a:lnTo>
                    <a:pt x="117041" y="189406"/>
                  </a:lnTo>
                </a:path>
                <a:path w="1116965" h="247650">
                  <a:moveTo>
                    <a:pt x="213606" y="157063"/>
                  </a:moveTo>
                  <a:lnTo>
                    <a:pt x="233384" y="157063"/>
                  </a:lnTo>
                </a:path>
                <a:path w="1116965" h="247650">
                  <a:moveTo>
                    <a:pt x="423023" y="157063"/>
                  </a:moveTo>
                  <a:lnTo>
                    <a:pt x="442802" y="157063"/>
                  </a:lnTo>
                </a:path>
                <a:path w="1116965" h="247650">
                  <a:moveTo>
                    <a:pt x="632441" y="157063"/>
                  </a:moveTo>
                  <a:lnTo>
                    <a:pt x="652219" y="157063"/>
                  </a:lnTo>
                </a:path>
                <a:path w="1116965" h="247650">
                  <a:moveTo>
                    <a:pt x="841859" y="157063"/>
                  </a:moveTo>
                  <a:lnTo>
                    <a:pt x="861637" y="157063"/>
                  </a:lnTo>
                </a:path>
                <a:path w="1116965" h="247650">
                  <a:moveTo>
                    <a:pt x="1051509" y="157063"/>
                  </a:moveTo>
                  <a:lnTo>
                    <a:pt x="1071055" y="157063"/>
                  </a:lnTo>
                </a:path>
                <a:path w="1116965" h="247650">
                  <a:moveTo>
                    <a:pt x="1014977" y="157063"/>
                  </a:moveTo>
                  <a:lnTo>
                    <a:pt x="1014977" y="167068"/>
                  </a:lnTo>
                </a:path>
                <a:path w="1116965" h="247650">
                  <a:moveTo>
                    <a:pt x="805560" y="157063"/>
                  </a:moveTo>
                  <a:lnTo>
                    <a:pt x="805560" y="167068"/>
                  </a:lnTo>
                </a:path>
                <a:path w="1116965" h="247650">
                  <a:moveTo>
                    <a:pt x="596142" y="157063"/>
                  </a:moveTo>
                  <a:lnTo>
                    <a:pt x="596142" y="167068"/>
                  </a:lnTo>
                </a:path>
                <a:path w="1116965" h="247650">
                  <a:moveTo>
                    <a:pt x="386724" y="157063"/>
                  </a:moveTo>
                  <a:lnTo>
                    <a:pt x="386724" y="167301"/>
                  </a:lnTo>
                </a:path>
                <a:path w="1116965" h="247650">
                  <a:moveTo>
                    <a:pt x="177307" y="157063"/>
                  </a:moveTo>
                  <a:lnTo>
                    <a:pt x="177307" y="167301"/>
                  </a:lnTo>
                </a:path>
                <a:path w="1116965" h="247650">
                  <a:moveTo>
                    <a:pt x="1081991" y="87257"/>
                  </a:moveTo>
                  <a:lnTo>
                    <a:pt x="1081991" y="247578"/>
                  </a:lnTo>
                </a:path>
                <a:path w="1116965" h="247650">
                  <a:moveTo>
                    <a:pt x="34902" y="87257"/>
                  </a:moveTo>
                  <a:lnTo>
                    <a:pt x="34902" y="232919"/>
                  </a:lnTo>
                </a:path>
                <a:path w="1116965" h="247650">
                  <a:moveTo>
                    <a:pt x="1116894" y="52354"/>
                  </a:moveTo>
                  <a:lnTo>
                    <a:pt x="0" y="52354"/>
                  </a:lnTo>
                </a:path>
                <a:path w="1116965" h="247650">
                  <a:moveTo>
                    <a:pt x="1116894" y="0"/>
                  </a:moveTo>
                  <a:lnTo>
                    <a:pt x="0" y="0"/>
                  </a:lnTo>
                </a:path>
                <a:path w="1116965" h="247650">
                  <a:moveTo>
                    <a:pt x="1081991" y="87257"/>
                  </a:moveTo>
                  <a:lnTo>
                    <a:pt x="34902" y="87257"/>
                  </a:lnTo>
                </a:path>
                <a:path w="1116965" h="247650">
                  <a:moveTo>
                    <a:pt x="1064540" y="87257"/>
                  </a:moveTo>
                  <a:lnTo>
                    <a:pt x="1064540" y="52354"/>
                  </a:lnTo>
                </a:path>
                <a:path w="1116965" h="247650">
                  <a:moveTo>
                    <a:pt x="52354" y="87257"/>
                  </a:moveTo>
                  <a:lnTo>
                    <a:pt x="52354" y="52354"/>
                  </a:lnTo>
                </a:path>
                <a:path w="1116965" h="247650">
                  <a:moveTo>
                    <a:pt x="1116894" y="52354"/>
                  </a:moveTo>
                  <a:lnTo>
                    <a:pt x="1116894" y="0"/>
                  </a:lnTo>
                </a:path>
                <a:path w="1116965" h="247650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0" name="object 1380" descr=""/>
            <p:cNvSpPr/>
            <p:nvPr/>
          </p:nvSpPr>
          <p:spPr>
            <a:xfrm>
              <a:off x="9432870" y="6273455"/>
              <a:ext cx="482600" cy="372745"/>
            </a:xfrm>
            <a:custGeom>
              <a:avLst/>
              <a:gdLst/>
              <a:ahLst/>
              <a:cxnLst/>
              <a:rect l="l" t="t" r="r" b="b"/>
              <a:pathLst>
                <a:path w="482600" h="372745">
                  <a:moveTo>
                    <a:pt x="0" y="372298"/>
                  </a:moveTo>
                  <a:lnTo>
                    <a:pt x="482126" y="372298"/>
                  </a:lnTo>
                </a:path>
                <a:path w="482600" h="372745">
                  <a:moveTo>
                    <a:pt x="0" y="0"/>
                  </a:moveTo>
                  <a:lnTo>
                    <a:pt x="4821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1" name="object 1381" descr=""/>
            <p:cNvSpPr/>
            <p:nvPr/>
          </p:nvSpPr>
          <p:spPr>
            <a:xfrm>
              <a:off x="9841002" y="6606429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0" y="465"/>
                  </a:moveTo>
                  <a:lnTo>
                    <a:pt x="5584" y="465"/>
                  </a:lnTo>
                  <a:lnTo>
                    <a:pt x="5584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2" name="object 1382" descr=""/>
            <p:cNvSpPr/>
            <p:nvPr/>
          </p:nvSpPr>
          <p:spPr>
            <a:xfrm>
              <a:off x="9841002" y="6606429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5584" y="0"/>
                  </a:moveTo>
                  <a:lnTo>
                    <a:pt x="5584" y="465"/>
                  </a:lnTo>
                  <a:lnTo>
                    <a:pt x="0" y="465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3" name="object 1383" descr=""/>
            <p:cNvSpPr/>
            <p:nvPr/>
          </p:nvSpPr>
          <p:spPr>
            <a:xfrm>
              <a:off x="9835650" y="6606895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1163"/>
                  </a:moveTo>
                  <a:lnTo>
                    <a:pt x="10936" y="1163"/>
                  </a:lnTo>
                  <a:lnTo>
                    <a:pt x="5351" y="0"/>
                  </a:lnTo>
                  <a:lnTo>
                    <a:pt x="0" y="1163"/>
                  </a:lnTo>
                  <a:close/>
                </a:path>
                <a:path w="11429" h="1270">
                  <a:moveTo>
                    <a:pt x="5351" y="0"/>
                  </a:moveTo>
                  <a:lnTo>
                    <a:pt x="10936" y="1163"/>
                  </a:lnTo>
                  <a:lnTo>
                    <a:pt x="10936" y="0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4" name="object 1384" descr=""/>
            <p:cNvSpPr/>
            <p:nvPr/>
          </p:nvSpPr>
          <p:spPr>
            <a:xfrm>
              <a:off x="9835650" y="6606895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10936" y="0"/>
                  </a:moveTo>
                  <a:lnTo>
                    <a:pt x="5351" y="0"/>
                  </a:lnTo>
                  <a:lnTo>
                    <a:pt x="10936" y="1163"/>
                  </a:lnTo>
                  <a:lnTo>
                    <a:pt x="10936" y="0"/>
                  </a:lnTo>
                  <a:close/>
                </a:path>
                <a:path w="11429" h="1270">
                  <a:moveTo>
                    <a:pt x="5351" y="0"/>
                  </a:moveTo>
                  <a:lnTo>
                    <a:pt x="10936" y="1163"/>
                  </a:lnTo>
                  <a:lnTo>
                    <a:pt x="0" y="1163"/>
                  </a:lnTo>
                  <a:lnTo>
                    <a:pt x="53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5" name="object 1385" descr=""/>
            <p:cNvSpPr/>
            <p:nvPr/>
          </p:nvSpPr>
          <p:spPr>
            <a:xfrm>
              <a:off x="9830298" y="6608058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1861"/>
                  </a:moveTo>
                  <a:lnTo>
                    <a:pt x="16288" y="1861"/>
                  </a:lnTo>
                  <a:lnTo>
                    <a:pt x="5351" y="0"/>
                  </a:lnTo>
                  <a:lnTo>
                    <a:pt x="0" y="1861"/>
                  </a:lnTo>
                  <a:close/>
                </a:path>
                <a:path w="16509" h="1904">
                  <a:moveTo>
                    <a:pt x="5351" y="0"/>
                  </a:moveTo>
                  <a:lnTo>
                    <a:pt x="16288" y="1861"/>
                  </a:lnTo>
                  <a:lnTo>
                    <a:pt x="16288" y="0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6" name="object 1386" descr=""/>
            <p:cNvSpPr/>
            <p:nvPr/>
          </p:nvSpPr>
          <p:spPr>
            <a:xfrm>
              <a:off x="9830298" y="6608058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16288" y="0"/>
                  </a:moveTo>
                  <a:lnTo>
                    <a:pt x="5351" y="0"/>
                  </a:lnTo>
                  <a:lnTo>
                    <a:pt x="16288" y="1861"/>
                  </a:lnTo>
                  <a:lnTo>
                    <a:pt x="16288" y="0"/>
                  </a:lnTo>
                  <a:close/>
                </a:path>
                <a:path w="16509" h="1904">
                  <a:moveTo>
                    <a:pt x="5351" y="0"/>
                  </a:moveTo>
                  <a:lnTo>
                    <a:pt x="16288" y="1861"/>
                  </a:lnTo>
                  <a:lnTo>
                    <a:pt x="0" y="1861"/>
                  </a:lnTo>
                  <a:lnTo>
                    <a:pt x="53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7" name="object 1387" descr=""/>
            <p:cNvSpPr/>
            <p:nvPr/>
          </p:nvSpPr>
          <p:spPr>
            <a:xfrm>
              <a:off x="9825411" y="6609919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792"/>
                  </a:moveTo>
                  <a:lnTo>
                    <a:pt x="21174" y="2792"/>
                  </a:lnTo>
                  <a:lnTo>
                    <a:pt x="4886" y="0"/>
                  </a:lnTo>
                  <a:lnTo>
                    <a:pt x="0" y="2792"/>
                  </a:lnTo>
                  <a:close/>
                </a:path>
                <a:path w="21590" h="3175">
                  <a:moveTo>
                    <a:pt x="4886" y="0"/>
                  </a:moveTo>
                  <a:lnTo>
                    <a:pt x="21174" y="2792"/>
                  </a:lnTo>
                  <a:lnTo>
                    <a:pt x="21174" y="0"/>
                  </a:lnTo>
                  <a:lnTo>
                    <a:pt x="488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8" name="object 1388" descr=""/>
            <p:cNvSpPr/>
            <p:nvPr/>
          </p:nvSpPr>
          <p:spPr>
            <a:xfrm>
              <a:off x="9825412" y="6609920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174" y="0"/>
                  </a:moveTo>
                  <a:lnTo>
                    <a:pt x="4886" y="0"/>
                  </a:lnTo>
                  <a:lnTo>
                    <a:pt x="21174" y="2792"/>
                  </a:lnTo>
                  <a:lnTo>
                    <a:pt x="21174" y="0"/>
                  </a:lnTo>
                  <a:close/>
                </a:path>
                <a:path w="21590" h="3175">
                  <a:moveTo>
                    <a:pt x="4886" y="0"/>
                  </a:moveTo>
                  <a:lnTo>
                    <a:pt x="21174" y="2792"/>
                  </a:lnTo>
                  <a:lnTo>
                    <a:pt x="0" y="2792"/>
                  </a:lnTo>
                  <a:lnTo>
                    <a:pt x="488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9" name="object 1389" descr=""/>
            <p:cNvSpPr/>
            <p:nvPr/>
          </p:nvSpPr>
          <p:spPr>
            <a:xfrm>
              <a:off x="9820990" y="6612712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3257"/>
                  </a:moveTo>
                  <a:lnTo>
                    <a:pt x="25595" y="3257"/>
                  </a:lnTo>
                  <a:lnTo>
                    <a:pt x="4421" y="0"/>
                  </a:lnTo>
                  <a:lnTo>
                    <a:pt x="0" y="3257"/>
                  </a:lnTo>
                  <a:close/>
                </a:path>
                <a:path w="26034" h="3809">
                  <a:moveTo>
                    <a:pt x="4421" y="0"/>
                  </a:moveTo>
                  <a:lnTo>
                    <a:pt x="25595" y="3257"/>
                  </a:lnTo>
                  <a:lnTo>
                    <a:pt x="25595" y="0"/>
                  </a:lnTo>
                  <a:lnTo>
                    <a:pt x="442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0" name="object 1390" descr=""/>
            <p:cNvSpPr/>
            <p:nvPr/>
          </p:nvSpPr>
          <p:spPr>
            <a:xfrm>
              <a:off x="9820991" y="6612712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25595" y="0"/>
                  </a:moveTo>
                  <a:lnTo>
                    <a:pt x="4421" y="0"/>
                  </a:lnTo>
                  <a:lnTo>
                    <a:pt x="25595" y="3257"/>
                  </a:lnTo>
                  <a:lnTo>
                    <a:pt x="25595" y="0"/>
                  </a:lnTo>
                  <a:close/>
                </a:path>
                <a:path w="26034" h="3809">
                  <a:moveTo>
                    <a:pt x="4421" y="0"/>
                  </a:moveTo>
                  <a:lnTo>
                    <a:pt x="25595" y="3257"/>
                  </a:lnTo>
                  <a:lnTo>
                    <a:pt x="0" y="3257"/>
                  </a:lnTo>
                  <a:lnTo>
                    <a:pt x="442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1" name="object 1391" descr=""/>
            <p:cNvSpPr/>
            <p:nvPr/>
          </p:nvSpPr>
          <p:spPr>
            <a:xfrm>
              <a:off x="9817035" y="6615969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3955"/>
                  </a:moveTo>
                  <a:lnTo>
                    <a:pt x="29551" y="3955"/>
                  </a:lnTo>
                  <a:lnTo>
                    <a:pt x="3955" y="0"/>
                  </a:lnTo>
                  <a:lnTo>
                    <a:pt x="0" y="3955"/>
                  </a:lnTo>
                  <a:close/>
                </a:path>
                <a:path w="29845" h="4445">
                  <a:moveTo>
                    <a:pt x="3955" y="0"/>
                  </a:moveTo>
                  <a:lnTo>
                    <a:pt x="29551" y="3955"/>
                  </a:lnTo>
                  <a:lnTo>
                    <a:pt x="29551" y="0"/>
                  </a:lnTo>
                  <a:lnTo>
                    <a:pt x="395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2" name="object 1392" descr=""/>
            <p:cNvSpPr/>
            <p:nvPr/>
          </p:nvSpPr>
          <p:spPr>
            <a:xfrm>
              <a:off x="9817035" y="6615969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29551" y="0"/>
                  </a:moveTo>
                  <a:lnTo>
                    <a:pt x="3955" y="0"/>
                  </a:lnTo>
                  <a:lnTo>
                    <a:pt x="29551" y="3955"/>
                  </a:lnTo>
                  <a:lnTo>
                    <a:pt x="29551" y="0"/>
                  </a:lnTo>
                  <a:close/>
                </a:path>
                <a:path w="29845" h="4445">
                  <a:moveTo>
                    <a:pt x="3955" y="0"/>
                  </a:moveTo>
                  <a:lnTo>
                    <a:pt x="29551" y="3955"/>
                  </a:lnTo>
                  <a:lnTo>
                    <a:pt x="0" y="3955"/>
                  </a:lnTo>
                  <a:lnTo>
                    <a:pt x="395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3" name="object 1393" descr=""/>
            <p:cNvSpPr/>
            <p:nvPr/>
          </p:nvSpPr>
          <p:spPr>
            <a:xfrm>
              <a:off x="9813544" y="6619925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0" y="4653"/>
                  </a:moveTo>
                  <a:lnTo>
                    <a:pt x="33041" y="4653"/>
                  </a:lnTo>
                  <a:lnTo>
                    <a:pt x="3490" y="0"/>
                  </a:lnTo>
                  <a:lnTo>
                    <a:pt x="0" y="4653"/>
                  </a:lnTo>
                  <a:close/>
                </a:path>
                <a:path w="33654" h="5079">
                  <a:moveTo>
                    <a:pt x="3490" y="0"/>
                  </a:moveTo>
                  <a:lnTo>
                    <a:pt x="33041" y="4653"/>
                  </a:lnTo>
                  <a:lnTo>
                    <a:pt x="33041" y="0"/>
                  </a:lnTo>
                  <a:lnTo>
                    <a:pt x="349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4" name="object 1394" descr=""/>
            <p:cNvSpPr/>
            <p:nvPr/>
          </p:nvSpPr>
          <p:spPr>
            <a:xfrm>
              <a:off x="9813545" y="6619925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041" y="0"/>
                  </a:moveTo>
                  <a:lnTo>
                    <a:pt x="3490" y="0"/>
                  </a:lnTo>
                  <a:lnTo>
                    <a:pt x="33041" y="4653"/>
                  </a:lnTo>
                  <a:lnTo>
                    <a:pt x="33041" y="0"/>
                  </a:lnTo>
                  <a:close/>
                </a:path>
                <a:path w="33654" h="5079">
                  <a:moveTo>
                    <a:pt x="3490" y="0"/>
                  </a:moveTo>
                  <a:lnTo>
                    <a:pt x="33041" y="4653"/>
                  </a:lnTo>
                  <a:lnTo>
                    <a:pt x="0" y="4653"/>
                  </a:lnTo>
                  <a:lnTo>
                    <a:pt x="349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5" name="object 1395" descr=""/>
            <p:cNvSpPr/>
            <p:nvPr/>
          </p:nvSpPr>
          <p:spPr>
            <a:xfrm>
              <a:off x="9810985" y="6624579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4886"/>
                  </a:moveTo>
                  <a:lnTo>
                    <a:pt x="35601" y="4886"/>
                  </a:lnTo>
                  <a:lnTo>
                    <a:pt x="2559" y="0"/>
                  </a:lnTo>
                  <a:lnTo>
                    <a:pt x="0" y="4886"/>
                  </a:lnTo>
                  <a:close/>
                </a:path>
                <a:path w="36195" h="5079">
                  <a:moveTo>
                    <a:pt x="2559" y="0"/>
                  </a:moveTo>
                  <a:lnTo>
                    <a:pt x="35601" y="4886"/>
                  </a:lnTo>
                  <a:lnTo>
                    <a:pt x="35601" y="0"/>
                  </a:lnTo>
                  <a:lnTo>
                    <a:pt x="255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6" name="object 1396" descr=""/>
            <p:cNvSpPr/>
            <p:nvPr/>
          </p:nvSpPr>
          <p:spPr>
            <a:xfrm>
              <a:off x="9810985" y="6624579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35601" y="0"/>
                  </a:moveTo>
                  <a:lnTo>
                    <a:pt x="2559" y="0"/>
                  </a:lnTo>
                  <a:lnTo>
                    <a:pt x="35601" y="4886"/>
                  </a:lnTo>
                  <a:lnTo>
                    <a:pt x="35601" y="0"/>
                  </a:lnTo>
                  <a:close/>
                </a:path>
                <a:path w="36195" h="5079">
                  <a:moveTo>
                    <a:pt x="2559" y="0"/>
                  </a:moveTo>
                  <a:lnTo>
                    <a:pt x="35601" y="4886"/>
                  </a:lnTo>
                  <a:lnTo>
                    <a:pt x="0" y="4886"/>
                  </a:lnTo>
                  <a:lnTo>
                    <a:pt x="2559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7" name="object 1397" descr=""/>
            <p:cNvSpPr/>
            <p:nvPr/>
          </p:nvSpPr>
          <p:spPr>
            <a:xfrm>
              <a:off x="9808891" y="6629465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5119"/>
                  </a:moveTo>
                  <a:lnTo>
                    <a:pt x="37695" y="5119"/>
                  </a:lnTo>
                  <a:lnTo>
                    <a:pt x="2094" y="0"/>
                  </a:lnTo>
                  <a:lnTo>
                    <a:pt x="0" y="5119"/>
                  </a:lnTo>
                  <a:close/>
                </a:path>
                <a:path w="38100" h="5715">
                  <a:moveTo>
                    <a:pt x="2094" y="0"/>
                  </a:moveTo>
                  <a:lnTo>
                    <a:pt x="37695" y="5119"/>
                  </a:lnTo>
                  <a:lnTo>
                    <a:pt x="37695" y="0"/>
                  </a:lnTo>
                  <a:lnTo>
                    <a:pt x="2094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8" name="object 1398" descr=""/>
            <p:cNvSpPr/>
            <p:nvPr/>
          </p:nvSpPr>
          <p:spPr>
            <a:xfrm>
              <a:off x="9808891" y="6629465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37695" y="0"/>
                  </a:moveTo>
                  <a:lnTo>
                    <a:pt x="2094" y="0"/>
                  </a:lnTo>
                  <a:lnTo>
                    <a:pt x="37695" y="5119"/>
                  </a:lnTo>
                  <a:lnTo>
                    <a:pt x="37695" y="0"/>
                  </a:lnTo>
                  <a:close/>
                </a:path>
                <a:path w="38100" h="5715">
                  <a:moveTo>
                    <a:pt x="2094" y="0"/>
                  </a:moveTo>
                  <a:lnTo>
                    <a:pt x="37695" y="5119"/>
                  </a:lnTo>
                  <a:lnTo>
                    <a:pt x="0" y="5119"/>
                  </a:lnTo>
                  <a:lnTo>
                    <a:pt x="209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9" name="object 1399" descr=""/>
            <p:cNvSpPr/>
            <p:nvPr/>
          </p:nvSpPr>
          <p:spPr>
            <a:xfrm>
              <a:off x="9807727" y="663458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5584"/>
                  </a:moveTo>
                  <a:lnTo>
                    <a:pt x="38858" y="5584"/>
                  </a:lnTo>
                  <a:lnTo>
                    <a:pt x="1163" y="0"/>
                  </a:lnTo>
                  <a:lnTo>
                    <a:pt x="0" y="5584"/>
                  </a:lnTo>
                  <a:close/>
                </a:path>
                <a:path w="39370" h="5715">
                  <a:moveTo>
                    <a:pt x="1163" y="0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0" name="object 1400" descr=""/>
            <p:cNvSpPr/>
            <p:nvPr/>
          </p:nvSpPr>
          <p:spPr>
            <a:xfrm>
              <a:off x="9807727" y="663458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8858" y="0"/>
                  </a:moveTo>
                  <a:lnTo>
                    <a:pt x="1163" y="0"/>
                  </a:lnTo>
                  <a:lnTo>
                    <a:pt x="38858" y="5584"/>
                  </a:lnTo>
                  <a:lnTo>
                    <a:pt x="38858" y="0"/>
                  </a:lnTo>
                  <a:close/>
                </a:path>
                <a:path w="39370" h="5715">
                  <a:moveTo>
                    <a:pt x="1163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116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1" name="object 1401" descr=""/>
            <p:cNvSpPr/>
            <p:nvPr/>
          </p:nvSpPr>
          <p:spPr>
            <a:xfrm>
              <a:off x="9807727" y="664016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2" name="object 1402" descr=""/>
            <p:cNvSpPr/>
            <p:nvPr/>
          </p:nvSpPr>
          <p:spPr>
            <a:xfrm>
              <a:off x="9807495" y="664016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9091" y="0"/>
                  </a:moveTo>
                  <a:lnTo>
                    <a:pt x="232" y="0"/>
                  </a:lnTo>
                  <a:lnTo>
                    <a:pt x="39091" y="5584"/>
                  </a:lnTo>
                  <a:lnTo>
                    <a:pt x="39091" y="0"/>
                  </a:lnTo>
                  <a:close/>
                </a:path>
                <a:path w="39370" h="5715">
                  <a:moveTo>
                    <a:pt x="232" y="0"/>
                  </a:moveTo>
                  <a:lnTo>
                    <a:pt x="39091" y="5584"/>
                  </a:lnTo>
                  <a:lnTo>
                    <a:pt x="0" y="5584"/>
                  </a:lnTo>
                  <a:lnTo>
                    <a:pt x="232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3" name="object 1403" descr=""/>
            <p:cNvSpPr/>
            <p:nvPr/>
          </p:nvSpPr>
          <p:spPr>
            <a:xfrm>
              <a:off x="9846586" y="664575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8858" y="5584"/>
                  </a:lnTo>
                  <a:lnTo>
                    <a:pt x="39323" y="0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4" name="object 1404" descr=""/>
            <p:cNvSpPr/>
            <p:nvPr/>
          </p:nvSpPr>
          <p:spPr>
            <a:xfrm>
              <a:off x="9846586" y="664575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9323" y="0"/>
                  </a:moveTo>
                  <a:lnTo>
                    <a:pt x="0" y="0"/>
                  </a:lnTo>
                  <a:lnTo>
                    <a:pt x="38858" y="5584"/>
                  </a:lnTo>
                  <a:lnTo>
                    <a:pt x="39323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5" name="object 1405" descr=""/>
            <p:cNvSpPr/>
            <p:nvPr/>
          </p:nvSpPr>
          <p:spPr>
            <a:xfrm>
              <a:off x="9846586" y="665133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7695" y="5351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0" y="5351"/>
                  </a:lnTo>
                  <a:lnTo>
                    <a:pt x="37695" y="5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6" name="object 1406" descr=""/>
            <p:cNvSpPr/>
            <p:nvPr/>
          </p:nvSpPr>
          <p:spPr>
            <a:xfrm>
              <a:off x="9846586" y="665133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8858" y="0"/>
                  </a:moveTo>
                  <a:lnTo>
                    <a:pt x="0" y="0"/>
                  </a:lnTo>
                  <a:lnTo>
                    <a:pt x="37695" y="5351"/>
                  </a:lnTo>
                  <a:lnTo>
                    <a:pt x="38858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37695" y="5351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7" name="object 1407" descr=""/>
            <p:cNvSpPr/>
            <p:nvPr/>
          </p:nvSpPr>
          <p:spPr>
            <a:xfrm>
              <a:off x="9846586" y="6656689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5833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0" y="5351"/>
                  </a:lnTo>
                  <a:lnTo>
                    <a:pt x="35833" y="5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8" name="object 1408" descr=""/>
            <p:cNvSpPr/>
            <p:nvPr/>
          </p:nvSpPr>
          <p:spPr>
            <a:xfrm>
              <a:off x="9846586" y="6656690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37695" y="0"/>
                  </a:moveTo>
                  <a:lnTo>
                    <a:pt x="0" y="0"/>
                  </a:lnTo>
                  <a:lnTo>
                    <a:pt x="35833" y="5351"/>
                  </a:lnTo>
                  <a:lnTo>
                    <a:pt x="37695" y="0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35833" y="5351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9" name="object 1409" descr=""/>
            <p:cNvSpPr/>
            <p:nvPr/>
          </p:nvSpPr>
          <p:spPr>
            <a:xfrm>
              <a:off x="9846586" y="6662041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0"/>
                  </a:moveTo>
                  <a:lnTo>
                    <a:pt x="33041" y="4886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  <a:path w="36195" h="5079">
                  <a:moveTo>
                    <a:pt x="0" y="0"/>
                  </a:moveTo>
                  <a:lnTo>
                    <a:pt x="0" y="4886"/>
                  </a:lnTo>
                  <a:lnTo>
                    <a:pt x="33041" y="4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0" name="object 1410" descr=""/>
            <p:cNvSpPr/>
            <p:nvPr/>
          </p:nvSpPr>
          <p:spPr>
            <a:xfrm>
              <a:off x="9846586" y="6662041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35833" y="0"/>
                  </a:moveTo>
                  <a:lnTo>
                    <a:pt x="0" y="0"/>
                  </a:lnTo>
                  <a:lnTo>
                    <a:pt x="33041" y="4886"/>
                  </a:lnTo>
                  <a:lnTo>
                    <a:pt x="35833" y="0"/>
                  </a:lnTo>
                  <a:close/>
                </a:path>
                <a:path w="36195" h="5079">
                  <a:moveTo>
                    <a:pt x="0" y="0"/>
                  </a:moveTo>
                  <a:lnTo>
                    <a:pt x="33041" y="4886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1" name="object 1411" descr=""/>
            <p:cNvSpPr/>
            <p:nvPr/>
          </p:nvSpPr>
          <p:spPr>
            <a:xfrm>
              <a:off x="9846586" y="6666928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0" y="0"/>
                  </a:moveTo>
                  <a:lnTo>
                    <a:pt x="29783" y="4421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  <a:path w="33654" h="4445">
                  <a:moveTo>
                    <a:pt x="0" y="0"/>
                  </a:moveTo>
                  <a:lnTo>
                    <a:pt x="0" y="4421"/>
                  </a:lnTo>
                  <a:lnTo>
                    <a:pt x="29783" y="4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2" name="object 1412" descr=""/>
            <p:cNvSpPr/>
            <p:nvPr/>
          </p:nvSpPr>
          <p:spPr>
            <a:xfrm>
              <a:off x="9846586" y="6666928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33041" y="0"/>
                  </a:moveTo>
                  <a:lnTo>
                    <a:pt x="0" y="0"/>
                  </a:lnTo>
                  <a:lnTo>
                    <a:pt x="29783" y="4421"/>
                  </a:lnTo>
                  <a:lnTo>
                    <a:pt x="33041" y="0"/>
                  </a:lnTo>
                  <a:close/>
                </a:path>
                <a:path w="33654" h="4445">
                  <a:moveTo>
                    <a:pt x="0" y="0"/>
                  </a:moveTo>
                  <a:lnTo>
                    <a:pt x="29783" y="4421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3" name="object 1413" descr=""/>
            <p:cNvSpPr/>
            <p:nvPr/>
          </p:nvSpPr>
          <p:spPr>
            <a:xfrm>
              <a:off x="9846586" y="6671349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0"/>
                  </a:moveTo>
                  <a:lnTo>
                    <a:pt x="25828" y="3955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  <a:path w="29845" h="4445">
                  <a:moveTo>
                    <a:pt x="0" y="0"/>
                  </a:moveTo>
                  <a:lnTo>
                    <a:pt x="0" y="3955"/>
                  </a:lnTo>
                  <a:lnTo>
                    <a:pt x="25828" y="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4" name="object 1414" descr=""/>
            <p:cNvSpPr/>
            <p:nvPr/>
          </p:nvSpPr>
          <p:spPr>
            <a:xfrm>
              <a:off x="9846586" y="6671349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29783" y="0"/>
                  </a:moveTo>
                  <a:lnTo>
                    <a:pt x="0" y="0"/>
                  </a:lnTo>
                  <a:lnTo>
                    <a:pt x="25828" y="3955"/>
                  </a:lnTo>
                  <a:lnTo>
                    <a:pt x="29783" y="0"/>
                  </a:lnTo>
                  <a:close/>
                </a:path>
                <a:path w="29845" h="4445">
                  <a:moveTo>
                    <a:pt x="0" y="0"/>
                  </a:moveTo>
                  <a:lnTo>
                    <a:pt x="25828" y="3955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5" name="object 1415" descr=""/>
            <p:cNvSpPr/>
            <p:nvPr/>
          </p:nvSpPr>
          <p:spPr>
            <a:xfrm>
              <a:off x="9846586" y="6675304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0"/>
                  </a:moveTo>
                  <a:lnTo>
                    <a:pt x="21407" y="3490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0" y="3490"/>
                  </a:lnTo>
                  <a:lnTo>
                    <a:pt x="21407" y="3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6" name="object 1416" descr=""/>
            <p:cNvSpPr/>
            <p:nvPr/>
          </p:nvSpPr>
          <p:spPr>
            <a:xfrm>
              <a:off x="9846586" y="6675304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25828" y="0"/>
                  </a:moveTo>
                  <a:lnTo>
                    <a:pt x="0" y="0"/>
                  </a:lnTo>
                  <a:lnTo>
                    <a:pt x="21407" y="3490"/>
                  </a:lnTo>
                  <a:lnTo>
                    <a:pt x="25828" y="0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21407" y="3490"/>
                  </a:lnTo>
                  <a:lnTo>
                    <a:pt x="0" y="349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7" name="object 1417" descr=""/>
            <p:cNvSpPr/>
            <p:nvPr/>
          </p:nvSpPr>
          <p:spPr>
            <a:xfrm>
              <a:off x="9846586" y="6678795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2559"/>
                  </a:lnTo>
                  <a:lnTo>
                    <a:pt x="21407" y="0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559"/>
                  </a:lnTo>
                  <a:lnTo>
                    <a:pt x="16288" y="25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8" name="object 1418" descr=""/>
            <p:cNvSpPr/>
            <p:nvPr/>
          </p:nvSpPr>
          <p:spPr>
            <a:xfrm>
              <a:off x="9846586" y="6678795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407" y="0"/>
                  </a:moveTo>
                  <a:lnTo>
                    <a:pt x="0" y="0"/>
                  </a:lnTo>
                  <a:lnTo>
                    <a:pt x="16288" y="2559"/>
                  </a:lnTo>
                  <a:lnTo>
                    <a:pt x="21407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16288" y="2559"/>
                  </a:lnTo>
                  <a:lnTo>
                    <a:pt x="0" y="25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9" name="object 1419" descr=""/>
            <p:cNvSpPr/>
            <p:nvPr/>
          </p:nvSpPr>
          <p:spPr>
            <a:xfrm>
              <a:off x="9846586" y="6681354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40">
                  <a:moveTo>
                    <a:pt x="0" y="0"/>
                  </a:moveTo>
                  <a:lnTo>
                    <a:pt x="11168" y="2094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  <a:path w="16509" h="2540">
                  <a:moveTo>
                    <a:pt x="0" y="0"/>
                  </a:moveTo>
                  <a:lnTo>
                    <a:pt x="0" y="2094"/>
                  </a:lnTo>
                  <a:lnTo>
                    <a:pt x="11168" y="20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0" name="object 1420" descr=""/>
            <p:cNvSpPr/>
            <p:nvPr/>
          </p:nvSpPr>
          <p:spPr>
            <a:xfrm>
              <a:off x="9846586" y="6681354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40">
                  <a:moveTo>
                    <a:pt x="16288" y="0"/>
                  </a:moveTo>
                  <a:lnTo>
                    <a:pt x="0" y="0"/>
                  </a:lnTo>
                  <a:lnTo>
                    <a:pt x="11168" y="2094"/>
                  </a:lnTo>
                  <a:lnTo>
                    <a:pt x="16288" y="0"/>
                  </a:lnTo>
                  <a:close/>
                </a:path>
                <a:path w="16509" h="2540">
                  <a:moveTo>
                    <a:pt x="0" y="0"/>
                  </a:moveTo>
                  <a:lnTo>
                    <a:pt x="11168" y="2094"/>
                  </a:lnTo>
                  <a:lnTo>
                    <a:pt x="0" y="209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1" name="object 1421" descr=""/>
            <p:cNvSpPr/>
            <p:nvPr/>
          </p:nvSpPr>
          <p:spPr>
            <a:xfrm>
              <a:off x="9846586" y="6683448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1163"/>
                  </a:moveTo>
                  <a:lnTo>
                    <a:pt x="0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4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2" name="object 1422" descr=""/>
            <p:cNvSpPr/>
            <p:nvPr/>
          </p:nvSpPr>
          <p:spPr>
            <a:xfrm>
              <a:off x="9846586" y="6683448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  <a:path w="5715" h="1904">
                  <a:moveTo>
                    <a:pt x="0" y="1163"/>
                  </a:moveTo>
                  <a:lnTo>
                    <a:pt x="5584" y="1163"/>
                  </a:lnTo>
                  <a:lnTo>
                    <a:pt x="0" y="1628"/>
                  </a:lnTo>
                  <a:lnTo>
                    <a:pt x="0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3" name="object 1423" descr=""/>
            <p:cNvSpPr/>
            <p:nvPr/>
          </p:nvSpPr>
          <p:spPr>
            <a:xfrm>
              <a:off x="9846586" y="6683448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0"/>
                  </a:moveTo>
                  <a:lnTo>
                    <a:pt x="5584" y="1163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4" name="object 1424" descr=""/>
            <p:cNvSpPr/>
            <p:nvPr/>
          </p:nvSpPr>
          <p:spPr>
            <a:xfrm>
              <a:off x="9846586" y="6683448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0"/>
                  </a:moveTo>
                  <a:lnTo>
                    <a:pt x="11168" y="0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5" name="object 1425" descr=""/>
            <p:cNvSpPr/>
            <p:nvPr/>
          </p:nvSpPr>
          <p:spPr>
            <a:xfrm>
              <a:off x="9807263" y="6606430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78415" y="39203"/>
                  </a:moveTo>
                  <a:lnTo>
                    <a:pt x="75332" y="23942"/>
                  </a:lnTo>
                  <a:lnTo>
                    <a:pt x="66928" y="11480"/>
                  </a:lnTo>
                  <a:lnTo>
                    <a:pt x="54465" y="3079"/>
                  </a:lnTo>
                  <a:lnTo>
                    <a:pt x="39203" y="0"/>
                  </a:lnTo>
                  <a:lnTo>
                    <a:pt x="23942" y="3082"/>
                  </a:lnTo>
                  <a:lnTo>
                    <a:pt x="11480" y="11486"/>
                  </a:lnTo>
                  <a:lnTo>
                    <a:pt x="3079" y="23949"/>
                  </a:lnTo>
                  <a:lnTo>
                    <a:pt x="0" y="39211"/>
                  </a:lnTo>
                  <a:lnTo>
                    <a:pt x="3082" y="54472"/>
                  </a:lnTo>
                  <a:lnTo>
                    <a:pt x="11486" y="66934"/>
                  </a:lnTo>
                  <a:lnTo>
                    <a:pt x="23949" y="75335"/>
                  </a:lnTo>
                  <a:lnTo>
                    <a:pt x="39211" y="78415"/>
                  </a:lnTo>
                  <a:lnTo>
                    <a:pt x="54472" y="75332"/>
                  </a:lnTo>
                  <a:lnTo>
                    <a:pt x="66934" y="66928"/>
                  </a:lnTo>
                  <a:lnTo>
                    <a:pt x="75335" y="54465"/>
                  </a:lnTo>
                  <a:lnTo>
                    <a:pt x="78415" y="39203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6" name="object 1426" descr=""/>
            <p:cNvSpPr/>
            <p:nvPr/>
          </p:nvSpPr>
          <p:spPr>
            <a:xfrm>
              <a:off x="9807495" y="6606429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091" y="78647"/>
                  </a:moveTo>
                  <a:lnTo>
                    <a:pt x="39091" y="0"/>
                  </a:lnTo>
                </a:path>
                <a:path w="78740" h="78740">
                  <a:moveTo>
                    <a:pt x="78415" y="39323"/>
                  </a:moveTo>
                  <a:lnTo>
                    <a:pt x="0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27" name="object 1427" descr=""/>
          <p:cNvSpPr txBox="1"/>
          <p:nvPr/>
        </p:nvSpPr>
        <p:spPr>
          <a:xfrm>
            <a:off x="9553733" y="6542695"/>
            <a:ext cx="24066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+11-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sp>
        <p:nvSpPr>
          <p:cNvPr id="1428" name="object 1428" descr=""/>
          <p:cNvSpPr txBox="1"/>
          <p:nvPr/>
        </p:nvSpPr>
        <p:spPr>
          <a:xfrm>
            <a:off x="9446697" y="6630185"/>
            <a:ext cx="35115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2ND</a:t>
            </a:r>
            <a:r>
              <a:rPr dirty="0" sz="550" spc="35">
                <a:latin typeface="Arial"/>
                <a:cs typeface="Arial"/>
              </a:rPr>
              <a:t> </a:t>
            </a:r>
            <a:r>
              <a:rPr dirty="0" sz="550" spc="-20">
                <a:latin typeface="Arial"/>
                <a:cs typeface="Arial"/>
              </a:rPr>
              <a:t>FLR.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429" name="object 1429" descr=""/>
          <p:cNvGrpSpPr/>
          <p:nvPr/>
        </p:nvGrpSpPr>
        <p:grpSpPr>
          <a:xfrm>
            <a:off x="6141963" y="6455731"/>
            <a:ext cx="13378815" cy="607695"/>
            <a:chOff x="6141963" y="6455731"/>
            <a:chExt cx="13378815" cy="607695"/>
          </a:xfrm>
        </p:grpSpPr>
        <p:sp>
          <p:nvSpPr>
            <p:cNvPr id="1430" name="object 1430" descr=""/>
            <p:cNvSpPr/>
            <p:nvPr/>
          </p:nvSpPr>
          <p:spPr>
            <a:xfrm>
              <a:off x="9846586" y="6575947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w="0" h="139700">
                  <a:moveTo>
                    <a:pt x="0" y="1396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1" name="object 1431" descr=""/>
            <p:cNvSpPr/>
            <p:nvPr/>
          </p:nvSpPr>
          <p:spPr>
            <a:xfrm>
              <a:off x="6253211" y="6640401"/>
              <a:ext cx="3145155" cy="418465"/>
            </a:xfrm>
            <a:custGeom>
              <a:avLst/>
              <a:gdLst/>
              <a:ahLst/>
              <a:cxnLst/>
              <a:rect l="l" t="t" r="r" b="b"/>
              <a:pathLst>
                <a:path w="3145154" h="418465">
                  <a:moveTo>
                    <a:pt x="3490" y="29253"/>
                  </a:moveTo>
                  <a:lnTo>
                    <a:pt x="3141265" y="418137"/>
                  </a:lnTo>
                  <a:lnTo>
                    <a:pt x="3144756" y="389284"/>
                  </a:lnTo>
                  <a:lnTo>
                    <a:pt x="3490" y="29253"/>
                  </a:lnTo>
                  <a:close/>
                </a:path>
                <a:path w="3145154" h="418465">
                  <a:moveTo>
                    <a:pt x="0" y="28853"/>
                  </a:moveTo>
                  <a:lnTo>
                    <a:pt x="3141265" y="388884"/>
                  </a:lnTo>
                  <a:lnTo>
                    <a:pt x="3490" y="0"/>
                  </a:lnTo>
                  <a:lnTo>
                    <a:pt x="0" y="288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2" name="object 1432" descr=""/>
            <p:cNvSpPr/>
            <p:nvPr/>
          </p:nvSpPr>
          <p:spPr>
            <a:xfrm>
              <a:off x="6253211" y="6640401"/>
              <a:ext cx="3145155" cy="418465"/>
            </a:xfrm>
            <a:custGeom>
              <a:avLst/>
              <a:gdLst/>
              <a:ahLst/>
              <a:cxnLst/>
              <a:rect l="l" t="t" r="r" b="b"/>
              <a:pathLst>
                <a:path w="3145154" h="418465">
                  <a:moveTo>
                    <a:pt x="3490" y="0"/>
                  </a:moveTo>
                  <a:lnTo>
                    <a:pt x="0" y="28853"/>
                  </a:lnTo>
                  <a:lnTo>
                    <a:pt x="3144756" y="389284"/>
                  </a:lnTo>
                  <a:lnTo>
                    <a:pt x="3490" y="0"/>
                  </a:lnTo>
                  <a:close/>
                </a:path>
                <a:path w="3145154" h="418465">
                  <a:moveTo>
                    <a:pt x="0" y="28853"/>
                  </a:moveTo>
                  <a:lnTo>
                    <a:pt x="3144756" y="389284"/>
                  </a:lnTo>
                  <a:lnTo>
                    <a:pt x="3141265" y="418137"/>
                  </a:lnTo>
                  <a:lnTo>
                    <a:pt x="0" y="2885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3" name="object 1433" descr=""/>
            <p:cNvSpPr/>
            <p:nvPr/>
          </p:nvSpPr>
          <p:spPr>
            <a:xfrm>
              <a:off x="6253211" y="6640401"/>
              <a:ext cx="3145155" cy="418465"/>
            </a:xfrm>
            <a:custGeom>
              <a:avLst/>
              <a:gdLst/>
              <a:ahLst/>
              <a:cxnLst/>
              <a:rect l="l" t="t" r="r" b="b"/>
              <a:pathLst>
                <a:path w="3145154" h="418465">
                  <a:moveTo>
                    <a:pt x="3490" y="0"/>
                  </a:moveTo>
                  <a:lnTo>
                    <a:pt x="3144756" y="389284"/>
                  </a:lnTo>
                </a:path>
                <a:path w="3145154" h="418465">
                  <a:moveTo>
                    <a:pt x="0" y="28853"/>
                  </a:moveTo>
                  <a:lnTo>
                    <a:pt x="3141265" y="418137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4" name="object 1434" descr=""/>
            <p:cNvSpPr/>
            <p:nvPr/>
          </p:nvSpPr>
          <p:spPr>
            <a:xfrm>
              <a:off x="6146408" y="6645986"/>
              <a:ext cx="108585" cy="29209"/>
            </a:xfrm>
            <a:custGeom>
              <a:avLst/>
              <a:gdLst/>
              <a:ahLst/>
              <a:cxnLst/>
              <a:rect l="l" t="t" r="r" b="b"/>
              <a:pathLst>
                <a:path w="108585" h="29209">
                  <a:moveTo>
                    <a:pt x="0" y="29085"/>
                  </a:moveTo>
                  <a:lnTo>
                    <a:pt x="108199" y="29085"/>
                  </a:lnTo>
                  <a:lnTo>
                    <a:pt x="108199" y="0"/>
                  </a:lnTo>
                  <a:lnTo>
                    <a:pt x="0" y="29085"/>
                  </a:lnTo>
                  <a:close/>
                </a:path>
                <a:path w="108585" h="29209">
                  <a:moveTo>
                    <a:pt x="0" y="0"/>
                  </a:moveTo>
                  <a:lnTo>
                    <a:pt x="0" y="29085"/>
                  </a:lnTo>
                  <a:lnTo>
                    <a:pt x="1081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5" name="object 1435" descr=""/>
            <p:cNvSpPr/>
            <p:nvPr/>
          </p:nvSpPr>
          <p:spPr>
            <a:xfrm>
              <a:off x="6146408" y="6645986"/>
              <a:ext cx="108585" cy="29209"/>
            </a:xfrm>
            <a:custGeom>
              <a:avLst/>
              <a:gdLst/>
              <a:ahLst/>
              <a:cxnLst/>
              <a:rect l="l" t="t" r="r" b="b"/>
              <a:pathLst>
                <a:path w="108585" h="29209">
                  <a:moveTo>
                    <a:pt x="108199" y="29085"/>
                  </a:moveTo>
                  <a:lnTo>
                    <a:pt x="108199" y="0"/>
                  </a:lnTo>
                  <a:lnTo>
                    <a:pt x="0" y="29085"/>
                  </a:lnTo>
                  <a:lnTo>
                    <a:pt x="108199" y="29085"/>
                  </a:lnTo>
                  <a:close/>
                </a:path>
                <a:path w="108585" h="29209">
                  <a:moveTo>
                    <a:pt x="108199" y="0"/>
                  </a:moveTo>
                  <a:lnTo>
                    <a:pt x="0" y="29085"/>
                  </a:lnTo>
                  <a:lnTo>
                    <a:pt x="0" y="0"/>
                  </a:lnTo>
                  <a:lnTo>
                    <a:pt x="10819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6" name="object 1436" descr=""/>
            <p:cNvSpPr/>
            <p:nvPr/>
          </p:nvSpPr>
          <p:spPr>
            <a:xfrm>
              <a:off x="6146408" y="6645986"/>
              <a:ext cx="108585" cy="29209"/>
            </a:xfrm>
            <a:custGeom>
              <a:avLst/>
              <a:gdLst/>
              <a:ahLst/>
              <a:cxnLst/>
              <a:rect l="l" t="t" r="r" b="b"/>
              <a:pathLst>
                <a:path w="108585" h="29209">
                  <a:moveTo>
                    <a:pt x="0" y="0"/>
                  </a:moveTo>
                  <a:lnTo>
                    <a:pt x="108199" y="0"/>
                  </a:lnTo>
                </a:path>
                <a:path w="108585" h="29209">
                  <a:moveTo>
                    <a:pt x="0" y="29085"/>
                  </a:moveTo>
                  <a:lnTo>
                    <a:pt x="108199" y="29085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7" name="object 1437" descr=""/>
            <p:cNvSpPr/>
            <p:nvPr/>
          </p:nvSpPr>
          <p:spPr>
            <a:xfrm>
              <a:off x="10707060" y="6642728"/>
              <a:ext cx="8813165" cy="387350"/>
            </a:xfrm>
            <a:custGeom>
              <a:avLst/>
              <a:gdLst/>
              <a:ahLst/>
              <a:cxnLst/>
              <a:rect l="l" t="t" r="r" b="b"/>
              <a:pathLst>
                <a:path w="8813165" h="387350">
                  <a:moveTo>
                    <a:pt x="0" y="386957"/>
                  </a:moveTo>
                  <a:lnTo>
                    <a:pt x="0" y="465"/>
                  </a:lnTo>
                </a:path>
                <a:path w="8813165" h="387350">
                  <a:moveTo>
                    <a:pt x="52354" y="386957"/>
                  </a:moveTo>
                  <a:lnTo>
                    <a:pt x="52354" y="465"/>
                  </a:lnTo>
                </a:path>
                <a:path w="8813165" h="387350">
                  <a:moveTo>
                    <a:pt x="104708" y="386957"/>
                  </a:moveTo>
                  <a:lnTo>
                    <a:pt x="104708" y="465"/>
                  </a:lnTo>
                </a:path>
                <a:path w="8813165" h="387350">
                  <a:moveTo>
                    <a:pt x="157063" y="386957"/>
                  </a:moveTo>
                  <a:lnTo>
                    <a:pt x="157063" y="465"/>
                  </a:lnTo>
                </a:path>
                <a:path w="8813165" h="387350">
                  <a:moveTo>
                    <a:pt x="209417" y="386957"/>
                  </a:moveTo>
                  <a:lnTo>
                    <a:pt x="209417" y="465"/>
                  </a:lnTo>
                </a:path>
                <a:path w="8813165" h="387350">
                  <a:moveTo>
                    <a:pt x="261772" y="386957"/>
                  </a:moveTo>
                  <a:lnTo>
                    <a:pt x="261772" y="465"/>
                  </a:lnTo>
                </a:path>
                <a:path w="8813165" h="387350">
                  <a:moveTo>
                    <a:pt x="314126" y="386957"/>
                  </a:moveTo>
                  <a:lnTo>
                    <a:pt x="314126" y="465"/>
                  </a:lnTo>
                </a:path>
                <a:path w="8813165" h="387350">
                  <a:moveTo>
                    <a:pt x="366481" y="386957"/>
                  </a:moveTo>
                  <a:lnTo>
                    <a:pt x="366481" y="465"/>
                  </a:lnTo>
                </a:path>
                <a:path w="8813165" h="387350">
                  <a:moveTo>
                    <a:pt x="418835" y="386957"/>
                  </a:moveTo>
                  <a:lnTo>
                    <a:pt x="418835" y="465"/>
                  </a:lnTo>
                </a:path>
                <a:path w="8813165" h="387350">
                  <a:moveTo>
                    <a:pt x="471189" y="386957"/>
                  </a:moveTo>
                  <a:lnTo>
                    <a:pt x="471189" y="465"/>
                  </a:lnTo>
                </a:path>
                <a:path w="8813165" h="387350">
                  <a:moveTo>
                    <a:pt x="523544" y="386957"/>
                  </a:moveTo>
                  <a:lnTo>
                    <a:pt x="523544" y="465"/>
                  </a:lnTo>
                </a:path>
                <a:path w="8813165" h="387350">
                  <a:moveTo>
                    <a:pt x="576131" y="386957"/>
                  </a:moveTo>
                  <a:lnTo>
                    <a:pt x="575898" y="465"/>
                  </a:lnTo>
                </a:path>
                <a:path w="8813165" h="387350">
                  <a:moveTo>
                    <a:pt x="628485" y="386957"/>
                  </a:moveTo>
                  <a:lnTo>
                    <a:pt x="628253" y="465"/>
                  </a:lnTo>
                </a:path>
                <a:path w="8813165" h="387350">
                  <a:moveTo>
                    <a:pt x="680840" y="386957"/>
                  </a:moveTo>
                  <a:lnTo>
                    <a:pt x="680607" y="465"/>
                  </a:lnTo>
                </a:path>
                <a:path w="8813165" h="387350">
                  <a:moveTo>
                    <a:pt x="733194" y="386957"/>
                  </a:moveTo>
                  <a:lnTo>
                    <a:pt x="732962" y="465"/>
                  </a:lnTo>
                </a:path>
                <a:path w="8813165" h="387350">
                  <a:moveTo>
                    <a:pt x="785549" y="386957"/>
                  </a:moveTo>
                  <a:lnTo>
                    <a:pt x="785316" y="465"/>
                  </a:lnTo>
                </a:path>
                <a:path w="8813165" h="387350">
                  <a:moveTo>
                    <a:pt x="837903" y="386957"/>
                  </a:moveTo>
                  <a:lnTo>
                    <a:pt x="837670" y="465"/>
                  </a:lnTo>
                </a:path>
                <a:path w="8813165" h="387350">
                  <a:moveTo>
                    <a:pt x="890257" y="386957"/>
                  </a:moveTo>
                  <a:lnTo>
                    <a:pt x="890025" y="465"/>
                  </a:lnTo>
                </a:path>
                <a:path w="8813165" h="387350">
                  <a:moveTo>
                    <a:pt x="942612" y="386957"/>
                  </a:moveTo>
                  <a:lnTo>
                    <a:pt x="942379" y="465"/>
                  </a:lnTo>
                </a:path>
                <a:path w="8813165" h="387350">
                  <a:moveTo>
                    <a:pt x="994966" y="386957"/>
                  </a:moveTo>
                  <a:lnTo>
                    <a:pt x="994734" y="465"/>
                  </a:lnTo>
                </a:path>
                <a:path w="8813165" h="387350">
                  <a:moveTo>
                    <a:pt x="1047321" y="386957"/>
                  </a:moveTo>
                  <a:lnTo>
                    <a:pt x="1047088" y="465"/>
                  </a:lnTo>
                </a:path>
                <a:path w="8813165" h="387350">
                  <a:moveTo>
                    <a:pt x="1099675" y="386957"/>
                  </a:moveTo>
                  <a:lnTo>
                    <a:pt x="1099443" y="465"/>
                  </a:lnTo>
                </a:path>
                <a:path w="8813165" h="387350">
                  <a:moveTo>
                    <a:pt x="1152030" y="386724"/>
                  </a:moveTo>
                  <a:lnTo>
                    <a:pt x="1151797" y="465"/>
                  </a:lnTo>
                </a:path>
                <a:path w="8813165" h="387350">
                  <a:moveTo>
                    <a:pt x="1204384" y="386724"/>
                  </a:moveTo>
                  <a:lnTo>
                    <a:pt x="1204151" y="465"/>
                  </a:lnTo>
                </a:path>
                <a:path w="8813165" h="387350">
                  <a:moveTo>
                    <a:pt x="1256738" y="386724"/>
                  </a:moveTo>
                  <a:lnTo>
                    <a:pt x="1256506" y="465"/>
                  </a:lnTo>
                </a:path>
                <a:path w="8813165" h="387350">
                  <a:moveTo>
                    <a:pt x="1309093" y="386724"/>
                  </a:moveTo>
                  <a:lnTo>
                    <a:pt x="1308860" y="465"/>
                  </a:lnTo>
                </a:path>
                <a:path w="8813165" h="387350">
                  <a:moveTo>
                    <a:pt x="1361447" y="386724"/>
                  </a:moveTo>
                  <a:lnTo>
                    <a:pt x="1361215" y="465"/>
                  </a:lnTo>
                </a:path>
                <a:path w="8813165" h="387350">
                  <a:moveTo>
                    <a:pt x="1413802" y="386724"/>
                  </a:moveTo>
                  <a:lnTo>
                    <a:pt x="1413569" y="465"/>
                  </a:lnTo>
                </a:path>
                <a:path w="8813165" h="387350">
                  <a:moveTo>
                    <a:pt x="1466156" y="386724"/>
                  </a:moveTo>
                  <a:lnTo>
                    <a:pt x="1465924" y="465"/>
                  </a:lnTo>
                </a:path>
                <a:path w="8813165" h="387350">
                  <a:moveTo>
                    <a:pt x="1518511" y="386724"/>
                  </a:moveTo>
                  <a:lnTo>
                    <a:pt x="1518278" y="465"/>
                  </a:lnTo>
                </a:path>
                <a:path w="8813165" h="387350">
                  <a:moveTo>
                    <a:pt x="1570865" y="386724"/>
                  </a:moveTo>
                  <a:lnTo>
                    <a:pt x="1570632" y="465"/>
                  </a:lnTo>
                </a:path>
                <a:path w="8813165" h="387350">
                  <a:moveTo>
                    <a:pt x="1623219" y="386724"/>
                  </a:moveTo>
                  <a:lnTo>
                    <a:pt x="1622987" y="465"/>
                  </a:lnTo>
                </a:path>
                <a:path w="8813165" h="387350">
                  <a:moveTo>
                    <a:pt x="1675574" y="386724"/>
                  </a:moveTo>
                  <a:lnTo>
                    <a:pt x="1675341" y="465"/>
                  </a:lnTo>
                </a:path>
                <a:path w="8813165" h="387350">
                  <a:moveTo>
                    <a:pt x="1727928" y="386724"/>
                  </a:moveTo>
                  <a:lnTo>
                    <a:pt x="1727696" y="465"/>
                  </a:lnTo>
                </a:path>
                <a:path w="8813165" h="387350">
                  <a:moveTo>
                    <a:pt x="1780283" y="386724"/>
                  </a:moveTo>
                  <a:lnTo>
                    <a:pt x="1780050" y="465"/>
                  </a:lnTo>
                </a:path>
                <a:path w="8813165" h="387350">
                  <a:moveTo>
                    <a:pt x="1832637" y="386724"/>
                  </a:moveTo>
                  <a:lnTo>
                    <a:pt x="1832405" y="465"/>
                  </a:lnTo>
                </a:path>
                <a:path w="8813165" h="387350">
                  <a:moveTo>
                    <a:pt x="1884992" y="386724"/>
                  </a:moveTo>
                  <a:lnTo>
                    <a:pt x="1884992" y="465"/>
                  </a:lnTo>
                </a:path>
                <a:path w="8813165" h="387350">
                  <a:moveTo>
                    <a:pt x="1937346" y="386724"/>
                  </a:moveTo>
                  <a:lnTo>
                    <a:pt x="1937346" y="465"/>
                  </a:lnTo>
                </a:path>
                <a:path w="8813165" h="387350">
                  <a:moveTo>
                    <a:pt x="1989700" y="386724"/>
                  </a:moveTo>
                  <a:lnTo>
                    <a:pt x="1989700" y="465"/>
                  </a:lnTo>
                </a:path>
                <a:path w="8813165" h="387350">
                  <a:moveTo>
                    <a:pt x="2042055" y="386724"/>
                  </a:moveTo>
                  <a:lnTo>
                    <a:pt x="2042055" y="465"/>
                  </a:lnTo>
                </a:path>
                <a:path w="8813165" h="387350">
                  <a:moveTo>
                    <a:pt x="2094409" y="386724"/>
                  </a:moveTo>
                  <a:lnTo>
                    <a:pt x="2094409" y="465"/>
                  </a:lnTo>
                </a:path>
                <a:path w="8813165" h="387350">
                  <a:moveTo>
                    <a:pt x="2146764" y="386724"/>
                  </a:moveTo>
                  <a:lnTo>
                    <a:pt x="2146764" y="465"/>
                  </a:lnTo>
                </a:path>
                <a:path w="8813165" h="387350">
                  <a:moveTo>
                    <a:pt x="2199118" y="386724"/>
                  </a:moveTo>
                  <a:lnTo>
                    <a:pt x="2199118" y="465"/>
                  </a:lnTo>
                </a:path>
                <a:path w="8813165" h="387350">
                  <a:moveTo>
                    <a:pt x="2251473" y="386724"/>
                  </a:moveTo>
                  <a:lnTo>
                    <a:pt x="2251473" y="465"/>
                  </a:lnTo>
                </a:path>
                <a:path w="8813165" h="387350">
                  <a:moveTo>
                    <a:pt x="2303827" y="386724"/>
                  </a:moveTo>
                  <a:lnTo>
                    <a:pt x="2303827" y="465"/>
                  </a:lnTo>
                </a:path>
                <a:path w="8813165" h="387350">
                  <a:moveTo>
                    <a:pt x="2356182" y="386724"/>
                  </a:moveTo>
                  <a:lnTo>
                    <a:pt x="2356182" y="465"/>
                  </a:lnTo>
                </a:path>
                <a:path w="8813165" h="387350">
                  <a:moveTo>
                    <a:pt x="2408536" y="386724"/>
                  </a:moveTo>
                  <a:lnTo>
                    <a:pt x="2408536" y="465"/>
                  </a:lnTo>
                </a:path>
                <a:path w="8813165" h="387350">
                  <a:moveTo>
                    <a:pt x="2460890" y="386724"/>
                  </a:moveTo>
                  <a:lnTo>
                    <a:pt x="2460890" y="465"/>
                  </a:lnTo>
                </a:path>
                <a:path w="8813165" h="387350">
                  <a:moveTo>
                    <a:pt x="2513245" y="386724"/>
                  </a:moveTo>
                  <a:lnTo>
                    <a:pt x="2513245" y="465"/>
                  </a:lnTo>
                </a:path>
                <a:path w="8813165" h="387350">
                  <a:moveTo>
                    <a:pt x="2565599" y="386724"/>
                  </a:moveTo>
                  <a:lnTo>
                    <a:pt x="2565599" y="232"/>
                  </a:lnTo>
                </a:path>
                <a:path w="8813165" h="387350">
                  <a:moveTo>
                    <a:pt x="2617954" y="386724"/>
                  </a:moveTo>
                  <a:lnTo>
                    <a:pt x="2617954" y="232"/>
                  </a:lnTo>
                </a:path>
                <a:path w="8813165" h="387350">
                  <a:moveTo>
                    <a:pt x="2670308" y="386724"/>
                  </a:moveTo>
                  <a:lnTo>
                    <a:pt x="2670308" y="232"/>
                  </a:lnTo>
                </a:path>
                <a:path w="8813165" h="387350">
                  <a:moveTo>
                    <a:pt x="2722663" y="386724"/>
                  </a:moveTo>
                  <a:lnTo>
                    <a:pt x="2722663" y="232"/>
                  </a:lnTo>
                </a:path>
                <a:path w="8813165" h="387350">
                  <a:moveTo>
                    <a:pt x="2775017" y="386724"/>
                  </a:moveTo>
                  <a:lnTo>
                    <a:pt x="2775017" y="232"/>
                  </a:lnTo>
                </a:path>
                <a:path w="8813165" h="387350">
                  <a:moveTo>
                    <a:pt x="2827371" y="386724"/>
                  </a:moveTo>
                  <a:lnTo>
                    <a:pt x="2827371" y="232"/>
                  </a:lnTo>
                </a:path>
                <a:path w="8813165" h="387350">
                  <a:moveTo>
                    <a:pt x="2879726" y="386724"/>
                  </a:moveTo>
                  <a:lnTo>
                    <a:pt x="2879726" y="232"/>
                  </a:lnTo>
                </a:path>
                <a:path w="8813165" h="387350">
                  <a:moveTo>
                    <a:pt x="2932080" y="386724"/>
                  </a:moveTo>
                  <a:lnTo>
                    <a:pt x="2932080" y="232"/>
                  </a:lnTo>
                </a:path>
                <a:path w="8813165" h="387350">
                  <a:moveTo>
                    <a:pt x="2984435" y="386724"/>
                  </a:moveTo>
                  <a:lnTo>
                    <a:pt x="2984435" y="232"/>
                  </a:lnTo>
                </a:path>
                <a:path w="8813165" h="387350">
                  <a:moveTo>
                    <a:pt x="3036789" y="386724"/>
                  </a:moveTo>
                  <a:lnTo>
                    <a:pt x="3036789" y="232"/>
                  </a:lnTo>
                </a:path>
                <a:path w="8813165" h="387350">
                  <a:moveTo>
                    <a:pt x="3089144" y="386724"/>
                  </a:moveTo>
                  <a:lnTo>
                    <a:pt x="3089144" y="232"/>
                  </a:lnTo>
                </a:path>
                <a:path w="8813165" h="387350">
                  <a:moveTo>
                    <a:pt x="3141498" y="386724"/>
                  </a:moveTo>
                  <a:lnTo>
                    <a:pt x="3141498" y="232"/>
                  </a:lnTo>
                </a:path>
                <a:path w="8813165" h="387350">
                  <a:moveTo>
                    <a:pt x="3193852" y="386724"/>
                  </a:moveTo>
                  <a:lnTo>
                    <a:pt x="3193852" y="232"/>
                  </a:lnTo>
                </a:path>
                <a:path w="8813165" h="387350">
                  <a:moveTo>
                    <a:pt x="3246207" y="386724"/>
                  </a:moveTo>
                  <a:lnTo>
                    <a:pt x="3246207" y="232"/>
                  </a:lnTo>
                </a:path>
                <a:path w="8813165" h="387350">
                  <a:moveTo>
                    <a:pt x="3298561" y="386724"/>
                  </a:moveTo>
                  <a:lnTo>
                    <a:pt x="3298561" y="232"/>
                  </a:lnTo>
                </a:path>
                <a:path w="8813165" h="387350">
                  <a:moveTo>
                    <a:pt x="3350916" y="386724"/>
                  </a:moveTo>
                  <a:lnTo>
                    <a:pt x="3350916" y="232"/>
                  </a:lnTo>
                </a:path>
                <a:path w="8813165" h="387350">
                  <a:moveTo>
                    <a:pt x="3403270" y="386724"/>
                  </a:moveTo>
                  <a:lnTo>
                    <a:pt x="3403270" y="232"/>
                  </a:lnTo>
                </a:path>
                <a:path w="8813165" h="387350">
                  <a:moveTo>
                    <a:pt x="3455625" y="386724"/>
                  </a:moveTo>
                  <a:lnTo>
                    <a:pt x="3455625" y="232"/>
                  </a:lnTo>
                </a:path>
                <a:path w="8813165" h="387350">
                  <a:moveTo>
                    <a:pt x="3507979" y="386724"/>
                  </a:moveTo>
                  <a:lnTo>
                    <a:pt x="3507979" y="232"/>
                  </a:lnTo>
                </a:path>
                <a:path w="8813165" h="387350">
                  <a:moveTo>
                    <a:pt x="3560333" y="386724"/>
                  </a:moveTo>
                  <a:lnTo>
                    <a:pt x="3560333" y="232"/>
                  </a:lnTo>
                </a:path>
                <a:path w="8813165" h="387350">
                  <a:moveTo>
                    <a:pt x="3612688" y="386724"/>
                  </a:moveTo>
                  <a:lnTo>
                    <a:pt x="3612688" y="232"/>
                  </a:lnTo>
                </a:path>
                <a:path w="8813165" h="387350">
                  <a:moveTo>
                    <a:pt x="3665042" y="386724"/>
                  </a:moveTo>
                  <a:lnTo>
                    <a:pt x="3665042" y="232"/>
                  </a:lnTo>
                </a:path>
                <a:path w="8813165" h="387350">
                  <a:moveTo>
                    <a:pt x="3717397" y="386724"/>
                  </a:moveTo>
                  <a:lnTo>
                    <a:pt x="3717397" y="232"/>
                  </a:lnTo>
                </a:path>
                <a:path w="8813165" h="387350">
                  <a:moveTo>
                    <a:pt x="3769751" y="386724"/>
                  </a:moveTo>
                  <a:lnTo>
                    <a:pt x="3769751" y="232"/>
                  </a:lnTo>
                </a:path>
                <a:path w="8813165" h="387350">
                  <a:moveTo>
                    <a:pt x="3822106" y="386724"/>
                  </a:moveTo>
                  <a:lnTo>
                    <a:pt x="3822106" y="232"/>
                  </a:lnTo>
                </a:path>
                <a:path w="8813165" h="387350">
                  <a:moveTo>
                    <a:pt x="3874460" y="386724"/>
                  </a:moveTo>
                  <a:lnTo>
                    <a:pt x="3874460" y="232"/>
                  </a:lnTo>
                </a:path>
                <a:path w="8813165" h="387350">
                  <a:moveTo>
                    <a:pt x="3926814" y="386724"/>
                  </a:moveTo>
                  <a:lnTo>
                    <a:pt x="3926814" y="232"/>
                  </a:lnTo>
                </a:path>
                <a:path w="8813165" h="387350">
                  <a:moveTo>
                    <a:pt x="3979169" y="386724"/>
                  </a:moveTo>
                  <a:lnTo>
                    <a:pt x="3979169" y="232"/>
                  </a:lnTo>
                </a:path>
                <a:path w="8813165" h="387350">
                  <a:moveTo>
                    <a:pt x="4031523" y="386724"/>
                  </a:moveTo>
                  <a:lnTo>
                    <a:pt x="4031523" y="232"/>
                  </a:lnTo>
                </a:path>
                <a:path w="8813165" h="387350">
                  <a:moveTo>
                    <a:pt x="4083878" y="386724"/>
                  </a:moveTo>
                  <a:lnTo>
                    <a:pt x="4083878" y="232"/>
                  </a:lnTo>
                </a:path>
                <a:path w="8813165" h="387350">
                  <a:moveTo>
                    <a:pt x="4136232" y="386724"/>
                  </a:moveTo>
                  <a:lnTo>
                    <a:pt x="4136232" y="232"/>
                  </a:lnTo>
                </a:path>
                <a:path w="8813165" h="387350">
                  <a:moveTo>
                    <a:pt x="4188587" y="386724"/>
                  </a:moveTo>
                  <a:lnTo>
                    <a:pt x="4188587" y="232"/>
                  </a:lnTo>
                </a:path>
                <a:path w="8813165" h="387350">
                  <a:moveTo>
                    <a:pt x="4240941" y="386492"/>
                  </a:moveTo>
                  <a:lnTo>
                    <a:pt x="4240941" y="232"/>
                  </a:lnTo>
                </a:path>
                <a:path w="8813165" h="387350">
                  <a:moveTo>
                    <a:pt x="4293295" y="386492"/>
                  </a:moveTo>
                  <a:lnTo>
                    <a:pt x="4293295" y="232"/>
                  </a:lnTo>
                </a:path>
                <a:path w="8813165" h="387350">
                  <a:moveTo>
                    <a:pt x="4345650" y="386492"/>
                  </a:moveTo>
                  <a:lnTo>
                    <a:pt x="4345650" y="232"/>
                  </a:lnTo>
                </a:path>
                <a:path w="8813165" h="387350">
                  <a:moveTo>
                    <a:pt x="4398004" y="386492"/>
                  </a:moveTo>
                  <a:lnTo>
                    <a:pt x="4398004" y="232"/>
                  </a:lnTo>
                </a:path>
                <a:path w="8813165" h="387350">
                  <a:moveTo>
                    <a:pt x="4450359" y="386492"/>
                  </a:moveTo>
                  <a:lnTo>
                    <a:pt x="4450359" y="232"/>
                  </a:lnTo>
                </a:path>
                <a:path w="8813165" h="387350">
                  <a:moveTo>
                    <a:pt x="4502713" y="386492"/>
                  </a:moveTo>
                  <a:lnTo>
                    <a:pt x="4502713" y="232"/>
                  </a:lnTo>
                </a:path>
                <a:path w="8813165" h="387350">
                  <a:moveTo>
                    <a:pt x="4555068" y="386492"/>
                  </a:moveTo>
                  <a:lnTo>
                    <a:pt x="4555068" y="232"/>
                  </a:lnTo>
                </a:path>
                <a:path w="8813165" h="387350">
                  <a:moveTo>
                    <a:pt x="4607422" y="386492"/>
                  </a:moveTo>
                  <a:lnTo>
                    <a:pt x="4607422" y="232"/>
                  </a:lnTo>
                </a:path>
                <a:path w="8813165" h="387350">
                  <a:moveTo>
                    <a:pt x="4659776" y="386492"/>
                  </a:moveTo>
                  <a:lnTo>
                    <a:pt x="4659776" y="232"/>
                  </a:lnTo>
                </a:path>
                <a:path w="8813165" h="387350">
                  <a:moveTo>
                    <a:pt x="4712131" y="386492"/>
                  </a:moveTo>
                  <a:lnTo>
                    <a:pt x="4712131" y="232"/>
                  </a:lnTo>
                </a:path>
                <a:path w="8813165" h="387350">
                  <a:moveTo>
                    <a:pt x="4764485" y="386492"/>
                  </a:moveTo>
                  <a:lnTo>
                    <a:pt x="4764485" y="232"/>
                  </a:lnTo>
                </a:path>
                <a:path w="8813165" h="387350">
                  <a:moveTo>
                    <a:pt x="4816840" y="386492"/>
                  </a:moveTo>
                  <a:lnTo>
                    <a:pt x="4816840" y="232"/>
                  </a:lnTo>
                </a:path>
                <a:path w="8813165" h="387350">
                  <a:moveTo>
                    <a:pt x="4869194" y="386492"/>
                  </a:moveTo>
                  <a:lnTo>
                    <a:pt x="4869194" y="232"/>
                  </a:lnTo>
                </a:path>
                <a:path w="8813165" h="387350">
                  <a:moveTo>
                    <a:pt x="4921549" y="386492"/>
                  </a:moveTo>
                  <a:lnTo>
                    <a:pt x="4921549" y="232"/>
                  </a:lnTo>
                </a:path>
                <a:path w="8813165" h="387350">
                  <a:moveTo>
                    <a:pt x="4973903" y="386492"/>
                  </a:moveTo>
                  <a:lnTo>
                    <a:pt x="4973903" y="232"/>
                  </a:lnTo>
                </a:path>
                <a:path w="8813165" h="387350">
                  <a:moveTo>
                    <a:pt x="5026257" y="386492"/>
                  </a:moveTo>
                  <a:lnTo>
                    <a:pt x="5026257" y="232"/>
                  </a:lnTo>
                </a:path>
                <a:path w="8813165" h="387350">
                  <a:moveTo>
                    <a:pt x="5078612" y="386492"/>
                  </a:moveTo>
                  <a:lnTo>
                    <a:pt x="5078612" y="232"/>
                  </a:lnTo>
                </a:path>
                <a:path w="8813165" h="387350">
                  <a:moveTo>
                    <a:pt x="5130966" y="386492"/>
                  </a:moveTo>
                  <a:lnTo>
                    <a:pt x="5130966" y="232"/>
                  </a:lnTo>
                </a:path>
                <a:path w="8813165" h="387350">
                  <a:moveTo>
                    <a:pt x="5183321" y="386492"/>
                  </a:moveTo>
                  <a:lnTo>
                    <a:pt x="5183321" y="232"/>
                  </a:lnTo>
                </a:path>
                <a:path w="8813165" h="387350">
                  <a:moveTo>
                    <a:pt x="5235675" y="386492"/>
                  </a:moveTo>
                  <a:lnTo>
                    <a:pt x="5235675" y="232"/>
                  </a:lnTo>
                </a:path>
                <a:path w="8813165" h="387350">
                  <a:moveTo>
                    <a:pt x="5288030" y="386492"/>
                  </a:moveTo>
                  <a:lnTo>
                    <a:pt x="5288030" y="232"/>
                  </a:lnTo>
                </a:path>
                <a:path w="8813165" h="387350">
                  <a:moveTo>
                    <a:pt x="5340384" y="386492"/>
                  </a:moveTo>
                  <a:lnTo>
                    <a:pt x="5340384" y="232"/>
                  </a:lnTo>
                </a:path>
                <a:path w="8813165" h="387350">
                  <a:moveTo>
                    <a:pt x="5392738" y="386492"/>
                  </a:moveTo>
                  <a:lnTo>
                    <a:pt x="5392738" y="232"/>
                  </a:lnTo>
                </a:path>
                <a:path w="8813165" h="387350">
                  <a:moveTo>
                    <a:pt x="5445093" y="386492"/>
                  </a:moveTo>
                  <a:lnTo>
                    <a:pt x="5445093" y="232"/>
                  </a:lnTo>
                </a:path>
                <a:path w="8813165" h="387350">
                  <a:moveTo>
                    <a:pt x="5497447" y="386492"/>
                  </a:moveTo>
                  <a:lnTo>
                    <a:pt x="5497447" y="232"/>
                  </a:lnTo>
                </a:path>
                <a:path w="8813165" h="387350">
                  <a:moveTo>
                    <a:pt x="5549802" y="386492"/>
                  </a:moveTo>
                  <a:lnTo>
                    <a:pt x="5549802" y="232"/>
                  </a:lnTo>
                </a:path>
                <a:path w="8813165" h="387350">
                  <a:moveTo>
                    <a:pt x="5602156" y="386492"/>
                  </a:moveTo>
                  <a:lnTo>
                    <a:pt x="5602156" y="232"/>
                  </a:lnTo>
                </a:path>
                <a:path w="8813165" h="387350">
                  <a:moveTo>
                    <a:pt x="5654511" y="386492"/>
                  </a:moveTo>
                  <a:lnTo>
                    <a:pt x="5654511" y="0"/>
                  </a:lnTo>
                </a:path>
                <a:path w="8813165" h="387350">
                  <a:moveTo>
                    <a:pt x="5706865" y="386492"/>
                  </a:moveTo>
                  <a:lnTo>
                    <a:pt x="5706865" y="0"/>
                  </a:lnTo>
                </a:path>
                <a:path w="8813165" h="387350">
                  <a:moveTo>
                    <a:pt x="5759219" y="386492"/>
                  </a:moveTo>
                  <a:lnTo>
                    <a:pt x="5759219" y="0"/>
                  </a:lnTo>
                </a:path>
                <a:path w="8813165" h="387350">
                  <a:moveTo>
                    <a:pt x="5811574" y="386492"/>
                  </a:moveTo>
                  <a:lnTo>
                    <a:pt x="5811574" y="0"/>
                  </a:lnTo>
                </a:path>
                <a:path w="8813165" h="387350">
                  <a:moveTo>
                    <a:pt x="5863928" y="386492"/>
                  </a:moveTo>
                  <a:lnTo>
                    <a:pt x="5863928" y="0"/>
                  </a:lnTo>
                </a:path>
                <a:path w="8813165" h="387350">
                  <a:moveTo>
                    <a:pt x="5916283" y="386492"/>
                  </a:moveTo>
                  <a:lnTo>
                    <a:pt x="5916283" y="0"/>
                  </a:lnTo>
                </a:path>
                <a:path w="8813165" h="387350">
                  <a:moveTo>
                    <a:pt x="5968637" y="386492"/>
                  </a:moveTo>
                  <a:lnTo>
                    <a:pt x="5968637" y="0"/>
                  </a:lnTo>
                </a:path>
                <a:path w="8813165" h="387350">
                  <a:moveTo>
                    <a:pt x="6020992" y="386492"/>
                  </a:moveTo>
                  <a:lnTo>
                    <a:pt x="6020992" y="0"/>
                  </a:lnTo>
                </a:path>
                <a:path w="8813165" h="387350">
                  <a:moveTo>
                    <a:pt x="6073346" y="386492"/>
                  </a:moveTo>
                  <a:lnTo>
                    <a:pt x="6073346" y="0"/>
                  </a:lnTo>
                </a:path>
                <a:path w="8813165" h="387350">
                  <a:moveTo>
                    <a:pt x="6125700" y="386492"/>
                  </a:moveTo>
                  <a:lnTo>
                    <a:pt x="6125700" y="0"/>
                  </a:lnTo>
                </a:path>
                <a:path w="8813165" h="387350">
                  <a:moveTo>
                    <a:pt x="6178055" y="386492"/>
                  </a:moveTo>
                  <a:lnTo>
                    <a:pt x="6178055" y="0"/>
                  </a:lnTo>
                </a:path>
                <a:path w="8813165" h="387350">
                  <a:moveTo>
                    <a:pt x="6230409" y="386492"/>
                  </a:moveTo>
                  <a:lnTo>
                    <a:pt x="6230409" y="0"/>
                  </a:lnTo>
                </a:path>
                <a:path w="8813165" h="387350">
                  <a:moveTo>
                    <a:pt x="6282764" y="386492"/>
                  </a:moveTo>
                  <a:lnTo>
                    <a:pt x="6282764" y="0"/>
                  </a:lnTo>
                </a:path>
                <a:path w="8813165" h="387350">
                  <a:moveTo>
                    <a:pt x="6335118" y="386492"/>
                  </a:moveTo>
                  <a:lnTo>
                    <a:pt x="6335118" y="0"/>
                  </a:lnTo>
                </a:path>
                <a:path w="8813165" h="387350">
                  <a:moveTo>
                    <a:pt x="6387473" y="386492"/>
                  </a:moveTo>
                  <a:lnTo>
                    <a:pt x="6387473" y="0"/>
                  </a:lnTo>
                </a:path>
                <a:path w="8813165" h="387350">
                  <a:moveTo>
                    <a:pt x="6439827" y="386492"/>
                  </a:moveTo>
                  <a:lnTo>
                    <a:pt x="6439827" y="0"/>
                  </a:lnTo>
                </a:path>
                <a:path w="8813165" h="387350">
                  <a:moveTo>
                    <a:pt x="6492181" y="386492"/>
                  </a:moveTo>
                  <a:lnTo>
                    <a:pt x="6492181" y="0"/>
                  </a:lnTo>
                </a:path>
                <a:path w="8813165" h="387350">
                  <a:moveTo>
                    <a:pt x="6544536" y="386492"/>
                  </a:moveTo>
                  <a:lnTo>
                    <a:pt x="6544536" y="0"/>
                  </a:lnTo>
                </a:path>
                <a:path w="8813165" h="387350">
                  <a:moveTo>
                    <a:pt x="6596890" y="386492"/>
                  </a:moveTo>
                  <a:lnTo>
                    <a:pt x="6596890" y="0"/>
                  </a:lnTo>
                </a:path>
                <a:path w="8813165" h="387350">
                  <a:moveTo>
                    <a:pt x="6649245" y="386492"/>
                  </a:moveTo>
                  <a:lnTo>
                    <a:pt x="6649245" y="0"/>
                  </a:lnTo>
                </a:path>
                <a:path w="8813165" h="387350">
                  <a:moveTo>
                    <a:pt x="6701599" y="386492"/>
                  </a:moveTo>
                  <a:lnTo>
                    <a:pt x="6701599" y="0"/>
                  </a:lnTo>
                </a:path>
                <a:path w="8813165" h="387350">
                  <a:moveTo>
                    <a:pt x="6753954" y="386492"/>
                  </a:moveTo>
                  <a:lnTo>
                    <a:pt x="6753954" y="0"/>
                  </a:lnTo>
                </a:path>
                <a:path w="8813165" h="387350">
                  <a:moveTo>
                    <a:pt x="6806308" y="386492"/>
                  </a:moveTo>
                  <a:lnTo>
                    <a:pt x="6806308" y="0"/>
                  </a:lnTo>
                </a:path>
                <a:path w="8813165" h="387350">
                  <a:moveTo>
                    <a:pt x="6858662" y="386492"/>
                  </a:moveTo>
                  <a:lnTo>
                    <a:pt x="6858662" y="0"/>
                  </a:lnTo>
                </a:path>
                <a:path w="8813165" h="387350">
                  <a:moveTo>
                    <a:pt x="6911017" y="386492"/>
                  </a:moveTo>
                  <a:lnTo>
                    <a:pt x="6911017" y="0"/>
                  </a:lnTo>
                </a:path>
                <a:path w="8813165" h="387350">
                  <a:moveTo>
                    <a:pt x="6963371" y="386492"/>
                  </a:moveTo>
                  <a:lnTo>
                    <a:pt x="6963371" y="0"/>
                  </a:lnTo>
                </a:path>
                <a:path w="8813165" h="387350">
                  <a:moveTo>
                    <a:pt x="7015726" y="386492"/>
                  </a:moveTo>
                  <a:lnTo>
                    <a:pt x="7015726" y="0"/>
                  </a:lnTo>
                </a:path>
                <a:path w="8813165" h="387350">
                  <a:moveTo>
                    <a:pt x="7068080" y="386492"/>
                  </a:moveTo>
                  <a:lnTo>
                    <a:pt x="7068080" y="0"/>
                  </a:lnTo>
                </a:path>
                <a:path w="8813165" h="387350">
                  <a:moveTo>
                    <a:pt x="7120435" y="386492"/>
                  </a:moveTo>
                  <a:lnTo>
                    <a:pt x="7120435" y="0"/>
                  </a:lnTo>
                </a:path>
                <a:path w="8813165" h="387350">
                  <a:moveTo>
                    <a:pt x="7172789" y="386492"/>
                  </a:moveTo>
                  <a:lnTo>
                    <a:pt x="7172789" y="0"/>
                  </a:lnTo>
                </a:path>
                <a:path w="8813165" h="387350">
                  <a:moveTo>
                    <a:pt x="7225143" y="386492"/>
                  </a:moveTo>
                  <a:lnTo>
                    <a:pt x="7225143" y="0"/>
                  </a:lnTo>
                </a:path>
                <a:path w="8813165" h="387350">
                  <a:moveTo>
                    <a:pt x="7277498" y="386492"/>
                  </a:moveTo>
                  <a:lnTo>
                    <a:pt x="7277498" y="0"/>
                  </a:lnTo>
                </a:path>
                <a:path w="8813165" h="387350">
                  <a:moveTo>
                    <a:pt x="7329852" y="386259"/>
                  </a:moveTo>
                  <a:lnTo>
                    <a:pt x="7329852" y="0"/>
                  </a:lnTo>
                </a:path>
                <a:path w="8813165" h="387350">
                  <a:moveTo>
                    <a:pt x="7382207" y="386259"/>
                  </a:moveTo>
                  <a:lnTo>
                    <a:pt x="7382207" y="0"/>
                  </a:lnTo>
                </a:path>
                <a:path w="8813165" h="387350">
                  <a:moveTo>
                    <a:pt x="7434561" y="386259"/>
                  </a:moveTo>
                  <a:lnTo>
                    <a:pt x="7434561" y="0"/>
                  </a:lnTo>
                </a:path>
                <a:path w="8813165" h="387350">
                  <a:moveTo>
                    <a:pt x="7486916" y="386259"/>
                  </a:moveTo>
                  <a:lnTo>
                    <a:pt x="7486916" y="0"/>
                  </a:lnTo>
                </a:path>
                <a:path w="8813165" h="387350">
                  <a:moveTo>
                    <a:pt x="7539270" y="386259"/>
                  </a:moveTo>
                  <a:lnTo>
                    <a:pt x="7539270" y="0"/>
                  </a:lnTo>
                </a:path>
                <a:path w="8813165" h="387350">
                  <a:moveTo>
                    <a:pt x="7591624" y="386259"/>
                  </a:moveTo>
                  <a:lnTo>
                    <a:pt x="7591624" y="0"/>
                  </a:lnTo>
                </a:path>
                <a:path w="8813165" h="387350">
                  <a:moveTo>
                    <a:pt x="7643979" y="386259"/>
                  </a:moveTo>
                  <a:lnTo>
                    <a:pt x="7643979" y="0"/>
                  </a:lnTo>
                </a:path>
                <a:path w="8813165" h="387350">
                  <a:moveTo>
                    <a:pt x="8050249" y="386259"/>
                  </a:moveTo>
                  <a:lnTo>
                    <a:pt x="8050249" y="34670"/>
                  </a:lnTo>
                </a:path>
                <a:path w="8813165" h="387350">
                  <a:moveTo>
                    <a:pt x="8102604" y="386259"/>
                  </a:moveTo>
                  <a:lnTo>
                    <a:pt x="8102604" y="32576"/>
                  </a:lnTo>
                </a:path>
                <a:path w="8813165" h="387350">
                  <a:moveTo>
                    <a:pt x="8154958" y="386259"/>
                  </a:moveTo>
                  <a:lnTo>
                    <a:pt x="8154958" y="30249"/>
                  </a:lnTo>
                </a:path>
                <a:path w="8813165" h="387350">
                  <a:moveTo>
                    <a:pt x="8207313" y="386259"/>
                  </a:moveTo>
                  <a:lnTo>
                    <a:pt x="8207313" y="28155"/>
                  </a:lnTo>
                </a:path>
                <a:path w="8813165" h="387350">
                  <a:moveTo>
                    <a:pt x="8259667" y="386259"/>
                  </a:moveTo>
                  <a:lnTo>
                    <a:pt x="8259667" y="26060"/>
                  </a:lnTo>
                </a:path>
                <a:path w="8813165" h="387350">
                  <a:moveTo>
                    <a:pt x="8312021" y="386259"/>
                  </a:moveTo>
                  <a:lnTo>
                    <a:pt x="8312021" y="23734"/>
                  </a:lnTo>
                </a:path>
                <a:path w="8813165" h="387350">
                  <a:moveTo>
                    <a:pt x="8364376" y="386259"/>
                  </a:moveTo>
                  <a:lnTo>
                    <a:pt x="8364376" y="21639"/>
                  </a:lnTo>
                </a:path>
                <a:path w="8813165" h="387350">
                  <a:moveTo>
                    <a:pt x="8416730" y="386259"/>
                  </a:moveTo>
                  <a:lnTo>
                    <a:pt x="8416730" y="19312"/>
                  </a:lnTo>
                </a:path>
                <a:path w="8813165" h="387350">
                  <a:moveTo>
                    <a:pt x="8469085" y="386259"/>
                  </a:moveTo>
                  <a:lnTo>
                    <a:pt x="8469085" y="17218"/>
                  </a:lnTo>
                </a:path>
                <a:path w="8813165" h="387350">
                  <a:moveTo>
                    <a:pt x="8521439" y="386259"/>
                  </a:moveTo>
                  <a:lnTo>
                    <a:pt x="8521439" y="14891"/>
                  </a:lnTo>
                </a:path>
                <a:path w="8813165" h="387350">
                  <a:moveTo>
                    <a:pt x="8573794" y="136121"/>
                  </a:moveTo>
                  <a:lnTo>
                    <a:pt x="8573794" y="12797"/>
                  </a:lnTo>
                </a:path>
                <a:path w="8813165" h="387350">
                  <a:moveTo>
                    <a:pt x="8626148" y="136121"/>
                  </a:moveTo>
                  <a:lnTo>
                    <a:pt x="8626148" y="10703"/>
                  </a:lnTo>
                </a:path>
                <a:path w="8813165" h="387350">
                  <a:moveTo>
                    <a:pt x="8678502" y="386259"/>
                  </a:moveTo>
                  <a:lnTo>
                    <a:pt x="8678502" y="8376"/>
                  </a:lnTo>
                </a:path>
                <a:path w="8813165" h="387350">
                  <a:moveTo>
                    <a:pt x="8170548" y="37229"/>
                  </a:moveTo>
                  <a:lnTo>
                    <a:pt x="8362282" y="37229"/>
                  </a:lnTo>
                </a:path>
                <a:path w="8813165" h="387350">
                  <a:moveTo>
                    <a:pt x="8397185" y="37229"/>
                  </a:moveTo>
                  <a:lnTo>
                    <a:pt x="8432088" y="37229"/>
                  </a:lnTo>
                </a:path>
                <a:path w="8813165" h="387350">
                  <a:moveTo>
                    <a:pt x="8466990" y="37229"/>
                  </a:moveTo>
                  <a:lnTo>
                    <a:pt x="8676408" y="37229"/>
                  </a:lnTo>
                </a:path>
                <a:path w="8813165" h="387350">
                  <a:moveTo>
                    <a:pt x="8711311" y="37229"/>
                  </a:moveTo>
                  <a:lnTo>
                    <a:pt x="8746214" y="37229"/>
                  </a:lnTo>
                </a:path>
                <a:path w="8813165" h="387350">
                  <a:moveTo>
                    <a:pt x="8781117" y="37229"/>
                  </a:moveTo>
                  <a:lnTo>
                    <a:pt x="8812995" y="372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8" name="object 1438" descr=""/>
            <p:cNvSpPr/>
            <p:nvPr/>
          </p:nvSpPr>
          <p:spPr>
            <a:xfrm>
              <a:off x="18717521" y="6662972"/>
              <a:ext cx="0" cy="366395"/>
            </a:xfrm>
            <a:custGeom>
              <a:avLst/>
              <a:gdLst/>
              <a:ahLst/>
              <a:cxnLst/>
              <a:rect l="l" t="t" r="r" b="b"/>
              <a:pathLst>
                <a:path w="0" h="366395">
                  <a:moveTo>
                    <a:pt x="0" y="0"/>
                  </a:moveTo>
                  <a:lnTo>
                    <a:pt x="0" y="366015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9" name="object 1439" descr=""/>
            <p:cNvSpPr/>
            <p:nvPr/>
          </p:nvSpPr>
          <p:spPr>
            <a:xfrm>
              <a:off x="18734973" y="6678329"/>
              <a:ext cx="0" cy="351155"/>
            </a:xfrm>
            <a:custGeom>
              <a:avLst/>
              <a:gdLst/>
              <a:ahLst/>
              <a:cxnLst/>
              <a:rect l="l" t="t" r="r" b="b"/>
              <a:pathLst>
                <a:path w="0" h="351154">
                  <a:moveTo>
                    <a:pt x="0" y="0"/>
                  </a:moveTo>
                  <a:lnTo>
                    <a:pt x="0" y="13030"/>
                  </a:lnTo>
                </a:path>
                <a:path w="0" h="351154">
                  <a:moveTo>
                    <a:pt x="0" y="23501"/>
                  </a:moveTo>
                  <a:lnTo>
                    <a:pt x="0" y="44443"/>
                  </a:lnTo>
                </a:path>
                <a:path w="0" h="351154">
                  <a:moveTo>
                    <a:pt x="0" y="54913"/>
                  </a:moveTo>
                  <a:lnTo>
                    <a:pt x="0" y="75855"/>
                  </a:lnTo>
                </a:path>
                <a:path w="0" h="351154">
                  <a:moveTo>
                    <a:pt x="0" y="86326"/>
                  </a:moveTo>
                  <a:lnTo>
                    <a:pt x="0" y="107268"/>
                  </a:lnTo>
                </a:path>
                <a:path w="0" h="351154">
                  <a:moveTo>
                    <a:pt x="0" y="117739"/>
                  </a:moveTo>
                  <a:lnTo>
                    <a:pt x="0" y="138681"/>
                  </a:lnTo>
                </a:path>
                <a:path w="0" h="351154">
                  <a:moveTo>
                    <a:pt x="0" y="149151"/>
                  </a:moveTo>
                  <a:lnTo>
                    <a:pt x="0" y="170093"/>
                  </a:lnTo>
                </a:path>
                <a:path w="0" h="351154">
                  <a:moveTo>
                    <a:pt x="0" y="180564"/>
                  </a:moveTo>
                  <a:lnTo>
                    <a:pt x="0" y="201506"/>
                  </a:lnTo>
                </a:path>
                <a:path w="0" h="351154">
                  <a:moveTo>
                    <a:pt x="0" y="211977"/>
                  </a:moveTo>
                  <a:lnTo>
                    <a:pt x="0" y="232919"/>
                  </a:lnTo>
                </a:path>
                <a:path w="0" h="351154">
                  <a:moveTo>
                    <a:pt x="0" y="243389"/>
                  </a:moveTo>
                  <a:lnTo>
                    <a:pt x="0" y="264331"/>
                  </a:lnTo>
                </a:path>
                <a:path w="0" h="351154">
                  <a:moveTo>
                    <a:pt x="0" y="274802"/>
                  </a:moveTo>
                  <a:lnTo>
                    <a:pt x="0" y="295744"/>
                  </a:lnTo>
                </a:path>
                <a:path w="0" h="351154">
                  <a:moveTo>
                    <a:pt x="0" y="306215"/>
                  </a:moveTo>
                  <a:lnTo>
                    <a:pt x="0" y="327157"/>
                  </a:lnTo>
                </a:path>
                <a:path w="0" h="351154">
                  <a:moveTo>
                    <a:pt x="0" y="337627"/>
                  </a:moveTo>
                  <a:lnTo>
                    <a:pt x="0" y="350658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0" name="object 1440" descr=""/>
            <p:cNvSpPr/>
            <p:nvPr/>
          </p:nvSpPr>
          <p:spPr>
            <a:xfrm>
              <a:off x="19415579" y="6633886"/>
              <a:ext cx="0" cy="395605"/>
            </a:xfrm>
            <a:custGeom>
              <a:avLst/>
              <a:gdLst/>
              <a:ahLst/>
              <a:cxnLst/>
              <a:rect l="l" t="t" r="r" b="b"/>
              <a:pathLst>
                <a:path w="0" h="395604">
                  <a:moveTo>
                    <a:pt x="0" y="0"/>
                  </a:moveTo>
                  <a:lnTo>
                    <a:pt x="0" y="395101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1" name="object 1441" descr=""/>
            <p:cNvSpPr/>
            <p:nvPr/>
          </p:nvSpPr>
          <p:spPr>
            <a:xfrm>
              <a:off x="18717521" y="6649942"/>
              <a:ext cx="698500" cy="379095"/>
            </a:xfrm>
            <a:custGeom>
              <a:avLst/>
              <a:gdLst/>
              <a:ahLst/>
              <a:cxnLst/>
              <a:rect l="l" t="t" r="r" b="b"/>
              <a:pathLst>
                <a:path w="698500" h="379095">
                  <a:moveTo>
                    <a:pt x="680607" y="698"/>
                  </a:moveTo>
                  <a:lnTo>
                    <a:pt x="680607" y="11867"/>
                  </a:lnTo>
                </a:path>
                <a:path w="698500" h="379095">
                  <a:moveTo>
                    <a:pt x="680607" y="22337"/>
                  </a:moveTo>
                  <a:lnTo>
                    <a:pt x="680607" y="43279"/>
                  </a:lnTo>
                </a:path>
                <a:path w="698500" h="379095">
                  <a:moveTo>
                    <a:pt x="680607" y="53750"/>
                  </a:moveTo>
                  <a:lnTo>
                    <a:pt x="680607" y="74692"/>
                  </a:lnTo>
                </a:path>
                <a:path w="698500" h="379095">
                  <a:moveTo>
                    <a:pt x="680607" y="85163"/>
                  </a:moveTo>
                  <a:lnTo>
                    <a:pt x="680607" y="106104"/>
                  </a:lnTo>
                </a:path>
                <a:path w="698500" h="379095">
                  <a:moveTo>
                    <a:pt x="680607" y="116575"/>
                  </a:moveTo>
                  <a:lnTo>
                    <a:pt x="680607" y="137517"/>
                  </a:lnTo>
                </a:path>
                <a:path w="698500" h="379095">
                  <a:moveTo>
                    <a:pt x="680607" y="147988"/>
                  </a:moveTo>
                  <a:lnTo>
                    <a:pt x="680607" y="168930"/>
                  </a:lnTo>
                </a:path>
                <a:path w="698500" h="379095">
                  <a:moveTo>
                    <a:pt x="680607" y="179401"/>
                  </a:moveTo>
                  <a:lnTo>
                    <a:pt x="680607" y="200342"/>
                  </a:lnTo>
                </a:path>
                <a:path w="698500" h="379095">
                  <a:moveTo>
                    <a:pt x="680607" y="210813"/>
                  </a:moveTo>
                  <a:lnTo>
                    <a:pt x="680607" y="231755"/>
                  </a:lnTo>
                </a:path>
                <a:path w="698500" h="379095">
                  <a:moveTo>
                    <a:pt x="680607" y="242226"/>
                  </a:moveTo>
                  <a:lnTo>
                    <a:pt x="680607" y="263168"/>
                  </a:lnTo>
                </a:path>
                <a:path w="698500" h="379095">
                  <a:moveTo>
                    <a:pt x="680607" y="273639"/>
                  </a:moveTo>
                  <a:lnTo>
                    <a:pt x="680607" y="294580"/>
                  </a:lnTo>
                </a:path>
                <a:path w="698500" h="379095">
                  <a:moveTo>
                    <a:pt x="680607" y="305051"/>
                  </a:moveTo>
                  <a:lnTo>
                    <a:pt x="680607" y="325993"/>
                  </a:lnTo>
                </a:path>
                <a:path w="698500" h="379095">
                  <a:moveTo>
                    <a:pt x="680607" y="336464"/>
                  </a:moveTo>
                  <a:lnTo>
                    <a:pt x="680607" y="357406"/>
                  </a:lnTo>
                </a:path>
                <a:path w="698500" h="379095">
                  <a:moveTo>
                    <a:pt x="680607" y="367877"/>
                  </a:moveTo>
                  <a:lnTo>
                    <a:pt x="680607" y="379046"/>
                  </a:lnTo>
                </a:path>
                <a:path w="698500" h="379095">
                  <a:moveTo>
                    <a:pt x="698059" y="0"/>
                  </a:moveTo>
                  <a:lnTo>
                    <a:pt x="683865" y="465"/>
                  </a:lnTo>
                </a:path>
                <a:path w="698500" h="379095">
                  <a:moveTo>
                    <a:pt x="673394" y="930"/>
                  </a:moveTo>
                  <a:lnTo>
                    <a:pt x="652452" y="1861"/>
                  </a:lnTo>
                </a:path>
                <a:path w="698500" h="379095">
                  <a:moveTo>
                    <a:pt x="641981" y="2326"/>
                  </a:moveTo>
                  <a:lnTo>
                    <a:pt x="621039" y="3257"/>
                  </a:lnTo>
                </a:path>
                <a:path w="698500" h="379095">
                  <a:moveTo>
                    <a:pt x="610568" y="3722"/>
                  </a:moveTo>
                  <a:lnTo>
                    <a:pt x="589627" y="4421"/>
                  </a:lnTo>
                </a:path>
                <a:path w="698500" h="379095">
                  <a:moveTo>
                    <a:pt x="579156" y="4886"/>
                  </a:moveTo>
                  <a:lnTo>
                    <a:pt x="558214" y="5817"/>
                  </a:lnTo>
                </a:path>
                <a:path w="698500" h="379095">
                  <a:moveTo>
                    <a:pt x="547743" y="6282"/>
                  </a:moveTo>
                  <a:lnTo>
                    <a:pt x="526801" y="7213"/>
                  </a:lnTo>
                </a:path>
                <a:path w="698500" h="379095">
                  <a:moveTo>
                    <a:pt x="516331" y="7445"/>
                  </a:moveTo>
                  <a:lnTo>
                    <a:pt x="495621" y="8376"/>
                  </a:lnTo>
                </a:path>
                <a:path w="698500" h="379095">
                  <a:moveTo>
                    <a:pt x="485151" y="8842"/>
                  </a:moveTo>
                  <a:lnTo>
                    <a:pt x="464209" y="9772"/>
                  </a:lnTo>
                </a:path>
                <a:path w="698500" h="379095">
                  <a:moveTo>
                    <a:pt x="453738" y="10238"/>
                  </a:moveTo>
                  <a:lnTo>
                    <a:pt x="432796" y="11168"/>
                  </a:lnTo>
                </a:path>
                <a:path w="698500" h="379095">
                  <a:moveTo>
                    <a:pt x="422325" y="11401"/>
                  </a:moveTo>
                  <a:lnTo>
                    <a:pt x="401383" y="12332"/>
                  </a:lnTo>
                </a:path>
                <a:path w="698500" h="379095">
                  <a:moveTo>
                    <a:pt x="390913" y="12797"/>
                  </a:moveTo>
                  <a:lnTo>
                    <a:pt x="369971" y="13728"/>
                  </a:lnTo>
                </a:path>
                <a:path w="698500" h="379095">
                  <a:moveTo>
                    <a:pt x="359500" y="14193"/>
                  </a:moveTo>
                  <a:lnTo>
                    <a:pt x="338558" y="14891"/>
                  </a:lnTo>
                </a:path>
                <a:path w="698500" h="379095">
                  <a:moveTo>
                    <a:pt x="328087" y="15357"/>
                  </a:moveTo>
                  <a:lnTo>
                    <a:pt x="307145" y="16288"/>
                  </a:lnTo>
                </a:path>
                <a:path w="698500" h="379095">
                  <a:moveTo>
                    <a:pt x="296675" y="16753"/>
                  </a:moveTo>
                  <a:lnTo>
                    <a:pt x="275733" y="17684"/>
                  </a:lnTo>
                </a:path>
                <a:path w="698500" h="379095">
                  <a:moveTo>
                    <a:pt x="265262" y="18149"/>
                  </a:moveTo>
                  <a:lnTo>
                    <a:pt x="244320" y="18847"/>
                  </a:lnTo>
                </a:path>
                <a:path w="698500" h="379095">
                  <a:moveTo>
                    <a:pt x="233849" y="19312"/>
                  </a:moveTo>
                  <a:lnTo>
                    <a:pt x="213140" y="20243"/>
                  </a:lnTo>
                </a:path>
                <a:path w="698500" h="379095">
                  <a:moveTo>
                    <a:pt x="202669" y="20709"/>
                  </a:moveTo>
                  <a:lnTo>
                    <a:pt x="181728" y="21639"/>
                  </a:lnTo>
                </a:path>
                <a:path w="698500" h="379095">
                  <a:moveTo>
                    <a:pt x="171257" y="22105"/>
                  </a:moveTo>
                  <a:lnTo>
                    <a:pt x="150315" y="22803"/>
                  </a:lnTo>
                </a:path>
                <a:path w="698500" h="379095">
                  <a:moveTo>
                    <a:pt x="139844" y="23268"/>
                  </a:moveTo>
                  <a:lnTo>
                    <a:pt x="118902" y="24199"/>
                  </a:lnTo>
                </a:path>
                <a:path w="698500" h="379095">
                  <a:moveTo>
                    <a:pt x="108431" y="24664"/>
                  </a:moveTo>
                  <a:lnTo>
                    <a:pt x="87490" y="25595"/>
                  </a:lnTo>
                </a:path>
                <a:path w="698500" h="379095">
                  <a:moveTo>
                    <a:pt x="77019" y="25828"/>
                  </a:moveTo>
                  <a:lnTo>
                    <a:pt x="56077" y="26758"/>
                  </a:lnTo>
                </a:path>
                <a:path w="698500" h="379095">
                  <a:moveTo>
                    <a:pt x="45606" y="27224"/>
                  </a:moveTo>
                  <a:lnTo>
                    <a:pt x="24664" y="28155"/>
                  </a:lnTo>
                </a:path>
                <a:path w="698500" h="379095">
                  <a:moveTo>
                    <a:pt x="14193" y="28620"/>
                  </a:moveTo>
                  <a:lnTo>
                    <a:pt x="0" y="29085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2" name="object 1442" descr=""/>
            <p:cNvSpPr/>
            <p:nvPr/>
          </p:nvSpPr>
          <p:spPr>
            <a:xfrm>
              <a:off x="18717288" y="6645521"/>
              <a:ext cx="698500" cy="29845"/>
            </a:xfrm>
            <a:custGeom>
              <a:avLst/>
              <a:gdLst/>
              <a:ahLst/>
              <a:cxnLst/>
              <a:rect l="l" t="t" r="r" b="b"/>
              <a:pathLst>
                <a:path w="698500" h="29845">
                  <a:moveTo>
                    <a:pt x="698291" y="0"/>
                  </a:moveTo>
                  <a:lnTo>
                    <a:pt x="0" y="2931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3" name="object 1443" descr=""/>
            <p:cNvSpPr/>
            <p:nvPr/>
          </p:nvSpPr>
          <p:spPr>
            <a:xfrm>
              <a:off x="18717521" y="6633886"/>
              <a:ext cx="698500" cy="29209"/>
            </a:xfrm>
            <a:custGeom>
              <a:avLst/>
              <a:gdLst/>
              <a:ahLst/>
              <a:cxnLst/>
              <a:rect l="l" t="t" r="r" b="b"/>
              <a:pathLst>
                <a:path w="698500" h="29209">
                  <a:moveTo>
                    <a:pt x="698059" y="0"/>
                  </a:moveTo>
                  <a:lnTo>
                    <a:pt x="0" y="29085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4" name="object 1444" descr=""/>
            <p:cNvSpPr/>
            <p:nvPr/>
          </p:nvSpPr>
          <p:spPr>
            <a:xfrm>
              <a:off x="18698673" y="6669720"/>
              <a:ext cx="19050" cy="27305"/>
            </a:xfrm>
            <a:custGeom>
              <a:avLst/>
              <a:gdLst/>
              <a:ahLst/>
              <a:cxnLst/>
              <a:rect l="l" t="t" r="r" b="b"/>
              <a:pathLst>
                <a:path w="19050" h="27304">
                  <a:moveTo>
                    <a:pt x="18847" y="9307"/>
                  </a:moveTo>
                  <a:lnTo>
                    <a:pt x="18847" y="26526"/>
                  </a:lnTo>
                  <a:lnTo>
                    <a:pt x="3257" y="26991"/>
                  </a:lnTo>
                  <a:lnTo>
                    <a:pt x="0" y="13495"/>
                  </a:lnTo>
                  <a:lnTo>
                    <a:pt x="2559" y="0"/>
                  </a:lnTo>
                  <a:lnTo>
                    <a:pt x="188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45" name="object 144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378350" y="6497648"/>
              <a:ext cx="142287" cy="132282"/>
            </a:xfrm>
            <a:prstGeom prst="rect">
              <a:avLst/>
            </a:prstGeom>
          </p:spPr>
        </p:pic>
        <p:pic>
          <p:nvPicPr>
            <p:cNvPr id="1446" name="object 144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259331" y="6776639"/>
              <a:ext cx="120764" cy="252348"/>
            </a:xfrm>
            <a:prstGeom prst="rect">
              <a:avLst/>
            </a:prstGeom>
          </p:spPr>
        </p:pic>
        <p:sp>
          <p:nvSpPr>
            <p:cNvPr id="1447" name="object 1447" descr=""/>
            <p:cNvSpPr/>
            <p:nvPr/>
          </p:nvSpPr>
          <p:spPr>
            <a:xfrm>
              <a:off x="10689609" y="6633886"/>
              <a:ext cx="7679055" cy="1270"/>
            </a:xfrm>
            <a:custGeom>
              <a:avLst/>
              <a:gdLst/>
              <a:ahLst/>
              <a:cxnLst/>
              <a:rect l="l" t="t" r="r" b="b"/>
              <a:pathLst>
                <a:path w="7679055" h="1270">
                  <a:moveTo>
                    <a:pt x="7678882" y="0"/>
                  </a:moveTo>
                  <a:lnTo>
                    <a:pt x="0" y="698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8" name="object 1448" descr=""/>
            <p:cNvSpPr/>
            <p:nvPr/>
          </p:nvSpPr>
          <p:spPr>
            <a:xfrm>
              <a:off x="10689609" y="6642728"/>
              <a:ext cx="7679055" cy="635"/>
            </a:xfrm>
            <a:custGeom>
              <a:avLst/>
              <a:gdLst/>
              <a:ahLst/>
              <a:cxnLst/>
              <a:rect l="l" t="t" r="r" b="b"/>
              <a:pathLst>
                <a:path w="7679055" h="634">
                  <a:moveTo>
                    <a:pt x="7678882" y="0"/>
                  </a:moveTo>
                  <a:lnTo>
                    <a:pt x="0" y="4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9" name="object 1449" descr=""/>
            <p:cNvSpPr/>
            <p:nvPr/>
          </p:nvSpPr>
          <p:spPr>
            <a:xfrm>
              <a:off x="10289389" y="6458906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0" y="0"/>
                  </a:moveTo>
                  <a:lnTo>
                    <a:pt x="0" y="232"/>
                  </a:lnTo>
                  <a:lnTo>
                    <a:pt x="5584" y="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0" name="object 1450" descr=""/>
            <p:cNvSpPr/>
            <p:nvPr/>
          </p:nvSpPr>
          <p:spPr>
            <a:xfrm>
              <a:off x="10289389" y="6458906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0" y="0"/>
                  </a:moveTo>
                  <a:lnTo>
                    <a:pt x="0" y="232"/>
                  </a:lnTo>
                  <a:lnTo>
                    <a:pt x="5584" y="23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1" name="object 1451" descr=""/>
            <p:cNvSpPr/>
            <p:nvPr/>
          </p:nvSpPr>
          <p:spPr>
            <a:xfrm>
              <a:off x="10289388" y="6459139"/>
              <a:ext cx="11430" cy="1905"/>
            </a:xfrm>
            <a:custGeom>
              <a:avLst/>
              <a:gdLst/>
              <a:ahLst/>
              <a:cxnLst/>
              <a:rect l="l" t="t" r="r" b="b"/>
              <a:pathLst>
                <a:path w="11429" h="1904">
                  <a:moveTo>
                    <a:pt x="0" y="1396"/>
                  </a:moveTo>
                  <a:lnTo>
                    <a:pt x="11168" y="1396"/>
                  </a:lnTo>
                  <a:lnTo>
                    <a:pt x="5584" y="0"/>
                  </a:lnTo>
                  <a:lnTo>
                    <a:pt x="0" y="1396"/>
                  </a:lnTo>
                  <a:close/>
                </a:path>
                <a:path w="11429" h="1904">
                  <a:moveTo>
                    <a:pt x="0" y="0"/>
                  </a:moveTo>
                  <a:lnTo>
                    <a:pt x="0" y="1396"/>
                  </a:lnTo>
                  <a:lnTo>
                    <a:pt x="5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2" name="object 1452" descr=""/>
            <p:cNvSpPr/>
            <p:nvPr/>
          </p:nvSpPr>
          <p:spPr>
            <a:xfrm>
              <a:off x="10289389" y="6459139"/>
              <a:ext cx="11430" cy="1905"/>
            </a:xfrm>
            <a:custGeom>
              <a:avLst/>
              <a:gdLst/>
              <a:ahLst/>
              <a:cxnLst/>
              <a:rect l="l" t="t" r="r" b="b"/>
              <a:pathLst>
                <a:path w="11429" h="1904">
                  <a:moveTo>
                    <a:pt x="0" y="0"/>
                  </a:moveTo>
                  <a:lnTo>
                    <a:pt x="5584" y="0"/>
                  </a:lnTo>
                  <a:lnTo>
                    <a:pt x="0" y="1396"/>
                  </a:lnTo>
                  <a:lnTo>
                    <a:pt x="0" y="0"/>
                  </a:lnTo>
                  <a:close/>
                </a:path>
                <a:path w="11429" h="1904">
                  <a:moveTo>
                    <a:pt x="5584" y="0"/>
                  </a:moveTo>
                  <a:lnTo>
                    <a:pt x="0" y="1396"/>
                  </a:lnTo>
                  <a:lnTo>
                    <a:pt x="11168" y="1396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3" name="object 1453" descr=""/>
            <p:cNvSpPr/>
            <p:nvPr/>
          </p:nvSpPr>
          <p:spPr>
            <a:xfrm>
              <a:off x="10289388" y="6460535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1861"/>
                  </a:moveTo>
                  <a:lnTo>
                    <a:pt x="16288" y="1861"/>
                  </a:lnTo>
                  <a:lnTo>
                    <a:pt x="11168" y="0"/>
                  </a:lnTo>
                  <a:lnTo>
                    <a:pt x="0" y="1861"/>
                  </a:lnTo>
                  <a:close/>
                </a:path>
                <a:path w="16509" h="1904">
                  <a:moveTo>
                    <a:pt x="0" y="0"/>
                  </a:moveTo>
                  <a:lnTo>
                    <a:pt x="0" y="1861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4" name="object 1454" descr=""/>
            <p:cNvSpPr/>
            <p:nvPr/>
          </p:nvSpPr>
          <p:spPr>
            <a:xfrm>
              <a:off x="10289389" y="6460535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0"/>
                  </a:moveTo>
                  <a:lnTo>
                    <a:pt x="11168" y="0"/>
                  </a:lnTo>
                  <a:lnTo>
                    <a:pt x="0" y="1861"/>
                  </a:lnTo>
                  <a:lnTo>
                    <a:pt x="0" y="0"/>
                  </a:lnTo>
                  <a:close/>
                </a:path>
                <a:path w="16509" h="1904">
                  <a:moveTo>
                    <a:pt x="11168" y="0"/>
                  </a:moveTo>
                  <a:lnTo>
                    <a:pt x="0" y="1861"/>
                  </a:lnTo>
                  <a:lnTo>
                    <a:pt x="16288" y="1861"/>
                  </a:lnTo>
                  <a:lnTo>
                    <a:pt x="1116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5" name="object 1455" descr=""/>
            <p:cNvSpPr/>
            <p:nvPr/>
          </p:nvSpPr>
          <p:spPr>
            <a:xfrm>
              <a:off x="10289388" y="6462396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792"/>
                  </a:moveTo>
                  <a:lnTo>
                    <a:pt x="21174" y="2792"/>
                  </a:lnTo>
                  <a:lnTo>
                    <a:pt x="16288" y="0"/>
                  </a:lnTo>
                  <a:lnTo>
                    <a:pt x="0" y="2792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792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6" name="object 1456" descr=""/>
            <p:cNvSpPr/>
            <p:nvPr/>
          </p:nvSpPr>
          <p:spPr>
            <a:xfrm>
              <a:off x="10289389" y="6462396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0"/>
                  </a:lnTo>
                  <a:lnTo>
                    <a:pt x="0" y="2792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16288" y="0"/>
                  </a:moveTo>
                  <a:lnTo>
                    <a:pt x="0" y="2792"/>
                  </a:lnTo>
                  <a:lnTo>
                    <a:pt x="21174" y="2792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7" name="object 1457" descr=""/>
            <p:cNvSpPr/>
            <p:nvPr/>
          </p:nvSpPr>
          <p:spPr>
            <a:xfrm>
              <a:off x="10289388" y="6465189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3257"/>
                  </a:moveTo>
                  <a:lnTo>
                    <a:pt x="25595" y="3257"/>
                  </a:lnTo>
                  <a:lnTo>
                    <a:pt x="21174" y="0"/>
                  </a:lnTo>
                  <a:lnTo>
                    <a:pt x="0" y="3257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0" y="3257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8" name="object 1458" descr=""/>
            <p:cNvSpPr/>
            <p:nvPr/>
          </p:nvSpPr>
          <p:spPr>
            <a:xfrm>
              <a:off x="10289389" y="6465189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0"/>
                  </a:moveTo>
                  <a:lnTo>
                    <a:pt x="21174" y="0"/>
                  </a:lnTo>
                  <a:lnTo>
                    <a:pt x="0" y="3257"/>
                  </a:lnTo>
                  <a:lnTo>
                    <a:pt x="0" y="0"/>
                  </a:lnTo>
                  <a:close/>
                </a:path>
                <a:path w="26034" h="3810">
                  <a:moveTo>
                    <a:pt x="21174" y="0"/>
                  </a:moveTo>
                  <a:lnTo>
                    <a:pt x="0" y="3257"/>
                  </a:lnTo>
                  <a:lnTo>
                    <a:pt x="25595" y="3257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9" name="object 1459" descr=""/>
            <p:cNvSpPr/>
            <p:nvPr/>
          </p:nvSpPr>
          <p:spPr>
            <a:xfrm>
              <a:off x="10289388" y="6468446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3955"/>
                  </a:moveTo>
                  <a:lnTo>
                    <a:pt x="29783" y="3955"/>
                  </a:lnTo>
                  <a:lnTo>
                    <a:pt x="25595" y="0"/>
                  </a:lnTo>
                  <a:lnTo>
                    <a:pt x="0" y="3955"/>
                  </a:lnTo>
                  <a:close/>
                </a:path>
                <a:path w="29845" h="4445">
                  <a:moveTo>
                    <a:pt x="0" y="0"/>
                  </a:moveTo>
                  <a:lnTo>
                    <a:pt x="0" y="3955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0" name="object 1460" descr=""/>
            <p:cNvSpPr/>
            <p:nvPr/>
          </p:nvSpPr>
          <p:spPr>
            <a:xfrm>
              <a:off x="10289389" y="6468446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0"/>
                  </a:moveTo>
                  <a:lnTo>
                    <a:pt x="25595" y="0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  <a:path w="29845" h="4445">
                  <a:moveTo>
                    <a:pt x="25595" y="0"/>
                  </a:moveTo>
                  <a:lnTo>
                    <a:pt x="0" y="3955"/>
                  </a:lnTo>
                  <a:lnTo>
                    <a:pt x="29783" y="3955"/>
                  </a:lnTo>
                  <a:lnTo>
                    <a:pt x="255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1" name="object 1461" descr=""/>
            <p:cNvSpPr/>
            <p:nvPr/>
          </p:nvSpPr>
          <p:spPr>
            <a:xfrm>
              <a:off x="10289388" y="6472402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0" y="4421"/>
                  </a:moveTo>
                  <a:lnTo>
                    <a:pt x="33041" y="4421"/>
                  </a:lnTo>
                  <a:lnTo>
                    <a:pt x="29783" y="0"/>
                  </a:lnTo>
                  <a:lnTo>
                    <a:pt x="0" y="4421"/>
                  </a:lnTo>
                  <a:close/>
                </a:path>
                <a:path w="33654" h="4445">
                  <a:moveTo>
                    <a:pt x="0" y="0"/>
                  </a:moveTo>
                  <a:lnTo>
                    <a:pt x="0" y="4421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2" name="object 1462" descr=""/>
            <p:cNvSpPr/>
            <p:nvPr/>
          </p:nvSpPr>
          <p:spPr>
            <a:xfrm>
              <a:off x="10289389" y="6472402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0" y="0"/>
                  </a:moveTo>
                  <a:lnTo>
                    <a:pt x="29783" y="0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  <a:path w="33654" h="4445">
                  <a:moveTo>
                    <a:pt x="29783" y="0"/>
                  </a:moveTo>
                  <a:lnTo>
                    <a:pt x="0" y="4421"/>
                  </a:lnTo>
                  <a:lnTo>
                    <a:pt x="33041" y="4421"/>
                  </a:lnTo>
                  <a:lnTo>
                    <a:pt x="2978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3" name="object 1463" descr=""/>
            <p:cNvSpPr/>
            <p:nvPr/>
          </p:nvSpPr>
          <p:spPr>
            <a:xfrm>
              <a:off x="10289388" y="6476823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4886"/>
                  </a:moveTo>
                  <a:lnTo>
                    <a:pt x="35601" y="4886"/>
                  </a:lnTo>
                  <a:lnTo>
                    <a:pt x="33041" y="0"/>
                  </a:lnTo>
                  <a:lnTo>
                    <a:pt x="0" y="4886"/>
                  </a:lnTo>
                  <a:close/>
                </a:path>
                <a:path w="36195" h="5079">
                  <a:moveTo>
                    <a:pt x="0" y="0"/>
                  </a:moveTo>
                  <a:lnTo>
                    <a:pt x="0" y="4886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4" name="object 1464" descr=""/>
            <p:cNvSpPr/>
            <p:nvPr/>
          </p:nvSpPr>
          <p:spPr>
            <a:xfrm>
              <a:off x="10289389" y="6476823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0"/>
                  </a:moveTo>
                  <a:lnTo>
                    <a:pt x="33041" y="0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  <a:path w="36195" h="5079">
                  <a:moveTo>
                    <a:pt x="33041" y="0"/>
                  </a:moveTo>
                  <a:lnTo>
                    <a:pt x="0" y="4886"/>
                  </a:lnTo>
                  <a:lnTo>
                    <a:pt x="35601" y="4886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5" name="object 1465" descr=""/>
            <p:cNvSpPr/>
            <p:nvPr/>
          </p:nvSpPr>
          <p:spPr>
            <a:xfrm>
              <a:off x="10289388" y="6481709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5351"/>
                  </a:moveTo>
                  <a:lnTo>
                    <a:pt x="37695" y="5351"/>
                  </a:lnTo>
                  <a:lnTo>
                    <a:pt x="35601" y="0"/>
                  </a:lnTo>
                  <a:lnTo>
                    <a:pt x="0" y="5351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0" y="5351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6" name="object 1466" descr=""/>
            <p:cNvSpPr/>
            <p:nvPr/>
          </p:nvSpPr>
          <p:spPr>
            <a:xfrm>
              <a:off x="10289389" y="6481709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0"/>
                  </a:moveTo>
                  <a:lnTo>
                    <a:pt x="35601" y="0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  <a:path w="38100" h="5714">
                  <a:moveTo>
                    <a:pt x="35601" y="0"/>
                  </a:moveTo>
                  <a:lnTo>
                    <a:pt x="0" y="5351"/>
                  </a:lnTo>
                  <a:lnTo>
                    <a:pt x="37695" y="5351"/>
                  </a:lnTo>
                  <a:lnTo>
                    <a:pt x="3560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7" name="object 1467" descr=""/>
            <p:cNvSpPr/>
            <p:nvPr/>
          </p:nvSpPr>
          <p:spPr>
            <a:xfrm>
              <a:off x="10289388" y="648706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5584"/>
                  </a:moveTo>
                  <a:lnTo>
                    <a:pt x="38858" y="5584"/>
                  </a:lnTo>
                  <a:lnTo>
                    <a:pt x="37695" y="0"/>
                  </a:lnTo>
                  <a:lnTo>
                    <a:pt x="0" y="5584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0" y="5584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8" name="object 1468" descr=""/>
            <p:cNvSpPr/>
            <p:nvPr/>
          </p:nvSpPr>
          <p:spPr>
            <a:xfrm>
              <a:off x="10289389" y="648706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7695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37695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9" name="object 1469" descr=""/>
            <p:cNvSpPr/>
            <p:nvPr/>
          </p:nvSpPr>
          <p:spPr>
            <a:xfrm>
              <a:off x="10289388" y="649264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5584"/>
                  </a:moveTo>
                  <a:lnTo>
                    <a:pt x="39323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0" name="object 1470" descr=""/>
            <p:cNvSpPr/>
            <p:nvPr/>
          </p:nvSpPr>
          <p:spPr>
            <a:xfrm>
              <a:off x="10289389" y="649264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8858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38858" y="0"/>
                  </a:moveTo>
                  <a:lnTo>
                    <a:pt x="0" y="5584"/>
                  </a:lnTo>
                  <a:lnTo>
                    <a:pt x="39323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1" name="object 1471" descr=""/>
            <p:cNvSpPr/>
            <p:nvPr/>
          </p:nvSpPr>
          <p:spPr>
            <a:xfrm>
              <a:off x="10250064" y="649823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465" y="5584"/>
                  </a:moveTo>
                  <a:lnTo>
                    <a:pt x="39323" y="5584"/>
                  </a:lnTo>
                  <a:lnTo>
                    <a:pt x="39323" y="0"/>
                  </a:lnTo>
                  <a:lnTo>
                    <a:pt x="465" y="5584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465" y="5584"/>
                  </a:lnTo>
                  <a:lnTo>
                    <a:pt x="393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2" name="object 1472" descr=""/>
            <p:cNvSpPr/>
            <p:nvPr/>
          </p:nvSpPr>
          <p:spPr>
            <a:xfrm>
              <a:off x="10250065" y="649823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9323" y="0"/>
                  </a:lnTo>
                  <a:lnTo>
                    <a:pt x="465" y="5584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39323" y="0"/>
                  </a:moveTo>
                  <a:lnTo>
                    <a:pt x="465" y="5584"/>
                  </a:lnTo>
                  <a:lnTo>
                    <a:pt x="39323" y="5584"/>
                  </a:lnTo>
                  <a:lnTo>
                    <a:pt x="3932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3" name="object 1473" descr=""/>
            <p:cNvSpPr/>
            <p:nvPr/>
          </p:nvSpPr>
          <p:spPr>
            <a:xfrm>
              <a:off x="10250530" y="650381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1163" y="5351"/>
                  </a:moveTo>
                  <a:lnTo>
                    <a:pt x="38858" y="5351"/>
                  </a:lnTo>
                  <a:lnTo>
                    <a:pt x="38858" y="0"/>
                  </a:lnTo>
                  <a:lnTo>
                    <a:pt x="1163" y="5351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1163" y="5351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4" name="object 1474" descr=""/>
            <p:cNvSpPr/>
            <p:nvPr/>
          </p:nvSpPr>
          <p:spPr>
            <a:xfrm>
              <a:off x="10250530" y="650381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8858" y="0"/>
                  </a:lnTo>
                  <a:lnTo>
                    <a:pt x="1163" y="5351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38858" y="0"/>
                  </a:moveTo>
                  <a:lnTo>
                    <a:pt x="1163" y="5351"/>
                  </a:lnTo>
                  <a:lnTo>
                    <a:pt x="38858" y="5351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5" name="object 1475" descr=""/>
            <p:cNvSpPr/>
            <p:nvPr/>
          </p:nvSpPr>
          <p:spPr>
            <a:xfrm>
              <a:off x="10251693" y="6509166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1861" y="5351"/>
                  </a:moveTo>
                  <a:lnTo>
                    <a:pt x="37695" y="5351"/>
                  </a:lnTo>
                  <a:lnTo>
                    <a:pt x="37695" y="0"/>
                  </a:lnTo>
                  <a:lnTo>
                    <a:pt x="1861" y="5351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1861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6" name="object 1476" descr=""/>
            <p:cNvSpPr/>
            <p:nvPr/>
          </p:nvSpPr>
          <p:spPr>
            <a:xfrm>
              <a:off x="10251693" y="6509166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7695" y="0"/>
                  </a:lnTo>
                  <a:lnTo>
                    <a:pt x="1861" y="5351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37695" y="0"/>
                  </a:moveTo>
                  <a:lnTo>
                    <a:pt x="1861" y="5351"/>
                  </a:lnTo>
                  <a:lnTo>
                    <a:pt x="37695" y="5351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7" name="object 1477" descr=""/>
            <p:cNvSpPr/>
            <p:nvPr/>
          </p:nvSpPr>
          <p:spPr>
            <a:xfrm>
              <a:off x="10253555" y="6514518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2792" y="4886"/>
                  </a:moveTo>
                  <a:lnTo>
                    <a:pt x="35833" y="4886"/>
                  </a:lnTo>
                  <a:lnTo>
                    <a:pt x="35833" y="0"/>
                  </a:lnTo>
                  <a:lnTo>
                    <a:pt x="2792" y="4886"/>
                  </a:lnTo>
                  <a:close/>
                </a:path>
                <a:path w="36195" h="5079">
                  <a:moveTo>
                    <a:pt x="0" y="0"/>
                  </a:moveTo>
                  <a:lnTo>
                    <a:pt x="2792" y="4886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8" name="object 1478" descr=""/>
            <p:cNvSpPr/>
            <p:nvPr/>
          </p:nvSpPr>
          <p:spPr>
            <a:xfrm>
              <a:off x="10253555" y="6514518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0"/>
                  </a:moveTo>
                  <a:lnTo>
                    <a:pt x="35833" y="0"/>
                  </a:lnTo>
                  <a:lnTo>
                    <a:pt x="2792" y="4886"/>
                  </a:lnTo>
                  <a:lnTo>
                    <a:pt x="0" y="0"/>
                  </a:lnTo>
                  <a:close/>
                </a:path>
                <a:path w="36195" h="5079">
                  <a:moveTo>
                    <a:pt x="35833" y="0"/>
                  </a:moveTo>
                  <a:lnTo>
                    <a:pt x="2792" y="4886"/>
                  </a:lnTo>
                  <a:lnTo>
                    <a:pt x="35833" y="4886"/>
                  </a:lnTo>
                  <a:lnTo>
                    <a:pt x="3583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9" name="object 1479" descr=""/>
            <p:cNvSpPr/>
            <p:nvPr/>
          </p:nvSpPr>
          <p:spPr>
            <a:xfrm>
              <a:off x="10256347" y="6519404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3257" y="4421"/>
                  </a:moveTo>
                  <a:lnTo>
                    <a:pt x="33041" y="4421"/>
                  </a:lnTo>
                  <a:lnTo>
                    <a:pt x="33041" y="0"/>
                  </a:lnTo>
                  <a:lnTo>
                    <a:pt x="3257" y="4421"/>
                  </a:lnTo>
                  <a:close/>
                </a:path>
                <a:path w="33654" h="4445">
                  <a:moveTo>
                    <a:pt x="0" y="0"/>
                  </a:moveTo>
                  <a:lnTo>
                    <a:pt x="3257" y="4421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0" name="object 1480" descr=""/>
            <p:cNvSpPr/>
            <p:nvPr/>
          </p:nvSpPr>
          <p:spPr>
            <a:xfrm>
              <a:off x="10256347" y="6519405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0" y="0"/>
                  </a:moveTo>
                  <a:lnTo>
                    <a:pt x="33041" y="0"/>
                  </a:lnTo>
                  <a:lnTo>
                    <a:pt x="3257" y="4421"/>
                  </a:lnTo>
                  <a:lnTo>
                    <a:pt x="0" y="0"/>
                  </a:lnTo>
                  <a:close/>
                </a:path>
                <a:path w="33654" h="4445">
                  <a:moveTo>
                    <a:pt x="33041" y="0"/>
                  </a:moveTo>
                  <a:lnTo>
                    <a:pt x="3257" y="4421"/>
                  </a:lnTo>
                  <a:lnTo>
                    <a:pt x="33041" y="4421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1" name="object 1481" descr=""/>
            <p:cNvSpPr/>
            <p:nvPr/>
          </p:nvSpPr>
          <p:spPr>
            <a:xfrm>
              <a:off x="10259604" y="6523826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3955" y="3955"/>
                  </a:moveTo>
                  <a:lnTo>
                    <a:pt x="29783" y="3955"/>
                  </a:lnTo>
                  <a:lnTo>
                    <a:pt x="29783" y="0"/>
                  </a:lnTo>
                  <a:lnTo>
                    <a:pt x="3955" y="3955"/>
                  </a:lnTo>
                  <a:close/>
                </a:path>
                <a:path w="29845" h="4445">
                  <a:moveTo>
                    <a:pt x="0" y="0"/>
                  </a:moveTo>
                  <a:lnTo>
                    <a:pt x="3955" y="3955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2" name="object 1482" descr=""/>
            <p:cNvSpPr/>
            <p:nvPr/>
          </p:nvSpPr>
          <p:spPr>
            <a:xfrm>
              <a:off x="10259605" y="6523826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0"/>
                  </a:moveTo>
                  <a:lnTo>
                    <a:pt x="29783" y="0"/>
                  </a:lnTo>
                  <a:lnTo>
                    <a:pt x="3955" y="3955"/>
                  </a:lnTo>
                  <a:lnTo>
                    <a:pt x="0" y="0"/>
                  </a:lnTo>
                  <a:close/>
                </a:path>
                <a:path w="29845" h="4445">
                  <a:moveTo>
                    <a:pt x="29783" y="0"/>
                  </a:moveTo>
                  <a:lnTo>
                    <a:pt x="3955" y="3955"/>
                  </a:lnTo>
                  <a:lnTo>
                    <a:pt x="29783" y="3955"/>
                  </a:lnTo>
                  <a:lnTo>
                    <a:pt x="2978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3" name="object 1483" descr=""/>
            <p:cNvSpPr/>
            <p:nvPr/>
          </p:nvSpPr>
          <p:spPr>
            <a:xfrm>
              <a:off x="10263560" y="6527781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4653" y="3490"/>
                  </a:moveTo>
                  <a:lnTo>
                    <a:pt x="25828" y="3490"/>
                  </a:lnTo>
                  <a:lnTo>
                    <a:pt x="25828" y="0"/>
                  </a:lnTo>
                  <a:lnTo>
                    <a:pt x="4653" y="3490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4653" y="3490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4" name="object 1484" descr=""/>
            <p:cNvSpPr/>
            <p:nvPr/>
          </p:nvSpPr>
          <p:spPr>
            <a:xfrm>
              <a:off x="10263560" y="6527781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0"/>
                  </a:moveTo>
                  <a:lnTo>
                    <a:pt x="25828" y="0"/>
                  </a:lnTo>
                  <a:lnTo>
                    <a:pt x="4653" y="3490"/>
                  </a:lnTo>
                  <a:lnTo>
                    <a:pt x="0" y="0"/>
                  </a:lnTo>
                  <a:close/>
                </a:path>
                <a:path w="26034" h="3809">
                  <a:moveTo>
                    <a:pt x="25828" y="0"/>
                  </a:moveTo>
                  <a:lnTo>
                    <a:pt x="4653" y="3490"/>
                  </a:lnTo>
                  <a:lnTo>
                    <a:pt x="25828" y="3490"/>
                  </a:lnTo>
                  <a:lnTo>
                    <a:pt x="2582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5" name="object 1485" descr=""/>
            <p:cNvSpPr/>
            <p:nvPr/>
          </p:nvSpPr>
          <p:spPr>
            <a:xfrm>
              <a:off x="10268214" y="6531271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4886" y="2559"/>
                  </a:moveTo>
                  <a:lnTo>
                    <a:pt x="21174" y="2559"/>
                  </a:lnTo>
                  <a:lnTo>
                    <a:pt x="21174" y="0"/>
                  </a:lnTo>
                  <a:lnTo>
                    <a:pt x="4886" y="2559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4886" y="2559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6" name="object 1486" descr=""/>
            <p:cNvSpPr/>
            <p:nvPr/>
          </p:nvSpPr>
          <p:spPr>
            <a:xfrm>
              <a:off x="10268214" y="6531272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21174" y="0"/>
                  </a:lnTo>
                  <a:lnTo>
                    <a:pt x="4886" y="2559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21174" y="0"/>
                  </a:moveTo>
                  <a:lnTo>
                    <a:pt x="4886" y="2559"/>
                  </a:lnTo>
                  <a:lnTo>
                    <a:pt x="21174" y="2559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7" name="object 1487" descr=""/>
            <p:cNvSpPr/>
            <p:nvPr/>
          </p:nvSpPr>
          <p:spPr>
            <a:xfrm>
              <a:off x="10273100" y="6533831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5119" y="1861"/>
                  </a:moveTo>
                  <a:lnTo>
                    <a:pt x="16288" y="1861"/>
                  </a:lnTo>
                  <a:lnTo>
                    <a:pt x="16288" y="0"/>
                  </a:lnTo>
                  <a:lnTo>
                    <a:pt x="5119" y="1861"/>
                  </a:lnTo>
                  <a:close/>
                </a:path>
                <a:path w="16509" h="1904">
                  <a:moveTo>
                    <a:pt x="0" y="0"/>
                  </a:moveTo>
                  <a:lnTo>
                    <a:pt x="5119" y="1861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8" name="object 1488" descr=""/>
            <p:cNvSpPr/>
            <p:nvPr/>
          </p:nvSpPr>
          <p:spPr>
            <a:xfrm>
              <a:off x="10273100" y="6533831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0"/>
                  </a:moveTo>
                  <a:lnTo>
                    <a:pt x="16288" y="0"/>
                  </a:lnTo>
                  <a:lnTo>
                    <a:pt x="5119" y="1861"/>
                  </a:lnTo>
                  <a:lnTo>
                    <a:pt x="0" y="0"/>
                  </a:lnTo>
                  <a:close/>
                </a:path>
                <a:path w="16509" h="1904">
                  <a:moveTo>
                    <a:pt x="16288" y="0"/>
                  </a:moveTo>
                  <a:lnTo>
                    <a:pt x="5119" y="1861"/>
                  </a:lnTo>
                  <a:lnTo>
                    <a:pt x="16288" y="1861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9" name="object 1489" descr=""/>
            <p:cNvSpPr/>
            <p:nvPr/>
          </p:nvSpPr>
          <p:spPr>
            <a:xfrm>
              <a:off x="10283804" y="6535693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1396"/>
                  </a:moveTo>
                  <a:lnTo>
                    <a:pt x="5584" y="1628"/>
                  </a:lnTo>
                  <a:lnTo>
                    <a:pt x="5584" y="1396"/>
                  </a:lnTo>
                  <a:lnTo>
                    <a:pt x="0" y="1396"/>
                  </a:lnTo>
                  <a:close/>
                </a:path>
                <a:path w="5715" h="1904">
                  <a:moveTo>
                    <a:pt x="0" y="1396"/>
                  </a:moveTo>
                  <a:lnTo>
                    <a:pt x="5584" y="1396"/>
                  </a:lnTo>
                  <a:lnTo>
                    <a:pt x="5584" y="0"/>
                  </a:lnTo>
                  <a:lnTo>
                    <a:pt x="0" y="1396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0" name="object 1490" descr=""/>
            <p:cNvSpPr/>
            <p:nvPr/>
          </p:nvSpPr>
          <p:spPr>
            <a:xfrm>
              <a:off x="10283804" y="6535693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5584" y="0"/>
                  </a:moveTo>
                  <a:lnTo>
                    <a:pt x="5584" y="1396"/>
                  </a:lnTo>
                  <a:lnTo>
                    <a:pt x="0" y="1396"/>
                  </a:lnTo>
                  <a:lnTo>
                    <a:pt x="5584" y="0"/>
                  </a:lnTo>
                  <a:close/>
                </a:path>
                <a:path w="5715" h="1904">
                  <a:moveTo>
                    <a:pt x="5584" y="1396"/>
                  </a:moveTo>
                  <a:lnTo>
                    <a:pt x="0" y="1396"/>
                  </a:lnTo>
                  <a:lnTo>
                    <a:pt x="5584" y="1628"/>
                  </a:lnTo>
                  <a:lnTo>
                    <a:pt x="5584" y="1396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1" name="object 1491" descr=""/>
            <p:cNvSpPr/>
            <p:nvPr/>
          </p:nvSpPr>
          <p:spPr>
            <a:xfrm>
              <a:off x="10278219" y="6535693"/>
              <a:ext cx="11430" cy="1905"/>
            </a:xfrm>
            <a:custGeom>
              <a:avLst/>
              <a:gdLst/>
              <a:ahLst/>
              <a:cxnLst/>
              <a:rect l="l" t="t" r="r" b="b"/>
              <a:pathLst>
                <a:path w="11429" h="1904">
                  <a:moveTo>
                    <a:pt x="0" y="0"/>
                  </a:moveTo>
                  <a:lnTo>
                    <a:pt x="5584" y="1396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2" name="object 1492" descr=""/>
            <p:cNvSpPr/>
            <p:nvPr/>
          </p:nvSpPr>
          <p:spPr>
            <a:xfrm>
              <a:off x="10278219" y="6535693"/>
              <a:ext cx="11430" cy="1905"/>
            </a:xfrm>
            <a:custGeom>
              <a:avLst/>
              <a:gdLst/>
              <a:ahLst/>
              <a:cxnLst/>
              <a:rect l="l" t="t" r="r" b="b"/>
              <a:pathLst>
                <a:path w="11429" h="1904">
                  <a:moveTo>
                    <a:pt x="11168" y="0"/>
                  </a:moveTo>
                  <a:lnTo>
                    <a:pt x="0" y="0"/>
                  </a:lnTo>
                  <a:lnTo>
                    <a:pt x="5584" y="1396"/>
                  </a:lnTo>
                  <a:lnTo>
                    <a:pt x="1116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3" name="object 1493" descr=""/>
            <p:cNvSpPr/>
            <p:nvPr/>
          </p:nvSpPr>
          <p:spPr>
            <a:xfrm>
              <a:off x="10250065" y="6458906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0" y="39203"/>
                  </a:moveTo>
                  <a:lnTo>
                    <a:pt x="3079" y="54465"/>
                  </a:lnTo>
                  <a:lnTo>
                    <a:pt x="11480" y="66928"/>
                  </a:lnTo>
                  <a:lnTo>
                    <a:pt x="23942" y="75332"/>
                  </a:lnTo>
                  <a:lnTo>
                    <a:pt x="39203" y="78415"/>
                  </a:lnTo>
                  <a:lnTo>
                    <a:pt x="54465" y="75335"/>
                  </a:lnTo>
                  <a:lnTo>
                    <a:pt x="66928" y="66934"/>
                  </a:lnTo>
                  <a:lnTo>
                    <a:pt x="75332" y="54472"/>
                  </a:lnTo>
                  <a:lnTo>
                    <a:pt x="78415" y="39211"/>
                  </a:lnTo>
                  <a:lnTo>
                    <a:pt x="75335" y="23949"/>
                  </a:lnTo>
                  <a:lnTo>
                    <a:pt x="66934" y="11486"/>
                  </a:lnTo>
                  <a:lnTo>
                    <a:pt x="54472" y="3082"/>
                  </a:lnTo>
                  <a:lnTo>
                    <a:pt x="39211" y="0"/>
                  </a:lnTo>
                  <a:lnTo>
                    <a:pt x="23949" y="3079"/>
                  </a:lnTo>
                  <a:lnTo>
                    <a:pt x="11486" y="11480"/>
                  </a:lnTo>
                  <a:lnTo>
                    <a:pt x="3082" y="23942"/>
                  </a:lnTo>
                  <a:lnTo>
                    <a:pt x="0" y="39203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4" name="object 1494" descr=""/>
            <p:cNvSpPr/>
            <p:nvPr/>
          </p:nvSpPr>
          <p:spPr>
            <a:xfrm>
              <a:off x="10250065" y="6458906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323" y="78415"/>
                  </a:moveTo>
                  <a:lnTo>
                    <a:pt x="39323" y="0"/>
                  </a:lnTo>
                </a:path>
                <a:path w="78740" h="78740">
                  <a:moveTo>
                    <a:pt x="0" y="39323"/>
                  </a:moveTo>
                  <a:lnTo>
                    <a:pt x="78647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95" name="object 1495" descr=""/>
          <p:cNvSpPr txBox="1"/>
          <p:nvPr/>
        </p:nvSpPr>
        <p:spPr>
          <a:xfrm>
            <a:off x="10341143" y="6395171"/>
            <a:ext cx="24066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+11-</a:t>
            </a:r>
            <a:r>
              <a:rPr dirty="0" sz="550" spc="-25">
                <a:latin typeface="Arial"/>
                <a:cs typeface="Arial"/>
              </a:rPr>
              <a:t>3"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496" name="object 1496" descr=""/>
          <p:cNvGrpSpPr/>
          <p:nvPr/>
        </p:nvGrpSpPr>
        <p:grpSpPr>
          <a:xfrm>
            <a:off x="8723281" y="5719999"/>
            <a:ext cx="8211184" cy="909955"/>
            <a:chOff x="8723281" y="5719999"/>
            <a:chExt cx="8211184" cy="909955"/>
          </a:xfrm>
        </p:grpSpPr>
        <p:sp>
          <p:nvSpPr>
            <p:cNvPr id="1497" name="object 1497" descr=""/>
            <p:cNvSpPr/>
            <p:nvPr/>
          </p:nvSpPr>
          <p:spPr>
            <a:xfrm>
              <a:off x="10289389" y="6428424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w="0" h="139700">
                  <a:moveTo>
                    <a:pt x="0" y="1393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98" name="object 149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564075" y="6497649"/>
              <a:ext cx="272824" cy="132282"/>
            </a:xfrm>
            <a:prstGeom prst="rect">
              <a:avLst/>
            </a:prstGeom>
          </p:spPr>
        </p:pic>
        <p:sp>
          <p:nvSpPr>
            <p:cNvPr id="1499" name="object 1499" descr=""/>
            <p:cNvSpPr/>
            <p:nvPr/>
          </p:nvSpPr>
          <p:spPr>
            <a:xfrm>
              <a:off x="10225167" y="6498230"/>
              <a:ext cx="304800" cy="0"/>
            </a:xfrm>
            <a:custGeom>
              <a:avLst/>
              <a:gdLst/>
              <a:ahLst/>
              <a:cxnLst/>
              <a:rect l="l" t="t" r="r" b="b"/>
              <a:pathLst>
                <a:path w="304800" h="0">
                  <a:moveTo>
                    <a:pt x="304586" y="0"/>
                  </a:moveTo>
                  <a:lnTo>
                    <a:pt x="269683" y="0"/>
                  </a:lnTo>
                </a:path>
                <a:path w="304800" h="0">
                  <a:moveTo>
                    <a:pt x="23478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0" name="object 1500" descr=""/>
            <p:cNvSpPr/>
            <p:nvPr/>
          </p:nvSpPr>
          <p:spPr>
            <a:xfrm>
              <a:off x="8725503" y="5722221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1" name="object 1501" descr=""/>
            <p:cNvSpPr/>
            <p:nvPr/>
          </p:nvSpPr>
          <p:spPr>
            <a:xfrm>
              <a:off x="8795542" y="6183173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2" name="object 1502" descr=""/>
            <p:cNvSpPr/>
            <p:nvPr/>
          </p:nvSpPr>
          <p:spPr>
            <a:xfrm>
              <a:off x="8758079" y="6207605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37462" y="33972"/>
                  </a:moveTo>
                  <a:lnTo>
                    <a:pt x="74692" y="7911"/>
                  </a:lnTo>
                  <a:lnTo>
                    <a:pt x="69107" y="0"/>
                  </a:lnTo>
                  <a:lnTo>
                    <a:pt x="37462" y="33972"/>
                  </a:lnTo>
                  <a:close/>
                </a:path>
                <a:path w="74929" h="34289">
                  <a:moveTo>
                    <a:pt x="0" y="7911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1872"/>
                  </a:lnTo>
                  <a:lnTo>
                    <a:pt x="0" y="7911"/>
                  </a:lnTo>
                  <a:close/>
                </a:path>
                <a:path w="74929" h="34289">
                  <a:moveTo>
                    <a:pt x="0" y="7911"/>
                  </a:moveTo>
                  <a:lnTo>
                    <a:pt x="37462" y="21872"/>
                  </a:lnTo>
                  <a:lnTo>
                    <a:pt x="5584" y="0"/>
                  </a:lnTo>
                  <a:lnTo>
                    <a:pt x="0" y="7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3" name="object 1503" descr=""/>
            <p:cNvSpPr/>
            <p:nvPr/>
          </p:nvSpPr>
          <p:spPr>
            <a:xfrm>
              <a:off x="8758080" y="6207605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5584" y="0"/>
                  </a:moveTo>
                  <a:lnTo>
                    <a:pt x="0" y="7911"/>
                  </a:lnTo>
                  <a:lnTo>
                    <a:pt x="37462" y="21872"/>
                  </a:lnTo>
                  <a:lnTo>
                    <a:pt x="5584" y="0"/>
                  </a:lnTo>
                  <a:close/>
                </a:path>
                <a:path w="74929" h="34289">
                  <a:moveTo>
                    <a:pt x="0" y="7911"/>
                  </a:moveTo>
                  <a:lnTo>
                    <a:pt x="37462" y="21872"/>
                  </a:lnTo>
                  <a:lnTo>
                    <a:pt x="37462" y="33972"/>
                  </a:lnTo>
                  <a:lnTo>
                    <a:pt x="0" y="7911"/>
                  </a:lnTo>
                  <a:close/>
                </a:path>
                <a:path w="74929" h="34289">
                  <a:moveTo>
                    <a:pt x="37462" y="21872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1872"/>
                  </a:lnTo>
                  <a:close/>
                </a:path>
                <a:path w="74929" h="34289">
                  <a:moveTo>
                    <a:pt x="37462" y="33972"/>
                  </a:moveTo>
                  <a:lnTo>
                    <a:pt x="69107" y="0"/>
                  </a:lnTo>
                  <a:lnTo>
                    <a:pt x="74692" y="7911"/>
                  </a:lnTo>
                  <a:lnTo>
                    <a:pt x="37462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4" name="object 1504" descr=""/>
            <p:cNvSpPr/>
            <p:nvPr/>
          </p:nvSpPr>
          <p:spPr>
            <a:xfrm>
              <a:off x="8795309" y="5861833"/>
              <a:ext cx="635" cy="321945"/>
            </a:xfrm>
            <a:custGeom>
              <a:avLst/>
              <a:gdLst/>
              <a:ahLst/>
              <a:cxnLst/>
              <a:rect l="l" t="t" r="r" b="b"/>
              <a:pathLst>
                <a:path w="634" h="321945">
                  <a:moveTo>
                    <a:pt x="232" y="321339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5" name="object 1505" descr=""/>
            <p:cNvSpPr/>
            <p:nvPr/>
          </p:nvSpPr>
          <p:spPr>
            <a:xfrm>
              <a:off x="16792041" y="6269034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06" name="object 1506" descr=""/>
          <p:cNvSpPr txBox="1"/>
          <p:nvPr/>
        </p:nvSpPr>
        <p:spPr>
          <a:xfrm>
            <a:off x="16829602" y="6277431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507" name="object 1507" descr=""/>
          <p:cNvGrpSpPr/>
          <p:nvPr/>
        </p:nvGrpSpPr>
        <p:grpSpPr>
          <a:xfrm>
            <a:off x="16824618" y="6266579"/>
            <a:ext cx="2299970" cy="575945"/>
            <a:chOff x="16824618" y="6266579"/>
            <a:chExt cx="2299970" cy="575945"/>
          </a:xfrm>
        </p:grpSpPr>
        <p:sp>
          <p:nvSpPr>
            <p:cNvPr id="1508" name="object 1508" descr=""/>
            <p:cNvSpPr/>
            <p:nvPr/>
          </p:nvSpPr>
          <p:spPr>
            <a:xfrm>
              <a:off x="16861847" y="6783504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9" name="object 1509" descr=""/>
            <p:cNvSpPr/>
            <p:nvPr/>
          </p:nvSpPr>
          <p:spPr>
            <a:xfrm>
              <a:off x="16824618" y="6807703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37229" y="34204"/>
                  </a:moveTo>
                  <a:lnTo>
                    <a:pt x="74459" y="8144"/>
                  </a:lnTo>
                  <a:lnTo>
                    <a:pt x="68875" y="0"/>
                  </a:lnTo>
                  <a:lnTo>
                    <a:pt x="37229" y="34204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34204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0" name="object 1510" descr=""/>
            <p:cNvSpPr/>
            <p:nvPr/>
          </p:nvSpPr>
          <p:spPr>
            <a:xfrm>
              <a:off x="16824618" y="6807703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22105"/>
                  </a:lnTo>
                  <a:lnTo>
                    <a:pt x="37229" y="34204"/>
                  </a:lnTo>
                  <a:lnTo>
                    <a:pt x="0" y="8144"/>
                  </a:lnTo>
                  <a:close/>
                </a:path>
                <a:path w="74930" h="34290">
                  <a:moveTo>
                    <a:pt x="37229" y="22105"/>
                  </a:moveTo>
                  <a:lnTo>
                    <a:pt x="37229" y="34204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30" h="34290">
                  <a:moveTo>
                    <a:pt x="37229" y="34204"/>
                  </a:moveTo>
                  <a:lnTo>
                    <a:pt x="68875" y="0"/>
                  </a:lnTo>
                  <a:lnTo>
                    <a:pt x="74459" y="8144"/>
                  </a:lnTo>
                  <a:lnTo>
                    <a:pt x="37229" y="342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1" name="object 1511" descr=""/>
            <p:cNvSpPr/>
            <p:nvPr/>
          </p:nvSpPr>
          <p:spPr>
            <a:xfrm>
              <a:off x="16861847" y="6408646"/>
              <a:ext cx="0" cy="375285"/>
            </a:xfrm>
            <a:custGeom>
              <a:avLst/>
              <a:gdLst/>
              <a:ahLst/>
              <a:cxnLst/>
              <a:rect l="l" t="t" r="r" b="b"/>
              <a:pathLst>
                <a:path w="0" h="375284">
                  <a:moveTo>
                    <a:pt x="0" y="374857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2" name="object 1512" descr=""/>
            <p:cNvSpPr/>
            <p:nvPr/>
          </p:nvSpPr>
          <p:spPr>
            <a:xfrm>
              <a:off x="18982318" y="6268802"/>
              <a:ext cx="139700" cy="140335"/>
            </a:xfrm>
            <a:custGeom>
              <a:avLst/>
              <a:gdLst/>
              <a:ahLst/>
              <a:cxnLst/>
              <a:rect l="l" t="t" r="r" b="b"/>
              <a:pathLst>
                <a:path w="139700" h="140335">
                  <a:moveTo>
                    <a:pt x="0" y="139844"/>
                  </a:moveTo>
                  <a:lnTo>
                    <a:pt x="139611" y="139844"/>
                  </a:lnTo>
                  <a:lnTo>
                    <a:pt x="139611" y="0"/>
                  </a:lnTo>
                  <a:lnTo>
                    <a:pt x="0" y="232"/>
                  </a:lnTo>
                  <a:lnTo>
                    <a:pt x="0" y="139844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13" name="object 1513" descr=""/>
          <p:cNvSpPr txBox="1"/>
          <p:nvPr/>
        </p:nvSpPr>
        <p:spPr>
          <a:xfrm>
            <a:off x="19019497" y="6277199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514" name="object 1514" descr=""/>
          <p:cNvGrpSpPr/>
          <p:nvPr/>
        </p:nvGrpSpPr>
        <p:grpSpPr>
          <a:xfrm>
            <a:off x="18636417" y="6266812"/>
            <a:ext cx="453390" cy="575310"/>
            <a:chOff x="18636417" y="6266812"/>
            <a:chExt cx="453390" cy="575310"/>
          </a:xfrm>
        </p:grpSpPr>
        <p:sp>
          <p:nvSpPr>
            <p:cNvPr id="1515" name="object 1515" descr=""/>
            <p:cNvSpPr/>
            <p:nvPr/>
          </p:nvSpPr>
          <p:spPr>
            <a:xfrm>
              <a:off x="19052123" y="6783271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6" name="object 1516" descr=""/>
            <p:cNvSpPr/>
            <p:nvPr/>
          </p:nvSpPr>
          <p:spPr>
            <a:xfrm>
              <a:off x="19014893" y="6807703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37229" y="33972"/>
                  </a:moveTo>
                  <a:lnTo>
                    <a:pt x="74459" y="7911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30" h="34290">
                  <a:moveTo>
                    <a:pt x="0" y="7911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1872"/>
                  </a:lnTo>
                  <a:lnTo>
                    <a:pt x="0" y="7911"/>
                  </a:lnTo>
                  <a:close/>
                </a:path>
                <a:path w="74930" h="34290">
                  <a:moveTo>
                    <a:pt x="0" y="7911"/>
                  </a:moveTo>
                  <a:lnTo>
                    <a:pt x="37229" y="21872"/>
                  </a:lnTo>
                  <a:lnTo>
                    <a:pt x="5584" y="0"/>
                  </a:lnTo>
                  <a:lnTo>
                    <a:pt x="0" y="7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7" name="object 1517" descr=""/>
            <p:cNvSpPr/>
            <p:nvPr/>
          </p:nvSpPr>
          <p:spPr>
            <a:xfrm>
              <a:off x="19014893" y="6807703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5584" y="0"/>
                  </a:moveTo>
                  <a:lnTo>
                    <a:pt x="0" y="7911"/>
                  </a:lnTo>
                  <a:lnTo>
                    <a:pt x="37229" y="21872"/>
                  </a:lnTo>
                  <a:lnTo>
                    <a:pt x="5584" y="0"/>
                  </a:lnTo>
                  <a:close/>
                </a:path>
                <a:path w="74930" h="34290">
                  <a:moveTo>
                    <a:pt x="0" y="7911"/>
                  </a:moveTo>
                  <a:lnTo>
                    <a:pt x="37229" y="21872"/>
                  </a:lnTo>
                  <a:lnTo>
                    <a:pt x="37229" y="33972"/>
                  </a:lnTo>
                  <a:lnTo>
                    <a:pt x="0" y="7911"/>
                  </a:lnTo>
                  <a:close/>
                </a:path>
                <a:path w="74930" h="34290">
                  <a:moveTo>
                    <a:pt x="37229" y="21872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1872"/>
                  </a:lnTo>
                  <a:close/>
                </a:path>
                <a:path w="74930" h="34290">
                  <a:moveTo>
                    <a:pt x="37229" y="33972"/>
                  </a:moveTo>
                  <a:lnTo>
                    <a:pt x="68875" y="0"/>
                  </a:lnTo>
                  <a:lnTo>
                    <a:pt x="74459" y="7911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8" name="object 1518" descr=""/>
            <p:cNvSpPr/>
            <p:nvPr/>
          </p:nvSpPr>
          <p:spPr>
            <a:xfrm>
              <a:off x="19052123" y="6408646"/>
              <a:ext cx="0" cy="374650"/>
            </a:xfrm>
            <a:custGeom>
              <a:avLst/>
              <a:gdLst/>
              <a:ahLst/>
              <a:cxnLst/>
              <a:rect l="l" t="t" r="r" b="b"/>
              <a:pathLst>
                <a:path w="0" h="374650">
                  <a:moveTo>
                    <a:pt x="0" y="374625"/>
                  </a:moveTo>
                  <a:lnTo>
                    <a:pt x="0" y="100753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9" name="object 1519" descr=""/>
            <p:cNvSpPr/>
            <p:nvPr/>
          </p:nvSpPr>
          <p:spPr>
            <a:xfrm>
              <a:off x="18638639" y="6269034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20" name="object 1520" descr=""/>
          <p:cNvSpPr txBox="1"/>
          <p:nvPr/>
        </p:nvSpPr>
        <p:spPr>
          <a:xfrm>
            <a:off x="18676201" y="6277199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521" name="object 1521" descr=""/>
          <p:cNvGrpSpPr/>
          <p:nvPr/>
        </p:nvGrpSpPr>
        <p:grpSpPr>
          <a:xfrm>
            <a:off x="6254796" y="6193368"/>
            <a:ext cx="12491720" cy="474345"/>
            <a:chOff x="6254796" y="6193368"/>
            <a:chExt cx="12491720" cy="474345"/>
          </a:xfrm>
        </p:grpSpPr>
        <p:sp>
          <p:nvSpPr>
            <p:cNvPr id="1522" name="object 1522" descr=""/>
            <p:cNvSpPr/>
            <p:nvPr/>
          </p:nvSpPr>
          <p:spPr>
            <a:xfrm>
              <a:off x="18708446" y="6608989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3" name="object 1523" descr=""/>
            <p:cNvSpPr/>
            <p:nvPr/>
          </p:nvSpPr>
          <p:spPr>
            <a:xfrm>
              <a:off x="18671216" y="6633188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37229" y="33972"/>
                  </a:moveTo>
                  <a:lnTo>
                    <a:pt x="74692" y="8144"/>
                  </a:lnTo>
                  <a:lnTo>
                    <a:pt x="69107" y="0"/>
                  </a:lnTo>
                  <a:lnTo>
                    <a:pt x="37229" y="33972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33972"/>
                  </a:lnTo>
                  <a:lnTo>
                    <a:pt x="69107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4" name="object 1524" descr=""/>
            <p:cNvSpPr/>
            <p:nvPr/>
          </p:nvSpPr>
          <p:spPr>
            <a:xfrm>
              <a:off x="18671216" y="6633188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30" h="34290">
                  <a:moveTo>
                    <a:pt x="37229" y="22105"/>
                  </a:moveTo>
                  <a:lnTo>
                    <a:pt x="37229" y="33972"/>
                  </a:lnTo>
                  <a:lnTo>
                    <a:pt x="69107" y="0"/>
                  </a:lnTo>
                  <a:lnTo>
                    <a:pt x="37229" y="22105"/>
                  </a:lnTo>
                  <a:close/>
                </a:path>
                <a:path w="74930" h="34290">
                  <a:moveTo>
                    <a:pt x="37229" y="33972"/>
                  </a:moveTo>
                  <a:lnTo>
                    <a:pt x="69107" y="0"/>
                  </a:lnTo>
                  <a:lnTo>
                    <a:pt x="74692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5" name="object 1525" descr=""/>
            <p:cNvSpPr/>
            <p:nvPr/>
          </p:nvSpPr>
          <p:spPr>
            <a:xfrm>
              <a:off x="18708446" y="6408646"/>
              <a:ext cx="0" cy="200660"/>
            </a:xfrm>
            <a:custGeom>
              <a:avLst/>
              <a:gdLst/>
              <a:ahLst/>
              <a:cxnLst/>
              <a:rect l="l" t="t" r="r" b="b"/>
              <a:pathLst>
                <a:path w="0" h="200659">
                  <a:moveTo>
                    <a:pt x="0" y="200342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6" name="object 1526" descr=""/>
            <p:cNvSpPr/>
            <p:nvPr/>
          </p:nvSpPr>
          <p:spPr>
            <a:xfrm>
              <a:off x="6256701" y="6208303"/>
              <a:ext cx="1568450" cy="65405"/>
            </a:xfrm>
            <a:custGeom>
              <a:avLst/>
              <a:gdLst/>
              <a:ahLst/>
              <a:cxnLst/>
              <a:rect l="l" t="t" r="r" b="b"/>
              <a:pathLst>
                <a:path w="1568450" h="65404">
                  <a:moveTo>
                    <a:pt x="1567840" y="0"/>
                  </a:moveTo>
                  <a:lnTo>
                    <a:pt x="0" y="65384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7" name="object 1527" descr=""/>
            <p:cNvSpPr/>
            <p:nvPr/>
          </p:nvSpPr>
          <p:spPr>
            <a:xfrm>
              <a:off x="6256701" y="6203882"/>
              <a:ext cx="1568450" cy="65405"/>
            </a:xfrm>
            <a:custGeom>
              <a:avLst/>
              <a:gdLst/>
              <a:ahLst/>
              <a:cxnLst/>
              <a:rect l="l" t="t" r="r" b="b"/>
              <a:pathLst>
                <a:path w="1568450" h="65404">
                  <a:moveTo>
                    <a:pt x="1567840" y="0"/>
                  </a:moveTo>
                  <a:lnTo>
                    <a:pt x="0" y="653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8" name="object 1528" descr=""/>
            <p:cNvSpPr/>
            <p:nvPr/>
          </p:nvSpPr>
          <p:spPr>
            <a:xfrm>
              <a:off x="6256701" y="6195273"/>
              <a:ext cx="3141345" cy="78740"/>
            </a:xfrm>
            <a:custGeom>
              <a:avLst/>
              <a:gdLst/>
              <a:ahLst/>
              <a:cxnLst/>
              <a:rect l="l" t="t" r="r" b="b"/>
              <a:pathLst>
                <a:path w="3141345" h="78739">
                  <a:moveTo>
                    <a:pt x="1567840" y="0"/>
                  </a:moveTo>
                  <a:lnTo>
                    <a:pt x="0" y="65384"/>
                  </a:lnTo>
                </a:path>
                <a:path w="3141345" h="78739">
                  <a:moveTo>
                    <a:pt x="1567840" y="13030"/>
                  </a:moveTo>
                  <a:lnTo>
                    <a:pt x="2792236" y="63988"/>
                  </a:lnTo>
                </a:path>
                <a:path w="3141345" h="78739">
                  <a:moveTo>
                    <a:pt x="2810385" y="64686"/>
                  </a:moveTo>
                  <a:lnTo>
                    <a:pt x="3141265" y="78415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9" name="object 1529" descr=""/>
            <p:cNvSpPr/>
            <p:nvPr/>
          </p:nvSpPr>
          <p:spPr>
            <a:xfrm>
              <a:off x="7824542" y="6203882"/>
              <a:ext cx="1573530" cy="65405"/>
            </a:xfrm>
            <a:custGeom>
              <a:avLst/>
              <a:gdLst/>
              <a:ahLst/>
              <a:cxnLst/>
              <a:rect l="l" t="t" r="r" b="b"/>
              <a:pathLst>
                <a:path w="1573529" h="65404">
                  <a:moveTo>
                    <a:pt x="0" y="0"/>
                  </a:moveTo>
                  <a:lnTo>
                    <a:pt x="1224395" y="50958"/>
                  </a:lnTo>
                </a:path>
                <a:path w="1573529" h="65404">
                  <a:moveTo>
                    <a:pt x="1241847" y="51656"/>
                  </a:moveTo>
                  <a:lnTo>
                    <a:pt x="1573425" y="653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0" name="object 1530" descr=""/>
            <p:cNvSpPr/>
            <p:nvPr/>
          </p:nvSpPr>
          <p:spPr>
            <a:xfrm>
              <a:off x="7824542" y="6195273"/>
              <a:ext cx="1573530" cy="65405"/>
            </a:xfrm>
            <a:custGeom>
              <a:avLst/>
              <a:gdLst/>
              <a:ahLst/>
              <a:cxnLst/>
              <a:rect l="l" t="t" r="r" b="b"/>
              <a:pathLst>
                <a:path w="1573529" h="65404">
                  <a:moveTo>
                    <a:pt x="0" y="0"/>
                  </a:moveTo>
                  <a:lnTo>
                    <a:pt x="1573425" y="65384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1" name="object 1531" descr=""/>
            <p:cNvSpPr/>
            <p:nvPr/>
          </p:nvSpPr>
          <p:spPr>
            <a:xfrm>
              <a:off x="9432870" y="6273455"/>
              <a:ext cx="482600" cy="0"/>
            </a:xfrm>
            <a:custGeom>
              <a:avLst/>
              <a:gdLst/>
              <a:ahLst/>
              <a:cxnLst/>
              <a:rect l="l" t="t" r="r" b="b"/>
              <a:pathLst>
                <a:path w="482600" h="0">
                  <a:moveTo>
                    <a:pt x="0" y="0"/>
                  </a:moveTo>
                  <a:lnTo>
                    <a:pt x="4821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2" name="object 1532" descr=""/>
            <p:cNvSpPr/>
            <p:nvPr/>
          </p:nvSpPr>
          <p:spPr>
            <a:xfrm>
              <a:off x="9841002" y="6234131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0" y="465"/>
                  </a:moveTo>
                  <a:lnTo>
                    <a:pt x="5584" y="465"/>
                  </a:lnTo>
                  <a:lnTo>
                    <a:pt x="5584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3" name="object 1533" descr=""/>
            <p:cNvSpPr/>
            <p:nvPr/>
          </p:nvSpPr>
          <p:spPr>
            <a:xfrm>
              <a:off x="9841002" y="6234131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5584" y="0"/>
                  </a:moveTo>
                  <a:lnTo>
                    <a:pt x="5584" y="465"/>
                  </a:lnTo>
                  <a:lnTo>
                    <a:pt x="0" y="465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4" name="object 1534" descr=""/>
            <p:cNvSpPr/>
            <p:nvPr/>
          </p:nvSpPr>
          <p:spPr>
            <a:xfrm>
              <a:off x="9835650" y="6234596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1163"/>
                  </a:moveTo>
                  <a:lnTo>
                    <a:pt x="10936" y="1163"/>
                  </a:lnTo>
                  <a:lnTo>
                    <a:pt x="5351" y="0"/>
                  </a:lnTo>
                  <a:lnTo>
                    <a:pt x="0" y="1163"/>
                  </a:lnTo>
                  <a:close/>
                </a:path>
                <a:path w="11429" h="1270">
                  <a:moveTo>
                    <a:pt x="5351" y="0"/>
                  </a:moveTo>
                  <a:lnTo>
                    <a:pt x="10936" y="1163"/>
                  </a:lnTo>
                  <a:lnTo>
                    <a:pt x="10936" y="0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5" name="object 1535" descr=""/>
            <p:cNvSpPr/>
            <p:nvPr/>
          </p:nvSpPr>
          <p:spPr>
            <a:xfrm>
              <a:off x="9835650" y="6234597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10936" y="0"/>
                  </a:moveTo>
                  <a:lnTo>
                    <a:pt x="5351" y="0"/>
                  </a:lnTo>
                  <a:lnTo>
                    <a:pt x="10936" y="1163"/>
                  </a:lnTo>
                  <a:lnTo>
                    <a:pt x="10936" y="0"/>
                  </a:lnTo>
                  <a:close/>
                </a:path>
                <a:path w="11429" h="1270">
                  <a:moveTo>
                    <a:pt x="5351" y="0"/>
                  </a:moveTo>
                  <a:lnTo>
                    <a:pt x="10936" y="1163"/>
                  </a:lnTo>
                  <a:lnTo>
                    <a:pt x="0" y="1163"/>
                  </a:lnTo>
                  <a:lnTo>
                    <a:pt x="53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6" name="object 1536" descr=""/>
            <p:cNvSpPr/>
            <p:nvPr/>
          </p:nvSpPr>
          <p:spPr>
            <a:xfrm>
              <a:off x="9830298" y="6235760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1861"/>
                  </a:moveTo>
                  <a:lnTo>
                    <a:pt x="16288" y="1861"/>
                  </a:lnTo>
                  <a:lnTo>
                    <a:pt x="5351" y="0"/>
                  </a:lnTo>
                  <a:lnTo>
                    <a:pt x="0" y="1861"/>
                  </a:lnTo>
                  <a:close/>
                </a:path>
                <a:path w="16509" h="1904">
                  <a:moveTo>
                    <a:pt x="5351" y="0"/>
                  </a:moveTo>
                  <a:lnTo>
                    <a:pt x="16288" y="1861"/>
                  </a:lnTo>
                  <a:lnTo>
                    <a:pt x="16288" y="0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7" name="object 1537" descr=""/>
            <p:cNvSpPr/>
            <p:nvPr/>
          </p:nvSpPr>
          <p:spPr>
            <a:xfrm>
              <a:off x="9830298" y="6235760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16288" y="0"/>
                  </a:moveTo>
                  <a:lnTo>
                    <a:pt x="5351" y="0"/>
                  </a:lnTo>
                  <a:lnTo>
                    <a:pt x="16288" y="1861"/>
                  </a:lnTo>
                  <a:lnTo>
                    <a:pt x="16288" y="0"/>
                  </a:lnTo>
                  <a:close/>
                </a:path>
                <a:path w="16509" h="1904">
                  <a:moveTo>
                    <a:pt x="5351" y="0"/>
                  </a:moveTo>
                  <a:lnTo>
                    <a:pt x="16288" y="1861"/>
                  </a:lnTo>
                  <a:lnTo>
                    <a:pt x="0" y="1861"/>
                  </a:lnTo>
                  <a:lnTo>
                    <a:pt x="53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8" name="object 1538" descr=""/>
            <p:cNvSpPr/>
            <p:nvPr/>
          </p:nvSpPr>
          <p:spPr>
            <a:xfrm>
              <a:off x="9825411" y="6237621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792"/>
                  </a:moveTo>
                  <a:lnTo>
                    <a:pt x="21174" y="2792"/>
                  </a:lnTo>
                  <a:lnTo>
                    <a:pt x="4886" y="0"/>
                  </a:lnTo>
                  <a:lnTo>
                    <a:pt x="0" y="2792"/>
                  </a:lnTo>
                  <a:close/>
                </a:path>
                <a:path w="21590" h="3175">
                  <a:moveTo>
                    <a:pt x="4886" y="0"/>
                  </a:moveTo>
                  <a:lnTo>
                    <a:pt x="21174" y="2792"/>
                  </a:lnTo>
                  <a:lnTo>
                    <a:pt x="21174" y="0"/>
                  </a:lnTo>
                  <a:lnTo>
                    <a:pt x="488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9" name="object 1539" descr=""/>
            <p:cNvSpPr/>
            <p:nvPr/>
          </p:nvSpPr>
          <p:spPr>
            <a:xfrm>
              <a:off x="9825411" y="6237622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174" y="0"/>
                  </a:moveTo>
                  <a:lnTo>
                    <a:pt x="4886" y="0"/>
                  </a:lnTo>
                  <a:lnTo>
                    <a:pt x="21174" y="2792"/>
                  </a:lnTo>
                  <a:lnTo>
                    <a:pt x="21174" y="0"/>
                  </a:lnTo>
                  <a:close/>
                </a:path>
                <a:path w="21590" h="3175">
                  <a:moveTo>
                    <a:pt x="4886" y="0"/>
                  </a:moveTo>
                  <a:lnTo>
                    <a:pt x="21174" y="2792"/>
                  </a:lnTo>
                  <a:lnTo>
                    <a:pt x="0" y="2792"/>
                  </a:lnTo>
                  <a:lnTo>
                    <a:pt x="488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0" name="object 1540" descr=""/>
            <p:cNvSpPr/>
            <p:nvPr/>
          </p:nvSpPr>
          <p:spPr>
            <a:xfrm>
              <a:off x="9820990" y="6240414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3257"/>
                  </a:moveTo>
                  <a:lnTo>
                    <a:pt x="25595" y="3257"/>
                  </a:lnTo>
                  <a:lnTo>
                    <a:pt x="4421" y="0"/>
                  </a:lnTo>
                  <a:lnTo>
                    <a:pt x="0" y="3257"/>
                  </a:lnTo>
                  <a:close/>
                </a:path>
                <a:path w="26034" h="3810">
                  <a:moveTo>
                    <a:pt x="4421" y="0"/>
                  </a:moveTo>
                  <a:lnTo>
                    <a:pt x="25595" y="3257"/>
                  </a:lnTo>
                  <a:lnTo>
                    <a:pt x="25595" y="0"/>
                  </a:lnTo>
                  <a:lnTo>
                    <a:pt x="442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1" name="object 1541" descr=""/>
            <p:cNvSpPr/>
            <p:nvPr/>
          </p:nvSpPr>
          <p:spPr>
            <a:xfrm>
              <a:off x="9820991" y="6240414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5595" y="0"/>
                  </a:moveTo>
                  <a:lnTo>
                    <a:pt x="4421" y="0"/>
                  </a:lnTo>
                  <a:lnTo>
                    <a:pt x="25595" y="3257"/>
                  </a:lnTo>
                  <a:lnTo>
                    <a:pt x="25595" y="0"/>
                  </a:lnTo>
                  <a:close/>
                </a:path>
                <a:path w="26034" h="3810">
                  <a:moveTo>
                    <a:pt x="4421" y="0"/>
                  </a:moveTo>
                  <a:lnTo>
                    <a:pt x="25595" y="3257"/>
                  </a:lnTo>
                  <a:lnTo>
                    <a:pt x="0" y="3257"/>
                  </a:lnTo>
                  <a:lnTo>
                    <a:pt x="442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2" name="object 1542" descr=""/>
            <p:cNvSpPr/>
            <p:nvPr/>
          </p:nvSpPr>
          <p:spPr>
            <a:xfrm>
              <a:off x="9817035" y="6243671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3955"/>
                  </a:moveTo>
                  <a:lnTo>
                    <a:pt x="29551" y="3955"/>
                  </a:lnTo>
                  <a:lnTo>
                    <a:pt x="3955" y="0"/>
                  </a:lnTo>
                  <a:lnTo>
                    <a:pt x="0" y="3955"/>
                  </a:lnTo>
                  <a:close/>
                </a:path>
                <a:path w="29845" h="4445">
                  <a:moveTo>
                    <a:pt x="3955" y="0"/>
                  </a:moveTo>
                  <a:lnTo>
                    <a:pt x="29551" y="3955"/>
                  </a:lnTo>
                  <a:lnTo>
                    <a:pt x="29551" y="0"/>
                  </a:lnTo>
                  <a:lnTo>
                    <a:pt x="395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3" name="object 1543" descr=""/>
            <p:cNvSpPr/>
            <p:nvPr/>
          </p:nvSpPr>
          <p:spPr>
            <a:xfrm>
              <a:off x="9817035" y="6243671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29551" y="0"/>
                  </a:moveTo>
                  <a:lnTo>
                    <a:pt x="3955" y="0"/>
                  </a:lnTo>
                  <a:lnTo>
                    <a:pt x="29551" y="3955"/>
                  </a:lnTo>
                  <a:lnTo>
                    <a:pt x="29551" y="0"/>
                  </a:lnTo>
                  <a:close/>
                </a:path>
                <a:path w="29845" h="4445">
                  <a:moveTo>
                    <a:pt x="3955" y="0"/>
                  </a:moveTo>
                  <a:lnTo>
                    <a:pt x="29551" y="3955"/>
                  </a:lnTo>
                  <a:lnTo>
                    <a:pt x="0" y="3955"/>
                  </a:lnTo>
                  <a:lnTo>
                    <a:pt x="395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4" name="object 1544" descr=""/>
            <p:cNvSpPr/>
            <p:nvPr/>
          </p:nvSpPr>
          <p:spPr>
            <a:xfrm>
              <a:off x="9813544" y="6247627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0" y="4421"/>
                  </a:moveTo>
                  <a:lnTo>
                    <a:pt x="33041" y="4421"/>
                  </a:lnTo>
                  <a:lnTo>
                    <a:pt x="3490" y="0"/>
                  </a:lnTo>
                  <a:lnTo>
                    <a:pt x="0" y="4421"/>
                  </a:lnTo>
                  <a:close/>
                </a:path>
                <a:path w="33654" h="4445">
                  <a:moveTo>
                    <a:pt x="3490" y="0"/>
                  </a:moveTo>
                  <a:lnTo>
                    <a:pt x="33041" y="4421"/>
                  </a:lnTo>
                  <a:lnTo>
                    <a:pt x="33041" y="0"/>
                  </a:lnTo>
                  <a:lnTo>
                    <a:pt x="349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5" name="object 1545" descr=""/>
            <p:cNvSpPr/>
            <p:nvPr/>
          </p:nvSpPr>
          <p:spPr>
            <a:xfrm>
              <a:off x="9813545" y="6247627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33041" y="0"/>
                  </a:moveTo>
                  <a:lnTo>
                    <a:pt x="3490" y="0"/>
                  </a:lnTo>
                  <a:lnTo>
                    <a:pt x="33041" y="4421"/>
                  </a:lnTo>
                  <a:lnTo>
                    <a:pt x="33041" y="0"/>
                  </a:lnTo>
                  <a:close/>
                </a:path>
                <a:path w="33654" h="4445">
                  <a:moveTo>
                    <a:pt x="3490" y="0"/>
                  </a:moveTo>
                  <a:lnTo>
                    <a:pt x="33041" y="4421"/>
                  </a:lnTo>
                  <a:lnTo>
                    <a:pt x="0" y="4421"/>
                  </a:lnTo>
                  <a:lnTo>
                    <a:pt x="349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6" name="object 1546" descr=""/>
            <p:cNvSpPr/>
            <p:nvPr/>
          </p:nvSpPr>
          <p:spPr>
            <a:xfrm>
              <a:off x="9810985" y="6252048"/>
              <a:ext cx="36195" cy="5715"/>
            </a:xfrm>
            <a:custGeom>
              <a:avLst/>
              <a:gdLst/>
              <a:ahLst/>
              <a:cxnLst/>
              <a:rect l="l" t="t" r="r" b="b"/>
              <a:pathLst>
                <a:path w="36195" h="5714">
                  <a:moveTo>
                    <a:pt x="0" y="5119"/>
                  </a:moveTo>
                  <a:lnTo>
                    <a:pt x="35601" y="5119"/>
                  </a:lnTo>
                  <a:lnTo>
                    <a:pt x="2559" y="0"/>
                  </a:lnTo>
                  <a:lnTo>
                    <a:pt x="0" y="5119"/>
                  </a:lnTo>
                  <a:close/>
                </a:path>
                <a:path w="36195" h="5714">
                  <a:moveTo>
                    <a:pt x="2559" y="0"/>
                  </a:moveTo>
                  <a:lnTo>
                    <a:pt x="35601" y="5119"/>
                  </a:lnTo>
                  <a:lnTo>
                    <a:pt x="35601" y="0"/>
                  </a:lnTo>
                  <a:lnTo>
                    <a:pt x="255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7" name="object 1547" descr=""/>
            <p:cNvSpPr/>
            <p:nvPr/>
          </p:nvSpPr>
          <p:spPr>
            <a:xfrm>
              <a:off x="9810985" y="6252048"/>
              <a:ext cx="36195" cy="5715"/>
            </a:xfrm>
            <a:custGeom>
              <a:avLst/>
              <a:gdLst/>
              <a:ahLst/>
              <a:cxnLst/>
              <a:rect l="l" t="t" r="r" b="b"/>
              <a:pathLst>
                <a:path w="36195" h="5714">
                  <a:moveTo>
                    <a:pt x="35601" y="0"/>
                  </a:moveTo>
                  <a:lnTo>
                    <a:pt x="2559" y="0"/>
                  </a:lnTo>
                  <a:lnTo>
                    <a:pt x="35601" y="5119"/>
                  </a:lnTo>
                  <a:lnTo>
                    <a:pt x="35601" y="0"/>
                  </a:lnTo>
                  <a:close/>
                </a:path>
                <a:path w="36195" h="5714">
                  <a:moveTo>
                    <a:pt x="2559" y="0"/>
                  </a:moveTo>
                  <a:lnTo>
                    <a:pt x="35601" y="5119"/>
                  </a:lnTo>
                  <a:lnTo>
                    <a:pt x="0" y="5119"/>
                  </a:lnTo>
                  <a:lnTo>
                    <a:pt x="2559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8" name="object 1548" descr=""/>
            <p:cNvSpPr/>
            <p:nvPr/>
          </p:nvSpPr>
          <p:spPr>
            <a:xfrm>
              <a:off x="9808891" y="6257167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5119"/>
                  </a:moveTo>
                  <a:lnTo>
                    <a:pt x="37695" y="5119"/>
                  </a:lnTo>
                  <a:lnTo>
                    <a:pt x="2094" y="0"/>
                  </a:lnTo>
                  <a:lnTo>
                    <a:pt x="0" y="5119"/>
                  </a:lnTo>
                  <a:close/>
                </a:path>
                <a:path w="38100" h="5714">
                  <a:moveTo>
                    <a:pt x="2094" y="0"/>
                  </a:moveTo>
                  <a:lnTo>
                    <a:pt x="37695" y="5119"/>
                  </a:lnTo>
                  <a:lnTo>
                    <a:pt x="37695" y="0"/>
                  </a:lnTo>
                  <a:lnTo>
                    <a:pt x="2094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9" name="object 1549" descr=""/>
            <p:cNvSpPr/>
            <p:nvPr/>
          </p:nvSpPr>
          <p:spPr>
            <a:xfrm>
              <a:off x="9808891" y="6257167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37695" y="0"/>
                  </a:moveTo>
                  <a:lnTo>
                    <a:pt x="2094" y="0"/>
                  </a:lnTo>
                  <a:lnTo>
                    <a:pt x="37695" y="5119"/>
                  </a:lnTo>
                  <a:lnTo>
                    <a:pt x="37695" y="0"/>
                  </a:lnTo>
                  <a:close/>
                </a:path>
                <a:path w="38100" h="5714">
                  <a:moveTo>
                    <a:pt x="2094" y="0"/>
                  </a:moveTo>
                  <a:lnTo>
                    <a:pt x="37695" y="5119"/>
                  </a:lnTo>
                  <a:lnTo>
                    <a:pt x="0" y="5119"/>
                  </a:lnTo>
                  <a:lnTo>
                    <a:pt x="209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0" name="object 1550" descr=""/>
            <p:cNvSpPr/>
            <p:nvPr/>
          </p:nvSpPr>
          <p:spPr>
            <a:xfrm>
              <a:off x="9807727" y="626228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5584"/>
                  </a:moveTo>
                  <a:lnTo>
                    <a:pt x="38858" y="5584"/>
                  </a:lnTo>
                  <a:lnTo>
                    <a:pt x="1163" y="0"/>
                  </a:lnTo>
                  <a:lnTo>
                    <a:pt x="0" y="5584"/>
                  </a:lnTo>
                  <a:close/>
                </a:path>
                <a:path w="39370" h="5714">
                  <a:moveTo>
                    <a:pt x="1163" y="0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1" name="object 1551" descr=""/>
            <p:cNvSpPr/>
            <p:nvPr/>
          </p:nvSpPr>
          <p:spPr>
            <a:xfrm>
              <a:off x="9807728" y="626228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38858" y="0"/>
                  </a:moveTo>
                  <a:lnTo>
                    <a:pt x="1163" y="0"/>
                  </a:lnTo>
                  <a:lnTo>
                    <a:pt x="38858" y="5584"/>
                  </a:lnTo>
                  <a:lnTo>
                    <a:pt x="38858" y="0"/>
                  </a:lnTo>
                  <a:close/>
                </a:path>
                <a:path w="39370" h="5714">
                  <a:moveTo>
                    <a:pt x="1163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116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2" name="object 1552" descr=""/>
            <p:cNvSpPr/>
            <p:nvPr/>
          </p:nvSpPr>
          <p:spPr>
            <a:xfrm>
              <a:off x="9807262" y="626787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5584"/>
                  </a:moveTo>
                  <a:lnTo>
                    <a:pt x="39323" y="5584"/>
                  </a:lnTo>
                  <a:lnTo>
                    <a:pt x="465" y="0"/>
                  </a:lnTo>
                  <a:lnTo>
                    <a:pt x="0" y="5584"/>
                  </a:lnTo>
                  <a:close/>
                </a:path>
                <a:path w="39370" h="5714">
                  <a:moveTo>
                    <a:pt x="465" y="0"/>
                  </a:moveTo>
                  <a:lnTo>
                    <a:pt x="39323" y="5584"/>
                  </a:lnTo>
                  <a:lnTo>
                    <a:pt x="39323" y="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3" name="object 1553" descr=""/>
            <p:cNvSpPr/>
            <p:nvPr/>
          </p:nvSpPr>
          <p:spPr>
            <a:xfrm>
              <a:off x="9807262" y="626787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39323" y="0"/>
                  </a:moveTo>
                  <a:lnTo>
                    <a:pt x="465" y="0"/>
                  </a:lnTo>
                  <a:lnTo>
                    <a:pt x="39323" y="5584"/>
                  </a:lnTo>
                  <a:lnTo>
                    <a:pt x="39323" y="0"/>
                  </a:lnTo>
                  <a:close/>
                </a:path>
                <a:path w="39370" h="5714">
                  <a:moveTo>
                    <a:pt x="465" y="0"/>
                  </a:moveTo>
                  <a:lnTo>
                    <a:pt x="39323" y="5584"/>
                  </a:lnTo>
                  <a:lnTo>
                    <a:pt x="0" y="5584"/>
                  </a:lnTo>
                  <a:lnTo>
                    <a:pt x="46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4" name="object 1554" descr=""/>
            <p:cNvSpPr/>
            <p:nvPr/>
          </p:nvSpPr>
          <p:spPr>
            <a:xfrm>
              <a:off x="9846586" y="627345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8858" y="5584"/>
                  </a:lnTo>
                  <a:lnTo>
                    <a:pt x="39323" y="0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5" name="object 1555" descr=""/>
            <p:cNvSpPr/>
            <p:nvPr/>
          </p:nvSpPr>
          <p:spPr>
            <a:xfrm>
              <a:off x="9846586" y="627345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39323" y="0"/>
                  </a:moveTo>
                  <a:lnTo>
                    <a:pt x="0" y="0"/>
                  </a:lnTo>
                  <a:lnTo>
                    <a:pt x="38858" y="5584"/>
                  </a:lnTo>
                  <a:lnTo>
                    <a:pt x="39323" y="0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6" name="object 1556" descr=""/>
            <p:cNvSpPr/>
            <p:nvPr/>
          </p:nvSpPr>
          <p:spPr>
            <a:xfrm>
              <a:off x="9846586" y="627904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7695" y="5351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0" y="5351"/>
                  </a:lnTo>
                  <a:lnTo>
                    <a:pt x="37695" y="5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7" name="object 1557" descr=""/>
            <p:cNvSpPr/>
            <p:nvPr/>
          </p:nvSpPr>
          <p:spPr>
            <a:xfrm>
              <a:off x="9846586" y="627904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38858" y="0"/>
                  </a:moveTo>
                  <a:lnTo>
                    <a:pt x="0" y="0"/>
                  </a:lnTo>
                  <a:lnTo>
                    <a:pt x="37695" y="5351"/>
                  </a:lnTo>
                  <a:lnTo>
                    <a:pt x="38858" y="0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37695" y="5351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8" name="object 1558" descr=""/>
            <p:cNvSpPr/>
            <p:nvPr/>
          </p:nvSpPr>
          <p:spPr>
            <a:xfrm>
              <a:off x="9846586" y="6284391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0"/>
                  </a:moveTo>
                  <a:lnTo>
                    <a:pt x="35833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0" y="5351"/>
                  </a:lnTo>
                  <a:lnTo>
                    <a:pt x="35833" y="5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9" name="object 1559" descr=""/>
            <p:cNvSpPr/>
            <p:nvPr/>
          </p:nvSpPr>
          <p:spPr>
            <a:xfrm>
              <a:off x="9846586" y="6284391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37695" y="0"/>
                  </a:moveTo>
                  <a:lnTo>
                    <a:pt x="0" y="0"/>
                  </a:lnTo>
                  <a:lnTo>
                    <a:pt x="35833" y="5351"/>
                  </a:lnTo>
                  <a:lnTo>
                    <a:pt x="37695" y="0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35833" y="5351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0" name="object 1560" descr=""/>
            <p:cNvSpPr/>
            <p:nvPr/>
          </p:nvSpPr>
          <p:spPr>
            <a:xfrm>
              <a:off x="9846586" y="6289743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0"/>
                  </a:moveTo>
                  <a:lnTo>
                    <a:pt x="33041" y="4886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  <a:path w="36195" h="5079">
                  <a:moveTo>
                    <a:pt x="0" y="0"/>
                  </a:moveTo>
                  <a:lnTo>
                    <a:pt x="0" y="4886"/>
                  </a:lnTo>
                  <a:lnTo>
                    <a:pt x="33041" y="4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1" name="object 1561" descr=""/>
            <p:cNvSpPr/>
            <p:nvPr/>
          </p:nvSpPr>
          <p:spPr>
            <a:xfrm>
              <a:off x="9846586" y="6289743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35833" y="0"/>
                  </a:moveTo>
                  <a:lnTo>
                    <a:pt x="0" y="0"/>
                  </a:lnTo>
                  <a:lnTo>
                    <a:pt x="33041" y="4886"/>
                  </a:lnTo>
                  <a:lnTo>
                    <a:pt x="35833" y="0"/>
                  </a:lnTo>
                  <a:close/>
                </a:path>
                <a:path w="36195" h="5079">
                  <a:moveTo>
                    <a:pt x="0" y="0"/>
                  </a:moveTo>
                  <a:lnTo>
                    <a:pt x="33041" y="4886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2" name="object 1562" descr=""/>
            <p:cNvSpPr/>
            <p:nvPr/>
          </p:nvSpPr>
          <p:spPr>
            <a:xfrm>
              <a:off x="9846586" y="6294630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0" y="0"/>
                  </a:moveTo>
                  <a:lnTo>
                    <a:pt x="29783" y="4421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  <a:path w="33654" h="4445">
                  <a:moveTo>
                    <a:pt x="0" y="0"/>
                  </a:moveTo>
                  <a:lnTo>
                    <a:pt x="0" y="4421"/>
                  </a:lnTo>
                  <a:lnTo>
                    <a:pt x="29783" y="4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3" name="object 1563" descr=""/>
            <p:cNvSpPr/>
            <p:nvPr/>
          </p:nvSpPr>
          <p:spPr>
            <a:xfrm>
              <a:off x="9846586" y="6294630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33041" y="0"/>
                  </a:moveTo>
                  <a:lnTo>
                    <a:pt x="0" y="0"/>
                  </a:lnTo>
                  <a:lnTo>
                    <a:pt x="29783" y="4421"/>
                  </a:lnTo>
                  <a:lnTo>
                    <a:pt x="33041" y="0"/>
                  </a:lnTo>
                  <a:close/>
                </a:path>
                <a:path w="33654" h="4445">
                  <a:moveTo>
                    <a:pt x="0" y="0"/>
                  </a:moveTo>
                  <a:lnTo>
                    <a:pt x="29783" y="4421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4" name="object 1564" descr=""/>
            <p:cNvSpPr/>
            <p:nvPr/>
          </p:nvSpPr>
          <p:spPr>
            <a:xfrm>
              <a:off x="9846586" y="6299051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0"/>
                  </a:moveTo>
                  <a:lnTo>
                    <a:pt x="25828" y="3955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  <a:path w="29845" h="4445">
                  <a:moveTo>
                    <a:pt x="0" y="0"/>
                  </a:moveTo>
                  <a:lnTo>
                    <a:pt x="0" y="3955"/>
                  </a:lnTo>
                  <a:lnTo>
                    <a:pt x="25828" y="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5" name="object 1565" descr=""/>
            <p:cNvSpPr/>
            <p:nvPr/>
          </p:nvSpPr>
          <p:spPr>
            <a:xfrm>
              <a:off x="9846586" y="6299051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29783" y="0"/>
                  </a:moveTo>
                  <a:lnTo>
                    <a:pt x="0" y="0"/>
                  </a:lnTo>
                  <a:lnTo>
                    <a:pt x="25828" y="3955"/>
                  </a:lnTo>
                  <a:lnTo>
                    <a:pt x="29783" y="0"/>
                  </a:lnTo>
                  <a:close/>
                </a:path>
                <a:path w="29845" h="4445">
                  <a:moveTo>
                    <a:pt x="0" y="0"/>
                  </a:moveTo>
                  <a:lnTo>
                    <a:pt x="25828" y="3955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6" name="object 1566" descr=""/>
            <p:cNvSpPr/>
            <p:nvPr/>
          </p:nvSpPr>
          <p:spPr>
            <a:xfrm>
              <a:off x="9846586" y="6303006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0"/>
                  </a:moveTo>
                  <a:lnTo>
                    <a:pt x="21174" y="3490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0" y="3490"/>
                  </a:lnTo>
                  <a:lnTo>
                    <a:pt x="21174" y="3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7" name="object 1567" descr=""/>
            <p:cNvSpPr/>
            <p:nvPr/>
          </p:nvSpPr>
          <p:spPr>
            <a:xfrm>
              <a:off x="9846586" y="6303006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5828" y="0"/>
                  </a:moveTo>
                  <a:lnTo>
                    <a:pt x="0" y="0"/>
                  </a:lnTo>
                  <a:lnTo>
                    <a:pt x="21174" y="3490"/>
                  </a:lnTo>
                  <a:lnTo>
                    <a:pt x="25828" y="0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21174" y="3490"/>
                  </a:lnTo>
                  <a:lnTo>
                    <a:pt x="0" y="349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8" name="object 1568" descr=""/>
            <p:cNvSpPr/>
            <p:nvPr/>
          </p:nvSpPr>
          <p:spPr>
            <a:xfrm>
              <a:off x="9846586" y="6306497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2559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559"/>
                  </a:lnTo>
                  <a:lnTo>
                    <a:pt x="16288" y="25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9" name="object 1569" descr=""/>
            <p:cNvSpPr/>
            <p:nvPr/>
          </p:nvSpPr>
          <p:spPr>
            <a:xfrm>
              <a:off x="9846586" y="6306497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174" y="0"/>
                  </a:moveTo>
                  <a:lnTo>
                    <a:pt x="0" y="0"/>
                  </a:lnTo>
                  <a:lnTo>
                    <a:pt x="16288" y="2559"/>
                  </a:lnTo>
                  <a:lnTo>
                    <a:pt x="21174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16288" y="2559"/>
                  </a:lnTo>
                  <a:lnTo>
                    <a:pt x="0" y="25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0" name="object 1570" descr=""/>
            <p:cNvSpPr/>
            <p:nvPr/>
          </p:nvSpPr>
          <p:spPr>
            <a:xfrm>
              <a:off x="9846586" y="6309056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39">
                  <a:moveTo>
                    <a:pt x="0" y="0"/>
                  </a:moveTo>
                  <a:lnTo>
                    <a:pt x="11168" y="2094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  <a:path w="16509" h="2539">
                  <a:moveTo>
                    <a:pt x="0" y="0"/>
                  </a:moveTo>
                  <a:lnTo>
                    <a:pt x="0" y="2094"/>
                  </a:lnTo>
                  <a:lnTo>
                    <a:pt x="11168" y="20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1" name="object 1571" descr=""/>
            <p:cNvSpPr/>
            <p:nvPr/>
          </p:nvSpPr>
          <p:spPr>
            <a:xfrm>
              <a:off x="9846586" y="6309056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39">
                  <a:moveTo>
                    <a:pt x="16288" y="0"/>
                  </a:moveTo>
                  <a:lnTo>
                    <a:pt x="0" y="0"/>
                  </a:lnTo>
                  <a:lnTo>
                    <a:pt x="11168" y="2094"/>
                  </a:lnTo>
                  <a:lnTo>
                    <a:pt x="16288" y="0"/>
                  </a:lnTo>
                  <a:close/>
                </a:path>
                <a:path w="16509" h="2539">
                  <a:moveTo>
                    <a:pt x="0" y="0"/>
                  </a:moveTo>
                  <a:lnTo>
                    <a:pt x="11168" y="2094"/>
                  </a:lnTo>
                  <a:lnTo>
                    <a:pt x="0" y="209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2" name="object 1572" descr=""/>
            <p:cNvSpPr/>
            <p:nvPr/>
          </p:nvSpPr>
          <p:spPr>
            <a:xfrm>
              <a:off x="9846586" y="6311150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1163"/>
                  </a:moveTo>
                  <a:lnTo>
                    <a:pt x="0" y="1396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4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3" name="object 1573" descr=""/>
            <p:cNvSpPr/>
            <p:nvPr/>
          </p:nvSpPr>
          <p:spPr>
            <a:xfrm>
              <a:off x="9846586" y="6311150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  <a:path w="5715" h="1904">
                  <a:moveTo>
                    <a:pt x="0" y="1163"/>
                  </a:moveTo>
                  <a:lnTo>
                    <a:pt x="5584" y="1163"/>
                  </a:lnTo>
                  <a:lnTo>
                    <a:pt x="0" y="1396"/>
                  </a:lnTo>
                  <a:lnTo>
                    <a:pt x="0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4" name="object 1574" descr=""/>
            <p:cNvSpPr/>
            <p:nvPr/>
          </p:nvSpPr>
          <p:spPr>
            <a:xfrm>
              <a:off x="9846586" y="6311150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0"/>
                  </a:moveTo>
                  <a:lnTo>
                    <a:pt x="5584" y="1163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5" name="object 1575" descr=""/>
            <p:cNvSpPr/>
            <p:nvPr/>
          </p:nvSpPr>
          <p:spPr>
            <a:xfrm>
              <a:off x="9846586" y="6311150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0"/>
                  </a:moveTo>
                  <a:lnTo>
                    <a:pt x="11168" y="0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6" name="object 1576" descr=""/>
            <p:cNvSpPr/>
            <p:nvPr/>
          </p:nvSpPr>
          <p:spPr>
            <a:xfrm>
              <a:off x="9807263" y="6234131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78415" y="39203"/>
                  </a:moveTo>
                  <a:lnTo>
                    <a:pt x="75332" y="23942"/>
                  </a:lnTo>
                  <a:lnTo>
                    <a:pt x="66928" y="11480"/>
                  </a:lnTo>
                  <a:lnTo>
                    <a:pt x="54465" y="3079"/>
                  </a:lnTo>
                  <a:lnTo>
                    <a:pt x="39203" y="0"/>
                  </a:lnTo>
                  <a:lnTo>
                    <a:pt x="23942" y="3082"/>
                  </a:lnTo>
                  <a:lnTo>
                    <a:pt x="11480" y="11486"/>
                  </a:lnTo>
                  <a:lnTo>
                    <a:pt x="3079" y="23949"/>
                  </a:lnTo>
                  <a:lnTo>
                    <a:pt x="0" y="39211"/>
                  </a:lnTo>
                  <a:lnTo>
                    <a:pt x="3082" y="54472"/>
                  </a:lnTo>
                  <a:lnTo>
                    <a:pt x="11486" y="66934"/>
                  </a:lnTo>
                  <a:lnTo>
                    <a:pt x="23949" y="75335"/>
                  </a:lnTo>
                  <a:lnTo>
                    <a:pt x="39211" y="78415"/>
                  </a:lnTo>
                  <a:lnTo>
                    <a:pt x="54472" y="75332"/>
                  </a:lnTo>
                  <a:lnTo>
                    <a:pt x="66934" y="66928"/>
                  </a:lnTo>
                  <a:lnTo>
                    <a:pt x="75335" y="54465"/>
                  </a:lnTo>
                  <a:lnTo>
                    <a:pt x="78415" y="39203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7" name="object 1577" descr=""/>
            <p:cNvSpPr/>
            <p:nvPr/>
          </p:nvSpPr>
          <p:spPr>
            <a:xfrm>
              <a:off x="9807262" y="6234131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39323" y="78415"/>
                  </a:moveTo>
                  <a:lnTo>
                    <a:pt x="39323" y="0"/>
                  </a:lnTo>
                </a:path>
                <a:path w="78740" h="78739">
                  <a:moveTo>
                    <a:pt x="78647" y="39323"/>
                  </a:moveTo>
                  <a:lnTo>
                    <a:pt x="0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78" name="object 1578" descr=""/>
          <p:cNvSpPr txBox="1"/>
          <p:nvPr/>
        </p:nvSpPr>
        <p:spPr>
          <a:xfrm>
            <a:off x="9539771" y="6170396"/>
            <a:ext cx="25463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+21'-</a:t>
            </a:r>
            <a:r>
              <a:rPr dirty="0" sz="550" spc="-25">
                <a:latin typeface="Arial"/>
                <a:cs typeface="Arial"/>
              </a:rPr>
              <a:t>8"</a:t>
            </a:r>
            <a:endParaRPr sz="550">
              <a:latin typeface="Arial"/>
              <a:cs typeface="Arial"/>
            </a:endParaRPr>
          </a:p>
        </p:txBody>
      </p:sp>
      <p:sp>
        <p:nvSpPr>
          <p:cNvPr id="1579" name="object 1579" descr=""/>
          <p:cNvSpPr txBox="1"/>
          <p:nvPr/>
        </p:nvSpPr>
        <p:spPr>
          <a:xfrm>
            <a:off x="9552336" y="6258119"/>
            <a:ext cx="24511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10">
                <a:latin typeface="Arial"/>
                <a:cs typeface="Arial"/>
              </a:rPr>
              <a:t>B.O.D.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580" name="object 1580" descr=""/>
          <p:cNvGrpSpPr/>
          <p:nvPr/>
        </p:nvGrpSpPr>
        <p:grpSpPr>
          <a:xfrm>
            <a:off x="7795689" y="5726410"/>
            <a:ext cx="2051685" cy="617855"/>
            <a:chOff x="7795689" y="5726410"/>
            <a:chExt cx="2051685" cy="617855"/>
          </a:xfrm>
        </p:grpSpPr>
        <p:sp>
          <p:nvSpPr>
            <p:cNvPr id="1581" name="object 1581" descr=""/>
            <p:cNvSpPr/>
            <p:nvPr/>
          </p:nvSpPr>
          <p:spPr>
            <a:xfrm>
              <a:off x="9846586" y="6203649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w="0" h="139700">
                  <a:moveTo>
                    <a:pt x="0" y="1393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2" name="object 1582" descr=""/>
            <p:cNvSpPr/>
            <p:nvPr/>
          </p:nvSpPr>
          <p:spPr>
            <a:xfrm>
              <a:off x="9048938" y="6245998"/>
              <a:ext cx="0" cy="13335"/>
            </a:xfrm>
            <a:custGeom>
              <a:avLst/>
              <a:gdLst/>
              <a:ahLst/>
              <a:cxnLst/>
              <a:rect l="l" t="t" r="r" b="b"/>
              <a:pathLst>
                <a:path w="0" h="13335">
                  <a:moveTo>
                    <a:pt x="0" y="13263"/>
                  </a:moveTo>
                  <a:lnTo>
                    <a:pt x="0" y="0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3" name="object 1583" descr=""/>
            <p:cNvSpPr/>
            <p:nvPr/>
          </p:nvSpPr>
          <p:spPr>
            <a:xfrm>
              <a:off x="9048938" y="6249721"/>
              <a:ext cx="368300" cy="41910"/>
            </a:xfrm>
            <a:custGeom>
              <a:avLst/>
              <a:gdLst/>
              <a:ahLst/>
              <a:cxnLst/>
              <a:rect l="l" t="t" r="r" b="b"/>
              <a:pathLst>
                <a:path w="368300" h="41910">
                  <a:moveTo>
                    <a:pt x="349029" y="23966"/>
                  </a:moveTo>
                  <a:lnTo>
                    <a:pt x="349029" y="41185"/>
                  </a:lnTo>
                  <a:lnTo>
                    <a:pt x="364619" y="41650"/>
                  </a:lnTo>
                  <a:lnTo>
                    <a:pt x="367877" y="28155"/>
                  </a:lnTo>
                  <a:lnTo>
                    <a:pt x="365550" y="14659"/>
                  </a:lnTo>
                  <a:lnTo>
                    <a:pt x="349029" y="14659"/>
                  </a:lnTo>
                </a:path>
                <a:path w="368300" h="41910">
                  <a:moveTo>
                    <a:pt x="0" y="9540"/>
                  </a:moveTo>
                  <a:lnTo>
                    <a:pt x="0" y="26526"/>
                  </a:lnTo>
                  <a:lnTo>
                    <a:pt x="15589" y="26991"/>
                  </a:lnTo>
                  <a:lnTo>
                    <a:pt x="18847" y="13728"/>
                  </a:lnTo>
                  <a:lnTo>
                    <a:pt x="16520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84" name="object 158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431389" y="5726410"/>
              <a:ext cx="84465" cy="139379"/>
            </a:xfrm>
            <a:prstGeom prst="rect">
              <a:avLst/>
            </a:prstGeom>
          </p:spPr>
        </p:pic>
        <p:sp>
          <p:nvSpPr>
            <p:cNvPr id="1585" name="object 1585" descr=""/>
            <p:cNvSpPr/>
            <p:nvPr/>
          </p:nvSpPr>
          <p:spPr>
            <a:xfrm>
              <a:off x="7824542" y="6145710"/>
              <a:ext cx="17780" cy="50165"/>
            </a:xfrm>
            <a:custGeom>
              <a:avLst/>
              <a:gdLst/>
              <a:ahLst/>
              <a:cxnLst/>
              <a:rect l="l" t="t" r="r" b="b"/>
              <a:pathLst>
                <a:path w="17779" h="50164">
                  <a:moveTo>
                    <a:pt x="17218" y="0"/>
                  </a:moveTo>
                  <a:lnTo>
                    <a:pt x="0" y="495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6" name="object 1586" descr=""/>
            <p:cNvSpPr/>
            <p:nvPr/>
          </p:nvSpPr>
          <p:spPr>
            <a:xfrm>
              <a:off x="7795689" y="6158275"/>
              <a:ext cx="71120" cy="43180"/>
            </a:xfrm>
            <a:custGeom>
              <a:avLst/>
              <a:gdLst/>
              <a:ahLst/>
              <a:cxnLst/>
              <a:rect l="l" t="t" r="r" b="b"/>
              <a:pathLst>
                <a:path w="71120" h="43179">
                  <a:moveTo>
                    <a:pt x="26758" y="42581"/>
                  </a:moveTo>
                  <a:lnTo>
                    <a:pt x="70503" y="30249"/>
                  </a:lnTo>
                  <a:lnTo>
                    <a:pt x="67944" y="20941"/>
                  </a:lnTo>
                  <a:lnTo>
                    <a:pt x="26758" y="42581"/>
                  </a:lnTo>
                  <a:close/>
                </a:path>
                <a:path w="71120" h="43179">
                  <a:moveTo>
                    <a:pt x="26758" y="42581"/>
                  </a:moveTo>
                  <a:lnTo>
                    <a:pt x="67944" y="20941"/>
                  </a:lnTo>
                  <a:lnTo>
                    <a:pt x="30714" y="31179"/>
                  </a:lnTo>
                  <a:lnTo>
                    <a:pt x="26758" y="42581"/>
                  </a:lnTo>
                  <a:close/>
                </a:path>
                <a:path w="71120" h="43179">
                  <a:moveTo>
                    <a:pt x="0" y="5817"/>
                  </a:moveTo>
                  <a:lnTo>
                    <a:pt x="26758" y="42581"/>
                  </a:lnTo>
                  <a:lnTo>
                    <a:pt x="30714" y="31179"/>
                  </a:lnTo>
                  <a:lnTo>
                    <a:pt x="0" y="5817"/>
                  </a:lnTo>
                  <a:close/>
                </a:path>
                <a:path w="71120" h="43179">
                  <a:moveTo>
                    <a:pt x="0" y="5817"/>
                  </a:moveTo>
                  <a:lnTo>
                    <a:pt x="30714" y="31179"/>
                  </a:lnTo>
                  <a:lnTo>
                    <a:pt x="8144" y="0"/>
                  </a:lnTo>
                  <a:lnTo>
                    <a:pt x="0" y="58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7" name="object 1587" descr=""/>
            <p:cNvSpPr/>
            <p:nvPr/>
          </p:nvSpPr>
          <p:spPr>
            <a:xfrm>
              <a:off x="7795689" y="6158276"/>
              <a:ext cx="71120" cy="43180"/>
            </a:xfrm>
            <a:custGeom>
              <a:avLst/>
              <a:gdLst/>
              <a:ahLst/>
              <a:cxnLst/>
              <a:rect l="l" t="t" r="r" b="b"/>
              <a:pathLst>
                <a:path w="71120" h="43179">
                  <a:moveTo>
                    <a:pt x="8144" y="0"/>
                  </a:moveTo>
                  <a:lnTo>
                    <a:pt x="0" y="5817"/>
                  </a:lnTo>
                  <a:lnTo>
                    <a:pt x="30714" y="31179"/>
                  </a:lnTo>
                  <a:lnTo>
                    <a:pt x="8144" y="0"/>
                  </a:lnTo>
                  <a:close/>
                </a:path>
                <a:path w="71120" h="43179">
                  <a:moveTo>
                    <a:pt x="0" y="5817"/>
                  </a:moveTo>
                  <a:lnTo>
                    <a:pt x="30714" y="31179"/>
                  </a:lnTo>
                  <a:lnTo>
                    <a:pt x="26758" y="42581"/>
                  </a:lnTo>
                  <a:lnTo>
                    <a:pt x="0" y="5817"/>
                  </a:lnTo>
                  <a:close/>
                </a:path>
                <a:path w="71120" h="43179">
                  <a:moveTo>
                    <a:pt x="30714" y="31179"/>
                  </a:moveTo>
                  <a:lnTo>
                    <a:pt x="26758" y="42581"/>
                  </a:lnTo>
                  <a:lnTo>
                    <a:pt x="67944" y="20941"/>
                  </a:lnTo>
                  <a:lnTo>
                    <a:pt x="30714" y="31179"/>
                  </a:lnTo>
                  <a:close/>
                </a:path>
                <a:path w="71120" h="43179">
                  <a:moveTo>
                    <a:pt x="26758" y="42581"/>
                  </a:moveTo>
                  <a:lnTo>
                    <a:pt x="67944" y="20941"/>
                  </a:lnTo>
                  <a:lnTo>
                    <a:pt x="70503" y="30249"/>
                  </a:lnTo>
                  <a:lnTo>
                    <a:pt x="26758" y="425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8" name="object 1588" descr=""/>
            <p:cNvSpPr/>
            <p:nvPr/>
          </p:nvSpPr>
          <p:spPr>
            <a:xfrm>
              <a:off x="7841761" y="5796216"/>
              <a:ext cx="706755" cy="349885"/>
            </a:xfrm>
            <a:custGeom>
              <a:avLst/>
              <a:gdLst/>
              <a:ahLst/>
              <a:cxnLst/>
              <a:rect l="l" t="t" r="r" b="b"/>
              <a:pathLst>
                <a:path w="706754" h="349885">
                  <a:moveTo>
                    <a:pt x="0" y="349494"/>
                  </a:moveTo>
                  <a:lnTo>
                    <a:pt x="121229" y="0"/>
                  </a:lnTo>
                  <a:lnTo>
                    <a:pt x="7062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89" name="object 1589" descr=""/>
          <p:cNvSpPr txBox="1"/>
          <p:nvPr/>
        </p:nvSpPr>
        <p:spPr>
          <a:xfrm>
            <a:off x="7969371" y="5697112"/>
            <a:ext cx="401955" cy="2012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240" marR="5080" indent="-3175">
              <a:lnSpc>
                <a:spcPct val="104700"/>
              </a:lnSpc>
              <a:spcBef>
                <a:spcPts val="95"/>
              </a:spcBef>
            </a:pPr>
            <a:r>
              <a:rPr dirty="0" sz="550">
                <a:latin typeface="Arial"/>
                <a:cs typeface="Arial"/>
              </a:rPr>
              <a:t>+23'-</a:t>
            </a:r>
            <a:r>
              <a:rPr dirty="0" sz="550" spc="-25">
                <a:latin typeface="Arial"/>
                <a:cs typeface="Arial"/>
              </a:rPr>
              <a:t>10"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T.O.RIDGE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590" name="object 1590" descr=""/>
          <p:cNvGrpSpPr/>
          <p:nvPr/>
        </p:nvGrpSpPr>
        <p:grpSpPr>
          <a:xfrm>
            <a:off x="6237218" y="5719999"/>
            <a:ext cx="2803525" cy="572135"/>
            <a:chOff x="6237218" y="5719999"/>
            <a:chExt cx="2803525" cy="572135"/>
          </a:xfrm>
        </p:grpSpPr>
        <p:sp>
          <p:nvSpPr>
            <p:cNvPr id="1591" name="object 1591" descr=""/>
            <p:cNvSpPr/>
            <p:nvPr/>
          </p:nvSpPr>
          <p:spPr>
            <a:xfrm>
              <a:off x="6237853" y="6264381"/>
              <a:ext cx="19050" cy="27305"/>
            </a:xfrm>
            <a:custGeom>
              <a:avLst/>
              <a:gdLst/>
              <a:ahLst/>
              <a:cxnLst/>
              <a:rect l="l" t="t" r="r" b="b"/>
              <a:pathLst>
                <a:path w="19050" h="27304">
                  <a:moveTo>
                    <a:pt x="18847" y="9307"/>
                  </a:moveTo>
                  <a:lnTo>
                    <a:pt x="18847" y="26526"/>
                  </a:lnTo>
                  <a:lnTo>
                    <a:pt x="3257" y="26991"/>
                  </a:lnTo>
                  <a:lnTo>
                    <a:pt x="0" y="13495"/>
                  </a:lnTo>
                  <a:lnTo>
                    <a:pt x="2326" y="0"/>
                  </a:lnTo>
                  <a:lnTo>
                    <a:pt x="188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2" name="object 1592" descr=""/>
            <p:cNvSpPr/>
            <p:nvPr/>
          </p:nvSpPr>
          <p:spPr>
            <a:xfrm>
              <a:off x="8898622" y="5722221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93" name="object 1593" descr=""/>
          <p:cNvSpPr txBox="1"/>
          <p:nvPr/>
        </p:nvSpPr>
        <p:spPr>
          <a:xfrm>
            <a:off x="8763064" y="5730619"/>
            <a:ext cx="23939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85420" algn="l"/>
              </a:tabLst>
            </a:pPr>
            <a:r>
              <a:rPr dirty="0" sz="550" spc="-50">
                <a:latin typeface="Arial"/>
                <a:cs typeface="Arial"/>
              </a:rPr>
              <a:t>2</a:t>
            </a:r>
            <a:r>
              <a:rPr dirty="0" sz="550">
                <a:latin typeface="Arial"/>
                <a:cs typeface="Arial"/>
              </a:rPr>
              <a:t>	</a:t>
            </a: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594" name="object 1594" descr=""/>
          <p:cNvGrpSpPr/>
          <p:nvPr/>
        </p:nvGrpSpPr>
        <p:grpSpPr>
          <a:xfrm>
            <a:off x="5957699" y="5702675"/>
            <a:ext cx="3048000" cy="1449705"/>
            <a:chOff x="5957699" y="5702675"/>
            <a:chExt cx="3048000" cy="1449705"/>
          </a:xfrm>
        </p:grpSpPr>
        <p:sp>
          <p:nvSpPr>
            <p:cNvPr id="1595" name="object 1595" descr=""/>
            <p:cNvSpPr/>
            <p:nvPr/>
          </p:nvSpPr>
          <p:spPr>
            <a:xfrm>
              <a:off x="8968428" y="6381654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6" name="object 1596" descr=""/>
            <p:cNvSpPr/>
            <p:nvPr/>
          </p:nvSpPr>
          <p:spPr>
            <a:xfrm>
              <a:off x="8930965" y="6405854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37462" y="33972"/>
                  </a:moveTo>
                  <a:lnTo>
                    <a:pt x="74692" y="8144"/>
                  </a:lnTo>
                  <a:lnTo>
                    <a:pt x="69107" y="0"/>
                  </a:lnTo>
                  <a:lnTo>
                    <a:pt x="37462" y="33972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2105"/>
                  </a:lnTo>
                  <a:lnTo>
                    <a:pt x="0" y="8144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462" y="22105"/>
                  </a:lnTo>
                  <a:lnTo>
                    <a:pt x="5817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7" name="object 1597" descr=""/>
            <p:cNvSpPr/>
            <p:nvPr/>
          </p:nvSpPr>
          <p:spPr>
            <a:xfrm>
              <a:off x="8930966" y="6405854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5817" y="0"/>
                  </a:moveTo>
                  <a:lnTo>
                    <a:pt x="0" y="8144"/>
                  </a:lnTo>
                  <a:lnTo>
                    <a:pt x="37462" y="22105"/>
                  </a:lnTo>
                  <a:lnTo>
                    <a:pt x="5817" y="0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462" y="22105"/>
                  </a:lnTo>
                  <a:lnTo>
                    <a:pt x="37462" y="33972"/>
                  </a:lnTo>
                  <a:lnTo>
                    <a:pt x="0" y="8144"/>
                  </a:lnTo>
                  <a:close/>
                </a:path>
                <a:path w="74929" h="34289">
                  <a:moveTo>
                    <a:pt x="37462" y="22105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2105"/>
                  </a:lnTo>
                  <a:close/>
                </a:path>
                <a:path w="74929" h="34289">
                  <a:moveTo>
                    <a:pt x="37462" y="33972"/>
                  </a:moveTo>
                  <a:lnTo>
                    <a:pt x="69107" y="0"/>
                  </a:lnTo>
                  <a:lnTo>
                    <a:pt x="74692" y="8144"/>
                  </a:lnTo>
                  <a:lnTo>
                    <a:pt x="37462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8" name="object 1598" descr=""/>
            <p:cNvSpPr/>
            <p:nvPr/>
          </p:nvSpPr>
          <p:spPr>
            <a:xfrm>
              <a:off x="8968428" y="5861833"/>
              <a:ext cx="0" cy="520065"/>
            </a:xfrm>
            <a:custGeom>
              <a:avLst/>
              <a:gdLst/>
              <a:ahLst/>
              <a:cxnLst/>
              <a:rect l="l" t="t" r="r" b="b"/>
              <a:pathLst>
                <a:path w="0" h="520064">
                  <a:moveTo>
                    <a:pt x="0" y="519821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9" name="object 1599" descr=""/>
            <p:cNvSpPr/>
            <p:nvPr/>
          </p:nvSpPr>
          <p:spPr>
            <a:xfrm>
              <a:off x="5962120" y="5707096"/>
              <a:ext cx="240029" cy="1440815"/>
            </a:xfrm>
            <a:custGeom>
              <a:avLst/>
              <a:gdLst/>
              <a:ahLst/>
              <a:cxnLst/>
              <a:rect l="l" t="t" r="r" b="b"/>
              <a:pathLst>
                <a:path w="240029" h="1440815">
                  <a:moveTo>
                    <a:pt x="50492" y="0"/>
                  </a:moveTo>
                  <a:lnTo>
                    <a:pt x="50492" y="707366"/>
                  </a:lnTo>
                  <a:lnTo>
                    <a:pt x="105872" y="785316"/>
                  </a:lnTo>
                  <a:lnTo>
                    <a:pt x="0" y="828596"/>
                  </a:lnTo>
                  <a:lnTo>
                    <a:pt x="50492" y="898169"/>
                  </a:lnTo>
                  <a:lnTo>
                    <a:pt x="50492" y="1440793"/>
                  </a:lnTo>
                </a:path>
                <a:path w="240029" h="1440815">
                  <a:moveTo>
                    <a:pt x="184054" y="0"/>
                  </a:moveTo>
                  <a:lnTo>
                    <a:pt x="184054" y="707366"/>
                  </a:lnTo>
                  <a:lnTo>
                    <a:pt x="239434" y="785316"/>
                  </a:lnTo>
                  <a:lnTo>
                    <a:pt x="133794" y="828596"/>
                  </a:lnTo>
                  <a:lnTo>
                    <a:pt x="184054" y="898169"/>
                  </a:lnTo>
                  <a:lnTo>
                    <a:pt x="184054" y="1440793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00" name="object 1600" descr=""/>
          <p:cNvGrpSpPr/>
          <p:nvPr/>
        </p:nvGrpSpPr>
        <p:grpSpPr>
          <a:xfrm>
            <a:off x="2152347" y="7689817"/>
            <a:ext cx="2179955" cy="1657985"/>
            <a:chOff x="2152347" y="7689817"/>
            <a:chExt cx="2179955" cy="1657985"/>
          </a:xfrm>
        </p:grpSpPr>
        <p:sp>
          <p:nvSpPr>
            <p:cNvPr id="1601" name="object 1601" descr=""/>
            <p:cNvSpPr/>
            <p:nvPr/>
          </p:nvSpPr>
          <p:spPr>
            <a:xfrm>
              <a:off x="2579791" y="8725504"/>
              <a:ext cx="1626235" cy="154940"/>
            </a:xfrm>
            <a:custGeom>
              <a:avLst/>
              <a:gdLst/>
              <a:ahLst/>
              <a:cxnLst/>
              <a:rect l="l" t="t" r="r" b="b"/>
              <a:pathLst>
                <a:path w="1626235" h="154940">
                  <a:moveTo>
                    <a:pt x="0" y="0"/>
                  </a:moveTo>
                  <a:lnTo>
                    <a:pt x="41883" y="16055"/>
                  </a:lnTo>
                  <a:lnTo>
                    <a:pt x="84232" y="31412"/>
                  </a:lnTo>
                  <a:lnTo>
                    <a:pt x="127046" y="45606"/>
                  </a:lnTo>
                  <a:lnTo>
                    <a:pt x="169861" y="59335"/>
                  </a:lnTo>
                  <a:lnTo>
                    <a:pt x="213140" y="71900"/>
                  </a:lnTo>
                  <a:lnTo>
                    <a:pt x="256420" y="83767"/>
                  </a:lnTo>
                  <a:lnTo>
                    <a:pt x="300165" y="94470"/>
                  </a:lnTo>
                  <a:lnTo>
                    <a:pt x="343910" y="104476"/>
                  </a:lnTo>
                  <a:lnTo>
                    <a:pt x="388120" y="113550"/>
                  </a:lnTo>
                  <a:lnTo>
                    <a:pt x="432331" y="121927"/>
                  </a:lnTo>
                  <a:lnTo>
                    <a:pt x="476774" y="129140"/>
                  </a:lnTo>
                  <a:lnTo>
                    <a:pt x="521217" y="135656"/>
                  </a:lnTo>
                  <a:lnTo>
                    <a:pt x="565893" y="141007"/>
                  </a:lnTo>
                  <a:lnTo>
                    <a:pt x="610568" y="145661"/>
                  </a:lnTo>
                  <a:lnTo>
                    <a:pt x="655477" y="149151"/>
                  </a:lnTo>
                  <a:lnTo>
                    <a:pt x="700385" y="151944"/>
                  </a:lnTo>
                  <a:lnTo>
                    <a:pt x="745294" y="153805"/>
                  </a:lnTo>
                  <a:lnTo>
                    <a:pt x="790435" y="154736"/>
                  </a:lnTo>
                  <a:lnTo>
                    <a:pt x="835344" y="154736"/>
                  </a:lnTo>
                  <a:lnTo>
                    <a:pt x="880252" y="153805"/>
                  </a:lnTo>
                  <a:lnTo>
                    <a:pt x="925393" y="151944"/>
                  </a:lnTo>
                  <a:lnTo>
                    <a:pt x="970302" y="149151"/>
                  </a:lnTo>
                  <a:lnTo>
                    <a:pt x="1014977" y="145661"/>
                  </a:lnTo>
                  <a:lnTo>
                    <a:pt x="1059886" y="141007"/>
                  </a:lnTo>
                  <a:lnTo>
                    <a:pt x="1104562" y="135423"/>
                  </a:lnTo>
                  <a:lnTo>
                    <a:pt x="1149005" y="129140"/>
                  </a:lnTo>
                  <a:lnTo>
                    <a:pt x="1193448" y="121927"/>
                  </a:lnTo>
                  <a:lnTo>
                    <a:pt x="1237658" y="113550"/>
                  </a:lnTo>
                  <a:lnTo>
                    <a:pt x="1281636" y="104476"/>
                  </a:lnTo>
                  <a:lnTo>
                    <a:pt x="1325614" y="94470"/>
                  </a:lnTo>
                  <a:lnTo>
                    <a:pt x="1369359" y="83767"/>
                  </a:lnTo>
                  <a:lnTo>
                    <a:pt x="1412638" y="71900"/>
                  </a:lnTo>
                  <a:lnTo>
                    <a:pt x="1455918" y="59335"/>
                  </a:lnTo>
                  <a:lnTo>
                    <a:pt x="1498732" y="45606"/>
                  </a:lnTo>
                  <a:lnTo>
                    <a:pt x="1541314" y="31412"/>
                  </a:lnTo>
                  <a:lnTo>
                    <a:pt x="1583663" y="16055"/>
                  </a:lnTo>
                  <a:lnTo>
                    <a:pt x="162577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2" name="object 1602" descr=""/>
            <p:cNvSpPr/>
            <p:nvPr/>
          </p:nvSpPr>
          <p:spPr>
            <a:xfrm>
              <a:off x="2556523" y="8741094"/>
              <a:ext cx="1672589" cy="191770"/>
            </a:xfrm>
            <a:custGeom>
              <a:avLst/>
              <a:gdLst/>
              <a:ahLst/>
              <a:cxnLst/>
              <a:rect l="l" t="t" r="r" b="b"/>
              <a:pathLst>
                <a:path w="1672589" h="191770">
                  <a:moveTo>
                    <a:pt x="0" y="0"/>
                  </a:moveTo>
                  <a:lnTo>
                    <a:pt x="41883" y="16520"/>
                  </a:lnTo>
                  <a:lnTo>
                    <a:pt x="84232" y="32110"/>
                  </a:lnTo>
                  <a:lnTo>
                    <a:pt x="126814" y="47002"/>
                  </a:lnTo>
                  <a:lnTo>
                    <a:pt x="169861" y="60731"/>
                  </a:lnTo>
                  <a:lnTo>
                    <a:pt x="212908" y="73761"/>
                  </a:lnTo>
                  <a:lnTo>
                    <a:pt x="256420" y="86093"/>
                  </a:lnTo>
                  <a:lnTo>
                    <a:pt x="300165" y="97262"/>
                  </a:lnTo>
                  <a:lnTo>
                    <a:pt x="343910" y="107733"/>
                  </a:lnTo>
                  <a:lnTo>
                    <a:pt x="388120" y="117041"/>
                  </a:lnTo>
                  <a:lnTo>
                    <a:pt x="432331" y="125650"/>
                  </a:lnTo>
                  <a:lnTo>
                    <a:pt x="476774" y="133561"/>
                  </a:lnTo>
                  <a:lnTo>
                    <a:pt x="521450" y="140309"/>
                  </a:lnTo>
                  <a:lnTo>
                    <a:pt x="566125" y="146127"/>
                  </a:lnTo>
                  <a:lnTo>
                    <a:pt x="611034" y="151246"/>
                  </a:lnTo>
                  <a:lnTo>
                    <a:pt x="655942" y="155201"/>
                  </a:lnTo>
                  <a:lnTo>
                    <a:pt x="700851" y="158459"/>
                  </a:lnTo>
                  <a:lnTo>
                    <a:pt x="745992" y="160786"/>
                  </a:lnTo>
                  <a:lnTo>
                    <a:pt x="791133" y="162182"/>
                  </a:lnTo>
                  <a:lnTo>
                    <a:pt x="836042" y="162647"/>
                  </a:lnTo>
                  <a:lnTo>
                    <a:pt x="881183" y="162182"/>
                  </a:lnTo>
                  <a:lnTo>
                    <a:pt x="926324" y="160786"/>
                  </a:lnTo>
                  <a:lnTo>
                    <a:pt x="971465" y="158459"/>
                  </a:lnTo>
                  <a:lnTo>
                    <a:pt x="1016373" y="155201"/>
                  </a:lnTo>
                  <a:lnTo>
                    <a:pt x="1061282" y="151246"/>
                  </a:lnTo>
                  <a:lnTo>
                    <a:pt x="1106190" y="146127"/>
                  </a:lnTo>
                  <a:lnTo>
                    <a:pt x="1150866" y="140309"/>
                  </a:lnTo>
                  <a:lnTo>
                    <a:pt x="1195309" y="133561"/>
                  </a:lnTo>
                  <a:lnTo>
                    <a:pt x="1239752" y="125650"/>
                  </a:lnTo>
                  <a:lnTo>
                    <a:pt x="1284195" y="117041"/>
                  </a:lnTo>
                  <a:lnTo>
                    <a:pt x="1328173" y="107733"/>
                  </a:lnTo>
                  <a:lnTo>
                    <a:pt x="1372151" y="97262"/>
                  </a:lnTo>
                  <a:lnTo>
                    <a:pt x="1415896" y="86093"/>
                  </a:lnTo>
                  <a:lnTo>
                    <a:pt x="1459176" y="73761"/>
                  </a:lnTo>
                  <a:lnTo>
                    <a:pt x="1502455" y="60731"/>
                  </a:lnTo>
                  <a:lnTo>
                    <a:pt x="1545270" y="47002"/>
                  </a:lnTo>
                  <a:lnTo>
                    <a:pt x="1587851" y="32110"/>
                  </a:lnTo>
                  <a:lnTo>
                    <a:pt x="1630200" y="16520"/>
                  </a:lnTo>
                  <a:lnTo>
                    <a:pt x="1672316" y="0"/>
                  </a:lnTo>
                </a:path>
                <a:path w="1672589" h="191770">
                  <a:moveTo>
                    <a:pt x="0" y="31412"/>
                  </a:moveTo>
                  <a:lnTo>
                    <a:pt x="42116" y="47700"/>
                  </a:lnTo>
                  <a:lnTo>
                    <a:pt x="84465" y="63058"/>
                  </a:lnTo>
                  <a:lnTo>
                    <a:pt x="127046" y="77717"/>
                  </a:lnTo>
                  <a:lnTo>
                    <a:pt x="170093" y="91213"/>
                  </a:lnTo>
                  <a:lnTo>
                    <a:pt x="213140" y="104243"/>
                  </a:lnTo>
                  <a:lnTo>
                    <a:pt x="256653" y="116110"/>
                  </a:lnTo>
                  <a:lnTo>
                    <a:pt x="300398" y="127279"/>
                  </a:lnTo>
                  <a:lnTo>
                    <a:pt x="344143" y="137517"/>
                  </a:lnTo>
                  <a:lnTo>
                    <a:pt x="388353" y="146825"/>
                  </a:lnTo>
                  <a:lnTo>
                    <a:pt x="432563" y="155434"/>
                  </a:lnTo>
                  <a:lnTo>
                    <a:pt x="477007" y="162880"/>
                  </a:lnTo>
                  <a:lnTo>
                    <a:pt x="521682" y="169628"/>
                  </a:lnTo>
                  <a:lnTo>
                    <a:pt x="566358" y="175445"/>
                  </a:lnTo>
                  <a:lnTo>
                    <a:pt x="611034" y="180331"/>
                  </a:lnTo>
                  <a:lnTo>
                    <a:pt x="655942" y="184520"/>
                  </a:lnTo>
                  <a:lnTo>
                    <a:pt x="701083" y="187545"/>
                  </a:lnTo>
                  <a:lnTo>
                    <a:pt x="745992" y="189872"/>
                  </a:lnTo>
                  <a:lnTo>
                    <a:pt x="791133" y="191268"/>
                  </a:lnTo>
                  <a:lnTo>
                    <a:pt x="836042" y="191733"/>
                  </a:lnTo>
                  <a:lnTo>
                    <a:pt x="881183" y="191268"/>
                  </a:lnTo>
                  <a:lnTo>
                    <a:pt x="926324" y="189872"/>
                  </a:lnTo>
                  <a:lnTo>
                    <a:pt x="971232" y="187545"/>
                  </a:lnTo>
                  <a:lnTo>
                    <a:pt x="1016141" y="184520"/>
                  </a:lnTo>
                  <a:lnTo>
                    <a:pt x="1061049" y="180331"/>
                  </a:lnTo>
                  <a:lnTo>
                    <a:pt x="1105958" y="175445"/>
                  </a:lnTo>
                  <a:lnTo>
                    <a:pt x="1150634" y="169628"/>
                  </a:lnTo>
                  <a:lnTo>
                    <a:pt x="1195309" y="162880"/>
                  </a:lnTo>
                  <a:lnTo>
                    <a:pt x="1239752" y="155434"/>
                  </a:lnTo>
                  <a:lnTo>
                    <a:pt x="1283963" y="146825"/>
                  </a:lnTo>
                  <a:lnTo>
                    <a:pt x="1327941" y="137517"/>
                  </a:lnTo>
                  <a:lnTo>
                    <a:pt x="1371918" y="127279"/>
                  </a:lnTo>
                  <a:lnTo>
                    <a:pt x="1415663" y="116110"/>
                  </a:lnTo>
                  <a:lnTo>
                    <a:pt x="1458943" y="104243"/>
                  </a:lnTo>
                  <a:lnTo>
                    <a:pt x="1502223" y="91213"/>
                  </a:lnTo>
                  <a:lnTo>
                    <a:pt x="1545270" y="77717"/>
                  </a:lnTo>
                  <a:lnTo>
                    <a:pt x="1587851" y="63058"/>
                  </a:lnTo>
                  <a:lnTo>
                    <a:pt x="1630200" y="47700"/>
                  </a:lnTo>
                  <a:lnTo>
                    <a:pt x="1672316" y="31412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3" name="object 1603" descr=""/>
            <p:cNvSpPr/>
            <p:nvPr/>
          </p:nvSpPr>
          <p:spPr>
            <a:xfrm>
              <a:off x="4205571" y="8305970"/>
              <a:ext cx="0" cy="419734"/>
            </a:xfrm>
            <a:custGeom>
              <a:avLst/>
              <a:gdLst/>
              <a:ahLst/>
              <a:cxnLst/>
              <a:rect l="l" t="t" r="r" b="b"/>
              <a:pathLst>
                <a:path w="0" h="419734">
                  <a:moveTo>
                    <a:pt x="0" y="0"/>
                  </a:moveTo>
                  <a:lnTo>
                    <a:pt x="0" y="4195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4" name="object 1604" descr=""/>
            <p:cNvSpPr/>
            <p:nvPr/>
          </p:nvSpPr>
          <p:spPr>
            <a:xfrm>
              <a:off x="2556523" y="8290380"/>
              <a:ext cx="1672589" cy="955040"/>
            </a:xfrm>
            <a:custGeom>
              <a:avLst/>
              <a:gdLst/>
              <a:ahLst/>
              <a:cxnLst/>
              <a:rect l="l" t="t" r="r" b="b"/>
              <a:pathLst>
                <a:path w="1672589" h="955040">
                  <a:moveTo>
                    <a:pt x="1672316" y="0"/>
                  </a:moveTo>
                  <a:lnTo>
                    <a:pt x="1672316" y="450713"/>
                  </a:lnTo>
                </a:path>
                <a:path w="1672589" h="955040">
                  <a:moveTo>
                    <a:pt x="1672316" y="954479"/>
                  </a:moveTo>
                  <a:lnTo>
                    <a:pt x="0" y="954479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5" name="object 1605" descr=""/>
            <p:cNvSpPr/>
            <p:nvPr/>
          </p:nvSpPr>
          <p:spPr>
            <a:xfrm>
              <a:off x="2579791" y="8305970"/>
              <a:ext cx="0" cy="419734"/>
            </a:xfrm>
            <a:custGeom>
              <a:avLst/>
              <a:gdLst/>
              <a:ahLst/>
              <a:cxnLst/>
              <a:rect l="l" t="t" r="r" b="b"/>
              <a:pathLst>
                <a:path w="0" h="419734">
                  <a:moveTo>
                    <a:pt x="0" y="0"/>
                  </a:moveTo>
                  <a:lnTo>
                    <a:pt x="0" y="4195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6" name="object 1606" descr=""/>
            <p:cNvSpPr/>
            <p:nvPr/>
          </p:nvSpPr>
          <p:spPr>
            <a:xfrm>
              <a:off x="2556523" y="8290380"/>
              <a:ext cx="0" cy="450850"/>
            </a:xfrm>
            <a:custGeom>
              <a:avLst/>
              <a:gdLst/>
              <a:ahLst/>
              <a:cxnLst/>
              <a:rect l="l" t="t" r="r" b="b"/>
              <a:pathLst>
                <a:path w="0" h="450850">
                  <a:moveTo>
                    <a:pt x="0" y="0"/>
                  </a:moveTo>
                  <a:lnTo>
                    <a:pt x="0" y="450713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7" name="object 1607" descr=""/>
            <p:cNvSpPr/>
            <p:nvPr/>
          </p:nvSpPr>
          <p:spPr>
            <a:xfrm>
              <a:off x="2579791" y="8151234"/>
              <a:ext cx="1626235" cy="154940"/>
            </a:xfrm>
            <a:custGeom>
              <a:avLst/>
              <a:gdLst/>
              <a:ahLst/>
              <a:cxnLst/>
              <a:rect l="l" t="t" r="r" b="b"/>
              <a:pathLst>
                <a:path w="1626235" h="154940">
                  <a:moveTo>
                    <a:pt x="1625779" y="154736"/>
                  </a:moveTo>
                  <a:lnTo>
                    <a:pt x="1583663" y="138681"/>
                  </a:lnTo>
                  <a:lnTo>
                    <a:pt x="1541314" y="123556"/>
                  </a:lnTo>
                  <a:lnTo>
                    <a:pt x="1498732" y="109129"/>
                  </a:lnTo>
                  <a:lnTo>
                    <a:pt x="1455918" y="95401"/>
                  </a:lnTo>
                  <a:lnTo>
                    <a:pt x="1412638" y="82836"/>
                  </a:lnTo>
                  <a:lnTo>
                    <a:pt x="1369359" y="70969"/>
                  </a:lnTo>
                  <a:lnTo>
                    <a:pt x="1325614" y="60265"/>
                  </a:lnTo>
                  <a:lnTo>
                    <a:pt x="1281636" y="50260"/>
                  </a:lnTo>
                  <a:lnTo>
                    <a:pt x="1237658" y="41185"/>
                  </a:lnTo>
                  <a:lnTo>
                    <a:pt x="1193448" y="32808"/>
                  </a:lnTo>
                  <a:lnTo>
                    <a:pt x="1149005" y="25595"/>
                  </a:lnTo>
                  <a:lnTo>
                    <a:pt x="1104562" y="19312"/>
                  </a:lnTo>
                  <a:lnTo>
                    <a:pt x="1059886" y="13728"/>
                  </a:lnTo>
                  <a:lnTo>
                    <a:pt x="1014977" y="9074"/>
                  </a:lnTo>
                  <a:lnTo>
                    <a:pt x="970302" y="5584"/>
                  </a:lnTo>
                  <a:lnTo>
                    <a:pt x="925393" y="2792"/>
                  </a:lnTo>
                  <a:lnTo>
                    <a:pt x="880252" y="930"/>
                  </a:lnTo>
                  <a:lnTo>
                    <a:pt x="835344" y="0"/>
                  </a:lnTo>
                  <a:lnTo>
                    <a:pt x="790435" y="0"/>
                  </a:lnTo>
                  <a:lnTo>
                    <a:pt x="745294" y="930"/>
                  </a:lnTo>
                  <a:lnTo>
                    <a:pt x="700385" y="2792"/>
                  </a:lnTo>
                  <a:lnTo>
                    <a:pt x="655477" y="5584"/>
                  </a:lnTo>
                  <a:lnTo>
                    <a:pt x="610568" y="9074"/>
                  </a:lnTo>
                  <a:lnTo>
                    <a:pt x="565893" y="13728"/>
                  </a:lnTo>
                  <a:lnTo>
                    <a:pt x="521217" y="19312"/>
                  </a:lnTo>
                  <a:lnTo>
                    <a:pt x="476774" y="25595"/>
                  </a:lnTo>
                  <a:lnTo>
                    <a:pt x="432331" y="32808"/>
                  </a:lnTo>
                  <a:lnTo>
                    <a:pt x="388120" y="41185"/>
                  </a:lnTo>
                  <a:lnTo>
                    <a:pt x="343910" y="50260"/>
                  </a:lnTo>
                  <a:lnTo>
                    <a:pt x="300165" y="60265"/>
                  </a:lnTo>
                  <a:lnTo>
                    <a:pt x="256420" y="70969"/>
                  </a:lnTo>
                  <a:lnTo>
                    <a:pt x="213140" y="82836"/>
                  </a:lnTo>
                  <a:lnTo>
                    <a:pt x="169861" y="95401"/>
                  </a:lnTo>
                  <a:lnTo>
                    <a:pt x="127046" y="109129"/>
                  </a:lnTo>
                  <a:lnTo>
                    <a:pt x="84232" y="123556"/>
                  </a:lnTo>
                  <a:lnTo>
                    <a:pt x="41883" y="138681"/>
                  </a:lnTo>
                  <a:lnTo>
                    <a:pt x="0" y="1547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8" name="object 1608" descr=""/>
            <p:cNvSpPr/>
            <p:nvPr/>
          </p:nvSpPr>
          <p:spPr>
            <a:xfrm>
              <a:off x="2556523" y="8127733"/>
              <a:ext cx="1672589" cy="163195"/>
            </a:xfrm>
            <a:custGeom>
              <a:avLst/>
              <a:gdLst/>
              <a:ahLst/>
              <a:cxnLst/>
              <a:rect l="l" t="t" r="r" b="b"/>
              <a:pathLst>
                <a:path w="1672589" h="163195">
                  <a:moveTo>
                    <a:pt x="1672316" y="162647"/>
                  </a:moveTo>
                  <a:lnTo>
                    <a:pt x="1630200" y="146127"/>
                  </a:lnTo>
                  <a:lnTo>
                    <a:pt x="1587851" y="130537"/>
                  </a:lnTo>
                  <a:lnTo>
                    <a:pt x="1545270" y="115645"/>
                  </a:lnTo>
                  <a:lnTo>
                    <a:pt x="1502455" y="101916"/>
                  </a:lnTo>
                  <a:lnTo>
                    <a:pt x="1459176" y="88886"/>
                  </a:lnTo>
                  <a:lnTo>
                    <a:pt x="1415896" y="76786"/>
                  </a:lnTo>
                  <a:lnTo>
                    <a:pt x="1372151" y="65384"/>
                  </a:lnTo>
                  <a:lnTo>
                    <a:pt x="1328173" y="54913"/>
                  </a:lnTo>
                  <a:lnTo>
                    <a:pt x="1284195" y="45606"/>
                  </a:lnTo>
                  <a:lnTo>
                    <a:pt x="1239752" y="36997"/>
                  </a:lnTo>
                  <a:lnTo>
                    <a:pt x="1195309" y="29318"/>
                  </a:lnTo>
                  <a:lnTo>
                    <a:pt x="1150866" y="22337"/>
                  </a:lnTo>
                  <a:lnTo>
                    <a:pt x="1106190" y="16520"/>
                  </a:lnTo>
                  <a:lnTo>
                    <a:pt x="1061282" y="11401"/>
                  </a:lnTo>
                  <a:lnTo>
                    <a:pt x="1016373" y="7445"/>
                  </a:lnTo>
                  <a:lnTo>
                    <a:pt x="971465" y="4188"/>
                  </a:lnTo>
                  <a:lnTo>
                    <a:pt x="926324" y="1861"/>
                  </a:lnTo>
                  <a:lnTo>
                    <a:pt x="881183" y="465"/>
                  </a:lnTo>
                  <a:lnTo>
                    <a:pt x="836042" y="0"/>
                  </a:lnTo>
                  <a:lnTo>
                    <a:pt x="791133" y="465"/>
                  </a:lnTo>
                  <a:lnTo>
                    <a:pt x="745992" y="1861"/>
                  </a:lnTo>
                  <a:lnTo>
                    <a:pt x="700851" y="4188"/>
                  </a:lnTo>
                  <a:lnTo>
                    <a:pt x="655942" y="7445"/>
                  </a:lnTo>
                  <a:lnTo>
                    <a:pt x="611034" y="11401"/>
                  </a:lnTo>
                  <a:lnTo>
                    <a:pt x="566125" y="16520"/>
                  </a:lnTo>
                  <a:lnTo>
                    <a:pt x="521450" y="22337"/>
                  </a:lnTo>
                  <a:lnTo>
                    <a:pt x="476774" y="29318"/>
                  </a:lnTo>
                  <a:lnTo>
                    <a:pt x="432331" y="36997"/>
                  </a:lnTo>
                  <a:lnTo>
                    <a:pt x="388120" y="45606"/>
                  </a:lnTo>
                  <a:lnTo>
                    <a:pt x="343910" y="54913"/>
                  </a:lnTo>
                  <a:lnTo>
                    <a:pt x="300165" y="65384"/>
                  </a:lnTo>
                  <a:lnTo>
                    <a:pt x="256420" y="76786"/>
                  </a:lnTo>
                  <a:lnTo>
                    <a:pt x="212908" y="88886"/>
                  </a:lnTo>
                  <a:lnTo>
                    <a:pt x="169861" y="101916"/>
                  </a:lnTo>
                  <a:lnTo>
                    <a:pt x="126814" y="115645"/>
                  </a:lnTo>
                  <a:lnTo>
                    <a:pt x="84232" y="130537"/>
                  </a:lnTo>
                  <a:lnTo>
                    <a:pt x="41883" y="146127"/>
                  </a:lnTo>
                  <a:lnTo>
                    <a:pt x="0" y="162647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9" name="object 1609" descr=""/>
            <p:cNvSpPr/>
            <p:nvPr/>
          </p:nvSpPr>
          <p:spPr>
            <a:xfrm>
              <a:off x="2579791" y="8750401"/>
              <a:ext cx="1626235" cy="31750"/>
            </a:xfrm>
            <a:custGeom>
              <a:avLst/>
              <a:gdLst/>
              <a:ahLst/>
              <a:cxnLst/>
              <a:rect l="l" t="t" r="r" b="b"/>
              <a:pathLst>
                <a:path w="1626235" h="31750">
                  <a:moveTo>
                    <a:pt x="0" y="0"/>
                  </a:moveTo>
                  <a:lnTo>
                    <a:pt x="0" y="31179"/>
                  </a:lnTo>
                </a:path>
                <a:path w="1626235" h="31750">
                  <a:moveTo>
                    <a:pt x="1625779" y="0"/>
                  </a:moveTo>
                  <a:lnTo>
                    <a:pt x="1625779" y="3117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0" name="object 1610" descr=""/>
            <p:cNvSpPr/>
            <p:nvPr/>
          </p:nvSpPr>
          <p:spPr>
            <a:xfrm>
              <a:off x="2556523" y="8772507"/>
              <a:ext cx="1672589" cy="472440"/>
            </a:xfrm>
            <a:custGeom>
              <a:avLst/>
              <a:gdLst/>
              <a:ahLst/>
              <a:cxnLst/>
              <a:rect l="l" t="t" r="r" b="b"/>
              <a:pathLst>
                <a:path w="1672589" h="472440">
                  <a:moveTo>
                    <a:pt x="0" y="0"/>
                  </a:moveTo>
                  <a:lnTo>
                    <a:pt x="0" y="472353"/>
                  </a:lnTo>
                </a:path>
                <a:path w="1672589" h="472440">
                  <a:moveTo>
                    <a:pt x="1672316" y="0"/>
                  </a:moveTo>
                  <a:lnTo>
                    <a:pt x="1672316" y="472353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1" name="object 1611" descr=""/>
            <p:cNvSpPr/>
            <p:nvPr/>
          </p:nvSpPr>
          <p:spPr>
            <a:xfrm>
              <a:off x="2556523" y="7689817"/>
              <a:ext cx="1672589" cy="495934"/>
            </a:xfrm>
            <a:custGeom>
              <a:avLst/>
              <a:gdLst/>
              <a:ahLst/>
              <a:cxnLst/>
              <a:rect l="l" t="t" r="r" b="b"/>
              <a:pathLst>
                <a:path w="1672589" h="495934">
                  <a:moveTo>
                    <a:pt x="0" y="495854"/>
                  </a:moveTo>
                  <a:lnTo>
                    <a:pt x="0" y="0"/>
                  </a:lnTo>
                </a:path>
                <a:path w="1672589" h="495934">
                  <a:moveTo>
                    <a:pt x="1672316" y="495854"/>
                  </a:moveTo>
                  <a:lnTo>
                    <a:pt x="1672316" y="0"/>
                  </a:lnTo>
                </a:path>
                <a:path w="1672589" h="495934">
                  <a:moveTo>
                    <a:pt x="104708" y="104708"/>
                  </a:moveTo>
                  <a:lnTo>
                    <a:pt x="1567607" y="1047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12" name="object 161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53443" y="7735656"/>
              <a:ext cx="234082" cy="117972"/>
            </a:xfrm>
            <a:prstGeom prst="rect">
              <a:avLst/>
            </a:prstGeom>
          </p:spPr>
        </p:pic>
        <p:pic>
          <p:nvPicPr>
            <p:cNvPr id="1613" name="object 161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97604" y="7735656"/>
              <a:ext cx="234082" cy="117972"/>
            </a:xfrm>
            <a:prstGeom prst="rect">
              <a:avLst/>
            </a:prstGeom>
          </p:spPr>
        </p:pic>
        <p:sp>
          <p:nvSpPr>
            <p:cNvPr id="1614" name="object 1614" descr=""/>
            <p:cNvSpPr/>
            <p:nvPr/>
          </p:nvSpPr>
          <p:spPr>
            <a:xfrm>
              <a:off x="2152347" y="8127733"/>
              <a:ext cx="1136015" cy="1117600"/>
            </a:xfrm>
            <a:custGeom>
              <a:avLst/>
              <a:gdLst/>
              <a:ahLst/>
              <a:cxnLst/>
              <a:rect l="l" t="t" r="r" b="b"/>
              <a:pathLst>
                <a:path w="1136014" h="1117600">
                  <a:moveTo>
                    <a:pt x="1135509" y="0"/>
                  </a:moveTo>
                  <a:lnTo>
                    <a:pt x="0" y="0"/>
                  </a:lnTo>
                </a:path>
                <a:path w="1136014" h="1117600">
                  <a:moveTo>
                    <a:pt x="299467" y="1117127"/>
                  </a:moveTo>
                  <a:lnTo>
                    <a:pt x="0" y="1117127"/>
                  </a:lnTo>
                </a:path>
                <a:path w="1136014" h="1117600">
                  <a:moveTo>
                    <a:pt x="104708" y="104941"/>
                  </a:moveTo>
                  <a:lnTo>
                    <a:pt x="104708" y="101241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15" name="object 161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198186" y="8024885"/>
              <a:ext cx="117972" cy="234082"/>
            </a:xfrm>
            <a:prstGeom prst="rect">
              <a:avLst/>
            </a:prstGeom>
          </p:spPr>
        </p:pic>
        <p:pic>
          <p:nvPicPr>
            <p:cNvPr id="1616" name="object 161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198186" y="9113625"/>
              <a:ext cx="117972" cy="234082"/>
            </a:xfrm>
            <a:prstGeom prst="rect">
              <a:avLst/>
            </a:prstGeom>
          </p:spPr>
        </p:pic>
      </p:grpSp>
      <p:sp>
        <p:nvSpPr>
          <p:cNvPr id="1617" name="object 1617" descr=""/>
          <p:cNvSpPr txBox="1"/>
          <p:nvPr/>
        </p:nvSpPr>
        <p:spPr>
          <a:xfrm>
            <a:off x="3234902" y="7528956"/>
            <a:ext cx="31686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10">
                <a:latin typeface="Arial"/>
                <a:cs typeface="Arial"/>
              </a:rPr>
              <a:t>6'-</a:t>
            </a:r>
            <a:r>
              <a:rPr dirty="0" sz="1150" spc="-25">
                <a:latin typeface="Arial"/>
                <a:cs typeface="Arial"/>
              </a:rPr>
              <a:t>0"</a:t>
            </a:r>
            <a:endParaRPr sz="1150">
              <a:latin typeface="Arial"/>
              <a:cs typeface="Arial"/>
            </a:endParaRPr>
          </a:p>
        </p:txBody>
      </p:sp>
      <p:sp>
        <p:nvSpPr>
          <p:cNvPr id="1618" name="object 1618" descr=""/>
          <p:cNvSpPr txBox="1"/>
          <p:nvPr/>
        </p:nvSpPr>
        <p:spPr>
          <a:xfrm>
            <a:off x="2005344" y="8525488"/>
            <a:ext cx="189230" cy="31686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375"/>
              </a:lnSpc>
            </a:pPr>
            <a:r>
              <a:rPr dirty="0" sz="1150" spc="-10">
                <a:latin typeface="Arial"/>
                <a:cs typeface="Arial"/>
              </a:rPr>
              <a:t>4'-</a:t>
            </a:r>
            <a:r>
              <a:rPr dirty="0" sz="1150" spc="-25">
                <a:latin typeface="Arial"/>
                <a:cs typeface="Arial"/>
              </a:rPr>
              <a:t>0"</a:t>
            </a:r>
            <a:endParaRPr sz="1150">
              <a:latin typeface="Arial"/>
              <a:cs typeface="Arial"/>
            </a:endParaRPr>
          </a:p>
        </p:txBody>
      </p:sp>
      <p:sp>
        <p:nvSpPr>
          <p:cNvPr id="1619" name="object 1619" descr=""/>
          <p:cNvSpPr txBox="1"/>
          <p:nvPr/>
        </p:nvSpPr>
        <p:spPr>
          <a:xfrm>
            <a:off x="2558152" y="8296578"/>
            <a:ext cx="1669414" cy="8350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27305">
              <a:lnSpc>
                <a:spcPct val="100000"/>
              </a:lnSpc>
              <a:spcBef>
                <a:spcPts val="105"/>
              </a:spcBef>
            </a:pPr>
            <a:r>
              <a:rPr dirty="0" sz="2100" spc="-10">
                <a:latin typeface="Arial"/>
                <a:cs typeface="Arial"/>
              </a:rPr>
              <a:t>Self-Storage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2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900" spc="-20">
                <a:latin typeface="Arial"/>
                <a:cs typeface="Arial"/>
              </a:rPr>
              <a:t>1305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620" name="object 1620" descr=""/>
          <p:cNvGrpSpPr/>
          <p:nvPr/>
        </p:nvGrpSpPr>
        <p:grpSpPr>
          <a:xfrm>
            <a:off x="554233" y="10649936"/>
            <a:ext cx="18990310" cy="2193925"/>
            <a:chOff x="554233" y="10649936"/>
            <a:chExt cx="18990310" cy="2193925"/>
          </a:xfrm>
        </p:grpSpPr>
        <p:sp>
          <p:nvSpPr>
            <p:cNvPr id="1621" name="object 1621" descr=""/>
            <p:cNvSpPr/>
            <p:nvPr/>
          </p:nvSpPr>
          <p:spPr>
            <a:xfrm>
              <a:off x="558678" y="12336796"/>
              <a:ext cx="16264890" cy="0"/>
            </a:xfrm>
            <a:custGeom>
              <a:avLst/>
              <a:gdLst/>
              <a:ahLst/>
              <a:cxnLst/>
              <a:rect l="l" t="t" r="r" b="b"/>
              <a:pathLst>
                <a:path w="16264890" h="0">
                  <a:moveTo>
                    <a:pt x="0" y="0"/>
                  </a:moveTo>
                  <a:lnTo>
                    <a:pt x="16264543" y="0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22" name="object 162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280946" y="10649936"/>
              <a:ext cx="3263542" cy="2193417"/>
            </a:xfrm>
            <a:prstGeom prst="rect">
              <a:avLst/>
            </a:prstGeom>
          </p:spPr>
        </p:pic>
      </p:grpSp>
      <p:sp>
        <p:nvSpPr>
          <p:cNvPr id="1623" name="object 1623" descr=""/>
          <p:cNvSpPr txBox="1"/>
          <p:nvPr/>
        </p:nvSpPr>
        <p:spPr>
          <a:xfrm>
            <a:off x="17630275" y="11250810"/>
            <a:ext cx="1741805" cy="5003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100" spc="305" b="0">
                <a:latin typeface="Segoe UI Semilight"/>
                <a:cs typeface="Segoe UI Semilight"/>
              </a:rPr>
              <a:t>JORDAN</a:t>
            </a:r>
            <a:endParaRPr sz="3100">
              <a:latin typeface="Segoe UI Semilight"/>
              <a:cs typeface="Segoe UI Semilight"/>
            </a:endParaRPr>
          </a:p>
        </p:txBody>
      </p:sp>
      <p:grpSp>
        <p:nvGrpSpPr>
          <p:cNvPr id="1624" name="object 1624" descr=""/>
          <p:cNvGrpSpPr/>
          <p:nvPr/>
        </p:nvGrpSpPr>
        <p:grpSpPr>
          <a:xfrm>
            <a:off x="554233" y="10607575"/>
            <a:ext cx="16273780" cy="1734185"/>
            <a:chOff x="554233" y="10607575"/>
            <a:chExt cx="16273780" cy="1734185"/>
          </a:xfrm>
        </p:grpSpPr>
        <p:sp>
          <p:nvSpPr>
            <p:cNvPr id="1625" name="object 1625" descr=""/>
            <p:cNvSpPr/>
            <p:nvPr/>
          </p:nvSpPr>
          <p:spPr>
            <a:xfrm>
              <a:off x="558678" y="12336796"/>
              <a:ext cx="16264890" cy="0"/>
            </a:xfrm>
            <a:custGeom>
              <a:avLst/>
              <a:gdLst/>
              <a:ahLst/>
              <a:cxnLst/>
              <a:rect l="l" t="t" r="r" b="b"/>
              <a:pathLst>
                <a:path w="16264890" h="0">
                  <a:moveTo>
                    <a:pt x="0" y="0"/>
                  </a:moveTo>
                  <a:lnTo>
                    <a:pt x="16264543" y="0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6" name="object 1626" descr=""/>
            <p:cNvSpPr/>
            <p:nvPr/>
          </p:nvSpPr>
          <p:spPr>
            <a:xfrm>
              <a:off x="1094554" y="10609798"/>
              <a:ext cx="139700" cy="344805"/>
            </a:xfrm>
            <a:custGeom>
              <a:avLst/>
              <a:gdLst/>
              <a:ahLst/>
              <a:cxnLst/>
              <a:rect l="l" t="t" r="r" b="b"/>
              <a:pathLst>
                <a:path w="139700" h="344804">
                  <a:moveTo>
                    <a:pt x="0" y="0"/>
                  </a:moveTo>
                  <a:lnTo>
                    <a:pt x="139611" y="0"/>
                  </a:lnTo>
                  <a:lnTo>
                    <a:pt x="139611" y="139611"/>
                  </a:lnTo>
                  <a:lnTo>
                    <a:pt x="0" y="139611"/>
                  </a:lnTo>
                  <a:lnTo>
                    <a:pt x="0" y="0"/>
                  </a:lnTo>
                </a:path>
                <a:path w="139700" h="344804">
                  <a:moveTo>
                    <a:pt x="0" y="204763"/>
                  </a:moveTo>
                  <a:lnTo>
                    <a:pt x="139611" y="204763"/>
                  </a:lnTo>
                  <a:lnTo>
                    <a:pt x="139611" y="344375"/>
                  </a:lnTo>
                  <a:lnTo>
                    <a:pt x="0" y="344375"/>
                  </a:lnTo>
                  <a:lnTo>
                    <a:pt x="0" y="204763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27" name="object 1627" descr=""/>
          <p:cNvSpPr txBox="1"/>
          <p:nvPr/>
        </p:nvSpPr>
        <p:spPr>
          <a:xfrm>
            <a:off x="14704942" y="11306001"/>
            <a:ext cx="2084705" cy="4940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050">
                <a:latin typeface="Arial"/>
                <a:cs typeface="Arial"/>
              </a:rPr>
              <a:t>SCHEME</a:t>
            </a:r>
            <a:r>
              <a:rPr dirty="0" sz="3050" spc="5">
                <a:latin typeface="Arial"/>
                <a:cs typeface="Arial"/>
              </a:rPr>
              <a:t> </a:t>
            </a:r>
            <a:r>
              <a:rPr dirty="0" sz="3050" spc="-50">
                <a:latin typeface="Arial"/>
                <a:cs typeface="Arial"/>
              </a:rPr>
              <a:t>C</a:t>
            </a:r>
            <a:endParaRPr sz="3050">
              <a:latin typeface="Arial"/>
              <a:cs typeface="Arial"/>
            </a:endParaRPr>
          </a:p>
        </p:txBody>
      </p:sp>
      <p:sp>
        <p:nvSpPr>
          <p:cNvPr id="1628" name="object 1628" descr=""/>
          <p:cNvSpPr/>
          <p:nvPr/>
        </p:nvSpPr>
        <p:spPr>
          <a:xfrm>
            <a:off x="18509732" y="9569225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9" name="object 1629" descr=""/>
          <p:cNvSpPr txBox="1"/>
          <p:nvPr/>
        </p:nvSpPr>
        <p:spPr>
          <a:xfrm>
            <a:off x="17787339" y="9739232"/>
            <a:ext cx="560705" cy="1384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1630" name="object 1630" descr=""/>
          <p:cNvSpPr txBox="1"/>
          <p:nvPr/>
        </p:nvSpPr>
        <p:spPr>
          <a:xfrm>
            <a:off x="14948295" y="9446207"/>
            <a:ext cx="3835400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SOUTH</a:t>
            </a:r>
            <a:r>
              <a:rPr dirty="0" u="sng" sz="1950" spc="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STREET</a:t>
            </a:r>
            <a:r>
              <a:rPr dirty="0" u="sng" sz="1950" spc="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ELEVATION</a:t>
            </a:r>
            <a:r>
              <a:rPr dirty="0" u="sng" sz="1950" spc="44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950" spc="370">
                <a:latin typeface="Arial"/>
                <a:cs typeface="Arial"/>
              </a:rPr>
              <a:t> </a:t>
            </a:r>
            <a:r>
              <a:rPr dirty="0" u="none" baseline="-29411" sz="2550" spc="-75">
                <a:latin typeface="Arial"/>
                <a:cs typeface="Arial"/>
              </a:rPr>
              <a:t>4</a:t>
            </a:r>
            <a:endParaRPr baseline="-29411" sz="2550">
              <a:latin typeface="Arial"/>
              <a:cs typeface="Arial"/>
            </a:endParaRPr>
          </a:p>
        </p:txBody>
      </p:sp>
      <p:sp>
        <p:nvSpPr>
          <p:cNvPr id="1631" name="object 1631" descr=""/>
          <p:cNvSpPr/>
          <p:nvPr/>
        </p:nvSpPr>
        <p:spPr>
          <a:xfrm>
            <a:off x="18509732" y="2626795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2" name="object 1632" descr=""/>
          <p:cNvSpPr txBox="1"/>
          <p:nvPr/>
        </p:nvSpPr>
        <p:spPr>
          <a:xfrm>
            <a:off x="17787339" y="2796803"/>
            <a:ext cx="560705" cy="1384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1633" name="object 1633" descr=""/>
          <p:cNvSpPr txBox="1"/>
          <p:nvPr/>
        </p:nvSpPr>
        <p:spPr>
          <a:xfrm>
            <a:off x="14073860" y="2503777"/>
            <a:ext cx="4709795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FRONT</a:t>
            </a:r>
            <a:r>
              <a:rPr dirty="0" u="sng" sz="1950" spc="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(WEST)</a:t>
            </a:r>
            <a:r>
              <a:rPr dirty="0" u="sng" sz="1950" spc="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STREET</a:t>
            </a:r>
            <a:r>
              <a:rPr dirty="0" u="sng" sz="1950" spc="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ELEVATION</a:t>
            </a:r>
            <a:r>
              <a:rPr dirty="0" u="sng" sz="1950" spc="-1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950" spc="385">
                <a:latin typeface="Arial"/>
                <a:cs typeface="Arial"/>
              </a:rPr>
              <a:t> </a:t>
            </a:r>
            <a:r>
              <a:rPr dirty="0" u="none" baseline="-29411" sz="2550" spc="-75">
                <a:latin typeface="Arial"/>
                <a:cs typeface="Arial"/>
              </a:rPr>
              <a:t>1</a:t>
            </a:r>
            <a:endParaRPr baseline="-29411" sz="2550">
              <a:latin typeface="Arial"/>
              <a:cs typeface="Arial"/>
            </a:endParaRPr>
          </a:p>
        </p:txBody>
      </p:sp>
      <p:sp>
        <p:nvSpPr>
          <p:cNvPr id="1634" name="object 1634" descr=""/>
          <p:cNvSpPr/>
          <p:nvPr/>
        </p:nvSpPr>
        <p:spPr>
          <a:xfrm>
            <a:off x="18509732" y="4784961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5" name="object 1635" descr=""/>
          <p:cNvSpPr txBox="1"/>
          <p:nvPr/>
        </p:nvSpPr>
        <p:spPr>
          <a:xfrm>
            <a:off x="17787339" y="4955202"/>
            <a:ext cx="560705" cy="1384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1636" name="object 1636" descr=""/>
          <p:cNvSpPr txBox="1"/>
          <p:nvPr/>
        </p:nvSpPr>
        <p:spPr>
          <a:xfrm>
            <a:off x="15003907" y="4661943"/>
            <a:ext cx="3779520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NORTH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STREET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ELEVATION</a:t>
            </a:r>
            <a:r>
              <a:rPr dirty="0" u="sng" sz="1950" spc="-1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950" spc="360">
                <a:latin typeface="Arial"/>
                <a:cs typeface="Arial"/>
              </a:rPr>
              <a:t> </a:t>
            </a:r>
            <a:r>
              <a:rPr dirty="0" u="none" baseline="-29411" sz="2550" spc="-75">
                <a:latin typeface="Arial"/>
                <a:cs typeface="Arial"/>
              </a:rPr>
              <a:t>2</a:t>
            </a:r>
            <a:endParaRPr baseline="-29411" sz="2550">
              <a:latin typeface="Arial"/>
              <a:cs typeface="Arial"/>
            </a:endParaRPr>
          </a:p>
        </p:txBody>
      </p:sp>
      <p:sp>
        <p:nvSpPr>
          <p:cNvPr id="1637" name="object 1637" descr=""/>
          <p:cNvSpPr/>
          <p:nvPr/>
        </p:nvSpPr>
        <p:spPr>
          <a:xfrm>
            <a:off x="18509964" y="7486915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8" name="object 1638" descr=""/>
          <p:cNvSpPr txBox="1"/>
          <p:nvPr/>
        </p:nvSpPr>
        <p:spPr>
          <a:xfrm>
            <a:off x="17787571" y="7656923"/>
            <a:ext cx="560705" cy="1384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1639" name="object 1639" descr=""/>
          <p:cNvSpPr txBox="1"/>
          <p:nvPr/>
        </p:nvSpPr>
        <p:spPr>
          <a:xfrm>
            <a:off x="15240083" y="7363897"/>
            <a:ext cx="3543935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EAST</a:t>
            </a:r>
            <a:r>
              <a:rPr dirty="0" u="sng" sz="1950" spc="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STREET</a:t>
            </a:r>
            <a:r>
              <a:rPr dirty="0" u="sng" sz="1950" spc="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ELEVATION</a:t>
            </a:r>
            <a:r>
              <a:rPr dirty="0" u="sng" sz="1950" spc="-1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950" spc="375">
                <a:latin typeface="Arial"/>
                <a:cs typeface="Arial"/>
              </a:rPr>
              <a:t> </a:t>
            </a:r>
            <a:r>
              <a:rPr dirty="0" u="none" baseline="-29411" sz="2550" spc="-75">
                <a:latin typeface="Arial"/>
                <a:cs typeface="Arial"/>
              </a:rPr>
              <a:t>3</a:t>
            </a:r>
            <a:endParaRPr baseline="-29411" sz="2550">
              <a:latin typeface="Arial"/>
              <a:cs typeface="Arial"/>
            </a:endParaRPr>
          </a:p>
        </p:txBody>
      </p:sp>
      <p:sp>
        <p:nvSpPr>
          <p:cNvPr id="1640" name="object 1640" descr=""/>
          <p:cNvSpPr/>
          <p:nvPr/>
        </p:nvSpPr>
        <p:spPr>
          <a:xfrm>
            <a:off x="9046843" y="967043"/>
            <a:ext cx="181610" cy="1440815"/>
          </a:xfrm>
          <a:custGeom>
            <a:avLst/>
            <a:gdLst/>
            <a:ahLst/>
            <a:cxnLst/>
            <a:rect l="l" t="t" r="r" b="b"/>
            <a:pathLst>
              <a:path w="181609" h="1440814">
                <a:moveTo>
                  <a:pt x="50492" y="0"/>
                </a:moveTo>
                <a:lnTo>
                  <a:pt x="50492" y="707366"/>
                </a:lnTo>
                <a:lnTo>
                  <a:pt x="105872" y="785316"/>
                </a:lnTo>
                <a:lnTo>
                  <a:pt x="0" y="828363"/>
                </a:lnTo>
                <a:lnTo>
                  <a:pt x="50492" y="898169"/>
                </a:lnTo>
                <a:lnTo>
                  <a:pt x="50492" y="1440793"/>
                </a:lnTo>
              </a:path>
              <a:path w="181609" h="1440814">
                <a:moveTo>
                  <a:pt x="126116" y="0"/>
                </a:moveTo>
                <a:lnTo>
                  <a:pt x="126116" y="707366"/>
                </a:lnTo>
                <a:lnTo>
                  <a:pt x="181495" y="785316"/>
                </a:lnTo>
                <a:lnTo>
                  <a:pt x="75855" y="828363"/>
                </a:lnTo>
                <a:lnTo>
                  <a:pt x="126116" y="898169"/>
                </a:lnTo>
                <a:lnTo>
                  <a:pt x="126116" y="1440793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1" name="object 1641" descr=""/>
          <p:cNvSpPr/>
          <p:nvPr/>
        </p:nvSpPr>
        <p:spPr>
          <a:xfrm>
            <a:off x="5082799" y="9589003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2" name="object 1642" descr=""/>
          <p:cNvSpPr txBox="1"/>
          <p:nvPr/>
        </p:nvSpPr>
        <p:spPr>
          <a:xfrm>
            <a:off x="4412527" y="9759011"/>
            <a:ext cx="508634" cy="1384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>
                <a:latin typeface="Arial"/>
                <a:cs typeface="Arial"/>
              </a:rPr>
              <a:t>1/2"</a:t>
            </a:r>
            <a:r>
              <a:rPr dirty="0" sz="700" spc="4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4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45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1643" name="object 1643" descr=""/>
          <p:cNvSpPr txBox="1"/>
          <p:nvPr/>
        </p:nvSpPr>
        <p:spPr>
          <a:xfrm>
            <a:off x="1299380" y="9465985"/>
            <a:ext cx="4057015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MONUMENT</a:t>
            </a:r>
            <a:r>
              <a:rPr dirty="0" u="sng" sz="1950" spc="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SIGN</a:t>
            </a:r>
            <a:r>
              <a:rPr dirty="0" u="sng" sz="1950" spc="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ELEVATION</a:t>
            </a:r>
            <a:r>
              <a:rPr dirty="0" u="sng" sz="1950" spc="4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950" spc="370">
                <a:latin typeface="Arial"/>
                <a:cs typeface="Arial"/>
              </a:rPr>
              <a:t> </a:t>
            </a:r>
            <a:r>
              <a:rPr dirty="0" u="none" baseline="-29411" sz="2550" spc="-75">
                <a:latin typeface="Arial"/>
                <a:cs typeface="Arial"/>
              </a:rPr>
              <a:t>5</a:t>
            </a:r>
            <a:endParaRPr baseline="-29411" sz="2550">
              <a:latin typeface="Arial"/>
              <a:cs typeface="Arial"/>
            </a:endParaRPr>
          </a:p>
        </p:txBody>
      </p:sp>
      <p:sp>
        <p:nvSpPr>
          <p:cNvPr id="1644" name="object 1644" descr=""/>
          <p:cNvSpPr/>
          <p:nvPr/>
        </p:nvSpPr>
        <p:spPr>
          <a:xfrm>
            <a:off x="1094554" y="10405034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139611" y="0"/>
                </a:lnTo>
                <a:lnTo>
                  <a:pt x="139611" y="139611"/>
                </a:lnTo>
                <a:lnTo>
                  <a:pt x="0" y="139611"/>
                </a:lnTo>
                <a:lnTo>
                  <a:pt x="0" y="0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5" name="object 1645" descr=""/>
          <p:cNvSpPr txBox="1"/>
          <p:nvPr/>
        </p:nvSpPr>
        <p:spPr>
          <a:xfrm>
            <a:off x="1132115" y="10417156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sp>
        <p:nvSpPr>
          <p:cNvPr id="1646" name="object 1646" descr=""/>
          <p:cNvSpPr txBox="1"/>
          <p:nvPr/>
        </p:nvSpPr>
        <p:spPr>
          <a:xfrm>
            <a:off x="949922" y="10019989"/>
            <a:ext cx="3772535" cy="4629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00" spc="-10">
                <a:latin typeface="Arial"/>
                <a:cs typeface="Arial"/>
              </a:rPr>
              <a:t>KEYNOTES</a:t>
            </a:r>
            <a:endParaRPr sz="1500">
              <a:latin typeface="Arial"/>
              <a:cs typeface="Arial"/>
            </a:endParaRPr>
          </a:p>
          <a:p>
            <a:pPr marL="346075">
              <a:lnSpc>
                <a:spcPct val="100000"/>
              </a:lnSpc>
              <a:spcBef>
                <a:spcPts val="945"/>
              </a:spcBef>
            </a:pPr>
            <a:r>
              <a:rPr dirty="0" sz="550">
                <a:latin typeface="Arial"/>
                <a:cs typeface="Arial"/>
              </a:rPr>
              <a:t>MAIN</a:t>
            </a:r>
            <a:r>
              <a:rPr dirty="0" sz="550" spc="7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BODY</a:t>
            </a:r>
            <a:r>
              <a:rPr dirty="0" sz="550" spc="7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PAINTED</a:t>
            </a:r>
            <a:r>
              <a:rPr dirty="0" sz="550" spc="80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LIGHT</a:t>
            </a:r>
            <a:r>
              <a:rPr dirty="0" sz="550" spc="7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STONE</a:t>
            </a:r>
            <a:r>
              <a:rPr dirty="0" sz="550" spc="80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COLOR,</a:t>
            </a:r>
            <a:r>
              <a:rPr dirty="0" sz="550" spc="7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MBCI</a:t>
            </a:r>
            <a:r>
              <a:rPr dirty="0" sz="550" spc="80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SMP</a:t>
            </a:r>
            <a:r>
              <a:rPr dirty="0" sz="550" spc="7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WXD0038L</a:t>
            </a:r>
            <a:r>
              <a:rPr dirty="0" sz="550" spc="80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OR</a:t>
            </a:r>
            <a:r>
              <a:rPr dirty="0" sz="550" spc="7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OTHER</a:t>
            </a:r>
            <a:r>
              <a:rPr dirty="0" sz="550" spc="80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SIMILAR</a:t>
            </a:r>
            <a:r>
              <a:rPr dirty="0" sz="550" spc="75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NEUTRAL</a:t>
            </a:r>
            <a:endParaRPr sz="550">
              <a:latin typeface="Arial"/>
              <a:cs typeface="Arial"/>
            </a:endParaRPr>
          </a:p>
        </p:txBody>
      </p:sp>
      <p:sp>
        <p:nvSpPr>
          <p:cNvPr id="1647" name="object 1647" descr=""/>
          <p:cNvSpPr txBox="1"/>
          <p:nvPr/>
        </p:nvSpPr>
        <p:spPr>
          <a:xfrm>
            <a:off x="1132115" y="10826219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3</a:t>
            </a:r>
            <a:endParaRPr sz="550">
              <a:latin typeface="Arial"/>
              <a:cs typeface="Arial"/>
            </a:endParaRPr>
          </a:p>
        </p:txBody>
      </p:sp>
      <p:sp>
        <p:nvSpPr>
          <p:cNvPr id="1648" name="object 1648" descr=""/>
          <p:cNvSpPr/>
          <p:nvPr/>
        </p:nvSpPr>
        <p:spPr>
          <a:xfrm>
            <a:off x="1094554" y="11224090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139611" y="0"/>
                </a:lnTo>
                <a:lnTo>
                  <a:pt x="139611" y="139611"/>
                </a:lnTo>
                <a:lnTo>
                  <a:pt x="0" y="139611"/>
                </a:lnTo>
                <a:lnTo>
                  <a:pt x="0" y="0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9" name="object 1649" descr=""/>
          <p:cNvSpPr txBox="1"/>
          <p:nvPr/>
        </p:nvSpPr>
        <p:spPr>
          <a:xfrm>
            <a:off x="1132115" y="11235281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5</a:t>
            </a:r>
            <a:endParaRPr sz="550">
              <a:latin typeface="Arial"/>
              <a:cs typeface="Arial"/>
            </a:endParaRPr>
          </a:p>
        </p:txBody>
      </p:sp>
      <p:sp>
        <p:nvSpPr>
          <p:cNvPr id="1650" name="object 1650" descr=""/>
          <p:cNvSpPr/>
          <p:nvPr/>
        </p:nvSpPr>
        <p:spPr>
          <a:xfrm>
            <a:off x="1094554" y="11019326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139611" y="0"/>
                </a:lnTo>
                <a:lnTo>
                  <a:pt x="139611" y="139611"/>
                </a:lnTo>
                <a:lnTo>
                  <a:pt x="0" y="139611"/>
                </a:lnTo>
                <a:lnTo>
                  <a:pt x="0" y="0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1" name="object 1651" descr=""/>
          <p:cNvSpPr txBox="1"/>
          <p:nvPr/>
        </p:nvSpPr>
        <p:spPr>
          <a:xfrm>
            <a:off x="1132115" y="10623316"/>
            <a:ext cx="88011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2</a:t>
            </a:r>
            <a:r>
              <a:rPr dirty="0" sz="550" spc="335">
                <a:latin typeface="Arial"/>
                <a:cs typeface="Arial"/>
              </a:rPr>
              <a:t>  </a:t>
            </a:r>
            <a:r>
              <a:rPr dirty="0" sz="550">
                <a:latin typeface="Arial"/>
                <a:cs typeface="Arial"/>
              </a:rPr>
              <a:t>METAL</a:t>
            </a:r>
            <a:r>
              <a:rPr dirty="0" sz="550" spc="2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SEAM</a:t>
            </a:r>
            <a:r>
              <a:rPr dirty="0" sz="550" spc="30">
                <a:latin typeface="Arial"/>
                <a:cs typeface="Arial"/>
              </a:rPr>
              <a:t> </a:t>
            </a:r>
            <a:r>
              <a:rPr dirty="0" sz="550" spc="-20">
                <a:latin typeface="Arial"/>
                <a:cs typeface="Arial"/>
              </a:rPr>
              <a:t>ROOF</a:t>
            </a:r>
            <a:endParaRPr sz="550">
              <a:latin typeface="Arial"/>
              <a:cs typeface="Arial"/>
            </a:endParaRPr>
          </a:p>
        </p:txBody>
      </p:sp>
      <p:sp>
        <p:nvSpPr>
          <p:cNvPr id="1652" name="object 1652" descr=""/>
          <p:cNvSpPr txBox="1"/>
          <p:nvPr/>
        </p:nvSpPr>
        <p:spPr>
          <a:xfrm>
            <a:off x="1283129" y="10828080"/>
            <a:ext cx="36703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10">
                <a:latin typeface="Arial"/>
                <a:cs typeface="Arial"/>
              </a:rPr>
              <a:t>PARAPET</a:t>
            </a:r>
            <a:endParaRPr sz="550">
              <a:latin typeface="Arial"/>
              <a:cs typeface="Arial"/>
            </a:endParaRPr>
          </a:p>
        </p:txBody>
      </p:sp>
      <p:sp>
        <p:nvSpPr>
          <p:cNvPr id="1653" name="object 1653" descr=""/>
          <p:cNvSpPr txBox="1"/>
          <p:nvPr/>
        </p:nvSpPr>
        <p:spPr>
          <a:xfrm>
            <a:off x="1285223" y="11193630"/>
            <a:ext cx="2455545" cy="2019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3175">
              <a:lnSpc>
                <a:spcPct val="105200"/>
              </a:lnSpc>
              <a:spcBef>
                <a:spcPts val="90"/>
              </a:spcBef>
            </a:pPr>
            <a:r>
              <a:rPr dirty="0" sz="550" spc="10">
                <a:latin typeface="Arial"/>
                <a:cs typeface="Arial"/>
              </a:rPr>
              <a:t>ALL</a:t>
            </a:r>
            <a:r>
              <a:rPr dirty="0" sz="550" spc="25">
                <a:latin typeface="Arial"/>
                <a:cs typeface="Arial"/>
              </a:rPr>
              <a:t> </a:t>
            </a:r>
            <a:r>
              <a:rPr dirty="0" sz="550" spc="10">
                <a:latin typeface="Arial"/>
                <a:cs typeface="Arial"/>
              </a:rPr>
              <a:t>DOORS</a:t>
            </a:r>
            <a:r>
              <a:rPr dirty="0" sz="550" spc="25">
                <a:latin typeface="Arial"/>
                <a:cs typeface="Arial"/>
              </a:rPr>
              <a:t> </a:t>
            </a:r>
            <a:r>
              <a:rPr dirty="0" sz="550" spc="10">
                <a:latin typeface="Arial"/>
                <a:cs typeface="Arial"/>
              </a:rPr>
              <a:t>TO</a:t>
            </a:r>
            <a:r>
              <a:rPr dirty="0" sz="550" spc="25">
                <a:latin typeface="Arial"/>
                <a:cs typeface="Arial"/>
              </a:rPr>
              <a:t> </a:t>
            </a:r>
            <a:r>
              <a:rPr dirty="0" sz="550" spc="10">
                <a:latin typeface="Arial"/>
                <a:cs typeface="Arial"/>
              </a:rPr>
              <a:t>BE</a:t>
            </a:r>
            <a:r>
              <a:rPr dirty="0" sz="550" spc="25">
                <a:latin typeface="Arial"/>
                <a:cs typeface="Arial"/>
              </a:rPr>
              <a:t> </a:t>
            </a:r>
            <a:r>
              <a:rPr dirty="0" sz="550" spc="10">
                <a:latin typeface="Arial"/>
                <a:cs typeface="Arial"/>
              </a:rPr>
              <a:t>PAINTED</a:t>
            </a:r>
            <a:r>
              <a:rPr dirty="0" sz="550" spc="25">
                <a:latin typeface="Arial"/>
                <a:cs typeface="Arial"/>
              </a:rPr>
              <a:t> </a:t>
            </a:r>
            <a:r>
              <a:rPr dirty="0" sz="550" spc="10">
                <a:latin typeface="Arial"/>
                <a:cs typeface="Arial"/>
              </a:rPr>
              <a:t>COLOR</a:t>
            </a:r>
            <a:r>
              <a:rPr dirty="0" sz="550" spc="25">
                <a:latin typeface="Arial"/>
                <a:cs typeface="Arial"/>
              </a:rPr>
              <a:t> </a:t>
            </a:r>
            <a:r>
              <a:rPr dirty="0" sz="550" spc="10">
                <a:latin typeface="Arial"/>
                <a:cs typeface="Arial"/>
              </a:rPr>
              <a:t>CONTRASTING</a:t>
            </a:r>
            <a:r>
              <a:rPr dirty="0" sz="550" spc="25">
                <a:latin typeface="Arial"/>
                <a:cs typeface="Arial"/>
              </a:rPr>
              <a:t> </a:t>
            </a:r>
            <a:r>
              <a:rPr dirty="0" sz="550" spc="10">
                <a:latin typeface="Arial"/>
                <a:cs typeface="Arial"/>
              </a:rPr>
              <a:t>THE</a:t>
            </a:r>
            <a:r>
              <a:rPr dirty="0" sz="550" spc="25">
                <a:latin typeface="Arial"/>
                <a:cs typeface="Arial"/>
              </a:rPr>
              <a:t> </a:t>
            </a:r>
            <a:r>
              <a:rPr dirty="0" sz="550" spc="10">
                <a:latin typeface="Arial"/>
                <a:cs typeface="Arial"/>
              </a:rPr>
              <a:t>MAIN</a:t>
            </a:r>
            <a:r>
              <a:rPr dirty="0" sz="550" spc="30">
                <a:latin typeface="Arial"/>
                <a:cs typeface="Arial"/>
              </a:rPr>
              <a:t> </a:t>
            </a:r>
            <a:r>
              <a:rPr dirty="0" sz="550" spc="-20">
                <a:latin typeface="Arial"/>
                <a:cs typeface="Arial"/>
              </a:rPr>
              <a:t>BODY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COLOR.</a:t>
            </a:r>
            <a:r>
              <a:rPr dirty="0" sz="550" spc="110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TYPICAL.</a:t>
            </a:r>
            <a:endParaRPr sz="550">
              <a:latin typeface="Arial"/>
              <a:cs typeface="Arial"/>
            </a:endParaRPr>
          </a:p>
        </p:txBody>
      </p:sp>
      <p:sp>
        <p:nvSpPr>
          <p:cNvPr id="1654" name="object 1654" descr=""/>
          <p:cNvSpPr txBox="1"/>
          <p:nvPr/>
        </p:nvSpPr>
        <p:spPr>
          <a:xfrm>
            <a:off x="1132115" y="11032844"/>
            <a:ext cx="96266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4</a:t>
            </a:r>
            <a:r>
              <a:rPr dirty="0" sz="550" spc="340">
                <a:latin typeface="Arial"/>
                <a:cs typeface="Arial"/>
              </a:rPr>
              <a:t>  </a:t>
            </a:r>
            <a:r>
              <a:rPr dirty="0" sz="550">
                <a:latin typeface="Arial"/>
                <a:cs typeface="Arial"/>
              </a:rPr>
              <a:t>GALVANIZED</a:t>
            </a:r>
            <a:r>
              <a:rPr dirty="0" sz="550" spc="35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GUTTER</a:t>
            </a:r>
            <a:endParaRPr sz="550">
              <a:latin typeface="Arial"/>
              <a:cs typeface="Arial"/>
            </a:endParaRPr>
          </a:p>
        </p:txBody>
      </p:sp>
      <p:sp>
        <p:nvSpPr>
          <p:cNvPr id="1655" name="object 1655" descr=""/>
          <p:cNvSpPr txBox="1"/>
          <p:nvPr/>
        </p:nvSpPr>
        <p:spPr>
          <a:xfrm>
            <a:off x="1285223" y="10457876"/>
            <a:ext cx="130238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COLOR,</a:t>
            </a:r>
            <a:r>
              <a:rPr dirty="0" sz="550" spc="27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TYPICAL</a:t>
            </a:r>
            <a:r>
              <a:rPr dirty="0" sz="550" spc="6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ALL</a:t>
            </a:r>
            <a:r>
              <a:rPr dirty="0" sz="550" spc="65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ELEVATIONS.</a:t>
            </a:r>
            <a:endParaRPr sz="550">
              <a:latin typeface="Arial"/>
              <a:cs typeface="Arial"/>
            </a:endParaRPr>
          </a:p>
        </p:txBody>
      </p:sp>
      <p:sp>
        <p:nvSpPr>
          <p:cNvPr id="1656" name="object 1656" descr=""/>
          <p:cNvSpPr/>
          <p:nvPr/>
        </p:nvSpPr>
        <p:spPr>
          <a:xfrm>
            <a:off x="1094554" y="11428854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139611" y="0"/>
                </a:lnTo>
                <a:lnTo>
                  <a:pt x="139611" y="139611"/>
                </a:lnTo>
                <a:lnTo>
                  <a:pt x="0" y="139611"/>
                </a:lnTo>
                <a:lnTo>
                  <a:pt x="0" y="0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7" name="object 1657" descr=""/>
          <p:cNvSpPr txBox="1"/>
          <p:nvPr/>
        </p:nvSpPr>
        <p:spPr>
          <a:xfrm>
            <a:off x="1132115" y="11442372"/>
            <a:ext cx="75184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6</a:t>
            </a:r>
            <a:r>
              <a:rPr dirty="0" sz="550" spc="330">
                <a:latin typeface="Arial"/>
                <a:cs typeface="Arial"/>
              </a:rPr>
              <a:t>  </a:t>
            </a:r>
            <a:r>
              <a:rPr dirty="0" sz="550">
                <a:latin typeface="Arial"/>
                <a:cs typeface="Arial"/>
              </a:rPr>
              <a:t>STONE</a:t>
            </a:r>
            <a:r>
              <a:rPr dirty="0" sz="550" spc="25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VENEER</a:t>
            </a:r>
            <a:endParaRPr sz="550">
              <a:latin typeface="Arial"/>
              <a:cs typeface="Arial"/>
            </a:endParaRPr>
          </a:p>
        </p:txBody>
      </p:sp>
      <p:sp>
        <p:nvSpPr>
          <p:cNvPr id="1658" name="object 1658" descr=""/>
          <p:cNvSpPr/>
          <p:nvPr/>
        </p:nvSpPr>
        <p:spPr>
          <a:xfrm>
            <a:off x="1094554" y="11633618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139611" y="0"/>
                </a:lnTo>
                <a:lnTo>
                  <a:pt x="139611" y="139611"/>
                </a:lnTo>
                <a:lnTo>
                  <a:pt x="0" y="139611"/>
                </a:lnTo>
                <a:lnTo>
                  <a:pt x="0" y="0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9" name="object 1659" descr=""/>
          <p:cNvSpPr txBox="1"/>
          <p:nvPr/>
        </p:nvSpPr>
        <p:spPr>
          <a:xfrm>
            <a:off x="1132115" y="11647136"/>
            <a:ext cx="194310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7</a:t>
            </a:r>
            <a:r>
              <a:rPr dirty="0" sz="550" spc="395">
                <a:latin typeface="Arial"/>
                <a:cs typeface="Arial"/>
              </a:rPr>
              <a:t>  </a:t>
            </a:r>
            <a:r>
              <a:rPr dirty="0" sz="550">
                <a:latin typeface="Arial"/>
                <a:cs typeface="Arial"/>
              </a:rPr>
              <a:t>75</a:t>
            </a:r>
            <a:r>
              <a:rPr dirty="0" sz="550" spc="4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SF.</a:t>
            </a:r>
            <a:r>
              <a:rPr dirty="0" sz="550" spc="4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BACKLIT</a:t>
            </a:r>
            <a:r>
              <a:rPr dirty="0" sz="550" spc="4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LETTERS.</a:t>
            </a:r>
            <a:r>
              <a:rPr dirty="0" sz="550" spc="4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DEFERRED</a:t>
            </a:r>
            <a:r>
              <a:rPr dirty="0" sz="550" spc="45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SUBMITTAL</a:t>
            </a:r>
            <a:endParaRPr sz="550">
              <a:latin typeface="Arial"/>
              <a:cs typeface="Arial"/>
            </a:endParaRPr>
          </a:p>
        </p:txBody>
      </p:sp>
      <p:sp>
        <p:nvSpPr>
          <p:cNvPr id="1660" name="object 1660" descr=""/>
          <p:cNvSpPr txBox="1"/>
          <p:nvPr/>
        </p:nvSpPr>
        <p:spPr>
          <a:xfrm>
            <a:off x="17625854" y="11712797"/>
            <a:ext cx="1722755" cy="65786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240"/>
              </a:spcBef>
            </a:pPr>
            <a:r>
              <a:rPr dirty="0" sz="1650" b="0">
                <a:latin typeface="Segoe UI Semilight"/>
                <a:cs typeface="Segoe UI Semilight"/>
              </a:rPr>
              <a:t>A</a:t>
            </a:r>
            <a:r>
              <a:rPr dirty="0" sz="1650" spc="20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R</a:t>
            </a:r>
            <a:r>
              <a:rPr dirty="0" sz="1650" spc="20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C</a:t>
            </a:r>
            <a:r>
              <a:rPr dirty="0" sz="1650" spc="25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H</a:t>
            </a:r>
            <a:r>
              <a:rPr dirty="0" sz="1650" spc="20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I</a:t>
            </a:r>
            <a:r>
              <a:rPr dirty="0" sz="1650" spc="25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T</a:t>
            </a:r>
            <a:r>
              <a:rPr dirty="0" sz="1650" spc="20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E</a:t>
            </a:r>
            <a:r>
              <a:rPr dirty="0" sz="1650" spc="25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C</a:t>
            </a:r>
            <a:r>
              <a:rPr dirty="0" sz="1650" spc="20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T</a:t>
            </a:r>
            <a:r>
              <a:rPr dirty="0" sz="1650" spc="25" b="0">
                <a:latin typeface="Segoe UI Semilight"/>
                <a:cs typeface="Segoe UI Semilight"/>
              </a:rPr>
              <a:t> </a:t>
            </a:r>
            <a:r>
              <a:rPr dirty="0" sz="1650" spc="-50" b="0">
                <a:latin typeface="Segoe UI Semilight"/>
                <a:cs typeface="Segoe UI Semilight"/>
              </a:rPr>
              <a:t>S</a:t>
            </a:r>
            <a:endParaRPr sz="1650">
              <a:latin typeface="Segoe UI Semilight"/>
              <a:cs typeface="Segoe UI Semilight"/>
            </a:endParaRPr>
          </a:p>
          <a:p>
            <a:pPr marL="12700" marR="6985" indent="2540">
              <a:lnSpc>
                <a:spcPct val="110200"/>
              </a:lnSpc>
              <a:spcBef>
                <a:spcPts val="25"/>
              </a:spcBef>
            </a:pPr>
            <a:r>
              <a:rPr dirty="0" sz="1050" b="0">
                <a:latin typeface="Segoe UI Semilight"/>
                <a:cs typeface="Segoe UI Semilight"/>
              </a:rPr>
              <a:t>131</a:t>
            </a:r>
            <a:r>
              <a:rPr dirty="0" sz="1050" spc="45" b="0">
                <a:latin typeface="Segoe UI Semilight"/>
                <a:cs typeface="Segoe UI Semilight"/>
              </a:rPr>
              <a:t> </a:t>
            </a:r>
            <a:r>
              <a:rPr dirty="0" sz="1050" b="0">
                <a:latin typeface="Segoe UI Semilight"/>
                <a:cs typeface="Segoe UI Semilight"/>
              </a:rPr>
              <a:t>CALLE</a:t>
            </a:r>
            <a:r>
              <a:rPr dirty="0" sz="1050" spc="40" b="0">
                <a:latin typeface="Segoe UI Semilight"/>
                <a:cs typeface="Segoe UI Semilight"/>
              </a:rPr>
              <a:t> </a:t>
            </a:r>
            <a:r>
              <a:rPr dirty="0" sz="1050" b="0">
                <a:latin typeface="Segoe UI Semilight"/>
                <a:cs typeface="Segoe UI Semilight"/>
              </a:rPr>
              <a:t>IGLESIA,</a:t>
            </a:r>
            <a:r>
              <a:rPr dirty="0" sz="1050" spc="40" b="0">
                <a:latin typeface="Segoe UI Semilight"/>
                <a:cs typeface="Segoe UI Semilight"/>
              </a:rPr>
              <a:t> </a:t>
            </a:r>
            <a:r>
              <a:rPr dirty="0" sz="1050" b="0">
                <a:latin typeface="Segoe UI Semilight"/>
                <a:cs typeface="Segoe UI Semilight"/>
              </a:rPr>
              <a:t>SUITE</a:t>
            </a:r>
            <a:r>
              <a:rPr dirty="0" sz="1050" spc="40" b="0">
                <a:latin typeface="Segoe UI Semilight"/>
                <a:cs typeface="Segoe UI Semilight"/>
              </a:rPr>
              <a:t> </a:t>
            </a:r>
            <a:r>
              <a:rPr dirty="0" sz="1050" spc="-25" b="0">
                <a:latin typeface="Segoe UI Semilight"/>
                <a:cs typeface="Segoe UI Semilight"/>
              </a:rPr>
              <a:t>100 </a:t>
            </a:r>
            <a:r>
              <a:rPr dirty="0" sz="1050" b="0">
                <a:latin typeface="Segoe UI Semilight"/>
                <a:cs typeface="Segoe UI Semilight"/>
              </a:rPr>
              <a:t>SAN</a:t>
            </a:r>
            <a:r>
              <a:rPr dirty="0" sz="1050" spc="165" b="0">
                <a:latin typeface="Segoe UI Semilight"/>
                <a:cs typeface="Segoe UI Semilight"/>
              </a:rPr>
              <a:t> </a:t>
            </a:r>
            <a:r>
              <a:rPr dirty="0" sz="1050" spc="50" b="0">
                <a:latin typeface="Segoe UI Semilight"/>
                <a:cs typeface="Segoe UI Semilight"/>
              </a:rPr>
              <a:t>CLEMENTE,</a:t>
            </a:r>
            <a:r>
              <a:rPr dirty="0" sz="1050" spc="180" b="0">
                <a:latin typeface="Segoe UI Semilight"/>
                <a:cs typeface="Segoe UI Semilight"/>
              </a:rPr>
              <a:t> </a:t>
            </a:r>
            <a:r>
              <a:rPr dirty="0" sz="1050" b="0">
                <a:latin typeface="Segoe UI Semilight"/>
                <a:cs typeface="Segoe UI Semilight"/>
              </a:rPr>
              <a:t>CA</a:t>
            </a:r>
            <a:r>
              <a:rPr dirty="0" sz="1050" spc="180" b="0">
                <a:latin typeface="Segoe UI Semilight"/>
                <a:cs typeface="Segoe UI Semilight"/>
              </a:rPr>
              <a:t> </a:t>
            </a:r>
            <a:r>
              <a:rPr dirty="0" sz="1050" spc="35" b="0">
                <a:latin typeface="Segoe UI Semilight"/>
                <a:cs typeface="Segoe UI Semilight"/>
              </a:rPr>
              <a:t>92672</a:t>
            </a:r>
            <a:endParaRPr sz="1050">
              <a:latin typeface="Segoe UI Semilight"/>
              <a:cs typeface="Segoe UI Semilight"/>
            </a:endParaRPr>
          </a:p>
        </p:txBody>
      </p:sp>
      <p:sp>
        <p:nvSpPr>
          <p:cNvPr id="1661" name="object 1661" descr=""/>
          <p:cNvSpPr txBox="1"/>
          <p:nvPr/>
        </p:nvSpPr>
        <p:spPr>
          <a:xfrm>
            <a:off x="580882" y="11724603"/>
            <a:ext cx="8998585" cy="1102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790"/>
              </a:lnSpc>
            </a:pPr>
            <a:r>
              <a:rPr dirty="0" sz="4600">
                <a:latin typeface="Arial"/>
                <a:cs typeface="Arial"/>
              </a:rPr>
              <a:t>MISSION</a:t>
            </a:r>
            <a:r>
              <a:rPr dirty="0" sz="4600" spc="-25">
                <a:latin typeface="Arial"/>
                <a:cs typeface="Arial"/>
              </a:rPr>
              <a:t> </a:t>
            </a:r>
            <a:r>
              <a:rPr dirty="0" sz="4600">
                <a:latin typeface="Arial"/>
                <a:cs typeface="Arial"/>
              </a:rPr>
              <a:t>ROAD</a:t>
            </a:r>
            <a:r>
              <a:rPr dirty="0" sz="4600" spc="-15">
                <a:latin typeface="Arial"/>
                <a:cs typeface="Arial"/>
              </a:rPr>
              <a:t> </a:t>
            </a:r>
            <a:r>
              <a:rPr dirty="0" sz="4600">
                <a:latin typeface="Arial"/>
                <a:cs typeface="Arial"/>
              </a:rPr>
              <a:t>SELF</a:t>
            </a:r>
            <a:r>
              <a:rPr dirty="0" sz="4600" spc="-15">
                <a:latin typeface="Arial"/>
                <a:cs typeface="Arial"/>
              </a:rPr>
              <a:t> </a:t>
            </a:r>
            <a:r>
              <a:rPr dirty="0" sz="4600" spc="-10">
                <a:latin typeface="Arial"/>
                <a:cs typeface="Arial"/>
              </a:rPr>
              <a:t>STORAGE</a:t>
            </a:r>
            <a:endParaRPr sz="4600">
              <a:latin typeface="Arial"/>
              <a:cs typeface="Arial"/>
            </a:endParaRPr>
          </a:p>
          <a:p>
            <a:pPr marL="12700">
              <a:lnSpc>
                <a:spcPts val="3740"/>
              </a:lnSpc>
            </a:pPr>
            <a:r>
              <a:rPr dirty="0" sz="3450">
                <a:latin typeface="Arial"/>
                <a:cs typeface="Arial"/>
              </a:rPr>
              <a:t>FALLBROOK, </a:t>
            </a:r>
            <a:r>
              <a:rPr dirty="0" sz="3450" spc="-25">
                <a:latin typeface="Arial"/>
                <a:cs typeface="Arial"/>
              </a:rPr>
              <a:t>CA</a:t>
            </a:r>
            <a:endParaRPr sz="3450">
              <a:latin typeface="Arial"/>
              <a:cs typeface="Arial"/>
            </a:endParaRPr>
          </a:p>
        </p:txBody>
      </p:sp>
      <p:sp>
        <p:nvSpPr>
          <p:cNvPr id="1662" name="object 1662" descr=""/>
          <p:cNvSpPr txBox="1"/>
          <p:nvPr/>
        </p:nvSpPr>
        <p:spPr>
          <a:xfrm>
            <a:off x="10533342" y="11724603"/>
            <a:ext cx="6267450" cy="733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190"/>
              </a:lnSpc>
            </a:pPr>
            <a:r>
              <a:rPr dirty="0" sz="4600" spc="-605">
                <a:latin typeface="Arial"/>
                <a:cs typeface="Arial"/>
              </a:rPr>
              <a:t>STREET</a:t>
            </a:r>
            <a:r>
              <a:rPr dirty="0" sz="4600" spc="-250">
                <a:latin typeface="Arial"/>
                <a:cs typeface="Arial"/>
              </a:rPr>
              <a:t> </a:t>
            </a:r>
            <a:r>
              <a:rPr dirty="0" sz="4600" spc="-590">
                <a:latin typeface="Arial"/>
                <a:cs typeface="Arial"/>
              </a:rPr>
              <a:t>VIEW</a:t>
            </a:r>
            <a:r>
              <a:rPr dirty="0" sz="4600" spc="-245">
                <a:latin typeface="Arial"/>
                <a:cs typeface="Arial"/>
              </a:rPr>
              <a:t> </a:t>
            </a:r>
            <a:r>
              <a:rPr dirty="0" sz="4600" spc="-590">
                <a:latin typeface="Arial"/>
                <a:cs typeface="Arial"/>
              </a:rPr>
              <a:t>ELEVATIONS</a:t>
            </a:r>
            <a:endParaRPr sz="4600">
              <a:latin typeface="Arial"/>
              <a:cs typeface="Arial"/>
            </a:endParaRPr>
          </a:p>
          <a:p>
            <a:pPr marL="3197225">
              <a:lnSpc>
                <a:spcPct val="100000"/>
              </a:lnSpc>
              <a:spcBef>
                <a:spcPts val="50"/>
              </a:spcBef>
            </a:pPr>
            <a:r>
              <a:rPr dirty="0" sz="350" spc="20">
                <a:latin typeface="Arial"/>
                <a:cs typeface="Arial"/>
              </a:rPr>
              <a:t>THIS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DRAWING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AND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ITS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CONTENTS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ARE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INSTRUMENTS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-25">
                <a:latin typeface="Arial"/>
                <a:cs typeface="Arial"/>
              </a:rPr>
              <a:t>OF</a:t>
            </a:r>
            <a:endParaRPr sz="350">
              <a:latin typeface="Arial"/>
              <a:cs typeface="Arial"/>
            </a:endParaRPr>
          </a:p>
        </p:txBody>
      </p:sp>
      <p:sp>
        <p:nvSpPr>
          <p:cNvPr id="1663" name="object 1663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JOB</a:t>
            </a:r>
            <a:r>
              <a:rPr dirty="0" spc="35"/>
              <a:t> </a:t>
            </a:r>
            <a:r>
              <a:rPr dirty="0"/>
              <a:t>NUMBER:</a:t>
            </a:r>
            <a:r>
              <a:rPr dirty="0" spc="145"/>
              <a:t>  </a:t>
            </a:r>
            <a:r>
              <a:rPr dirty="0" spc="-10"/>
              <a:t>24-</a:t>
            </a:r>
            <a:r>
              <a:rPr dirty="0" spc="-25"/>
              <a:t>719</a:t>
            </a:r>
          </a:p>
        </p:txBody>
      </p:sp>
      <p:sp>
        <p:nvSpPr>
          <p:cNvPr id="1664" name="object 1664" descr=""/>
          <p:cNvSpPr txBox="1"/>
          <p:nvPr/>
        </p:nvSpPr>
        <p:spPr>
          <a:xfrm>
            <a:off x="13715094" y="12436554"/>
            <a:ext cx="1544320" cy="37401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 indent="1270">
              <a:lnSpc>
                <a:spcPct val="110200"/>
              </a:lnSpc>
              <a:spcBef>
                <a:spcPts val="55"/>
              </a:spcBef>
            </a:pPr>
            <a:r>
              <a:rPr dirty="0" sz="350" spc="10">
                <a:latin typeface="Arial"/>
                <a:cs typeface="Arial"/>
              </a:rPr>
              <a:t>SERVICE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AND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ARE</a:t>
            </a:r>
            <a:r>
              <a:rPr dirty="0" sz="350" spc="5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THE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COPYRIGHTED</a:t>
            </a:r>
            <a:r>
              <a:rPr dirty="0" sz="350" spc="5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PROPERTY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OF</a:t>
            </a:r>
            <a:r>
              <a:rPr dirty="0" sz="350" spc="55">
                <a:latin typeface="Arial"/>
                <a:cs typeface="Arial"/>
              </a:rPr>
              <a:t> </a:t>
            </a:r>
            <a:r>
              <a:rPr dirty="0" sz="350" spc="-10">
                <a:latin typeface="Arial"/>
                <a:cs typeface="Arial"/>
              </a:rPr>
              <a:t>JORDAN</a:t>
            </a:r>
            <a:r>
              <a:rPr dirty="0" sz="350" spc="50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ARCHITECTS,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INC.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THE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USE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IS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EXPRESSLY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INTENDED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FOR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-25">
                <a:latin typeface="Arial"/>
                <a:cs typeface="Arial"/>
              </a:rPr>
              <a:t>THE</a:t>
            </a:r>
            <a:r>
              <a:rPr dirty="0" sz="350" spc="50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PROJECT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NOTED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ABOVE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AND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MAY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NOT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BE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REUSED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-25">
                <a:latin typeface="Arial"/>
                <a:cs typeface="Arial"/>
              </a:rPr>
              <a:t>OR</a:t>
            </a:r>
            <a:r>
              <a:rPr dirty="0" sz="350" spc="50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REPRODUCED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IN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WHOLE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OR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IN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PART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WITHOUT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THE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-10">
                <a:latin typeface="Arial"/>
                <a:cs typeface="Arial"/>
              </a:rPr>
              <a:t>WRITTEN</a:t>
            </a:r>
            <a:r>
              <a:rPr dirty="0" sz="350" spc="50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PERMISSION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OF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JORDAN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ARCHITECTS,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INC.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-10">
                <a:latin typeface="Arial"/>
                <a:cs typeface="Arial"/>
              </a:rPr>
              <a:t>"COPYRIGHT"</a:t>
            </a:r>
            <a:r>
              <a:rPr dirty="0" sz="350" spc="500">
                <a:latin typeface="Arial"/>
                <a:cs typeface="Arial"/>
              </a:rPr>
              <a:t>  </a:t>
            </a:r>
            <a:r>
              <a:rPr dirty="0" sz="350" spc="10">
                <a:latin typeface="Arial"/>
                <a:cs typeface="Arial"/>
              </a:rPr>
              <a:t>YEAR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OF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FIRST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PUBLICATION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2024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JORDAN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ARCHITECTS,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-20">
                <a:latin typeface="Arial"/>
                <a:cs typeface="Arial"/>
              </a:rPr>
              <a:t>INC.</a:t>
            </a:r>
            <a:endParaRPr sz="350">
              <a:latin typeface="Arial"/>
              <a:cs typeface="Arial"/>
            </a:endParaRPr>
          </a:p>
        </p:txBody>
      </p:sp>
      <p:sp>
        <p:nvSpPr>
          <p:cNvPr id="1665" name="object 1665" descr=""/>
          <p:cNvSpPr txBox="1"/>
          <p:nvPr/>
        </p:nvSpPr>
        <p:spPr>
          <a:xfrm>
            <a:off x="15658724" y="12509153"/>
            <a:ext cx="395605" cy="28130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800" spc="-10">
                <a:latin typeface="Arial"/>
                <a:cs typeface="Arial"/>
              </a:rPr>
              <a:t>SCALE: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800" spc="-10">
                <a:latin typeface="Arial"/>
                <a:cs typeface="Arial"/>
              </a:rPr>
              <a:t>DATE:</a:t>
            </a:r>
            <a:endParaRPr sz="800">
              <a:latin typeface="Arial"/>
              <a:cs typeface="Arial"/>
            </a:endParaRPr>
          </a:p>
        </p:txBody>
      </p:sp>
      <p:sp>
        <p:nvSpPr>
          <p:cNvPr id="1666" name="object 166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1/16"=1'-</a:t>
            </a:r>
            <a:r>
              <a:rPr dirty="0" spc="-25"/>
              <a:t>0"</a:t>
            </a:r>
          </a:p>
          <a:p>
            <a:pPr marL="27940">
              <a:lnSpc>
                <a:spcPct val="100000"/>
              </a:lnSpc>
              <a:spcBef>
                <a:spcPts val="165"/>
              </a:spcBef>
            </a:pPr>
            <a:r>
              <a:rPr dirty="0" sz="750" spc="-10"/>
              <a:t>09/02/2025</a:t>
            </a:r>
            <a:endParaRPr sz="750"/>
          </a:p>
        </p:txBody>
      </p:sp>
      <p:sp>
        <p:nvSpPr>
          <p:cNvPr id="1667" name="object 1667" descr=""/>
          <p:cNvSpPr txBox="1"/>
          <p:nvPr/>
        </p:nvSpPr>
        <p:spPr>
          <a:xfrm>
            <a:off x="18081221" y="12790772"/>
            <a:ext cx="1228725" cy="679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190"/>
              </a:lnSpc>
            </a:pPr>
            <a:r>
              <a:rPr dirty="0" sz="4600" spc="-20">
                <a:latin typeface="Arial"/>
                <a:cs typeface="Arial"/>
              </a:rPr>
              <a:t>A3.0</a:t>
            </a:r>
            <a:endParaRPr sz="4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798456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4850810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4903165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4955519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5007874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5060228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5112582" y="1061746"/>
            <a:ext cx="0" cy="332740"/>
          </a:xfrm>
          <a:custGeom>
            <a:avLst/>
            <a:gdLst/>
            <a:ahLst/>
            <a:cxnLst/>
            <a:rect l="l" t="t" r="r" b="b"/>
            <a:pathLst>
              <a:path w="0" h="332740">
                <a:moveTo>
                  <a:pt x="0" y="33250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5164937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5217291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5269646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5322000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5374354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5426709" y="1061746"/>
            <a:ext cx="0" cy="332740"/>
          </a:xfrm>
          <a:custGeom>
            <a:avLst/>
            <a:gdLst/>
            <a:ahLst/>
            <a:cxnLst/>
            <a:rect l="l" t="t" r="r" b="b"/>
            <a:pathLst>
              <a:path w="0" h="332740">
                <a:moveTo>
                  <a:pt x="0" y="33250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5479064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5531418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5583772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5636127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5688481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5740836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5793190" y="1061746"/>
            <a:ext cx="0" cy="332740"/>
          </a:xfrm>
          <a:custGeom>
            <a:avLst/>
            <a:gdLst/>
            <a:ahLst/>
            <a:cxnLst/>
            <a:rect l="l" t="t" r="r" b="b"/>
            <a:pathLst>
              <a:path w="0" h="332740">
                <a:moveTo>
                  <a:pt x="0" y="33250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5845544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5897899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5950253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6002608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6054730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6107084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6159438" y="1061746"/>
            <a:ext cx="0" cy="332740"/>
          </a:xfrm>
          <a:custGeom>
            <a:avLst/>
            <a:gdLst/>
            <a:ahLst/>
            <a:cxnLst/>
            <a:rect l="l" t="t" r="r" b="b"/>
            <a:pathLst>
              <a:path w="0" h="332740">
                <a:moveTo>
                  <a:pt x="0" y="33250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6211793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6264147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6316502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6368856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6421210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6473565" y="1061746"/>
            <a:ext cx="0" cy="332740"/>
          </a:xfrm>
          <a:custGeom>
            <a:avLst/>
            <a:gdLst/>
            <a:ahLst/>
            <a:cxnLst/>
            <a:rect l="l" t="t" r="r" b="b"/>
            <a:pathLst>
              <a:path w="0" h="332740">
                <a:moveTo>
                  <a:pt x="0" y="33250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6525919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6578274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6630628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6682982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6735337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6787691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6840046" y="1061746"/>
            <a:ext cx="0" cy="332740"/>
          </a:xfrm>
          <a:custGeom>
            <a:avLst/>
            <a:gdLst/>
            <a:ahLst/>
            <a:cxnLst/>
            <a:rect l="l" t="t" r="r" b="b"/>
            <a:pathLst>
              <a:path w="0" h="332740">
                <a:moveTo>
                  <a:pt x="0" y="33250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6892401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6944755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6997109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7049464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7101818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7154172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/>
          <p:nvPr/>
        </p:nvSpPr>
        <p:spPr>
          <a:xfrm>
            <a:off x="7206527" y="1061746"/>
            <a:ext cx="0" cy="332740"/>
          </a:xfrm>
          <a:custGeom>
            <a:avLst/>
            <a:gdLst/>
            <a:ahLst/>
            <a:cxnLst/>
            <a:rect l="l" t="t" r="r" b="b"/>
            <a:pathLst>
              <a:path w="0" h="332740">
                <a:moveTo>
                  <a:pt x="0" y="33250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/>
          <p:nvPr/>
        </p:nvSpPr>
        <p:spPr>
          <a:xfrm>
            <a:off x="7258881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/>
          <p:nvPr/>
        </p:nvSpPr>
        <p:spPr>
          <a:xfrm>
            <a:off x="7311235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/>
          <p:nvPr/>
        </p:nvSpPr>
        <p:spPr>
          <a:xfrm>
            <a:off x="7363590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/>
          <p:nvPr/>
        </p:nvSpPr>
        <p:spPr>
          <a:xfrm>
            <a:off x="7415945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/>
          <p:nvPr/>
        </p:nvSpPr>
        <p:spPr>
          <a:xfrm>
            <a:off x="7468299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/>
          <p:nvPr/>
        </p:nvSpPr>
        <p:spPr>
          <a:xfrm>
            <a:off x="7520654" y="1061746"/>
            <a:ext cx="0" cy="332740"/>
          </a:xfrm>
          <a:custGeom>
            <a:avLst/>
            <a:gdLst/>
            <a:ahLst/>
            <a:cxnLst/>
            <a:rect l="l" t="t" r="r" b="b"/>
            <a:pathLst>
              <a:path w="0" h="332740">
                <a:moveTo>
                  <a:pt x="0" y="33250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/>
          <p:nvPr/>
        </p:nvSpPr>
        <p:spPr>
          <a:xfrm>
            <a:off x="7573008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/>
          <p:nvPr/>
        </p:nvSpPr>
        <p:spPr>
          <a:xfrm>
            <a:off x="7625362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/>
          <p:nvPr/>
        </p:nvSpPr>
        <p:spPr>
          <a:xfrm>
            <a:off x="7677717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/>
          <p:nvPr/>
        </p:nvSpPr>
        <p:spPr>
          <a:xfrm>
            <a:off x="7730071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 descr=""/>
          <p:cNvSpPr/>
          <p:nvPr/>
        </p:nvSpPr>
        <p:spPr>
          <a:xfrm>
            <a:off x="7782425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/>
          <p:nvPr/>
        </p:nvSpPr>
        <p:spPr>
          <a:xfrm>
            <a:off x="7834780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/>
          <p:nvPr/>
        </p:nvSpPr>
        <p:spPr>
          <a:xfrm>
            <a:off x="7887134" y="1061746"/>
            <a:ext cx="0" cy="332740"/>
          </a:xfrm>
          <a:custGeom>
            <a:avLst/>
            <a:gdLst/>
            <a:ahLst/>
            <a:cxnLst/>
            <a:rect l="l" t="t" r="r" b="b"/>
            <a:pathLst>
              <a:path w="0" h="332740">
                <a:moveTo>
                  <a:pt x="0" y="33250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 descr=""/>
          <p:cNvSpPr/>
          <p:nvPr/>
        </p:nvSpPr>
        <p:spPr>
          <a:xfrm>
            <a:off x="7939489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 descr=""/>
          <p:cNvSpPr/>
          <p:nvPr/>
        </p:nvSpPr>
        <p:spPr>
          <a:xfrm>
            <a:off x="7991843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 descr=""/>
          <p:cNvSpPr/>
          <p:nvPr/>
        </p:nvSpPr>
        <p:spPr>
          <a:xfrm>
            <a:off x="8044198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 descr=""/>
          <p:cNvSpPr/>
          <p:nvPr/>
        </p:nvSpPr>
        <p:spPr>
          <a:xfrm>
            <a:off x="8096552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 descr=""/>
          <p:cNvSpPr/>
          <p:nvPr/>
        </p:nvSpPr>
        <p:spPr>
          <a:xfrm>
            <a:off x="8148907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 descr=""/>
          <p:cNvSpPr/>
          <p:nvPr/>
        </p:nvSpPr>
        <p:spPr>
          <a:xfrm>
            <a:off x="8201261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 descr=""/>
          <p:cNvSpPr/>
          <p:nvPr/>
        </p:nvSpPr>
        <p:spPr>
          <a:xfrm>
            <a:off x="8253615" y="1061746"/>
            <a:ext cx="0" cy="332740"/>
          </a:xfrm>
          <a:custGeom>
            <a:avLst/>
            <a:gdLst/>
            <a:ahLst/>
            <a:cxnLst/>
            <a:rect l="l" t="t" r="r" b="b"/>
            <a:pathLst>
              <a:path w="0" h="332740">
                <a:moveTo>
                  <a:pt x="0" y="33250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 descr=""/>
          <p:cNvSpPr/>
          <p:nvPr/>
        </p:nvSpPr>
        <p:spPr>
          <a:xfrm>
            <a:off x="8305970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 descr=""/>
          <p:cNvSpPr/>
          <p:nvPr/>
        </p:nvSpPr>
        <p:spPr>
          <a:xfrm>
            <a:off x="8358324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 descr=""/>
          <p:cNvSpPr/>
          <p:nvPr/>
        </p:nvSpPr>
        <p:spPr>
          <a:xfrm>
            <a:off x="8410678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 descr=""/>
          <p:cNvSpPr/>
          <p:nvPr/>
        </p:nvSpPr>
        <p:spPr>
          <a:xfrm>
            <a:off x="8463033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 descr=""/>
          <p:cNvSpPr/>
          <p:nvPr/>
        </p:nvSpPr>
        <p:spPr>
          <a:xfrm>
            <a:off x="8515387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 descr=""/>
          <p:cNvSpPr/>
          <p:nvPr/>
        </p:nvSpPr>
        <p:spPr>
          <a:xfrm>
            <a:off x="8567742" y="1061746"/>
            <a:ext cx="0" cy="332740"/>
          </a:xfrm>
          <a:custGeom>
            <a:avLst/>
            <a:gdLst/>
            <a:ahLst/>
            <a:cxnLst/>
            <a:rect l="l" t="t" r="r" b="b"/>
            <a:pathLst>
              <a:path w="0" h="332740">
                <a:moveTo>
                  <a:pt x="0" y="33250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 descr=""/>
          <p:cNvSpPr/>
          <p:nvPr/>
        </p:nvSpPr>
        <p:spPr>
          <a:xfrm>
            <a:off x="8620097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 descr=""/>
          <p:cNvSpPr/>
          <p:nvPr/>
        </p:nvSpPr>
        <p:spPr>
          <a:xfrm>
            <a:off x="8672451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 descr=""/>
          <p:cNvSpPr/>
          <p:nvPr/>
        </p:nvSpPr>
        <p:spPr>
          <a:xfrm>
            <a:off x="8724805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 descr=""/>
          <p:cNvSpPr/>
          <p:nvPr/>
        </p:nvSpPr>
        <p:spPr>
          <a:xfrm>
            <a:off x="8777160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 descr=""/>
          <p:cNvSpPr/>
          <p:nvPr/>
        </p:nvSpPr>
        <p:spPr>
          <a:xfrm>
            <a:off x="8829514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 descr=""/>
          <p:cNvSpPr/>
          <p:nvPr/>
        </p:nvSpPr>
        <p:spPr>
          <a:xfrm>
            <a:off x="8881869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 descr=""/>
          <p:cNvSpPr/>
          <p:nvPr/>
        </p:nvSpPr>
        <p:spPr>
          <a:xfrm>
            <a:off x="8934223" y="1061746"/>
            <a:ext cx="0" cy="332740"/>
          </a:xfrm>
          <a:custGeom>
            <a:avLst/>
            <a:gdLst/>
            <a:ahLst/>
            <a:cxnLst/>
            <a:rect l="l" t="t" r="r" b="b"/>
            <a:pathLst>
              <a:path w="0" h="332740">
                <a:moveTo>
                  <a:pt x="0" y="33250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 descr=""/>
          <p:cNvSpPr/>
          <p:nvPr/>
        </p:nvSpPr>
        <p:spPr>
          <a:xfrm>
            <a:off x="8986577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 descr=""/>
          <p:cNvSpPr/>
          <p:nvPr/>
        </p:nvSpPr>
        <p:spPr>
          <a:xfrm>
            <a:off x="9038932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 descr=""/>
          <p:cNvSpPr/>
          <p:nvPr/>
        </p:nvSpPr>
        <p:spPr>
          <a:xfrm>
            <a:off x="9091286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 descr=""/>
          <p:cNvSpPr/>
          <p:nvPr/>
        </p:nvSpPr>
        <p:spPr>
          <a:xfrm>
            <a:off x="9143641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 descr=""/>
          <p:cNvSpPr/>
          <p:nvPr/>
        </p:nvSpPr>
        <p:spPr>
          <a:xfrm>
            <a:off x="9195996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 descr=""/>
          <p:cNvSpPr/>
          <p:nvPr/>
        </p:nvSpPr>
        <p:spPr>
          <a:xfrm>
            <a:off x="9248350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 descr=""/>
          <p:cNvSpPr/>
          <p:nvPr/>
        </p:nvSpPr>
        <p:spPr>
          <a:xfrm>
            <a:off x="9300704" y="1061746"/>
            <a:ext cx="0" cy="332740"/>
          </a:xfrm>
          <a:custGeom>
            <a:avLst/>
            <a:gdLst/>
            <a:ahLst/>
            <a:cxnLst/>
            <a:rect l="l" t="t" r="r" b="b"/>
            <a:pathLst>
              <a:path w="0" h="332740">
                <a:moveTo>
                  <a:pt x="0" y="33250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 descr=""/>
          <p:cNvSpPr/>
          <p:nvPr/>
        </p:nvSpPr>
        <p:spPr>
          <a:xfrm>
            <a:off x="9353059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 descr=""/>
          <p:cNvSpPr/>
          <p:nvPr/>
        </p:nvSpPr>
        <p:spPr>
          <a:xfrm>
            <a:off x="9405413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 descr=""/>
          <p:cNvSpPr/>
          <p:nvPr/>
        </p:nvSpPr>
        <p:spPr>
          <a:xfrm>
            <a:off x="9457767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 descr=""/>
          <p:cNvSpPr/>
          <p:nvPr/>
        </p:nvSpPr>
        <p:spPr>
          <a:xfrm>
            <a:off x="9510122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 descr=""/>
          <p:cNvSpPr/>
          <p:nvPr/>
        </p:nvSpPr>
        <p:spPr>
          <a:xfrm>
            <a:off x="9562476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 descr=""/>
          <p:cNvSpPr/>
          <p:nvPr/>
        </p:nvSpPr>
        <p:spPr>
          <a:xfrm>
            <a:off x="9614830" y="1061746"/>
            <a:ext cx="0" cy="332740"/>
          </a:xfrm>
          <a:custGeom>
            <a:avLst/>
            <a:gdLst/>
            <a:ahLst/>
            <a:cxnLst/>
            <a:rect l="l" t="t" r="r" b="b"/>
            <a:pathLst>
              <a:path w="0" h="332740">
                <a:moveTo>
                  <a:pt x="0" y="33250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 descr=""/>
          <p:cNvSpPr/>
          <p:nvPr/>
        </p:nvSpPr>
        <p:spPr>
          <a:xfrm>
            <a:off x="9667185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 descr=""/>
          <p:cNvSpPr/>
          <p:nvPr/>
        </p:nvSpPr>
        <p:spPr>
          <a:xfrm>
            <a:off x="9719540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 descr=""/>
          <p:cNvSpPr/>
          <p:nvPr/>
        </p:nvSpPr>
        <p:spPr>
          <a:xfrm>
            <a:off x="9771894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 descr=""/>
          <p:cNvSpPr/>
          <p:nvPr/>
        </p:nvSpPr>
        <p:spPr>
          <a:xfrm>
            <a:off x="9824249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 descr=""/>
          <p:cNvSpPr/>
          <p:nvPr/>
        </p:nvSpPr>
        <p:spPr>
          <a:xfrm>
            <a:off x="9876603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 descr=""/>
          <p:cNvSpPr/>
          <p:nvPr/>
        </p:nvSpPr>
        <p:spPr>
          <a:xfrm>
            <a:off x="9928957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 descr=""/>
          <p:cNvSpPr/>
          <p:nvPr/>
        </p:nvSpPr>
        <p:spPr>
          <a:xfrm>
            <a:off x="9981312" y="1061746"/>
            <a:ext cx="0" cy="332740"/>
          </a:xfrm>
          <a:custGeom>
            <a:avLst/>
            <a:gdLst/>
            <a:ahLst/>
            <a:cxnLst/>
            <a:rect l="l" t="t" r="r" b="b"/>
            <a:pathLst>
              <a:path w="0" h="332740">
                <a:moveTo>
                  <a:pt x="0" y="33250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 descr=""/>
          <p:cNvSpPr/>
          <p:nvPr/>
        </p:nvSpPr>
        <p:spPr>
          <a:xfrm>
            <a:off x="10033666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 descr=""/>
          <p:cNvSpPr/>
          <p:nvPr/>
        </p:nvSpPr>
        <p:spPr>
          <a:xfrm>
            <a:off x="10086020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 descr=""/>
          <p:cNvSpPr/>
          <p:nvPr/>
        </p:nvSpPr>
        <p:spPr>
          <a:xfrm>
            <a:off x="10138375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 descr=""/>
          <p:cNvSpPr/>
          <p:nvPr/>
        </p:nvSpPr>
        <p:spPr>
          <a:xfrm>
            <a:off x="10190729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 descr=""/>
          <p:cNvSpPr/>
          <p:nvPr/>
        </p:nvSpPr>
        <p:spPr>
          <a:xfrm>
            <a:off x="10243084" y="106174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46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07" name="object 107" descr=""/>
          <p:cNvGrpSpPr/>
          <p:nvPr/>
        </p:nvGrpSpPr>
        <p:grpSpPr>
          <a:xfrm>
            <a:off x="4152262" y="997249"/>
            <a:ext cx="6394450" cy="431165"/>
            <a:chOff x="4152262" y="997249"/>
            <a:chExt cx="6394450" cy="431165"/>
          </a:xfrm>
        </p:grpSpPr>
        <p:sp>
          <p:nvSpPr>
            <p:cNvPr id="108" name="object 108" descr=""/>
            <p:cNvSpPr/>
            <p:nvPr/>
          </p:nvSpPr>
          <p:spPr>
            <a:xfrm>
              <a:off x="10295438" y="1061746"/>
              <a:ext cx="0" cy="332740"/>
            </a:xfrm>
            <a:custGeom>
              <a:avLst/>
              <a:gdLst/>
              <a:ahLst/>
              <a:cxnLst/>
              <a:rect l="l" t="t" r="r" b="b"/>
              <a:pathLst>
                <a:path w="0" h="332740">
                  <a:moveTo>
                    <a:pt x="0" y="33250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4156707" y="1394255"/>
              <a:ext cx="6385560" cy="29209"/>
            </a:xfrm>
            <a:custGeom>
              <a:avLst/>
              <a:gdLst/>
              <a:ahLst/>
              <a:cxnLst/>
              <a:rect l="l" t="t" r="r" b="b"/>
              <a:pathLst>
                <a:path w="6385559" h="29209">
                  <a:moveTo>
                    <a:pt x="0" y="29085"/>
                  </a:moveTo>
                  <a:lnTo>
                    <a:pt x="6385146" y="29085"/>
                  </a:lnTo>
                  <a:lnTo>
                    <a:pt x="6385146" y="0"/>
                  </a:lnTo>
                  <a:lnTo>
                    <a:pt x="0" y="29085"/>
                  </a:lnTo>
                  <a:close/>
                </a:path>
                <a:path w="6385559" h="29209">
                  <a:moveTo>
                    <a:pt x="0" y="0"/>
                  </a:moveTo>
                  <a:lnTo>
                    <a:pt x="0" y="29085"/>
                  </a:lnTo>
                  <a:lnTo>
                    <a:pt x="63851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4156707" y="1394255"/>
              <a:ext cx="6385560" cy="29209"/>
            </a:xfrm>
            <a:custGeom>
              <a:avLst/>
              <a:gdLst/>
              <a:ahLst/>
              <a:cxnLst/>
              <a:rect l="l" t="t" r="r" b="b"/>
              <a:pathLst>
                <a:path w="6385559" h="29209">
                  <a:moveTo>
                    <a:pt x="6385146" y="29085"/>
                  </a:moveTo>
                  <a:lnTo>
                    <a:pt x="6385146" y="0"/>
                  </a:lnTo>
                  <a:lnTo>
                    <a:pt x="0" y="29085"/>
                  </a:lnTo>
                  <a:lnTo>
                    <a:pt x="6385146" y="29085"/>
                  </a:lnTo>
                  <a:close/>
                </a:path>
                <a:path w="6385559" h="29209">
                  <a:moveTo>
                    <a:pt x="6385146" y="0"/>
                  </a:moveTo>
                  <a:lnTo>
                    <a:pt x="0" y="29085"/>
                  </a:lnTo>
                  <a:lnTo>
                    <a:pt x="0" y="0"/>
                  </a:lnTo>
                  <a:lnTo>
                    <a:pt x="638514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4156707" y="1394255"/>
              <a:ext cx="6385560" cy="29209"/>
            </a:xfrm>
            <a:custGeom>
              <a:avLst/>
              <a:gdLst/>
              <a:ahLst/>
              <a:cxnLst/>
              <a:rect l="l" t="t" r="r" b="b"/>
              <a:pathLst>
                <a:path w="6385559" h="29209">
                  <a:moveTo>
                    <a:pt x="0" y="0"/>
                  </a:moveTo>
                  <a:lnTo>
                    <a:pt x="6385146" y="0"/>
                  </a:lnTo>
                </a:path>
                <a:path w="6385559" h="29209">
                  <a:moveTo>
                    <a:pt x="0" y="29085"/>
                  </a:moveTo>
                  <a:lnTo>
                    <a:pt x="6385146" y="29085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4798689" y="999154"/>
              <a:ext cx="5497830" cy="29845"/>
            </a:xfrm>
            <a:custGeom>
              <a:avLst/>
              <a:gdLst/>
              <a:ahLst/>
              <a:cxnLst/>
              <a:rect l="l" t="t" r="r" b="b"/>
              <a:pathLst>
                <a:path w="5497830" h="29844">
                  <a:moveTo>
                    <a:pt x="0" y="29318"/>
                  </a:moveTo>
                  <a:lnTo>
                    <a:pt x="0" y="0"/>
                  </a:lnTo>
                </a:path>
                <a:path w="5497830" h="29844">
                  <a:moveTo>
                    <a:pt x="52354" y="29318"/>
                  </a:moveTo>
                  <a:lnTo>
                    <a:pt x="52354" y="0"/>
                  </a:lnTo>
                </a:path>
                <a:path w="5497830" h="29844">
                  <a:moveTo>
                    <a:pt x="104708" y="29318"/>
                  </a:moveTo>
                  <a:lnTo>
                    <a:pt x="104708" y="0"/>
                  </a:lnTo>
                </a:path>
                <a:path w="5497830" h="29844">
                  <a:moveTo>
                    <a:pt x="157063" y="29318"/>
                  </a:moveTo>
                  <a:lnTo>
                    <a:pt x="157063" y="0"/>
                  </a:lnTo>
                </a:path>
                <a:path w="5497830" h="29844">
                  <a:moveTo>
                    <a:pt x="209417" y="29318"/>
                  </a:moveTo>
                  <a:lnTo>
                    <a:pt x="209417" y="0"/>
                  </a:lnTo>
                </a:path>
                <a:path w="5497830" h="29844">
                  <a:moveTo>
                    <a:pt x="261772" y="29318"/>
                  </a:moveTo>
                  <a:lnTo>
                    <a:pt x="261772" y="0"/>
                  </a:lnTo>
                </a:path>
                <a:path w="5497830" h="29844">
                  <a:moveTo>
                    <a:pt x="314126" y="29318"/>
                  </a:moveTo>
                  <a:lnTo>
                    <a:pt x="314126" y="0"/>
                  </a:lnTo>
                </a:path>
                <a:path w="5497830" h="29844">
                  <a:moveTo>
                    <a:pt x="366481" y="29318"/>
                  </a:moveTo>
                  <a:lnTo>
                    <a:pt x="366481" y="0"/>
                  </a:lnTo>
                </a:path>
                <a:path w="5497830" h="29844">
                  <a:moveTo>
                    <a:pt x="418835" y="29318"/>
                  </a:moveTo>
                  <a:lnTo>
                    <a:pt x="418835" y="0"/>
                  </a:lnTo>
                </a:path>
                <a:path w="5497830" h="29844">
                  <a:moveTo>
                    <a:pt x="471189" y="29318"/>
                  </a:moveTo>
                  <a:lnTo>
                    <a:pt x="471189" y="0"/>
                  </a:lnTo>
                </a:path>
                <a:path w="5497830" h="29844">
                  <a:moveTo>
                    <a:pt x="523544" y="29318"/>
                  </a:moveTo>
                  <a:lnTo>
                    <a:pt x="523544" y="0"/>
                  </a:lnTo>
                </a:path>
                <a:path w="5497830" h="29844">
                  <a:moveTo>
                    <a:pt x="575898" y="29318"/>
                  </a:moveTo>
                  <a:lnTo>
                    <a:pt x="575898" y="0"/>
                  </a:lnTo>
                </a:path>
                <a:path w="5497830" h="29844">
                  <a:moveTo>
                    <a:pt x="628253" y="29318"/>
                  </a:moveTo>
                  <a:lnTo>
                    <a:pt x="628253" y="0"/>
                  </a:lnTo>
                </a:path>
                <a:path w="5497830" h="29844">
                  <a:moveTo>
                    <a:pt x="680607" y="29318"/>
                  </a:moveTo>
                  <a:lnTo>
                    <a:pt x="680607" y="0"/>
                  </a:lnTo>
                </a:path>
                <a:path w="5497830" h="29844">
                  <a:moveTo>
                    <a:pt x="732962" y="29318"/>
                  </a:moveTo>
                  <a:lnTo>
                    <a:pt x="732962" y="0"/>
                  </a:lnTo>
                </a:path>
                <a:path w="5497830" h="29844">
                  <a:moveTo>
                    <a:pt x="785316" y="29318"/>
                  </a:moveTo>
                  <a:lnTo>
                    <a:pt x="785316" y="0"/>
                  </a:lnTo>
                </a:path>
                <a:path w="5497830" h="29844">
                  <a:moveTo>
                    <a:pt x="837670" y="29318"/>
                  </a:moveTo>
                  <a:lnTo>
                    <a:pt x="837670" y="0"/>
                  </a:lnTo>
                </a:path>
                <a:path w="5497830" h="29844">
                  <a:moveTo>
                    <a:pt x="890025" y="29318"/>
                  </a:moveTo>
                  <a:lnTo>
                    <a:pt x="890025" y="0"/>
                  </a:lnTo>
                </a:path>
                <a:path w="5497830" h="29844">
                  <a:moveTo>
                    <a:pt x="942379" y="29318"/>
                  </a:moveTo>
                  <a:lnTo>
                    <a:pt x="942379" y="0"/>
                  </a:lnTo>
                </a:path>
                <a:path w="5497830" h="29844">
                  <a:moveTo>
                    <a:pt x="994734" y="29318"/>
                  </a:moveTo>
                  <a:lnTo>
                    <a:pt x="994734" y="0"/>
                  </a:lnTo>
                </a:path>
                <a:path w="5497830" h="29844">
                  <a:moveTo>
                    <a:pt x="1047088" y="29318"/>
                  </a:moveTo>
                  <a:lnTo>
                    <a:pt x="1047088" y="0"/>
                  </a:lnTo>
                </a:path>
                <a:path w="5497830" h="29844">
                  <a:moveTo>
                    <a:pt x="1099443" y="29318"/>
                  </a:moveTo>
                  <a:lnTo>
                    <a:pt x="1099443" y="0"/>
                  </a:lnTo>
                </a:path>
                <a:path w="5497830" h="29844">
                  <a:moveTo>
                    <a:pt x="1151797" y="29318"/>
                  </a:moveTo>
                  <a:lnTo>
                    <a:pt x="1151797" y="0"/>
                  </a:lnTo>
                </a:path>
                <a:path w="5497830" h="29844">
                  <a:moveTo>
                    <a:pt x="1204151" y="29318"/>
                  </a:moveTo>
                  <a:lnTo>
                    <a:pt x="1204151" y="0"/>
                  </a:lnTo>
                </a:path>
                <a:path w="5497830" h="29844">
                  <a:moveTo>
                    <a:pt x="1256506" y="29318"/>
                  </a:moveTo>
                  <a:lnTo>
                    <a:pt x="1256506" y="0"/>
                  </a:lnTo>
                </a:path>
                <a:path w="5497830" h="29844">
                  <a:moveTo>
                    <a:pt x="1308860" y="29318"/>
                  </a:moveTo>
                  <a:lnTo>
                    <a:pt x="1308860" y="0"/>
                  </a:lnTo>
                </a:path>
                <a:path w="5497830" h="29844">
                  <a:moveTo>
                    <a:pt x="1361215" y="29318"/>
                  </a:moveTo>
                  <a:lnTo>
                    <a:pt x="1361215" y="0"/>
                  </a:lnTo>
                </a:path>
                <a:path w="5497830" h="29844">
                  <a:moveTo>
                    <a:pt x="1413569" y="29318"/>
                  </a:moveTo>
                  <a:lnTo>
                    <a:pt x="1413569" y="0"/>
                  </a:lnTo>
                </a:path>
                <a:path w="5497830" h="29844">
                  <a:moveTo>
                    <a:pt x="1465924" y="29318"/>
                  </a:moveTo>
                  <a:lnTo>
                    <a:pt x="1465924" y="0"/>
                  </a:lnTo>
                </a:path>
                <a:path w="5497830" h="29844">
                  <a:moveTo>
                    <a:pt x="1518278" y="29318"/>
                  </a:moveTo>
                  <a:lnTo>
                    <a:pt x="1518278" y="0"/>
                  </a:lnTo>
                </a:path>
                <a:path w="5497830" h="29844">
                  <a:moveTo>
                    <a:pt x="1570632" y="29318"/>
                  </a:moveTo>
                  <a:lnTo>
                    <a:pt x="1570632" y="0"/>
                  </a:lnTo>
                </a:path>
                <a:path w="5497830" h="29844">
                  <a:moveTo>
                    <a:pt x="1622987" y="29318"/>
                  </a:moveTo>
                  <a:lnTo>
                    <a:pt x="1622987" y="0"/>
                  </a:lnTo>
                </a:path>
                <a:path w="5497830" h="29844">
                  <a:moveTo>
                    <a:pt x="1675341" y="29318"/>
                  </a:moveTo>
                  <a:lnTo>
                    <a:pt x="1675341" y="0"/>
                  </a:lnTo>
                </a:path>
                <a:path w="5497830" h="29844">
                  <a:moveTo>
                    <a:pt x="1727696" y="29318"/>
                  </a:moveTo>
                  <a:lnTo>
                    <a:pt x="1727696" y="0"/>
                  </a:lnTo>
                </a:path>
                <a:path w="5497830" h="29844">
                  <a:moveTo>
                    <a:pt x="1780050" y="29318"/>
                  </a:moveTo>
                  <a:lnTo>
                    <a:pt x="1780050" y="0"/>
                  </a:lnTo>
                </a:path>
                <a:path w="5497830" h="29844">
                  <a:moveTo>
                    <a:pt x="1832405" y="29318"/>
                  </a:moveTo>
                  <a:lnTo>
                    <a:pt x="1832405" y="0"/>
                  </a:lnTo>
                </a:path>
                <a:path w="5497830" h="29844">
                  <a:moveTo>
                    <a:pt x="1884759" y="29318"/>
                  </a:moveTo>
                  <a:lnTo>
                    <a:pt x="1884759" y="0"/>
                  </a:lnTo>
                </a:path>
                <a:path w="5497830" h="29844">
                  <a:moveTo>
                    <a:pt x="1937113" y="29318"/>
                  </a:moveTo>
                  <a:lnTo>
                    <a:pt x="1937113" y="0"/>
                  </a:lnTo>
                </a:path>
                <a:path w="5497830" h="29844">
                  <a:moveTo>
                    <a:pt x="1989468" y="29318"/>
                  </a:moveTo>
                  <a:lnTo>
                    <a:pt x="1989468" y="0"/>
                  </a:lnTo>
                </a:path>
                <a:path w="5497830" h="29844">
                  <a:moveTo>
                    <a:pt x="2041822" y="29318"/>
                  </a:moveTo>
                  <a:lnTo>
                    <a:pt x="2041822" y="0"/>
                  </a:lnTo>
                </a:path>
                <a:path w="5497830" h="29844">
                  <a:moveTo>
                    <a:pt x="2094177" y="29318"/>
                  </a:moveTo>
                  <a:lnTo>
                    <a:pt x="2094177" y="0"/>
                  </a:lnTo>
                </a:path>
                <a:path w="5497830" h="29844">
                  <a:moveTo>
                    <a:pt x="2146531" y="29318"/>
                  </a:moveTo>
                  <a:lnTo>
                    <a:pt x="2146531" y="0"/>
                  </a:lnTo>
                </a:path>
                <a:path w="5497830" h="29844">
                  <a:moveTo>
                    <a:pt x="2198886" y="29318"/>
                  </a:moveTo>
                  <a:lnTo>
                    <a:pt x="2198886" y="0"/>
                  </a:lnTo>
                </a:path>
                <a:path w="5497830" h="29844">
                  <a:moveTo>
                    <a:pt x="2251240" y="29318"/>
                  </a:moveTo>
                  <a:lnTo>
                    <a:pt x="2251240" y="0"/>
                  </a:lnTo>
                </a:path>
                <a:path w="5497830" h="29844">
                  <a:moveTo>
                    <a:pt x="2303594" y="29318"/>
                  </a:moveTo>
                  <a:lnTo>
                    <a:pt x="2303594" y="0"/>
                  </a:lnTo>
                </a:path>
                <a:path w="5497830" h="29844">
                  <a:moveTo>
                    <a:pt x="2355949" y="29318"/>
                  </a:moveTo>
                  <a:lnTo>
                    <a:pt x="2355949" y="0"/>
                  </a:lnTo>
                </a:path>
                <a:path w="5497830" h="29844">
                  <a:moveTo>
                    <a:pt x="2408303" y="29318"/>
                  </a:moveTo>
                  <a:lnTo>
                    <a:pt x="2408303" y="0"/>
                  </a:lnTo>
                </a:path>
                <a:path w="5497830" h="29844">
                  <a:moveTo>
                    <a:pt x="2460658" y="29318"/>
                  </a:moveTo>
                  <a:lnTo>
                    <a:pt x="2460658" y="0"/>
                  </a:lnTo>
                </a:path>
                <a:path w="5497830" h="29844">
                  <a:moveTo>
                    <a:pt x="2513012" y="29318"/>
                  </a:moveTo>
                  <a:lnTo>
                    <a:pt x="2513012" y="0"/>
                  </a:lnTo>
                </a:path>
                <a:path w="5497830" h="29844">
                  <a:moveTo>
                    <a:pt x="2565367" y="29318"/>
                  </a:moveTo>
                  <a:lnTo>
                    <a:pt x="2565367" y="0"/>
                  </a:lnTo>
                </a:path>
                <a:path w="5497830" h="29844">
                  <a:moveTo>
                    <a:pt x="2617721" y="29318"/>
                  </a:moveTo>
                  <a:lnTo>
                    <a:pt x="2617721" y="0"/>
                  </a:lnTo>
                </a:path>
                <a:path w="5497830" h="29844">
                  <a:moveTo>
                    <a:pt x="2670075" y="29318"/>
                  </a:moveTo>
                  <a:lnTo>
                    <a:pt x="2670075" y="0"/>
                  </a:lnTo>
                </a:path>
                <a:path w="5497830" h="29844">
                  <a:moveTo>
                    <a:pt x="2722430" y="29318"/>
                  </a:moveTo>
                  <a:lnTo>
                    <a:pt x="2722430" y="0"/>
                  </a:lnTo>
                </a:path>
                <a:path w="5497830" h="29844">
                  <a:moveTo>
                    <a:pt x="2774784" y="29318"/>
                  </a:moveTo>
                  <a:lnTo>
                    <a:pt x="2774784" y="0"/>
                  </a:lnTo>
                </a:path>
                <a:path w="5497830" h="29844">
                  <a:moveTo>
                    <a:pt x="2827139" y="29318"/>
                  </a:moveTo>
                  <a:lnTo>
                    <a:pt x="2827139" y="0"/>
                  </a:lnTo>
                </a:path>
                <a:path w="5497830" h="29844">
                  <a:moveTo>
                    <a:pt x="2879493" y="29318"/>
                  </a:moveTo>
                  <a:lnTo>
                    <a:pt x="2879493" y="0"/>
                  </a:lnTo>
                </a:path>
                <a:path w="5497830" h="29844">
                  <a:moveTo>
                    <a:pt x="2931848" y="29318"/>
                  </a:moveTo>
                  <a:lnTo>
                    <a:pt x="2931848" y="0"/>
                  </a:lnTo>
                </a:path>
                <a:path w="5497830" h="29844">
                  <a:moveTo>
                    <a:pt x="2984202" y="29318"/>
                  </a:moveTo>
                  <a:lnTo>
                    <a:pt x="2984202" y="0"/>
                  </a:lnTo>
                </a:path>
                <a:path w="5497830" h="29844">
                  <a:moveTo>
                    <a:pt x="3036556" y="29318"/>
                  </a:moveTo>
                  <a:lnTo>
                    <a:pt x="3036556" y="0"/>
                  </a:lnTo>
                </a:path>
                <a:path w="5497830" h="29844">
                  <a:moveTo>
                    <a:pt x="3088911" y="29318"/>
                  </a:moveTo>
                  <a:lnTo>
                    <a:pt x="3088911" y="0"/>
                  </a:lnTo>
                </a:path>
                <a:path w="5497830" h="29844">
                  <a:moveTo>
                    <a:pt x="3141265" y="29318"/>
                  </a:moveTo>
                  <a:lnTo>
                    <a:pt x="3141265" y="0"/>
                  </a:lnTo>
                </a:path>
                <a:path w="5497830" h="29844">
                  <a:moveTo>
                    <a:pt x="3193620" y="29318"/>
                  </a:moveTo>
                  <a:lnTo>
                    <a:pt x="3193620" y="0"/>
                  </a:lnTo>
                </a:path>
                <a:path w="5497830" h="29844">
                  <a:moveTo>
                    <a:pt x="3245974" y="29318"/>
                  </a:moveTo>
                  <a:lnTo>
                    <a:pt x="3245974" y="0"/>
                  </a:lnTo>
                </a:path>
                <a:path w="5497830" h="29844">
                  <a:moveTo>
                    <a:pt x="3298329" y="29318"/>
                  </a:moveTo>
                  <a:lnTo>
                    <a:pt x="3298329" y="0"/>
                  </a:lnTo>
                </a:path>
                <a:path w="5497830" h="29844">
                  <a:moveTo>
                    <a:pt x="3350683" y="29318"/>
                  </a:moveTo>
                  <a:lnTo>
                    <a:pt x="3350683" y="0"/>
                  </a:lnTo>
                </a:path>
                <a:path w="5497830" h="29844">
                  <a:moveTo>
                    <a:pt x="3403037" y="29318"/>
                  </a:moveTo>
                  <a:lnTo>
                    <a:pt x="3403037" y="0"/>
                  </a:lnTo>
                </a:path>
                <a:path w="5497830" h="29844">
                  <a:moveTo>
                    <a:pt x="3455392" y="29318"/>
                  </a:moveTo>
                  <a:lnTo>
                    <a:pt x="3455392" y="0"/>
                  </a:lnTo>
                </a:path>
                <a:path w="5497830" h="29844">
                  <a:moveTo>
                    <a:pt x="3507746" y="29318"/>
                  </a:moveTo>
                  <a:lnTo>
                    <a:pt x="3507746" y="0"/>
                  </a:lnTo>
                </a:path>
                <a:path w="5497830" h="29844">
                  <a:moveTo>
                    <a:pt x="3560101" y="29318"/>
                  </a:moveTo>
                  <a:lnTo>
                    <a:pt x="3560101" y="0"/>
                  </a:lnTo>
                </a:path>
                <a:path w="5497830" h="29844">
                  <a:moveTo>
                    <a:pt x="3612455" y="29318"/>
                  </a:moveTo>
                  <a:lnTo>
                    <a:pt x="3612455" y="0"/>
                  </a:lnTo>
                </a:path>
                <a:path w="5497830" h="29844">
                  <a:moveTo>
                    <a:pt x="3664810" y="29318"/>
                  </a:moveTo>
                  <a:lnTo>
                    <a:pt x="3664810" y="0"/>
                  </a:lnTo>
                </a:path>
                <a:path w="5497830" h="29844">
                  <a:moveTo>
                    <a:pt x="3717164" y="29318"/>
                  </a:moveTo>
                  <a:lnTo>
                    <a:pt x="3717164" y="0"/>
                  </a:lnTo>
                </a:path>
                <a:path w="5497830" h="29844">
                  <a:moveTo>
                    <a:pt x="3769518" y="29318"/>
                  </a:moveTo>
                  <a:lnTo>
                    <a:pt x="3769518" y="0"/>
                  </a:lnTo>
                </a:path>
                <a:path w="5497830" h="29844">
                  <a:moveTo>
                    <a:pt x="3821873" y="29318"/>
                  </a:moveTo>
                  <a:lnTo>
                    <a:pt x="3821873" y="0"/>
                  </a:lnTo>
                </a:path>
                <a:path w="5497830" h="29844">
                  <a:moveTo>
                    <a:pt x="3874227" y="29318"/>
                  </a:moveTo>
                  <a:lnTo>
                    <a:pt x="3874227" y="0"/>
                  </a:lnTo>
                </a:path>
                <a:path w="5497830" h="29844">
                  <a:moveTo>
                    <a:pt x="3926582" y="29318"/>
                  </a:moveTo>
                  <a:lnTo>
                    <a:pt x="3926582" y="0"/>
                  </a:lnTo>
                </a:path>
                <a:path w="5497830" h="29844">
                  <a:moveTo>
                    <a:pt x="3978936" y="29318"/>
                  </a:moveTo>
                  <a:lnTo>
                    <a:pt x="3978936" y="0"/>
                  </a:lnTo>
                </a:path>
                <a:path w="5497830" h="29844">
                  <a:moveTo>
                    <a:pt x="4031291" y="29318"/>
                  </a:moveTo>
                  <a:lnTo>
                    <a:pt x="4031291" y="0"/>
                  </a:lnTo>
                </a:path>
                <a:path w="5497830" h="29844">
                  <a:moveTo>
                    <a:pt x="4083645" y="29318"/>
                  </a:moveTo>
                  <a:lnTo>
                    <a:pt x="4083645" y="0"/>
                  </a:lnTo>
                </a:path>
                <a:path w="5497830" h="29844">
                  <a:moveTo>
                    <a:pt x="4135999" y="29318"/>
                  </a:moveTo>
                  <a:lnTo>
                    <a:pt x="4135999" y="0"/>
                  </a:lnTo>
                </a:path>
                <a:path w="5497830" h="29844">
                  <a:moveTo>
                    <a:pt x="4188354" y="29318"/>
                  </a:moveTo>
                  <a:lnTo>
                    <a:pt x="4188354" y="0"/>
                  </a:lnTo>
                </a:path>
                <a:path w="5497830" h="29844">
                  <a:moveTo>
                    <a:pt x="4240708" y="29318"/>
                  </a:moveTo>
                  <a:lnTo>
                    <a:pt x="4240708" y="0"/>
                  </a:lnTo>
                </a:path>
                <a:path w="5497830" h="29844">
                  <a:moveTo>
                    <a:pt x="4293063" y="29318"/>
                  </a:moveTo>
                  <a:lnTo>
                    <a:pt x="4293063" y="0"/>
                  </a:lnTo>
                </a:path>
                <a:path w="5497830" h="29844">
                  <a:moveTo>
                    <a:pt x="4345417" y="29318"/>
                  </a:moveTo>
                  <a:lnTo>
                    <a:pt x="4345417" y="0"/>
                  </a:lnTo>
                </a:path>
                <a:path w="5497830" h="29844">
                  <a:moveTo>
                    <a:pt x="4397772" y="29318"/>
                  </a:moveTo>
                  <a:lnTo>
                    <a:pt x="4397772" y="0"/>
                  </a:lnTo>
                </a:path>
                <a:path w="5497830" h="29844">
                  <a:moveTo>
                    <a:pt x="4450126" y="29318"/>
                  </a:moveTo>
                  <a:lnTo>
                    <a:pt x="4450126" y="0"/>
                  </a:lnTo>
                </a:path>
                <a:path w="5497830" h="29844">
                  <a:moveTo>
                    <a:pt x="4502480" y="29318"/>
                  </a:moveTo>
                  <a:lnTo>
                    <a:pt x="4502480" y="0"/>
                  </a:lnTo>
                </a:path>
                <a:path w="5497830" h="29844">
                  <a:moveTo>
                    <a:pt x="4554835" y="29318"/>
                  </a:moveTo>
                  <a:lnTo>
                    <a:pt x="4554835" y="0"/>
                  </a:lnTo>
                </a:path>
                <a:path w="5497830" h="29844">
                  <a:moveTo>
                    <a:pt x="4607189" y="29318"/>
                  </a:moveTo>
                  <a:lnTo>
                    <a:pt x="4607189" y="0"/>
                  </a:lnTo>
                </a:path>
                <a:path w="5497830" h="29844">
                  <a:moveTo>
                    <a:pt x="4659544" y="29318"/>
                  </a:moveTo>
                  <a:lnTo>
                    <a:pt x="4659544" y="0"/>
                  </a:lnTo>
                </a:path>
                <a:path w="5497830" h="29844">
                  <a:moveTo>
                    <a:pt x="4711898" y="29318"/>
                  </a:moveTo>
                  <a:lnTo>
                    <a:pt x="4711898" y="0"/>
                  </a:lnTo>
                </a:path>
                <a:path w="5497830" h="29844">
                  <a:moveTo>
                    <a:pt x="4764253" y="29318"/>
                  </a:moveTo>
                  <a:lnTo>
                    <a:pt x="4764253" y="0"/>
                  </a:lnTo>
                </a:path>
                <a:path w="5497830" h="29844">
                  <a:moveTo>
                    <a:pt x="4816607" y="29318"/>
                  </a:moveTo>
                  <a:lnTo>
                    <a:pt x="4816607" y="0"/>
                  </a:lnTo>
                </a:path>
                <a:path w="5497830" h="29844">
                  <a:moveTo>
                    <a:pt x="4868961" y="29318"/>
                  </a:moveTo>
                  <a:lnTo>
                    <a:pt x="4868961" y="0"/>
                  </a:lnTo>
                </a:path>
                <a:path w="5497830" h="29844">
                  <a:moveTo>
                    <a:pt x="4921316" y="29318"/>
                  </a:moveTo>
                  <a:lnTo>
                    <a:pt x="4921316" y="0"/>
                  </a:lnTo>
                </a:path>
                <a:path w="5497830" h="29844">
                  <a:moveTo>
                    <a:pt x="4973670" y="29318"/>
                  </a:moveTo>
                  <a:lnTo>
                    <a:pt x="4973670" y="0"/>
                  </a:lnTo>
                </a:path>
                <a:path w="5497830" h="29844">
                  <a:moveTo>
                    <a:pt x="5026025" y="29318"/>
                  </a:moveTo>
                  <a:lnTo>
                    <a:pt x="5026025" y="0"/>
                  </a:lnTo>
                </a:path>
                <a:path w="5497830" h="29844">
                  <a:moveTo>
                    <a:pt x="5078379" y="29318"/>
                  </a:moveTo>
                  <a:lnTo>
                    <a:pt x="5078379" y="0"/>
                  </a:lnTo>
                </a:path>
                <a:path w="5497830" h="29844">
                  <a:moveTo>
                    <a:pt x="5130734" y="29318"/>
                  </a:moveTo>
                  <a:lnTo>
                    <a:pt x="5130734" y="0"/>
                  </a:lnTo>
                </a:path>
                <a:path w="5497830" h="29844">
                  <a:moveTo>
                    <a:pt x="5183088" y="29318"/>
                  </a:moveTo>
                  <a:lnTo>
                    <a:pt x="5183088" y="0"/>
                  </a:lnTo>
                </a:path>
                <a:path w="5497830" h="29844">
                  <a:moveTo>
                    <a:pt x="5235442" y="29318"/>
                  </a:moveTo>
                  <a:lnTo>
                    <a:pt x="5235442" y="0"/>
                  </a:lnTo>
                </a:path>
                <a:path w="5497830" h="29844">
                  <a:moveTo>
                    <a:pt x="5287797" y="29318"/>
                  </a:moveTo>
                  <a:lnTo>
                    <a:pt x="5287797" y="0"/>
                  </a:lnTo>
                </a:path>
                <a:path w="5497830" h="29844">
                  <a:moveTo>
                    <a:pt x="5340151" y="29318"/>
                  </a:moveTo>
                  <a:lnTo>
                    <a:pt x="5340151" y="0"/>
                  </a:lnTo>
                </a:path>
                <a:path w="5497830" h="29844">
                  <a:moveTo>
                    <a:pt x="5392506" y="29318"/>
                  </a:moveTo>
                  <a:lnTo>
                    <a:pt x="5392506" y="0"/>
                  </a:lnTo>
                </a:path>
                <a:path w="5497830" h="29844">
                  <a:moveTo>
                    <a:pt x="5444860" y="29318"/>
                  </a:moveTo>
                  <a:lnTo>
                    <a:pt x="5444860" y="0"/>
                  </a:lnTo>
                </a:path>
                <a:path w="5497830" h="29844">
                  <a:moveTo>
                    <a:pt x="5497215" y="29318"/>
                  </a:moveTo>
                  <a:lnTo>
                    <a:pt x="5497215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4746334" y="999154"/>
              <a:ext cx="0" cy="395605"/>
            </a:xfrm>
            <a:custGeom>
              <a:avLst/>
              <a:gdLst/>
              <a:ahLst/>
              <a:cxnLst/>
              <a:rect l="l" t="t" r="r" b="b"/>
              <a:pathLst>
                <a:path w="0" h="395605">
                  <a:moveTo>
                    <a:pt x="0" y="0"/>
                  </a:moveTo>
                  <a:lnTo>
                    <a:pt x="0" y="395101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4236518" y="1219740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4" h="634">
                  <a:moveTo>
                    <a:pt x="0" y="465"/>
                  </a:moveTo>
                  <a:lnTo>
                    <a:pt x="5584" y="465"/>
                  </a:lnTo>
                  <a:lnTo>
                    <a:pt x="5584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4236518" y="1219740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4" h="634">
                  <a:moveTo>
                    <a:pt x="5584" y="0"/>
                  </a:moveTo>
                  <a:lnTo>
                    <a:pt x="5584" y="465"/>
                  </a:lnTo>
                  <a:lnTo>
                    <a:pt x="0" y="465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4230934" y="1220205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1163"/>
                  </a:moveTo>
                  <a:lnTo>
                    <a:pt x="11168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  <a:path w="11429" h="1269">
                  <a:moveTo>
                    <a:pt x="5584" y="0"/>
                  </a:moveTo>
                  <a:lnTo>
                    <a:pt x="11168" y="1163"/>
                  </a:lnTo>
                  <a:lnTo>
                    <a:pt x="11168" y="0"/>
                  </a:lnTo>
                  <a:lnTo>
                    <a:pt x="5584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4230934" y="1220206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11168" y="0"/>
                  </a:moveTo>
                  <a:lnTo>
                    <a:pt x="5584" y="0"/>
                  </a:lnTo>
                  <a:lnTo>
                    <a:pt x="11168" y="1163"/>
                  </a:lnTo>
                  <a:lnTo>
                    <a:pt x="11168" y="0"/>
                  </a:lnTo>
                  <a:close/>
                </a:path>
                <a:path w="11429" h="1269">
                  <a:moveTo>
                    <a:pt x="5584" y="0"/>
                  </a:moveTo>
                  <a:lnTo>
                    <a:pt x="11168" y="1163"/>
                  </a:lnTo>
                  <a:lnTo>
                    <a:pt x="0" y="1163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4225815" y="1221369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10" h="1905">
                  <a:moveTo>
                    <a:pt x="0" y="1861"/>
                  </a:moveTo>
                  <a:lnTo>
                    <a:pt x="16288" y="1861"/>
                  </a:lnTo>
                  <a:lnTo>
                    <a:pt x="5119" y="0"/>
                  </a:lnTo>
                  <a:lnTo>
                    <a:pt x="0" y="1861"/>
                  </a:lnTo>
                  <a:close/>
                </a:path>
                <a:path w="16510" h="1905">
                  <a:moveTo>
                    <a:pt x="5119" y="0"/>
                  </a:moveTo>
                  <a:lnTo>
                    <a:pt x="16288" y="1861"/>
                  </a:lnTo>
                  <a:lnTo>
                    <a:pt x="16288" y="0"/>
                  </a:lnTo>
                  <a:lnTo>
                    <a:pt x="511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4225815" y="1221369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10" h="1905">
                  <a:moveTo>
                    <a:pt x="16288" y="0"/>
                  </a:moveTo>
                  <a:lnTo>
                    <a:pt x="5119" y="0"/>
                  </a:lnTo>
                  <a:lnTo>
                    <a:pt x="16288" y="1861"/>
                  </a:lnTo>
                  <a:lnTo>
                    <a:pt x="16288" y="0"/>
                  </a:lnTo>
                  <a:close/>
                </a:path>
                <a:path w="16510" h="1905">
                  <a:moveTo>
                    <a:pt x="5119" y="0"/>
                  </a:moveTo>
                  <a:lnTo>
                    <a:pt x="16288" y="1861"/>
                  </a:lnTo>
                  <a:lnTo>
                    <a:pt x="0" y="1861"/>
                  </a:lnTo>
                  <a:lnTo>
                    <a:pt x="5119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4220695" y="1223230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0" y="2792"/>
                  </a:moveTo>
                  <a:lnTo>
                    <a:pt x="21407" y="2792"/>
                  </a:lnTo>
                  <a:lnTo>
                    <a:pt x="5119" y="0"/>
                  </a:lnTo>
                  <a:lnTo>
                    <a:pt x="0" y="2792"/>
                  </a:lnTo>
                  <a:close/>
                </a:path>
                <a:path w="21589" h="3175">
                  <a:moveTo>
                    <a:pt x="5119" y="0"/>
                  </a:moveTo>
                  <a:lnTo>
                    <a:pt x="21407" y="2792"/>
                  </a:lnTo>
                  <a:lnTo>
                    <a:pt x="21407" y="0"/>
                  </a:lnTo>
                  <a:lnTo>
                    <a:pt x="511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4220696" y="1223231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21407" y="0"/>
                  </a:moveTo>
                  <a:lnTo>
                    <a:pt x="5119" y="0"/>
                  </a:lnTo>
                  <a:lnTo>
                    <a:pt x="21407" y="2792"/>
                  </a:lnTo>
                  <a:lnTo>
                    <a:pt x="21407" y="0"/>
                  </a:lnTo>
                  <a:close/>
                </a:path>
                <a:path w="21589" h="3175">
                  <a:moveTo>
                    <a:pt x="5119" y="0"/>
                  </a:moveTo>
                  <a:lnTo>
                    <a:pt x="21407" y="2792"/>
                  </a:lnTo>
                  <a:lnTo>
                    <a:pt x="0" y="2792"/>
                  </a:lnTo>
                  <a:lnTo>
                    <a:pt x="5119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4216274" y="1226023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09">
                  <a:moveTo>
                    <a:pt x="0" y="3257"/>
                  </a:moveTo>
                  <a:lnTo>
                    <a:pt x="25828" y="3257"/>
                  </a:lnTo>
                  <a:lnTo>
                    <a:pt x="4421" y="0"/>
                  </a:lnTo>
                  <a:lnTo>
                    <a:pt x="0" y="3257"/>
                  </a:lnTo>
                  <a:close/>
                </a:path>
                <a:path w="26035" h="3809">
                  <a:moveTo>
                    <a:pt x="4421" y="0"/>
                  </a:moveTo>
                  <a:lnTo>
                    <a:pt x="25828" y="3257"/>
                  </a:lnTo>
                  <a:lnTo>
                    <a:pt x="25828" y="0"/>
                  </a:lnTo>
                  <a:lnTo>
                    <a:pt x="442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4216275" y="1226023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09">
                  <a:moveTo>
                    <a:pt x="25828" y="0"/>
                  </a:moveTo>
                  <a:lnTo>
                    <a:pt x="4421" y="0"/>
                  </a:lnTo>
                  <a:lnTo>
                    <a:pt x="25828" y="3257"/>
                  </a:lnTo>
                  <a:lnTo>
                    <a:pt x="25828" y="0"/>
                  </a:lnTo>
                  <a:close/>
                </a:path>
                <a:path w="26035" h="3809">
                  <a:moveTo>
                    <a:pt x="4421" y="0"/>
                  </a:moveTo>
                  <a:lnTo>
                    <a:pt x="25828" y="3257"/>
                  </a:lnTo>
                  <a:lnTo>
                    <a:pt x="0" y="3257"/>
                  </a:lnTo>
                  <a:lnTo>
                    <a:pt x="442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4212319" y="1229280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0" y="3955"/>
                  </a:moveTo>
                  <a:lnTo>
                    <a:pt x="29783" y="3955"/>
                  </a:lnTo>
                  <a:lnTo>
                    <a:pt x="3955" y="0"/>
                  </a:lnTo>
                  <a:lnTo>
                    <a:pt x="0" y="3955"/>
                  </a:lnTo>
                  <a:close/>
                </a:path>
                <a:path w="29845" h="4444">
                  <a:moveTo>
                    <a:pt x="3955" y="0"/>
                  </a:moveTo>
                  <a:lnTo>
                    <a:pt x="29783" y="3955"/>
                  </a:lnTo>
                  <a:lnTo>
                    <a:pt x="29783" y="0"/>
                  </a:lnTo>
                  <a:lnTo>
                    <a:pt x="395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4212319" y="1229280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29783" y="0"/>
                  </a:moveTo>
                  <a:lnTo>
                    <a:pt x="3955" y="0"/>
                  </a:lnTo>
                  <a:lnTo>
                    <a:pt x="29783" y="3955"/>
                  </a:lnTo>
                  <a:lnTo>
                    <a:pt x="29783" y="0"/>
                  </a:lnTo>
                  <a:close/>
                </a:path>
                <a:path w="29845" h="4444">
                  <a:moveTo>
                    <a:pt x="3955" y="0"/>
                  </a:moveTo>
                  <a:lnTo>
                    <a:pt x="29783" y="3955"/>
                  </a:lnTo>
                  <a:lnTo>
                    <a:pt x="0" y="3955"/>
                  </a:lnTo>
                  <a:lnTo>
                    <a:pt x="395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4209061" y="1233236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80">
                  <a:moveTo>
                    <a:pt x="0" y="4653"/>
                  </a:moveTo>
                  <a:lnTo>
                    <a:pt x="33041" y="4653"/>
                  </a:lnTo>
                  <a:lnTo>
                    <a:pt x="3257" y="0"/>
                  </a:lnTo>
                  <a:lnTo>
                    <a:pt x="0" y="4653"/>
                  </a:lnTo>
                  <a:close/>
                </a:path>
                <a:path w="33654" h="5080">
                  <a:moveTo>
                    <a:pt x="3257" y="0"/>
                  </a:moveTo>
                  <a:lnTo>
                    <a:pt x="33041" y="4653"/>
                  </a:lnTo>
                  <a:lnTo>
                    <a:pt x="33041" y="0"/>
                  </a:lnTo>
                  <a:lnTo>
                    <a:pt x="3257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4209061" y="1233236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80">
                  <a:moveTo>
                    <a:pt x="33041" y="0"/>
                  </a:moveTo>
                  <a:lnTo>
                    <a:pt x="3257" y="0"/>
                  </a:lnTo>
                  <a:lnTo>
                    <a:pt x="33041" y="4653"/>
                  </a:lnTo>
                  <a:lnTo>
                    <a:pt x="33041" y="0"/>
                  </a:lnTo>
                  <a:close/>
                </a:path>
                <a:path w="33654" h="5080">
                  <a:moveTo>
                    <a:pt x="3257" y="0"/>
                  </a:moveTo>
                  <a:lnTo>
                    <a:pt x="33041" y="4653"/>
                  </a:lnTo>
                  <a:lnTo>
                    <a:pt x="0" y="4653"/>
                  </a:lnTo>
                  <a:lnTo>
                    <a:pt x="3257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4206269" y="1237890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0" y="4886"/>
                  </a:moveTo>
                  <a:lnTo>
                    <a:pt x="35833" y="4886"/>
                  </a:lnTo>
                  <a:lnTo>
                    <a:pt x="2792" y="0"/>
                  </a:lnTo>
                  <a:lnTo>
                    <a:pt x="0" y="4886"/>
                  </a:lnTo>
                  <a:close/>
                </a:path>
                <a:path w="36195" h="5080">
                  <a:moveTo>
                    <a:pt x="2792" y="0"/>
                  </a:moveTo>
                  <a:lnTo>
                    <a:pt x="35833" y="4886"/>
                  </a:lnTo>
                  <a:lnTo>
                    <a:pt x="35833" y="0"/>
                  </a:lnTo>
                  <a:lnTo>
                    <a:pt x="2792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4206269" y="1237890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35833" y="0"/>
                  </a:moveTo>
                  <a:lnTo>
                    <a:pt x="2792" y="0"/>
                  </a:lnTo>
                  <a:lnTo>
                    <a:pt x="35833" y="4886"/>
                  </a:lnTo>
                  <a:lnTo>
                    <a:pt x="35833" y="0"/>
                  </a:lnTo>
                  <a:close/>
                </a:path>
                <a:path w="36195" h="5080">
                  <a:moveTo>
                    <a:pt x="2792" y="0"/>
                  </a:moveTo>
                  <a:lnTo>
                    <a:pt x="35833" y="4886"/>
                  </a:lnTo>
                  <a:lnTo>
                    <a:pt x="0" y="4886"/>
                  </a:lnTo>
                  <a:lnTo>
                    <a:pt x="2792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4204407" y="1242776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5119"/>
                  </a:moveTo>
                  <a:lnTo>
                    <a:pt x="37695" y="5119"/>
                  </a:lnTo>
                  <a:lnTo>
                    <a:pt x="1861" y="0"/>
                  </a:lnTo>
                  <a:lnTo>
                    <a:pt x="0" y="5119"/>
                  </a:lnTo>
                  <a:close/>
                </a:path>
                <a:path w="38100" h="5715">
                  <a:moveTo>
                    <a:pt x="1861" y="0"/>
                  </a:moveTo>
                  <a:lnTo>
                    <a:pt x="37695" y="5119"/>
                  </a:lnTo>
                  <a:lnTo>
                    <a:pt x="37695" y="0"/>
                  </a:lnTo>
                  <a:lnTo>
                    <a:pt x="186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4204408" y="1242776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37695" y="0"/>
                  </a:moveTo>
                  <a:lnTo>
                    <a:pt x="1861" y="0"/>
                  </a:lnTo>
                  <a:lnTo>
                    <a:pt x="37695" y="5119"/>
                  </a:lnTo>
                  <a:lnTo>
                    <a:pt x="37695" y="0"/>
                  </a:lnTo>
                  <a:close/>
                </a:path>
                <a:path w="38100" h="5715">
                  <a:moveTo>
                    <a:pt x="1861" y="0"/>
                  </a:moveTo>
                  <a:lnTo>
                    <a:pt x="37695" y="5119"/>
                  </a:lnTo>
                  <a:lnTo>
                    <a:pt x="0" y="5119"/>
                  </a:lnTo>
                  <a:lnTo>
                    <a:pt x="186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4203244" y="124789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5584"/>
                  </a:moveTo>
                  <a:lnTo>
                    <a:pt x="38858" y="5584"/>
                  </a:lnTo>
                  <a:lnTo>
                    <a:pt x="1163" y="0"/>
                  </a:lnTo>
                  <a:lnTo>
                    <a:pt x="0" y="5584"/>
                  </a:lnTo>
                  <a:close/>
                </a:path>
                <a:path w="39370" h="5715">
                  <a:moveTo>
                    <a:pt x="1163" y="0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4203244" y="124789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8858" y="0"/>
                  </a:moveTo>
                  <a:lnTo>
                    <a:pt x="1163" y="0"/>
                  </a:lnTo>
                  <a:lnTo>
                    <a:pt x="38858" y="5584"/>
                  </a:lnTo>
                  <a:lnTo>
                    <a:pt x="38858" y="0"/>
                  </a:lnTo>
                  <a:close/>
                </a:path>
                <a:path w="39370" h="5715">
                  <a:moveTo>
                    <a:pt x="1163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116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4202779" y="125348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5584"/>
                  </a:moveTo>
                  <a:lnTo>
                    <a:pt x="39323" y="5584"/>
                  </a:lnTo>
                  <a:lnTo>
                    <a:pt x="465" y="0"/>
                  </a:lnTo>
                  <a:lnTo>
                    <a:pt x="0" y="5584"/>
                  </a:lnTo>
                  <a:close/>
                </a:path>
                <a:path w="39370" h="5715">
                  <a:moveTo>
                    <a:pt x="465" y="0"/>
                  </a:moveTo>
                  <a:lnTo>
                    <a:pt x="39323" y="5584"/>
                  </a:lnTo>
                  <a:lnTo>
                    <a:pt x="39323" y="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4202779" y="125348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9323" y="0"/>
                  </a:moveTo>
                  <a:lnTo>
                    <a:pt x="465" y="0"/>
                  </a:lnTo>
                  <a:lnTo>
                    <a:pt x="39323" y="5584"/>
                  </a:lnTo>
                  <a:lnTo>
                    <a:pt x="39323" y="0"/>
                  </a:lnTo>
                  <a:close/>
                </a:path>
                <a:path w="39370" h="5715">
                  <a:moveTo>
                    <a:pt x="465" y="0"/>
                  </a:moveTo>
                  <a:lnTo>
                    <a:pt x="39323" y="5584"/>
                  </a:lnTo>
                  <a:lnTo>
                    <a:pt x="0" y="5584"/>
                  </a:lnTo>
                  <a:lnTo>
                    <a:pt x="46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4242103" y="125906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4242103" y="125906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9091" y="0"/>
                  </a:moveTo>
                  <a:lnTo>
                    <a:pt x="0" y="0"/>
                  </a:lnTo>
                  <a:lnTo>
                    <a:pt x="38858" y="5584"/>
                  </a:lnTo>
                  <a:lnTo>
                    <a:pt x="39091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4242103" y="126464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7695" y="5351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0" y="5351"/>
                  </a:lnTo>
                  <a:lnTo>
                    <a:pt x="37695" y="5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4242103" y="126464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8858" y="0"/>
                  </a:moveTo>
                  <a:lnTo>
                    <a:pt x="0" y="0"/>
                  </a:lnTo>
                  <a:lnTo>
                    <a:pt x="37695" y="5351"/>
                  </a:lnTo>
                  <a:lnTo>
                    <a:pt x="38858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37695" y="5351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4242103" y="1270000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5601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0" y="5351"/>
                  </a:lnTo>
                  <a:lnTo>
                    <a:pt x="35601" y="5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4242103" y="1270001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37695" y="0"/>
                  </a:moveTo>
                  <a:lnTo>
                    <a:pt x="0" y="0"/>
                  </a:lnTo>
                  <a:lnTo>
                    <a:pt x="35601" y="5351"/>
                  </a:lnTo>
                  <a:lnTo>
                    <a:pt x="37695" y="0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35601" y="5351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4242103" y="1275352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0" y="0"/>
                  </a:moveTo>
                  <a:lnTo>
                    <a:pt x="33041" y="4886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  <a:path w="36195" h="5080">
                  <a:moveTo>
                    <a:pt x="0" y="0"/>
                  </a:moveTo>
                  <a:lnTo>
                    <a:pt x="0" y="4886"/>
                  </a:lnTo>
                  <a:lnTo>
                    <a:pt x="33041" y="4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4242103" y="1275352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35601" y="0"/>
                  </a:moveTo>
                  <a:lnTo>
                    <a:pt x="0" y="0"/>
                  </a:lnTo>
                  <a:lnTo>
                    <a:pt x="33041" y="4886"/>
                  </a:lnTo>
                  <a:lnTo>
                    <a:pt x="35601" y="0"/>
                  </a:lnTo>
                  <a:close/>
                </a:path>
                <a:path w="36195" h="5080">
                  <a:moveTo>
                    <a:pt x="0" y="0"/>
                  </a:moveTo>
                  <a:lnTo>
                    <a:pt x="33041" y="4886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4242103" y="1280239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4">
                  <a:moveTo>
                    <a:pt x="0" y="0"/>
                  </a:moveTo>
                  <a:lnTo>
                    <a:pt x="29551" y="4421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  <a:path w="33654" h="4444">
                  <a:moveTo>
                    <a:pt x="0" y="0"/>
                  </a:moveTo>
                  <a:lnTo>
                    <a:pt x="0" y="4421"/>
                  </a:lnTo>
                  <a:lnTo>
                    <a:pt x="29551" y="4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4242103" y="1280239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4">
                  <a:moveTo>
                    <a:pt x="33041" y="0"/>
                  </a:moveTo>
                  <a:lnTo>
                    <a:pt x="0" y="0"/>
                  </a:lnTo>
                  <a:lnTo>
                    <a:pt x="29551" y="4421"/>
                  </a:lnTo>
                  <a:lnTo>
                    <a:pt x="33041" y="0"/>
                  </a:lnTo>
                  <a:close/>
                </a:path>
                <a:path w="33654" h="4444">
                  <a:moveTo>
                    <a:pt x="0" y="0"/>
                  </a:moveTo>
                  <a:lnTo>
                    <a:pt x="29551" y="4421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4242103" y="1284660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0" y="0"/>
                  </a:moveTo>
                  <a:lnTo>
                    <a:pt x="25595" y="3955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  <a:path w="29845" h="4444">
                  <a:moveTo>
                    <a:pt x="0" y="0"/>
                  </a:moveTo>
                  <a:lnTo>
                    <a:pt x="0" y="3955"/>
                  </a:lnTo>
                  <a:lnTo>
                    <a:pt x="25595" y="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4242103" y="1284660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29551" y="0"/>
                  </a:moveTo>
                  <a:lnTo>
                    <a:pt x="0" y="0"/>
                  </a:lnTo>
                  <a:lnTo>
                    <a:pt x="25595" y="3955"/>
                  </a:lnTo>
                  <a:lnTo>
                    <a:pt x="29551" y="0"/>
                  </a:lnTo>
                  <a:close/>
                </a:path>
                <a:path w="29845" h="4444">
                  <a:moveTo>
                    <a:pt x="0" y="0"/>
                  </a:moveTo>
                  <a:lnTo>
                    <a:pt x="25595" y="3955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4242103" y="1288615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09">
                  <a:moveTo>
                    <a:pt x="0" y="0"/>
                  </a:moveTo>
                  <a:lnTo>
                    <a:pt x="21174" y="3490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  <a:path w="26035" h="3809">
                  <a:moveTo>
                    <a:pt x="0" y="0"/>
                  </a:moveTo>
                  <a:lnTo>
                    <a:pt x="0" y="3490"/>
                  </a:lnTo>
                  <a:lnTo>
                    <a:pt x="21174" y="3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4242103" y="1288615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09">
                  <a:moveTo>
                    <a:pt x="25595" y="0"/>
                  </a:moveTo>
                  <a:lnTo>
                    <a:pt x="0" y="0"/>
                  </a:lnTo>
                  <a:lnTo>
                    <a:pt x="21174" y="3490"/>
                  </a:lnTo>
                  <a:lnTo>
                    <a:pt x="25595" y="0"/>
                  </a:lnTo>
                  <a:close/>
                </a:path>
                <a:path w="26035" h="3809">
                  <a:moveTo>
                    <a:pt x="0" y="0"/>
                  </a:moveTo>
                  <a:lnTo>
                    <a:pt x="21174" y="3490"/>
                  </a:lnTo>
                  <a:lnTo>
                    <a:pt x="0" y="349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4242103" y="1292106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0" y="0"/>
                  </a:moveTo>
                  <a:lnTo>
                    <a:pt x="16288" y="2559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  <a:path w="21589" h="3175">
                  <a:moveTo>
                    <a:pt x="0" y="0"/>
                  </a:moveTo>
                  <a:lnTo>
                    <a:pt x="0" y="2559"/>
                  </a:lnTo>
                  <a:lnTo>
                    <a:pt x="16288" y="25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4242103" y="1292106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21174" y="0"/>
                  </a:moveTo>
                  <a:lnTo>
                    <a:pt x="0" y="0"/>
                  </a:lnTo>
                  <a:lnTo>
                    <a:pt x="16288" y="2559"/>
                  </a:lnTo>
                  <a:lnTo>
                    <a:pt x="21174" y="0"/>
                  </a:lnTo>
                  <a:close/>
                </a:path>
                <a:path w="21589" h="3175">
                  <a:moveTo>
                    <a:pt x="0" y="0"/>
                  </a:moveTo>
                  <a:lnTo>
                    <a:pt x="16288" y="2559"/>
                  </a:lnTo>
                  <a:lnTo>
                    <a:pt x="0" y="25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4242103" y="1294665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10" h="2540">
                  <a:moveTo>
                    <a:pt x="0" y="0"/>
                  </a:moveTo>
                  <a:lnTo>
                    <a:pt x="10936" y="2094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  <a:path w="16510" h="2540">
                  <a:moveTo>
                    <a:pt x="0" y="0"/>
                  </a:moveTo>
                  <a:lnTo>
                    <a:pt x="0" y="2094"/>
                  </a:lnTo>
                  <a:lnTo>
                    <a:pt x="10936" y="20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4242103" y="1294665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10" h="2540">
                  <a:moveTo>
                    <a:pt x="16288" y="0"/>
                  </a:moveTo>
                  <a:lnTo>
                    <a:pt x="0" y="0"/>
                  </a:lnTo>
                  <a:lnTo>
                    <a:pt x="10936" y="2094"/>
                  </a:lnTo>
                  <a:lnTo>
                    <a:pt x="16288" y="0"/>
                  </a:lnTo>
                  <a:close/>
                </a:path>
                <a:path w="16510" h="2540">
                  <a:moveTo>
                    <a:pt x="0" y="0"/>
                  </a:moveTo>
                  <a:lnTo>
                    <a:pt x="10936" y="2094"/>
                  </a:lnTo>
                  <a:lnTo>
                    <a:pt x="0" y="209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4242103" y="1296759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5">
                  <a:moveTo>
                    <a:pt x="0" y="1163"/>
                  </a:moveTo>
                  <a:lnTo>
                    <a:pt x="0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4" h="1905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4242103" y="1296759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5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  <a:path w="5714" h="1905">
                  <a:moveTo>
                    <a:pt x="0" y="1163"/>
                  </a:moveTo>
                  <a:lnTo>
                    <a:pt x="5584" y="1163"/>
                  </a:lnTo>
                  <a:lnTo>
                    <a:pt x="0" y="1628"/>
                  </a:lnTo>
                  <a:lnTo>
                    <a:pt x="0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4242103" y="1296759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0"/>
                  </a:moveTo>
                  <a:lnTo>
                    <a:pt x="5584" y="1163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4242103" y="1296759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0"/>
                  </a:moveTo>
                  <a:lnTo>
                    <a:pt x="10936" y="0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4202779" y="1219740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40">
                  <a:moveTo>
                    <a:pt x="78415" y="39207"/>
                  </a:moveTo>
                  <a:lnTo>
                    <a:pt x="75334" y="23946"/>
                  </a:lnTo>
                  <a:lnTo>
                    <a:pt x="66931" y="11483"/>
                  </a:lnTo>
                  <a:lnTo>
                    <a:pt x="54469" y="3081"/>
                  </a:lnTo>
                  <a:lnTo>
                    <a:pt x="39207" y="0"/>
                  </a:lnTo>
                  <a:lnTo>
                    <a:pt x="23946" y="3081"/>
                  </a:lnTo>
                  <a:lnTo>
                    <a:pt x="11483" y="11483"/>
                  </a:lnTo>
                  <a:lnTo>
                    <a:pt x="3081" y="23946"/>
                  </a:lnTo>
                  <a:lnTo>
                    <a:pt x="0" y="39207"/>
                  </a:lnTo>
                  <a:lnTo>
                    <a:pt x="3081" y="54468"/>
                  </a:lnTo>
                  <a:lnTo>
                    <a:pt x="11483" y="66931"/>
                  </a:lnTo>
                  <a:lnTo>
                    <a:pt x="23946" y="75334"/>
                  </a:lnTo>
                  <a:lnTo>
                    <a:pt x="39207" y="78415"/>
                  </a:lnTo>
                  <a:lnTo>
                    <a:pt x="54469" y="75334"/>
                  </a:lnTo>
                  <a:lnTo>
                    <a:pt x="66931" y="66931"/>
                  </a:lnTo>
                  <a:lnTo>
                    <a:pt x="75334" y="54468"/>
                  </a:lnTo>
                  <a:lnTo>
                    <a:pt x="78415" y="39207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4202779" y="1219740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40">
                  <a:moveTo>
                    <a:pt x="39323" y="78647"/>
                  </a:moveTo>
                  <a:lnTo>
                    <a:pt x="39323" y="0"/>
                  </a:lnTo>
                </a:path>
                <a:path w="78739" h="78740">
                  <a:moveTo>
                    <a:pt x="78415" y="39323"/>
                  </a:moveTo>
                  <a:lnTo>
                    <a:pt x="0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0" name="object 160" descr=""/>
          <p:cNvSpPr txBox="1"/>
          <p:nvPr/>
        </p:nvSpPr>
        <p:spPr>
          <a:xfrm>
            <a:off x="4290367" y="1159033"/>
            <a:ext cx="174625" cy="2006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540">
              <a:lnSpc>
                <a:spcPct val="104400"/>
              </a:lnSpc>
              <a:spcBef>
                <a:spcPts val="95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61" name="object 161" descr=""/>
          <p:cNvGrpSpPr/>
          <p:nvPr/>
        </p:nvGrpSpPr>
        <p:grpSpPr>
          <a:xfrm>
            <a:off x="4167241" y="826118"/>
            <a:ext cx="6165850" cy="570230"/>
            <a:chOff x="4167241" y="826118"/>
            <a:chExt cx="6165850" cy="570230"/>
          </a:xfrm>
        </p:grpSpPr>
        <p:sp>
          <p:nvSpPr>
            <p:cNvPr id="162" name="object 162" descr=""/>
            <p:cNvSpPr/>
            <p:nvPr/>
          </p:nvSpPr>
          <p:spPr>
            <a:xfrm>
              <a:off x="4242103" y="1189258"/>
              <a:ext cx="321945" cy="196215"/>
            </a:xfrm>
            <a:custGeom>
              <a:avLst/>
              <a:gdLst/>
              <a:ahLst/>
              <a:cxnLst/>
              <a:rect l="l" t="t" r="r" b="b"/>
              <a:pathLst>
                <a:path w="321945" h="196215">
                  <a:moveTo>
                    <a:pt x="0" y="139611"/>
                  </a:moveTo>
                  <a:lnTo>
                    <a:pt x="0" y="0"/>
                  </a:lnTo>
                </a:path>
                <a:path w="321945" h="196215">
                  <a:moveTo>
                    <a:pt x="321805" y="143334"/>
                  </a:moveTo>
                  <a:lnTo>
                    <a:pt x="321805" y="1956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4526678" y="1356792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37229" y="33972"/>
                  </a:moveTo>
                  <a:lnTo>
                    <a:pt x="74459" y="8144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4526678" y="1356793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29" h="34290">
                  <a:moveTo>
                    <a:pt x="37229" y="33972"/>
                  </a:moveTo>
                  <a:lnTo>
                    <a:pt x="68875" y="0"/>
                  </a:lnTo>
                  <a:lnTo>
                    <a:pt x="74459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4167876" y="1259064"/>
              <a:ext cx="396240" cy="73660"/>
            </a:xfrm>
            <a:custGeom>
              <a:avLst/>
              <a:gdLst/>
              <a:ahLst/>
              <a:cxnLst/>
              <a:rect l="l" t="t" r="r" b="b"/>
              <a:pathLst>
                <a:path w="396239" h="73659">
                  <a:moveTo>
                    <a:pt x="396032" y="73528"/>
                  </a:moveTo>
                  <a:lnTo>
                    <a:pt x="396032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10330807" y="999154"/>
              <a:ext cx="0" cy="395605"/>
            </a:xfrm>
            <a:custGeom>
              <a:avLst/>
              <a:gdLst/>
              <a:ahLst/>
              <a:cxnLst/>
              <a:rect l="l" t="t" r="r" b="b"/>
              <a:pathLst>
                <a:path w="0" h="395605">
                  <a:moveTo>
                    <a:pt x="0" y="395101"/>
                  </a:moveTo>
                  <a:lnTo>
                    <a:pt x="0" y="0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9657179" y="1120849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69">
                  <a:moveTo>
                    <a:pt x="0" y="0"/>
                  </a:moveTo>
                  <a:lnTo>
                    <a:pt x="302492" y="0"/>
                  </a:lnTo>
                </a:path>
                <a:path w="302895" h="267969">
                  <a:moveTo>
                    <a:pt x="0" y="11634"/>
                  </a:moveTo>
                  <a:lnTo>
                    <a:pt x="302492" y="11634"/>
                  </a:lnTo>
                </a:path>
                <a:path w="302895" h="267969">
                  <a:moveTo>
                    <a:pt x="0" y="23268"/>
                  </a:moveTo>
                  <a:lnTo>
                    <a:pt x="302492" y="23268"/>
                  </a:lnTo>
                </a:path>
                <a:path w="302895" h="267969">
                  <a:moveTo>
                    <a:pt x="0" y="34902"/>
                  </a:moveTo>
                  <a:lnTo>
                    <a:pt x="302492" y="34902"/>
                  </a:lnTo>
                </a:path>
                <a:path w="302895" h="267969">
                  <a:moveTo>
                    <a:pt x="0" y="46537"/>
                  </a:moveTo>
                  <a:lnTo>
                    <a:pt x="302492" y="46537"/>
                  </a:lnTo>
                </a:path>
                <a:path w="302895" h="267969">
                  <a:moveTo>
                    <a:pt x="0" y="58171"/>
                  </a:moveTo>
                  <a:lnTo>
                    <a:pt x="302492" y="58171"/>
                  </a:lnTo>
                </a:path>
                <a:path w="302895" h="267969">
                  <a:moveTo>
                    <a:pt x="0" y="69805"/>
                  </a:moveTo>
                  <a:lnTo>
                    <a:pt x="302492" y="69805"/>
                  </a:lnTo>
                </a:path>
                <a:path w="302895" h="267969">
                  <a:moveTo>
                    <a:pt x="0" y="81440"/>
                  </a:moveTo>
                  <a:lnTo>
                    <a:pt x="302492" y="81440"/>
                  </a:lnTo>
                </a:path>
                <a:path w="302895" h="267969">
                  <a:moveTo>
                    <a:pt x="0" y="93074"/>
                  </a:moveTo>
                  <a:lnTo>
                    <a:pt x="302492" y="93074"/>
                  </a:lnTo>
                </a:path>
                <a:path w="302895" h="267969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69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69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69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69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69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69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69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69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69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69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69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69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69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69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9657179" y="1109214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9308150" y="1120849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69">
                  <a:moveTo>
                    <a:pt x="0" y="0"/>
                  </a:moveTo>
                  <a:lnTo>
                    <a:pt x="302492" y="0"/>
                  </a:lnTo>
                </a:path>
                <a:path w="302895" h="267969">
                  <a:moveTo>
                    <a:pt x="0" y="11634"/>
                  </a:moveTo>
                  <a:lnTo>
                    <a:pt x="302492" y="11634"/>
                  </a:lnTo>
                </a:path>
                <a:path w="302895" h="267969">
                  <a:moveTo>
                    <a:pt x="0" y="23268"/>
                  </a:moveTo>
                  <a:lnTo>
                    <a:pt x="302492" y="23268"/>
                  </a:lnTo>
                </a:path>
                <a:path w="302895" h="267969">
                  <a:moveTo>
                    <a:pt x="0" y="34902"/>
                  </a:moveTo>
                  <a:lnTo>
                    <a:pt x="302492" y="34902"/>
                  </a:lnTo>
                </a:path>
                <a:path w="302895" h="267969">
                  <a:moveTo>
                    <a:pt x="0" y="46537"/>
                  </a:moveTo>
                  <a:lnTo>
                    <a:pt x="302492" y="46537"/>
                  </a:lnTo>
                </a:path>
                <a:path w="302895" h="267969">
                  <a:moveTo>
                    <a:pt x="0" y="58171"/>
                  </a:moveTo>
                  <a:lnTo>
                    <a:pt x="302492" y="58171"/>
                  </a:lnTo>
                </a:path>
                <a:path w="302895" h="267969">
                  <a:moveTo>
                    <a:pt x="0" y="69805"/>
                  </a:moveTo>
                  <a:lnTo>
                    <a:pt x="302492" y="69805"/>
                  </a:lnTo>
                </a:path>
                <a:path w="302895" h="267969">
                  <a:moveTo>
                    <a:pt x="0" y="81440"/>
                  </a:moveTo>
                  <a:lnTo>
                    <a:pt x="302492" y="81440"/>
                  </a:lnTo>
                </a:path>
                <a:path w="302895" h="267969">
                  <a:moveTo>
                    <a:pt x="0" y="93074"/>
                  </a:moveTo>
                  <a:lnTo>
                    <a:pt x="302492" y="93074"/>
                  </a:lnTo>
                </a:path>
                <a:path w="302895" h="267969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69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69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69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69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69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69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69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69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69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69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69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69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69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69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9308150" y="1109214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8959120" y="1120849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69">
                  <a:moveTo>
                    <a:pt x="0" y="0"/>
                  </a:moveTo>
                  <a:lnTo>
                    <a:pt x="302492" y="0"/>
                  </a:lnTo>
                </a:path>
                <a:path w="302895" h="267969">
                  <a:moveTo>
                    <a:pt x="0" y="11634"/>
                  </a:moveTo>
                  <a:lnTo>
                    <a:pt x="302492" y="11634"/>
                  </a:lnTo>
                </a:path>
                <a:path w="302895" h="267969">
                  <a:moveTo>
                    <a:pt x="0" y="23268"/>
                  </a:moveTo>
                  <a:lnTo>
                    <a:pt x="302492" y="23268"/>
                  </a:lnTo>
                </a:path>
                <a:path w="302895" h="267969">
                  <a:moveTo>
                    <a:pt x="0" y="34902"/>
                  </a:moveTo>
                  <a:lnTo>
                    <a:pt x="302492" y="34902"/>
                  </a:lnTo>
                </a:path>
                <a:path w="302895" h="267969">
                  <a:moveTo>
                    <a:pt x="0" y="46537"/>
                  </a:moveTo>
                  <a:lnTo>
                    <a:pt x="302492" y="46537"/>
                  </a:lnTo>
                </a:path>
                <a:path w="302895" h="267969">
                  <a:moveTo>
                    <a:pt x="0" y="58171"/>
                  </a:moveTo>
                  <a:lnTo>
                    <a:pt x="302492" y="58171"/>
                  </a:lnTo>
                </a:path>
                <a:path w="302895" h="267969">
                  <a:moveTo>
                    <a:pt x="0" y="69805"/>
                  </a:moveTo>
                  <a:lnTo>
                    <a:pt x="302492" y="69805"/>
                  </a:lnTo>
                </a:path>
                <a:path w="302895" h="267969">
                  <a:moveTo>
                    <a:pt x="0" y="81440"/>
                  </a:moveTo>
                  <a:lnTo>
                    <a:pt x="302492" y="81440"/>
                  </a:lnTo>
                </a:path>
                <a:path w="302895" h="267969">
                  <a:moveTo>
                    <a:pt x="0" y="93074"/>
                  </a:moveTo>
                  <a:lnTo>
                    <a:pt x="302492" y="93074"/>
                  </a:lnTo>
                </a:path>
                <a:path w="302895" h="267969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69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69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69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69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69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69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69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69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69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69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69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69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69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69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8959120" y="1109214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8610091" y="1120849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69">
                  <a:moveTo>
                    <a:pt x="0" y="0"/>
                  </a:moveTo>
                  <a:lnTo>
                    <a:pt x="302492" y="0"/>
                  </a:lnTo>
                </a:path>
                <a:path w="302895" h="267969">
                  <a:moveTo>
                    <a:pt x="0" y="11634"/>
                  </a:moveTo>
                  <a:lnTo>
                    <a:pt x="302492" y="11634"/>
                  </a:lnTo>
                </a:path>
                <a:path w="302895" h="267969">
                  <a:moveTo>
                    <a:pt x="0" y="23268"/>
                  </a:moveTo>
                  <a:lnTo>
                    <a:pt x="302492" y="23268"/>
                  </a:lnTo>
                </a:path>
                <a:path w="302895" h="267969">
                  <a:moveTo>
                    <a:pt x="0" y="34902"/>
                  </a:moveTo>
                  <a:lnTo>
                    <a:pt x="302492" y="34902"/>
                  </a:lnTo>
                </a:path>
                <a:path w="302895" h="267969">
                  <a:moveTo>
                    <a:pt x="0" y="46537"/>
                  </a:moveTo>
                  <a:lnTo>
                    <a:pt x="302492" y="46537"/>
                  </a:lnTo>
                </a:path>
                <a:path w="302895" h="267969">
                  <a:moveTo>
                    <a:pt x="0" y="58171"/>
                  </a:moveTo>
                  <a:lnTo>
                    <a:pt x="302492" y="58171"/>
                  </a:lnTo>
                </a:path>
                <a:path w="302895" h="267969">
                  <a:moveTo>
                    <a:pt x="0" y="69805"/>
                  </a:moveTo>
                  <a:lnTo>
                    <a:pt x="302492" y="69805"/>
                  </a:lnTo>
                </a:path>
                <a:path w="302895" h="267969">
                  <a:moveTo>
                    <a:pt x="0" y="81440"/>
                  </a:moveTo>
                  <a:lnTo>
                    <a:pt x="302492" y="81440"/>
                  </a:lnTo>
                </a:path>
                <a:path w="302895" h="267969">
                  <a:moveTo>
                    <a:pt x="0" y="93074"/>
                  </a:moveTo>
                  <a:lnTo>
                    <a:pt x="302492" y="93074"/>
                  </a:lnTo>
                </a:path>
                <a:path w="302895" h="267969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69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69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69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69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69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69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69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69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69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69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69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69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69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69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8610091" y="1109214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8261062" y="1120849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69">
                  <a:moveTo>
                    <a:pt x="0" y="0"/>
                  </a:moveTo>
                  <a:lnTo>
                    <a:pt x="302492" y="0"/>
                  </a:lnTo>
                </a:path>
                <a:path w="302895" h="267969">
                  <a:moveTo>
                    <a:pt x="0" y="11634"/>
                  </a:moveTo>
                  <a:lnTo>
                    <a:pt x="302492" y="11634"/>
                  </a:lnTo>
                </a:path>
                <a:path w="302895" h="267969">
                  <a:moveTo>
                    <a:pt x="0" y="23268"/>
                  </a:moveTo>
                  <a:lnTo>
                    <a:pt x="302492" y="23268"/>
                  </a:lnTo>
                </a:path>
                <a:path w="302895" h="267969">
                  <a:moveTo>
                    <a:pt x="0" y="34902"/>
                  </a:moveTo>
                  <a:lnTo>
                    <a:pt x="302492" y="34902"/>
                  </a:lnTo>
                </a:path>
                <a:path w="302895" h="267969">
                  <a:moveTo>
                    <a:pt x="0" y="46537"/>
                  </a:moveTo>
                  <a:lnTo>
                    <a:pt x="302492" y="46537"/>
                  </a:lnTo>
                </a:path>
                <a:path w="302895" h="267969">
                  <a:moveTo>
                    <a:pt x="0" y="58171"/>
                  </a:moveTo>
                  <a:lnTo>
                    <a:pt x="302492" y="58171"/>
                  </a:lnTo>
                </a:path>
                <a:path w="302895" h="267969">
                  <a:moveTo>
                    <a:pt x="0" y="69805"/>
                  </a:moveTo>
                  <a:lnTo>
                    <a:pt x="302492" y="69805"/>
                  </a:lnTo>
                </a:path>
                <a:path w="302895" h="267969">
                  <a:moveTo>
                    <a:pt x="0" y="81440"/>
                  </a:moveTo>
                  <a:lnTo>
                    <a:pt x="302492" y="81440"/>
                  </a:lnTo>
                </a:path>
                <a:path w="302895" h="267969">
                  <a:moveTo>
                    <a:pt x="0" y="93074"/>
                  </a:moveTo>
                  <a:lnTo>
                    <a:pt x="302492" y="93074"/>
                  </a:lnTo>
                </a:path>
                <a:path w="302895" h="267969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69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69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69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69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69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69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69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69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69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69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69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69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69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69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8261062" y="1109214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7912032" y="1120849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69">
                  <a:moveTo>
                    <a:pt x="0" y="0"/>
                  </a:moveTo>
                  <a:lnTo>
                    <a:pt x="302492" y="0"/>
                  </a:lnTo>
                </a:path>
                <a:path w="302895" h="267969">
                  <a:moveTo>
                    <a:pt x="0" y="11634"/>
                  </a:moveTo>
                  <a:lnTo>
                    <a:pt x="302492" y="11634"/>
                  </a:lnTo>
                </a:path>
                <a:path w="302895" h="267969">
                  <a:moveTo>
                    <a:pt x="0" y="23268"/>
                  </a:moveTo>
                  <a:lnTo>
                    <a:pt x="302492" y="23268"/>
                  </a:lnTo>
                </a:path>
                <a:path w="302895" h="267969">
                  <a:moveTo>
                    <a:pt x="0" y="34902"/>
                  </a:moveTo>
                  <a:lnTo>
                    <a:pt x="302492" y="34902"/>
                  </a:lnTo>
                </a:path>
                <a:path w="302895" h="267969">
                  <a:moveTo>
                    <a:pt x="0" y="46537"/>
                  </a:moveTo>
                  <a:lnTo>
                    <a:pt x="302492" y="46537"/>
                  </a:lnTo>
                </a:path>
                <a:path w="302895" h="267969">
                  <a:moveTo>
                    <a:pt x="0" y="58171"/>
                  </a:moveTo>
                  <a:lnTo>
                    <a:pt x="302492" y="58171"/>
                  </a:lnTo>
                </a:path>
                <a:path w="302895" h="267969">
                  <a:moveTo>
                    <a:pt x="0" y="69805"/>
                  </a:moveTo>
                  <a:lnTo>
                    <a:pt x="302492" y="69805"/>
                  </a:lnTo>
                </a:path>
                <a:path w="302895" h="267969">
                  <a:moveTo>
                    <a:pt x="0" y="81440"/>
                  </a:moveTo>
                  <a:lnTo>
                    <a:pt x="302492" y="81440"/>
                  </a:lnTo>
                </a:path>
                <a:path w="302895" h="267969">
                  <a:moveTo>
                    <a:pt x="0" y="93074"/>
                  </a:moveTo>
                  <a:lnTo>
                    <a:pt x="302492" y="93074"/>
                  </a:lnTo>
                </a:path>
                <a:path w="302895" h="267969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69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69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69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69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69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69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69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69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69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69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69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69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69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69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7912032" y="1109214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7563003" y="1120849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69">
                  <a:moveTo>
                    <a:pt x="0" y="0"/>
                  </a:moveTo>
                  <a:lnTo>
                    <a:pt x="302492" y="0"/>
                  </a:lnTo>
                </a:path>
                <a:path w="302895" h="267969">
                  <a:moveTo>
                    <a:pt x="0" y="11634"/>
                  </a:moveTo>
                  <a:lnTo>
                    <a:pt x="302492" y="11634"/>
                  </a:lnTo>
                </a:path>
                <a:path w="302895" h="267969">
                  <a:moveTo>
                    <a:pt x="0" y="23268"/>
                  </a:moveTo>
                  <a:lnTo>
                    <a:pt x="302492" y="23268"/>
                  </a:lnTo>
                </a:path>
                <a:path w="302895" h="267969">
                  <a:moveTo>
                    <a:pt x="0" y="34902"/>
                  </a:moveTo>
                  <a:lnTo>
                    <a:pt x="302492" y="34902"/>
                  </a:lnTo>
                </a:path>
                <a:path w="302895" h="267969">
                  <a:moveTo>
                    <a:pt x="0" y="46537"/>
                  </a:moveTo>
                  <a:lnTo>
                    <a:pt x="302492" y="46537"/>
                  </a:lnTo>
                </a:path>
                <a:path w="302895" h="267969">
                  <a:moveTo>
                    <a:pt x="0" y="58171"/>
                  </a:moveTo>
                  <a:lnTo>
                    <a:pt x="302492" y="58171"/>
                  </a:lnTo>
                </a:path>
                <a:path w="302895" h="267969">
                  <a:moveTo>
                    <a:pt x="0" y="69805"/>
                  </a:moveTo>
                  <a:lnTo>
                    <a:pt x="302492" y="69805"/>
                  </a:lnTo>
                </a:path>
                <a:path w="302895" h="267969">
                  <a:moveTo>
                    <a:pt x="0" y="81440"/>
                  </a:moveTo>
                  <a:lnTo>
                    <a:pt x="302492" y="81440"/>
                  </a:lnTo>
                </a:path>
                <a:path w="302895" h="267969">
                  <a:moveTo>
                    <a:pt x="0" y="93074"/>
                  </a:moveTo>
                  <a:lnTo>
                    <a:pt x="302492" y="93074"/>
                  </a:lnTo>
                </a:path>
                <a:path w="302895" h="267969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69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69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69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69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69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69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69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69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69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69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69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69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69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69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7563003" y="1109214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7213973" y="1120849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69">
                  <a:moveTo>
                    <a:pt x="0" y="0"/>
                  </a:moveTo>
                  <a:lnTo>
                    <a:pt x="302492" y="0"/>
                  </a:lnTo>
                </a:path>
                <a:path w="302895" h="267969">
                  <a:moveTo>
                    <a:pt x="0" y="11634"/>
                  </a:moveTo>
                  <a:lnTo>
                    <a:pt x="302492" y="11634"/>
                  </a:lnTo>
                </a:path>
                <a:path w="302895" h="267969">
                  <a:moveTo>
                    <a:pt x="0" y="23268"/>
                  </a:moveTo>
                  <a:lnTo>
                    <a:pt x="302492" y="23268"/>
                  </a:lnTo>
                </a:path>
                <a:path w="302895" h="267969">
                  <a:moveTo>
                    <a:pt x="0" y="34902"/>
                  </a:moveTo>
                  <a:lnTo>
                    <a:pt x="302492" y="34902"/>
                  </a:lnTo>
                </a:path>
                <a:path w="302895" h="267969">
                  <a:moveTo>
                    <a:pt x="0" y="46537"/>
                  </a:moveTo>
                  <a:lnTo>
                    <a:pt x="302492" y="46537"/>
                  </a:lnTo>
                </a:path>
                <a:path w="302895" h="267969">
                  <a:moveTo>
                    <a:pt x="0" y="58171"/>
                  </a:moveTo>
                  <a:lnTo>
                    <a:pt x="302492" y="58171"/>
                  </a:lnTo>
                </a:path>
                <a:path w="302895" h="267969">
                  <a:moveTo>
                    <a:pt x="0" y="69805"/>
                  </a:moveTo>
                  <a:lnTo>
                    <a:pt x="302492" y="69805"/>
                  </a:lnTo>
                </a:path>
                <a:path w="302895" h="267969">
                  <a:moveTo>
                    <a:pt x="0" y="81440"/>
                  </a:moveTo>
                  <a:lnTo>
                    <a:pt x="302492" y="81440"/>
                  </a:lnTo>
                </a:path>
                <a:path w="302895" h="267969">
                  <a:moveTo>
                    <a:pt x="0" y="93074"/>
                  </a:moveTo>
                  <a:lnTo>
                    <a:pt x="302492" y="93074"/>
                  </a:lnTo>
                </a:path>
                <a:path w="302895" h="267969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69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69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69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69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69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69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69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69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69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69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69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69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69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69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7213973" y="1109214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6864943" y="1120849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69">
                  <a:moveTo>
                    <a:pt x="0" y="0"/>
                  </a:moveTo>
                  <a:lnTo>
                    <a:pt x="302492" y="0"/>
                  </a:lnTo>
                </a:path>
                <a:path w="302895" h="267969">
                  <a:moveTo>
                    <a:pt x="0" y="11634"/>
                  </a:moveTo>
                  <a:lnTo>
                    <a:pt x="302492" y="11634"/>
                  </a:lnTo>
                </a:path>
                <a:path w="302895" h="267969">
                  <a:moveTo>
                    <a:pt x="0" y="23268"/>
                  </a:moveTo>
                  <a:lnTo>
                    <a:pt x="302492" y="23268"/>
                  </a:lnTo>
                </a:path>
                <a:path w="302895" h="267969">
                  <a:moveTo>
                    <a:pt x="0" y="34902"/>
                  </a:moveTo>
                  <a:lnTo>
                    <a:pt x="302492" y="34902"/>
                  </a:lnTo>
                </a:path>
                <a:path w="302895" h="267969">
                  <a:moveTo>
                    <a:pt x="0" y="46537"/>
                  </a:moveTo>
                  <a:lnTo>
                    <a:pt x="302492" y="46537"/>
                  </a:lnTo>
                </a:path>
                <a:path w="302895" h="267969">
                  <a:moveTo>
                    <a:pt x="0" y="58171"/>
                  </a:moveTo>
                  <a:lnTo>
                    <a:pt x="302492" y="58171"/>
                  </a:lnTo>
                </a:path>
                <a:path w="302895" h="267969">
                  <a:moveTo>
                    <a:pt x="0" y="69805"/>
                  </a:moveTo>
                  <a:lnTo>
                    <a:pt x="302492" y="69805"/>
                  </a:lnTo>
                </a:path>
                <a:path w="302895" h="267969">
                  <a:moveTo>
                    <a:pt x="0" y="81440"/>
                  </a:moveTo>
                  <a:lnTo>
                    <a:pt x="302492" y="81440"/>
                  </a:lnTo>
                </a:path>
                <a:path w="302895" h="267969">
                  <a:moveTo>
                    <a:pt x="0" y="93074"/>
                  </a:moveTo>
                  <a:lnTo>
                    <a:pt x="302492" y="93074"/>
                  </a:lnTo>
                </a:path>
                <a:path w="302895" h="267969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69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69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69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69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69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69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69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69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69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69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69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69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69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69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6864943" y="1109214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6515914" y="1120849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69">
                  <a:moveTo>
                    <a:pt x="0" y="0"/>
                  </a:moveTo>
                  <a:lnTo>
                    <a:pt x="302492" y="0"/>
                  </a:lnTo>
                </a:path>
                <a:path w="302895" h="267969">
                  <a:moveTo>
                    <a:pt x="0" y="11634"/>
                  </a:moveTo>
                  <a:lnTo>
                    <a:pt x="302492" y="11634"/>
                  </a:lnTo>
                </a:path>
                <a:path w="302895" h="267969">
                  <a:moveTo>
                    <a:pt x="0" y="23268"/>
                  </a:moveTo>
                  <a:lnTo>
                    <a:pt x="302492" y="23268"/>
                  </a:lnTo>
                </a:path>
                <a:path w="302895" h="267969">
                  <a:moveTo>
                    <a:pt x="0" y="34902"/>
                  </a:moveTo>
                  <a:lnTo>
                    <a:pt x="302492" y="34902"/>
                  </a:lnTo>
                </a:path>
                <a:path w="302895" h="267969">
                  <a:moveTo>
                    <a:pt x="0" y="46537"/>
                  </a:moveTo>
                  <a:lnTo>
                    <a:pt x="302492" y="46537"/>
                  </a:lnTo>
                </a:path>
                <a:path w="302895" h="267969">
                  <a:moveTo>
                    <a:pt x="0" y="58171"/>
                  </a:moveTo>
                  <a:lnTo>
                    <a:pt x="302492" y="58171"/>
                  </a:lnTo>
                </a:path>
                <a:path w="302895" h="267969">
                  <a:moveTo>
                    <a:pt x="0" y="69805"/>
                  </a:moveTo>
                  <a:lnTo>
                    <a:pt x="302492" y="69805"/>
                  </a:lnTo>
                </a:path>
                <a:path w="302895" h="267969">
                  <a:moveTo>
                    <a:pt x="0" y="81440"/>
                  </a:moveTo>
                  <a:lnTo>
                    <a:pt x="302492" y="81440"/>
                  </a:lnTo>
                </a:path>
                <a:path w="302895" h="267969">
                  <a:moveTo>
                    <a:pt x="0" y="93074"/>
                  </a:moveTo>
                  <a:lnTo>
                    <a:pt x="302492" y="93074"/>
                  </a:lnTo>
                </a:path>
                <a:path w="302895" h="267969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69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69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69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69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69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69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69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69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69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69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69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69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69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69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6515914" y="1109214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6166884" y="1120849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69">
                  <a:moveTo>
                    <a:pt x="0" y="0"/>
                  </a:moveTo>
                  <a:lnTo>
                    <a:pt x="302492" y="0"/>
                  </a:lnTo>
                </a:path>
                <a:path w="302895" h="267969">
                  <a:moveTo>
                    <a:pt x="0" y="11634"/>
                  </a:moveTo>
                  <a:lnTo>
                    <a:pt x="302492" y="11634"/>
                  </a:lnTo>
                </a:path>
                <a:path w="302895" h="267969">
                  <a:moveTo>
                    <a:pt x="0" y="23268"/>
                  </a:moveTo>
                  <a:lnTo>
                    <a:pt x="302492" y="23268"/>
                  </a:lnTo>
                </a:path>
                <a:path w="302895" h="267969">
                  <a:moveTo>
                    <a:pt x="0" y="34902"/>
                  </a:moveTo>
                  <a:lnTo>
                    <a:pt x="302492" y="34902"/>
                  </a:lnTo>
                </a:path>
                <a:path w="302895" h="267969">
                  <a:moveTo>
                    <a:pt x="0" y="46537"/>
                  </a:moveTo>
                  <a:lnTo>
                    <a:pt x="302492" y="46537"/>
                  </a:lnTo>
                </a:path>
                <a:path w="302895" h="267969">
                  <a:moveTo>
                    <a:pt x="0" y="58171"/>
                  </a:moveTo>
                  <a:lnTo>
                    <a:pt x="302492" y="58171"/>
                  </a:lnTo>
                </a:path>
                <a:path w="302895" h="267969">
                  <a:moveTo>
                    <a:pt x="0" y="69805"/>
                  </a:moveTo>
                  <a:lnTo>
                    <a:pt x="302492" y="69805"/>
                  </a:lnTo>
                </a:path>
                <a:path w="302895" h="267969">
                  <a:moveTo>
                    <a:pt x="0" y="81440"/>
                  </a:moveTo>
                  <a:lnTo>
                    <a:pt x="302492" y="81440"/>
                  </a:lnTo>
                </a:path>
                <a:path w="302895" h="267969">
                  <a:moveTo>
                    <a:pt x="0" y="93074"/>
                  </a:moveTo>
                  <a:lnTo>
                    <a:pt x="302492" y="93074"/>
                  </a:lnTo>
                </a:path>
                <a:path w="302895" h="267969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69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69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69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69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69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69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69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69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69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69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69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69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69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69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6166884" y="1109214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5817855" y="1120849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69">
                  <a:moveTo>
                    <a:pt x="0" y="0"/>
                  </a:moveTo>
                  <a:lnTo>
                    <a:pt x="302492" y="0"/>
                  </a:lnTo>
                </a:path>
                <a:path w="302895" h="267969">
                  <a:moveTo>
                    <a:pt x="0" y="11634"/>
                  </a:moveTo>
                  <a:lnTo>
                    <a:pt x="302492" y="11634"/>
                  </a:lnTo>
                </a:path>
                <a:path w="302895" h="267969">
                  <a:moveTo>
                    <a:pt x="0" y="23268"/>
                  </a:moveTo>
                  <a:lnTo>
                    <a:pt x="302492" y="23268"/>
                  </a:lnTo>
                </a:path>
                <a:path w="302895" h="267969">
                  <a:moveTo>
                    <a:pt x="0" y="34902"/>
                  </a:moveTo>
                  <a:lnTo>
                    <a:pt x="302492" y="34902"/>
                  </a:lnTo>
                </a:path>
                <a:path w="302895" h="267969">
                  <a:moveTo>
                    <a:pt x="0" y="46537"/>
                  </a:moveTo>
                  <a:lnTo>
                    <a:pt x="302492" y="46537"/>
                  </a:lnTo>
                </a:path>
                <a:path w="302895" h="267969">
                  <a:moveTo>
                    <a:pt x="0" y="58171"/>
                  </a:moveTo>
                  <a:lnTo>
                    <a:pt x="302492" y="58171"/>
                  </a:lnTo>
                </a:path>
                <a:path w="302895" h="267969">
                  <a:moveTo>
                    <a:pt x="0" y="69805"/>
                  </a:moveTo>
                  <a:lnTo>
                    <a:pt x="302492" y="69805"/>
                  </a:lnTo>
                </a:path>
                <a:path w="302895" h="267969">
                  <a:moveTo>
                    <a:pt x="0" y="81440"/>
                  </a:moveTo>
                  <a:lnTo>
                    <a:pt x="302492" y="81440"/>
                  </a:lnTo>
                </a:path>
                <a:path w="302895" h="267969">
                  <a:moveTo>
                    <a:pt x="0" y="93074"/>
                  </a:moveTo>
                  <a:lnTo>
                    <a:pt x="302492" y="93074"/>
                  </a:lnTo>
                </a:path>
                <a:path w="302895" h="267969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69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69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69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69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69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69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69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69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69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69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69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69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69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69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5817855" y="1109214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5468825" y="1120849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69">
                  <a:moveTo>
                    <a:pt x="0" y="0"/>
                  </a:moveTo>
                  <a:lnTo>
                    <a:pt x="302492" y="0"/>
                  </a:lnTo>
                </a:path>
                <a:path w="302895" h="267969">
                  <a:moveTo>
                    <a:pt x="0" y="11634"/>
                  </a:moveTo>
                  <a:lnTo>
                    <a:pt x="302492" y="11634"/>
                  </a:lnTo>
                </a:path>
                <a:path w="302895" h="267969">
                  <a:moveTo>
                    <a:pt x="0" y="23268"/>
                  </a:moveTo>
                  <a:lnTo>
                    <a:pt x="302492" y="23268"/>
                  </a:lnTo>
                </a:path>
                <a:path w="302895" h="267969">
                  <a:moveTo>
                    <a:pt x="0" y="34902"/>
                  </a:moveTo>
                  <a:lnTo>
                    <a:pt x="302492" y="34902"/>
                  </a:lnTo>
                </a:path>
                <a:path w="302895" h="267969">
                  <a:moveTo>
                    <a:pt x="0" y="46537"/>
                  </a:moveTo>
                  <a:lnTo>
                    <a:pt x="302492" y="46537"/>
                  </a:lnTo>
                </a:path>
                <a:path w="302895" h="267969">
                  <a:moveTo>
                    <a:pt x="0" y="58171"/>
                  </a:moveTo>
                  <a:lnTo>
                    <a:pt x="302492" y="58171"/>
                  </a:lnTo>
                </a:path>
                <a:path w="302895" h="267969">
                  <a:moveTo>
                    <a:pt x="0" y="69805"/>
                  </a:moveTo>
                  <a:lnTo>
                    <a:pt x="302492" y="69805"/>
                  </a:lnTo>
                </a:path>
                <a:path w="302895" h="267969">
                  <a:moveTo>
                    <a:pt x="0" y="81440"/>
                  </a:moveTo>
                  <a:lnTo>
                    <a:pt x="302492" y="81440"/>
                  </a:lnTo>
                </a:path>
                <a:path w="302895" h="267969">
                  <a:moveTo>
                    <a:pt x="0" y="93074"/>
                  </a:moveTo>
                  <a:lnTo>
                    <a:pt x="302492" y="93074"/>
                  </a:lnTo>
                </a:path>
                <a:path w="302895" h="267969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69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69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69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69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69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69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69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69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69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69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69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69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69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69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5468825" y="1109214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5119796" y="1120849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69">
                  <a:moveTo>
                    <a:pt x="0" y="0"/>
                  </a:moveTo>
                  <a:lnTo>
                    <a:pt x="302492" y="0"/>
                  </a:lnTo>
                </a:path>
                <a:path w="302895" h="267969">
                  <a:moveTo>
                    <a:pt x="0" y="11634"/>
                  </a:moveTo>
                  <a:lnTo>
                    <a:pt x="302492" y="11634"/>
                  </a:lnTo>
                </a:path>
                <a:path w="302895" h="267969">
                  <a:moveTo>
                    <a:pt x="0" y="23268"/>
                  </a:moveTo>
                  <a:lnTo>
                    <a:pt x="302492" y="23268"/>
                  </a:lnTo>
                </a:path>
                <a:path w="302895" h="267969">
                  <a:moveTo>
                    <a:pt x="0" y="34902"/>
                  </a:moveTo>
                  <a:lnTo>
                    <a:pt x="302492" y="34902"/>
                  </a:lnTo>
                </a:path>
                <a:path w="302895" h="267969">
                  <a:moveTo>
                    <a:pt x="0" y="46537"/>
                  </a:moveTo>
                  <a:lnTo>
                    <a:pt x="302492" y="46537"/>
                  </a:lnTo>
                </a:path>
                <a:path w="302895" h="267969">
                  <a:moveTo>
                    <a:pt x="0" y="58171"/>
                  </a:moveTo>
                  <a:lnTo>
                    <a:pt x="302492" y="58171"/>
                  </a:lnTo>
                </a:path>
                <a:path w="302895" h="267969">
                  <a:moveTo>
                    <a:pt x="0" y="69805"/>
                  </a:moveTo>
                  <a:lnTo>
                    <a:pt x="302492" y="69805"/>
                  </a:lnTo>
                </a:path>
                <a:path w="302895" h="267969">
                  <a:moveTo>
                    <a:pt x="0" y="81440"/>
                  </a:moveTo>
                  <a:lnTo>
                    <a:pt x="302492" y="81440"/>
                  </a:lnTo>
                </a:path>
                <a:path w="302895" h="267969">
                  <a:moveTo>
                    <a:pt x="0" y="93074"/>
                  </a:moveTo>
                  <a:lnTo>
                    <a:pt x="302492" y="93074"/>
                  </a:lnTo>
                </a:path>
                <a:path w="302895" h="267969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69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69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69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69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69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69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69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69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69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69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69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69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69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69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5119796" y="1109214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10006209" y="1120849"/>
              <a:ext cx="279400" cy="267970"/>
            </a:xfrm>
            <a:custGeom>
              <a:avLst/>
              <a:gdLst/>
              <a:ahLst/>
              <a:cxnLst/>
              <a:rect l="l" t="t" r="r" b="b"/>
              <a:pathLst>
                <a:path w="279400" h="267969">
                  <a:moveTo>
                    <a:pt x="0" y="0"/>
                  </a:moveTo>
                  <a:lnTo>
                    <a:pt x="279223" y="0"/>
                  </a:lnTo>
                </a:path>
                <a:path w="279400" h="267969">
                  <a:moveTo>
                    <a:pt x="0" y="11634"/>
                  </a:moveTo>
                  <a:lnTo>
                    <a:pt x="279223" y="11634"/>
                  </a:lnTo>
                </a:path>
                <a:path w="279400" h="267969">
                  <a:moveTo>
                    <a:pt x="0" y="23268"/>
                  </a:moveTo>
                  <a:lnTo>
                    <a:pt x="279223" y="23268"/>
                  </a:lnTo>
                </a:path>
                <a:path w="279400" h="267969">
                  <a:moveTo>
                    <a:pt x="0" y="34902"/>
                  </a:moveTo>
                  <a:lnTo>
                    <a:pt x="279223" y="34902"/>
                  </a:lnTo>
                </a:path>
                <a:path w="279400" h="267969">
                  <a:moveTo>
                    <a:pt x="0" y="46537"/>
                  </a:moveTo>
                  <a:lnTo>
                    <a:pt x="279223" y="46537"/>
                  </a:lnTo>
                </a:path>
                <a:path w="279400" h="267969">
                  <a:moveTo>
                    <a:pt x="0" y="58171"/>
                  </a:moveTo>
                  <a:lnTo>
                    <a:pt x="279223" y="58171"/>
                  </a:lnTo>
                </a:path>
                <a:path w="279400" h="267969">
                  <a:moveTo>
                    <a:pt x="0" y="69805"/>
                  </a:moveTo>
                  <a:lnTo>
                    <a:pt x="279223" y="69805"/>
                  </a:lnTo>
                </a:path>
                <a:path w="279400" h="267969">
                  <a:moveTo>
                    <a:pt x="0" y="81440"/>
                  </a:moveTo>
                  <a:lnTo>
                    <a:pt x="279223" y="81440"/>
                  </a:lnTo>
                </a:path>
                <a:path w="279400" h="267969">
                  <a:moveTo>
                    <a:pt x="0" y="93074"/>
                  </a:moveTo>
                  <a:lnTo>
                    <a:pt x="279223" y="93074"/>
                  </a:lnTo>
                </a:path>
                <a:path w="279400" h="267969">
                  <a:moveTo>
                    <a:pt x="0" y="104708"/>
                  </a:moveTo>
                  <a:lnTo>
                    <a:pt x="279223" y="104708"/>
                  </a:lnTo>
                </a:path>
                <a:path w="279400" h="267969">
                  <a:moveTo>
                    <a:pt x="0" y="116343"/>
                  </a:moveTo>
                  <a:lnTo>
                    <a:pt x="279223" y="116343"/>
                  </a:lnTo>
                </a:path>
                <a:path w="279400" h="267969">
                  <a:moveTo>
                    <a:pt x="0" y="127977"/>
                  </a:moveTo>
                  <a:lnTo>
                    <a:pt x="279223" y="127977"/>
                  </a:lnTo>
                </a:path>
                <a:path w="279400" h="267969">
                  <a:moveTo>
                    <a:pt x="0" y="139611"/>
                  </a:moveTo>
                  <a:lnTo>
                    <a:pt x="279223" y="139611"/>
                  </a:lnTo>
                </a:path>
                <a:path w="279400" h="267969">
                  <a:moveTo>
                    <a:pt x="0" y="151246"/>
                  </a:moveTo>
                  <a:lnTo>
                    <a:pt x="279223" y="151246"/>
                  </a:lnTo>
                </a:path>
                <a:path w="279400" h="267969">
                  <a:moveTo>
                    <a:pt x="0" y="162880"/>
                  </a:moveTo>
                  <a:lnTo>
                    <a:pt x="279223" y="162880"/>
                  </a:lnTo>
                </a:path>
                <a:path w="279400" h="267969">
                  <a:moveTo>
                    <a:pt x="0" y="174514"/>
                  </a:moveTo>
                  <a:lnTo>
                    <a:pt x="279223" y="174514"/>
                  </a:lnTo>
                </a:path>
                <a:path w="279400" h="267969">
                  <a:moveTo>
                    <a:pt x="0" y="186149"/>
                  </a:moveTo>
                  <a:lnTo>
                    <a:pt x="279223" y="186149"/>
                  </a:lnTo>
                </a:path>
                <a:path w="279400" h="267969">
                  <a:moveTo>
                    <a:pt x="0" y="197783"/>
                  </a:moveTo>
                  <a:lnTo>
                    <a:pt x="279223" y="197783"/>
                  </a:lnTo>
                </a:path>
                <a:path w="279400" h="267969">
                  <a:moveTo>
                    <a:pt x="0" y="209417"/>
                  </a:moveTo>
                  <a:lnTo>
                    <a:pt x="279223" y="209417"/>
                  </a:lnTo>
                </a:path>
                <a:path w="279400" h="267969">
                  <a:moveTo>
                    <a:pt x="0" y="221052"/>
                  </a:moveTo>
                  <a:lnTo>
                    <a:pt x="279223" y="221052"/>
                  </a:lnTo>
                </a:path>
                <a:path w="279400" h="267969">
                  <a:moveTo>
                    <a:pt x="0" y="232686"/>
                  </a:moveTo>
                  <a:lnTo>
                    <a:pt x="279223" y="232686"/>
                  </a:lnTo>
                </a:path>
                <a:path w="279400" h="267969">
                  <a:moveTo>
                    <a:pt x="0" y="244320"/>
                  </a:moveTo>
                  <a:lnTo>
                    <a:pt x="279223" y="244320"/>
                  </a:lnTo>
                </a:path>
                <a:path w="279400" h="267969">
                  <a:moveTo>
                    <a:pt x="0" y="255954"/>
                  </a:moveTo>
                  <a:lnTo>
                    <a:pt x="279223" y="255954"/>
                  </a:lnTo>
                </a:path>
                <a:path w="279400" h="267969">
                  <a:moveTo>
                    <a:pt x="0" y="267589"/>
                  </a:moveTo>
                  <a:lnTo>
                    <a:pt x="279223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10006209" y="1109214"/>
              <a:ext cx="279400" cy="285115"/>
            </a:xfrm>
            <a:custGeom>
              <a:avLst/>
              <a:gdLst/>
              <a:ahLst/>
              <a:cxnLst/>
              <a:rect l="l" t="t" r="r" b="b"/>
              <a:pathLst>
                <a:path w="279400" h="285115">
                  <a:moveTo>
                    <a:pt x="0" y="285040"/>
                  </a:moveTo>
                  <a:lnTo>
                    <a:pt x="0" y="0"/>
                  </a:lnTo>
                  <a:lnTo>
                    <a:pt x="279223" y="0"/>
                  </a:lnTo>
                  <a:lnTo>
                    <a:pt x="279223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4794035" y="1120849"/>
              <a:ext cx="279400" cy="267970"/>
            </a:xfrm>
            <a:custGeom>
              <a:avLst/>
              <a:gdLst/>
              <a:ahLst/>
              <a:cxnLst/>
              <a:rect l="l" t="t" r="r" b="b"/>
              <a:pathLst>
                <a:path w="279400" h="267969">
                  <a:moveTo>
                    <a:pt x="0" y="0"/>
                  </a:moveTo>
                  <a:lnTo>
                    <a:pt x="279223" y="0"/>
                  </a:lnTo>
                </a:path>
                <a:path w="279400" h="267969">
                  <a:moveTo>
                    <a:pt x="0" y="11634"/>
                  </a:moveTo>
                  <a:lnTo>
                    <a:pt x="279223" y="11634"/>
                  </a:lnTo>
                </a:path>
                <a:path w="279400" h="267969">
                  <a:moveTo>
                    <a:pt x="0" y="23268"/>
                  </a:moveTo>
                  <a:lnTo>
                    <a:pt x="279223" y="23268"/>
                  </a:lnTo>
                </a:path>
                <a:path w="279400" h="267969">
                  <a:moveTo>
                    <a:pt x="0" y="34902"/>
                  </a:moveTo>
                  <a:lnTo>
                    <a:pt x="279223" y="34902"/>
                  </a:lnTo>
                </a:path>
                <a:path w="279400" h="267969">
                  <a:moveTo>
                    <a:pt x="0" y="46537"/>
                  </a:moveTo>
                  <a:lnTo>
                    <a:pt x="279223" y="46537"/>
                  </a:lnTo>
                </a:path>
                <a:path w="279400" h="267969">
                  <a:moveTo>
                    <a:pt x="0" y="58171"/>
                  </a:moveTo>
                  <a:lnTo>
                    <a:pt x="279223" y="58171"/>
                  </a:lnTo>
                </a:path>
                <a:path w="279400" h="267969">
                  <a:moveTo>
                    <a:pt x="0" y="69805"/>
                  </a:moveTo>
                  <a:lnTo>
                    <a:pt x="279223" y="69805"/>
                  </a:lnTo>
                </a:path>
                <a:path w="279400" h="267969">
                  <a:moveTo>
                    <a:pt x="0" y="81440"/>
                  </a:moveTo>
                  <a:lnTo>
                    <a:pt x="279223" y="81440"/>
                  </a:lnTo>
                </a:path>
                <a:path w="279400" h="267969">
                  <a:moveTo>
                    <a:pt x="0" y="93074"/>
                  </a:moveTo>
                  <a:lnTo>
                    <a:pt x="279223" y="93074"/>
                  </a:lnTo>
                </a:path>
                <a:path w="279400" h="267969">
                  <a:moveTo>
                    <a:pt x="0" y="104708"/>
                  </a:moveTo>
                  <a:lnTo>
                    <a:pt x="279223" y="104708"/>
                  </a:lnTo>
                </a:path>
                <a:path w="279400" h="267969">
                  <a:moveTo>
                    <a:pt x="0" y="116343"/>
                  </a:moveTo>
                  <a:lnTo>
                    <a:pt x="279223" y="116343"/>
                  </a:lnTo>
                </a:path>
                <a:path w="279400" h="267969">
                  <a:moveTo>
                    <a:pt x="0" y="127977"/>
                  </a:moveTo>
                  <a:lnTo>
                    <a:pt x="279223" y="127977"/>
                  </a:lnTo>
                </a:path>
                <a:path w="279400" h="267969">
                  <a:moveTo>
                    <a:pt x="0" y="139611"/>
                  </a:moveTo>
                  <a:lnTo>
                    <a:pt x="279223" y="139611"/>
                  </a:lnTo>
                </a:path>
                <a:path w="279400" h="267969">
                  <a:moveTo>
                    <a:pt x="0" y="151246"/>
                  </a:moveTo>
                  <a:lnTo>
                    <a:pt x="279223" y="151246"/>
                  </a:lnTo>
                </a:path>
                <a:path w="279400" h="267969">
                  <a:moveTo>
                    <a:pt x="0" y="162880"/>
                  </a:moveTo>
                  <a:lnTo>
                    <a:pt x="279223" y="162880"/>
                  </a:lnTo>
                </a:path>
                <a:path w="279400" h="267969">
                  <a:moveTo>
                    <a:pt x="0" y="174514"/>
                  </a:moveTo>
                  <a:lnTo>
                    <a:pt x="279223" y="174514"/>
                  </a:lnTo>
                </a:path>
                <a:path w="279400" h="267969">
                  <a:moveTo>
                    <a:pt x="0" y="186149"/>
                  </a:moveTo>
                  <a:lnTo>
                    <a:pt x="279223" y="186149"/>
                  </a:lnTo>
                </a:path>
                <a:path w="279400" h="267969">
                  <a:moveTo>
                    <a:pt x="0" y="197783"/>
                  </a:moveTo>
                  <a:lnTo>
                    <a:pt x="279223" y="197783"/>
                  </a:lnTo>
                </a:path>
                <a:path w="279400" h="267969">
                  <a:moveTo>
                    <a:pt x="0" y="209417"/>
                  </a:moveTo>
                  <a:lnTo>
                    <a:pt x="279223" y="209417"/>
                  </a:lnTo>
                </a:path>
                <a:path w="279400" h="267969">
                  <a:moveTo>
                    <a:pt x="0" y="221052"/>
                  </a:moveTo>
                  <a:lnTo>
                    <a:pt x="279223" y="221052"/>
                  </a:lnTo>
                </a:path>
                <a:path w="279400" h="267969">
                  <a:moveTo>
                    <a:pt x="0" y="232686"/>
                  </a:moveTo>
                  <a:lnTo>
                    <a:pt x="279223" y="232686"/>
                  </a:lnTo>
                </a:path>
                <a:path w="279400" h="267969">
                  <a:moveTo>
                    <a:pt x="0" y="244320"/>
                  </a:moveTo>
                  <a:lnTo>
                    <a:pt x="279223" y="244320"/>
                  </a:lnTo>
                </a:path>
                <a:path w="279400" h="267969">
                  <a:moveTo>
                    <a:pt x="0" y="255954"/>
                  </a:moveTo>
                  <a:lnTo>
                    <a:pt x="279223" y="255954"/>
                  </a:lnTo>
                </a:path>
                <a:path w="279400" h="267969">
                  <a:moveTo>
                    <a:pt x="0" y="267589"/>
                  </a:moveTo>
                  <a:lnTo>
                    <a:pt x="279223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4794035" y="1109214"/>
              <a:ext cx="279400" cy="285115"/>
            </a:xfrm>
            <a:custGeom>
              <a:avLst/>
              <a:gdLst/>
              <a:ahLst/>
              <a:cxnLst/>
              <a:rect l="l" t="t" r="r" b="b"/>
              <a:pathLst>
                <a:path w="279400" h="285115">
                  <a:moveTo>
                    <a:pt x="0" y="285040"/>
                  </a:moveTo>
                  <a:lnTo>
                    <a:pt x="0" y="0"/>
                  </a:lnTo>
                  <a:lnTo>
                    <a:pt x="279223" y="0"/>
                  </a:lnTo>
                  <a:lnTo>
                    <a:pt x="279223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4746334" y="999154"/>
              <a:ext cx="5584825" cy="0"/>
            </a:xfrm>
            <a:custGeom>
              <a:avLst/>
              <a:gdLst/>
              <a:ahLst/>
              <a:cxnLst/>
              <a:rect l="l" t="t" r="r" b="b"/>
              <a:pathLst>
                <a:path w="5584825" h="0">
                  <a:moveTo>
                    <a:pt x="0" y="0"/>
                  </a:moveTo>
                  <a:lnTo>
                    <a:pt x="5584472" y="0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4746334" y="1028472"/>
              <a:ext cx="5584825" cy="33655"/>
            </a:xfrm>
            <a:custGeom>
              <a:avLst/>
              <a:gdLst/>
              <a:ahLst/>
              <a:cxnLst/>
              <a:rect l="l" t="t" r="r" b="b"/>
              <a:pathLst>
                <a:path w="5584825" h="33655">
                  <a:moveTo>
                    <a:pt x="0" y="0"/>
                  </a:moveTo>
                  <a:lnTo>
                    <a:pt x="5584472" y="0"/>
                  </a:lnTo>
                </a:path>
                <a:path w="5584825" h="33655">
                  <a:moveTo>
                    <a:pt x="0" y="33274"/>
                  </a:moveTo>
                  <a:lnTo>
                    <a:pt x="5584472" y="33274"/>
                  </a:lnTo>
                </a:path>
                <a:path w="5584825" h="33655">
                  <a:moveTo>
                    <a:pt x="0" y="6515"/>
                  </a:moveTo>
                  <a:lnTo>
                    <a:pt x="5584472" y="6515"/>
                  </a:lnTo>
                </a:path>
                <a:path w="5584825" h="33655">
                  <a:moveTo>
                    <a:pt x="0" y="12332"/>
                  </a:moveTo>
                  <a:lnTo>
                    <a:pt x="5584472" y="123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4801713" y="999154"/>
              <a:ext cx="5497195" cy="29845"/>
            </a:xfrm>
            <a:custGeom>
              <a:avLst/>
              <a:gdLst/>
              <a:ahLst/>
              <a:cxnLst/>
              <a:rect l="l" t="t" r="r" b="b"/>
              <a:pathLst>
                <a:path w="5497195" h="29844">
                  <a:moveTo>
                    <a:pt x="0" y="29318"/>
                  </a:moveTo>
                  <a:lnTo>
                    <a:pt x="0" y="0"/>
                  </a:lnTo>
                </a:path>
                <a:path w="5497195" h="29844">
                  <a:moveTo>
                    <a:pt x="52354" y="29318"/>
                  </a:moveTo>
                  <a:lnTo>
                    <a:pt x="52354" y="0"/>
                  </a:lnTo>
                </a:path>
                <a:path w="5497195" h="29844">
                  <a:moveTo>
                    <a:pt x="104708" y="29318"/>
                  </a:moveTo>
                  <a:lnTo>
                    <a:pt x="104708" y="0"/>
                  </a:lnTo>
                </a:path>
                <a:path w="5497195" h="29844">
                  <a:moveTo>
                    <a:pt x="157063" y="29318"/>
                  </a:moveTo>
                  <a:lnTo>
                    <a:pt x="157063" y="0"/>
                  </a:lnTo>
                </a:path>
                <a:path w="5497195" h="29844">
                  <a:moveTo>
                    <a:pt x="209417" y="29318"/>
                  </a:moveTo>
                  <a:lnTo>
                    <a:pt x="209417" y="0"/>
                  </a:lnTo>
                </a:path>
                <a:path w="5497195" h="29844">
                  <a:moveTo>
                    <a:pt x="261772" y="29318"/>
                  </a:moveTo>
                  <a:lnTo>
                    <a:pt x="261772" y="0"/>
                  </a:lnTo>
                </a:path>
                <a:path w="5497195" h="29844">
                  <a:moveTo>
                    <a:pt x="314126" y="29318"/>
                  </a:moveTo>
                  <a:lnTo>
                    <a:pt x="314126" y="0"/>
                  </a:lnTo>
                </a:path>
                <a:path w="5497195" h="29844">
                  <a:moveTo>
                    <a:pt x="366481" y="29318"/>
                  </a:moveTo>
                  <a:lnTo>
                    <a:pt x="366481" y="0"/>
                  </a:lnTo>
                </a:path>
                <a:path w="5497195" h="29844">
                  <a:moveTo>
                    <a:pt x="418835" y="29318"/>
                  </a:moveTo>
                  <a:lnTo>
                    <a:pt x="418835" y="0"/>
                  </a:lnTo>
                </a:path>
                <a:path w="5497195" h="29844">
                  <a:moveTo>
                    <a:pt x="471189" y="29318"/>
                  </a:moveTo>
                  <a:lnTo>
                    <a:pt x="471189" y="0"/>
                  </a:lnTo>
                </a:path>
                <a:path w="5497195" h="29844">
                  <a:moveTo>
                    <a:pt x="523544" y="29318"/>
                  </a:moveTo>
                  <a:lnTo>
                    <a:pt x="523544" y="0"/>
                  </a:lnTo>
                </a:path>
                <a:path w="5497195" h="29844">
                  <a:moveTo>
                    <a:pt x="575898" y="29318"/>
                  </a:moveTo>
                  <a:lnTo>
                    <a:pt x="575898" y="0"/>
                  </a:lnTo>
                </a:path>
                <a:path w="5497195" h="29844">
                  <a:moveTo>
                    <a:pt x="628253" y="29318"/>
                  </a:moveTo>
                  <a:lnTo>
                    <a:pt x="628253" y="0"/>
                  </a:lnTo>
                </a:path>
                <a:path w="5497195" h="29844">
                  <a:moveTo>
                    <a:pt x="680607" y="29318"/>
                  </a:moveTo>
                  <a:lnTo>
                    <a:pt x="680607" y="0"/>
                  </a:lnTo>
                </a:path>
                <a:path w="5497195" h="29844">
                  <a:moveTo>
                    <a:pt x="732962" y="29318"/>
                  </a:moveTo>
                  <a:lnTo>
                    <a:pt x="732962" y="0"/>
                  </a:lnTo>
                </a:path>
                <a:path w="5497195" h="29844">
                  <a:moveTo>
                    <a:pt x="785316" y="29318"/>
                  </a:moveTo>
                  <a:lnTo>
                    <a:pt x="785316" y="0"/>
                  </a:lnTo>
                </a:path>
                <a:path w="5497195" h="29844">
                  <a:moveTo>
                    <a:pt x="837670" y="29318"/>
                  </a:moveTo>
                  <a:lnTo>
                    <a:pt x="837670" y="0"/>
                  </a:lnTo>
                </a:path>
                <a:path w="5497195" h="29844">
                  <a:moveTo>
                    <a:pt x="890025" y="29318"/>
                  </a:moveTo>
                  <a:lnTo>
                    <a:pt x="890025" y="0"/>
                  </a:lnTo>
                </a:path>
                <a:path w="5497195" h="29844">
                  <a:moveTo>
                    <a:pt x="942379" y="29318"/>
                  </a:moveTo>
                  <a:lnTo>
                    <a:pt x="942379" y="0"/>
                  </a:lnTo>
                </a:path>
                <a:path w="5497195" h="29844">
                  <a:moveTo>
                    <a:pt x="994734" y="29318"/>
                  </a:moveTo>
                  <a:lnTo>
                    <a:pt x="994734" y="0"/>
                  </a:lnTo>
                </a:path>
                <a:path w="5497195" h="29844">
                  <a:moveTo>
                    <a:pt x="1047088" y="29318"/>
                  </a:moveTo>
                  <a:lnTo>
                    <a:pt x="1047088" y="0"/>
                  </a:lnTo>
                </a:path>
                <a:path w="5497195" h="29844">
                  <a:moveTo>
                    <a:pt x="1099443" y="29318"/>
                  </a:moveTo>
                  <a:lnTo>
                    <a:pt x="1099443" y="0"/>
                  </a:lnTo>
                </a:path>
                <a:path w="5497195" h="29844">
                  <a:moveTo>
                    <a:pt x="1151797" y="29318"/>
                  </a:moveTo>
                  <a:lnTo>
                    <a:pt x="1151797" y="0"/>
                  </a:lnTo>
                </a:path>
                <a:path w="5497195" h="29844">
                  <a:moveTo>
                    <a:pt x="1204151" y="29318"/>
                  </a:moveTo>
                  <a:lnTo>
                    <a:pt x="1204151" y="0"/>
                  </a:lnTo>
                </a:path>
                <a:path w="5497195" h="29844">
                  <a:moveTo>
                    <a:pt x="1256506" y="29318"/>
                  </a:moveTo>
                  <a:lnTo>
                    <a:pt x="1256506" y="0"/>
                  </a:lnTo>
                </a:path>
                <a:path w="5497195" h="29844">
                  <a:moveTo>
                    <a:pt x="1308860" y="29318"/>
                  </a:moveTo>
                  <a:lnTo>
                    <a:pt x="1308860" y="0"/>
                  </a:lnTo>
                </a:path>
                <a:path w="5497195" h="29844">
                  <a:moveTo>
                    <a:pt x="1361215" y="29318"/>
                  </a:moveTo>
                  <a:lnTo>
                    <a:pt x="1361215" y="0"/>
                  </a:lnTo>
                </a:path>
                <a:path w="5497195" h="29844">
                  <a:moveTo>
                    <a:pt x="1413569" y="29318"/>
                  </a:moveTo>
                  <a:lnTo>
                    <a:pt x="1413569" y="0"/>
                  </a:lnTo>
                </a:path>
                <a:path w="5497195" h="29844">
                  <a:moveTo>
                    <a:pt x="1465924" y="29318"/>
                  </a:moveTo>
                  <a:lnTo>
                    <a:pt x="1465924" y="0"/>
                  </a:lnTo>
                </a:path>
                <a:path w="5497195" h="29844">
                  <a:moveTo>
                    <a:pt x="1518278" y="29318"/>
                  </a:moveTo>
                  <a:lnTo>
                    <a:pt x="1518278" y="0"/>
                  </a:lnTo>
                </a:path>
                <a:path w="5497195" h="29844">
                  <a:moveTo>
                    <a:pt x="1570632" y="29318"/>
                  </a:moveTo>
                  <a:lnTo>
                    <a:pt x="1570632" y="0"/>
                  </a:lnTo>
                </a:path>
                <a:path w="5497195" h="29844">
                  <a:moveTo>
                    <a:pt x="1622987" y="29318"/>
                  </a:moveTo>
                  <a:lnTo>
                    <a:pt x="1622987" y="0"/>
                  </a:lnTo>
                </a:path>
                <a:path w="5497195" h="29844">
                  <a:moveTo>
                    <a:pt x="1675341" y="29318"/>
                  </a:moveTo>
                  <a:lnTo>
                    <a:pt x="1675341" y="0"/>
                  </a:lnTo>
                </a:path>
                <a:path w="5497195" h="29844">
                  <a:moveTo>
                    <a:pt x="1727696" y="29318"/>
                  </a:moveTo>
                  <a:lnTo>
                    <a:pt x="1727696" y="0"/>
                  </a:lnTo>
                </a:path>
                <a:path w="5497195" h="29844">
                  <a:moveTo>
                    <a:pt x="1780050" y="29318"/>
                  </a:moveTo>
                  <a:lnTo>
                    <a:pt x="1780050" y="0"/>
                  </a:lnTo>
                </a:path>
                <a:path w="5497195" h="29844">
                  <a:moveTo>
                    <a:pt x="1832405" y="29318"/>
                  </a:moveTo>
                  <a:lnTo>
                    <a:pt x="1832405" y="0"/>
                  </a:lnTo>
                </a:path>
                <a:path w="5497195" h="29844">
                  <a:moveTo>
                    <a:pt x="1884759" y="29318"/>
                  </a:moveTo>
                  <a:lnTo>
                    <a:pt x="1884759" y="0"/>
                  </a:lnTo>
                </a:path>
                <a:path w="5497195" h="29844">
                  <a:moveTo>
                    <a:pt x="1937113" y="29318"/>
                  </a:moveTo>
                  <a:lnTo>
                    <a:pt x="1937113" y="0"/>
                  </a:lnTo>
                </a:path>
                <a:path w="5497195" h="29844">
                  <a:moveTo>
                    <a:pt x="1989468" y="29318"/>
                  </a:moveTo>
                  <a:lnTo>
                    <a:pt x="1989468" y="0"/>
                  </a:lnTo>
                </a:path>
                <a:path w="5497195" h="29844">
                  <a:moveTo>
                    <a:pt x="2041822" y="29318"/>
                  </a:moveTo>
                  <a:lnTo>
                    <a:pt x="2041822" y="0"/>
                  </a:lnTo>
                </a:path>
                <a:path w="5497195" h="29844">
                  <a:moveTo>
                    <a:pt x="2094177" y="29318"/>
                  </a:moveTo>
                  <a:lnTo>
                    <a:pt x="2094177" y="0"/>
                  </a:lnTo>
                </a:path>
                <a:path w="5497195" h="29844">
                  <a:moveTo>
                    <a:pt x="2146531" y="29318"/>
                  </a:moveTo>
                  <a:lnTo>
                    <a:pt x="2146531" y="0"/>
                  </a:lnTo>
                </a:path>
                <a:path w="5497195" h="29844">
                  <a:moveTo>
                    <a:pt x="2198886" y="29318"/>
                  </a:moveTo>
                  <a:lnTo>
                    <a:pt x="2198886" y="0"/>
                  </a:lnTo>
                </a:path>
                <a:path w="5497195" h="29844">
                  <a:moveTo>
                    <a:pt x="2251240" y="29318"/>
                  </a:moveTo>
                  <a:lnTo>
                    <a:pt x="2251240" y="0"/>
                  </a:lnTo>
                </a:path>
                <a:path w="5497195" h="29844">
                  <a:moveTo>
                    <a:pt x="2303594" y="29318"/>
                  </a:moveTo>
                  <a:lnTo>
                    <a:pt x="2303594" y="0"/>
                  </a:lnTo>
                </a:path>
                <a:path w="5497195" h="29844">
                  <a:moveTo>
                    <a:pt x="2355949" y="29318"/>
                  </a:moveTo>
                  <a:lnTo>
                    <a:pt x="2355949" y="0"/>
                  </a:lnTo>
                </a:path>
                <a:path w="5497195" h="29844">
                  <a:moveTo>
                    <a:pt x="2408303" y="29318"/>
                  </a:moveTo>
                  <a:lnTo>
                    <a:pt x="2408303" y="0"/>
                  </a:lnTo>
                </a:path>
                <a:path w="5497195" h="29844">
                  <a:moveTo>
                    <a:pt x="2460658" y="29318"/>
                  </a:moveTo>
                  <a:lnTo>
                    <a:pt x="2460658" y="0"/>
                  </a:lnTo>
                </a:path>
                <a:path w="5497195" h="29844">
                  <a:moveTo>
                    <a:pt x="2513012" y="29318"/>
                  </a:moveTo>
                  <a:lnTo>
                    <a:pt x="2513012" y="0"/>
                  </a:lnTo>
                </a:path>
                <a:path w="5497195" h="29844">
                  <a:moveTo>
                    <a:pt x="2565367" y="29318"/>
                  </a:moveTo>
                  <a:lnTo>
                    <a:pt x="2565367" y="0"/>
                  </a:lnTo>
                </a:path>
                <a:path w="5497195" h="29844">
                  <a:moveTo>
                    <a:pt x="2617721" y="29318"/>
                  </a:moveTo>
                  <a:lnTo>
                    <a:pt x="2617721" y="0"/>
                  </a:lnTo>
                </a:path>
                <a:path w="5497195" h="29844">
                  <a:moveTo>
                    <a:pt x="2670075" y="29318"/>
                  </a:moveTo>
                  <a:lnTo>
                    <a:pt x="2670075" y="0"/>
                  </a:lnTo>
                </a:path>
                <a:path w="5497195" h="29844">
                  <a:moveTo>
                    <a:pt x="2722430" y="29318"/>
                  </a:moveTo>
                  <a:lnTo>
                    <a:pt x="2722430" y="0"/>
                  </a:lnTo>
                </a:path>
                <a:path w="5497195" h="29844">
                  <a:moveTo>
                    <a:pt x="2774784" y="29318"/>
                  </a:moveTo>
                  <a:lnTo>
                    <a:pt x="2774784" y="0"/>
                  </a:lnTo>
                </a:path>
                <a:path w="5497195" h="29844">
                  <a:moveTo>
                    <a:pt x="2827139" y="29318"/>
                  </a:moveTo>
                  <a:lnTo>
                    <a:pt x="2827139" y="0"/>
                  </a:lnTo>
                </a:path>
                <a:path w="5497195" h="29844">
                  <a:moveTo>
                    <a:pt x="2879493" y="29318"/>
                  </a:moveTo>
                  <a:lnTo>
                    <a:pt x="2879493" y="0"/>
                  </a:lnTo>
                </a:path>
                <a:path w="5497195" h="29844">
                  <a:moveTo>
                    <a:pt x="2931848" y="29318"/>
                  </a:moveTo>
                  <a:lnTo>
                    <a:pt x="2931848" y="0"/>
                  </a:lnTo>
                </a:path>
                <a:path w="5497195" h="29844">
                  <a:moveTo>
                    <a:pt x="2984202" y="29318"/>
                  </a:moveTo>
                  <a:lnTo>
                    <a:pt x="2984202" y="0"/>
                  </a:lnTo>
                </a:path>
                <a:path w="5497195" h="29844">
                  <a:moveTo>
                    <a:pt x="3036556" y="29318"/>
                  </a:moveTo>
                  <a:lnTo>
                    <a:pt x="3036556" y="0"/>
                  </a:lnTo>
                </a:path>
                <a:path w="5497195" h="29844">
                  <a:moveTo>
                    <a:pt x="3088911" y="29318"/>
                  </a:moveTo>
                  <a:lnTo>
                    <a:pt x="3088911" y="0"/>
                  </a:lnTo>
                </a:path>
                <a:path w="5497195" h="29844">
                  <a:moveTo>
                    <a:pt x="3141265" y="29318"/>
                  </a:moveTo>
                  <a:lnTo>
                    <a:pt x="3141265" y="0"/>
                  </a:lnTo>
                </a:path>
                <a:path w="5497195" h="29844">
                  <a:moveTo>
                    <a:pt x="3193620" y="29318"/>
                  </a:moveTo>
                  <a:lnTo>
                    <a:pt x="3193620" y="0"/>
                  </a:lnTo>
                </a:path>
                <a:path w="5497195" h="29844">
                  <a:moveTo>
                    <a:pt x="3245974" y="29318"/>
                  </a:moveTo>
                  <a:lnTo>
                    <a:pt x="3245974" y="0"/>
                  </a:lnTo>
                </a:path>
                <a:path w="5497195" h="29844">
                  <a:moveTo>
                    <a:pt x="3298329" y="29318"/>
                  </a:moveTo>
                  <a:lnTo>
                    <a:pt x="3298329" y="0"/>
                  </a:lnTo>
                </a:path>
                <a:path w="5497195" h="29844">
                  <a:moveTo>
                    <a:pt x="3350683" y="29318"/>
                  </a:moveTo>
                  <a:lnTo>
                    <a:pt x="3350683" y="0"/>
                  </a:lnTo>
                </a:path>
                <a:path w="5497195" h="29844">
                  <a:moveTo>
                    <a:pt x="3403037" y="29318"/>
                  </a:moveTo>
                  <a:lnTo>
                    <a:pt x="3403037" y="0"/>
                  </a:lnTo>
                </a:path>
                <a:path w="5497195" h="29844">
                  <a:moveTo>
                    <a:pt x="3455392" y="29318"/>
                  </a:moveTo>
                  <a:lnTo>
                    <a:pt x="3455392" y="0"/>
                  </a:lnTo>
                </a:path>
                <a:path w="5497195" h="29844">
                  <a:moveTo>
                    <a:pt x="3507746" y="29318"/>
                  </a:moveTo>
                  <a:lnTo>
                    <a:pt x="3507746" y="0"/>
                  </a:lnTo>
                </a:path>
                <a:path w="5497195" h="29844">
                  <a:moveTo>
                    <a:pt x="3560101" y="29318"/>
                  </a:moveTo>
                  <a:lnTo>
                    <a:pt x="3560101" y="0"/>
                  </a:lnTo>
                </a:path>
                <a:path w="5497195" h="29844">
                  <a:moveTo>
                    <a:pt x="3612455" y="29318"/>
                  </a:moveTo>
                  <a:lnTo>
                    <a:pt x="3612455" y="0"/>
                  </a:lnTo>
                </a:path>
                <a:path w="5497195" h="29844">
                  <a:moveTo>
                    <a:pt x="3664810" y="29318"/>
                  </a:moveTo>
                  <a:lnTo>
                    <a:pt x="3664810" y="0"/>
                  </a:lnTo>
                </a:path>
                <a:path w="5497195" h="29844">
                  <a:moveTo>
                    <a:pt x="3717164" y="29318"/>
                  </a:moveTo>
                  <a:lnTo>
                    <a:pt x="3717164" y="0"/>
                  </a:lnTo>
                </a:path>
                <a:path w="5497195" h="29844">
                  <a:moveTo>
                    <a:pt x="3769518" y="29318"/>
                  </a:moveTo>
                  <a:lnTo>
                    <a:pt x="3769518" y="0"/>
                  </a:lnTo>
                </a:path>
                <a:path w="5497195" h="29844">
                  <a:moveTo>
                    <a:pt x="3821873" y="29318"/>
                  </a:moveTo>
                  <a:lnTo>
                    <a:pt x="3821873" y="0"/>
                  </a:lnTo>
                </a:path>
                <a:path w="5497195" h="29844">
                  <a:moveTo>
                    <a:pt x="3874227" y="29318"/>
                  </a:moveTo>
                  <a:lnTo>
                    <a:pt x="3874227" y="0"/>
                  </a:lnTo>
                </a:path>
                <a:path w="5497195" h="29844">
                  <a:moveTo>
                    <a:pt x="3926582" y="29318"/>
                  </a:moveTo>
                  <a:lnTo>
                    <a:pt x="3926582" y="0"/>
                  </a:lnTo>
                </a:path>
                <a:path w="5497195" h="29844">
                  <a:moveTo>
                    <a:pt x="3978936" y="29318"/>
                  </a:moveTo>
                  <a:lnTo>
                    <a:pt x="3978936" y="0"/>
                  </a:lnTo>
                </a:path>
                <a:path w="5497195" h="29844">
                  <a:moveTo>
                    <a:pt x="4031291" y="29318"/>
                  </a:moveTo>
                  <a:lnTo>
                    <a:pt x="4031291" y="0"/>
                  </a:lnTo>
                </a:path>
                <a:path w="5497195" h="29844">
                  <a:moveTo>
                    <a:pt x="4083645" y="29318"/>
                  </a:moveTo>
                  <a:lnTo>
                    <a:pt x="4083645" y="0"/>
                  </a:lnTo>
                </a:path>
                <a:path w="5497195" h="29844">
                  <a:moveTo>
                    <a:pt x="4135999" y="29318"/>
                  </a:moveTo>
                  <a:lnTo>
                    <a:pt x="4135999" y="0"/>
                  </a:lnTo>
                </a:path>
                <a:path w="5497195" h="29844">
                  <a:moveTo>
                    <a:pt x="4188354" y="29318"/>
                  </a:moveTo>
                  <a:lnTo>
                    <a:pt x="4188354" y="0"/>
                  </a:lnTo>
                </a:path>
                <a:path w="5497195" h="29844">
                  <a:moveTo>
                    <a:pt x="4240708" y="29318"/>
                  </a:moveTo>
                  <a:lnTo>
                    <a:pt x="4240708" y="0"/>
                  </a:lnTo>
                </a:path>
                <a:path w="5497195" h="29844">
                  <a:moveTo>
                    <a:pt x="4292830" y="29318"/>
                  </a:moveTo>
                  <a:lnTo>
                    <a:pt x="4292830" y="0"/>
                  </a:lnTo>
                </a:path>
                <a:path w="5497195" h="29844">
                  <a:moveTo>
                    <a:pt x="4345184" y="29318"/>
                  </a:moveTo>
                  <a:lnTo>
                    <a:pt x="4345184" y="0"/>
                  </a:lnTo>
                </a:path>
                <a:path w="5497195" h="29844">
                  <a:moveTo>
                    <a:pt x="4397539" y="29318"/>
                  </a:moveTo>
                  <a:lnTo>
                    <a:pt x="4397539" y="0"/>
                  </a:lnTo>
                </a:path>
                <a:path w="5497195" h="29844">
                  <a:moveTo>
                    <a:pt x="4449893" y="29318"/>
                  </a:moveTo>
                  <a:lnTo>
                    <a:pt x="4449893" y="0"/>
                  </a:lnTo>
                </a:path>
                <a:path w="5497195" h="29844">
                  <a:moveTo>
                    <a:pt x="4502248" y="29318"/>
                  </a:moveTo>
                  <a:lnTo>
                    <a:pt x="4502248" y="0"/>
                  </a:lnTo>
                </a:path>
                <a:path w="5497195" h="29844">
                  <a:moveTo>
                    <a:pt x="4554602" y="29318"/>
                  </a:moveTo>
                  <a:lnTo>
                    <a:pt x="4554602" y="0"/>
                  </a:lnTo>
                </a:path>
                <a:path w="5497195" h="29844">
                  <a:moveTo>
                    <a:pt x="4606957" y="29318"/>
                  </a:moveTo>
                  <a:lnTo>
                    <a:pt x="4606957" y="0"/>
                  </a:lnTo>
                </a:path>
                <a:path w="5497195" h="29844">
                  <a:moveTo>
                    <a:pt x="4659311" y="29318"/>
                  </a:moveTo>
                  <a:lnTo>
                    <a:pt x="4659311" y="0"/>
                  </a:lnTo>
                </a:path>
                <a:path w="5497195" h="29844">
                  <a:moveTo>
                    <a:pt x="4711665" y="29318"/>
                  </a:moveTo>
                  <a:lnTo>
                    <a:pt x="4711665" y="0"/>
                  </a:lnTo>
                </a:path>
                <a:path w="5497195" h="29844">
                  <a:moveTo>
                    <a:pt x="4764020" y="29318"/>
                  </a:moveTo>
                  <a:lnTo>
                    <a:pt x="4764020" y="0"/>
                  </a:lnTo>
                </a:path>
                <a:path w="5497195" h="29844">
                  <a:moveTo>
                    <a:pt x="4816374" y="29318"/>
                  </a:moveTo>
                  <a:lnTo>
                    <a:pt x="4816374" y="0"/>
                  </a:lnTo>
                </a:path>
                <a:path w="5497195" h="29844">
                  <a:moveTo>
                    <a:pt x="4868729" y="29318"/>
                  </a:moveTo>
                  <a:lnTo>
                    <a:pt x="4868729" y="0"/>
                  </a:lnTo>
                </a:path>
                <a:path w="5497195" h="29844">
                  <a:moveTo>
                    <a:pt x="4921083" y="29318"/>
                  </a:moveTo>
                  <a:lnTo>
                    <a:pt x="4921083" y="0"/>
                  </a:lnTo>
                </a:path>
                <a:path w="5497195" h="29844">
                  <a:moveTo>
                    <a:pt x="4973438" y="29318"/>
                  </a:moveTo>
                  <a:lnTo>
                    <a:pt x="4973438" y="0"/>
                  </a:lnTo>
                </a:path>
                <a:path w="5497195" h="29844">
                  <a:moveTo>
                    <a:pt x="5025792" y="29318"/>
                  </a:moveTo>
                  <a:lnTo>
                    <a:pt x="5025792" y="0"/>
                  </a:lnTo>
                </a:path>
                <a:path w="5497195" h="29844">
                  <a:moveTo>
                    <a:pt x="5078146" y="29318"/>
                  </a:moveTo>
                  <a:lnTo>
                    <a:pt x="5078146" y="0"/>
                  </a:lnTo>
                </a:path>
                <a:path w="5497195" h="29844">
                  <a:moveTo>
                    <a:pt x="5130501" y="29318"/>
                  </a:moveTo>
                  <a:lnTo>
                    <a:pt x="5130501" y="0"/>
                  </a:lnTo>
                </a:path>
                <a:path w="5497195" h="29844">
                  <a:moveTo>
                    <a:pt x="5182855" y="29318"/>
                  </a:moveTo>
                  <a:lnTo>
                    <a:pt x="5182855" y="0"/>
                  </a:lnTo>
                </a:path>
                <a:path w="5497195" h="29844">
                  <a:moveTo>
                    <a:pt x="5235210" y="29318"/>
                  </a:moveTo>
                  <a:lnTo>
                    <a:pt x="5235210" y="0"/>
                  </a:lnTo>
                </a:path>
                <a:path w="5497195" h="29844">
                  <a:moveTo>
                    <a:pt x="5287564" y="29318"/>
                  </a:moveTo>
                  <a:lnTo>
                    <a:pt x="5287564" y="0"/>
                  </a:lnTo>
                </a:path>
                <a:path w="5497195" h="29844">
                  <a:moveTo>
                    <a:pt x="5339919" y="29318"/>
                  </a:moveTo>
                  <a:lnTo>
                    <a:pt x="5339919" y="0"/>
                  </a:lnTo>
                </a:path>
                <a:path w="5497195" h="29844">
                  <a:moveTo>
                    <a:pt x="5392273" y="29318"/>
                  </a:moveTo>
                  <a:lnTo>
                    <a:pt x="5392273" y="0"/>
                  </a:lnTo>
                </a:path>
                <a:path w="5497195" h="29844">
                  <a:moveTo>
                    <a:pt x="5444627" y="29318"/>
                  </a:moveTo>
                  <a:lnTo>
                    <a:pt x="5444627" y="0"/>
                  </a:lnTo>
                </a:path>
                <a:path w="5497195" h="29844">
                  <a:moveTo>
                    <a:pt x="5496982" y="29318"/>
                  </a:moveTo>
                  <a:lnTo>
                    <a:pt x="5496982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4235588" y="829525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4" h="634">
                  <a:moveTo>
                    <a:pt x="0" y="0"/>
                  </a:moveTo>
                  <a:lnTo>
                    <a:pt x="0" y="232"/>
                  </a:lnTo>
                  <a:lnTo>
                    <a:pt x="5584" y="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4235588" y="829525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4" h="634">
                  <a:moveTo>
                    <a:pt x="0" y="0"/>
                  </a:moveTo>
                  <a:lnTo>
                    <a:pt x="0" y="232"/>
                  </a:lnTo>
                  <a:lnTo>
                    <a:pt x="5584" y="23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4235587" y="829758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1163"/>
                  </a:moveTo>
                  <a:lnTo>
                    <a:pt x="11168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  <a:path w="11429" h="1269">
                  <a:moveTo>
                    <a:pt x="0" y="0"/>
                  </a:moveTo>
                  <a:lnTo>
                    <a:pt x="0" y="1163"/>
                  </a:lnTo>
                  <a:lnTo>
                    <a:pt x="5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4235588" y="829758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0"/>
                  </a:moveTo>
                  <a:lnTo>
                    <a:pt x="5584" y="0"/>
                  </a:lnTo>
                  <a:lnTo>
                    <a:pt x="0" y="1163"/>
                  </a:lnTo>
                  <a:lnTo>
                    <a:pt x="0" y="0"/>
                  </a:lnTo>
                  <a:close/>
                </a:path>
                <a:path w="11429" h="1269">
                  <a:moveTo>
                    <a:pt x="5584" y="0"/>
                  </a:moveTo>
                  <a:lnTo>
                    <a:pt x="0" y="1163"/>
                  </a:lnTo>
                  <a:lnTo>
                    <a:pt x="11168" y="1163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4235587" y="830921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10" h="2540">
                  <a:moveTo>
                    <a:pt x="0" y="2094"/>
                  </a:moveTo>
                  <a:lnTo>
                    <a:pt x="16288" y="2094"/>
                  </a:lnTo>
                  <a:lnTo>
                    <a:pt x="11168" y="0"/>
                  </a:lnTo>
                  <a:lnTo>
                    <a:pt x="0" y="2094"/>
                  </a:lnTo>
                  <a:close/>
                </a:path>
                <a:path w="16510" h="2540">
                  <a:moveTo>
                    <a:pt x="0" y="0"/>
                  </a:moveTo>
                  <a:lnTo>
                    <a:pt x="0" y="2094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4235588" y="830921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10" h="2540">
                  <a:moveTo>
                    <a:pt x="0" y="0"/>
                  </a:moveTo>
                  <a:lnTo>
                    <a:pt x="11168" y="0"/>
                  </a:lnTo>
                  <a:lnTo>
                    <a:pt x="0" y="2094"/>
                  </a:lnTo>
                  <a:lnTo>
                    <a:pt x="0" y="0"/>
                  </a:lnTo>
                  <a:close/>
                </a:path>
                <a:path w="16510" h="2540">
                  <a:moveTo>
                    <a:pt x="11168" y="0"/>
                  </a:moveTo>
                  <a:lnTo>
                    <a:pt x="0" y="2094"/>
                  </a:lnTo>
                  <a:lnTo>
                    <a:pt x="16288" y="2094"/>
                  </a:lnTo>
                  <a:lnTo>
                    <a:pt x="1116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4235587" y="833015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0" y="2559"/>
                  </a:moveTo>
                  <a:lnTo>
                    <a:pt x="21407" y="2559"/>
                  </a:lnTo>
                  <a:lnTo>
                    <a:pt x="16288" y="0"/>
                  </a:lnTo>
                  <a:lnTo>
                    <a:pt x="0" y="2559"/>
                  </a:lnTo>
                  <a:close/>
                </a:path>
                <a:path w="21589" h="3175">
                  <a:moveTo>
                    <a:pt x="0" y="0"/>
                  </a:moveTo>
                  <a:lnTo>
                    <a:pt x="0" y="2559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4235588" y="833016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0" y="0"/>
                  </a:moveTo>
                  <a:lnTo>
                    <a:pt x="16288" y="0"/>
                  </a:lnTo>
                  <a:lnTo>
                    <a:pt x="0" y="2559"/>
                  </a:lnTo>
                  <a:lnTo>
                    <a:pt x="0" y="0"/>
                  </a:lnTo>
                  <a:close/>
                </a:path>
                <a:path w="21589" h="3175">
                  <a:moveTo>
                    <a:pt x="16288" y="0"/>
                  </a:moveTo>
                  <a:lnTo>
                    <a:pt x="0" y="2559"/>
                  </a:lnTo>
                  <a:lnTo>
                    <a:pt x="21407" y="2559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4235587" y="835575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09">
                  <a:moveTo>
                    <a:pt x="0" y="3490"/>
                  </a:moveTo>
                  <a:lnTo>
                    <a:pt x="25828" y="3490"/>
                  </a:lnTo>
                  <a:lnTo>
                    <a:pt x="21407" y="0"/>
                  </a:lnTo>
                  <a:lnTo>
                    <a:pt x="0" y="3490"/>
                  </a:lnTo>
                  <a:close/>
                </a:path>
                <a:path w="26035" h="3809">
                  <a:moveTo>
                    <a:pt x="0" y="0"/>
                  </a:moveTo>
                  <a:lnTo>
                    <a:pt x="0" y="3490"/>
                  </a:lnTo>
                  <a:lnTo>
                    <a:pt x="214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4235588" y="835575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09">
                  <a:moveTo>
                    <a:pt x="0" y="0"/>
                  </a:moveTo>
                  <a:lnTo>
                    <a:pt x="21407" y="0"/>
                  </a:lnTo>
                  <a:lnTo>
                    <a:pt x="0" y="3490"/>
                  </a:lnTo>
                  <a:lnTo>
                    <a:pt x="0" y="0"/>
                  </a:lnTo>
                  <a:close/>
                </a:path>
                <a:path w="26035" h="3809">
                  <a:moveTo>
                    <a:pt x="21407" y="0"/>
                  </a:moveTo>
                  <a:lnTo>
                    <a:pt x="0" y="3490"/>
                  </a:lnTo>
                  <a:lnTo>
                    <a:pt x="25828" y="3490"/>
                  </a:lnTo>
                  <a:lnTo>
                    <a:pt x="21407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4235587" y="839065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0" y="3955"/>
                  </a:moveTo>
                  <a:lnTo>
                    <a:pt x="29783" y="3955"/>
                  </a:lnTo>
                  <a:lnTo>
                    <a:pt x="25828" y="0"/>
                  </a:lnTo>
                  <a:lnTo>
                    <a:pt x="0" y="3955"/>
                  </a:lnTo>
                  <a:close/>
                </a:path>
                <a:path w="29845" h="4444">
                  <a:moveTo>
                    <a:pt x="0" y="0"/>
                  </a:moveTo>
                  <a:lnTo>
                    <a:pt x="0" y="3955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4235588" y="839065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0" y="0"/>
                  </a:moveTo>
                  <a:lnTo>
                    <a:pt x="25828" y="0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  <a:path w="29845" h="4444">
                  <a:moveTo>
                    <a:pt x="25828" y="0"/>
                  </a:moveTo>
                  <a:lnTo>
                    <a:pt x="0" y="3955"/>
                  </a:lnTo>
                  <a:lnTo>
                    <a:pt x="29783" y="3955"/>
                  </a:lnTo>
                  <a:lnTo>
                    <a:pt x="2582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4235587" y="843021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4">
                  <a:moveTo>
                    <a:pt x="0" y="4421"/>
                  </a:moveTo>
                  <a:lnTo>
                    <a:pt x="33041" y="4421"/>
                  </a:lnTo>
                  <a:lnTo>
                    <a:pt x="29783" y="0"/>
                  </a:lnTo>
                  <a:lnTo>
                    <a:pt x="0" y="4421"/>
                  </a:lnTo>
                  <a:close/>
                </a:path>
                <a:path w="33654" h="4444">
                  <a:moveTo>
                    <a:pt x="0" y="0"/>
                  </a:moveTo>
                  <a:lnTo>
                    <a:pt x="0" y="4421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4235588" y="843021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4">
                  <a:moveTo>
                    <a:pt x="0" y="0"/>
                  </a:moveTo>
                  <a:lnTo>
                    <a:pt x="29783" y="0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  <a:path w="33654" h="4444">
                  <a:moveTo>
                    <a:pt x="29783" y="0"/>
                  </a:moveTo>
                  <a:lnTo>
                    <a:pt x="0" y="4421"/>
                  </a:lnTo>
                  <a:lnTo>
                    <a:pt x="33041" y="4421"/>
                  </a:lnTo>
                  <a:lnTo>
                    <a:pt x="2978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4235587" y="847442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0" y="4886"/>
                  </a:moveTo>
                  <a:lnTo>
                    <a:pt x="35833" y="4886"/>
                  </a:lnTo>
                  <a:lnTo>
                    <a:pt x="33041" y="0"/>
                  </a:lnTo>
                  <a:lnTo>
                    <a:pt x="0" y="4886"/>
                  </a:lnTo>
                  <a:close/>
                </a:path>
                <a:path w="36195" h="5080">
                  <a:moveTo>
                    <a:pt x="0" y="0"/>
                  </a:moveTo>
                  <a:lnTo>
                    <a:pt x="0" y="4886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4235588" y="847442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0" y="0"/>
                  </a:moveTo>
                  <a:lnTo>
                    <a:pt x="33041" y="0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  <a:path w="36195" h="5080">
                  <a:moveTo>
                    <a:pt x="33041" y="0"/>
                  </a:moveTo>
                  <a:lnTo>
                    <a:pt x="0" y="4886"/>
                  </a:lnTo>
                  <a:lnTo>
                    <a:pt x="35833" y="4886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4235587" y="852328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5351"/>
                  </a:moveTo>
                  <a:lnTo>
                    <a:pt x="37695" y="5351"/>
                  </a:lnTo>
                  <a:lnTo>
                    <a:pt x="35833" y="0"/>
                  </a:lnTo>
                  <a:lnTo>
                    <a:pt x="0" y="5351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0" y="5351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 descr=""/>
            <p:cNvSpPr/>
            <p:nvPr/>
          </p:nvSpPr>
          <p:spPr>
            <a:xfrm>
              <a:off x="4235588" y="852329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5833" y="0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35833" y="0"/>
                  </a:moveTo>
                  <a:lnTo>
                    <a:pt x="0" y="5351"/>
                  </a:lnTo>
                  <a:lnTo>
                    <a:pt x="37695" y="5351"/>
                  </a:lnTo>
                  <a:lnTo>
                    <a:pt x="3583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4235587" y="85768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5351"/>
                  </a:moveTo>
                  <a:lnTo>
                    <a:pt x="38858" y="5351"/>
                  </a:lnTo>
                  <a:lnTo>
                    <a:pt x="37695" y="0"/>
                  </a:lnTo>
                  <a:lnTo>
                    <a:pt x="0" y="5351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0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4235588" y="85768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7695" y="0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37695" y="0"/>
                  </a:moveTo>
                  <a:lnTo>
                    <a:pt x="0" y="5351"/>
                  </a:lnTo>
                  <a:lnTo>
                    <a:pt x="38858" y="5351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4235587" y="86303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5584"/>
                  </a:moveTo>
                  <a:lnTo>
                    <a:pt x="39323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4235588" y="86303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8858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38858" y="0"/>
                  </a:moveTo>
                  <a:lnTo>
                    <a:pt x="0" y="5584"/>
                  </a:lnTo>
                  <a:lnTo>
                    <a:pt x="39323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4196729" y="86861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5584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4196496" y="86861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9091" y="0"/>
                  </a:lnTo>
                  <a:lnTo>
                    <a:pt x="232" y="5584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39091" y="0"/>
                  </a:moveTo>
                  <a:lnTo>
                    <a:pt x="232" y="5584"/>
                  </a:lnTo>
                  <a:lnTo>
                    <a:pt x="39091" y="5584"/>
                  </a:lnTo>
                  <a:lnTo>
                    <a:pt x="3909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4196729" y="87420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1163" y="5584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1163" y="5584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1163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4196729" y="87420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8858" y="0"/>
                  </a:lnTo>
                  <a:lnTo>
                    <a:pt x="1163" y="5584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38858" y="0"/>
                  </a:moveTo>
                  <a:lnTo>
                    <a:pt x="1163" y="5584"/>
                  </a:lnTo>
                  <a:lnTo>
                    <a:pt x="38858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4197892" y="879785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2094" y="5119"/>
                  </a:moveTo>
                  <a:lnTo>
                    <a:pt x="37695" y="5119"/>
                  </a:lnTo>
                  <a:lnTo>
                    <a:pt x="37695" y="0"/>
                  </a:lnTo>
                  <a:lnTo>
                    <a:pt x="2094" y="5119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2094" y="5119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4197892" y="879785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7695" y="0"/>
                  </a:lnTo>
                  <a:lnTo>
                    <a:pt x="2094" y="5119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37695" y="0"/>
                  </a:moveTo>
                  <a:lnTo>
                    <a:pt x="2094" y="5119"/>
                  </a:lnTo>
                  <a:lnTo>
                    <a:pt x="37695" y="5119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 descr=""/>
            <p:cNvSpPr/>
            <p:nvPr/>
          </p:nvSpPr>
          <p:spPr>
            <a:xfrm>
              <a:off x="4199986" y="884904"/>
              <a:ext cx="36195" cy="5715"/>
            </a:xfrm>
            <a:custGeom>
              <a:avLst/>
              <a:gdLst/>
              <a:ahLst/>
              <a:cxnLst/>
              <a:rect l="l" t="t" r="r" b="b"/>
              <a:pathLst>
                <a:path w="36195" h="5715">
                  <a:moveTo>
                    <a:pt x="2559" y="5119"/>
                  </a:moveTo>
                  <a:lnTo>
                    <a:pt x="35601" y="5119"/>
                  </a:lnTo>
                  <a:lnTo>
                    <a:pt x="35601" y="0"/>
                  </a:lnTo>
                  <a:lnTo>
                    <a:pt x="2559" y="5119"/>
                  </a:lnTo>
                  <a:close/>
                </a:path>
                <a:path w="36195" h="5715">
                  <a:moveTo>
                    <a:pt x="0" y="0"/>
                  </a:moveTo>
                  <a:lnTo>
                    <a:pt x="2559" y="5119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 descr=""/>
            <p:cNvSpPr/>
            <p:nvPr/>
          </p:nvSpPr>
          <p:spPr>
            <a:xfrm>
              <a:off x="4199987" y="884905"/>
              <a:ext cx="36195" cy="5715"/>
            </a:xfrm>
            <a:custGeom>
              <a:avLst/>
              <a:gdLst/>
              <a:ahLst/>
              <a:cxnLst/>
              <a:rect l="l" t="t" r="r" b="b"/>
              <a:pathLst>
                <a:path w="36195" h="5715">
                  <a:moveTo>
                    <a:pt x="0" y="0"/>
                  </a:moveTo>
                  <a:lnTo>
                    <a:pt x="35601" y="0"/>
                  </a:lnTo>
                  <a:lnTo>
                    <a:pt x="2559" y="5119"/>
                  </a:lnTo>
                  <a:lnTo>
                    <a:pt x="0" y="0"/>
                  </a:lnTo>
                  <a:close/>
                </a:path>
                <a:path w="36195" h="5715">
                  <a:moveTo>
                    <a:pt x="35601" y="0"/>
                  </a:moveTo>
                  <a:lnTo>
                    <a:pt x="2559" y="5119"/>
                  </a:lnTo>
                  <a:lnTo>
                    <a:pt x="35601" y="5119"/>
                  </a:lnTo>
                  <a:lnTo>
                    <a:pt x="3560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 descr=""/>
            <p:cNvSpPr/>
            <p:nvPr/>
          </p:nvSpPr>
          <p:spPr>
            <a:xfrm>
              <a:off x="4202546" y="890023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4">
                  <a:moveTo>
                    <a:pt x="3490" y="4421"/>
                  </a:moveTo>
                  <a:lnTo>
                    <a:pt x="33041" y="4421"/>
                  </a:lnTo>
                  <a:lnTo>
                    <a:pt x="33041" y="0"/>
                  </a:lnTo>
                  <a:lnTo>
                    <a:pt x="3490" y="4421"/>
                  </a:lnTo>
                  <a:close/>
                </a:path>
                <a:path w="33654" h="4444">
                  <a:moveTo>
                    <a:pt x="0" y="0"/>
                  </a:moveTo>
                  <a:lnTo>
                    <a:pt x="3490" y="4421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 descr=""/>
            <p:cNvSpPr/>
            <p:nvPr/>
          </p:nvSpPr>
          <p:spPr>
            <a:xfrm>
              <a:off x="4202546" y="890024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4">
                  <a:moveTo>
                    <a:pt x="0" y="0"/>
                  </a:moveTo>
                  <a:lnTo>
                    <a:pt x="33041" y="0"/>
                  </a:lnTo>
                  <a:lnTo>
                    <a:pt x="3490" y="4421"/>
                  </a:lnTo>
                  <a:lnTo>
                    <a:pt x="0" y="0"/>
                  </a:lnTo>
                  <a:close/>
                </a:path>
                <a:path w="33654" h="4444">
                  <a:moveTo>
                    <a:pt x="33041" y="0"/>
                  </a:moveTo>
                  <a:lnTo>
                    <a:pt x="3490" y="4421"/>
                  </a:lnTo>
                  <a:lnTo>
                    <a:pt x="33041" y="4421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 descr=""/>
            <p:cNvSpPr/>
            <p:nvPr/>
          </p:nvSpPr>
          <p:spPr>
            <a:xfrm>
              <a:off x="4206036" y="894445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3955" y="3955"/>
                  </a:moveTo>
                  <a:lnTo>
                    <a:pt x="29551" y="3955"/>
                  </a:lnTo>
                  <a:lnTo>
                    <a:pt x="29551" y="0"/>
                  </a:lnTo>
                  <a:lnTo>
                    <a:pt x="3955" y="3955"/>
                  </a:lnTo>
                  <a:close/>
                </a:path>
                <a:path w="29845" h="4444">
                  <a:moveTo>
                    <a:pt x="0" y="0"/>
                  </a:moveTo>
                  <a:lnTo>
                    <a:pt x="3955" y="3955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 descr=""/>
            <p:cNvSpPr/>
            <p:nvPr/>
          </p:nvSpPr>
          <p:spPr>
            <a:xfrm>
              <a:off x="4206036" y="894445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0" y="0"/>
                  </a:moveTo>
                  <a:lnTo>
                    <a:pt x="29551" y="0"/>
                  </a:lnTo>
                  <a:lnTo>
                    <a:pt x="3955" y="3955"/>
                  </a:lnTo>
                  <a:lnTo>
                    <a:pt x="0" y="0"/>
                  </a:lnTo>
                  <a:close/>
                </a:path>
                <a:path w="29845" h="4444">
                  <a:moveTo>
                    <a:pt x="29551" y="0"/>
                  </a:moveTo>
                  <a:lnTo>
                    <a:pt x="3955" y="3955"/>
                  </a:lnTo>
                  <a:lnTo>
                    <a:pt x="29551" y="3955"/>
                  </a:lnTo>
                  <a:lnTo>
                    <a:pt x="295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 descr=""/>
            <p:cNvSpPr/>
            <p:nvPr/>
          </p:nvSpPr>
          <p:spPr>
            <a:xfrm>
              <a:off x="4209992" y="898400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09">
                  <a:moveTo>
                    <a:pt x="4421" y="3257"/>
                  </a:moveTo>
                  <a:lnTo>
                    <a:pt x="25595" y="3257"/>
                  </a:lnTo>
                  <a:lnTo>
                    <a:pt x="25595" y="0"/>
                  </a:lnTo>
                  <a:lnTo>
                    <a:pt x="4421" y="3257"/>
                  </a:lnTo>
                  <a:close/>
                </a:path>
                <a:path w="26035" h="3809">
                  <a:moveTo>
                    <a:pt x="0" y="0"/>
                  </a:moveTo>
                  <a:lnTo>
                    <a:pt x="4421" y="3257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 descr=""/>
            <p:cNvSpPr/>
            <p:nvPr/>
          </p:nvSpPr>
          <p:spPr>
            <a:xfrm>
              <a:off x="4209992" y="898400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09">
                  <a:moveTo>
                    <a:pt x="0" y="0"/>
                  </a:moveTo>
                  <a:lnTo>
                    <a:pt x="25595" y="0"/>
                  </a:lnTo>
                  <a:lnTo>
                    <a:pt x="4421" y="3257"/>
                  </a:lnTo>
                  <a:lnTo>
                    <a:pt x="0" y="0"/>
                  </a:lnTo>
                  <a:close/>
                </a:path>
                <a:path w="26035" h="3809">
                  <a:moveTo>
                    <a:pt x="25595" y="0"/>
                  </a:moveTo>
                  <a:lnTo>
                    <a:pt x="4421" y="3257"/>
                  </a:lnTo>
                  <a:lnTo>
                    <a:pt x="25595" y="3257"/>
                  </a:lnTo>
                  <a:lnTo>
                    <a:pt x="255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 descr=""/>
            <p:cNvSpPr/>
            <p:nvPr/>
          </p:nvSpPr>
          <p:spPr>
            <a:xfrm>
              <a:off x="4214413" y="901658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4886" y="2792"/>
                  </a:moveTo>
                  <a:lnTo>
                    <a:pt x="21174" y="2792"/>
                  </a:lnTo>
                  <a:lnTo>
                    <a:pt x="21174" y="0"/>
                  </a:lnTo>
                  <a:lnTo>
                    <a:pt x="4886" y="2792"/>
                  </a:lnTo>
                  <a:close/>
                </a:path>
                <a:path w="21589" h="3175">
                  <a:moveTo>
                    <a:pt x="0" y="0"/>
                  </a:moveTo>
                  <a:lnTo>
                    <a:pt x="4886" y="2792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 descr=""/>
            <p:cNvSpPr/>
            <p:nvPr/>
          </p:nvSpPr>
          <p:spPr>
            <a:xfrm>
              <a:off x="4214413" y="901658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0" y="0"/>
                  </a:moveTo>
                  <a:lnTo>
                    <a:pt x="21174" y="0"/>
                  </a:lnTo>
                  <a:lnTo>
                    <a:pt x="4886" y="2792"/>
                  </a:lnTo>
                  <a:lnTo>
                    <a:pt x="0" y="0"/>
                  </a:lnTo>
                  <a:close/>
                </a:path>
                <a:path w="21589" h="3175">
                  <a:moveTo>
                    <a:pt x="21174" y="0"/>
                  </a:moveTo>
                  <a:lnTo>
                    <a:pt x="4886" y="2792"/>
                  </a:lnTo>
                  <a:lnTo>
                    <a:pt x="21174" y="2792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 descr=""/>
            <p:cNvSpPr/>
            <p:nvPr/>
          </p:nvSpPr>
          <p:spPr>
            <a:xfrm>
              <a:off x="4219299" y="904450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10" h="1905">
                  <a:moveTo>
                    <a:pt x="5351" y="1861"/>
                  </a:moveTo>
                  <a:lnTo>
                    <a:pt x="16288" y="1861"/>
                  </a:lnTo>
                  <a:lnTo>
                    <a:pt x="16288" y="0"/>
                  </a:lnTo>
                  <a:lnTo>
                    <a:pt x="5351" y="1861"/>
                  </a:lnTo>
                  <a:close/>
                </a:path>
                <a:path w="16510" h="1905">
                  <a:moveTo>
                    <a:pt x="0" y="0"/>
                  </a:moveTo>
                  <a:lnTo>
                    <a:pt x="5351" y="1861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 descr=""/>
            <p:cNvSpPr/>
            <p:nvPr/>
          </p:nvSpPr>
          <p:spPr>
            <a:xfrm>
              <a:off x="4219300" y="904450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10" h="1905">
                  <a:moveTo>
                    <a:pt x="0" y="0"/>
                  </a:moveTo>
                  <a:lnTo>
                    <a:pt x="16288" y="0"/>
                  </a:lnTo>
                  <a:lnTo>
                    <a:pt x="5351" y="1861"/>
                  </a:lnTo>
                  <a:lnTo>
                    <a:pt x="0" y="0"/>
                  </a:lnTo>
                  <a:close/>
                </a:path>
                <a:path w="16510" h="1905">
                  <a:moveTo>
                    <a:pt x="16288" y="0"/>
                  </a:moveTo>
                  <a:lnTo>
                    <a:pt x="5351" y="1861"/>
                  </a:lnTo>
                  <a:lnTo>
                    <a:pt x="16288" y="1861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 descr=""/>
            <p:cNvSpPr/>
            <p:nvPr/>
          </p:nvSpPr>
          <p:spPr>
            <a:xfrm>
              <a:off x="4230003" y="906312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5">
                  <a:moveTo>
                    <a:pt x="0" y="1163"/>
                  </a:moveTo>
                  <a:lnTo>
                    <a:pt x="5584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4" h="1905">
                  <a:moveTo>
                    <a:pt x="0" y="1163"/>
                  </a:moveTo>
                  <a:lnTo>
                    <a:pt x="5584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 descr=""/>
            <p:cNvSpPr/>
            <p:nvPr/>
          </p:nvSpPr>
          <p:spPr>
            <a:xfrm>
              <a:off x="4230003" y="906312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5">
                  <a:moveTo>
                    <a:pt x="5584" y="0"/>
                  </a:moveTo>
                  <a:lnTo>
                    <a:pt x="5584" y="1163"/>
                  </a:lnTo>
                  <a:lnTo>
                    <a:pt x="0" y="1163"/>
                  </a:lnTo>
                  <a:lnTo>
                    <a:pt x="5584" y="0"/>
                  </a:lnTo>
                  <a:close/>
                </a:path>
                <a:path w="5714" h="1905">
                  <a:moveTo>
                    <a:pt x="5584" y="1163"/>
                  </a:moveTo>
                  <a:lnTo>
                    <a:pt x="0" y="1163"/>
                  </a:lnTo>
                  <a:lnTo>
                    <a:pt x="5584" y="1628"/>
                  </a:lnTo>
                  <a:lnTo>
                    <a:pt x="5584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 descr=""/>
            <p:cNvSpPr/>
            <p:nvPr/>
          </p:nvSpPr>
          <p:spPr>
            <a:xfrm>
              <a:off x="4224651" y="906312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0"/>
                  </a:moveTo>
                  <a:lnTo>
                    <a:pt x="5351" y="1163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 descr=""/>
            <p:cNvSpPr/>
            <p:nvPr/>
          </p:nvSpPr>
          <p:spPr>
            <a:xfrm>
              <a:off x="4224651" y="906312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10936" y="0"/>
                  </a:moveTo>
                  <a:lnTo>
                    <a:pt x="0" y="0"/>
                  </a:lnTo>
                  <a:lnTo>
                    <a:pt x="5351" y="1163"/>
                  </a:lnTo>
                  <a:lnTo>
                    <a:pt x="1093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 descr=""/>
            <p:cNvSpPr/>
            <p:nvPr/>
          </p:nvSpPr>
          <p:spPr>
            <a:xfrm>
              <a:off x="4196264" y="829293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40">
                  <a:moveTo>
                    <a:pt x="0" y="39207"/>
                  </a:moveTo>
                  <a:lnTo>
                    <a:pt x="3081" y="54469"/>
                  </a:lnTo>
                  <a:lnTo>
                    <a:pt x="11483" y="66931"/>
                  </a:lnTo>
                  <a:lnTo>
                    <a:pt x="23946" y="75334"/>
                  </a:lnTo>
                  <a:lnTo>
                    <a:pt x="39207" y="78415"/>
                  </a:lnTo>
                  <a:lnTo>
                    <a:pt x="54469" y="75334"/>
                  </a:lnTo>
                  <a:lnTo>
                    <a:pt x="66931" y="66931"/>
                  </a:lnTo>
                  <a:lnTo>
                    <a:pt x="75334" y="54469"/>
                  </a:lnTo>
                  <a:lnTo>
                    <a:pt x="78415" y="39207"/>
                  </a:lnTo>
                  <a:lnTo>
                    <a:pt x="75334" y="23946"/>
                  </a:lnTo>
                  <a:lnTo>
                    <a:pt x="66931" y="11483"/>
                  </a:lnTo>
                  <a:lnTo>
                    <a:pt x="54469" y="3081"/>
                  </a:lnTo>
                  <a:lnTo>
                    <a:pt x="39207" y="0"/>
                  </a:lnTo>
                  <a:lnTo>
                    <a:pt x="23946" y="3081"/>
                  </a:lnTo>
                  <a:lnTo>
                    <a:pt x="11483" y="11483"/>
                  </a:lnTo>
                  <a:lnTo>
                    <a:pt x="3081" y="23946"/>
                  </a:lnTo>
                  <a:lnTo>
                    <a:pt x="0" y="39207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 descr=""/>
            <p:cNvSpPr/>
            <p:nvPr/>
          </p:nvSpPr>
          <p:spPr>
            <a:xfrm>
              <a:off x="4196496" y="829525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40">
                  <a:moveTo>
                    <a:pt x="39091" y="78415"/>
                  </a:moveTo>
                  <a:lnTo>
                    <a:pt x="39091" y="0"/>
                  </a:lnTo>
                </a:path>
                <a:path w="78739" h="78740">
                  <a:moveTo>
                    <a:pt x="0" y="39091"/>
                  </a:moveTo>
                  <a:lnTo>
                    <a:pt x="78415" y="390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8" name="object 248" descr=""/>
          <p:cNvSpPr txBox="1"/>
          <p:nvPr/>
        </p:nvSpPr>
        <p:spPr>
          <a:xfrm>
            <a:off x="4287342" y="765561"/>
            <a:ext cx="24066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+11-</a:t>
            </a:r>
            <a:r>
              <a:rPr dirty="0" u="sng" sz="55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49" name="object 249" descr=""/>
          <p:cNvGrpSpPr/>
          <p:nvPr/>
        </p:nvGrpSpPr>
        <p:grpSpPr>
          <a:xfrm>
            <a:off x="4134897" y="798408"/>
            <a:ext cx="752475" cy="289560"/>
            <a:chOff x="4134897" y="798408"/>
            <a:chExt cx="752475" cy="289560"/>
          </a:xfrm>
        </p:grpSpPr>
        <p:sp>
          <p:nvSpPr>
            <p:cNvPr id="250" name="object 250" descr=""/>
            <p:cNvSpPr/>
            <p:nvPr/>
          </p:nvSpPr>
          <p:spPr>
            <a:xfrm>
              <a:off x="4235588" y="799043"/>
              <a:ext cx="614680" cy="195580"/>
            </a:xfrm>
            <a:custGeom>
              <a:avLst/>
              <a:gdLst/>
              <a:ahLst/>
              <a:cxnLst/>
              <a:rect l="l" t="t" r="r" b="b"/>
              <a:pathLst>
                <a:path w="614679" h="195580">
                  <a:moveTo>
                    <a:pt x="0" y="139379"/>
                  </a:moveTo>
                  <a:lnTo>
                    <a:pt x="0" y="0"/>
                  </a:lnTo>
                </a:path>
                <a:path w="614679" h="195580">
                  <a:moveTo>
                    <a:pt x="614291" y="143102"/>
                  </a:moveTo>
                  <a:lnTo>
                    <a:pt x="614291" y="1954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 descr=""/>
            <p:cNvSpPr/>
            <p:nvPr/>
          </p:nvSpPr>
          <p:spPr>
            <a:xfrm>
              <a:off x="4812417" y="966577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37462" y="33972"/>
                  </a:moveTo>
                  <a:lnTo>
                    <a:pt x="74692" y="7911"/>
                  </a:lnTo>
                  <a:lnTo>
                    <a:pt x="69107" y="0"/>
                  </a:lnTo>
                  <a:lnTo>
                    <a:pt x="37462" y="33972"/>
                  </a:lnTo>
                  <a:close/>
                </a:path>
                <a:path w="74929" h="34290">
                  <a:moveTo>
                    <a:pt x="0" y="7911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1872"/>
                  </a:lnTo>
                  <a:lnTo>
                    <a:pt x="0" y="7911"/>
                  </a:lnTo>
                  <a:close/>
                </a:path>
                <a:path w="74929" h="34290">
                  <a:moveTo>
                    <a:pt x="0" y="7911"/>
                  </a:moveTo>
                  <a:lnTo>
                    <a:pt x="37462" y="21872"/>
                  </a:lnTo>
                  <a:lnTo>
                    <a:pt x="5584" y="0"/>
                  </a:lnTo>
                  <a:lnTo>
                    <a:pt x="0" y="7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 descr=""/>
            <p:cNvSpPr/>
            <p:nvPr/>
          </p:nvSpPr>
          <p:spPr>
            <a:xfrm>
              <a:off x="4812417" y="966577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5584" y="0"/>
                  </a:moveTo>
                  <a:lnTo>
                    <a:pt x="0" y="7911"/>
                  </a:lnTo>
                  <a:lnTo>
                    <a:pt x="37462" y="21872"/>
                  </a:lnTo>
                  <a:lnTo>
                    <a:pt x="5584" y="0"/>
                  </a:lnTo>
                  <a:close/>
                </a:path>
                <a:path w="74929" h="34290">
                  <a:moveTo>
                    <a:pt x="0" y="7911"/>
                  </a:moveTo>
                  <a:lnTo>
                    <a:pt x="37462" y="21872"/>
                  </a:lnTo>
                  <a:lnTo>
                    <a:pt x="37462" y="33972"/>
                  </a:lnTo>
                  <a:lnTo>
                    <a:pt x="0" y="7911"/>
                  </a:lnTo>
                  <a:close/>
                </a:path>
                <a:path w="74929" h="34290">
                  <a:moveTo>
                    <a:pt x="37462" y="21872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1872"/>
                  </a:lnTo>
                  <a:close/>
                </a:path>
                <a:path w="74929" h="34290">
                  <a:moveTo>
                    <a:pt x="37462" y="33972"/>
                  </a:moveTo>
                  <a:lnTo>
                    <a:pt x="69107" y="0"/>
                  </a:lnTo>
                  <a:lnTo>
                    <a:pt x="74692" y="7911"/>
                  </a:lnTo>
                  <a:lnTo>
                    <a:pt x="37462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 descr=""/>
            <p:cNvSpPr/>
            <p:nvPr/>
          </p:nvSpPr>
          <p:spPr>
            <a:xfrm>
              <a:off x="4135532" y="868617"/>
              <a:ext cx="714375" cy="177165"/>
            </a:xfrm>
            <a:custGeom>
              <a:avLst/>
              <a:gdLst/>
              <a:ahLst/>
              <a:cxnLst/>
              <a:rect l="l" t="t" r="r" b="b"/>
              <a:pathLst>
                <a:path w="714375" h="177165">
                  <a:moveTo>
                    <a:pt x="714347" y="73528"/>
                  </a:moveTo>
                  <a:lnTo>
                    <a:pt x="714347" y="0"/>
                  </a:lnTo>
                  <a:lnTo>
                    <a:pt x="461882" y="0"/>
                  </a:lnTo>
                </a:path>
                <a:path w="714375" h="177165">
                  <a:moveTo>
                    <a:pt x="252464" y="0"/>
                  </a:moveTo>
                  <a:lnTo>
                    <a:pt x="0" y="0"/>
                  </a:lnTo>
                </a:path>
                <a:path w="714375" h="177165">
                  <a:moveTo>
                    <a:pt x="611732" y="176608"/>
                  </a:moveTo>
                  <a:lnTo>
                    <a:pt x="33274" y="1766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 descr=""/>
            <p:cNvSpPr/>
            <p:nvPr/>
          </p:nvSpPr>
          <p:spPr>
            <a:xfrm>
              <a:off x="4237216" y="1005901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4" h="634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 descr=""/>
            <p:cNvSpPr/>
            <p:nvPr/>
          </p:nvSpPr>
          <p:spPr>
            <a:xfrm>
              <a:off x="4237216" y="1005901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4" h="634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 descr=""/>
            <p:cNvSpPr/>
            <p:nvPr/>
          </p:nvSpPr>
          <p:spPr>
            <a:xfrm>
              <a:off x="4237216" y="1006367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1163"/>
                  </a:moveTo>
                  <a:lnTo>
                    <a:pt x="10936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  <a:path w="11429" h="1269">
                  <a:moveTo>
                    <a:pt x="0" y="0"/>
                  </a:moveTo>
                  <a:lnTo>
                    <a:pt x="0" y="1163"/>
                  </a:lnTo>
                  <a:lnTo>
                    <a:pt x="5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 descr=""/>
            <p:cNvSpPr/>
            <p:nvPr/>
          </p:nvSpPr>
          <p:spPr>
            <a:xfrm>
              <a:off x="4237216" y="1006367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0"/>
                  </a:moveTo>
                  <a:lnTo>
                    <a:pt x="5584" y="0"/>
                  </a:lnTo>
                  <a:lnTo>
                    <a:pt x="0" y="1163"/>
                  </a:lnTo>
                  <a:lnTo>
                    <a:pt x="0" y="0"/>
                  </a:lnTo>
                  <a:close/>
                </a:path>
                <a:path w="11429" h="1269">
                  <a:moveTo>
                    <a:pt x="5584" y="0"/>
                  </a:moveTo>
                  <a:lnTo>
                    <a:pt x="0" y="1163"/>
                  </a:lnTo>
                  <a:lnTo>
                    <a:pt x="10936" y="1163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 descr=""/>
            <p:cNvSpPr/>
            <p:nvPr/>
          </p:nvSpPr>
          <p:spPr>
            <a:xfrm>
              <a:off x="4237216" y="1007530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10" h="2540">
                  <a:moveTo>
                    <a:pt x="0" y="2094"/>
                  </a:moveTo>
                  <a:lnTo>
                    <a:pt x="16288" y="2094"/>
                  </a:lnTo>
                  <a:lnTo>
                    <a:pt x="10936" y="0"/>
                  </a:lnTo>
                  <a:lnTo>
                    <a:pt x="0" y="2094"/>
                  </a:lnTo>
                  <a:close/>
                </a:path>
                <a:path w="16510" h="2540">
                  <a:moveTo>
                    <a:pt x="0" y="0"/>
                  </a:moveTo>
                  <a:lnTo>
                    <a:pt x="0" y="2094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 descr=""/>
            <p:cNvSpPr/>
            <p:nvPr/>
          </p:nvSpPr>
          <p:spPr>
            <a:xfrm>
              <a:off x="4237216" y="1007530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10" h="2540">
                  <a:moveTo>
                    <a:pt x="0" y="0"/>
                  </a:moveTo>
                  <a:lnTo>
                    <a:pt x="10936" y="0"/>
                  </a:lnTo>
                  <a:lnTo>
                    <a:pt x="0" y="2094"/>
                  </a:lnTo>
                  <a:lnTo>
                    <a:pt x="0" y="0"/>
                  </a:lnTo>
                  <a:close/>
                </a:path>
                <a:path w="16510" h="2540">
                  <a:moveTo>
                    <a:pt x="10936" y="0"/>
                  </a:moveTo>
                  <a:lnTo>
                    <a:pt x="0" y="2094"/>
                  </a:lnTo>
                  <a:lnTo>
                    <a:pt x="16288" y="2094"/>
                  </a:lnTo>
                  <a:lnTo>
                    <a:pt x="1093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 descr=""/>
            <p:cNvSpPr/>
            <p:nvPr/>
          </p:nvSpPr>
          <p:spPr>
            <a:xfrm>
              <a:off x="4237216" y="1009624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0" y="2559"/>
                  </a:moveTo>
                  <a:lnTo>
                    <a:pt x="21174" y="2559"/>
                  </a:lnTo>
                  <a:lnTo>
                    <a:pt x="16288" y="0"/>
                  </a:lnTo>
                  <a:lnTo>
                    <a:pt x="0" y="2559"/>
                  </a:lnTo>
                  <a:close/>
                </a:path>
                <a:path w="21589" h="3175">
                  <a:moveTo>
                    <a:pt x="0" y="0"/>
                  </a:moveTo>
                  <a:lnTo>
                    <a:pt x="0" y="2559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 descr=""/>
            <p:cNvSpPr/>
            <p:nvPr/>
          </p:nvSpPr>
          <p:spPr>
            <a:xfrm>
              <a:off x="4237216" y="1009624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0" y="0"/>
                  </a:moveTo>
                  <a:lnTo>
                    <a:pt x="16288" y="0"/>
                  </a:lnTo>
                  <a:lnTo>
                    <a:pt x="0" y="2559"/>
                  </a:lnTo>
                  <a:lnTo>
                    <a:pt x="0" y="0"/>
                  </a:lnTo>
                  <a:close/>
                </a:path>
                <a:path w="21589" h="3175">
                  <a:moveTo>
                    <a:pt x="16288" y="0"/>
                  </a:moveTo>
                  <a:lnTo>
                    <a:pt x="0" y="2559"/>
                  </a:lnTo>
                  <a:lnTo>
                    <a:pt x="21174" y="2559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 descr=""/>
            <p:cNvSpPr/>
            <p:nvPr/>
          </p:nvSpPr>
          <p:spPr>
            <a:xfrm>
              <a:off x="4237216" y="1012184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09">
                  <a:moveTo>
                    <a:pt x="0" y="3490"/>
                  </a:moveTo>
                  <a:lnTo>
                    <a:pt x="25595" y="3490"/>
                  </a:lnTo>
                  <a:lnTo>
                    <a:pt x="21174" y="0"/>
                  </a:lnTo>
                  <a:lnTo>
                    <a:pt x="0" y="3490"/>
                  </a:lnTo>
                  <a:close/>
                </a:path>
                <a:path w="26035" h="3809">
                  <a:moveTo>
                    <a:pt x="0" y="0"/>
                  </a:moveTo>
                  <a:lnTo>
                    <a:pt x="0" y="3490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 descr=""/>
            <p:cNvSpPr/>
            <p:nvPr/>
          </p:nvSpPr>
          <p:spPr>
            <a:xfrm>
              <a:off x="4237216" y="1012184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09">
                  <a:moveTo>
                    <a:pt x="0" y="0"/>
                  </a:moveTo>
                  <a:lnTo>
                    <a:pt x="21174" y="0"/>
                  </a:lnTo>
                  <a:lnTo>
                    <a:pt x="0" y="3490"/>
                  </a:lnTo>
                  <a:lnTo>
                    <a:pt x="0" y="0"/>
                  </a:lnTo>
                  <a:close/>
                </a:path>
                <a:path w="26035" h="3809">
                  <a:moveTo>
                    <a:pt x="21174" y="0"/>
                  </a:moveTo>
                  <a:lnTo>
                    <a:pt x="0" y="3490"/>
                  </a:lnTo>
                  <a:lnTo>
                    <a:pt x="25595" y="3490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 descr=""/>
            <p:cNvSpPr/>
            <p:nvPr/>
          </p:nvSpPr>
          <p:spPr>
            <a:xfrm>
              <a:off x="4237216" y="1015674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0" y="3955"/>
                  </a:moveTo>
                  <a:lnTo>
                    <a:pt x="29551" y="3955"/>
                  </a:lnTo>
                  <a:lnTo>
                    <a:pt x="25595" y="0"/>
                  </a:lnTo>
                  <a:lnTo>
                    <a:pt x="0" y="3955"/>
                  </a:lnTo>
                  <a:close/>
                </a:path>
                <a:path w="29845" h="4444">
                  <a:moveTo>
                    <a:pt x="0" y="0"/>
                  </a:moveTo>
                  <a:lnTo>
                    <a:pt x="0" y="3955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 descr=""/>
            <p:cNvSpPr/>
            <p:nvPr/>
          </p:nvSpPr>
          <p:spPr>
            <a:xfrm>
              <a:off x="4237216" y="1015674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0" y="0"/>
                  </a:moveTo>
                  <a:lnTo>
                    <a:pt x="25595" y="0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  <a:path w="29845" h="4444">
                  <a:moveTo>
                    <a:pt x="25595" y="0"/>
                  </a:moveTo>
                  <a:lnTo>
                    <a:pt x="0" y="3955"/>
                  </a:lnTo>
                  <a:lnTo>
                    <a:pt x="29551" y="3955"/>
                  </a:lnTo>
                  <a:lnTo>
                    <a:pt x="255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 descr=""/>
            <p:cNvSpPr/>
            <p:nvPr/>
          </p:nvSpPr>
          <p:spPr>
            <a:xfrm>
              <a:off x="4237216" y="1019630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4">
                  <a:moveTo>
                    <a:pt x="0" y="4421"/>
                  </a:moveTo>
                  <a:lnTo>
                    <a:pt x="33041" y="4421"/>
                  </a:lnTo>
                  <a:lnTo>
                    <a:pt x="29551" y="0"/>
                  </a:lnTo>
                  <a:lnTo>
                    <a:pt x="0" y="4421"/>
                  </a:lnTo>
                  <a:close/>
                </a:path>
                <a:path w="33654" h="4444">
                  <a:moveTo>
                    <a:pt x="0" y="0"/>
                  </a:moveTo>
                  <a:lnTo>
                    <a:pt x="0" y="4421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 descr=""/>
            <p:cNvSpPr/>
            <p:nvPr/>
          </p:nvSpPr>
          <p:spPr>
            <a:xfrm>
              <a:off x="4237216" y="1019630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4">
                  <a:moveTo>
                    <a:pt x="0" y="0"/>
                  </a:moveTo>
                  <a:lnTo>
                    <a:pt x="29551" y="0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  <a:path w="33654" h="4444">
                  <a:moveTo>
                    <a:pt x="29551" y="0"/>
                  </a:moveTo>
                  <a:lnTo>
                    <a:pt x="0" y="4421"/>
                  </a:lnTo>
                  <a:lnTo>
                    <a:pt x="33041" y="4421"/>
                  </a:lnTo>
                  <a:lnTo>
                    <a:pt x="295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 descr=""/>
            <p:cNvSpPr/>
            <p:nvPr/>
          </p:nvSpPr>
          <p:spPr>
            <a:xfrm>
              <a:off x="4237216" y="1024051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0" y="4886"/>
                  </a:moveTo>
                  <a:lnTo>
                    <a:pt x="35601" y="4886"/>
                  </a:lnTo>
                  <a:lnTo>
                    <a:pt x="33041" y="0"/>
                  </a:lnTo>
                  <a:lnTo>
                    <a:pt x="0" y="4886"/>
                  </a:lnTo>
                  <a:close/>
                </a:path>
                <a:path w="36195" h="5080">
                  <a:moveTo>
                    <a:pt x="0" y="0"/>
                  </a:moveTo>
                  <a:lnTo>
                    <a:pt x="0" y="4886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 descr=""/>
            <p:cNvSpPr/>
            <p:nvPr/>
          </p:nvSpPr>
          <p:spPr>
            <a:xfrm>
              <a:off x="4237216" y="1024051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0" y="0"/>
                  </a:moveTo>
                  <a:lnTo>
                    <a:pt x="33041" y="0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  <a:path w="36195" h="5080">
                  <a:moveTo>
                    <a:pt x="33041" y="0"/>
                  </a:moveTo>
                  <a:lnTo>
                    <a:pt x="0" y="4886"/>
                  </a:lnTo>
                  <a:lnTo>
                    <a:pt x="35601" y="4886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 descr=""/>
            <p:cNvSpPr/>
            <p:nvPr/>
          </p:nvSpPr>
          <p:spPr>
            <a:xfrm>
              <a:off x="4237216" y="1028937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5351"/>
                  </a:moveTo>
                  <a:lnTo>
                    <a:pt x="37695" y="5351"/>
                  </a:lnTo>
                  <a:lnTo>
                    <a:pt x="35601" y="0"/>
                  </a:lnTo>
                  <a:lnTo>
                    <a:pt x="0" y="5351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0" y="5351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 descr=""/>
            <p:cNvSpPr/>
            <p:nvPr/>
          </p:nvSpPr>
          <p:spPr>
            <a:xfrm>
              <a:off x="4237216" y="1028937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5601" y="0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35601" y="0"/>
                  </a:moveTo>
                  <a:lnTo>
                    <a:pt x="0" y="5351"/>
                  </a:lnTo>
                  <a:lnTo>
                    <a:pt x="37695" y="5351"/>
                  </a:lnTo>
                  <a:lnTo>
                    <a:pt x="3560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 descr=""/>
            <p:cNvSpPr/>
            <p:nvPr/>
          </p:nvSpPr>
          <p:spPr>
            <a:xfrm>
              <a:off x="4237216" y="103428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5351"/>
                  </a:moveTo>
                  <a:lnTo>
                    <a:pt x="38858" y="5351"/>
                  </a:lnTo>
                  <a:lnTo>
                    <a:pt x="37695" y="0"/>
                  </a:lnTo>
                  <a:lnTo>
                    <a:pt x="0" y="5351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0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 descr=""/>
            <p:cNvSpPr/>
            <p:nvPr/>
          </p:nvSpPr>
          <p:spPr>
            <a:xfrm>
              <a:off x="4237216" y="103428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7695" y="0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37695" y="0"/>
                  </a:moveTo>
                  <a:lnTo>
                    <a:pt x="0" y="5351"/>
                  </a:lnTo>
                  <a:lnTo>
                    <a:pt x="38858" y="5351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 descr=""/>
            <p:cNvSpPr/>
            <p:nvPr/>
          </p:nvSpPr>
          <p:spPr>
            <a:xfrm>
              <a:off x="4237216" y="103964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5584"/>
                  </a:moveTo>
                  <a:lnTo>
                    <a:pt x="39323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 descr=""/>
            <p:cNvSpPr/>
            <p:nvPr/>
          </p:nvSpPr>
          <p:spPr>
            <a:xfrm>
              <a:off x="4237216" y="103964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8858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38858" y="0"/>
                  </a:moveTo>
                  <a:lnTo>
                    <a:pt x="0" y="5584"/>
                  </a:lnTo>
                  <a:lnTo>
                    <a:pt x="39323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 descr=""/>
            <p:cNvSpPr/>
            <p:nvPr/>
          </p:nvSpPr>
          <p:spPr>
            <a:xfrm>
              <a:off x="4197892" y="104522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465" y="5584"/>
                  </a:moveTo>
                  <a:lnTo>
                    <a:pt x="39323" y="5584"/>
                  </a:lnTo>
                  <a:lnTo>
                    <a:pt x="39323" y="0"/>
                  </a:lnTo>
                  <a:lnTo>
                    <a:pt x="465" y="5584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465" y="5584"/>
                  </a:lnTo>
                  <a:lnTo>
                    <a:pt x="393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 descr=""/>
            <p:cNvSpPr/>
            <p:nvPr/>
          </p:nvSpPr>
          <p:spPr>
            <a:xfrm>
              <a:off x="4197892" y="104522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9323" y="0"/>
                  </a:lnTo>
                  <a:lnTo>
                    <a:pt x="465" y="5584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39323" y="0"/>
                  </a:moveTo>
                  <a:lnTo>
                    <a:pt x="465" y="5584"/>
                  </a:lnTo>
                  <a:lnTo>
                    <a:pt x="39323" y="5584"/>
                  </a:lnTo>
                  <a:lnTo>
                    <a:pt x="3932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 descr=""/>
            <p:cNvSpPr/>
            <p:nvPr/>
          </p:nvSpPr>
          <p:spPr>
            <a:xfrm>
              <a:off x="4198358" y="105081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1163" y="5584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1163" y="5584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1163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 descr=""/>
            <p:cNvSpPr/>
            <p:nvPr/>
          </p:nvSpPr>
          <p:spPr>
            <a:xfrm>
              <a:off x="4198358" y="105081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8858" y="0"/>
                  </a:lnTo>
                  <a:lnTo>
                    <a:pt x="1163" y="5584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38858" y="0"/>
                  </a:moveTo>
                  <a:lnTo>
                    <a:pt x="1163" y="5584"/>
                  </a:lnTo>
                  <a:lnTo>
                    <a:pt x="38858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 descr=""/>
            <p:cNvSpPr/>
            <p:nvPr/>
          </p:nvSpPr>
          <p:spPr>
            <a:xfrm>
              <a:off x="4199521" y="1056394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1861" y="5119"/>
                  </a:moveTo>
                  <a:lnTo>
                    <a:pt x="37695" y="5119"/>
                  </a:lnTo>
                  <a:lnTo>
                    <a:pt x="37695" y="0"/>
                  </a:lnTo>
                  <a:lnTo>
                    <a:pt x="1861" y="5119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1861" y="5119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 descr=""/>
            <p:cNvSpPr/>
            <p:nvPr/>
          </p:nvSpPr>
          <p:spPr>
            <a:xfrm>
              <a:off x="4199521" y="1056394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7695" y="0"/>
                  </a:lnTo>
                  <a:lnTo>
                    <a:pt x="1861" y="5119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37695" y="0"/>
                  </a:moveTo>
                  <a:lnTo>
                    <a:pt x="1861" y="5119"/>
                  </a:lnTo>
                  <a:lnTo>
                    <a:pt x="37695" y="5119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 descr=""/>
            <p:cNvSpPr/>
            <p:nvPr/>
          </p:nvSpPr>
          <p:spPr>
            <a:xfrm>
              <a:off x="4201382" y="1061513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2792" y="4886"/>
                  </a:moveTo>
                  <a:lnTo>
                    <a:pt x="35833" y="4886"/>
                  </a:lnTo>
                  <a:lnTo>
                    <a:pt x="35833" y="0"/>
                  </a:lnTo>
                  <a:lnTo>
                    <a:pt x="2792" y="4886"/>
                  </a:lnTo>
                  <a:close/>
                </a:path>
                <a:path w="36195" h="5080">
                  <a:moveTo>
                    <a:pt x="0" y="0"/>
                  </a:moveTo>
                  <a:lnTo>
                    <a:pt x="2792" y="4886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 descr=""/>
            <p:cNvSpPr/>
            <p:nvPr/>
          </p:nvSpPr>
          <p:spPr>
            <a:xfrm>
              <a:off x="4201383" y="1061514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0" y="0"/>
                  </a:moveTo>
                  <a:lnTo>
                    <a:pt x="35833" y="0"/>
                  </a:lnTo>
                  <a:lnTo>
                    <a:pt x="2792" y="4886"/>
                  </a:lnTo>
                  <a:lnTo>
                    <a:pt x="0" y="0"/>
                  </a:lnTo>
                  <a:close/>
                </a:path>
                <a:path w="36195" h="5080">
                  <a:moveTo>
                    <a:pt x="35833" y="0"/>
                  </a:moveTo>
                  <a:lnTo>
                    <a:pt x="2792" y="4886"/>
                  </a:lnTo>
                  <a:lnTo>
                    <a:pt x="35833" y="4886"/>
                  </a:lnTo>
                  <a:lnTo>
                    <a:pt x="3583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 descr=""/>
            <p:cNvSpPr/>
            <p:nvPr/>
          </p:nvSpPr>
          <p:spPr>
            <a:xfrm>
              <a:off x="4204175" y="1066400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80">
                  <a:moveTo>
                    <a:pt x="3257" y="4653"/>
                  </a:moveTo>
                  <a:lnTo>
                    <a:pt x="33041" y="4653"/>
                  </a:lnTo>
                  <a:lnTo>
                    <a:pt x="33041" y="0"/>
                  </a:lnTo>
                  <a:lnTo>
                    <a:pt x="3257" y="4653"/>
                  </a:lnTo>
                  <a:close/>
                </a:path>
                <a:path w="33654" h="5080">
                  <a:moveTo>
                    <a:pt x="0" y="0"/>
                  </a:moveTo>
                  <a:lnTo>
                    <a:pt x="3257" y="4653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 descr=""/>
            <p:cNvSpPr/>
            <p:nvPr/>
          </p:nvSpPr>
          <p:spPr>
            <a:xfrm>
              <a:off x="4204175" y="1066400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80">
                  <a:moveTo>
                    <a:pt x="0" y="0"/>
                  </a:moveTo>
                  <a:lnTo>
                    <a:pt x="33041" y="0"/>
                  </a:lnTo>
                  <a:lnTo>
                    <a:pt x="3257" y="4653"/>
                  </a:lnTo>
                  <a:lnTo>
                    <a:pt x="0" y="0"/>
                  </a:lnTo>
                  <a:close/>
                </a:path>
                <a:path w="33654" h="5080">
                  <a:moveTo>
                    <a:pt x="33041" y="0"/>
                  </a:moveTo>
                  <a:lnTo>
                    <a:pt x="3257" y="4653"/>
                  </a:lnTo>
                  <a:lnTo>
                    <a:pt x="33041" y="4653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 descr=""/>
            <p:cNvSpPr/>
            <p:nvPr/>
          </p:nvSpPr>
          <p:spPr>
            <a:xfrm>
              <a:off x="4207432" y="1071053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3955" y="3955"/>
                  </a:moveTo>
                  <a:lnTo>
                    <a:pt x="29783" y="3955"/>
                  </a:lnTo>
                  <a:lnTo>
                    <a:pt x="29783" y="0"/>
                  </a:lnTo>
                  <a:lnTo>
                    <a:pt x="3955" y="3955"/>
                  </a:lnTo>
                  <a:close/>
                </a:path>
                <a:path w="29845" h="4444">
                  <a:moveTo>
                    <a:pt x="0" y="0"/>
                  </a:moveTo>
                  <a:lnTo>
                    <a:pt x="3955" y="3955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 descr=""/>
            <p:cNvSpPr/>
            <p:nvPr/>
          </p:nvSpPr>
          <p:spPr>
            <a:xfrm>
              <a:off x="4207433" y="1071054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0" y="0"/>
                  </a:moveTo>
                  <a:lnTo>
                    <a:pt x="29783" y="0"/>
                  </a:lnTo>
                  <a:lnTo>
                    <a:pt x="3955" y="3955"/>
                  </a:lnTo>
                  <a:lnTo>
                    <a:pt x="0" y="0"/>
                  </a:lnTo>
                  <a:close/>
                </a:path>
                <a:path w="29845" h="4444">
                  <a:moveTo>
                    <a:pt x="29783" y="0"/>
                  </a:moveTo>
                  <a:lnTo>
                    <a:pt x="3955" y="3955"/>
                  </a:lnTo>
                  <a:lnTo>
                    <a:pt x="29783" y="3955"/>
                  </a:lnTo>
                  <a:lnTo>
                    <a:pt x="2978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 descr=""/>
            <p:cNvSpPr/>
            <p:nvPr/>
          </p:nvSpPr>
          <p:spPr>
            <a:xfrm>
              <a:off x="4211388" y="1075009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09">
                  <a:moveTo>
                    <a:pt x="4653" y="3257"/>
                  </a:moveTo>
                  <a:lnTo>
                    <a:pt x="25828" y="3257"/>
                  </a:lnTo>
                  <a:lnTo>
                    <a:pt x="25828" y="0"/>
                  </a:lnTo>
                  <a:lnTo>
                    <a:pt x="4653" y="3257"/>
                  </a:lnTo>
                  <a:close/>
                </a:path>
                <a:path w="26035" h="3809">
                  <a:moveTo>
                    <a:pt x="0" y="0"/>
                  </a:moveTo>
                  <a:lnTo>
                    <a:pt x="4653" y="3257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 descr=""/>
            <p:cNvSpPr/>
            <p:nvPr/>
          </p:nvSpPr>
          <p:spPr>
            <a:xfrm>
              <a:off x="4211388" y="1075009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09">
                  <a:moveTo>
                    <a:pt x="0" y="0"/>
                  </a:moveTo>
                  <a:lnTo>
                    <a:pt x="25828" y="0"/>
                  </a:lnTo>
                  <a:lnTo>
                    <a:pt x="4653" y="3257"/>
                  </a:lnTo>
                  <a:lnTo>
                    <a:pt x="0" y="0"/>
                  </a:lnTo>
                  <a:close/>
                </a:path>
                <a:path w="26035" h="3809">
                  <a:moveTo>
                    <a:pt x="25828" y="0"/>
                  </a:moveTo>
                  <a:lnTo>
                    <a:pt x="4653" y="3257"/>
                  </a:lnTo>
                  <a:lnTo>
                    <a:pt x="25828" y="3257"/>
                  </a:lnTo>
                  <a:lnTo>
                    <a:pt x="2582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 descr=""/>
            <p:cNvSpPr/>
            <p:nvPr/>
          </p:nvSpPr>
          <p:spPr>
            <a:xfrm>
              <a:off x="4216042" y="1078267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4886" y="2792"/>
                  </a:moveTo>
                  <a:lnTo>
                    <a:pt x="21174" y="2792"/>
                  </a:lnTo>
                  <a:lnTo>
                    <a:pt x="21174" y="0"/>
                  </a:lnTo>
                  <a:lnTo>
                    <a:pt x="4886" y="2792"/>
                  </a:lnTo>
                  <a:close/>
                </a:path>
                <a:path w="21589" h="3175">
                  <a:moveTo>
                    <a:pt x="0" y="0"/>
                  </a:moveTo>
                  <a:lnTo>
                    <a:pt x="4886" y="2792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 descr=""/>
            <p:cNvSpPr/>
            <p:nvPr/>
          </p:nvSpPr>
          <p:spPr>
            <a:xfrm>
              <a:off x="4216042" y="1078267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0" y="0"/>
                  </a:moveTo>
                  <a:lnTo>
                    <a:pt x="21174" y="0"/>
                  </a:lnTo>
                  <a:lnTo>
                    <a:pt x="4886" y="2792"/>
                  </a:lnTo>
                  <a:lnTo>
                    <a:pt x="0" y="0"/>
                  </a:lnTo>
                  <a:close/>
                </a:path>
                <a:path w="21589" h="3175">
                  <a:moveTo>
                    <a:pt x="21174" y="0"/>
                  </a:moveTo>
                  <a:lnTo>
                    <a:pt x="4886" y="2792"/>
                  </a:lnTo>
                  <a:lnTo>
                    <a:pt x="21174" y="2792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 descr=""/>
            <p:cNvSpPr/>
            <p:nvPr/>
          </p:nvSpPr>
          <p:spPr>
            <a:xfrm>
              <a:off x="4220928" y="1081059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10" h="1905">
                  <a:moveTo>
                    <a:pt x="5119" y="1861"/>
                  </a:moveTo>
                  <a:lnTo>
                    <a:pt x="16288" y="1861"/>
                  </a:lnTo>
                  <a:lnTo>
                    <a:pt x="16288" y="0"/>
                  </a:lnTo>
                  <a:lnTo>
                    <a:pt x="5119" y="1861"/>
                  </a:lnTo>
                  <a:close/>
                </a:path>
                <a:path w="16510" h="1905">
                  <a:moveTo>
                    <a:pt x="0" y="0"/>
                  </a:moveTo>
                  <a:lnTo>
                    <a:pt x="5119" y="1861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 descr=""/>
            <p:cNvSpPr/>
            <p:nvPr/>
          </p:nvSpPr>
          <p:spPr>
            <a:xfrm>
              <a:off x="4220928" y="1081059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10" h="1905">
                  <a:moveTo>
                    <a:pt x="0" y="0"/>
                  </a:moveTo>
                  <a:lnTo>
                    <a:pt x="16288" y="0"/>
                  </a:lnTo>
                  <a:lnTo>
                    <a:pt x="5119" y="1861"/>
                  </a:lnTo>
                  <a:lnTo>
                    <a:pt x="0" y="0"/>
                  </a:lnTo>
                  <a:close/>
                </a:path>
                <a:path w="16510" h="1905">
                  <a:moveTo>
                    <a:pt x="16288" y="0"/>
                  </a:moveTo>
                  <a:lnTo>
                    <a:pt x="5119" y="1861"/>
                  </a:lnTo>
                  <a:lnTo>
                    <a:pt x="16288" y="1861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 descr=""/>
            <p:cNvSpPr/>
            <p:nvPr/>
          </p:nvSpPr>
          <p:spPr>
            <a:xfrm>
              <a:off x="4231632" y="1082920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5">
                  <a:moveTo>
                    <a:pt x="0" y="1163"/>
                  </a:moveTo>
                  <a:lnTo>
                    <a:pt x="5584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4" h="1905">
                  <a:moveTo>
                    <a:pt x="0" y="1163"/>
                  </a:moveTo>
                  <a:lnTo>
                    <a:pt x="5584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 descr=""/>
            <p:cNvSpPr/>
            <p:nvPr/>
          </p:nvSpPr>
          <p:spPr>
            <a:xfrm>
              <a:off x="4231632" y="1082921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5">
                  <a:moveTo>
                    <a:pt x="5584" y="0"/>
                  </a:moveTo>
                  <a:lnTo>
                    <a:pt x="5584" y="1163"/>
                  </a:lnTo>
                  <a:lnTo>
                    <a:pt x="0" y="1163"/>
                  </a:lnTo>
                  <a:lnTo>
                    <a:pt x="5584" y="0"/>
                  </a:lnTo>
                  <a:close/>
                </a:path>
                <a:path w="5714" h="1905">
                  <a:moveTo>
                    <a:pt x="5584" y="1163"/>
                  </a:moveTo>
                  <a:lnTo>
                    <a:pt x="0" y="1163"/>
                  </a:lnTo>
                  <a:lnTo>
                    <a:pt x="5584" y="1628"/>
                  </a:lnTo>
                  <a:lnTo>
                    <a:pt x="5584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 descr=""/>
            <p:cNvSpPr/>
            <p:nvPr/>
          </p:nvSpPr>
          <p:spPr>
            <a:xfrm>
              <a:off x="4226047" y="1082921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0"/>
                  </a:moveTo>
                  <a:lnTo>
                    <a:pt x="5584" y="1163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 descr=""/>
            <p:cNvSpPr/>
            <p:nvPr/>
          </p:nvSpPr>
          <p:spPr>
            <a:xfrm>
              <a:off x="4226047" y="1082921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11168" y="0"/>
                  </a:moveTo>
                  <a:lnTo>
                    <a:pt x="0" y="0"/>
                  </a:lnTo>
                  <a:lnTo>
                    <a:pt x="5584" y="1163"/>
                  </a:lnTo>
                  <a:lnTo>
                    <a:pt x="1116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 descr=""/>
            <p:cNvSpPr/>
            <p:nvPr/>
          </p:nvSpPr>
          <p:spPr>
            <a:xfrm>
              <a:off x="4197893" y="1005902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40">
                  <a:moveTo>
                    <a:pt x="0" y="39207"/>
                  </a:moveTo>
                  <a:lnTo>
                    <a:pt x="3081" y="54469"/>
                  </a:lnTo>
                  <a:lnTo>
                    <a:pt x="11483" y="66931"/>
                  </a:lnTo>
                  <a:lnTo>
                    <a:pt x="23946" y="75334"/>
                  </a:lnTo>
                  <a:lnTo>
                    <a:pt x="39207" y="78415"/>
                  </a:lnTo>
                  <a:lnTo>
                    <a:pt x="54469" y="75334"/>
                  </a:lnTo>
                  <a:lnTo>
                    <a:pt x="66931" y="66931"/>
                  </a:lnTo>
                  <a:lnTo>
                    <a:pt x="75334" y="54469"/>
                  </a:lnTo>
                  <a:lnTo>
                    <a:pt x="78415" y="39207"/>
                  </a:lnTo>
                  <a:lnTo>
                    <a:pt x="75334" y="23946"/>
                  </a:lnTo>
                  <a:lnTo>
                    <a:pt x="66931" y="11483"/>
                  </a:lnTo>
                  <a:lnTo>
                    <a:pt x="54469" y="3081"/>
                  </a:lnTo>
                  <a:lnTo>
                    <a:pt x="39207" y="0"/>
                  </a:lnTo>
                  <a:lnTo>
                    <a:pt x="23946" y="3081"/>
                  </a:lnTo>
                  <a:lnTo>
                    <a:pt x="11483" y="11483"/>
                  </a:lnTo>
                  <a:lnTo>
                    <a:pt x="3081" y="23946"/>
                  </a:lnTo>
                  <a:lnTo>
                    <a:pt x="0" y="39207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 descr=""/>
            <p:cNvSpPr/>
            <p:nvPr/>
          </p:nvSpPr>
          <p:spPr>
            <a:xfrm>
              <a:off x="4197892" y="1005901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40">
                  <a:moveTo>
                    <a:pt x="39323" y="78647"/>
                  </a:moveTo>
                  <a:lnTo>
                    <a:pt x="39323" y="0"/>
                  </a:lnTo>
                </a:path>
                <a:path w="78739" h="78740">
                  <a:moveTo>
                    <a:pt x="0" y="39323"/>
                  </a:moveTo>
                  <a:lnTo>
                    <a:pt x="78647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0" name="object 300" descr=""/>
          <p:cNvSpPr txBox="1"/>
          <p:nvPr/>
        </p:nvSpPr>
        <p:spPr>
          <a:xfrm>
            <a:off x="4287575" y="942170"/>
            <a:ext cx="245110" cy="2012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1270">
              <a:lnSpc>
                <a:spcPct val="104900"/>
              </a:lnSpc>
              <a:spcBef>
                <a:spcPts val="90"/>
              </a:spcBef>
            </a:pPr>
            <a:r>
              <a:rPr dirty="0" sz="550">
                <a:latin typeface="Arial"/>
                <a:cs typeface="Arial"/>
              </a:rPr>
              <a:t>+10-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B.O.D.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01" name="object 301" descr=""/>
          <p:cNvGrpSpPr/>
          <p:nvPr/>
        </p:nvGrpSpPr>
        <p:grpSpPr>
          <a:xfrm>
            <a:off x="4236581" y="656744"/>
            <a:ext cx="5955030" cy="459105"/>
            <a:chOff x="4236581" y="656744"/>
            <a:chExt cx="5955030" cy="459105"/>
          </a:xfrm>
        </p:grpSpPr>
        <p:sp>
          <p:nvSpPr>
            <p:cNvPr id="302" name="object 302" descr=""/>
            <p:cNvSpPr/>
            <p:nvPr/>
          </p:nvSpPr>
          <p:spPr>
            <a:xfrm>
              <a:off x="4237216" y="975420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w="0" h="139700">
                  <a:moveTo>
                    <a:pt x="0" y="1396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 descr=""/>
            <p:cNvSpPr/>
            <p:nvPr/>
          </p:nvSpPr>
          <p:spPr>
            <a:xfrm>
              <a:off x="10049256" y="658966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4" name="object 304" descr=""/>
          <p:cNvSpPr txBox="1"/>
          <p:nvPr/>
        </p:nvSpPr>
        <p:spPr>
          <a:xfrm>
            <a:off x="10086816" y="667135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05" name="object 305" descr=""/>
          <p:cNvGrpSpPr/>
          <p:nvPr/>
        </p:nvGrpSpPr>
        <p:grpSpPr>
          <a:xfrm>
            <a:off x="9737095" y="656744"/>
            <a:ext cx="419734" cy="439420"/>
            <a:chOff x="9737095" y="656744"/>
            <a:chExt cx="419734" cy="439420"/>
          </a:xfrm>
        </p:grpSpPr>
        <p:sp>
          <p:nvSpPr>
            <p:cNvPr id="306" name="object 306" descr=""/>
            <p:cNvSpPr/>
            <p:nvPr/>
          </p:nvSpPr>
          <p:spPr>
            <a:xfrm>
              <a:off x="10119062" y="1037780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5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 descr=""/>
            <p:cNvSpPr/>
            <p:nvPr/>
          </p:nvSpPr>
          <p:spPr>
            <a:xfrm>
              <a:off x="10081832" y="1061979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37229" y="33972"/>
                  </a:moveTo>
                  <a:lnTo>
                    <a:pt x="74692" y="8144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" name="object 308" descr=""/>
            <p:cNvSpPr/>
            <p:nvPr/>
          </p:nvSpPr>
          <p:spPr>
            <a:xfrm>
              <a:off x="10081832" y="1061979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29" h="34290">
                  <a:moveTo>
                    <a:pt x="37229" y="33972"/>
                  </a:moveTo>
                  <a:lnTo>
                    <a:pt x="68875" y="0"/>
                  </a:lnTo>
                  <a:lnTo>
                    <a:pt x="74692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 descr=""/>
            <p:cNvSpPr/>
            <p:nvPr/>
          </p:nvSpPr>
          <p:spPr>
            <a:xfrm>
              <a:off x="10119062" y="798578"/>
              <a:ext cx="0" cy="239395"/>
            </a:xfrm>
            <a:custGeom>
              <a:avLst/>
              <a:gdLst/>
              <a:ahLst/>
              <a:cxnLst/>
              <a:rect l="l" t="t" r="r" b="b"/>
              <a:pathLst>
                <a:path w="0" h="239394">
                  <a:moveTo>
                    <a:pt x="0" y="239201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 descr=""/>
            <p:cNvSpPr/>
            <p:nvPr/>
          </p:nvSpPr>
          <p:spPr>
            <a:xfrm>
              <a:off x="9739318" y="658966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1" name="object 311" descr=""/>
          <p:cNvSpPr txBox="1"/>
          <p:nvPr/>
        </p:nvSpPr>
        <p:spPr>
          <a:xfrm>
            <a:off x="9776879" y="667135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2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12" name="object 312" descr=""/>
          <p:cNvGrpSpPr/>
          <p:nvPr/>
        </p:nvGrpSpPr>
        <p:grpSpPr>
          <a:xfrm>
            <a:off x="9396210" y="656744"/>
            <a:ext cx="450215" cy="348615"/>
            <a:chOff x="9396210" y="656744"/>
            <a:chExt cx="450215" cy="348615"/>
          </a:xfrm>
        </p:grpSpPr>
        <p:sp>
          <p:nvSpPr>
            <p:cNvPr id="313" name="object 313" descr=""/>
            <p:cNvSpPr/>
            <p:nvPr/>
          </p:nvSpPr>
          <p:spPr>
            <a:xfrm>
              <a:off x="9809124" y="946799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5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 descr=""/>
            <p:cNvSpPr/>
            <p:nvPr/>
          </p:nvSpPr>
          <p:spPr>
            <a:xfrm>
              <a:off x="9771894" y="971231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37229" y="33972"/>
                  </a:moveTo>
                  <a:lnTo>
                    <a:pt x="74459" y="8144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 descr=""/>
            <p:cNvSpPr/>
            <p:nvPr/>
          </p:nvSpPr>
          <p:spPr>
            <a:xfrm>
              <a:off x="9771894" y="971231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29" h="34290">
                  <a:moveTo>
                    <a:pt x="37229" y="33972"/>
                  </a:moveTo>
                  <a:lnTo>
                    <a:pt x="68875" y="0"/>
                  </a:lnTo>
                  <a:lnTo>
                    <a:pt x="74459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 descr=""/>
            <p:cNvSpPr/>
            <p:nvPr/>
          </p:nvSpPr>
          <p:spPr>
            <a:xfrm>
              <a:off x="9809124" y="798578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w="0" h="148590">
                  <a:moveTo>
                    <a:pt x="0" y="148221"/>
                  </a:moveTo>
                  <a:lnTo>
                    <a:pt x="0" y="50492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7" name="object 317" descr=""/>
            <p:cNvSpPr/>
            <p:nvPr/>
          </p:nvSpPr>
          <p:spPr>
            <a:xfrm>
              <a:off x="9398432" y="658966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8" name="object 318" descr=""/>
          <p:cNvSpPr txBox="1"/>
          <p:nvPr/>
        </p:nvSpPr>
        <p:spPr>
          <a:xfrm>
            <a:off x="9435993" y="667135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19" name="object 319" descr=""/>
          <p:cNvGrpSpPr/>
          <p:nvPr/>
        </p:nvGrpSpPr>
        <p:grpSpPr>
          <a:xfrm>
            <a:off x="9046715" y="656744"/>
            <a:ext cx="459105" cy="393065"/>
            <a:chOff x="9046715" y="656744"/>
            <a:chExt cx="459105" cy="393065"/>
          </a:xfrm>
        </p:grpSpPr>
        <p:sp>
          <p:nvSpPr>
            <p:cNvPr id="320" name="object 320" descr=""/>
            <p:cNvSpPr/>
            <p:nvPr/>
          </p:nvSpPr>
          <p:spPr>
            <a:xfrm>
              <a:off x="9468238" y="991475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5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1" name="object 321" descr=""/>
            <p:cNvSpPr/>
            <p:nvPr/>
          </p:nvSpPr>
          <p:spPr>
            <a:xfrm>
              <a:off x="9431008" y="1015674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37229" y="33972"/>
                  </a:moveTo>
                  <a:lnTo>
                    <a:pt x="74459" y="8144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 descr=""/>
            <p:cNvSpPr/>
            <p:nvPr/>
          </p:nvSpPr>
          <p:spPr>
            <a:xfrm>
              <a:off x="9431008" y="1015674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29" h="34290">
                  <a:moveTo>
                    <a:pt x="37229" y="33972"/>
                  </a:moveTo>
                  <a:lnTo>
                    <a:pt x="68875" y="0"/>
                  </a:lnTo>
                  <a:lnTo>
                    <a:pt x="74459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 descr=""/>
            <p:cNvSpPr/>
            <p:nvPr/>
          </p:nvSpPr>
          <p:spPr>
            <a:xfrm>
              <a:off x="9468238" y="798578"/>
              <a:ext cx="0" cy="193040"/>
            </a:xfrm>
            <a:custGeom>
              <a:avLst/>
              <a:gdLst/>
              <a:ahLst/>
              <a:cxnLst/>
              <a:rect l="l" t="t" r="r" b="b"/>
              <a:pathLst>
                <a:path w="0" h="193040">
                  <a:moveTo>
                    <a:pt x="0" y="192896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 descr=""/>
            <p:cNvSpPr/>
            <p:nvPr/>
          </p:nvSpPr>
          <p:spPr>
            <a:xfrm>
              <a:off x="9048937" y="658966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5" name="object 325" descr=""/>
          <p:cNvSpPr txBox="1"/>
          <p:nvPr/>
        </p:nvSpPr>
        <p:spPr>
          <a:xfrm>
            <a:off x="9086498" y="666204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5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26" name="object 326" descr=""/>
          <p:cNvGrpSpPr/>
          <p:nvPr/>
        </p:nvGrpSpPr>
        <p:grpSpPr>
          <a:xfrm>
            <a:off x="9081513" y="797996"/>
            <a:ext cx="74930" cy="468630"/>
            <a:chOff x="9081513" y="797996"/>
            <a:chExt cx="74930" cy="468630"/>
          </a:xfrm>
        </p:grpSpPr>
        <p:sp>
          <p:nvSpPr>
            <p:cNvPr id="327" name="object 327" descr=""/>
            <p:cNvSpPr/>
            <p:nvPr/>
          </p:nvSpPr>
          <p:spPr>
            <a:xfrm>
              <a:off x="9118976" y="1208106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5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8" name="object 328" descr=""/>
            <p:cNvSpPr/>
            <p:nvPr/>
          </p:nvSpPr>
          <p:spPr>
            <a:xfrm>
              <a:off x="9081513" y="1232538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37462" y="33972"/>
                  </a:moveTo>
                  <a:lnTo>
                    <a:pt x="74692" y="7911"/>
                  </a:lnTo>
                  <a:lnTo>
                    <a:pt x="69107" y="0"/>
                  </a:lnTo>
                  <a:lnTo>
                    <a:pt x="37462" y="33972"/>
                  </a:lnTo>
                  <a:close/>
                </a:path>
                <a:path w="74929" h="34290">
                  <a:moveTo>
                    <a:pt x="0" y="7911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1872"/>
                  </a:lnTo>
                  <a:lnTo>
                    <a:pt x="0" y="7911"/>
                  </a:lnTo>
                  <a:close/>
                </a:path>
                <a:path w="74929" h="34290">
                  <a:moveTo>
                    <a:pt x="0" y="7911"/>
                  </a:moveTo>
                  <a:lnTo>
                    <a:pt x="37462" y="21872"/>
                  </a:lnTo>
                  <a:lnTo>
                    <a:pt x="5584" y="0"/>
                  </a:lnTo>
                  <a:lnTo>
                    <a:pt x="0" y="7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 descr=""/>
            <p:cNvSpPr/>
            <p:nvPr/>
          </p:nvSpPr>
          <p:spPr>
            <a:xfrm>
              <a:off x="9081514" y="1232538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5584" y="0"/>
                  </a:moveTo>
                  <a:lnTo>
                    <a:pt x="0" y="7911"/>
                  </a:lnTo>
                  <a:lnTo>
                    <a:pt x="37462" y="21872"/>
                  </a:lnTo>
                  <a:lnTo>
                    <a:pt x="5584" y="0"/>
                  </a:lnTo>
                  <a:close/>
                </a:path>
                <a:path w="74929" h="34290">
                  <a:moveTo>
                    <a:pt x="0" y="7911"/>
                  </a:moveTo>
                  <a:lnTo>
                    <a:pt x="37462" y="21872"/>
                  </a:lnTo>
                  <a:lnTo>
                    <a:pt x="37462" y="33972"/>
                  </a:lnTo>
                  <a:lnTo>
                    <a:pt x="0" y="7911"/>
                  </a:lnTo>
                  <a:close/>
                </a:path>
                <a:path w="74929" h="34290">
                  <a:moveTo>
                    <a:pt x="37462" y="21872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1872"/>
                  </a:lnTo>
                  <a:close/>
                </a:path>
                <a:path w="74929" h="34290">
                  <a:moveTo>
                    <a:pt x="37462" y="33972"/>
                  </a:moveTo>
                  <a:lnTo>
                    <a:pt x="69107" y="0"/>
                  </a:lnTo>
                  <a:lnTo>
                    <a:pt x="74692" y="7911"/>
                  </a:lnTo>
                  <a:lnTo>
                    <a:pt x="37462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0" name="object 330" descr=""/>
            <p:cNvSpPr/>
            <p:nvPr/>
          </p:nvSpPr>
          <p:spPr>
            <a:xfrm>
              <a:off x="9118743" y="798578"/>
              <a:ext cx="635" cy="409575"/>
            </a:xfrm>
            <a:custGeom>
              <a:avLst/>
              <a:gdLst/>
              <a:ahLst/>
              <a:cxnLst/>
              <a:rect l="l" t="t" r="r" b="b"/>
              <a:pathLst>
                <a:path w="634" h="409575">
                  <a:moveTo>
                    <a:pt x="232" y="409527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31" name="object 33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5334" y="629066"/>
            <a:ext cx="1427763" cy="798695"/>
          </a:xfrm>
          <a:prstGeom prst="rect">
            <a:avLst/>
          </a:prstGeom>
        </p:spPr>
      </p:pic>
      <p:sp>
        <p:nvSpPr>
          <p:cNvPr id="332" name="object 332" descr=""/>
          <p:cNvSpPr txBox="1"/>
          <p:nvPr/>
        </p:nvSpPr>
        <p:spPr>
          <a:xfrm>
            <a:off x="1784103" y="942159"/>
            <a:ext cx="245110" cy="4178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270">
              <a:lnSpc>
                <a:spcPct val="104700"/>
              </a:lnSpc>
              <a:spcBef>
                <a:spcPts val="95"/>
              </a:spcBef>
            </a:pPr>
            <a:r>
              <a:rPr dirty="0" sz="550">
                <a:latin typeface="Arial"/>
                <a:cs typeface="Arial"/>
              </a:rPr>
              <a:t>+10-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B.O.D.</a:t>
            </a:r>
            <a:endParaRPr sz="550">
              <a:latin typeface="Arial"/>
              <a:cs typeface="Arial"/>
            </a:endParaRPr>
          </a:p>
          <a:p>
            <a:pPr marL="15875" marR="71755" indent="2540">
              <a:lnSpc>
                <a:spcPct val="104400"/>
              </a:lnSpc>
              <a:spcBef>
                <a:spcPts val="325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sp>
        <p:nvSpPr>
          <p:cNvPr id="333" name="object 333" descr=""/>
          <p:cNvSpPr txBox="1"/>
          <p:nvPr/>
        </p:nvSpPr>
        <p:spPr>
          <a:xfrm>
            <a:off x="1785499" y="760431"/>
            <a:ext cx="24066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+11-</a:t>
            </a:r>
            <a:r>
              <a:rPr dirty="0" sz="550" spc="-25">
                <a:latin typeface="Arial"/>
                <a:cs typeface="Arial"/>
              </a:rPr>
              <a:t>3"</a:t>
            </a:r>
            <a:endParaRPr sz="550">
              <a:latin typeface="Arial"/>
              <a:cs typeface="Arial"/>
            </a:endParaRPr>
          </a:p>
        </p:txBody>
      </p:sp>
      <p:sp>
        <p:nvSpPr>
          <p:cNvPr id="334" name="object 334" descr=""/>
          <p:cNvSpPr txBox="1"/>
          <p:nvPr/>
        </p:nvSpPr>
        <p:spPr>
          <a:xfrm>
            <a:off x="2640854" y="639434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sp>
        <p:nvSpPr>
          <p:cNvPr id="335" name="object 335" descr=""/>
          <p:cNvSpPr txBox="1"/>
          <p:nvPr/>
        </p:nvSpPr>
        <p:spPr>
          <a:xfrm>
            <a:off x="2919612" y="639201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36" name="object 336" descr=""/>
          <p:cNvGrpSpPr/>
          <p:nvPr/>
        </p:nvGrpSpPr>
        <p:grpSpPr>
          <a:xfrm>
            <a:off x="12897080" y="995746"/>
            <a:ext cx="6469380" cy="472440"/>
            <a:chOff x="12897080" y="995746"/>
            <a:chExt cx="6469380" cy="472440"/>
          </a:xfrm>
        </p:grpSpPr>
        <p:sp>
          <p:nvSpPr>
            <p:cNvPr id="337" name="object 337" descr=""/>
            <p:cNvSpPr/>
            <p:nvPr/>
          </p:nvSpPr>
          <p:spPr>
            <a:xfrm>
              <a:off x="13233569" y="1049879"/>
              <a:ext cx="5497195" cy="384810"/>
            </a:xfrm>
            <a:custGeom>
              <a:avLst/>
              <a:gdLst/>
              <a:ahLst/>
              <a:cxnLst/>
              <a:rect l="l" t="t" r="r" b="b"/>
              <a:pathLst>
                <a:path w="5497194" h="384809">
                  <a:moveTo>
                    <a:pt x="5496982" y="0"/>
                  </a:moveTo>
                  <a:lnTo>
                    <a:pt x="5496982" y="384397"/>
                  </a:lnTo>
                </a:path>
                <a:path w="5497194" h="384809">
                  <a:moveTo>
                    <a:pt x="5444627" y="0"/>
                  </a:moveTo>
                  <a:lnTo>
                    <a:pt x="5444627" y="384397"/>
                  </a:lnTo>
                </a:path>
                <a:path w="5497194" h="384809">
                  <a:moveTo>
                    <a:pt x="5392273" y="0"/>
                  </a:moveTo>
                  <a:lnTo>
                    <a:pt x="5392273" y="384397"/>
                  </a:lnTo>
                </a:path>
                <a:path w="5497194" h="384809">
                  <a:moveTo>
                    <a:pt x="5339919" y="0"/>
                  </a:moveTo>
                  <a:lnTo>
                    <a:pt x="5339919" y="384397"/>
                  </a:lnTo>
                </a:path>
                <a:path w="5497194" h="384809">
                  <a:moveTo>
                    <a:pt x="5287564" y="0"/>
                  </a:moveTo>
                  <a:lnTo>
                    <a:pt x="5287564" y="384397"/>
                  </a:lnTo>
                </a:path>
                <a:path w="5497194" h="384809">
                  <a:moveTo>
                    <a:pt x="5235210" y="0"/>
                  </a:moveTo>
                  <a:lnTo>
                    <a:pt x="5235210" y="384397"/>
                  </a:lnTo>
                </a:path>
                <a:path w="5497194" h="384809">
                  <a:moveTo>
                    <a:pt x="5182855" y="0"/>
                  </a:moveTo>
                  <a:lnTo>
                    <a:pt x="5182855" y="384397"/>
                  </a:lnTo>
                </a:path>
                <a:path w="5497194" h="384809">
                  <a:moveTo>
                    <a:pt x="5130501" y="0"/>
                  </a:moveTo>
                  <a:lnTo>
                    <a:pt x="5130501" y="384397"/>
                  </a:lnTo>
                </a:path>
                <a:path w="5497194" h="384809">
                  <a:moveTo>
                    <a:pt x="5078146" y="0"/>
                  </a:moveTo>
                  <a:lnTo>
                    <a:pt x="5078146" y="384397"/>
                  </a:lnTo>
                </a:path>
                <a:path w="5497194" h="384809">
                  <a:moveTo>
                    <a:pt x="5025792" y="0"/>
                  </a:moveTo>
                  <a:lnTo>
                    <a:pt x="5025792" y="384397"/>
                  </a:lnTo>
                </a:path>
                <a:path w="5497194" h="384809">
                  <a:moveTo>
                    <a:pt x="4973438" y="0"/>
                  </a:moveTo>
                  <a:lnTo>
                    <a:pt x="4973438" y="384397"/>
                  </a:lnTo>
                </a:path>
                <a:path w="5497194" h="384809">
                  <a:moveTo>
                    <a:pt x="4921083" y="0"/>
                  </a:moveTo>
                  <a:lnTo>
                    <a:pt x="4921083" y="384397"/>
                  </a:lnTo>
                </a:path>
                <a:path w="5497194" h="384809">
                  <a:moveTo>
                    <a:pt x="4868729" y="0"/>
                  </a:moveTo>
                  <a:lnTo>
                    <a:pt x="4868729" y="384397"/>
                  </a:lnTo>
                </a:path>
                <a:path w="5497194" h="384809">
                  <a:moveTo>
                    <a:pt x="4816374" y="0"/>
                  </a:moveTo>
                  <a:lnTo>
                    <a:pt x="4816374" y="384397"/>
                  </a:lnTo>
                </a:path>
                <a:path w="5497194" h="384809">
                  <a:moveTo>
                    <a:pt x="4764020" y="0"/>
                  </a:moveTo>
                  <a:lnTo>
                    <a:pt x="4764020" y="384397"/>
                  </a:lnTo>
                </a:path>
                <a:path w="5497194" h="384809">
                  <a:moveTo>
                    <a:pt x="4711665" y="0"/>
                  </a:moveTo>
                  <a:lnTo>
                    <a:pt x="4711665" y="384397"/>
                  </a:lnTo>
                </a:path>
                <a:path w="5497194" h="384809">
                  <a:moveTo>
                    <a:pt x="4659311" y="0"/>
                  </a:moveTo>
                  <a:lnTo>
                    <a:pt x="4659311" y="384397"/>
                  </a:lnTo>
                </a:path>
                <a:path w="5497194" h="384809">
                  <a:moveTo>
                    <a:pt x="4606957" y="0"/>
                  </a:moveTo>
                  <a:lnTo>
                    <a:pt x="4606957" y="384397"/>
                  </a:lnTo>
                </a:path>
                <a:path w="5497194" h="384809">
                  <a:moveTo>
                    <a:pt x="4554602" y="0"/>
                  </a:moveTo>
                  <a:lnTo>
                    <a:pt x="4554602" y="384397"/>
                  </a:lnTo>
                </a:path>
                <a:path w="5497194" h="384809">
                  <a:moveTo>
                    <a:pt x="4502248" y="0"/>
                  </a:moveTo>
                  <a:lnTo>
                    <a:pt x="4502248" y="384397"/>
                  </a:lnTo>
                </a:path>
                <a:path w="5497194" h="384809">
                  <a:moveTo>
                    <a:pt x="4449893" y="0"/>
                  </a:moveTo>
                  <a:lnTo>
                    <a:pt x="4449893" y="384397"/>
                  </a:lnTo>
                </a:path>
                <a:path w="5497194" h="384809">
                  <a:moveTo>
                    <a:pt x="4397539" y="0"/>
                  </a:moveTo>
                  <a:lnTo>
                    <a:pt x="4397539" y="384397"/>
                  </a:lnTo>
                </a:path>
                <a:path w="5497194" h="384809">
                  <a:moveTo>
                    <a:pt x="4345184" y="0"/>
                  </a:moveTo>
                  <a:lnTo>
                    <a:pt x="4345184" y="384397"/>
                  </a:lnTo>
                </a:path>
                <a:path w="5497194" h="384809">
                  <a:moveTo>
                    <a:pt x="4292830" y="0"/>
                  </a:moveTo>
                  <a:lnTo>
                    <a:pt x="4292830" y="384397"/>
                  </a:lnTo>
                </a:path>
                <a:path w="5497194" h="384809">
                  <a:moveTo>
                    <a:pt x="4240476" y="0"/>
                  </a:moveTo>
                  <a:lnTo>
                    <a:pt x="4240476" y="384397"/>
                  </a:lnTo>
                </a:path>
                <a:path w="5497194" h="384809">
                  <a:moveTo>
                    <a:pt x="4188121" y="0"/>
                  </a:moveTo>
                  <a:lnTo>
                    <a:pt x="4188121" y="384397"/>
                  </a:lnTo>
                </a:path>
                <a:path w="5497194" h="384809">
                  <a:moveTo>
                    <a:pt x="4135767" y="0"/>
                  </a:moveTo>
                  <a:lnTo>
                    <a:pt x="4135767" y="384397"/>
                  </a:lnTo>
                </a:path>
                <a:path w="5497194" h="384809">
                  <a:moveTo>
                    <a:pt x="4083412" y="0"/>
                  </a:moveTo>
                  <a:lnTo>
                    <a:pt x="4083412" y="384397"/>
                  </a:lnTo>
                </a:path>
                <a:path w="5497194" h="384809">
                  <a:moveTo>
                    <a:pt x="4031058" y="0"/>
                  </a:moveTo>
                  <a:lnTo>
                    <a:pt x="4031058" y="384397"/>
                  </a:lnTo>
                </a:path>
                <a:path w="5497194" h="384809">
                  <a:moveTo>
                    <a:pt x="3978703" y="0"/>
                  </a:moveTo>
                  <a:lnTo>
                    <a:pt x="3978703" y="384397"/>
                  </a:lnTo>
                </a:path>
                <a:path w="5497194" h="384809">
                  <a:moveTo>
                    <a:pt x="3926349" y="0"/>
                  </a:moveTo>
                  <a:lnTo>
                    <a:pt x="3926349" y="384397"/>
                  </a:lnTo>
                </a:path>
                <a:path w="5497194" h="384809">
                  <a:moveTo>
                    <a:pt x="3873995" y="0"/>
                  </a:moveTo>
                  <a:lnTo>
                    <a:pt x="3873995" y="384397"/>
                  </a:lnTo>
                </a:path>
                <a:path w="5497194" h="384809">
                  <a:moveTo>
                    <a:pt x="3821640" y="0"/>
                  </a:moveTo>
                  <a:lnTo>
                    <a:pt x="3821640" y="384397"/>
                  </a:lnTo>
                </a:path>
                <a:path w="5497194" h="384809">
                  <a:moveTo>
                    <a:pt x="3769286" y="0"/>
                  </a:moveTo>
                  <a:lnTo>
                    <a:pt x="3769286" y="384397"/>
                  </a:lnTo>
                </a:path>
                <a:path w="5497194" h="384809">
                  <a:moveTo>
                    <a:pt x="3716931" y="0"/>
                  </a:moveTo>
                  <a:lnTo>
                    <a:pt x="3716931" y="384397"/>
                  </a:lnTo>
                </a:path>
                <a:path w="5497194" h="384809">
                  <a:moveTo>
                    <a:pt x="3664577" y="0"/>
                  </a:moveTo>
                  <a:lnTo>
                    <a:pt x="3664577" y="384397"/>
                  </a:lnTo>
                </a:path>
                <a:path w="5497194" h="384809">
                  <a:moveTo>
                    <a:pt x="3612222" y="0"/>
                  </a:moveTo>
                  <a:lnTo>
                    <a:pt x="3612222" y="384397"/>
                  </a:lnTo>
                </a:path>
                <a:path w="5497194" h="384809">
                  <a:moveTo>
                    <a:pt x="3559868" y="0"/>
                  </a:moveTo>
                  <a:lnTo>
                    <a:pt x="3559868" y="384397"/>
                  </a:lnTo>
                </a:path>
                <a:path w="5497194" h="384809">
                  <a:moveTo>
                    <a:pt x="3507514" y="0"/>
                  </a:moveTo>
                  <a:lnTo>
                    <a:pt x="3507514" y="384397"/>
                  </a:lnTo>
                </a:path>
                <a:path w="5497194" h="384809">
                  <a:moveTo>
                    <a:pt x="3455159" y="0"/>
                  </a:moveTo>
                  <a:lnTo>
                    <a:pt x="3455159" y="384397"/>
                  </a:lnTo>
                </a:path>
                <a:path w="5497194" h="384809">
                  <a:moveTo>
                    <a:pt x="3402805" y="0"/>
                  </a:moveTo>
                  <a:lnTo>
                    <a:pt x="3402805" y="384397"/>
                  </a:lnTo>
                </a:path>
                <a:path w="5497194" h="384809">
                  <a:moveTo>
                    <a:pt x="3350450" y="0"/>
                  </a:moveTo>
                  <a:lnTo>
                    <a:pt x="3350450" y="384397"/>
                  </a:lnTo>
                </a:path>
                <a:path w="5497194" h="384809">
                  <a:moveTo>
                    <a:pt x="3298096" y="0"/>
                  </a:moveTo>
                  <a:lnTo>
                    <a:pt x="3298096" y="384397"/>
                  </a:lnTo>
                </a:path>
                <a:path w="5497194" h="384809">
                  <a:moveTo>
                    <a:pt x="3245741" y="0"/>
                  </a:moveTo>
                  <a:lnTo>
                    <a:pt x="3245741" y="384397"/>
                  </a:lnTo>
                </a:path>
                <a:path w="5497194" h="384809">
                  <a:moveTo>
                    <a:pt x="3193387" y="0"/>
                  </a:moveTo>
                  <a:lnTo>
                    <a:pt x="3193387" y="384397"/>
                  </a:lnTo>
                </a:path>
                <a:path w="5497194" h="384809">
                  <a:moveTo>
                    <a:pt x="3141033" y="0"/>
                  </a:moveTo>
                  <a:lnTo>
                    <a:pt x="3141033" y="384397"/>
                  </a:lnTo>
                </a:path>
                <a:path w="5497194" h="384809">
                  <a:moveTo>
                    <a:pt x="3088678" y="0"/>
                  </a:moveTo>
                  <a:lnTo>
                    <a:pt x="3088678" y="384397"/>
                  </a:lnTo>
                </a:path>
                <a:path w="5497194" h="384809">
                  <a:moveTo>
                    <a:pt x="3036324" y="0"/>
                  </a:moveTo>
                  <a:lnTo>
                    <a:pt x="3036324" y="384397"/>
                  </a:lnTo>
                </a:path>
                <a:path w="5497194" h="384809">
                  <a:moveTo>
                    <a:pt x="2983969" y="0"/>
                  </a:moveTo>
                  <a:lnTo>
                    <a:pt x="2983969" y="384397"/>
                  </a:lnTo>
                </a:path>
                <a:path w="5497194" h="384809">
                  <a:moveTo>
                    <a:pt x="2931615" y="0"/>
                  </a:moveTo>
                  <a:lnTo>
                    <a:pt x="2931615" y="384397"/>
                  </a:lnTo>
                </a:path>
                <a:path w="5497194" h="384809">
                  <a:moveTo>
                    <a:pt x="2879260" y="0"/>
                  </a:moveTo>
                  <a:lnTo>
                    <a:pt x="2879260" y="384397"/>
                  </a:lnTo>
                </a:path>
                <a:path w="5497194" h="384809">
                  <a:moveTo>
                    <a:pt x="2827139" y="0"/>
                  </a:moveTo>
                  <a:lnTo>
                    <a:pt x="2827139" y="384397"/>
                  </a:lnTo>
                </a:path>
                <a:path w="5497194" h="384809">
                  <a:moveTo>
                    <a:pt x="2774784" y="0"/>
                  </a:moveTo>
                  <a:lnTo>
                    <a:pt x="2774784" y="384397"/>
                  </a:lnTo>
                </a:path>
                <a:path w="5497194" h="384809">
                  <a:moveTo>
                    <a:pt x="2722430" y="0"/>
                  </a:moveTo>
                  <a:lnTo>
                    <a:pt x="2722430" y="384397"/>
                  </a:lnTo>
                </a:path>
                <a:path w="5497194" h="384809">
                  <a:moveTo>
                    <a:pt x="2670075" y="0"/>
                  </a:moveTo>
                  <a:lnTo>
                    <a:pt x="2670075" y="384397"/>
                  </a:lnTo>
                </a:path>
                <a:path w="5497194" h="384809">
                  <a:moveTo>
                    <a:pt x="2617721" y="0"/>
                  </a:moveTo>
                  <a:lnTo>
                    <a:pt x="2617721" y="384397"/>
                  </a:lnTo>
                </a:path>
                <a:path w="5497194" h="384809">
                  <a:moveTo>
                    <a:pt x="2565367" y="0"/>
                  </a:moveTo>
                  <a:lnTo>
                    <a:pt x="2565367" y="384397"/>
                  </a:lnTo>
                </a:path>
                <a:path w="5497194" h="384809">
                  <a:moveTo>
                    <a:pt x="2513012" y="0"/>
                  </a:moveTo>
                  <a:lnTo>
                    <a:pt x="2513012" y="384397"/>
                  </a:lnTo>
                </a:path>
                <a:path w="5497194" h="384809">
                  <a:moveTo>
                    <a:pt x="2460658" y="0"/>
                  </a:moveTo>
                  <a:lnTo>
                    <a:pt x="2460658" y="384397"/>
                  </a:lnTo>
                </a:path>
                <a:path w="5497194" h="384809">
                  <a:moveTo>
                    <a:pt x="2408303" y="0"/>
                  </a:moveTo>
                  <a:lnTo>
                    <a:pt x="2408303" y="384397"/>
                  </a:lnTo>
                </a:path>
                <a:path w="5497194" h="384809">
                  <a:moveTo>
                    <a:pt x="2355949" y="0"/>
                  </a:moveTo>
                  <a:lnTo>
                    <a:pt x="2355949" y="384397"/>
                  </a:lnTo>
                </a:path>
                <a:path w="5497194" h="384809">
                  <a:moveTo>
                    <a:pt x="2303594" y="0"/>
                  </a:moveTo>
                  <a:lnTo>
                    <a:pt x="2303594" y="384397"/>
                  </a:lnTo>
                </a:path>
                <a:path w="5497194" h="384809">
                  <a:moveTo>
                    <a:pt x="2251240" y="0"/>
                  </a:moveTo>
                  <a:lnTo>
                    <a:pt x="2251240" y="384397"/>
                  </a:lnTo>
                </a:path>
                <a:path w="5497194" h="384809">
                  <a:moveTo>
                    <a:pt x="2198886" y="0"/>
                  </a:moveTo>
                  <a:lnTo>
                    <a:pt x="2198886" y="384397"/>
                  </a:lnTo>
                </a:path>
                <a:path w="5497194" h="384809">
                  <a:moveTo>
                    <a:pt x="2146531" y="0"/>
                  </a:moveTo>
                  <a:lnTo>
                    <a:pt x="2146531" y="384397"/>
                  </a:lnTo>
                </a:path>
                <a:path w="5497194" h="384809">
                  <a:moveTo>
                    <a:pt x="2094177" y="0"/>
                  </a:moveTo>
                  <a:lnTo>
                    <a:pt x="2094177" y="384397"/>
                  </a:lnTo>
                </a:path>
                <a:path w="5497194" h="384809">
                  <a:moveTo>
                    <a:pt x="2041822" y="0"/>
                  </a:moveTo>
                  <a:lnTo>
                    <a:pt x="2041822" y="384397"/>
                  </a:lnTo>
                </a:path>
                <a:path w="5497194" h="384809">
                  <a:moveTo>
                    <a:pt x="1989468" y="0"/>
                  </a:moveTo>
                  <a:lnTo>
                    <a:pt x="1989468" y="384397"/>
                  </a:lnTo>
                </a:path>
                <a:path w="5497194" h="384809">
                  <a:moveTo>
                    <a:pt x="1937113" y="0"/>
                  </a:moveTo>
                  <a:lnTo>
                    <a:pt x="1937113" y="384397"/>
                  </a:lnTo>
                </a:path>
                <a:path w="5497194" h="384809">
                  <a:moveTo>
                    <a:pt x="1884759" y="0"/>
                  </a:moveTo>
                  <a:lnTo>
                    <a:pt x="1884759" y="384397"/>
                  </a:lnTo>
                </a:path>
                <a:path w="5497194" h="384809">
                  <a:moveTo>
                    <a:pt x="1832405" y="0"/>
                  </a:moveTo>
                  <a:lnTo>
                    <a:pt x="1832405" y="384397"/>
                  </a:lnTo>
                </a:path>
                <a:path w="5497194" h="384809">
                  <a:moveTo>
                    <a:pt x="1780050" y="0"/>
                  </a:moveTo>
                  <a:lnTo>
                    <a:pt x="1780050" y="384397"/>
                  </a:lnTo>
                </a:path>
                <a:path w="5497194" h="384809">
                  <a:moveTo>
                    <a:pt x="1727696" y="0"/>
                  </a:moveTo>
                  <a:lnTo>
                    <a:pt x="1727696" y="384397"/>
                  </a:lnTo>
                </a:path>
                <a:path w="5497194" h="384809">
                  <a:moveTo>
                    <a:pt x="1675341" y="0"/>
                  </a:moveTo>
                  <a:lnTo>
                    <a:pt x="1675341" y="384397"/>
                  </a:lnTo>
                </a:path>
                <a:path w="5497194" h="384809">
                  <a:moveTo>
                    <a:pt x="1622987" y="0"/>
                  </a:moveTo>
                  <a:lnTo>
                    <a:pt x="1622987" y="384397"/>
                  </a:lnTo>
                </a:path>
                <a:path w="5497194" h="384809">
                  <a:moveTo>
                    <a:pt x="1570632" y="0"/>
                  </a:moveTo>
                  <a:lnTo>
                    <a:pt x="1570632" y="384397"/>
                  </a:lnTo>
                </a:path>
                <a:path w="5497194" h="384809">
                  <a:moveTo>
                    <a:pt x="1518278" y="0"/>
                  </a:moveTo>
                  <a:lnTo>
                    <a:pt x="1518278" y="384397"/>
                  </a:lnTo>
                </a:path>
                <a:path w="5497194" h="384809">
                  <a:moveTo>
                    <a:pt x="1465924" y="0"/>
                  </a:moveTo>
                  <a:lnTo>
                    <a:pt x="1465924" y="384397"/>
                  </a:lnTo>
                </a:path>
                <a:path w="5497194" h="384809">
                  <a:moveTo>
                    <a:pt x="1413569" y="0"/>
                  </a:moveTo>
                  <a:lnTo>
                    <a:pt x="1413569" y="384397"/>
                  </a:lnTo>
                </a:path>
                <a:path w="5497194" h="384809">
                  <a:moveTo>
                    <a:pt x="1361215" y="0"/>
                  </a:moveTo>
                  <a:lnTo>
                    <a:pt x="1361215" y="384397"/>
                  </a:lnTo>
                </a:path>
                <a:path w="5497194" h="384809">
                  <a:moveTo>
                    <a:pt x="1308860" y="0"/>
                  </a:moveTo>
                  <a:lnTo>
                    <a:pt x="1308860" y="384397"/>
                  </a:lnTo>
                </a:path>
                <a:path w="5497194" h="384809">
                  <a:moveTo>
                    <a:pt x="1256506" y="0"/>
                  </a:moveTo>
                  <a:lnTo>
                    <a:pt x="1256506" y="384397"/>
                  </a:lnTo>
                </a:path>
                <a:path w="5497194" h="384809">
                  <a:moveTo>
                    <a:pt x="1204151" y="0"/>
                  </a:moveTo>
                  <a:lnTo>
                    <a:pt x="1204151" y="384397"/>
                  </a:lnTo>
                </a:path>
                <a:path w="5497194" h="384809">
                  <a:moveTo>
                    <a:pt x="1151797" y="0"/>
                  </a:moveTo>
                  <a:lnTo>
                    <a:pt x="1151797" y="384397"/>
                  </a:lnTo>
                </a:path>
                <a:path w="5497194" h="384809">
                  <a:moveTo>
                    <a:pt x="1099443" y="0"/>
                  </a:moveTo>
                  <a:lnTo>
                    <a:pt x="1099443" y="384397"/>
                  </a:lnTo>
                </a:path>
                <a:path w="5497194" h="384809">
                  <a:moveTo>
                    <a:pt x="1047088" y="0"/>
                  </a:moveTo>
                  <a:lnTo>
                    <a:pt x="1047088" y="384397"/>
                  </a:lnTo>
                </a:path>
                <a:path w="5497194" h="384809">
                  <a:moveTo>
                    <a:pt x="994734" y="0"/>
                  </a:moveTo>
                  <a:lnTo>
                    <a:pt x="994734" y="384397"/>
                  </a:lnTo>
                </a:path>
                <a:path w="5497194" h="384809">
                  <a:moveTo>
                    <a:pt x="942379" y="0"/>
                  </a:moveTo>
                  <a:lnTo>
                    <a:pt x="942379" y="384397"/>
                  </a:lnTo>
                </a:path>
                <a:path w="5497194" h="384809">
                  <a:moveTo>
                    <a:pt x="890025" y="0"/>
                  </a:moveTo>
                  <a:lnTo>
                    <a:pt x="890025" y="384397"/>
                  </a:lnTo>
                </a:path>
                <a:path w="5497194" h="384809">
                  <a:moveTo>
                    <a:pt x="837670" y="0"/>
                  </a:moveTo>
                  <a:lnTo>
                    <a:pt x="837670" y="384397"/>
                  </a:lnTo>
                </a:path>
                <a:path w="5497194" h="384809">
                  <a:moveTo>
                    <a:pt x="785316" y="0"/>
                  </a:moveTo>
                  <a:lnTo>
                    <a:pt x="785316" y="384397"/>
                  </a:lnTo>
                </a:path>
                <a:path w="5497194" h="384809">
                  <a:moveTo>
                    <a:pt x="732962" y="0"/>
                  </a:moveTo>
                  <a:lnTo>
                    <a:pt x="732962" y="384397"/>
                  </a:lnTo>
                </a:path>
                <a:path w="5497194" h="384809">
                  <a:moveTo>
                    <a:pt x="680607" y="0"/>
                  </a:moveTo>
                  <a:lnTo>
                    <a:pt x="680607" y="384397"/>
                  </a:lnTo>
                </a:path>
                <a:path w="5497194" h="384809">
                  <a:moveTo>
                    <a:pt x="628253" y="0"/>
                  </a:moveTo>
                  <a:lnTo>
                    <a:pt x="628253" y="384397"/>
                  </a:lnTo>
                </a:path>
                <a:path w="5497194" h="384809">
                  <a:moveTo>
                    <a:pt x="575898" y="0"/>
                  </a:moveTo>
                  <a:lnTo>
                    <a:pt x="575898" y="384397"/>
                  </a:lnTo>
                </a:path>
                <a:path w="5497194" h="384809">
                  <a:moveTo>
                    <a:pt x="523544" y="0"/>
                  </a:moveTo>
                  <a:lnTo>
                    <a:pt x="523544" y="384397"/>
                  </a:lnTo>
                </a:path>
                <a:path w="5497194" h="384809">
                  <a:moveTo>
                    <a:pt x="471189" y="0"/>
                  </a:moveTo>
                  <a:lnTo>
                    <a:pt x="471189" y="384397"/>
                  </a:lnTo>
                </a:path>
                <a:path w="5497194" h="384809">
                  <a:moveTo>
                    <a:pt x="418835" y="0"/>
                  </a:moveTo>
                  <a:lnTo>
                    <a:pt x="418835" y="384397"/>
                  </a:lnTo>
                </a:path>
                <a:path w="5497194" h="384809">
                  <a:moveTo>
                    <a:pt x="366481" y="0"/>
                  </a:moveTo>
                  <a:lnTo>
                    <a:pt x="366481" y="384397"/>
                  </a:lnTo>
                </a:path>
                <a:path w="5497194" h="384809">
                  <a:moveTo>
                    <a:pt x="314126" y="0"/>
                  </a:moveTo>
                  <a:lnTo>
                    <a:pt x="314126" y="384397"/>
                  </a:lnTo>
                </a:path>
                <a:path w="5497194" h="384809">
                  <a:moveTo>
                    <a:pt x="261772" y="0"/>
                  </a:moveTo>
                  <a:lnTo>
                    <a:pt x="261772" y="384397"/>
                  </a:lnTo>
                </a:path>
                <a:path w="5497194" h="384809">
                  <a:moveTo>
                    <a:pt x="209417" y="0"/>
                  </a:moveTo>
                  <a:lnTo>
                    <a:pt x="209417" y="384397"/>
                  </a:lnTo>
                </a:path>
                <a:path w="5497194" h="384809">
                  <a:moveTo>
                    <a:pt x="157063" y="0"/>
                  </a:moveTo>
                  <a:lnTo>
                    <a:pt x="157063" y="384397"/>
                  </a:lnTo>
                </a:path>
                <a:path w="5497194" h="384809">
                  <a:moveTo>
                    <a:pt x="104708" y="0"/>
                  </a:moveTo>
                  <a:lnTo>
                    <a:pt x="104708" y="384397"/>
                  </a:lnTo>
                </a:path>
                <a:path w="5497194" h="384809">
                  <a:moveTo>
                    <a:pt x="52354" y="0"/>
                  </a:moveTo>
                  <a:lnTo>
                    <a:pt x="52354" y="384397"/>
                  </a:lnTo>
                </a:path>
                <a:path w="5497194" h="384809">
                  <a:moveTo>
                    <a:pt x="0" y="0"/>
                  </a:moveTo>
                  <a:lnTo>
                    <a:pt x="0" y="3843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8" name="object 338" descr=""/>
            <p:cNvSpPr/>
            <p:nvPr/>
          </p:nvSpPr>
          <p:spPr>
            <a:xfrm>
              <a:off x="12901525" y="1434277"/>
              <a:ext cx="6460490" cy="29209"/>
            </a:xfrm>
            <a:custGeom>
              <a:avLst/>
              <a:gdLst/>
              <a:ahLst/>
              <a:cxnLst/>
              <a:rect l="l" t="t" r="r" b="b"/>
              <a:pathLst>
                <a:path w="6460490" h="29209">
                  <a:moveTo>
                    <a:pt x="0" y="29085"/>
                  </a:moveTo>
                  <a:lnTo>
                    <a:pt x="6460303" y="29085"/>
                  </a:lnTo>
                  <a:lnTo>
                    <a:pt x="6460303" y="0"/>
                  </a:lnTo>
                  <a:lnTo>
                    <a:pt x="0" y="29085"/>
                  </a:lnTo>
                  <a:close/>
                </a:path>
                <a:path w="6460490" h="29209">
                  <a:moveTo>
                    <a:pt x="0" y="0"/>
                  </a:moveTo>
                  <a:lnTo>
                    <a:pt x="0" y="29085"/>
                  </a:lnTo>
                  <a:lnTo>
                    <a:pt x="64603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" name="object 339" descr=""/>
            <p:cNvSpPr/>
            <p:nvPr/>
          </p:nvSpPr>
          <p:spPr>
            <a:xfrm>
              <a:off x="12901525" y="1434277"/>
              <a:ext cx="6460490" cy="29209"/>
            </a:xfrm>
            <a:custGeom>
              <a:avLst/>
              <a:gdLst/>
              <a:ahLst/>
              <a:cxnLst/>
              <a:rect l="l" t="t" r="r" b="b"/>
              <a:pathLst>
                <a:path w="6460490" h="29209">
                  <a:moveTo>
                    <a:pt x="6460303" y="29085"/>
                  </a:moveTo>
                  <a:lnTo>
                    <a:pt x="6460303" y="0"/>
                  </a:lnTo>
                  <a:lnTo>
                    <a:pt x="0" y="29085"/>
                  </a:lnTo>
                  <a:lnTo>
                    <a:pt x="6460303" y="29085"/>
                  </a:lnTo>
                  <a:close/>
                </a:path>
                <a:path w="6460490" h="29209">
                  <a:moveTo>
                    <a:pt x="6460303" y="0"/>
                  </a:moveTo>
                  <a:lnTo>
                    <a:pt x="0" y="29085"/>
                  </a:lnTo>
                  <a:lnTo>
                    <a:pt x="0" y="0"/>
                  </a:lnTo>
                  <a:lnTo>
                    <a:pt x="646030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0" name="object 340" descr=""/>
            <p:cNvSpPr/>
            <p:nvPr/>
          </p:nvSpPr>
          <p:spPr>
            <a:xfrm>
              <a:off x="12901525" y="1434277"/>
              <a:ext cx="6460490" cy="29209"/>
            </a:xfrm>
            <a:custGeom>
              <a:avLst/>
              <a:gdLst/>
              <a:ahLst/>
              <a:cxnLst/>
              <a:rect l="l" t="t" r="r" b="b"/>
              <a:pathLst>
                <a:path w="6460490" h="29209">
                  <a:moveTo>
                    <a:pt x="0" y="0"/>
                  </a:moveTo>
                  <a:lnTo>
                    <a:pt x="6460303" y="0"/>
                  </a:lnTo>
                </a:path>
                <a:path w="6460490" h="29209">
                  <a:moveTo>
                    <a:pt x="0" y="29085"/>
                  </a:moveTo>
                  <a:lnTo>
                    <a:pt x="6460303" y="29085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1" name="object 341" descr=""/>
            <p:cNvSpPr/>
            <p:nvPr/>
          </p:nvSpPr>
          <p:spPr>
            <a:xfrm>
              <a:off x="13187962" y="1038245"/>
              <a:ext cx="5584190" cy="396240"/>
            </a:xfrm>
            <a:custGeom>
              <a:avLst/>
              <a:gdLst/>
              <a:ahLst/>
              <a:cxnLst/>
              <a:rect l="l" t="t" r="r" b="b"/>
              <a:pathLst>
                <a:path w="5584190" h="396240">
                  <a:moveTo>
                    <a:pt x="0" y="0"/>
                  </a:moveTo>
                  <a:lnTo>
                    <a:pt x="0" y="396032"/>
                  </a:lnTo>
                </a:path>
                <a:path w="5584190" h="396240">
                  <a:moveTo>
                    <a:pt x="0" y="0"/>
                  </a:moveTo>
                  <a:lnTo>
                    <a:pt x="5584007" y="0"/>
                  </a:lnTo>
                  <a:lnTo>
                    <a:pt x="5584007" y="396032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2" name="object 342" descr=""/>
            <p:cNvSpPr/>
            <p:nvPr/>
          </p:nvSpPr>
          <p:spPr>
            <a:xfrm>
              <a:off x="13187962" y="1038245"/>
              <a:ext cx="6117590" cy="12065"/>
            </a:xfrm>
            <a:custGeom>
              <a:avLst/>
              <a:gdLst/>
              <a:ahLst/>
              <a:cxnLst/>
              <a:rect l="l" t="t" r="r" b="b"/>
              <a:pathLst>
                <a:path w="6117590" h="12065">
                  <a:moveTo>
                    <a:pt x="5584007" y="11634"/>
                  </a:moveTo>
                  <a:lnTo>
                    <a:pt x="0" y="11634"/>
                  </a:lnTo>
                </a:path>
                <a:path w="6117590" h="12065">
                  <a:moveTo>
                    <a:pt x="5000895" y="0"/>
                  </a:moveTo>
                  <a:lnTo>
                    <a:pt x="5192395" y="0"/>
                  </a:lnTo>
                </a:path>
                <a:path w="6117590" h="12065">
                  <a:moveTo>
                    <a:pt x="5227298" y="0"/>
                  </a:moveTo>
                  <a:lnTo>
                    <a:pt x="5262201" y="0"/>
                  </a:lnTo>
                </a:path>
                <a:path w="6117590" h="12065">
                  <a:moveTo>
                    <a:pt x="5297104" y="0"/>
                  </a:moveTo>
                  <a:lnTo>
                    <a:pt x="5506522" y="0"/>
                  </a:lnTo>
                </a:path>
                <a:path w="6117590" h="12065">
                  <a:moveTo>
                    <a:pt x="5541425" y="0"/>
                  </a:moveTo>
                  <a:lnTo>
                    <a:pt x="5576328" y="0"/>
                  </a:lnTo>
                </a:path>
                <a:path w="6117590" h="12065">
                  <a:moveTo>
                    <a:pt x="5611231" y="0"/>
                  </a:moveTo>
                  <a:lnTo>
                    <a:pt x="5820649" y="0"/>
                  </a:lnTo>
                </a:path>
                <a:path w="6117590" h="12065">
                  <a:moveTo>
                    <a:pt x="5855552" y="0"/>
                  </a:moveTo>
                  <a:lnTo>
                    <a:pt x="5890455" y="0"/>
                  </a:lnTo>
                </a:path>
                <a:path w="6117590" h="12065">
                  <a:moveTo>
                    <a:pt x="5925357" y="0"/>
                  </a:moveTo>
                  <a:lnTo>
                    <a:pt x="611709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 descr=""/>
            <p:cNvSpPr/>
            <p:nvPr/>
          </p:nvSpPr>
          <p:spPr>
            <a:xfrm>
              <a:off x="19231060" y="1258599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 descr=""/>
            <p:cNvSpPr/>
            <p:nvPr/>
          </p:nvSpPr>
          <p:spPr>
            <a:xfrm>
              <a:off x="19231060" y="1258599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 descr=""/>
            <p:cNvSpPr/>
            <p:nvPr/>
          </p:nvSpPr>
          <p:spPr>
            <a:xfrm>
              <a:off x="19231060" y="1259064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69">
                  <a:moveTo>
                    <a:pt x="0" y="1163"/>
                  </a:moveTo>
                  <a:lnTo>
                    <a:pt x="10936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  <a:path w="11430" h="1269">
                  <a:moveTo>
                    <a:pt x="0" y="0"/>
                  </a:moveTo>
                  <a:lnTo>
                    <a:pt x="0" y="1163"/>
                  </a:lnTo>
                  <a:lnTo>
                    <a:pt x="5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" name="object 346" descr=""/>
            <p:cNvSpPr/>
            <p:nvPr/>
          </p:nvSpPr>
          <p:spPr>
            <a:xfrm>
              <a:off x="19231060" y="1259064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69">
                  <a:moveTo>
                    <a:pt x="0" y="0"/>
                  </a:moveTo>
                  <a:lnTo>
                    <a:pt x="5584" y="0"/>
                  </a:lnTo>
                  <a:lnTo>
                    <a:pt x="0" y="1163"/>
                  </a:lnTo>
                  <a:lnTo>
                    <a:pt x="0" y="0"/>
                  </a:lnTo>
                  <a:close/>
                </a:path>
                <a:path w="11430" h="1269">
                  <a:moveTo>
                    <a:pt x="5584" y="0"/>
                  </a:moveTo>
                  <a:lnTo>
                    <a:pt x="0" y="1163"/>
                  </a:lnTo>
                  <a:lnTo>
                    <a:pt x="10936" y="1163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7" name="object 347" descr=""/>
            <p:cNvSpPr/>
            <p:nvPr/>
          </p:nvSpPr>
          <p:spPr>
            <a:xfrm>
              <a:off x="19231060" y="1260227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40">
                  <a:moveTo>
                    <a:pt x="0" y="2094"/>
                  </a:moveTo>
                  <a:lnTo>
                    <a:pt x="16288" y="2094"/>
                  </a:lnTo>
                  <a:lnTo>
                    <a:pt x="10936" y="0"/>
                  </a:lnTo>
                  <a:lnTo>
                    <a:pt x="0" y="2094"/>
                  </a:lnTo>
                  <a:close/>
                </a:path>
                <a:path w="16509" h="2540">
                  <a:moveTo>
                    <a:pt x="0" y="0"/>
                  </a:moveTo>
                  <a:lnTo>
                    <a:pt x="0" y="2094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" name="object 348" descr=""/>
            <p:cNvSpPr/>
            <p:nvPr/>
          </p:nvSpPr>
          <p:spPr>
            <a:xfrm>
              <a:off x="19231060" y="1260228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40">
                  <a:moveTo>
                    <a:pt x="0" y="0"/>
                  </a:moveTo>
                  <a:lnTo>
                    <a:pt x="10936" y="0"/>
                  </a:lnTo>
                  <a:lnTo>
                    <a:pt x="0" y="2094"/>
                  </a:lnTo>
                  <a:lnTo>
                    <a:pt x="0" y="0"/>
                  </a:lnTo>
                  <a:close/>
                </a:path>
                <a:path w="16509" h="2540">
                  <a:moveTo>
                    <a:pt x="10936" y="0"/>
                  </a:moveTo>
                  <a:lnTo>
                    <a:pt x="0" y="2094"/>
                  </a:lnTo>
                  <a:lnTo>
                    <a:pt x="16288" y="2094"/>
                  </a:lnTo>
                  <a:lnTo>
                    <a:pt x="1093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9" name="object 349" descr=""/>
            <p:cNvSpPr/>
            <p:nvPr/>
          </p:nvSpPr>
          <p:spPr>
            <a:xfrm>
              <a:off x="19231060" y="1262322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559"/>
                  </a:moveTo>
                  <a:lnTo>
                    <a:pt x="21174" y="2559"/>
                  </a:lnTo>
                  <a:lnTo>
                    <a:pt x="16288" y="0"/>
                  </a:lnTo>
                  <a:lnTo>
                    <a:pt x="0" y="2559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559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" name="object 350" descr=""/>
            <p:cNvSpPr/>
            <p:nvPr/>
          </p:nvSpPr>
          <p:spPr>
            <a:xfrm>
              <a:off x="19231060" y="1262322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0"/>
                  </a:lnTo>
                  <a:lnTo>
                    <a:pt x="0" y="2559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16288" y="0"/>
                  </a:moveTo>
                  <a:lnTo>
                    <a:pt x="0" y="2559"/>
                  </a:lnTo>
                  <a:lnTo>
                    <a:pt x="21174" y="2559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1" name="object 351" descr=""/>
            <p:cNvSpPr/>
            <p:nvPr/>
          </p:nvSpPr>
          <p:spPr>
            <a:xfrm>
              <a:off x="19231060" y="1264881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3490"/>
                  </a:moveTo>
                  <a:lnTo>
                    <a:pt x="25595" y="3490"/>
                  </a:lnTo>
                  <a:lnTo>
                    <a:pt x="21174" y="0"/>
                  </a:lnTo>
                  <a:lnTo>
                    <a:pt x="0" y="3490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0" y="3490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" name="object 352" descr=""/>
            <p:cNvSpPr/>
            <p:nvPr/>
          </p:nvSpPr>
          <p:spPr>
            <a:xfrm>
              <a:off x="19231060" y="1264881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0"/>
                  </a:moveTo>
                  <a:lnTo>
                    <a:pt x="21174" y="0"/>
                  </a:lnTo>
                  <a:lnTo>
                    <a:pt x="0" y="3490"/>
                  </a:lnTo>
                  <a:lnTo>
                    <a:pt x="0" y="0"/>
                  </a:lnTo>
                  <a:close/>
                </a:path>
                <a:path w="26034" h="3809">
                  <a:moveTo>
                    <a:pt x="21174" y="0"/>
                  </a:moveTo>
                  <a:lnTo>
                    <a:pt x="0" y="3490"/>
                  </a:lnTo>
                  <a:lnTo>
                    <a:pt x="25595" y="3490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3" name="object 353" descr=""/>
            <p:cNvSpPr/>
            <p:nvPr/>
          </p:nvSpPr>
          <p:spPr>
            <a:xfrm>
              <a:off x="19231060" y="1268371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4">
                  <a:moveTo>
                    <a:pt x="0" y="3955"/>
                  </a:moveTo>
                  <a:lnTo>
                    <a:pt x="29551" y="3955"/>
                  </a:lnTo>
                  <a:lnTo>
                    <a:pt x="25595" y="0"/>
                  </a:lnTo>
                  <a:lnTo>
                    <a:pt x="0" y="3955"/>
                  </a:lnTo>
                  <a:close/>
                </a:path>
                <a:path w="29844" h="4444">
                  <a:moveTo>
                    <a:pt x="0" y="0"/>
                  </a:moveTo>
                  <a:lnTo>
                    <a:pt x="0" y="3955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" name="object 354" descr=""/>
            <p:cNvSpPr/>
            <p:nvPr/>
          </p:nvSpPr>
          <p:spPr>
            <a:xfrm>
              <a:off x="19231060" y="1268372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4">
                  <a:moveTo>
                    <a:pt x="0" y="0"/>
                  </a:moveTo>
                  <a:lnTo>
                    <a:pt x="25595" y="0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  <a:path w="29844" h="4444">
                  <a:moveTo>
                    <a:pt x="25595" y="0"/>
                  </a:moveTo>
                  <a:lnTo>
                    <a:pt x="0" y="3955"/>
                  </a:lnTo>
                  <a:lnTo>
                    <a:pt x="29551" y="3955"/>
                  </a:lnTo>
                  <a:lnTo>
                    <a:pt x="255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5" name="object 355" descr=""/>
            <p:cNvSpPr/>
            <p:nvPr/>
          </p:nvSpPr>
          <p:spPr>
            <a:xfrm>
              <a:off x="19231060" y="1272327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4">
                  <a:moveTo>
                    <a:pt x="0" y="4421"/>
                  </a:moveTo>
                  <a:lnTo>
                    <a:pt x="33041" y="4421"/>
                  </a:lnTo>
                  <a:lnTo>
                    <a:pt x="29551" y="0"/>
                  </a:lnTo>
                  <a:lnTo>
                    <a:pt x="0" y="4421"/>
                  </a:lnTo>
                  <a:close/>
                </a:path>
                <a:path w="33655" h="4444">
                  <a:moveTo>
                    <a:pt x="0" y="0"/>
                  </a:moveTo>
                  <a:lnTo>
                    <a:pt x="0" y="4421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" name="object 356" descr=""/>
            <p:cNvSpPr/>
            <p:nvPr/>
          </p:nvSpPr>
          <p:spPr>
            <a:xfrm>
              <a:off x="19231060" y="1272327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4">
                  <a:moveTo>
                    <a:pt x="0" y="0"/>
                  </a:moveTo>
                  <a:lnTo>
                    <a:pt x="29551" y="0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  <a:path w="33655" h="4444">
                  <a:moveTo>
                    <a:pt x="29551" y="0"/>
                  </a:moveTo>
                  <a:lnTo>
                    <a:pt x="0" y="4421"/>
                  </a:lnTo>
                  <a:lnTo>
                    <a:pt x="33041" y="4421"/>
                  </a:lnTo>
                  <a:lnTo>
                    <a:pt x="295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7" name="object 357" descr=""/>
            <p:cNvSpPr/>
            <p:nvPr/>
          </p:nvSpPr>
          <p:spPr>
            <a:xfrm>
              <a:off x="19231060" y="1276748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80">
                  <a:moveTo>
                    <a:pt x="0" y="4886"/>
                  </a:moveTo>
                  <a:lnTo>
                    <a:pt x="35601" y="4886"/>
                  </a:lnTo>
                  <a:lnTo>
                    <a:pt x="33041" y="0"/>
                  </a:lnTo>
                  <a:lnTo>
                    <a:pt x="0" y="4886"/>
                  </a:lnTo>
                  <a:close/>
                </a:path>
                <a:path w="36194" h="5080">
                  <a:moveTo>
                    <a:pt x="0" y="0"/>
                  </a:moveTo>
                  <a:lnTo>
                    <a:pt x="0" y="4886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" name="object 358" descr=""/>
            <p:cNvSpPr/>
            <p:nvPr/>
          </p:nvSpPr>
          <p:spPr>
            <a:xfrm>
              <a:off x="19231060" y="1276748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80">
                  <a:moveTo>
                    <a:pt x="0" y="0"/>
                  </a:moveTo>
                  <a:lnTo>
                    <a:pt x="33041" y="0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  <a:path w="36194" h="5080">
                  <a:moveTo>
                    <a:pt x="33041" y="0"/>
                  </a:moveTo>
                  <a:lnTo>
                    <a:pt x="0" y="4886"/>
                  </a:lnTo>
                  <a:lnTo>
                    <a:pt x="35601" y="4886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9" name="object 359" descr=""/>
            <p:cNvSpPr/>
            <p:nvPr/>
          </p:nvSpPr>
          <p:spPr>
            <a:xfrm>
              <a:off x="19231060" y="1281635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5351"/>
                  </a:moveTo>
                  <a:lnTo>
                    <a:pt x="37695" y="5351"/>
                  </a:lnTo>
                  <a:lnTo>
                    <a:pt x="35601" y="0"/>
                  </a:lnTo>
                  <a:lnTo>
                    <a:pt x="0" y="5351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0" y="5351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" name="object 360" descr=""/>
            <p:cNvSpPr/>
            <p:nvPr/>
          </p:nvSpPr>
          <p:spPr>
            <a:xfrm>
              <a:off x="19231060" y="1281635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5601" y="0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35601" y="0"/>
                  </a:moveTo>
                  <a:lnTo>
                    <a:pt x="0" y="5351"/>
                  </a:lnTo>
                  <a:lnTo>
                    <a:pt x="37695" y="5351"/>
                  </a:lnTo>
                  <a:lnTo>
                    <a:pt x="3560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1" name="object 361" descr=""/>
            <p:cNvSpPr/>
            <p:nvPr/>
          </p:nvSpPr>
          <p:spPr>
            <a:xfrm>
              <a:off x="19231060" y="128698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5351"/>
                  </a:moveTo>
                  <a:lnTo>
                    <a:pt x="38858" y="5351"/>
                  </a:lnTo>
                  <a:lnTo>
                    <a:pt x="37695" y="0"/>
                  </a:lnTo>
                  <a:lnTo>
                    <a:pt x="0" y="5351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0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" name="object 362" descr=""/>
            <p:cNvSpPr/>
            <p:nvPr/>
          </p:nvSpPr>
          <p:spPr>
            <a:xfrm>
              <a:off x="19231060" y="128698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37695" y="0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37695" y="0"/>
                  </a:moveTo>
                  <a:lnTo>
                    <a:pt x="0" y="5351"/>
                  </a:lnTo>
                  <a:lnTo>
                    <a:pt x="38858" y="5351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3" name="object 363" descr=""/>
            <p:cNvSpPr/>
            <p:nvPr/>
          </p:nvSpPr>
          <p:spPr>
            <a:xfrm>
              <a:off x="19231060" y="129233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5584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" name="object 364" descr=""/>
            <p:cNvSpPr/>
            <p:nvPr/>
          </p:nvSpPr>
          <p:spPr>
            <a:xfrm>
              <a:off x="19231060" y="129233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38858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38858" y="0"/>
                  </a:moveTo>
                  <a:lnTo>
                    <a:pt x="0" y="5584"/>
                  </a:lnTo>
                  <a:lnTo>
                    <a:pt x="39091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5" name="object 365" descr=""/>
            <p:cNvSpPr/>
            <p:nvPr/>
          </p:nvSpPr>
          <p:spPr>
            <a:xfrm>
              <a:off x="19191736" y="129792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465" y="5584"/>
                  </a:moveTo>
                  <a:lnTo>
                    <a:pt x="39323" y="5584"/>
                  </a:lnTo>
                  <a:lnTo>
                    <a:pt x="39323" y="0"/>
                  </a:lnTo>
                  <a:lnTo>
                    <a:pt x="465" y="5584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465" y="5584"/>
                  </a:lnTo>
                  <a:lnTo>
                    <a:pt x="393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" name="object 366" descr=""/>
            <p:cNvSpPr/>
            <p:nvPr/>
          </p:nvSpPr>
          <p:spPr>
            <a:xfrm>
              <a:off x="19191736" y="129792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39323" y="0"/>
                  </a:lnTo>
                  <a:lnTo>
                    <a:pt x="465" y="5584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39323" y="0"/>
                  </a:moveTo>
                  <a:lnTo>
                    <a:pt x="465" y="5584"/>
                  </a:lnTo>
                  <a:lnTo>
                    <a:pt x="39323" y="5584"/>
                  </a:lnTo>
                  <a:lnTo>
                    <a:pt x="3932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7" name="object 367" descr=""/>
            <p:cNvSpPr/>
            <p:nvPr/>
          </p:nvSpPr>
          <p:spPr>
            <a:xfrm>
              <a:off x="19192201" y="130350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1163" y="5584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1163" y="5584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1163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" name="object 368" descr=""/>
            <p:cNvSpPr/>
            <p:nvPr/>
          </p:nvSpPr>
          <p:spPr>
            <a:xfrm>
              <a:off x="19192201" y="130350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38858" y="0"/>
                  </a:lnTo>
                  <a:lnTo>
                    <a:pt x="1163" y="5584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38858" y="0"/>
                  </a:moveTo>
                  <a:lnTo>
                    <a:pt x="1163" y="5584"/>
                  </a:lnTo>
                  <a:lnTo>
                    <a:pt x="38858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9" name="object 369" descr=""/>
            <p:cNvSpPr/>
            <p:nvPr/>
          </p:nvSpPr>
          <p:spPr>
            <a:xfrm>
              <a:off x="19193364" y="1309092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1861" y="5119"/>
                  </a:moveTo>
                  <a:lnTo>
                    <a:pt x="37695" y="5119"/>
                  </a:lnTo>
                  <a:lnTo>
                    <a:pt x="37695" y="0"/>
                  </a:lnTo>
                  <a:lnTo>
                    <a:pt x="1861" y="5119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1861" y="5119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" name="object 370" descr=""/>
            <p:cNvSpPr/>
            <p:nvPr/>
          </p:nvSpPr>
          <p:spPr>
            <a:xfrm>
              <a:off x="19193364" y="1309092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7695" y="0"/>
                  </a:lnTo>
                  <a:lnTo>
                    <a:pt x="1861" y="5119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37695" y="0"/>
                  </a:moveTo>
                  <a:lnTo>
                    <a:pt x="1861" y="5119"/>
                  </a:lnTo>
                  <a:lnTo>
                    <a:pt x="37695" y="5119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1" name="object 371" descr=""/>
            <p:cNvSpPr/>
            <p:nvPr/>
          </p:nvSpPr>
          <p:spPr>
            <a:xfrm>
              <a:off x="19195226" y="1314211"/>
              <a:ext cx="36195" cy="5715"/>
            </a:xfrm>
            <a:custGeom>
              <a:avLst/>
              <a:gdLst/>
              <a:ahLst/>
              <a:cxnLst/>
              <a:rect l="l" t="t" r="r" b="b"/>
              <a:pathLst>
                <a:path w="36194" h="5715">
                  <a:moveTo>
                    <a:pt x="2792" y="5119"/>
                  </a:moveTo>
                  <a:lnTo>
                    <a:pt x="35833" y="5119"/>
                  </a:lnTo>
                  <a:lnTo>
                    <a:pt x="35833" y="0"/>
                  </a:lnTo>
                  <a:lnTo>
                    <a:pt x="2792" y="5119"/>
                  </a:lnTo>
                  <a:close/>
                </a:path>
                <a:path w="36194" h="5715">
                  <a:moveTo>
                    <a:pt x="0" y="0"/>
                  </a:moveTo>
                  <a:lnTo>
                    <a:pt x="2792" y="5119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" name="object 372" descr=""/>
            <p:cNvSpPr/>
            <p:nvPr/>
          </p:nvSpPr>
          <p:spPr>
            <a:xfrm>
              <a:off x="19195226" y="1314211"/>
              <a:ext cx="36195" cy="5715"/>
            </a:xfrm>
            <a:custGeom>
              <a:avLst/>
              <a:gdLst/>
              <a:ahLst/>
              <a:cxnLst/>
              <a:rect l="l" t="t" r="r" b="b"/>
              <a:pathLst>
                <a:path w="36194" h="5715">
                  <a:moveTo>
                    <a:pt x="0" y="0"/>
                  </a:moveTo>
                  <a:lnTo>
                    <a:pt x="35833" y="0"/>
                  </a:lnTo>
                  <a:lnTo>
                    <a:pt x="2792" y="5119"/>
                  </a:lnTo>
                  <a:lnTo>
                    <a:pt x="0" y="0"/>
                  </a:lnTo>
                  <a:close/>
                </a:path>
                <a:path w="36194" h="5715">
                  <a:moveTo>
                    <a:pt x="35833" y="0"/>
                  </a:moveTo>
                  <a:lnTo>
                    <a:pt x="2792" y="5119"/>
                  </a:lnTo>
                  <a:lnTo>
                    <a:pt x="35833" y="5119"/>
                  </a:lnTo>
                  <a:lnTo>
                    <a:pt x="3583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3" name="object 373" descr=""/>
            <p:cNvSpPr/>
            <p:nvPr/>
          </p:nvSpPr>
          <p:spPr>
            <a:xfrm>
              <a:off x="19198018" y="1319330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4">
                  <a:moveTo>
                    <a:pt x="3257" y="4421"/>
                  </a:moveTo>
                  <a:lnTo>
                    <a:pt x="33041" y="4421"/>
                  </a:lnTo>
                  <a:lnTo>
                    <a:pt x="33041" y="0"/>
                  </a:lnTo>
                  <a:lnTo>
                    <a:pt x="3257" y="4421"/>
                  </a:lnTo>
                  <a:close/>
                </a:path>
                <a:path w="33655" h="4444">
                  <a:moveTo>
                    <a:pt x="0" y="0"/>
                  </a:moveTo>
                  <a:lnTo>
                    <a:pt x="3257" y="4421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" name="object 374" descr=""/>
            <p:cNvSpPr/>
            <p:nvPr/>
          </p:nvSpPr>
          <p:spPr>
            <a:xfrm>
              <a:off x="19198018" y="1319330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4">
                  <a:moveTo>
                    <a:pt x="0" y="0"/>
                  </a:moveTo>
                  <a:lnTo>
                    <a:pt x="33041" y="0"/>
                  </a:lnTo>
                  <a:lnTo>
                    <a:pt x="3257" y="4421"/>
                  </a:lnTo>
                  <a:lnTo>
                    <a:pt x="0" y="0"/>
                  </a:lnTo>
                  <a:close/>
                </a:path>
                <a:path w="33655" h="4444">
                  <a:moveTo>
                    <a:pt x="33041" y="0"/>
                  </a:moveTo>
                  <a:lnTo>
                    <a:pt x="3257" y="4421"/>
                  </a:lnTo>
                  <a:lnTo>
                    <a:pt x="33041" y="4421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5" name="object 375" descr=""/>
            <p:cNvSpPr/>
            <p:nvPr/>
          </p:nvSpPr>
          <p:spPr>
            <a:xfrm>
              <a:off x="19201276" y="1323751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4">
                  <a:moveTo>
                    <a:pt x="3955" y="3955"/>
                  </a:moveTo>
                  <a:lnTo>
                    <a:pt x="29783" y="3955"/>
                  </a:lnTo>
                  <a:lnTo>
                    <a:pt x="29783" y="0"/>
                  </a:lnTo>
                  <a:lnTo>
                    <a:pt x="3955" y="3955"/>
                  </a:lnTo>
                  <a:close/>
                </a:path>
                <a:path w="29844" h="4444">
                  <a:moveTo>
                    <a:pt x="0" y="0"/>
                  </a:moveTo>
                  <a:lnTo>
                    <a:pt x="3955" y="3955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" name="object 376" descr=""/>
            <p:cNvSpPr/>
            <p:nvPr/>
          </p:nvSpPr>
          <p:spPr>
            <a:xfrm>
              <a:off x="19201276" y="1323751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4">
                  <a:moveTo>
                    <a:pt x="0" y="0"/>
                  </a:moveTo>
                  <a:lnTo>
                    <a:pt x="29783" y="0"/>
                  </a:lnTo>
                  <a:lnTo>
                    <a:pt x="3955" y="3955"/>
                  </a:lnTo>
                  <a:lnTo>
                    <a:pt x="0" y="0"/>
                  </a:lnTo>
                  <a:close/>
                </a:path>
                <a:path w="29844" h="4444">
                  <a:moveTo>
                    <a:pt x="29783" y="0"/>
                  </a:moveTo>
                  <a:lnTo>
                    <a:pt x="3955" y="3955"/>
                  </a:lnTo>
                  <a:lnTo>
                    <a:pt x="29783" y="3955"/>
                  </a:lnTo>
                  <a:lnTo>
                    <a:pt x="2978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7" name="object 377" descr=""/>
            <p:cNvSpPr/>
            <p:nvPr/>
          </p:nvSpPr>
          <p:spPr>
            <a:xfrm>
              <a:off x="19205231" y="1327706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4653" y="3257"/>
                  </a:moveTo>
                  <a:lnTo>
                    <a:pt x="25828" y="3257"/>
                  </a:lnTo>
                  <a:lnTo>
                    <a:pt x="25828" y="0"/>
                  </a:lnTo>
                  <a:lnTo>
                    <a:pt x="4653" y="3257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4653" y="3257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" name="object 378" descr=""/>
            <p:cNvSpPr/>
            <p:nvPr/>
          </p:nvSpPr>
          <p:spPr>
            <a:xfrm>
              <a:off x="19205231" y="1327707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0"/>
                  </a:moveTo>
                  <a:lnTo>
                    <a:pt x="25828" y="0"/>
                  </a:lnTo>
                  <a:lnTo>
                    <a:pt x="4653" y="3257"/>
                  </a:lnTo>
                  <a:lnTo>
                    <a:pt x="0" y="0"/>
                  </a:lnTo>
                  <a:close/>
                </a:path>
                <a:path w="26034" h="3809">
                  <a:moveTo>
                    <a:pt x="25828" y="0"/>
                  </a:moveTo>
                  <a:lnTo>
                    <a:pt x="4653" y="3257"/>
                  </a:lnTo>
                  <a:lnTo>
                    <a:pt x="25828" y="3257"/>
                  </a:lnTo>
                  <a:lnTo>
                    <a:pt x="2582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9" name="object 379" descr=""/>
            <p:cNvSpPr/>
            <p:nvPr/>
          </p:nvSpPr>
          <p:spPr>
            <a:xfrm>
              <a:off x="19209885" y="1330964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4886" y="2792"/>
                  </a:moveTo>
                  <a:lnTo>
                    <a:pt x="21174" y="2792"/>
                  </a:lnTo>
                  <a:lnTo>
                    <a:pt x="21174" y="0"/>
                  </a:lnTo>
                  <a:lnTo>
                    <a:pt x="4886" y="2792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4886" y="2792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" name="object 380" descr=""/>
            <p:cNvSpPr/>
            <p:nvPr/>
          </p:nvSpPr>
          <p:spPr>
            <a:xfrm>
              <a:off x="19209885" y="1330964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21174" y="0"/>
                  </a:lnTo>
                  <a:lnTo>
                    <a:pt x="4886" y="2792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21174" y="0"/>
                  </a:moveTo>
                  <a:lnTo>
                    <a:pt x="4886" y="2792"/>
                  </a:lnTo>
                  <a:lnTo>
                    <a:pt x="21174" y="2792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1" name="object 381" descr=""/>
            <p:cNvSpPr/>
            <p:nvPr/>
          </p:nvSpPr>
          <p:spPr>
            <a:xfrm>
              <a:off x="19214772" y="1333756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5">
                  <a:moveTo>
                    <a:pt x="5119" y="1861"/>
                  </a:moveTo>
                  <a:lnTo>
                    <a:pt x="16288" y="1861"/>
                  </a:lnTo>
                  <a:lnTo>
                    <a:pt x="16288" y="0"/>
                  </a:lnTo>
                  <a:lnTo>
                    <a:pt x="5119" y="1861"/>
                  </a:lnTo>
                  <a:close/>
                </a:path>
                <a:path w="16509" h="1905">
                  <a:moveTo>
                    <a:pt x="0" y="0"/>
                  </a:moveTo>
                  <a:lnTo>
                    <a:pt x="5119" y="1861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" name="object 382" descr=""/>
            <p:cNvSpPr/>
            <p:nvPr/>
          </p:nvSpPr>
          <p:spPr>
            <a:xfrm>
              <a:off x="19214772" y="1333757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5">
                  <a:moveTo>
                    <a:pt x="0" y="0"/>
                  </a:moveTo>
                  <a:lnTo>
                    <a:pt x="16288" y="0"/>
                  </a:lnTo>
                  <a:lnTo>
                    <a:pt x="5119" y="1861"/>
                  </a:lnTo>
                  <a:lnTo>
                    <a:pt x="0" y="0"/>
                  </a:lnTo>
                  <a:close/>
                </a:path>
                <a:path w="16509" h="1905">
                  <a:moveTo>
                    <a:pt x="16288" y="0"/>
                  </a:moveTo>
                  <a:lnTo>
                    <a:pt x="5119" y="1861"/>
                  </a:lnTo>
                  <a:lnTo>
                    <a:pt x="16288" y="1861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3" name="object 383" descr=""/>
            <p:cNvSpPr/>
            <p:nvPr/>
          </p:nvSpPr>
          <p:spPr>
            <a:xfrm>
              <a:off x="19225475" y="1335618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5">
                  <a:moveTo>
                    <a:pt x="0" y="1163"/>
                  </a:moveTo>
                  <a:lnTo>
                    <a:pt x="5584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5">
                  <a:moveTo>
                    <a:pt x="0" y="1163"/>
                  </a:moveTo>
                  <a:lnTo>
                    <a:pt x="5584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" name="object 384" descr=""/>
            <p:cNvSpPr/>
            <p:nvPr/>
          </p:nvSpPr>
          <p:spPr>
            <a:xfrm>
              <a:off x="19225475" y="1335618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5">
                  <a:moveTo>
                    <a:pt x="5584" y="0"/>
                  </a:moveTo>
                  <a:lnTo>
                    <a:pt x="5584" y="1163"/>
                  </a:lnTo>
                  <a:lnTo>
                    <a:pt x="0" y="1163"/>
                  </a:lnTo>
                  <a:lnTo>
                    <a:pt x="5584" y="0"/>
                  </a:lnTo>
                  <a:close/>
                </a:path>
                <a:path w="5715" h="1905">
                  <a:moveTo>
                    <a:pt x="5584" y="1163"/>
                  </a:moveTo>
                  <a:lnTo>
                    <a:pt x="0" y="1163"/>
                  </a:lnTo>
                  <a:lnTo>
                    <a:pt x="5584" y="1628"/>
                  </a:lnTo>
                  <a:lnTo>
                    <a:pt x="5584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5" name="object 385" descr=""/>
            <p:cNvSpPr/>
            <p:nvPr/>
          </p:nvSpPr>
          <p:spPr>
            <a:xfrm>
              <a:off x="19219891" y="1335618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69">
                  <a:moveTo>
                    <a:pt x="0" y="0"/>
                  </a:moveTo>
                  <a:lnTo>
                    <a:pt x="5584" y="1163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" name="object 386" descr=""/>
            <p:cNvSpPr/>
            <p:nvPr/>
          </p:nvSpPr>
          <p:spPr>
            <a:xfrm>
              <a:off x="19219891" y="1335618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69">
                  <a:moveTo>
                    <a:pt x="11168" y="0"/>
                  </a:moveTo>
                  <a:lnTo>
                    <a:pt x="0" y="0"/>
                  </a:lnTo>
                  <a:lnTo>
                    <a:pt x="5584" y="1163"/>
                  </a:lnTo>
                  <a:lnTo>
                    <a:pt x="1116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7" name="object 387" descr=""/>
            <p:cNvSpPr/>
            <p:nvPr/>
          </p:nvSpPr>
          <p:spPr>
            <a:xfrm>
              <a:off x="19191736" y="1258599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0" y="39207"/>
                  </a:moveTo>
                  <a:lnTo>
                    <a:pt x="3081" y="54469"/>
                  </a:lnTo>
                  <a:lnTo>
                    <a:pt x="11483" y="66931"/>
                  </a:lnTo>
                  <a:lnTo>
                    <a:pt x="23946" y="75334"/>
                  </a:lnTo>
                  <a:lnTo>
                    <a:pt x="39207" y="78415"/>
                  </a:lnTo>
                  <a:lnTo>
                    <a:pt x="54469" y="75334"/>
                  </a:lnTo>
                  <a:lnTo>
                    <a:pt x="66931" y="66931"/>
                  </a:lnTo>
                  <a:lnTo>
                    <a:pt x="75334" y="54469"/>
                  </a:lnTo>
                  <a:lnTo>
                    <a:pt x="78415" y="39207"/>
                  </a:lnTo>
                  <a:lnTo>
                    <a:pt x="75334" y="23946"/>
                  </a:lnTo>
                  <a:lnTo>
                    <a:pt x="66931" y="11483"/>
                  </a:lnTo>
                  <a:lnTo>
                    <a:pt x="54469" y="3081"/>
                  </a:lnTo>
                  <a:lnTo>
                    <a:pt x="39207" y="0"/>
                  </a:lnTo>
                  <a:lnTo>
                    <a:pt x="23946" y="3081"/>
                  </a:lnTo>
                  <a:lnTo>
                    <a:pt x="11483" y="11483"/>
                  </a:lnTo>
                  <a:lnTo>
                    <a:pt x="3081" y="23946"/>
                  </a:lnTo>
                  <a:lnTo>
                    <a:pt x="0" y="39207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8" name="object 388" descr=""/>
            <p:cNvSpPr/>
            <p:nvPr/>
          </p:nvSpPr>
          <p:spPr>
            <a:xfrm>
              <a:off x="19191736" y="1258599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323" y="78647"/>
                  </a:moveTo>
                  <a:lnTo>
                    <a:pt x="39323" y="0"/>
                  </a:lnTo>
                </a:path>
                <a:path w="78740" h="78740">
                  <a:moveTo>
                    <a:pt x="0" y="39323"/>
                  </a:moveTo>
                  <a:lnTo>
                    <a:pt x="78415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9" name="object 389" descr=""/>
            <p:cNvSpPr/>
            <p:nvPr/>
          </p:nvSpPr>
          <p:spPr>
            <a:xfrm>
              <a:off x="19231060" y="998921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0" y="232"/>
                  </a:moveTo>
                  <a:lnTo>
                    <a:pt x="5584" y="232"/>
                  </a:lnTo>
                  <a:lnTo>
                    <a:pt x="5584" y="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" name="object 390" descr=""/>
            <p:cNvSpPr/>
            <p:nvPr/>
          </p:nvSpPr>
          <p:spPr>
            <a:xfrm>
              <a:off x="19231060" y="998921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5584" y="0"/>
                  </a:moveTo>
                  <a:lnTo>
                    <a:pt x="5584" y="232"/>
                  </a:lnTo>
                  <a:lnTo>
                    <a:pt x="0" y="232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1" name="object 391" descr=""/>
            <p:cNvSpPr/>
            <p:nvPr/>
          </p:nvSpPr>
          <p:spPr>
            <a:xfrm>
              <a:off x="19225708" y="999153"/>
              <a:ext cx="11430" cy="1905"/>
            </a:xfrm>
            <a:custGeom>
              <a:avLst/>
              <a:gdLst/>
              <a:ahLst/>
              <a:cxnLst/>
              <a:rect l="l" t="t" r="r" b="b"/>
              <a:pathLst>
                <a:path w="11430" h="1905">
                  <a:moveTo>
                    <a:pt x="0" y="1396"/>
                  </a:moveTo>
                  <a:lnTo>
                    <a:pt x="10936" y="1396"/>
                  </a:lnTo>
                  <a:lnTo>
                    <a:pt x="5351" y="0"/>
                  </a:lnTo>
                  <a:lnTo>
                    <a:pt x="0" y="1396"/>
                  </a:lnTo>
                  <a:close/>
                </a:path>
                <a:path w="11430" h="1905">
                  <a:moveTo>
                    <a:pt x="5351" y="0"/>
                  </a:moveTo>
                  <a:lnTo>
                    <a:pt x="10936" y="1396"/>
                  </a:lnTo>
                  <a:lnTo>
                    <a:pt x="10936" y="0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" name="object 392" descr=""/>
            <p:cNvSpPr/>
            <p:nvPr/>
          </p:nvSpPr>
          <p:spPr>
            <a:xfrm>
              <a:off x="19225708" y="999154"/>
              <a:ext cx="11430" cy="1905"/>
            </a:xfrm>
            <a:custGeom>
              <a:avLst/>
              <a:gdLst/>
              <a:ahLst/>
              <a:cxnLst/>
              <a:rect l="l" t="t" r="r" b="b"/>
              <a:pathLst>
                <a:path w="11430" h="1905">
                  <a:moveTo>
                    <a:pt x="10936" y="0"/>
                  </a:moveTo>
                  <a:lnTo>
                    <a:pt x="5351" y="0"/>
                  </a:lnTo>
                  <a:lnTo>
                    <a:pt x="10936" y="1396"/>
                  </a:lnTo>
                  <a:lnTo>
                    <a:pt x="10936" y="0"/>
                  </a:lnTo>
                  <a:close/>
                </a:path>
                <a:path w="11430" h="1905">
                  <a:moveTo>
                    <a:pt x="5351" y="0"/>
                  </a:moveTo>
                  <a:lnTo>
                    <a:pt x="10936" y="1396"/>
                  </a:lnTo>
                  <a:lnTo>
                    <a:pt x="0" y="1396"/>
                  </a:lnTo>
                  <a:lnTo>
                    <a:pt x="53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3" name="object 393" descr=""/>
            <p:cNvSpPr/>
            <p:nvPr/>
          </p:nvSpPr>
          <p:spPr>
            <a:xfrm>
              <a:off x="19220356" y="1000549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5">
                  <a:moveTo>
                    <a:pt x="0" y="1861"/>
                  </a:moveTo>
                  <a:lnTo>
                    <a:pt x="16288" y="1861"/>
                  </a:lnTo>
                  <a:lnTo>
                    <a:pt x="5351" y="0"/>
                  </a:lnTo>
                  <a:lnTo>
                    <a:pt x="0" y="1861"/>
                  </a:lnTo>
                  <a:close/>
                </a:path>
                <a:path w="16509" h="1905">
                  <a:moveTo>
                    <a:pt x="5351" y="0"/>
                  </a:moveTo>
                  <a:lnTo>
                    <a:pt x="16288" y="1861"/>
                  </a:lnTo>
                  <a:lnTo>
                    <a:pt x="16288" y="0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" name="object 394" descr=""/>
            <p:cNvSpPr/>
            <p:nvPr/>
          </p:nvSpPr>
          <p:spPr>
            <a:xfrm>
              <a:off x="19220356" y="1000550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5">
                  <a:moveTo>
                    <a:pt x="16288" y="0"/>
                  </a:moveTo>
                  <a:lnTo>
                    <a:pt x="5351" y="0"/>
                  </a:lnTo>
                  <a:lnTo>
                    <a:pt x="16288" y="1861"/>
                  </a:lnTo>
                  <a:lnTo>
                    <a:pt x="16288" y="0"/>
                  </a:lnTo>
                  <a:close/>
                </a:path>
                <a:path w="16509" h="1905">
                  <a:moveTo>
                    <a:pt x="5351" y="0"/>
                  </a:moveTo>
                  <a:lnTo>
                    <a:pt x="16288" y="1861"/>
                  </a:lnTo>
                  <a:lnTo>
                    <a:pt x="0" y="1861"/>
                  </a:lnTo>
                  <a:lnTo>
                    <a:pt x="53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5" name="object 395" descr=""/>
            <p:cNvSpPr/>
            <p:nvPr/>
          </p:nvSpPr>
          <p:spPr>
            <a:xfrm>
              <a:off x="19215470" y="1002411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792"/>
                  </a:moveTo>
                  <a:lnTo>
                    <a:pt x="21174" y="2792"/>
                  </a:lnTo>
                  <a:lnTo>
                    <a:pt x="4886" y="0"/>
                  </a:lnTo>
                  <a:lnTo>
                    <a:pt x="0" y="2792"/>
                  </a:lnTo>
                  <a:close/>
                </a:path>
                <a:path w="21590" h="3175">
                  <a:moveTo>
                    <a:pt x="4886" y="0"/>
                  </a:moveTo>
                  <a:lnTo>
                    <a:pt x="21174" y="2792"/>
                  </a:lnTo>
                  <a:lnTo>
                    <a:pt x="21174" y="0"/>
                  </a:lnTo>
                  <a:lnTo>
                    <a:pt x="488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" name="object 396" descr=""/>
            <p:cNvSpPr/>
            <p:nvPr/>
          </p:nvSpPr>
          <p:spPr>
            <a:xfrm>
              <a:off x="19215470" y="1002411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174" y="0"/>
                  </a:moveTo>
                  <a:lnTo>
                    <a:pt x="4886" y="0"/>
                  </a:lnTo>
                  <a:lnTo>
                    <a:pt x="21174" y="2792"/>
                  </a:lnTo>
                  <a:lnTo>
                    <a:pt x="21174" y="0"/>
                  </a:lnTo>
                  <a:close/>
                </a:path>
                <a:path w="21590" h="3175">
                  <a:moveTo>
                    <a:pt x="4886" y="0"/>
                  </a:moveTo>
                  <a:lnTo>
                    <a:pt x="21174" y="2792"/>
                  </a:lnTo>
                  <a:lnTo>
                    <a:pt x="0" y="2792"/>
                  </a:lnTo>
                  <a:lnTo>
                    <a:pt x="488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7" name="object 397" descr=""/>
            <p:cNvSpPr/>
            <p:nvPr/>
          </p:nvSpPr>
          <p:spPr>
            <a:xfrm>
              <a:off x="19211049" y="1005203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3257"/>
                  </a:moveTo>
                  <a:lnTo>
                    <a:pt x="25595" y="3257"/>
                  </a:lnTo>
                  <a:lnTo>
                    <a:pt x="4421" y="0"/>
                  </a:lnTo>
                  <a:lnTo>
                    <a:pt x="0" y="3257"/>
                  </a:lnTo>
                  <a:close/>
                </a:path>
                <a:path w="26034" h="3809">
                  <a:moveTo>
                    <a:pt x="4421" y="0"/>
                  </a:moveTo>
                  <a:lnTo>
                    <a:pt x="25595" y="3257"/>
                  </a:lnTo>
                  <a:lnTo>
                    <a:pt x="25595" y="0"/>
                  </a:lnTo>
                  <a:lnTo>
                    <a:pt x="442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" name="object 398" descr=""/>
            <p:cNvSpPr/>
            <p:nvPr/>
          </p:nvSpPr>
          <p:spPr>
            <a:xfrm>
              <a:off x="19211049" y="1005203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25595" y="0"/>
                  </a:moveTo>
                  <a:lnTo>
                    <a:pt x="4421" y="0"/>
                  </a:lnTo>
                  <a:lnTo>
                    <a:pt x="25595" y="3257"/>
                  </a:lnTo>
                  <a:lnTo>
                    <a:pt x="25595" y="0"/>
                  </a:lnTo>
                  <a:close/>
                </a:path>
                <a:path w="26034" h="3809">
                  <a:moveTo>
                    <a:pt x="4421" y="0"/>
                  </a:moveTo>
                  <a:lnTo>
                    <a:pt x="25595" y="3257"/>
                  </a:lnTo>
                  <a:lnTo>
                    <a:pt x="0" y="3257"/>
                  </a:lnTo>
                  <a:lnTo>
                    <a:pt x="442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9" name="object 399" descr=""/>
            <p:cNvSpPr/>
            <p:nvPr/>
          </p:nvSpPr>
          <p:spPr>
            <a:xfrm>
              <a:off x="19207093" y="1008461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4">
                  <a:moveTo>
                    <a:pt x="0" y="3955"/>
                  </a:moveTo>
                  <a:lnTo>
                    <a:pt x="29551" y="3955"/>
                  </a:lnTo>
                  <a:lnTo>
                    <a:pt x="3955" y="0"/>
                  </a:lnTo>
                  <a:lnTo>
                    <a:pt x="0" y="3955"/>
                  </a:lnTo>
                  <a:close/>
                </a:path>
                <a:path w="29844" h="4444">
                  <a:moveTo>
                    <a:pt x="3955" y="0"/>
                  </a:moveTo>
                  <a:lnTo>
                    <a:pt x="29551" y="3955"/>
                  </a:lnTo>
                  <a:lnTo>
                    <a:pt x="29551" y="0"/>
                  </a:lnTo>
                  <a:lnTo>
                    <a:pt x="395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" name="object 400" descr=""/>
            <p:cNvSpPr/>
            <p:nvPr/>
          </p:nvSpPr>
          <p:spPr>
            <a:xfrm>
              <a:off x="19207093" y="1008461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4">
                  <a:moveTo>
                    <a:pt x="29551" y="0"/>
                  </a:moveTo>
                  <a:lnTo>
                    <a:pt x="3955" y="0"/>
                  </a:lnTo>
                  <a:lnTo>
                    <a:pt x="29551" y="3955"/>
                  </a:lnTo>
                  <a:lnTo>
                    <a:pt x="29551" y="0"/>
                  </a:lnTo>
                  <a:close/>
                </a:path>
                <a:path w="29844" h="4444">
                  <a:moveTo>
                    <a:pt x="3955" y="0"/>
                  </a:moveTo>
                  <a:lnTo>
                    <a:pt x="29551" y="3955"/>
                  </a:lnTo>
                  <a:lnTo>
                    <a:pt x="0" y="3955"/>
                  </a:lnTo>
                  <a:lnTo>
                    <a:pt x="395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1" name="object 401" descr=""/>
            <p:cNvSpPr/>
            <p:nvPr/>
          </p:nvSpPr>
          <p:spPr>
            <a:xfrm>
              <a:off x="19203603" y="1012416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4">
                  <a:moveTo>
                    <a:pt x="0" y="4421"/>
                  </a:moveTo>
                  <a:lnTo>
                    <a:pt x="33041" y="4421"/>
                  </a:lnTo>
                  <a:lnTo>
                    <a:pt x="3490" y="0"/>
                  </a:lnTo>
                  <a:lnTo>
                    <a:pt x="0" y="4421"/>
                  </a:lnTo>
                  <a:close/>
                </a:path>
                <a:path w="33655" h="4444">
                  <a:moveTo>
                    <a:pt x="3490" y="0"/>
                  </a:moveTo>
                  <a:lnTo>
                    <a:pt x="33041" y="4421"/>
                  </a:lnTo>
                  <a:lnTo>
                    <a:pt x="33041" y="0"/>
                  </a:lnTo>
                  <a:lnTo>
                    <a:pt x="349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" name="object 402" descr=""/>
            <p:cNvSpPr/>
            <p:nvPr/>
          </p:nvSpPr>
          <p:spPr>
            <a:xfrm>
              <a:off x="19203603" y="1012417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4">
                  <a:moveTo>
                    <a:pt x="33041" y="0"/>
                  </a:moveTo>
                  <a:lnTo>
                    <a:pt x="3490" y="0"/>
                  </a:lnTo>
                  <a:lnTo>
                    <a:pt x="33041" y="4421"/>
                  </a:lnTo>
                  <a:lnTo>
                    <a:pt x="33041" y="0"/>
                  </a:lnTo>
                  <a:close/>
                </a:path>
                <a:path w="33655" h="4444">
                  <a:moveTo>
                    <a:pt x="3490" y="0"/>
                  </a:moveTo>
                  <a:lnTo>
                    <a:pt x="33041" y="4421"/>
                  </a:lnTo>
                  <a:lnTo>
                    <a:pt x="0" y="4421"/>
                  </a:lnTo>
                  <a:lnTo>
                    <a:pt x="349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3" name="object 403" descr=""/>
            <p:cNvSpPr/>
            <p:nvPr/>
          </p:nvSpPr>
          <p:spPr>
            <a:xfrm>
              <a:off x="19201043" y="1016838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80">
                  <a:moveTo>
                    <a:pt x="0" y="4886"/>
                  </a:moveTo>
                  <a:lnTo>
                    <a:pt x="35601" y="4886"/>
                  </a:lnTo>
                  <a:lnTo>
                    <a:pt x="2559" y="0"/>
                  </a:lnTo>
                  <a:lnTo>
                    <a:pt x="0" y="4886"/>
                  </a:lnTo>
                  <a:close/>
                </a:path>
                <a:path w="36194" h="5080">
                  <a:moveTo>
                    <a:pt x="2559" y="0"/>
                  </a:moveTo>
                  <a:lnTo>
                    <a:pt x="35601" y="4886"/>
                  </a:lnTo>
                  <a:lnTo>
                    <a:pt x="35601" y="0"/>
                  </a:lnTo>
                  <a:lnTo>
                    <a:pt x="255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" name="object 404" descr=""/>
            <p:cNvSpPr/>
            <p:nvPr/>
          </p:nvSpPr>
          <p:spPr>
            <a:xfrm>
              <a:off x="19201043" y="1016838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80">
                  <a:moveTo>
                    <a:pt x="35601" y="0"/>
                  </a:moveTo>
                  <a:lnTo>
                    <a:pt x="2559" y="0"/>
                  </a:lnTo>
                  <a:lnTo>
                    <a:pt x="35601" y="4886"/>
                  </a:lnTo>
                  <a:lnTo>
                    <a:pt x="35601" y="0"/>
                  </a:lnTo>
                  <a:close/>
                </a:path>
                <a:path w="36194" h="5080">
                  <a:moveTo>
                    <a:pt x="2559" y="0"/>
                  </a:moveTo>
                  <a:lnTo>
                    <a:pt x="35601" y="4886"/>
                  </a:lnTo>
                  <a:lnTo>
                    <a:pt x="0" y="4886"/>
                  </a:lnTo>
                  <a:lnTo>
                    <a:pt x="2559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5" name="object 405" descr=""/>
            <p:cNvSpPr/>
            <p:nvPr/>
          </p:nvSpPr>
          <p:spPr>
            <a:xfrm>
              <a:off x="19199181" y="1021724"/>
              <a:ext cx="37465" cy="5715"/>
            </a:xfrm>
            <a:custGeom>
              <a:avLst/>
              <a:gdLst/>
              <a:ahLst/>
              <a:cxnLst/>
              <a:rect l="l" t="t" r="r" b="b"/>
              <a:pathLst>
                <a:path w="37465" h="5715">
                  <a:moveTo>
                    <a:pt x="0" y="5351"/>
                  </a:moveTo>
                  <a:lnTo>
                    <a:pt x="37462" y="5351"/>
                  </a:lnTo>
                  <a:lnTo>
                    <a:pt x="1861" y="0"/>
                  </a:lnTo>
                  <a:lnTo>
                    <a:pt x="0" y="5351"/>
                  </a:lnTo>
                  <a:close/>
                </a:path>
                <a:path w="37465" h="5715">
                  <a:moveTo>
                    <a:pt x="1861" y="0"/>
                  </a:moveTo>
                  <a:lnTo>
                    <a:pt x="37462" y="5351"/>
                  </a:lnTo>
                  <a:lnTo>
                    <a:pt x="37462" y="0"/>
                  </a:lnTo>
                  <a:lnTo>
                    <a:pt x="186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" name="object 406" descr=""/>
            <p:cNvSpPr/>
            <p:nvPr/>
          </p:nvSpPr>
          <p:spPr>
            <a:xfrm>
              <a:off x="19199181" y="1021724"/>
              <a:ext cx="37465" cy="5715"/>
            </a:xfrm>
            <a:custGeom>
              <a:avLst/>
              <a:gdLst/>
              <a:ahLst/>
              <a:cxnLst/>
              <a:rect l="l" t="t" r="r" b="b"/>
              <a:pathLst>
                <a:path w="37465" h="5715">
                  <a:moveTo>
                    <a:pt x="37462" y="0"/>
                  </a:moveTo>
                  <a:lnTo>
                    <a:pt x="1861" y="0"/>
                  </a:lnTo>
                  <a:lnTo>
                    <a:pt x="37462" y="5351"/>
                  </a:lnTo>
                  <a:lnTo>
                    <a:pt x="37462" y="0"/>
                  </a:lnTo>
                  <a:close/>
                </a:path>
                <a:path w="37465" h="5715">
                  <a:moveTo>
                    <a:pt x="1861" y="0"/>
                  </a:moveTo>
                  <a:lnTo>
                    <a:pt x="37462" y="5351"/>
                  </a:lnTo>
                  <a:lnTo>
                    <a:pt x="0" y="5351"/>
                  </a:lnTo>
                  <a:lnTo>
                    <a:pt x="186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7" name="object 407" descr=""/>
            <p:cNvSpPr/>
            <p:nvPr/>
          </p:nvSpPr>
          <p:spPr>
            <a:xfrm>
              <a:off x="19197785" y="102707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5584"/>
                  </a:moveTo>
                  <a:lnTo>
                    <a:pt x="38858" y="5584"/>
                  </a:lnTo>
                  <a:lnTo>
                    <a:pt x="1396" y="0"/>
                  </a:lnTo>
                  <a:lnTo>
                    <a:pt x="0" y="5584"/>
                  </a:lnTo>
                  <a:close/>
                </a:path>
                <a:path w="39369" h="5715">
                  <a:moveTo>
                    <a:pt x="1396" y="0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" name="object 408" descr=""/>
            <p:cNvSpPr/>
            <p:nvPr/>
          </p:nvSpPr>
          <p:spPr>
            <a:xfrm>
              <a:off x="19197785" y="102707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38858" y="0"/>
                  </a:moveTo>
                  <a:lnTo>
                    <a:pt x="1396" y="0"/>
                  </a:lnTo>
                  <a:lnTo>
                    <a:pt x="38858" y="5584"/>
                  </a:lnTo>
                  <a:lnTo>
                    <a:pt x="38858" y="0"/>
                  </a:lnTo>
                  <a:close/>
                </a:path>
                <a:path w="39369" h="5715">
                  <a:moveTo>
                    <a:pt x="1396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139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9" name="object 409" descr=""/>
            <p:cNvSpPr/>
            <p:nvPr/>
          </p:nvSpPr>
          <p:spPr>
            <a:xfrm>
              <a:off x="19197785" y="103266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" name="object 410" descr=""/>
            <p:cNvSpPr/>
            <p:nvPr/>
          </p:nvSpPr>
          <p:spPr>
            <a:xfrm>
              <a:off x="19197553" y="103266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39091" y="0"/>
                  </a:moveTo>
                  <a:lnTo>
                    <a:pt x="232" y="0"/>
                  </a:lnTo>
                  <a:lnTo>
                    <a:pt x="39091" y="5584"/>
                  </a:lnTo>
                  <a:lnTo>
                    <a:pt x="39091" y="0"/>
                  </a:lnTo>
                  <a:close/>
                </a:path>
                <a:path w="39369" h="5715">
                  <a:moveTo>
                    <a:pt x="232" y="0"/>
                  </a:moveTo>
                  <a:lnTo>
                    <a:pt x="39091" y="5584"/>
                  </a:lnTo>
                  <a:lnTo>
                    <a:pt x="0" y="5584"/>
                  </a:lnTo>
                  <a:lnTo>
                    <a:pt x="232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1" name="object 411" descr=""/>
            <p:cNvSpPr/>
            <p:nvPr/>
          </p:nvSpPr>
          <p:spPr>
            <a:xfrm>
              <a:off x="19236644" y="103824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38858" y="5584"/>
                  </a:lnTo>
                  <a:lnTo>
                    <a:pt x="39323" y="0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" name="object 412" descr=""/>
            <p:cNvSpPr/>
            <p:nvPr/>
          </p:nvSpPr>
          <p:spPr>
            <a:xfrm>
              <a:off x="19236644" y="103824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39323" y="0"/>
                  </a:moveTo>
                  <a:lnTo>
                    <a:pt x="0" y="0"/>
                  </a:lnTo>
                  <a:lnTo>
                    <a:pt x="38858" y="5584"/>
                  </a:lnTo>
                  <a:lnTo>
                    <a:pt x="39323" y="0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3" name="object 413" descr=""/>
            <p:cNvSpPr/>
            <p:nvPr/>
          </p:nvSpPr>
          <p:spPr>
            <a:xfrm>
              <a:off x="19236644" y="104382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37695" y="5351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0" y="5351"/>
                  </a:lnTo>
                  <a:lnTo>
                    <a:pt x="37695" y="5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" name="object 414" descr=""/>
            <p:cNvSpPr/>
            <p:nvPr/>
          </p:nvSpPr>
          <p:spPr>
            <a:xfrm>
              <a:off x="19236644" y="104382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38858" y="0"/>
                  </a:moveTo>
                  <a:lnTo>
                    <a:pt x="0" y="0"/>
                  </a:lnTo>
                  <a:lnTo>
                    <a:pt x="37695" y="5351"/>
                  </a:lnTo>
                  <a:lnTo>
                    <a:pt x="38858" y="0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37695" y="5351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5" name="object 415" descr=""/>
            <p:cNvSpPr/>
            <p:nvPr/>
          </p:nvSpPr>
          <p:spPr>
            <a:xfrm>
              <a:off x="19236644" y="1049181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5833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0" y="5351"/>
                  </a:lnTo>
                  <a:lnTo>
                    <a:pt x="35833" y="5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" name="object 416" descr=""/>
            <p:cNvSpPr/>
            <p:nvPr/>
          </p:nvSpPr>
          <p:spPr>
            <a:xfrm>
              <a:off x="19236644" y="1049181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37695" y="0"/>
                  </a:moveTo>
                  <a:lnTo>
                    <a:pt x="0" y="0"/>
                  </a:lnTo>
                  <a:lnTo>
                    <a:pt x="35833" y="5351"/>
                  </a:lnTo>
                  <a:lnTo>
                    <a:pt x="37695" y="0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35833" y="5351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7" name="object 417" descr=""/>
            <p:cNvSpPr/>
            <p:nvPr/>
          </p:nvSpPr>
          <p:spPr>
            <a:xfrm>
              <a:off x="19236644" y="1054533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80">
                  <a:moveTo>
                    <a:pt x="0" y="0"/>
                  </a:moveTo>
                  <a:lnTo>
                    <a:pt x="33041" y="4886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  <a:path w="36194" h="5080">
                  <a:moveTo>
                    <a:pt x="0" y="0"/>
                  </a:moveTo>
                  <a:lnTo>
                    <a:pt x="0" y="4886"/>
                  </a:lnTo>
                  <a:lnTo>
                    <a:pt x="33041" y="4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" name="object 418" descr=""/>
            <p:cNvSpPr/>
            <p:nvPr/>
          </p:nvSpPr>
          <p:spPr>
            <a:xfrm>
              <a:off x="19236644" y="1054533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80">
                  <a:moveTo>
                    <a:pt x="35833" y="0"/>
                  </a:moveTo>
                  <a:lnTo>
                    <a:pt x="0" y="0"/>
                  </a:lnTo>
                  <a:lnTo>
                    <a:pt x="33041" y="4886"/>
                  </a:lnTo>
                  <a:lnTo>
                    <a:pt x="35833" y="0"/>
                  </a:lnTo>
                  <a:close/>
                </a:path>
                <a:path w="36194" h="5080">
                  <a:moveTo>
                    <a:pt x="0" y="0"/>
                  </a:moveTo>
                  <a:lnTo>
                    <a:pt x="33041" y="4886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9" name="object 419" descr=""/>
            <p:cNvSpPr/>
            <p:nvPr/>
          </p:nvSpPr>
          <p:spPr>
            <a:xfrm>
              <a:off x="19236644" y="1059419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4">
                  <a:moveTo>
                    <a:pt x="0" y="0"/>
                  </a:moveTo>
                  <a:lnTo>
                    <a:pt x="29783" y="4421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  <a:path w="33655" h="4444">
                  <a:moveTo>
                    <a:pt x="0" y="0"/>
                  </a:moveTo>
                  <a:lnTo>
                    <a:pt x="0" y="4421"/>
                  </a:lnTo>
                  <a:lnTo>
                    <a:pt x="29783" y="4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" name="object 420" descr=""/>
            <p:cNvSpPr/>
            <p:nvPr/>
          </p:nvSpPr>
          <p:spPr>
            <a:xfrm>
              <a:off x="19236644" y="1059419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4">
                  <a:moveTo>
                    <a:pt x="33041" y="0"/>
                  </a:moveTo>
                  <a:lnTo>
                    <a:pt x="0" y="0"/>
                  </a:lnTo>
                  <a:lnTo>
                    <a:pt x="29783" y="4421"/>
                  </a:lnTo>
                  <a:lnTo>
                    <a:pt x="33041" y="0"/>
                  </a:lnTo>
                  <a:close/>
                </a:path>
                <a:path w="33655" h="4444">
                  <a:moveTo>
                    <a:pt x="0" y="0"/>
                  </a:moveTo>
                  <a:lnTo>
                    <a:pt x="29783" y="4421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1" name="object 421" descr=""/>
            <p:cNvSpPr/>
            <p:nvPr/>
          </p:nvSpPr>
          <p:spPr>
            <a:xfrm>
              <a:off x="19236644" y="1063840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4">
                  <a:moveTo>
                    <a:pt x="0" y="0"/>
                  </a:moveTo>
                  <a:lnTo>
                    <a:pt x="25828" y="3955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  <a:path w="29844" h="4444">
                  <a:moveTo>
                    <a:pt x="0" y="0"/>
                  </a:moveTo>
                  <a:lnTo>
                    <a:pt x="0" y="3955"/>
                  </a:lnTo>
                  <a:lnTo>
                    <a:pt x="25828" y="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" name="object 422" descr=""/>
            <p:cNvSpPr/>
            <p:nvPr/>
          </p:nvSpPr>
          <p:spPr>
            <a:xfrm>
              <a:off x="19236644" y="1063840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4">
                  <a:moveTo>
                    <a:pt x="29783" y="0"/>
                  </a:moveTo>
                  <a:lnTo>
                    <a:pt x="0" y="0"/>
                  </a:lnTo>
                  <a:lnTo>
                    <a:pt x="25828" y="3955"/>
                  </a:lnTo>
                  <a:lnTo>
                    <a:pt x="29783" y="0"/>
                  </a:lnTo>
                  <a:close/>
                </a:path>
                <a:path w="29844" h="4444">
                  <a:moveTo>
                    <a:pt x="0" y="0"/>
                  </a:moveTo>
                  <a:lnTo>
                    <a:pt x="25828" y="3955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3" name="object 423" descr=""/>
            <p:cNvSpPr/>
            <p:nvPr/>
          </p:nvSpPr>
          <p:spPr>
            <a:xfrm>
              <a:off x="19236644" y="1067796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0"/>
                  </a:moveTo>
                  <a:lnTo>
                    <a:pt x="21407" y="3490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0" y="3490"/>
                  </a:lnTo>
                  <a:lnTo>
                    <a:pt x="21407" y="3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" name="object 424" descr=""/>
            <p:cNvSpPr/>
            <p:nvPr/>
          </p:nvSpPr>
          <p:spPr>
            <a:xfrm>
              <a:off x="19236644" y="1067796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25828" y="0"/>
                  </a:moveTo>
                  <a:lnTo>
                    <a:pt x="0" y="0"/>
                  </a:lnTo>
                  <a:lnTo>
                    <a:pt x="21407" y="3490"/>
                  </a:lnTo>
                  <a:lnTo>
                    <a:pt x="25828" y="0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21407" y="3490"/>
                  </a:lnTo>
                  <a:lnTo>
                    <a:pt x="0" y="349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5" name="object 425" descr=""/>
            <p:cNvSpPr/>
            <p:nvPr/>
          </p:nvSpPr>
          <p:spPr>
            <a:xfrm>
              <a:off x="19236644" y="1071286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520" y="2559"/>
                  </a:lnTo>
                  <a:lnTo>
                    <a:pt x="21407" y="0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559"/>
                  </a:lnTo>
                  <a:lnTo>
                    <a:pt x="16520" y="25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" name="object 426" descr=""/>
            <p:cNvSpPr/>
            <p:nvPr/>
          </p:nvSpPr>
          <p:spPr>
            <a:xfrm>
              <a:off x="19236644" y="1071286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407" y="0"/>
                  </a:moveTo>
                  <a:lnTo>
                    <a:pt x="0" y="0"/>
                  </a:lnTo>
                  <a:lnTo>
                    <a:pt x="16520" y="2559"/>
                  </a:lnTo>
                  <a:lnTo>
                    <a:pt x="21407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16520" y="2559"/>
                  </a:lnTo>
                  <a:lnTo>
                    <a:pt x="0" y="25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7" name="object 427" descr=""/>
            <p:cNvSpPr/>
            <p:nvPr/>
          </p:nvSpPr>
          <p:spPr>
            <a:xfrm>
              <a:off x="19236644" y="1073846"/>
              <a:ext cx="17145" cy="1905"/>
            </a:xfrm>
            <a:custGeom>
              <a:avLst/>
              <a:gdLst/>
              <a:ahLst/>
              <a:cxnLst/>
              <a:rect l="l" t="t" r="r" b="b"/>
              <a:pathLst>
                <a:path w="17144" h="1905">
                  <a:moveTo>
                    <a:pt x="0" y="0"/>
                  </a:moveTo>
                  <a:lnTo>
                    <a:pt x="11168" y="1861"/>
                  </a:lnTo>
                  <a:lnTo>
                    <a:pt x="16520" y="0"/>
                  </a:lnTo>
                  <a:lnTo>
                    <a:pt x="0" y="0"/>
                  </a:lnTo>
                  <a:close/>
                </a:path>
                <a:path w="17144" h="1905">
                  <a:moveTo>
                    <a:pt x="0" y="0"/>
                  </a:moveTo>
                  <a:lnTo>
                    <a:pt x="0" y="1861"/>
                  </a:lnTo>
                  <a:lnTo>
                    <a:pt x="11168" y="1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" name="object 428" descr=""/>
            <p:cNvSpPr/>
            <p:nvPr/>
          </p:nvSpPr>
          <p:spPr>
            <a:xfrm>
              <a:off x="19236644" y="1073846"/>
              <a:ext cx="17145" cy="1905"/>
            </a:xfrm>
            <a:custGeom>
              <a:avLst/>
              <a:gdLst/>
              <a:ahLst/>
              <a:cxnLst/>
              <a:rect l="l" t="t" r="r" b="b"/>
              <a:pathLst>
                <a:path w="17144" h="1905">
                  <a:moveTo>
                    <a:pt x="16520" y="0"/>
                  </a:moveTo>
                  <a:lnTo>
                    <a:pt x="0" y="0"/>
                  </a:lnTo>
                  <a:lnTo>
                    <a:pt x="11168" y="1861"/>
                  </a:lnTo>
                  <a:lnTo>
                    <a:pt x="16520" y="0"/>
                  </a:lnTo>
                  <a:close/>
                </a:path>
                <a:path w="17144" h="1905">
                  <a:moveTo>
                    <a:pt x="0" y="0"/>
                  </a:moveTo>
                  <a:lnTo>
                    <a:pt x="11168" y="1861"/>
                  </a:lnTo>
                  <a:lnTo>
                    <a:pt x="0" y="186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9" name="object 429" descr=""/>
            <p:cNvSpPr/>
            <p:nvPr/>
          </p:nvSpPr>
          <p:spPr>
            <a:xfrm>
              <a:off x="19236644" y="1075707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5">
                  <a:moveTo>
                    <a:pt x="0" y="1396"/>
                  </a:moveTo>
                  <a:lnTo>
                    <a:pt x="0" y="1628"/>
                  </a:lnTo>
                  <a:lnTo>
                    <a:pt x="5584" y="1396"/>
                  </a:lnTo>
                  <a:lnTo>
                    <a:pt x="0" y="1396"/>
                  </a:lnTo>
                  <a:close/>
                </a:path>
                <a:path w="5715" h="1905">
                  <a:moveTo>
                    <a:pt x="0" y="0"/>
                  </a:moveTo>
                  <a:lnTo>
                    <a:pt x="0" y="1396"/>
                  </a:lnTo>
                  <a:lnTo>
                    <a:pt x="5584" y="1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" name="object 430" descr=""/>
            <p:cNvSpPr/>
            <p:nvPr/>
          </p:nvSpPr>
          <p:spPr>
            <a:xfrm>
              <a:off x="19236644" y="1075707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5">
                  <a:moveTo>
                    <a:pt x="0" y="0"/>
                  </a:moveTo>
                  <a:lnTo>
                    <a:pt x="0" y="1396"/>
                  </a:lnTo>
                  <a:lnTo>
                    <a:pt x="5584" y="1396"/>
                  </a:lnTo>
                  <a:lnTo>
                    <a:pt x="0" y="0"/>
                  </a:lnTo>
                  <a:close/>
                </a:path>
                <a:path w="5715" h="1905">
                  <a:moveTo>
                    <a:pt x="0" y="1396"/>
                  </a:moveTo>
                  <a:lnTo>
                    <a:pt x="5584" y="1396"/>
                  </a:lnTo>
                  <a:lnTo>
                    <a:pt x="0" y="1628"/>
                  </a:lnTo>
                  <a:lnTo>
                    <a:pt x="0" y="1396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1" name="object 431" descr=""/>
            <p:cNvSpPr/>
            <p:nvPr/>
          </p:nvSpPr>
          <p:spPr>
            <a:xfrm>
              <a:off x="19236644" y="1075707"/>
              <a:ext cx="11430" cy="1905"/>
            </a:xfrm>
            <a:custGeom>
              <a:avLst/>
              <a:gdLst/>
              <a:ahLst/>
              <a:cxnLst/>
              <a:rect l="l" t="t" r="r" b="b"/>
              <a:pathLst>
                <a:path w="11430" h="1905">
                  <a:moveTo>
                    <a:pt x="0" y="0"/>
                  </a:moveTo>
                  <a:lnTo>
                    <a:pt x="5584" y="1396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" name="object 432" descr=""/>
            <p:cNvSpPr/>
            <p:nvPr/>
          </p:nvSpPr>
          <p:spPr>
            <a:xfrm>
              <a:off x="19236644" y="1075707"/>
              <a:ext cx="11430" cy="1905"/>
            </a:xfrm>
            <a:custGeom>
              <a:avLst/>
              <a:gdLst/>
              <a:ahLst/>
              <a:cxnLst/>
              <a:rect l="l" t="t" r="r" b="b"/>
              <a:pathLst>
                <a:path w="11430" h="1905">
                  <a:moveTo>
                    <a:pt x="0" y="0"/>
                  </a:moveTo>
                  <a:lnTo>
                    <a:pt x="11168" y="0"/>
                  </a:lnTo>
                  <a:lnTo>
                    <a:pt x="5584" y="139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3" name="object 433" descr=""/>
            <p:cNvSpPr/>
            <p:nvPr/>
          </p:nvSpPr>
          <p:spPr>
            <a:xfrm>
              <a:off x="19197320" y="998921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78415" y="39207"/>
                  </a:moveTo>
                  <a:lnTo>
                    <a:pt x="75334" y="23946"/>
                  </a:lnTo>
                  <a:lnTo>
                    <a:pt x="66931" y="11483"/>
                  </a:lnTo>
                  <a:lnTo>
                    <a:pt x="54469" y="3081"/>
                  </a:lnTo>
                  <a:lnTo>
                    <a:pt x="39207" y="0"/>
                  </a:lnTo>
                  <a:lnTo>
                    <a:pt x="23946" y="3081"/>
                  </a:lnTo>
                  <a:lnTo>
                    <a:pt x="11483" y="11483"/>
                  </a:lnTo>
                  <a:lnTo>
                    <a:pt x="3081" y="23946"/>
                  </a:lnTo>
                  <a:lnTo>
                    <a:pt x="0" y="39207"/>
                  </a:lnTo>
                  <a:lnTo>
                    <a:pt x="3081" y="54469"/>
                  </a:lnTo>
                  <a:lnTo>
                    <a:pt x="11483" y="66931"/>
                  </a:lnTo>
                  <a:lnTo>
                    <a:pt x="23946" y="75334"/>
                  </a:lnTo>
                  <a:lnTo>
                    <a:pt x="39207" y="78415"/>
                  </a:lnTo>
                  <a:lnTo>
                    <a:pt x="54469" y="75334"/>
                  </a:lnTo>
                  <a:lnTo>
                    <a:pt x="66931" y="66931"/>
                  </a:lnTo>
                  <a:lnTo>
                    <a:pt x="75334" y="54469"/>
                  </a:lnTo>
                  <a:lnTo>
                    <a:pt x="78415" y="39207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4" name="object 434" descr=""/>
            <p:cNvSpPr/>
            <p:nvPr/>
          </p:nvSpPr>
          <p:spPr>
            <a:xfrm>
              <a:off x="19197553" y="998921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091" y="78415"/>
                  </a:moveTo>
                  <a:lnTo>
                    <a:pt x="39091" y="0"/>
                  </a:lnTo>
                </a:path>
                <a:path w="78740" h="78740">
                  <a:moveTo>
                    <a:pt x="78415" y="39323"/>
                  </a:moveTo>
                  <a:lnTo>
                    <a:pt x="0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5" name="object 435" descr=""/>
          <p:cNvSpPr txBox="1"/>
          <p:nvPr/>
        </p:nvSpPr>
        <p:spPr>
          <a:xfrm>
            <a:off x="19009174" y="1198128"/>
            <a:ext cx="173990" cy="2006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480" marR="5080" indent="-18415">
              <a:lnSpc>
                <a:spcPct val="104099"/>
              </a:lnSpc>
              <a:spcBef>
                <a:spcPts val="95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436" name="object 436" descr=""/>
          <p:cNvGrpSpPr/>
          <p:nvPr/>
        </p:nvGrpSpPr>
        <p:grpSpPr>
          <a:xfrm>
            <a:off x="17646570" y="670938"/>
            <a:ext cx="1659255" cy="759460"/>
            <a:chOff x="17646570" y="670938"/>
            <a:chExt cx="1659255" cy="759460"/>
          </a:xfrm>
        </p:grpSpPr>
        <p:sp>
          <p:nvSpPr>
            <p:cNvPr id="437" name="object 437" descr=""/>
            <p:cNvSpPr/>
            <p:nvPr/>
          </p:nvSpPr>
          <p:spPr>
            <a:xfrm>
              <a:off x="19231060" y="968439"/>
              <a:ext cx="5715" cy="399415"/>
            </a:xfrm>
            <a:custGeom>
              <a:avLst/>
              <a:gdLst/>
              <a:ahLst/>
              <a:cxnLst/>
              <a:rect l="l" t="t" r="r" b="b"/>
              <a:pathLst>
                <a:path w="5715" h="399415">
                  <a:moveTo>
                    <a:pt x="0" y="399289"/>
                  </a:moveTo>
                  <a:lnTo>
                    <a:pt x="0" y="259677"/>
                  </a:lnTo>
                </a:path>
                <a:path w="5715" h="399415">
                  <a:moveTo>
                    <a:pt x="5584" y="139379"/>
                  </a:moveTo>
                  <a:lnTo>
                    <a:pt x="55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38" name="object 43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71792" y="1297341"/>
              <a:ext cx="183473" cy="132514"/>
            </a:xfrm>
            <a:prstGeom prst="rect">
              <a:avLst/>
            </a:prstGeom>
          </p:spPr>
        </p:pic>
        <p:sp>
          <p:nvSpPr>
            <p:cNvPr id="439" name="object 439" descr=""/>
            <p:cNvSpPr/>
            <p:nvPr/>
          </p:nvSpPr>
          <p:spPr>
            <a:xfrm>
              <a:off x="19089587" y="1297923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34902" y="0"/>
                  </a:lnTo>
                </a:path>
                <a:path w="215900" h="0">
                  <a:moveTo>
                    <a:pt x="69805" y="0"/>
                  </a:moveTo>
                  <a:lnTo>
                    <a:pt x="2154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0" name="object 440" descr=""/>
            <p:cNvSpPr/>
            <p:nvPr/>
          </p:nvSpPr>
          <p:spPr>
            <a:xfrm>
              <a:off x="17648793" y="673160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1" name="object 441" descr=""/>
          <p:cNvSpPr txBox="1"/>
          <p:nvPr/>
        </p:nvSpPr>
        <p:spPr>
          <a:xfrm>
            <a:off x="18950305" y="934029"/>
            <a:ext cx="24066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+11-</a:t>
            </a:r>
            <a:r>
              <a:rPr dirty="0" sz="550" spc="-25">
                <a:latin typeface="Arial"/>
                <a:cs typeface="Arial"/>
              </a:rPr>
              <a:t>3"</a:t>
            </a:r>
            <a:endParaRPr sz="550">
              <a:latin typeface="Arial"/>
              <a:cs typeface="Arial"/>
            </a:endParaRPr>
          </a:p>
        </p:txBody>
      </p:sp>
      <p:sp>
        <p:nvSpPr>
          <p:cNvPr id="442" name="object 442" descr=""/>
          <p:cNvSpPr txBox="1"/>
          <p:nvPr/>
        </p:nvSpPr>
        <p:spPr>
          <a:xfrm>
            <a:off x="17686353" y="681331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443" name="object 443" descr=""/>
          <p:cNvGrpSpPr/>
          <p:nvPr/>
        </p:nvGrpSpPr>
        <p:grpSpPr>
          <a:xfrm>
            <a:off x="17681368" y="812772"/>
            <a:ext cx="74930" cy="433070"/>
            <a:chOff x="17681368" y="812772"/>
            <a:chExt cx="74930" cy="433070"/>
          </a:xfrm>
        </p:grpSpPr>
        <p:sp>
          <p:nvSpPr>
            <p:cNvPr id="444" name="object 444" descr=""/>
            <p:cNvSpPr/>
            <p:nvPr/>
          </p:nvSpPr>
          <p:spPr>
            <a:xfrm>
              <a:off x="17718598" y="1187630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5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5" name="object 445" descr=""/>
            <p:cNvSpPr/>
            <p:nvPr/>
          </p:nvSpPr>
          <p:spPr>
            <a:xfrm>
              <a:off x="17681368" y="1211829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37229" y="33972"/>
                  </a:moveTo>
                  <a:lnTo>
                    <a:pt x="74459" y="8144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" name="object 446" descr=""/>
            <p:cNvSpPr/>
            <p:nvPr/>
          </p:nvSpPr>
          <p:spPr>
            <a:xfrm>
              <a:off x="17681368" y="1211829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30" h="34290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30" h="34290">
                  <a:moveTo>
                    <a:pt x="37229" y="33972"/>
                  </a:moveTo>
                  <a:lnTo>
                    <a:pt x="68875" y="0"/>
                  </a:lnTo>
                  <a:lnTo>
                    <a:pt x="74459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7" name="object 447" descr=""/>
            <p:cNvSpPr/>
            <p:nvPr/>
          </p:nvSpPr>
          <p:spPr>
            <a:xfrm>
              <a:off x="17718598" y="812772"/>
              <a:ext cx="0" cy="375285"/>
            </a:xfrm>
            <a:custGeom>
              <a:avLst/>
              <a:gdLst/>
              <a:ahLst/>
              <a:cxnLst/>
              <a:rect l="l" t="t" r="r" b="b"/>
              <a:pathLst>
                <a:path w="0" h="375284">
                  <a:moveTo>
                    <a:pt x="0" y="374857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48" name="object 448" descr=""/>
          <p:cNvGrpSpPr/>
          <p:nvPr/>
        </p:nvGrpSpPr>
        <p:grpSpPr>
          <a:xfrm>
            <a:off x="14184999" y="2821044"/>
            <a:ext cx="4656455" cy="431800"/>
            <a:chOff x="14184999" y="2821044"/>
            <a:chExt cx="4656455" cy="431800"/>
          </a:xfrm>
        </p:grpSpPr>
        <p:sp>
          <p:nvSpPr>
            <p:cNvPr id="449" name="object 449" descr=""/>
            <p:cNvSpPr/>
            <p:nvPr/>
          </p:nvSpPr>
          <p:spPr>
            <a:xfrm>
              <a:off x="14786750" y="2831559"/>
              <a:ext cx="3769995" cy="387985"/>
            </a:xfrm>
            <a:custGeom>
              <a:avLst/>
              <a:gdLst/>
              <a:ahLst/>
              <a:cxnLst/>
              <a:rect l="l" t="t" r="r" b="b"/>
              <a:pathLst>
                <a:path w="3769994" h="387985">
                  <a:moveTo>
                    <a:pt x="3769518" y="0"/>
                  </a:moveTo>
                  <a:lnTo>
                    <a:pt x="3769518" y="387422"/>
                  </a:lnTo>
                </a:path>
                <a:path w="3769994" h="387985">
                  <a:moveTo>
                    <a:pt x="3717164" y="0"/>
                  </a:moveTo>
                  <a:lnTo>
                    <a:pt x="3717164" y="387422"/>
                  </a:lnTo>
                </a:path>
                <a:path w="3769994" h="387985">
                  <a:moveTo>
                    <a:pt x="3664810" y="0"/>
                  </a:moveTo>
                  <a:lnTo>
                    <a:pt x="3664810" y="387422"/>
                  </a:lnTo>
                </a:path>
                <a:path w="3769994" h="387985">
                  <a:moveTo>
                    <a:pt x="3612455" y="0"/>
                  </a:moveTo>
                  <a:lnTo>
                    <a:pt x="3612455" y="387422"/>
                  </a:lnTo>
                </a:path>
                <a:path w="3769994" h="387985">
                  <a:moveTo>
                    <a:pt x="3560101" y="0"/>
                  </a:moveTo>
                  <a:lnTo>
                    <a:pt x="3560101" y="387422"/>
                  </a:lnTo>
                </a:path>
                <a:path w="3769994" h="387985">
                  <a:moveTo>
                    <a:pt x="3507746" y="0"/>
                  </a:moveTo>
                  <a:lnTo>
                    <a:pt x="3507746" y="387422"/>
                  </a:lnTo>
                </a:path>
                <a:path w="3769994" h="387985">
                  <a:moveTo>
                    <a:pt x="3455392" y="0"/>
                  </a:moveTo>
                  <a:lnTo>
                    <a:pt x="3455392" y="387422"/>
                  </a:lnTo>
                </a:path>
                <a:path w="3769994" h="387985">
                  <a:moveTo>
                    <a:pt x="3403037" y="0"/>
                  </a:moveTo>
                  <a:lnTo>
                    <a:pt x="3403037" y="387422"/>
                  </a:lnTo>
                </a:path>
                <a:path w="3769994" h="387985">
                  <a:moveTo>
                    <a:pt x="3350683" y="0"/>
                  </a:moveTo>
                  <a:lnTo>
                    <a:pt x="3350683" y="387422"/>
                  </a:lnTo>
                </a:path>
                <a:path w="3769994" h="387985">
                  <a:moveTo>
                    <a:pt x="3298329" y="0"/>
                  </a:moveTo>
                  <a:lnTo>
                    <a:pt x="3298329" y="387422"/>
                  </a:lnTo>
                </a:path>
                <a:path w="3769994" h="387985">
                  <a:moveTo>
                    <a:pt x="3245974" y="0"/>
                  </a:moveTo>
                  <a:lnTo>
                    <a:pt x="3245974" y="387422"/>
                  </a:lnTo>
                </a:path>
                <a:path w="3769994" h="387985">
                  <a:moveTo>
                    <a:pt x="3193620" y="0"/>
                  </a:moveTo>
                  <a:lnTo>
                    <a:pt x="3193620" y="387422"/>
                  </a:lnTo>
                </a:path>
                <a:path w="3769994" h="387985">
                  <a:moveTo>
                    <a:pt x="3141265" y="0"/>
                  </a:moveTo>
                  <a:lnTo>
                    <a:pt x="3141265" y="387422"/>
                  </a:lnTo>
                </a:path>
                <a:path w="3769994" h="387985">
                  <a:moveTo>
                    <a:pt x="3088911" y="0"/>
                  </a:moveTo>
                  <a:lnTo>
                    <a:pt x="3088911" y="387422"/>
                  </a:lnTo>
                </a:path>
                <a:path w="3769994" h="387985">
                  <a:moveTo>
                    <a:pt x="3036556" y="0"/>
                  </a:moveTo>
                  <a:lnTo>
                    <a:pt x="3036556" y="387422"/>
                  </a:lnTo>
                </a:path>
                <a:path w="3769994" h="387985">
                  <a:moveTo>
                    <a:pt x="2984202" y="0"/>
                  </a:moveTo>
                  <a:lnTo>
                    <a:pt x="2984202" y="387422"/>
                  </a:lnTo>
                </a:path>
                <a:path w="3769994" h="387985">
                  <a:moveTo>
                    <a:pt x="2931848" y="0"/>
                  </a:moveTo>
                  <a:lnTo>
                    <a:pt x="2931848" y="387422"/>
                  </a:lnTo>
                </a:path>
                <a:path w="3769994" h="387985">
                  <a:moveTo>
                    <a:pt x="2879493" y="0"/>
                  </a:moveTo>
                  <a:lnTo>
                    <a:pt x="2879493" y="387422"/>
                  </a:lnTo>
                </a:path>
                <a:path w="3769994" h="387985">
                  <a:moveTo>
                    <a:pt x="2827139" y="0"/>
                  </a:moveTo>
                  <a:lnTo>
                    <a:pt x="2827139" y="387422"/>
                  </a:lnTo>
                </a:path>
                <a:path w="3769994" h="387985">
                  <a:moveTo>
                    <a:pt x="2774784" y="0"/>
                  </a:moveTo>
                  <a:lnTo>
                    <a:pt x="2774784" y="387422"/>
                  </a:lnTo>
                </a:path>
                <a:path w="3769994" h="387985">
                  <a:moveTo>
                    <a:pt x="2722430" y="0"/>
                  </a:moveTo>
                  <a:lnTo>
                    <a:pt x="2722430" y="387422"/>
                  </a:lnTo>
                </a:path>
                <a:path w="3769994" h="387985">
                  <a:moveTo>
                    <a:pt x="2670075" y="0"/>
                  </a:moveTo>
                  <a:lnTo>
                    <a:pt x="2670075" y="387422"/>
                  </a:lnTo>
                </a:path>
                <a:path w="3769994" h="387985">
                  <a:moveTo>
                    <a:pt x="2617721" y="0"/>
                  </a:moveTo>
                  <a:lnTo>
                    <a:pt x="2617721" y="387422"/>
                  </a:lnTo>
                </a:path>
                <a:path w="3769994" h="387985">
                  <a:moveTo>
                    <a:pt x="2565367" y="0"/>
                  </a:moveTo>
                  <a:lnTo>
                    <a:pt x="2565367" y="387422"/>
                  </a:lnTo>
                </a:path>
                <a:path w="3769994" h="387985">
                  <a:moveTo>
                    <a:pt x="2513012" y="0"/>
                  </a:moveTo>
                  <a:lnTo>
                    <a:pt x="2513012" y="387422"/>
                  </a:lnTo>
                </a:path>
                <a:path w="3769994" h="387985">
                  <a:moveTo>
                    <a:pt x="2460658" y="0"/>
                  </a:moveTo>
                  <a:lnTo>
                    <a:pt x="2460658" y="387422"/>
                  </a:lnTo>
                </a:path>
                <a:path w="3769994" h="387985">
                  <a:moveTo>
                    <a:pt x="2408303" y="0"/>
                  </a:moveTo>
                  <a:lnTo>
                    <a:pt x="2408303" y="387422"/>
                  </a:lnTo>
                </a:path>
                <a:path w="3769994" h="387985">
                  <a:moveTo>
                    <a:pt x="2355949" y="0"/>
                  </a:moveTo>
                  <a:lnTo>
                    <a:pt x="2355949" y="387422"/>
                  </a:lnTo>
                </a:path>
                <a:path w="3769994" h="387985">
                  <a:moveTo>
                    <a:pt x="2303594" y="0"/>
                  </a:moveTo>
                  <a:lnTo>
                    <a:pt x="2303594" y="387422"/>
                  </a:lnTo>
                </a:path>
                <a:path w="3769994" h="387985">
                  <a:moveTo>
                    <a:pt x="2251240" y="0"/>
                  </a:moveTo>
                  <a:lnTo>
                    <a:pt x="2251240" y="387422"/>
                  </a:lnTo>
                </a:path>
                <a:path w="3769994" h="387985">
                  <a:moveTo>
                    <a:pt x="2198886" y="0"/>
                  </a:moveTo>
                  <a:lnTo>
                    <a:pt x="2198886" y="387422"/>
                  </a:lnTo>
                </a:path>
                <a:path w="3769994" h="387985">
                  <a:moveTo>
                    <a:pt x="2146531" y="0"/>
                  </a:moveTo>
                  <a:lnTo>
                    <a:pt x="2146531" y="387422"/>
                  </a:lnTo>
                </a:path>
                <a:path w="3769994" h="387985">
                  <a:moveTo>
                    <a:pt x="2094177" y="0"/>
                  </a:moveTo>
                  <a:lnTo>
                    <a:pt x="2094177" y="387422"/>
                  </a:lnTo>
                </a:path>
                <a:path w="3769994" h="387985">
                  <a:moveTo>
                    <a:pt x="2041822" y="0"/>
                  </a:moveTo>
                  <a:lnTo>
                    <a:pt x="2041822" y="387422"/>
                  </a:lnTo>
                </a:path>
                <a:path w="3769994" h="387985">
                  <a:moveTo>
                    <a:pt x="1989468" y="0"/>
                  </a:moveTo>
                  <a:lnTo>
                    <a:pt x="1989468" y="387422"/>
                  </a:lnTo>
                </a:path>
                <a:path w="3769994" h="387985">
                  <a:moveTo>
                    <a:pt x="1937113" y="0"/>
                  </a:moveTo>
                  <a:lnTo>
                    <a:pt x="1937113" y="387422"/>
                  </a:lnTo>
                </a:path>
                <a:path w="3769994" h="387985">
                  <a:moveTo>
                    <a:pt x="1884759" y="0"/>
                  </a:moveTo>
                  <a:lnTo>
                    <a:pt x="1884759" y="387422"/>
                  </a:lnTo>
                </a:path>
                <a:path w="3769994" h="387985">
                  <a:moveTo>
                    <a:pt x="1832405" y="0"/>
                  </a:moveTo>
                  <a:lnTo>
                    <a:pt x="1832405" y="387422"/>
                  </a:lnTo>
                </a:path>
                <a:path w="3769994" h="387985">
                  <a:moveTo>
                    <a:pt x="1780050" y="0"/>
                  </a:moveTo>
                  <a:lnTo>
                    <a:pt x="1780050" y="387422"/>
                  </a:lnTo>
                </a:path>
                <a:path w="3769994" h="387985">
                  <a:moveTo>
                    <a:pt x="1727696" y="0"/>
                  </a:moveTo>
                  <a:lnTo>
                    <a:pt x="1727696" y="387422"/>
                  </a:lnTo>
                </a:path>
                <a:path w="3769994" h="387985">
                  <a:moveTo>
                    <a:pt x="1675341" y="0"/>
                  </a:moveTo>
                  <a:lnTo>
                    <a:pt x="1675341" y="387422"/>
                  </a:lnTo>
                </a:path>
                <a:path w="3769994" h="387985">
                  <a:moveTo>
                    <a:pt x="1622987" y="0"/>
                  </a:moveTo>
                  <a:lnTo>
                    <a:pt x="1622987" y="387422"/>
                  </a:lnTo>
                </a:path>
                <a:path w="3769994" h="387985">
                  <a:moveTo>
                    <a:pt x="1570632" y="0"/>
                  </a:moveTo>
                  <a:lnTo>
                    <a:pt x="1570632" y="387422"/>
                  </a:lnTo>
                </a:path>
                <a:path w="3769994" h="387985">
                  <a:moveTo>
                    <a:pt x="1518278" y="0"/>
                  </a:moveTo>
                  <a:lnTo>
                    <a:pt x="1518278" y="387422"/>
                  </a:lnTo>
                </a:path>
                <a:path w="3769994" h="387985">
                  <a:moveTo>
                    <a:pt x="1465924" y="0"/>
                  </a:moveTo>
                  <a:lnTo>
                    <a:pt x="1465924" y="387422"/>
                  </a:lnTo>
                </a:path>
                <a:path w="3769994" h="387985">
                  <a:moveTo>
                    <a:pt x="1413569" y="0"/>
                  </a:moveTo>
                  <a:lnTo>
                    <a:pt x="1413569" y="387422"/>
                  </a:lnTo>
                </a:path>
                <a:path w="3769994" h="387985">
                  <a:moveTo>
                    <a:pt x="1361215" y="0"/>
                  </a:moveTo>
                  <a:lnTo>
                    <a:pt x="1361215" y="387422"/>
                  </a:lnTo>
                </a:path>
                <a:path w="3769994" h="387985">
                  <a:moveTo>
                    <a:pt x="1308860" y="0"/>
                  </a:moveTo>
                  <a:lnTo>
                    <a:pt x="1308860" y="387422"/>
                  </a:lnTo>
                </a:path>
                <a:path w="3769994" h="387985">
                  <a:moveTo>
                    <a:pt x="1256506" y="0"/>
                  </a:moveTo>
                  <a:lnTo>
                    <a:pt x="1256506" y="387422"/>
                  </a:lnTo>
                </a:path>
                <a:path w="3769994" h="387985">
                  <a:moveTo>
                    <a:pt x="1204151" y="0"/>
                  </a:moveTo>
                  <a:lnTo>
                    <a:pt x="1204151" y="387422"/>
                  </a:lnTo>
                </a:path>
                <a:path w="3769994" h="387985">
                  <a:moveTo>
                    <a:pt x="1151797" y="0"/>
                  </a:moveTo>
                  <a:lnTo>
                    <a:pt x="1151797" y="387422"/>
                  </a:lnTo>
                </a:path>
                <a:path w="3769994" h="387985">
                  <a:moveTo>
                    <a:pt x="1099443" y="0"/>
                  </a:moveTo>
                  <a:lnTo>
                    <a:pt x="1099443" y="387422"/>
                  </a:lnTo>
                </a:path>
                <a:path w="3769994" h="387985">
                  <a:moveTo>
                    <a:pt x="1047088" y="0"/>
                  </a:moveTo>
                  <a:lnTo>
                    <a:pt x="1047088" y="387422"/>
                  </a:lnTo>
                </a:path>
                <a:path w="3769994" h="387985">
                  <a:moveTo>
                    <a:pt x="994734" y="0"/>
                  </a:moveTo>
                  <a:lnTo>
                    <a:pt x="994734" y="387422"/>
                  </a:lnTo>
                </a:path>
                <a:path w="3769994" h="387985">
                  <a:moveTo>
                    <a:pt x="942379" y="0"/>
                  </a:moveTo>
                  <a:lnTo>
                    <a:pt x="942379" y="387422"/>
                  </a:lnTo>
                </a:path>
                <a:path w="3769994" h="387985">
                  <a:moveTo>
                    <a:pt x="890025" y="0"/>
                  </a:moveTo>
                  <a:lnTo>
                    <a:pt x="890025" y="387422"/>
                  </a:lnTo>
                </a:path>
                <a:path w="3769994" h="387985">
                  <a:moveTo>
                    <a:pt x="837670" y="0"/>
                  </a:moveTo>
                  <a:lnTo>
                    <a:pt x="837670" y="387422"/>
                  </a:lnTo>
                </a:path>
                <a:path w="3769994" h="387985">
                  <a:moveTo>
                    <a:pt x="785316" y="0"/>
                  </a:moveTo>
                  <a:lnTo>
                    <a:pt x="785316" y="387422"/>
                  </a:lnTo>
                </a:path>
                <a:path w="3769994" h="387985">
                  <a:moveTo>
                    <a:pt x="732962" y="0"/>
                  </a:moveTo>
                  <a:lnTo>
                    <a:pt x="732962" y="387422"/>
                  </a:lnTo>
                </a:path>
                <a:path w="3769994" h="387985">
                  <a:moveTo>
                    <a:pt x="680607" y="0"/>
                  </a:moveTo>
                  <a:lnTo>
                    <a:pt x="680607" y="387422"/>
                  </a:lnTo>
                </a:path>
                <a:path w="3769994" h="387985">
                  <a:moveTo>
                    <a:pt x="628253" y="0"/>
                  </a:moveTo>
                  <a:lnTo>
                    <a:pt x="628253" y="387422"/>
                  </a:lnTo>
                </a:path>
                <a:path w="3769994" h="387985">
                  <a:moveTo>
                    <a:pt x="575898" y="0"/>
                  </a:moveTo>
                  <a:lnTo>
                    <a:pt x="575898" y="387422"/>
                  </a:lnTo>
                </a:path>
                <a:path w="3769994" h="387985">
                  <a:moveTo>
                    <a:pt x="523544" y="0"/>
                  </a:moveTo>
                  <a:lnTo>
                    <a:pt x="523544" y="387422"/>
                  </a:lnTo>
                </a:path>
                <a:path w="3769994" h="387985">
                  <a:moveTo>
                    <a:pt x="471189" y="0"/>
                  </a:moveTo>
                  <a:lnTo>
                    <a:pt x="471189" y="387422"/>
                  </a:lnTo>
                </a:path>
                <a:path w="3769994" h="387985">
                  <a:moveTo>
                    <a:pt x="418835" y="0"/>
                  </a:moveTo>
                  <a:lnTo>
                    <a:pt x="418835" y="387422"/>
                  </a:lnTo>
                </a:path>
                <a:path w="3769994" h="387985">
                  <a:moveTo>
                    <a:pt x="366481" y="0"/>
                  </a:moveTo>
                  <a:lnTo>
                    <a:pt x="366481" y="387422"/>
                  </a:lnTo>
                </a:path>
                <a:path w="3769994" h="387985">
                  <a:moveTo>
                    <a:pt x="314126" y="0"/>
                  </a:moveTo>
                  <a:lnTo>
                    <a:pt x="314126" y="387422"/>
                  </a:lnTo>
                </a:path>
                <a:path w="3769994" h="387985">
                  <a:moveTo>
                    <a:pt x="261772" y="0"/>
                  </a:moveTo>
                  <a:lnTo>
                    <a:pt x="261772" y="387422"/>
                  </a:lnTo>
                </a:path>
                <a:path w="3769994" h="387985">
                  <a:moveTo>
                    <a:pt x="209417" y="0"/>
                  </a:moveTo>
                  <a:lnTo>
                    <a:pt x="209417" y="387422"/>
                  </a:lnTo>
                </a:path>
                <a:path w="3769994" h="387985">
                  <a:moveTo>
                    <a:pt x="157063" y="0"/>
                  </a:moveTo>
                  <a:lnTo>
                    <a:pt x="157063" y="387422"/>
                  </a:lnTo>
                </a:path>
                <a:path w="3769994" h="387985">
                  <a:moveTo>
                    <a:pt x="104708" y="0"/>
                  </a:moveTo>
                  <a:lnTo>
                    <a:pt x="104708" y="387422"/>
                  </a:lnTo>
                </a:path>
                <a:path w="3769994" h="387985">
                  <a:moveTo>
                    <a:pt x="52354" y="0"/>
                  </a:moveTo>
                  <a:lnTo>
                    <a:pt x="52354" y="387422"/>
                  </a:lnTo>
                </a:path>
                <a:path w="3769994" h="387985">
                  <a:moveTo>
                    <a:pt x="0" y="0"/>
                  </a:moveTo>
                  <a:lnTo>
                    <a:pt x="0" y="38742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0" name="object 450" descr=""/>
            <p:cNvSpPr/>
            <p:nvPr/>
          </p:nvSpPr>
          <p:spPr>
            <a:xfrm>
              <a:off x="14189444" y="3218981"/>
              <a:ext cx="4647565" cy="29209"/>
            </a:xfrm>
            <a:custGeom>
              <a:avLst/>
              <a:gdLst/>
              <a:ahLst/>
              <a:cxnLst/>
              <a:rect l="l" t="t" r="r" b="b"/>
              <a:pathLst>
                <a:path w="4647565" h="29210">
                  <a:moveTo>
                    <a:pt x="0" y="29085"/>
                  </a:moveTo>
                  <a:lnTo>
                    <a:pt x="4647211" y="29085"/>
                  </a:lnTo>
                  <a:lnTo>
                    <a:pt x="4647211" y="0"/>
                  </a:lnTo>
                  <a:lnTo>
                    <a:pt x="0" y="29085"/>
                  </a:lnTo>
                  <a:close/>
                </a:path>
                <a:path w="4647565" h="29210">
                  <a:moveTo>
                    <a:pt x="0" y="0"/>
                  </a:moveTo>
                  <a:lnTo>
                    <a:pt x="0" y="29085"/>
                  </a:lnTo>
                  <a:lnTo>
                    <a:pt x="46472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" name="object 451" descr=""/>
            <p:cNvSpPr/>
            <p:nvPr/>
          </p:nvSpPr>
          <p:spPr>
            <a:xfrm>
              <a:off x="14189444" y="3218981"/>
              <a:ext cx="4647565" cy="29209"/>
            </a:xfrm>
            <a:custGeom>
              <a:avLst/>
              <a:gdLst/>
              <a:ahLst/>
              <a:cxnLst/>
              <a:rect l="l" t="t" r="r" b="b"/>
              <a:pathLst>
                <a:path w="4647565" h="29210">
                  <a:moveTo>
                    <a:pt x="4647211" y="29085"/>
                  </a:moveTo>
                  <a:lnTo>
                    <a:pt x="4647211" y="0"/>
                  </a:lnTo>
                  <a:lnTo>
                    <a:pt x="0" y="29085"/>
                  </a:lnTo>
                  <a:lnTo>
                    <a:pt x="4647211" y="29085"/>
                  </a:lnTo>
                  <a:close/>
                </a:path>
                <a:path w="4647565" h="29210">
                  <a:moveTo>
                    <a:pt x="4647211" y="0"/>
                  </a:moveTo>
                  <a:lnTo>
                    <a:pt x="0" y="29085"/>
                  </a:lnTo>
                  <a:lnTo>
                    <a:pt x="0" y="0"/>
                  </a:lnTo>
                  <a:lnTo>
                    <a:pt x="464721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2" name="object 452" descr=""/>
            <p:cNvSpPr/>
            <p:nvPr/>
          </p:nvSpPr>
          <p:spPr>
            <a:xfrm>
              <a:off x="14189444" y="3218981"/>
              <a:ext cx="4647565" cy="29209"/>
            </a:xfrm>
            <a:custGeom>
              <a:avLst/>
              <a:gdLst/>
              <a:ahLst/>
              <a:cxnLst/>
              <a:rect l="l" t="t" r="r" b="b"/>
              <a:pathLst>
                <a:path w="4647565" h="29210">
                  <a:moveTo>
                    <a:pt x="0" y="0"/>
                  </a:moveTo>
                  <a:lnTo>
                    <a:pt x="4647211" y="0"/>
                  </a:lnTo>
                </a:path>
                <a:path w="4647565" h="29210">
                  <a:moveTo>
                    <a:pt x="0" y="29085"/>
                  </a:moveTo>
                  <a:lnTo>
                    <a:pt x="4647211" y="29085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3" name="object 453" descr=""/>
            <p:cNvSpPr/>
            <p:nvPr/>
          </p:nvSpPr>
          <p:spPr>
            <a:xfrm>
              <a:off x="14765343" y="2822949"/>
              <a:ext cx="3839845" cy="0"/>
            </a:xfrm>
            <a:custGeom>
              <a:avLst/>
              <a:gdLst/>
              <a:ahLst/>
              <a:cxnLst/>
              <a:rect l="l" t="t" r="r" b="b"/>
              <a:pathLst>
                <a:path w="3839844" h="0">
                  <a:moveTo>
                    <a:pt x="0" y="0"/>
                  </a:moveTo>
                  <a:lnTo>
                    <a:pt x="3839324" y="0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4" name="object 454" descr=""/>
            <p:cNvSpPr/>
            <p:nvPr/>
          </p:nvSpPr>
          <p:spPr>
            <a:xfrm>
              <a:off x="14765343" y="2831559"/>
              <a:ext cx="3839845" cy="0"/>
            </a:xfrm>
            <a:custGeom>
              <a:avLst/>
              <a:gdLst/>
              <a:ahLst/>
              <a:cxnLst/>
              <a:rect l="l" t="t" r="r" b="b"/>
              <a:pathLst>
                <a:path w="3839844" h="0">
                  <a:moveTo>
                    <a:pt x="0" y="0"/>
                  </a:moveTo>
                  <a:lnTo>
                    <a:pt x="38393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5" name="object 455" descr=""/>
            <p:cNvSpPr/>
            <p:nvPr/>
          </p:nvSpPr>
          <p:spPr>
            <a:xfrm>
              <a:off x="14765343" y="2822949"/>
              <a:ext cx="3839845" cy="396240"/>
            </a:xfrm>
            <a:custGeom>
              <a:avLst/>
              <a:gdLst/>
              <a:ahLst/>
              <a:cxnLst/>
              <a:rect l="l" t="t" r="r" b="b"/>
              <a:pathLst>
                <a:path w="3839844" h="396239">
                  <a:moveTo>
                    <a:pt x="0" y="0"/>
                  </a:moveTo>
                  <a:lnTo>
                    <a:pt x="0" y="396032"/>
                  </a:lnTo>
                </a:path>
                <a:path w="3839844" h="396239">
                  <a:moveTo>
                    <a:pt x="3839324" y="0"/>
                  </a:moveTo>
                  <a:lnTo>
                    <a:pt x="3839324" y="396032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6" name="object 456" descr=""/>
            <p:cNvSpPr/>
            <p:nvPr/>
          </p:nvSpPr>
          <p:spPr>
            <a:xfrm>
              <a:off x="14255294" y="3044234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0" y="465"/>
                  </a:moveTo>
                  <a:lnTo>
                    <a:pt x="5584" y="465"/>
                  </a:lnTo>
                  <a:lnTo>
                    <a:pt x="5584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" name="object 457" descr=""/>
            <p:cNvSpPr/>
            <p:nvPr/>
          </p:nvSpPr>
          <p:spPr>
            <a:xfrm>
              <a:off x="14255294" y="3044234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5584" y="0"/>
                  </a:moveTo>
                  <a:lnTo>
                    <a:pt x="5584" y="465"/>
                  </a:lnTo>
                  <a:lnTo>
                    <a:pt x="0" y="465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8" name="object 458" descr=""/>
            <p:cNvSpPr/>
            <p:nvPr/>
          </p:nvSpPr>
          <p:spPr>
            <a:xfrm>
              <a:off x="14249942" y="3044699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69">
                  <a:moveTo>
                    <a:pt x="0" y="1163"/>
                  </a:moveTo>
                  <a:lnTo>
                    <a:pt x="10936" y="1163"/>
                  </a:lnTo>
                  <a:lnTo>
                    <a:pt x="5351" y="0"/>
                  </a:lnTo>
                  <a:lnTo>
                    <a:pt x="0" y="1163"/>
                  </a:lnTo>
                  <a:close/>
                </a:path>
                <a:path w="11430" h="1269">
                  <a:moveTo>
                    <a:pt x="5351" y="0"/>
                  </a:moveTo>
                  <a:lnTo>
                    <a:pt x="10936" y="1163"/>
                  </a:lnTo>
                  <a:lnTo>
                    <a:pt x="10936" y="0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" name="object 459" descr=""/>
            <p:cNvSpPr/>
            <p:nvPr/>
          </p:nvSpPr>
          <p:spPr>
            <a:xfrm>
              <a:off x="14249942" y="3044699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69">
                  <a:moveTo>
                    <a:pt x="10936" y="0"/>
                  </a:moveTo>
                  <a:lnTo>
                    <a:pt x="5351" y="0"/>
                  </a:lnTo>
                  <a:lnTo>
                    <a:pt x="10936" y="1163"/>
                  </a:lnTo>
                  <a:lnTo>
                    <a:pt x="10936" y="0"/>
                  </a:lnTo>
                  <a:close/>
                </a:path>
                <a:path w="11430" h="1269">
                  <a:moveTo>
                    <a:pt x="5351" y="0"/>
                  </a:moveTo>
                  <a:lnTo>
                    <a:pt x="10936" y="1163"/>
                  </a:lnTo>
                  <a:lnTo>
                    <a:pt x="0" y="1163"/>
                  </a:lnTo>
                  <a:lnTo>
                    <a:pt x="53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0" name="object 460" descr=""/>
            <p:cNvSpPr/>
            <p:nvPr/>
          </p:nvSpPr>
          <p:spPr>
            <a:xfrm>
              <a:off x="14244590" y="3045863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39">
                  <a:moveTo>
                    <a:pt x="0" y="2094"/>
                  </a:moveTo>
                  <a:lnTo>
                    <a:pt x="16288" y="2094"/>
                  </a:lnTo>
                  <a:lnTo>
                    <a:pt x="5351" y="0"/>
                  </a:lnTo>
                  <a:lnTo>
                    <a:pt x="0" y="2094"/>
                  </a:lnTo>
                  <a:close/>
                </a:path>
                <a:path w="16509" h="2539">
                  <a:moveTo>
                    <a:pt x="5351" y="0"/>
                  </a:moveTo>
                  <a:lnTo>
                    <a:pt x="16288" y="2094"/>
                  </a:lnTo>
                  <a:lnTo>
                    <a:pt x="16288" y="0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" name="object 461" descr=""/>
            <p:cNvSpPr/>
            <p:nvPr/>
          </p:nvSpPr>
          <p:spPr>
            <a:xfrm>
              <a:off x="14244590" y="3045863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39">
                  <a:moveTo>
                    <a:pt x="16288" y="0"/>
                  </a:moveTo>
                  <a:lnTo>
                    <a:pt x="5351" y="0"/>
                  </a:lnTo>
                  <a:lnTo>
                    <a:pt x="16288" y="2094"/>
                  </a:lnTo>
                  <a:lnTo>
                    <a:pt x="16288" y="0"/>
                  </a:lnTo>
                  <a:close/>
                </a:path>
                <a:path w="16509" h="2539">
                  <a:moveTo>
                    <a:pt x="5351" y="0"/>
                  </a:moveTo>
                  <a:lnTo>
                    <a:pt x="16288" y="2094"/>
                  </a:lnTo>
                  <a:lnTo>
                    <a:pt x="0" y="2094"/>
                  </a:lnTo>
                  <a:lnTo>
                    <a:pt x="53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2" name="object 462" descr=""/>
            <p:cNvSpPr/>
            <p:nvPr/>
          </p:nvSpPr>
          <p:spPr>
            <a:xfrm>
              <a:off x="14239704" y="3047957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559"/>
                  </a:moveTo>
                  <a:lnTo>
                    <a:pt x="21174" y="2559"/>
                  </a:lnTo>
                  <a:lnTo>
                    <a:pt x="4886" y="0"/>
                  </a:lnTo>
                  <a:lnTo>
                    <a:pt x="0" y="2559"/>
                  </a:lnTo>
                  <a:close/>
                </a:path>
                <a:path w="21590" h="3175">
                  <a:moveTo>
                    <a:pt x="4886" y="0"/>
                  </a:moveTo>
                  <a:lnTo>
                    <a:pt x="21174" y="2559"/>
                  </a:lnTo>
                  <a:lnTo>
                    <a:pt x="21174" y="0"/>
                  </a:lnTo>
                  <a:lnTo>
                    <a:pt x="488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" name="object 463" descr=""/>
            <p:cNvSpPr/>
            <p:nvPr/>
          </p:nvSpPr>
          <p:spPr>
            <a:xfrm>
              <a:off x="14239704" y="3047957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174" y="0"/>
                  </a:moveTo>
                  <a:lnTo>
                    <a:pt x="4886" y="0"/>
                  </a:lnTo>
                  <a:lnTo>
                    <a:pt x="21174" y="2559"/>
                  </a:lnTo>
                  <a:lnTo>
                    <a:pt x="21174" y="0"/>
                  </a:lnTo>
                  <a:close/>
                </a:path>
                <a:path w="21590" h="3175">
                  <a:moveTo>
                    <a:pt x="4886" y="0"/>
                  </a:moveTo>
                  <a:lnTo>
                    <a:pt x="21174" y="2559"/>
                  </a:lnTo>
                  <a:lnTo>
                    <a:pt x="0" y="2559"/>
                  </a:lnTo>
                  <a:lnTo>
                    <a:pt x="488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4" name="object 464" descr=""/>
            <p:cNvSpPr/>
            <p:nvPr/>
          </p:nvSpPr>
          <p:spPr>
            <a:xfrm>
              <a:off x="14235283" y="3050516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3490"/>
                  </a:moveTo>
                  <a:lnTo>
                    <a:pt x="25595" y="3490"/>
                  </a:lnTo>
                  <a:lnTo>
                    <a:pt x="4421" y="0"/>
                  </a:lnTo>
                  <a:lnTo>
                    <a:pt x="0" y="3490"/>
                  </a:lnTo>
                  <a:close/>
                </a:path>
                <a:path w="26034" h="3810">
                  <a:moveTo>
                    <a:pt x="4421" y="0"/>
                  </a:moveTo>
                  <a:lnTo>
                    <a:pt x="25595" y="3490"/>
                  </a:lnTo>
                  <a:lnTo>
                    <a:pt x="25595" y="0"/>
                  </a:lnTo>
                  <a:lnTo>
                    <a:pt x="442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" name="object 465" descr=""/>
            <p:cNvSpPr/>
            <p:nvPr/>
          </p:nvSpPr>
          <p:spPr>
            <a:xfrm>
              <a:off x="14235283" y="3050516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5595" y="0"/>
                  </a:moveTo>
                  <a:lnTo>
                    <a:pt x="4421" y="0"/>
                  </a:lnTo>
                  <a:lnTo>
                    <a:pt x="25595" y="3490"/>
                  </a:lnTo>
                  <a:lnTo>
                    <a:pt x="25595" y="0"/>
                  </a:lnTo>
                  <a:close/>
                </a:path>
                <a:path w="26034" h="3810">
                  <a:moveTo>
                    <a:pt x="4421" y="0"/>
                  </a:moveTo>
                  <a:lnTo>
                    <a:pt x="25595" y="3490"/>
                  </a:lnTo>
                  <a:lnTo>
                    <a:pt x="0" y="3490"/>
                  </a:lnTo>
                  <a:lnTo>
                    <a:pt x="442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6" name="object 466" descr=""/>
            <p:cNvSpPr/>
            <p:nvPr/>
          </p:nvSpPr>
          <p:spPr>
            <a:xfrm>
              <a:off x="14231327" y="3054007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4">
                  <a:moveTo>
                    <a:pt x="0" y="3955"/>
                  </a:moveTo>
                  <a:lnTo>
                    <a:pt x="29551" y="3955"/>
                  </a:lnTo>
                  <a:lnTo>
                    <a:pt x="3955" y="0"/>
                  </a:lnTo>
                  <a:lnTo>
                    <a:pt x="0" y="3955"/>
                  </a:lnTo>
                  <a:close/>
                </a:path>
                <a:path w="29844" h="4444">
                  <a:moveTo>
                    <a:pt x="3955" y="0"/>
                  </a:moveTo>
                  <a:lnTo>
                    <a:pt x="29551" y="3955"/>
                  </a:lnTo>
                  <a:lnTo>
                    <a:pt x="29551" y="0"/>
                  </a:lnTo>
                  <a:lnTo>
                    <a:pt x="395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" name="object 467" descr=""/>
            <p:cNvSpPr/>
            <p:nvPr/>
          </p:nvSpPr>
          <p:spPr>
            <a:xfrm>
              <a:off x="14231327" y="3054007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4">
                  <a:moveTo>
                    <a:pt x="29551" y="0"/>
                  </a:moveTo>
                  <a:lnTo>
                    <a:pt x="3955" y="0"/>
                  </a:lnTo>
                  <a:lnTo>
                    <a:pt x="29551" y="3955"/>
                  </a:lnTo>
                  <a:lnTo>
                    <a:pt x="29551" y="0"/>
                  </a:lnTo>
                  <a:close/>
                </a:path>
                <a:path w="29844" h="4444">
                  <a:moveTo>
                    <a:pt x="3955" y="0"/>
                  </a:moveTo>
                  <a:lnTo>
                    <a:pt x="29551" y="3955"/>
                  </a:lnTo>
                  <a:lnTo>
                    <a:pt x="0" y="3955"/>
                  </a:lnTo>
                  <a:lnTo>
                    <a:pt x="395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8" name="object 468" descr=""/>
            <p:cNvSpPr/>
            <p:nvPr/>
          </p:nvSpPr>
          <p:spPr>
            <a:xfrm>
              <a:off x="14227837" y="3057962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4">
                  <a:moveTo>
                    <a:pt x="0" y="4421"/>
                  </a:moveTo>
                  <a:lnTo>
                    <a:pt x="33041" y="4421"/>
                  </a:lnTo>
                  <a:lnTo>
                    <a:pt x="3490" y="0"/>
                  </a:lnTo>
                  <a:lnTo>
                    <a:pt x="0" y="4421"/>
                  </a:lnTo>
                  <a:close/>
                </a:path>
                <a:path w="33655" h="4444">
                  <a:moveTo>
                    <a:pt x="3490" y="0"/>
                  </a:moveTo>
                  <a:lnTo>
                    <a:pt x="33041" y="4421"/>
                  </a:lnTo>
                  <a:lnTo>
                    <a:pt x="33041" y="0"/>
                  </a:lnTo>
                  <a:lnTo>
                    <a:pt x="349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9" name="object 469" descr=""/>
            <p:cNvSpPr/>
            <p:nvPr/>
          </p:nvSpPr>
          <p:spPr>
            <a:xfrm>
              <a:off x="14227837" y="3057962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4">
                  <a:moveTo>
                    <a:pt x="33041" y="0"/>
                  </a:moveTo>
                  <a:lnTo>
                    <a:pt x="3490" y="0"/>
                  </a:lnTo>
                  <a:lnTo>
                    <a:pt x="33041" y="4421"/>
                  </a:lnTo>
                  <a:lnTo>
                    <a:pt x="33041" y="0"/>
                  </a:lnTo>
                  <a:close/>
                </a:path>
                <a:path w="33655" h="4444">
                  <a:moveTo>
                    <a:pt x="3490" y="0"/>
                  </a:moveTo>
                  <a:lnTo>
                    <a:pt x="33041" y="4421"/>
                  </a:lnTo>
                  <a:lnTo>
                    <a:pt x="0" y="4421"/>
                  </a:lnTo>
                  <a:lnTo>
                    <a:pt x="349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0" name="object 470" descr=""/>
            <p:cNvSpPr/>
            <p:nvPr/>
          </p:nvSpPr>
          <p:spPr>
            <a:xfrm>
              <a:off x="14225277" y="3062383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80">
                  <a:moveTo>
                    <a:pt x="0" y="4886"/>
                  </a:moveTo>
                  <a:lnTo>
                    <a:pt x="35601" y="4886"/>
                  </a:lnTo>
                  <a:lnTo>
                    <a:pt x="2559" y="0"/>
                  </a:lnTo>
                  <a:lnTo>
                    <a:pt x="0" y="4886"/>
                  </a:lnTo>
                  <a:close/>
                </a:path>
                <a:path w="36194" h="5080">
                  <a:moveTo>
                    <a:pt x="2559" y="0"/>
                  </a:moveTo>
                  <a:lnTo>
                    <a:pt x="35601" y="4886"/>
                  </a:lnTo>
                  <a:lnTo>
                    <a:pt x="35601" y="0"/>
                  </a:lnTo>
                  <a:lnTo>
                    <a:pt x="255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1" name="object 471" descr=""/>
            <p:cNvSpPr/>
            <p:nvPr/>
          </p:nvSpPr>
          <p:spPr>
            <a:xfrm>
              <a:off x="14225277" y="3062383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80">
                  <a:moveTo>
                    <a:pt x="35601" y="0"/>
                  </a:moveTo>
                  <a:lnTo>
                    <a:pt x="2559" y="0"/>
                  </a:lnTo>
                  <a:lnTo>
                    <a:pt x="35601" y="4886"/>
                  </a:lnTo>
                  <a:lnTo>
                    <a:pt x="35601" y="0"/>
                  </a:lnTo>
                  <a:close/>
                </a:path>
                <a:path w="36194" h="5080">
                  <a:moveTo>
                    <a:pt x="2559" y="0"/>
                  </a:moveTo>
                  <a:lnTo>
                    <a:pt x="35601" y="4886"/>
                  </a:lnTo>
                  <a:lnTo>
                    <a:pt x="0" y="4886"/>
                  </a:lnTo>
                  <a:lnTo>
                    <a:pt x="2559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2" name="object 472" descr=""/>
            <p:cNvSpPr/>
            <p:nvPr/>
          </p:nvSpPr>
          <p:spPr>
            <a:xfrm>
              <a:off x="14223183" y="3067270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5351"/>
                  </a:moveTo>
                  <a:lnTo>
                    <a:pt x="37695" y="5351"/>
                  </a:lnTo>
                  <a:lnTo>
                    <a:pt x="2094" y="0"/>
                  </a:lnTo>
                  <a:lnTo>
                    <a:pt x="0" y="5351"/>
                  </a:lnTo>
                  <a:close/>
                </a:path>
                <a:path w="38100" h="5714">
                  <a:moveTo>
                    <a:pt x="2094" y="0"/>
                  </a:moveTo>
                  <a:lnTo>
                    <a:pt x="37695" y="5351"/>
                  </a:lnTo>
                  <a:lnTo>
                    <a:pt x="37695" y="0"/>
                  </a:lnTo>
                  <a:lnTo>
                    <a:pt x="2094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3" name="object 473" descr=""/>
            <p:cNvSpPr/>
            <p:nvPr/>
          </p:nvSpPr>
          <p:spPr>
            <a:xfrm>
              <a:off x="14223183" y="3067270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37695" y="0"/>
                  </a:moveTo>
                  <a:lnTo>
                    <a:pt x="2094" y="0"/>
                  </a:lnTo>
                  <a:lnTo>
                    <a:pt x="37695" y="5351"/>
                  </a:lnTo>
                  <a:lnTo>
                    <a:pt x="37695" y="0"/>
                  </a:lnTo>
                  <a:close/>
                </a:path>
                <a:path w="38100" h="5714">
                  <a:moveTo>
                    <a:pt x="2094" y="0"/>
                  </a:moveTo>
                  <a:lnTo>
                    <a:pt x="37695" y="5351"/>
                  </a:lnTo>
                  <a:lnTo>
                    <a:pt x="0" y="5351"/>
                  </a:lnTo>
                  <a:lnTo>
                    <a:pt x="209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4" name="object 474" descr=""/>
            <p:cNvSpPr/>
            <p:nvPr/>
          </p:nvSpPr>
          <p:spPr>
            <a:xfrm>
              <a:off x="14222020" y="307262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5351"/>
                  </a:moveTo>
                  <a:lnTo>
                    <a:pt x="38858" y="5351"/>
                  </a:lnTo>
                  <a:lnTo>
                    <a:pt x="1163" y="0"/>
                  </a:lnTo>
                  <a:lnTo>
                    <a:pt x="0" y="5351"/>
                  </a:lnTo>
                  <a:close/>
                </a:path>
                <a:path w="39369" h="5714">
                  <a:moveTo>
                    <a:pt x="1163" y="0"/>
                  </a:moveTo>
                  <a:lnTo>
                    <a:pt x="38858" y="5351"/>
                  </a:lnTo>
                  <a:lnTo>
                    <a:pt x="38858" y="0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5" name="object 475" descr=""/>
            <p:cNvSpPr/>
            <p:nvPr/>
          </p:nvSpPr>
          <p:spPr>
            <a:xfrm>
              <a:off x="14222020" y="307262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38858" y="0"/>
                  </a:moveTo>
                  <a:lnTo>
                    <a:pt x="1163" y="0"/>
                  </a:lnTo>
                  <a:lnTo>
                    <a:pt x="38858" y="5351"/>
                  </a:lnTo>
                  <a:lnTo>
                    <a:pt x="38858" y="0"/>
                  </a:lnTo>
                  <a:close/>
                </a:path>
                <a:path w="39369" h="5714">
                  <a:moveTo>
                    <a:pt x="1163" y="0"/>
                  </a:moveTo>
                  <a:lnTo>
                    <a:pt x="38858" y="5351"/>
                  </a:lnTo>
                  <a:lnTo>
                    <a:pt x="0" y="5351"/>
                  </a:lnTo>
                  <a:lnTo>
                    <a:pt x="116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6" name="object 476" descr=""/>
            <p:cNvSpPr/>
            <p:nvPr/>
          </p:nvSpPr>
          <p:spPr>
            <a:xfrm>
              <a:off x="14222020" y="307797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0" y="0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7" name="object 477" descr=""/>
            <p:cNvSpPr/>
            <p:nvPr/>
          </p:nvSpPr>
          <p:spPr>
            <a:xfrm>
              <a:off x="14221787" y="307797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39091" y="0"/>
                  </a:moveTo>
                  <a:lnTo>
                    <a:pt x="232" y="0"/>
                  </a:lnTo>
                  <a:lnTo>
                    <a:pt x="39091" y="5584"/>
                  </a:lnTo>
                  <a:lnTo>
                    <a:pt x="39091" y="0"/>
                  </a:lnTo>
                  <a:close/>
                </a:path>
                <a:path w="39369" h="5714">
                  <a:moveTo>
                    <a:pt x="232" y="0"/>
                  </a:moveTo>
                  <a:lnTo>
                    <a:pt x="39091" y="5584"/>
                  </a:lnTo>
                  <a:lnTo>
                    <a:pt x="0" y="5584"/>
                  </a:lnTo>
                  <a:lnTo>
                    <a:pt x="232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8" name="object 478" descr=""/>
            <p:cNvSpPr/>
            <p:nvPr/>
          </p:nvSpPr>
          <p:spPr>
            <a:xfrm>
              <a:off x="14260878" y="308355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0"/>
                  </a:moveTo>
                  <a:lnTo>
                    <a:pt x="38858" y="5584"/>
                  </a:lnTo>
                  <a:lnTo>
                    <a:pt x="39323" y="0"/>
                  </a:lnTo>
                  <a:lnTo>
                    <a:pt x="0" y="0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" name="object 479" descr=""/>
            <p:cNvSpPr/>
            <p:nvPr/>
          </p:nvSpPr>
          <p:spPr>
            <a:xfrm>
              <a:off x="14260878" y="308355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39323" y="0"/>
                  </a:moveTo>
                  <a:lnTo>
                    <a:pt x="0" y="0"/>
                  </a:lnTo>
                  <a:lnTo>
                    <a:pt x="38858" y="5584"/>
                  </a:lnTo>
                  <a:lnTo>
                    <a:pt x="39323" y="0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0" name="object 480" descr=""/>
            <p:cNvSpPr/>
            <p:nvPr/>
          </p:nvSpPr>
          <p:spPr>
            <a:xfrm>
              <a:off x="14260878" y="308914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0"/>
                  </a:moveTo>
                  <a:lnTo>
                    <a:pt x="37695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0" y="5584"/>
                  </a:lnTo>
                  <a:lnTo>
                    <a:pt x="37695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" name="object 481" descr=""/>
            <p:cNvSpPr/>
            <p:nvPr/>
          </p:nvSpPr>
          <p:spPr>
            <a:xfrm>
              <a:off x="14260878" y="308914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38858" y="0"/>
                  </a:moveTo>
                  <a:lnTo>
                    <a:pt x="0" y="0"/>
                  </a:lnTo>
                  <a:lnTo>
                    <a:pt x="37695" y="5584"/>
                  </a:lnTo>
                  <a:lnTo>
                    <a:pt x="38858" y="0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37695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2" name="object 482" descr=""/>
            <p:cNvSpPr/>
            <p:nvPr/>
          </p:nvSpPr>
          <p:spPr>
            <a:xfrm>
              <a:off x="14260878" y="3094727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0"/>
                  </a:moveTo>
                  <a:lnTo>
                    <a:pt x="35833" y="5119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0" y="5119"/>
                  </a:lnTo>
                  <a:lnTo>
                    <a:pt x="35833" y="5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" name="object 483" descr=""/>
            <p:cNvSpPr/>
            <p:nvPr/>
          </p:nvSpPr>
          <p:spPr>
            <a:xfrm>
              <a:off x="14260878" y="3094727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37695" y="0"/>
                  </a:moveTo>
                  <a:lnTo>
                    <a:pt x="0" y="0"/>
                  </a:lnTo>
                  <a:lnTo>
                    <a:pt x="35833" y="5119"/>
                  </a:lnTo>
                  <a:lnTo>
                    <a:pt x="37695" y="0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35833" y="5119"/>
                  </a:lnTo>
                  <a:lnTo>
                    <a:pt x="0" y="51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4" name="object 484" descr=""/>
            <p:cNvSpPr/>
            <p:nvPr/>
          </p:nvSpPr>
          <p:spPr>
            <a:xfrm>
              <a:off x="14260878" y="3099846"/>
              <a:ext cx="36195" cy="5715"/>
            </a:xfrm>
            <a:custGeom>
              <a:avLst/>
              <a:gdLst/>
              <a:ahLst/>
              <a:cxnLst/>
              <a:rect l="l" t="t" r="r" b="b"/>
              <a:pathLst>
                <a:path w="36194" h="5714">
                  <a:moveTo>
                    <a:pt x="0" y="0"/>
                  </a:moveTo>
                  <a:lnTo>
                    <a:pt x="33041" y="5119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  <a:path w="36194" h="5714">
                  <a:moveTo>
                    <a:pt x="0" y="0"/>
                  </a:moveTo>
                  <a:lnTo>
                    <a:pt x="0" y="5119"/>
                  </a:lnTo>
                  <a:lnTo>
                    <a:pt x="33041" y="5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" name="object 485" descr=""/>
            <p:cNvSpPr/>
            <p:nvPr/>
          </p:nvSpPr>
          <p:spPr>
            <a:xfrm>
              <a:off x="14260878" y="3099846"/>
              <a:ext cx="36195" cy="5715"/>
            </a:xfrm>
            <a:custGeom>
              <a:avLst/>
              <a:gdLst/>
              <a:ahLst/>
              <a:cxnLst/>
              <a:rect l="l" t="t" r="r" b="b"/>
              <a:pathLst>
                <a:path w="36194" h="5714">
                  <a:moveTo>
                    <a:pt x="35833" y="0"/>
                  </a:moveTo>
                  <a:lnTo>
                    <a:pt x="0" y="0"/>
                  </a:lnTo>
                  <a:lnTo>
                    <a:pt x="33041" y="5119"/>
                  </a:lnTo>
                  <a:lnTo>
                    <a:pt x="35833" y="0"/>
                  </a:lnTo>
                  <a:close/>
                </a:path>
                <a:path w="36194" h="5714">
                  <a:moveTo>
                    <a:pt x="0" y="0"/>
                  </a:moveTo>
                  <a:lnTo>
                    <a:pt x="33041" y="5119"/>
                  </a:lnTo>
                  <a:lnTo>
                    <a:pt x="0" y="51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6" name="object 486" descr=""/>
            <p:cNvSpPr/>
            <p:nvPr/>
          </p:nvSpPr>
          <p:spPr>
            <a:xfrm>
              <a:off x="14260878" y="3104965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4">
                  <a:moveTo>
                    <a:pt x="0" y="0"/>
                  </a:moveTo>
                  <a:lnTo>
                    <a:pt x="29783" y="4421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  <a:path w="33655" h="4444">
                  <a:moveTo>
                    <a:pt x="0" y="0"/>
                  </a:moveTo>
                  <a:lnTo>
                    <a:pt x="0" y="4421"/>
                  </a:lnTo>
                  <a:lnTo>
                    <a:pt x="29783" y="4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" name="object 487" descr=""/>
            <p:cNvSpPr/>
            <p:nvPr/>
          </p:nvSpPr>
          <p:spPr>
            <a:xfrm>
              <a:off x="14260878" y="3104965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4">
                  <a:moveTo>
                    <a:pt x="33041" y="0"/>
                  </a:moveTo>
                  <a:lnTo>
                    <a:pt x="0" y="0"/>
                  </a:lnTo>
                  <a:lnTo>
                    <a:pt x="29783" y="4421"/>
                  </a:lnTo>
                  <a:lnTo>
                    <a:pt x="33041" y="0"/>
                  </a:lnTo>
                  <a:close/>
                </a:path>
                <a:path w="33655" h="4444">
                  <a:moveTo>
                    <a:pt x="0" y="0"/>
                  </a:moveTo>
                  <a:lnTo>
                    <a:pt x="29783" y="4421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8" name="object 488" descr=""/>
            <p:cNvSpPr/>
            <p:nvPr/>
          </p:nvSpPr>
          <p:spPr>
            <a:xfrm>
              <a:off x="14260878" y="3109386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4">
                  <a:moveTo>
                    <a:pt x="0" y="0"/>
                  </a:moveTo>
                  <a:lnTo>
                    <a:pt x="25828" y="3955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  <a:path w="29844" h="4444">
                  <a:moveTo>
                    <a:pt x="0" y="0"/>
                  </a:moveTo>
                  <a:lnTo>
                    <a:pt x="0" y="3955"/>
                  </a:lnTo>
                  <a:lnTo>
                    <a:pt x="25828" y="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9" name="object 489" descr=""/>
            <p:cNvSpPr/>
            <p:nvPr/>
          </p:nvSpPr>
          <p:spPr>
            <a:xfrm>
              <a:off x="14260878" y="3109386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4">
                  <a:moveTo>
                    <a:pt x="29783" y="0"/>
                  </a:moveTo>
                  <a:lnTo>
                    <a:pt x="0" y="0"/>
                  </a:lnTo>
                  <a:lnTo>
                    <a:pt x="25828" y="3955"/>
                  </a:lnTo>
                  <a:lnTo>
                    <a:pt x="29783" y="0"/>
                  </a:lnTo>
                  <a:close/>
                </a:path>
                <a:path w="29844" h="4444">
                  <a:moveTo>
                    <a:pt x="0" y="0"/>
                  </a:moveTo>
                  <a:lnTo>
                    <a:pt x="25828" y="3955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0" name="object 490" descr=""/>
            <p:cNvSpPr/>
            <p:nvPr/>
          </p:nvSpPr>
          <p:spPr>
            <a:xfrm>
              <a:off x="14260878" y="3113342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0"/>
                  </a:moveTo>
                  <a:lnTo>
                    <a:pt x="21407" y="3257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0" y="3257"/>
                  </a:lnTo>
                  <a:lnTo>
                    <a:pt x="21407" y="3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1" name="object 491" descr=""/>
            <p:cNvSpPr/>
            <p:nvPr/>
          </p:nvSpPr>
          <p:spPr>
            <a:xfrm>
              <a:off x="14260878" y="3113342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5828" y="0"/>
                  </a:moveTo>
                  <a:lnTo>
                    <a:pt x="0" y="0"/>
                  </a:lnTo>
                  <a:lnTo>
                    <a:pt x="21407" y="3257"/>
                  </a:lnTo>
                  <a:lnTo>
                    <a:pt x="25828" y="0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21407" y="3257"/>
                  </a:lnTo>
                  <a:lnTo>
                    <a:pt x="0" y="325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2" name="object 492" descr=""/>
            <p:cNvSpPr/>
            <p:nvPr/>
          </p:nvSpPr>
          <p:spPr>
            <a:xfrm>
              <a:off x="14260878" y="3116599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520" y="2792"/>
                  </a:lnTo>
                  <a:lnTo>
                    <a:pt x="21407" y="0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792"/>
                  </a:lnTo>
                  <a:lnTo>
                    <a:pt x="16520" y="2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" name="object 493" descr=""/>
            <p:cNvSpPr/>
            <p:nvPr/>
          </p:nvSpPr>
          <p:spPr>
            <a:xfrm>
              <a:off x="14260878" y="3116599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407" y="0"/>
                  </a:moveTo>
                  <a:lnTo>
                    <a:pt x="0" y="0"/>
                  </a:lnTo>
                  <a:lnTo>
                    <a:pt x="16520" y="2792"/>
                  </a:lnTo>
                  <a:lnTo>
                    <a:pt x="21407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16520" y="2792"/>
                  </a:lnTo>
                  <a:lnTo>
                    <a:pt x="0" y="279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4" name="object 494" descr=""/>
            <p:cNvSpPr/>
            <p:nvPr/>
          </p:nvSpPr>
          <p:spPr>
            <a:xfrm>
              <a:off x="14260878" y="3119391"/>
              <a:ext cx="17145" cy="1905"/>
            </a:xfrm>
            <a:custGeom>
              <a:avLst/>
              <a:gdLst/>
              <a:ahLst/>
              <a:cxnLst/>
              <a:rect l="l" t="t" r="r" b="b"/>
              <a:pathLst>
                <a:path w="17144" h="1905">
                  <a:moveTo>
                    <a:pt x="0" y="0"/>
                  </a:moveTo>
                  <a:lnTo>
                    <a:pt x="11168" y="1861"/>
                  </a:lnTo>
                  <a:lnTo>
                    <a:pt x="16520" y="0"/>
                  </a:lnTo>
                  <a:lnTo>
                    <a:pt x="0" y="0"/>
                  </a:lnTo>
                  <a:close/>
                </a:path>
                <a:path w="17144" h="1905">
                  <a:moveTo>
                    <a:pt x="0" y="0"/>
                  </a:moveTo>
                  <a:lnTo>
                    <a:pt x="0" y="1861"/>
                  </a:lnTo>
                  <a:lnTo>
                    <a:pt x="11168" y="1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" name="object 495" descr=""/>
            <p:cNvSpPr/>
            <p:nvPr/>
          </p:nvSpPr>
          <p:spPr>
            <a:xfrm>
              <a:off x="14260878" y="3119392"/>
              <a:ext cx="17145" cy="1905"/>
            </a:xfrm>
            <a:custGeom>
              <a:avLst/>
              <a:gdLst/>
              <a:ahLst/>
              <a:cxnLst/>
              <a:rect l="l" t="t" r="r" b="b"/>
              <a:pathLst>
                <a:path w="17144" h="1905">
                  <a:moveTo>
                    <a:pt x="16520" y="0"/>
                  </a:moveTo>
                  <a:lnTo>
                    <a:pt x="0" y="0"/>
                  </a:lnTo>
                  <a:lnTo>
                    <a:pt x="11168" y="1861"/>
                  </a:lnTo>
                  <a:lnTo>
                    <a:pt x="16520" y="0"/>
                  </a:lnTo>
                  <a:close/>
                </a:path>
                <a:path w="17144" h="1905">
                  <a:moveTo>
                    <a:pt x="0" y="0"/>
                  </a:moveTo>
                  <a:lnTo>
                    <a:pt x="11168" y="1861"/>
                  </a:lnTo>
                  <a:lnTo>
                    <a:pt x="0" y="186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6" name="object 496" descr=""/>
            <p:cNvSpPr/>
            <p:nvPr/>
          </p:nvSpPr>
          <p:spPr>
            <a:xfrm>
              <a:off x="14260878" y="3121253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5">
                  <a:moveTo>
                    <a:pt x="0" y="1163"/>
                  </a:moveTo>
                  <a:lnTo>
                    <a:pt x="0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5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" name="object 497" descr=""/>
            <p:cNvSpPr/>
            <p:nvPr/>
          </p:nvSpPr>
          <p:spPr>
            <a:xfrm>
              <a:off x="14260878" y="3121253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5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  <a:path w="5715" h="1905">
                  <a:moveTo>
                    <a:pt x="0" y="1163"/>
                  </a:moveTo>
                  <a:lnTo>
                    <a:pt x="5584" y="1163"/>
                  </a:lnTo>
                  <a:lnTo>
                    <a:pt x="0" y="1628"/>
                  </a:lnTo>
                  <a:lnTo>
                    <a:pt x="0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8" name="object 498" descr=""/>
            <p:cNvSpPr/>
            <p:nvPr/>
          </p:nvSpPr>
          <p:spPr>
            <a:xfrm>
              <a:off x="14260878" y="3121253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69">
                  <a:moveTo>
                    <a:pt x="0" y="0"/>
                  </a:moveTo>
                  <a:lnTo>
                    <a:pt x="5584" y="1163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" name="object 499" descr=""/>
            <p:cNvSpPr/>
            <p:nvPr/>
          </p:nvSpPr>
          <p:spPr>
            <a:xfrm>
              <a:off x="14260878" y="3121253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69">
                  <a:moveTo>
                    <a:pt x="0" y="0"/>
                  </a:moveTo>
                  <a:lnTo>
                    <a:pt x="11168" y="0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0" name="object 500" descr=""/>
            <p:cNvSpPr/>
            <p:nvPr/>
          </p:nvSpPr>
          <p:spPr>
            <a:xfrm>
              <a:off x="14221554" y="3044234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78415" y="39207"/>
                  </a:moveTo>
                  <a:lnTo>
                    <a:pt x="75334" y="23946"/>
                  </a:lnTo>
                  <a:lnTo>
                    <a:pt x="66931" y="11483"/>
                  </a:lnTo>
                  <a:lnTo>
                    <a:pt x="54469" y="3081"/>
                  </a:lnTo>
                  <a:lnTo>
                    <a:pt x="39207" y="0"/>
                  </a:lnTo>
                  <a:lnTo>
                    <a:pt x="23946" y="3081"/>
                  </a:lnTo>
                  <a:lnTo>
                    <a:pt x="11483" y="11483"/>
                  </a:lnTo>
                  <a:lnTo>
                    <a:pt x="3081" y="23946"/>
                  </a:lnTo>
                  <a:lnTo>
                    <a:pt x="0" y="39207"/>
                  </a:lnTo>
                  <a:lnTo>
                    <a:pt x="3081" y="54468"/>
                  </a:lnTo>
                  <a:lnTo>
                    <a:pt x="11483" y="66931"/>
                  </a:lnTo>
                  <a:lnTo>
                    <a:pt x="23946" y="75334"/>
                  </a:lnTo>
                  <a:lnTo>
                    <a:pt x="39207" y="78415"/>
                  </a:lnTo>
                  <a:lnTo>
                    <a:pt x="54469" y="75334"/>
                  </a:lnTo>
                  <a:lnTo>
                    <a:pt x="66931" y="66931"/>
                  </a:lnTo>
                  <a:lnTo>
                    <a:pt x="75334" y="54468"/>
                  </a:lnTo>
                  <a:lnTo>
                    <a:pt x="78415" y="39207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1" name="object 501" descr=""/>
            <p:cNvSpPr/>
            <p:nvPr/>
          </p:nvSpPr>
          <p:spPr>
            <a:xfrm>
              <a:off x="14221787" y="3044234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39091" y="78647"/>
                  </a:moveTo>
                  <a:lnTo>
                    <a:pt x="39091" y="0"/>
                  </a:lnTo>
                </a:path>
                <a:path w="78740" h="78739">
                  <a:moveTo>
                    <a:pt x="78415" y="39323"/>
                  </a:moveTo>
                  <a:lnTo>
                    <a:pt x="0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2" name="object 502" descr=""/>
          <p:cNvSpPr txBox="1"/>
          <p:nvPr/>
        </p:nvSpPr>
        <p:spPr>
          <a:xfrm>
            <a:off x="14312168" y="2983759"/>
            <a:ext cx="17145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sp>
        <p:nvSpPr>
          <p:cNvPr id="503" name="object 503" descr=""/>
          <p:cNvSpPr txBox="1"/>
          <p:nvPr/>
        </p:nvSpPr>
        <p:spPr>
          <a:xfrm>
            <a:off x="14261461" y="3071017"/>
            <a:ext cx="32131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60325">
              <a:lnSpc>
                <a:spcPct val="100000"/>
              </a:lnSpc>
              <a:spcBef>
                <a:spcPts val="125"/>
              </a:spcBef>
            </a:pP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504" name="object 504" descr=""/>
          <p:cNvGrpSpPr/>
          <p:nvPr/>
        </p:nvGrpSpPr>
        <p:grpSpPr>
          <a:xfrm>
            <a:off x="14186250" y="2644562"/>
            <a:ext cx="434340" cy="571500"/>
            <a:chOff x="14186250" y="2644562"/>
            <a:chExt cx="434340" cy="571500"/>
          </a:xfrm>
        </p:grpSpPr>
        <p:sp>
          <p:nvSpPr>
            <p:cNvPr id="505" name="object 505" descr=""/>
            <p:cNvSpPr/>
            <p:nvPr/>
          </p:nvSpPr>
          <p:spPr>
            <a:xfrm>
              <a:off x="14260879" y="3013752"/>
              <a:ext cx="322580" cy="196215"/>
            </a:xfrm>
            <a:custGeom>
              <a:avLst/>
              <a:gdLst/>
              <a:ahLst/>
              <a:cxnLst/>
              <a:rect l="l" t="t" r="r" b="b"/>
              <a:pathLst>
                <a:path w="322580" h="196214">
                  <a:moveTo>
                    <a:pt x="0" y="139611"/>
                  </a:moveTo>
                  <a:lnTo>
                    <a:pt x="0" y="0"/>
                  </a:lnTo>
                </a:path>
                <a:path w="322580" h="196214">
                  <a:moveTo>
                    <a:pt x="322037" y="143334"/>
                  </a:moveTo>
                  <a:lnTo>
                    <a:pt x="322037" y="1956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6" name="object 506" descr=""/>
            <p:cNvSpPr/>
            <p:nvPr/>
          </p:nvSpPr>
          <p:spPr>
            <a:xfrm>
              <a:off x="14545454" y="3181519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89">
                  <a:moveTo>
                    <a:pt x="37462" y="33972"/>
                  </a:moveTo>
                  <a:lnTo>
                    <a:pt x="74692" y="7911"/>
                  </a:lnTo>
                  <a:lnTo>
                    <a:pt x="69107" y="0"/>
                  </a:lnTo>
                  <a:lnTo>
                    <a:pt x="37462" y="33972"/>
                  </a:lnTo>
                  <a:close/>
                </a:path>
                <a:path w="74930" h="34289">
                  <a:moveTo>
                    <a:pt x="0" y="7911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1872"/>
                  </a:lnTo>
                  <a:lnTo>
                    <a:pt x="0" y="7911"/>
                  </a:lnTo>
                  <a:close/>
                </a:path>
                <a:path w="74930" h="34289">
                  <a:moveTo>
                    <a:pt x="0" y="7911"/>
                  </a:moveTo>
                  <a:lnTo>
                    <a:pt x="37462" y="21872"/>
                  </a:lnTo>
                  <a:lnTo>
                    <a:pt x="5584" y="0"/>
                  </a:lnTo>
                  <a:lnTo>
                    <a:pt x="0" y="7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" name="object 507" descr=""/>
            <p:cNvSpPr/>
            <p:nvPr/>
          </p:nvSpPr>
          <p:spPr>
            <a:xfrm>
              <a:off x="14545455" y="3181519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89">
                  <a:moveTo>
                    <a:pt x="5584" y="0"/>
                  </a:moveTo>
                  <a:lnTo>
                    <a:pt x="0" y="7911"/>
                  </a:lnTo>
                  <a:lnTo>
                    <a:pt x="37462" y="21872"/>
                  </a:lnTo>
                  <a:lnTo>
                    <a:pt x="5584" y="0"/>
                  </a:lnTo>
                  <a:close/>
                </a:path>
                <a:path w="74930" h="34289">
                  <a:moveTo>
                    <a:pt x="0" y="7911"/>
                  </a:moveTo>
                  <a:lnTo>
                    <a:pt x="37462" y="21872"/>
                  </a:lnTo>
                  <a:lnTo>
                    <a:pt x="37462" y="33972"/>
                  </a:lnTo>
                  <a:lnTo>
                    <a:pt x="0" y="7911"/>
                  </a:lnTo>
                  <a:close/>
                </a:path>
                <a:path w="74930" h="34289">
                  <a:moveTo>
                    <a:pt x="37462" y="21872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1872"/>
                  </a:lnTo>
                  <a:close/>
                </a:path>
                <a:path w="74930" h="34289">
                  <a:moveTo>
                    <a:pt x="37462" y="33972"/>
                  </a:moveTo>
                  <a:lnTo>
                    <a:pt x="69107" y="0"/>
                  </a:lnTo>
                  <a:lnTo>
                    <a:pt x="74692" y="7911"/>
                  </a:lnTo>
                  <a:lnTo>
                    <a:pt x="37462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8" name="object 508" descr=""/>
            <p:cNvSpPr/>
            <p:nvPr/>
          </p:nvSpPr>
          <p:spPr>
            <a:xfrm>
              <a:off x="14186885" y="3083558"/>
              <a:ext cx="396240" cy="73660"/>
            </a:xfrm>
            <a:custGeom>
              <a:avLst/>
              <a:gdLst/>
              <a:ahLst/>
              <a:cxnLst/>
              <a:rect l="l" t="t" r="r" b="b"/>
              <a:pathLst>
                <a:path w="396240" h="73660">
                  <a:moveTo>
                    <a:pt x="396032" y="73528"/>
                  </a:moveTo>
                  <a:lnTo>
                    <a:pt x="396032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9" name="object 509" descr=""/>
            <p:cNvSpPr/>
            <p:nvPr/>
          </p:nvSpPr>
          <p:spPr>
            <a:xfrm>
              <a:off x="14270652" y="2647969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0" y="0"/>
                  </a:moveTo>
                  <a:lnTo>
                    <a:pt x="0" y="232"/>
                  </a:lnTo>
                  <a:lnTo>
                    <a:pt x="5584" y="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" name="object 510" descr=""/>
            <p:cNvSpPr/>
            <p:nvPr/>
          </p:nvSpPr>
          <p:spPr>
            <a:xfrm>
              <a:off x="14270652" y="2647969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0" y="0"/>
                  </a:moveTo>
                  <a:lnTo>
                    <a:pt x="0" y="232"/>
                  </a:lnTo>
                  <a:lnTo>
                    <a:pt x="5584" y="23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1" name="object 511" descr=""/>
            <p:cNvSpPr/>
            <p:nvPr/>
          </p:nvSpPr>
          <p:spPr>
            <a:xfrm>
              <a:off x="14270652" y="2648202"/>
              <a:ext cx="11430" cy="1905"/>
            </a:xfrm>
            <a:custGeom>
              <a:avLst/>
              <a:gdLst/>
              <a:ahLst/>
              <a:cxnLst/>
              <a:rect l="l" t="t" r="r" b="b"/>
              <a:pathLst>
                <a:path w="11430" h="1905">
                  <a:moveTo>
                    <a:pt x="0" y="1396"/>
                  </a:moveTo>
                  <a:lnTo>
                    <a:pt x="11168" y="1396"/>
                  </a:lnTo>
                  <a:lnTo>
                    <a:pt x="5584" y="0"/>
                  </a:lnTo>
                  <a:lnTo>
                    <a:pt x="0" y="1396"/>
                  </a:lnTo>
                  <a:close/>
                </a:path>
                <a:path w="11430" h="1905">
                  <a:moveTo>
                    <a:pt x="0" y="0"/>
                  </a:moveTo>
                  <a:lnTo>
                    <a:pt x="0" y="1396"/>
                  </a:lnTo>
                  <a:lnTo>
                    <a:pt x="5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" name="object 512" descr=""/>
            <p:cNvSpPr/>
            <p:nvPr/>
          </p:nvSpPr>
          <p:spPr>
            <a:xfrm>
              <a:off x="14270652" y="2648202"/>
              <a:ext cx="11430" cy="1905"/>
            </a:xfrm>
            <a:custGeom>
              <a:avLst/>
              <a:gdLst/>
              <a:ahLst/>
              <a:cxnLst/>
              <a:rect l="l" t="t" r="r" b="b"/>
              <a:pathLst>
                <a:path w="11430" h="1905">
                  <a:moveTo>
                    <a:pt x="0" y="0"/>
                  </a:moveTo>
                  <a:lnTo>
                    <a:pt x="5584" y="0"/>
                  </a:lnTo>
                  <a:lnTo>
                    <a:pt x="0" y="1396"/>
                  </a:lnTo>
                  <a:lnTo>
                    <a:pt x="0" y="0"/>
                  </a:lnTo>
                  <a:close/>
                </a:path>
                <a:path w="11430" h="1905">
                  <a:moveTo>
                    <a:pt x="5584" y="0"/>
                  </a:moveTo>
                  <a:lnTo>
                    <a:pt x="0" y="1396"/>
                  </a:lnTo>
                  <a:lnTo>
                    <a:pt x="11168" y="1396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3" name="object 513" descr=""/>
            <p:cNvSpPr/>
            <p:nvPr/>
          </p:nvSpPr>
          <p:spPr>
            <a:xfrm>
              <a:off x="14270652" y="2649598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5">
                  <a:moveTo>
                    <a:pt x="0" y="1861"/>
                  </a:moveTo>
                  <a:lnTo>
                    <a:pt x="16288" y="1861"/>
                  </a:lnTo>
                  <a:lnTo>
                    <a:pt x="11168" y="0"/>
                  </a:lnTo>
                  <a:lnTo>
                    <a:pt x="0" y="1861"/>
                  </a:lnTo>
                  <a:close/>
                </a:path>
                <a:path w="16509" h="1905">
                  <a:moveTo>
                    <a:pt x="0" y="0"/>
                  </a:moveTo>
                  <a:lnTo>
                    <a:pt x="0" y="1861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" name="object 514" descr=""/>
            <p:cNvSpPr/>
            <p:nvPr/>
          </p:nvSpPr>
          <p:spPr>
            <a:xfrm>
              <a:off x="14270652" y="2649598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5">
                  <a:moveTo>
                    <a:pt x="0" y="0"/>
                  </a:moveTo>
                  <a:lnTo>
                    <a:pt x="11168" y="0"/>
                  </a:lnTo>
                  <a:lnTo>
                    <a:pt x="0" y="1861"/>
                  </a:lnTo>
                  <a:lnTo>
                    <a:pt x="0" y="0"/>
                  </a:lnTo>
                  <a:close/>
                </a:path>
                <a:path w="16509" h="1905">
                  <a:moveTo>
                    <a:pt x="11168" y="0"/>
                  </a:moveTo>
                  <a:lnTo>
                    <a:pt x="0" y="1861"/>
                  </a:lnTo>
                  <a:lnTo>
                    <a:pt x="16288" y="1861"/>
                  </a:lnTo>
                  <a:lnTo>
                    <a:pt x="1116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5" name="object 515" descr=""/>
            <p:cNvSpPr/>
            <p:nvPr/>
          </p:nvSpPr>
          <p:spPr>
            <a:xfrm>
              <a:off x="14270652" y="2651459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559"/>
                  </a:moveTo>
                  <a:lnTo>
                    <a:pt x="21174" y="2559"/>
                  </a:lnTo>
                  <a:lnTo>
                    <a:pt x="16288" y="0"/>
                  </a:lnTo>
                  <a:lnTo>
                    <a:pt x="0" y="2559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559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6" name="object 516" descr=""/>
            <p:cNvSpPr/>
            <p:nvPr/>
          </p:nvSpPr>
          <p:spPr>
            <a:xfrm>
              <a:off x="14270652" y="2651459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0"/>
                  </a:lnTo>
                  <a:lnTo>
                    <a:pt x="0" y="2559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16288" y="0"/>
                  </a:moveTo>
                  <a:lnTo>
                    <a:pt x="0" y="2559"/>
                  </a:lnTo>
                  <a:lnTo>
                    <a:pt x="21174" y="2559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7" name="object 517" descr=""/>
            <p:cNvSpPr/>
            <p:nvPr/>
          </p:nvSpPr>
          <p:spPr>
            <a:xfrm>
              <a:off x="14270652" y="2654019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3490"/>
                  </a:moveTo>
                  <a:lnTo>
                    <a:pt x="25828" y="3490"/>
                  </a:lnTo>
                  <a:lnTo>
                    <a:pt x="21174" y="0"/>
                  </a:lnTo>
                  <a:lnTo>
                    <a:pt x="0" y="3490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0" y="3490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8" name="object 518" descr=""/>
            <p:cNvSpPr/>
            <p:nvPr/>
          </p:nvSpPr>
          <p:spPr>
            <a:xfrm>
              <a:off x="14270652" y="2654019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0"/>
                  </a:moveTo>
                  <a:lnTo>
                    <a:pt x="21174" y="0"/>
                  </a:lnTo>
                  <a:lnTo>
                    <a:pt x="0" y="3490"/>
                  </a:lnTo>
                  <a:lnTo>
                    <a:pt x="0" y="0"/>
                  </a:lnTo>
                  <a:close/>
                </a:path>
                <a:path w="26034" h="3810">
                  <a:moveTo>
                    <a:pt x="21174" y="0"/>
                  </a:moveTo>
                  <a:lnTo>
                    <a:pt x="0" y="3490"/>
                  </a:lnTo>
                  <a:lnTo>
                    <a:pt x="25828" y="3490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9" name="object 519" descr=""/>
            <p:cNvSpPr/>
            <p:nvPr/>
          </p:nvSpPr>
          <p:spPr>
            <a:xfrm>
              <a:off x="14270652" y="2657509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4">
                  <a:moveTo>
                    <a:pt x="0" y="3955"/>
                  </a:moveTo>
                  <a:lnTo>
                    <a:pt x="29783" y="3955"/>
                  </a:lnTo>
                  <a:lnTo>
                    <a:pt x="25828" y="0"/>
                  </a:lnTo>
                  <a:lnTo>
                    <a:pt x="0" y="3955"/>
                  </a:lnTo>
                  <a:close/>
                </a:path>
                <a:path w="29844" h="4444">
                  <a:moveTo>
                    <a:pt x="0" y="0"/>
                  </a:moveTo>
                  <a:lnTo>
                    <a:pt x="0" y="3955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0" name="object 520" descr=""/>
            <p:cNvSpPr/>
            <p:nvPr/>
          </p:nvSpPr>
          <p:spPr>
            <a:xfrm>
              <a:off x="14270652" y="2657509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4">
                  <a:moveTo>
                    <a:pt x="0" y="0"/>
                  </a:moveTo>
                  <a:lnTo>
                    <a:pt x="25828" y="0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  <a:path w="29844" h="4444">
                  <a:moveTo>
                    <a:pt x="25828" y="0"/>
                  </a:moveTo>
                  <a:lnTo>
                    <a:pt x="0" y="3955"/>
                  </a:lnTo>
                  <a:lnTo>
                    <a:pt x="29783" y="3955"/>
                  </a:lnTo>
                  <a:lnTo>
                    <a:pt x="2582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1" name="object 521" descr=""/>
            <p:cNvSpPr/>
            <p:nvPr/>
          </p:nvSpPr>
          <p:spPr>
            <a:xfrm>
              <a:off x="14270652" y="2661465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4">
                  <a:moveTo>
                    <a:pt x="0" y="4421"/>
                  </a:moveTo>
                  <a:lnTo>
                    <a:pt x="33041" y="4421"/>
                  </a:lnTo>
                  <a:lnTo>
                    <a:pt x="29783" y="0"/>
                  </a:lnTo>
                  <a:lnTo>
                    <a:pt x="0" y="4421"/>
                  </a:lnTo>
                  <a:close/>
                </a:path>
                <a:path w="33655" h="4444">
                  <a:moveTo>
                    <a:pt x="0" y="0"/>
                  </a:moveTo>
                  <a:lnTo>
                    <a:pt x="0" y="4421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2" name="object 522" descr=""/>
            <p:cNvSpPr/>
            <p:nvPr/>
          </p:nvSpPr>
          <p:spPr>
            <a:xfrm>
              <a:off x="14270652" y="2661465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4">
                  <a:moveTo>
                    <a:pt x="0" y="0"/>
                  </a:moveTo>
                  <a:lnTo>
                    <a:pt x="29783" y="0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  <a:path w="33655" h="4444">
                  <a:moveTo>
                    <a:pt x="29783" y="0"/>
                  </a:moveTo>
                  <a:lnTo>
                    <a:pt x="0" y="4421"/>
                  </a:lnTo>
                  <a:lnTo>
                    <a:pt x="33041" y="4421"/>
                  </a:lnTo>
                  <a:lnTo>
                    <a:pt x="2978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3" name="object 523" descr=""/>
            <p:cNvSpPr/>
            <p:nvPr/>
          </p:nvSpPr>
          <p:spPr>
            <a:xfrm>
              <a:off x="14270652" y="2665886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80">
                  <a:moveTo>
                    <a:pt x="0" y="4886"/>
                  </a:moveTo>
                  <a:lnTo>
                    <a:pt x="35833" y="4886"/>
                  </a:lnTo>
                  <a:lnTo>
                    <a:pt x="33041" y="0"/>
                  </a:lnTo>
                  <a:lnTo>
                    <a:pt x="0" y="4886"/>
                  </a:lnTo>
                  <a:close/>
                </a:path>
                <a:path w="36194" h="5080">
                  <a:moveTo>
                    <a:pt x="0" y="0"/>
                  </a:moveTo>
                  <a:lnTo>
                    <a:pt x="0" y="4886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4" name="object 524" descr=""/>
            <p:cNvSpPr/>
            <p:nvPr/>
          </p:nvSpPr>
          <p:spPr>
            <a:xfrm>
              <a:off x="14270652" y="2665886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80">
                  <a:moveTo>
                    <a:pt x="0" y="0"/>
                  </a:moveTo>
                  <a:lnTo>
                    <a:pt x="33041" y="0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  <a:path w="36194" h="5080">
                  <a:moveTo>
                    <a:pt x="33041" y="0"/>
                  </a:moveTo>
                  <a:lnTo>
                    <a:pt x="0" y="4886"/>
                  </a:lnTo>
                  <a:lnTo>
                    <a:pt x="35833" y="4886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5" name="object 525" descr=""/>
            <p:cNvSpPr/>
            <p:nvPr/>
          </p:nvSpPr>
          <p:spPr>
            <a:xfrm>
              <a:off x="14270652" y="2670772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5351"/>
                  </a:moveTo>
                  <a:lnTo>
                    <a:pt x="37695" y="5351"/>
                  </a:lnTo>
                  <a:lnTo>
                    <a:pt x="35833" y="0"/>
                  </a:lnTo>
                  <a:lnTo>
                    <a:pt x="0" y="5351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0" y="5351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6" name="object 526" descr=""/>
            <p:cNvSpPr/>
            <p:nvPr/>
          </p:nvSpPr>
          <p:spPr>
            <a:xfrm>
              <a:off x="14270652" y="2670772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0"/>
                  </a:moveTo>
                  <a:lnTo>
                    <a:pt x="35833" y="0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  <a:path w="38100" h="5714">
                  <a:moveTo>
                    <a:pt x="35833" y="0"/>
                  </a:moveTo>
                  <a:lnTo>
                    <a:pt x="0" y="5351"/>
                  </a:lnTo>
                  <a:lnTo>
                    <a:pt x="37695" y="5351"/>
                  </a:lnTo>
                  <a:lnTo>
                    <a:pt x="3583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7" name="object 527" descr=""/>
            <p:cNvSpPr/>
            <p:nvPr/>
          </p:nvSpPr>
          <p:spPr>
            <a:xfrm>
              <a:off x="14270652" y="267612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5351"/>
                  </a:moveTo>
                  <a:lnTo>
                    <a:pt x="38858" y="5351"/>
                  </a:lnTo>
                  <a:lnTo>
                    <a:pt x="37695" y="0"/>
                  </a:lnTo>
                  <a:lnTo>
                    <a:pt x="0" y="5351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0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8" name="object 528" descr=""/>
            <p:cNvSpPr/>
            <p:nvPr/>
          </p:nvSpPr>
          <p:spPr>
            <a:xfrm>
              <a:off x="14270652" y="267612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0"/>
                  </a:moveTo>
                  <a:lnTo>
                    <a:pt x="37695" y="0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  <a:path w="39369" h="5714">
                  <a:moveTo>
                    <a:pt x="37695" y="0"/>
                  </a:moveTo>
                  <a:lnTo>
                    <a:pt x="0" y="5351"/>
                  </a:lnTo>
                  <a:lnTo>
                    <a:pt x="38858" y="5351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9" name="object 529" descr=""/>
            <p:cNvSpPr/>
            <p:nvPr/>
          </p:nvSpPr>
          <p:spPr>
            <a:xfrm>
              <a:off x="14270652" y="268147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5584"/>
                  </a:moveTo>
                  <a:lnTo>
                    <a:pt x="39323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0" name="object 530" descr=""/>
            <p:cNvSpPr/>
            <p:nvPr/>
          </p:nvSpPr>
          <p:spPr>
            <a:xfrm>
              <a:off x="14270652" y="268147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0"/>
                  </a:moveTo>
                  <a:lnTo>
                    <a:pt x="38858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69" h="5714">
                  <a:moveTo>
                    <a:pt x="38858" y="0"/>
                  </a:moveTo>
                  <a:lnTo>
                    <a:pt x="0" y="5584"/>
                  </a:lnTo>
                  <a:lnTo>
                    <a:pt x="39323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1" name="object 531" descr=""/>
            <p:cNvSpPr/>
            <p:nvPr/>
          </p:nvSpPr>
          <p:spPr>
            <a:xfrm>
              <a:off x="14231328" y="268706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465" y="5584"/>
                  </a:moveTo>
                  <a:lnTo>
                    <a:pt x="39323" y="5584"/>
                  </a:lnTo>
                  <a:lnTo>
                    <a:pt x="39323" y="0"/>
                  </a:lnTo>
                  <a:lnTo>
                    <a:pt x="465" y="5584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465" y="5584"/>
                  </a:lnTo>
                  <a:lnTo>
                    <a:pt x="393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2" name="object 532" descr=""/>
            <p:cNvSpPr/>
            <p:nvPr/>
          </p:nvSpPr>
          <p:spPr>
            <a:xfrm>
              <a:off x="14231328" y="268706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0"/>
                  </a:moveTo>
                  <a:lnTo>
                    <a:pt x="39323" y="0"/>
                  </a:lnTo>
                  <a:lnTo>
                    <a:pt x="465" y="5584"/>
                  </a:lnTo>
                  <a:lnTo>
                    <a:pt x="0" y="0"/>
                  </a:lnTo>
                  <a:close/>
                </a:path>
                <a:path w="39369" h="5714">
                  <a:moveTo>
                    <a:pt x="39323" y="0"/>
                  </a:moveTo>
                  <a:lnTo>
                    <a:pt x="465" y="5584"/>
                  </a:lnTo>
                  <a:lnTo>
                    <a:pt x="39323" y="5584"/>
                  </a:lnTo>
                  <a:lnTo>
                    <a:pt x="3932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3" name="object 533" descr=""/>
            <p:cNvSpPr/>
            <p:nvPr/>
          </p:nvSpPr>
          <p:spPr>
            <a:xfrm>
              <a:off x="14231793" y="269264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1163" y="5584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1163" y="5584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1163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4" name="object 534" descr=""/>
            <p:cNvSpPr/>
            <p:nvPr/>
          </p:nvSpPr>
          <p:spPr>
            <a:xfrm>
              <a:off x="14231793" y="269264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0"/>
                  </a:moveTo>
                  <a:lnTo>
                    <a:pt x="38858" y="0"/>
                  </a:lnTo>
                  <a:lnTo>
                    <a:pt x="1163" y="5584"/>
                  </a:lnTo>
                  <a:lnTo>
                    <a:pt x="0" y="0"/>
                  </a:lnTo>
                  <a:close/>
                </a:path>
                <a:path w="39369" h="5714">
                  <a:moveTo>
                    <a:pt x="38858" y="0"/>
                  </a:moveTo>
                  <a:lnTo>
                    <a:pt x="1163" y="5584"/>
                  </a:lnTo>
                  <a:lnTo>
                    <a:pt x="38858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5" name="object 535" descr=""/>
            <p:cNvSpPr/>
            <p:nvPr/>
          </p:nvSpPr>
          <p:spPr>
            <a:xfrm>
              <a:off x="14232957" y="2698229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2094" y="5351"/>
                  </a:moveTo>
                  <a:lnTo>
                    <a:pt x="37695" y="5351"/>
                  </a:lnTo>
                  <a:lnTo>
                    <a:pt x="37695" y="0"/>
                  </a:lnTo>
                  <a:lnTo>
                    <a:pt x="2094" y="5351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2094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6" name="object 536" descr=""/>
            <p:cNvSpPr/>
            <p:nvPr/>
          </p:nvSpPr>
          <p:spPr>
            <a:xfrm>
              <a:off x="14232957" y="2698229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0"/>
                  </a:moveTo>
                  <a:lnTo>
                    <a:pt x="37695" y="0"/>
                  </a:lnTo>
                  <a:lnTo>
                    <a:pt x="2094" y="5351"/>
                  </a:lnTo>
                  <a:lnTo>
                    <a:pt x="0" y="0"/>
                  </a:lnTo>
                  <a:close/>
                </a:path>
                <a:path w="38100" h="5714">
                  <a:moveTo>
                    <a:pt x="37695" y="0"/>
                  </a:moveTo>
                  <a:lnTo>
                    <a:pt x="2094" y="5351"/>
                  </a:lnTo>
                  <a:lnTo>
                    <a:pt x="37695" y="5351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7" name="object 537" descr=""/>
            <p:cNvSpPr/>
            <p:nvPr/>
          </p:nvSpPr>
          <p:spPr>
            <a:xfrm>
              <a:off x="14235051" y="2703581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80">
                  <a:moveTo>
                    <a:pt x="2559" y="4886"/>
                  </a:moveTo>
                  <a:lnTo>
                    <a:pt x="35601" y="4886"/>
                  </a:lnTo>
                  <a:lnTo>
                    <a:pt x="35601" y="0"/>
                  </a:lnTo>
                  <a:lnTo>
                    <a:pt x="2559" y="4886"/>
                  </a:lnTo>
                  <a:close/>
                </a:path>
                <a:path w="36194" h="5080">
                  <a:moveTo>
                    <a:pt x="0" y="0"/>
                  </a:moveTo>
                  <a:lnTo>
                    <a:pt x="2559" y="4886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8" name="object 538" descr=""/>
            <p:cNvSpPr/>
            <p:nvPr/>
          </p:nvSpPr>
          <p:spPr>
            <a:xfrm>
              <a:off x="14235051" y="2703581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80">
                  <a:moveTo>
                    <a:pt x="0" y="0"/>
                  </a:moveTo>
                  <a:lnTo>
                    <a:pt x="35601" y="0"/>
                  </a:lnTo>
                  <a:lnTo>
                    <a:pt x="2559" y="4886"/>
                  </a:lnTo>
                  <a:lnTo>
                    <a:pt x="0" y="0"/>
                  </a:lnTo>
                  <a:close/>
                </a:path>
                <a:path w="36194" h="5080">
                  <a:moveTo>
                    <a:pt x="35601" y="0"/>
                  </a:moveTo>
                  <a:lnTo>
                    <a:pt x="2559" y="4886"/>
                  </a:lnTo>
                  <a:lnTo>
                    <a:pt x="35601" y="4886"/>
                  </a:lnTo>
                  <a:lnTo>
                    <a:pt x="3560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9" name="object 539" descr=""/>
            <p:cNvSpPr/>
            <p:nvPr/>
          </p:nvSpPr>
          <p:spPr>
            <a:xfrm>
              <a:off x="14237610" y="2708467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4">
                  <a:moveTo>
                    <a:pt x="3490" y="4421"/>
                  </a:moveTo>
                  <a:lnTo>
                    <a:pt x="33041" y="4421"/>
                  </a:lnTo>
                  <a:lnTo>
                    <a:pt x="33041" y="0"/>
                  </a:lnTo>
                  <a:lnTo>
                    <a:pt x="3490" y="4421"/>
                  </a:lnTo>
                  <a:close/>
                </a:path>
                <a:path w="33655" h="4444">
                  <a:moveTo>
                    <a:pt x="0" y="0"/>
                  </a:moveTo>
                  <a:lnTo>
                    <a:pt x="3490" y="4421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0" name="object 540" descr=""/>
            <p:cNvSpPr/>
            <p:nvPr/>
          </p:nvSpPr>
          <p:spPr>
            <a:xfrm>
              <a:off x="14237610" y="2708468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4">
                  <a:moveTo>
                    <a:pt x="0" y="0"/>
                  </a:moveTo>
                  <a:lnTo>
                    <a:pt x="33041" y="0"/>
                  </a:lnTo>
                  <a:lnTo>
                    <a:pt x="3490" y="4421"/>
                  </a:lnTo>
                  <a:lnTo>
                    <a:pt x="0" y="0"/>
                  </a:lnTo>
                  <a:close/>
                </a:path>
                <a:path w="33655" h="4444">
                  <a:moveTo>
                    <a:pt x="33041" y="0"/>
                  </a:moveTo>
                  <a:lnTo>
                    <a:pt x="3490" y="4421"/>
                  </a:lnTo>
                  <a:lnTo>
                    <a:pt x="33041" y="4421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1" name="object 541" descr=""/>
            <p:cNvSpPr/>
            <p:nvPr/>
          </p:nvSpPr>
          <p:spPr>
            <a:xfrm>
              <a:off x="14241101" y="2712888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4">
                  <a:moveTo>
                    <a:pt x="3955" y="3955"/>
                  </a:moveTo>
                  <a:lnTo>
                    <a:pt x="29551" y="3955"/>
                  </a:lnTo>
                  <a:lnTo>
                    <a:pt x="29551" y="0"/>
                  </a:lnTo>
                  <a:lnTo>
                    <a:pt x="3955" y="3955"/>
                  </a:lnTo>
                  <a:close/>
                </a:path>
                <a:path w="29844" h="4444">
                  <a:moveTo>
                    <a:pt x="0" y="0"/>
                  </a:moveTo>
                  <a:lnTo>
                    <a:pt x="3955" y="3955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2" name="object 542" descr=""/>
            <p:cNvSpPr/>
            <p:nvPr/>
          </p:nvSpPr>
          <p:spPr>
            <a:xfrm>
              <a:off x="14241101" y="2712889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4">
                  <a:moveTo>
                    <a:pt x="0" y="0"/>
                  </a:moveTo>
                  <a:lnTo>
                    <a:pt x="29551" y="0"/>
                  </a:lnTo>
                  <a:lnTo>
                    <a:pt x="3955" y="3955"/>
                  </a:lnTo>
                  <a:lnTo>
                    <a:pt x="0" y="0"/>
                  </a:lnTo>
                  <a:close/>
                </a:path>
                <a:path w="29844" h="4444">
                  <a:moveTo>
                    <a:pt x="29551" y="0"/>
                  </a:moveTo>
                  <a:lnTo>
                    <a:pt x="3955" y="3955"/>
                  </a:lnTo>
                  <a:lnTo>
                    <a:pt x="29551" y="3955"/>
                  </a:lnTo>
                  <a:lnTo>
                    <a:pt x="295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3" name="object 543" descr=""/>
            <p:cNvSpPr/>
            <p:nvPr/>
          </p:nvSpPr>
          <p:spPr>
            <a:xfrm>
              <a:off x="14245056" y="2716844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4421" y="3257"/>
                  </a:moveTo>
                  <a:lnTo>
                    <a:pt x="25595" y="3257"/>
                  </a:lnTo>
                  <a:lnTo>
                    <a:pt x="25595" y="0"/>
                  </a:lnTo>
                  <a:lnTo>
                    <a:pt x="4421" y="3257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4421" y="3257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4" name="object 544" descr=""/>
            <p:cNvSpPr/>
            <p:nvPr/>
          </p:nvSpPr>
          <p:spPr>
            <a:xfrm>
              <a:off x="14245056" y="2716844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0"/>
                  </a:moveTo>
                  <a:lnTo>
                    <a:pt x="25595" y="0"/>
                  </a:lnTo>
                  <a:lnTo>
                    <a:pt x="4421" y="3257"/>
                  </a:lnTo>
                  <a:lnTo>
                    <a:pt x="0" y="0"/>
                  </a:lnTo>
                  <a:close/>
                </a:path>
                <a:path w="26034" h="3810">
                  <a:moveTo>
                    <a:pt x="25595" y="0"/>
                  </a:moveTo>
                  <a:lnTo>
                    <a:pt x="4421" y="3257"/>
                  </a:lnTo>
                  <a:lnTo>
                    <a:pt x="25595" y="3257"/>
                  </a:lnTo>
                  <a:lnTo>
                    <a:pt x="255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5" name="object 545" descr=""/>
            <p:cNvSpPr/>
            <p:nvPr/>
          </p:nvSpPr>
          <p:spPr>
            <a:xfrm>
              <a:off x="14249477" y="2720102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4886" y="2792"/>
                  </a:moveTo>
                  <a:lnTo>
                    <a:pt x="21174" y="2792"/>
                  </a:lnTo>
                  <a:lnTo>
                    <a:pt x="21174" y="0"/>
                  </a:lnTo>
                  <a:lnTo>
                    <a:pt x="4886" y="2792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4886" y="2792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6" name="object 546" descr=""/>
            <p:cNvSpPr/>
            <p:nvPr/>
          </p:nvSpPr>
          <p:spPr>
            <a:xfrm>
              <a:off x="14249477" y="2720102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21174" y="0"/>
                  </a:lnTo>
                  <a:lnTo>
                    <a:pt x="4886" y="2792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21174" y="0"/>
                  </a:moveTo>
                  <a:lnTo>
                    <a:pt x="4886" y="2792"/>
                  </a:lnTo>
                  <a:lnTo>
                    <a:pt x="21174" y="2792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7" name="object 547" descr=""/>
            <p:cNvSpPr/>
            <p:nvPr/>
          </p:nvSpPr>
          <p:spPr>
            <a:xfrm>
              <a:off x="14254364" y="2722894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5">
                  <a:moveTo>
                    <a:pt x="5351" y="1861"/>
                  </a:moveTo>
                  <a:lnTo>
                    <a:pt x="16288" y="1861"/>
                  </a:lnTo>
                  <a:lnTo>
                    <a:pt x="16288" y="0"/>
                  </a:lnTo>
                  <a:lnTo>
                    <a:pt x="5351" y="1861"/>
                  </a:lnTo>
                  <a:close/>
                </a:path>
                <a:path w="16509" h="1905">
                  <a:moveTo>
                    <a:pt x="0" y="0"/>
                  </a:moveTo>
                  <a:lnTo>
                    <a:pt x="5351" y="1861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8" name="object 548" descr=""/>
            <p:cNvSpPr/>
            <p:nvPr/>
          </p:nvSpPr>
          <p:spPr>
            <a:xfrm>
              <a:off x="14254364" y="2722894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5">
                  <a:moveTo>
                    <a:pt x="0" y="0"/>
                  </a:moveTo>
                  <a:lnTo>
                    <a:pt x="16288" y="0"/>
                  </a:lnTo>
                  <a:lnTo>
                    <a:pt x="5351" y="1861"/>
                  </a:lnTo>
                  <a:lnTo>
                    <a:pt x="0" y="0"/>
                  </a:lnTo>
                  <a:close/>
                </a:path>
                <a:path w="16509" h="1905">
                  <a:moveTo>
                    <a:pt x="16288" y="0"/>
                  </a:moveTo>
                  <a:lnTo>
                    <a:pt x="5351" y="1861"/>
                  </a:lnTo>
                  <a:lnTo>
                    <a:pt x="16288" y="1861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9" name="object 549" descr=""/>
            <p:cNvSpPr/>
            <p:nvPr/>
          </p:nvSpPr>
          <p:spPr>
            <a:xfrm>
              <a:off x="14265067" y="2724755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5">
                  <a:moveTo>
                    <a:pt x="0" y="1396"/>
                  </a:moveTo>
                  <a:lnTo>
                    <a:pt x="5584" y="1628"/>
                  </a:lnTo>
                  <a:lnTo>
                    <a:pt x="5584" y="1396"/>
                  </a:lnTo>
                  <a:lnTo>
                    <a:pt x="0" y="1396"/>
                  </a:lnTo>
                  <a:close/>
                </a:path>
                <a:path w="5715" h="1905">
                  <a:moveTo>
                    <a:pt x="0" y="1396"/>
                  </a:moveTo>
                  <a:lnTo>
                    <a:pt x="5584" y="1396"/>
                  </a:lnTo>
                  <a:lnTo>
                    <a:pt x="5584" y="0"/>
                  </a:lnTo>
                  <a:lnTo>
                    <a:pt x="0" y="1396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0" name="object 550" descr=""/>
            <p:cNvSpPr/>
            <p:nvPr/>
          </p:nvSpPr>
          <p:spPr>
            <a:xfrm>
              <a:off x="14265067" y="2724756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5">
                  <a:moveTo>
                    <a:pt x="5584" y="0"/>
                  </a:moveTo>
                  <a:lnTo>
                    <a:pt x="5584" y="1396"/>
                  </a:lnTo>
                  <a:lnTo>
                    <a:pt x="0" y="1396"/>
                  </a:lnTo>
                  <a:lnTo>
                    <a:pt x="5584" y="0"/>
                  </a:lnTo>
                  <a:close/>
                </a:path>
                <a:path w="5715" h="1905">
                  <a:moveTo>
                    <a:pt x="5584" y="1396"/>
                  </a:moveTo>
                  <a:lnTo>
                    <a:pt x="0" y="1396"/>
                  </a:lnTo>
                  <a:lnTo>
                    <a:pt x="5584" y="1628"/>
                  </a:lnTo>
                  <a:lnTo>
                    <a:pt x="5584" y="1396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1" name="object 551" descr=""/>
            <p:cNvSpPr/>
            <p:nvPr/>
          </p:nvSpPr>
          <p:spPr>
            <a:xfrm>
              <a:off x="14259716" y="2724756"/>
              <a:ext cx="11430" cy="1905"/>
            </a:xfrm>
            <a:custGeom>
              <a:avLst/>
              <a:gdLst/>
              <a:ahLst/>
              <a:cxnLst/>
              <a:rect l="l" t="t" r="r" b="b"/>
              <a:pathLst>
                <a:path w="11430" h="1905">
                  <a:moveTo>
                    <a:pt x="0" y="0"/>
                  </a:moveTo>
                  <a:lnTo>
                    <a:pt x="5351" y="1396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2" name="object 552" descr=""/>
            <p:cNvSpPr/>
            <p:nvPr/>
          </p:nvSpPr>
          <p:spPr>
            <a:xfrm>
              <a:off x="14259716" y="2724756"/>
              <a:ext cx="11430" cy="1905"/>
            </a:xfrm>
            <a:custGeom>
              <a:avLst/>
              <a:gdLst/>
              <a:ahLst/>
              <a:cxnLst/>
              <a:rect l="l" t="t" r="r" b="b"/>
              <a:pathLst>
                <a:path w="11430" h="1905">
                  <a:moveTo>
                    <a:pt x="10936" y="0"/>
                  </a:moveTo>
                  <a:lnTo>
                    <a:pt x="0" y="0"/>
                  </a:lnTo>
                  <a:lnTo>
                    <a:pt x="5351" y="1396"/>
                  </a:lnTo>
                  <a:lnTo>
                    <a:pt x="1093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3" name="object 553" descr=""/>
            <p:cNvSpPr/>
            <p:nvPr/>
          </p:nvSpPr>
          <p:spPr>
            <a:xfrm>
              <a:off x="14231328" y="2647737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0" y="39207"/>
                  </a:moveTo>
                  <a:lnTo>
                    <a:pt x="3081" y="54469"/>
                  </a:lnTo>
                  <a:lnTo>
                    <a:pt x="11483" y="66931"/>
                  </a:lnTo>
                  <a:lnTo>
                    <a:pt x="23946" y="75334"/>
                  </a:lnTo>
                  <a:lnTo>
                    <a:pt x="39207" y="78415"/>
                  </a:lnTo>
                  <a:lnTo>
                    <a:pt x="54469" y="75334"/>
                  </a:lnTo>
                  <a:lnTo>
                    <a:pt x="66931" y="66931"/>
                  </a:lnTo>
                  <a:lnTo>
                    <a:pt x="75334" y="54469"/>
                  </a:lnTo>
                  <a:lnTo>
                    <a:pt x="78415" y="39207"/>
                  </a:lnTo>
                  <a:lnTo>
                    <a:pt x="75334" y="23946"/>
                  </a:lnTo>
                  <a:lnTo>
                    <a:pt x="66931" y="11483"/>
                  </a:lnTo>
                  <a:lnTo>
                    <a:pt x="54469" y="3081"/>
                  </a:lnTo>
                  <a:lnTo>
                    <a:pt x="39207" y="0"/>
                  </a:lnTo>
                  <a:lnTo>
                    <a:pt x="23946" y="3081"/>
                  </a:lnTo>
                  <a:lnTo>
                    <a:pt x="11483" y="11483"/>
                  </a:lnTo>
                  <a:lnTo>
                    <a:pt x="3081" y="23946"/>
                  </a:lnTo>
                  <a:lnTo>
                    <a:pt x="0" y="39207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4" name="object 554" descr=""/>
            <p:cNvSpPr/>
            <p:nvPr/>
          </p:nvSpPr>
          <p:spPr>
            <a:xfrm>
              <a:off x="14231328" y="2647969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39323" y="78415"/>
                  </a:moveTo>
                  <a:lnTo>
                    <a:pt x="39323" y="0"/>
                  </a:lnTo>
                </a:path>
                <a:path w="78740" h="78739">
                  <a:moveTo>
                    <a:pt x="0" y="39091"/>
                  </a:moveTo>
                  <a:lnTo>
                    <a:pt x="78647" y="390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5" name="object 555" descr=""/>
          <p:cNvSpPr txBox="1"/>
          <p:nvPr/>
        </p:nvSpPr>
        <p:spPr>
          <a:xfrm>
            <a:off x="14322406" y="2584237"/>
            <a:ext cx="24066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+11-</a:t>
            </a:r>
            <a:r>
              <a:rPr dirty="0" sz="550" spc="-25">
                <a:latin typeface="Arial"/>
                <a:cs typeface="Arial"/>
              </a:rPr>
              <a:t>3"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556" name="object 556" descr=""/>
          <p:cNvGrpSpPr/>
          <p:nvPr/>
        </p:nvGrpSpPr>
        <p:grpSpPr>
          <a:xfrm>
            <a:off x="14205796" y="2455642"/>
            <a:ext cx="3606800" cy="363855"/>
            <a:chOff x="14205796" y="2455642"/>
            <a:chExt cx="3606800" cy="363855"/>
          </a:xfrm>
        </p:grpSpPr>
        <p:sp>
          <p:nvSpPr>
            <p:cNvPr id="557" name="object 557" descr=""/>
            <p:cNvSpPr/>
            <p:nvPr/>
          </p:nvSpPr>
          <p:spPr>
            <a:xfrm>
              <a:off x="14270652" y="2617487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w="0" h="139700">
                  <a:moveTo>
                    <a:pt x="0" y="1393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58" name="object 55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45571" y="2686479"/>
              <a:ext cx="272592" cy="132514"/>
            </a:xfrm>
            <a:prstGeom prst="rect">
              <a:avLst/>
            </a:prstGeom>
          </p:spPr>
        </p:pic>
        <p:sp>
          <p:nvSpPr>
            <p:cNvPr id="559" name="object 559" descr=""/>
            <p:cNvSpPr/>
            <p:nvPr/>
          </p:nvSpPr>
          <p:spPr>
            <a:xfrm>
              <a:off x="14206431" y="2687060"/>
              <a:ext cx="305435" cy="0"/>
            </a:xfrm>
            <a:custGeom>
              <a:avLst/>
              <a:gdLst/>
              <a:ahLst/>
              <a:cxnLst/>
              <a:rect l="l" t="t" r="r" b="b"/>
              <a:pathLst>
                <a:path w="305434" h="0">
                  <a:moveTo>
                    <a:pt x="304819" y="0"/>
                  </a:moveTo>
                  <a:lnTo>
                    <a:pt x="269916" y="0"/>
                  </a:lnTo>
                </a:path>
                <a:path w="305434" h="0">
                  <a:moveTo>
                    <a:pt x="23501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0" name="object 560" descr=""/>
            <p:cNvSpPr/>
            <p:nvPr/>
          </p:nvSpPr>
          <p:spPr>
            <a:xfrm>
              <a:off x="17670665" y="2457864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1" name="object 561" descr=""/>
          <p:cNvSpPr txBox="1"/>
          <p:nvPr/>
        </p:nvSpPr>
        <p:spPr>
          <a:xfrm>
            <a:off x="17708226" y="2466265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562" name="object 562" descr=""/>
          <p:cNvGrpSpPr/>
          <p:nvPr/>
        </p:nvGrpSpPr>
        <p:grpSpPr>
          <a:xfrm>
            <a:off x="17703241" y="2597476"/>
            <a:ext cx="74930" cy="433070"/>
            <a:chOff x="17703241" y="2597476"/>
            <a:chExt cx="74930" cy="433070"/>
          </a:xfrm>
        </p:grpSpPr>
        <p:sp>
          <p:nvSpPr>
            <p:cNvPr id="563" name="object 563" descr=""/>
            <p:cNvSpPr/>
            <p:nvPr/>
          </p:nvSpPr>
          <p:spPr>
            <a:xfrm>
              <a:off x="17740471" y="2972334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5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4" name="object 564" descr=""/>
            <p:cNvSpPr/>
            <p:nvPr/>
          </p:nvSpPr>
          <p:spPr>
            <a:xfrm>
              <a:off x="17703241" y="2996533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89">
                  <a:moveTo>
                    <a:pt x="37229" y="33972"/>
                  </a:moveTo>
                  <a:lnTo>
                    <a:pt x="74459" y="8144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30" h="34289">
                  <a:moveTo>
                    <a:pt x="0" y="8144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30" h="34289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5" name="object 565" descr=""/>
            <p:cNvSpPr/>
            <p:nvPr/>
          </p:nvSpPr>
          <p:spPr>
            <a:xfrm>
              <a:off x="17703241" y="2996533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89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30" h="34289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30" h="34289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30" h="34289">
                  <a:moveTo>
                    <a:pt x="37229" y="33972"/>
                  </a:moveTo>
                  <a:lnTo>
                    <a:pt x="68875" y="0"/>
                  </a:lnTo>
                  <a:lnTo>
                    <a:pt x="74459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6" name="object 566" descr=""/>
            <p:cNvSpPr/>
            <p:nvPr/>
          </p:nvSpPr>
          <p:spPr>
            <a:xfrm>
              <a:off x="17740471" y="2597476"/>
              <a:ext cx="0" cy="375285"/>
            </a:xfrm>
            <a:custGeom>
              <a:avLst/>
              <a:gdLst/>
              <a:ahLst/>
              <a:cxnLst/>
              <a:rect l="l" t="t" r="r" b="b"/>
              <a:pathLst>
                <a:path w="0" h="375285">
                  <a:moveTo>
                    <a:pt x="0" y="374857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67" name="object 56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60797" y="2445881"/>
            <a:ext cx="1476045" cy="806607"/>
          </a:xfrm>
          <a:prstGeom prst="rect">
            <a:avLst/>
          </a:prstGeom>
        </p:spPr>
      </p:pic>
      <p:sp>
        <p:nvSpPr>
          <p:cNvPr id="568" name="object 568" descr=""/>
          <p:cNvSpPr txBox="1"/>
          <p:nvPr/>
        </p:nvSpPr>
        <p:spPr>
          <a:xfrm>
            <a:off x="1780210" y="2765494"/>
            <a:ext cx="245745" cy="4191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90"/>
              </a:spcBef>
            </a:pPr>
            <a:r>
              <a:rPr dirty="0" sz="550">
                <a:latin typeface="Arial"/>
                <a:cs typeface="Arial"/>
              </a:rPr>
              <a:t>+10-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B.O.D.</a:t>
            </a:r>
            <a:endParaRPr sz="550">
              <a:latin typeface="Arial"/>
              <a:cs typeface="Arial"/>
            </a:endParaRPr>
          </a:p>
          <a:p>
            <a:pPr marL="17145" marR="71120" indent="2540">
              <a:lnSpc>
                <a:spcPct val="104099"/>
              </a:lnSpc>
              <a:spcBef>
                <a:spcPts val="340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sp>
        <p:nvSpPr>
          <p:cNvPr id="569" name="object 569" descr=""/>
          <p:cNvSpPr txBox="1"/>
          <p:nvPr/>
        </p:nvSpPr>
        <p:spPr>
          <a:xfrm>
            <a:off x="1778154" y="2583766"/>
            <a:ext cx="24130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+11-</a:t>
            </a:r>
            <a:r>
              <a:rPr dirty="0" sz="550" spc="-25">
                <a:latin typeface="Arial"/>
                <a:cs typeface="Arial"/>
              </a:rPr>
              <a:t>3"</a:t>
            </a:r>
            <a:endParaRPr sz="550">
              <a:latin typeface="Arial"/>
              <a:cs typeface="Arial"/>
            </a:endParaRPr>
          </a:p>
        </p:txBody>
      </p:sp>
      <p:sp>
        <p:nvSpPr>
          <p:cNvPr id="570" name="object 570" descr=""/>
          <p:cNvSpPr txBox="1"/>
          <p:nvPr/>
        </p:nvSpPr>
        <p:spPr>
          <a:xfrm>
            <a:off x="2581751" y="2456487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sp>
        <p:nvSpPr>
          <p:cNvPr id="571" name="object 571" descr=""/>
          <p:cNvSpPr txBox="1"/>
          <p:nvPr/>
        </p:nvSpPr>
        <p:spPr>
          <a:xfrm>
            <a:off x="2917285" y="2456254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</p:txBody>
      </p:sp>
      <p:pic>
        <p:nvPicPr>
          <p:cNvPr id="572" name="object 57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371612" y="2456585"/>
            <a:ext cx="1468483" cy="795903"/>
          </a:xfrm>
          <a:prstGeom prst="rect">
            <a:avLst/>
          </a:prstGeom>
        </p:spPr>
      </p:pic>
      <p:sp>
        <p:nvSpPr>
          <p:cNvPr id="573" name="object 573" descr=""/>
          <p:cNvSpPr txBox="1"/>
          <p:nvPr/>
        </p:nvSpPr>
        <p:spPr>
          <a:xfrm>
            <a:off x="12362722" y="2766653"/>
            <a:ext cx="355600" cy="4178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114935" indent="1270">
              <a:lnSpc>
                <a:spcPct val="104900"/>
              </a:lnSpc>
              <a:spcBef>
                <a:spcPts val="90"/>
              </a:spcBef>
            </a:pPr>
            <a:r>
              <a:rPr dirty="0" sz="550">
                <a:latin typeface="Arial"/>
                <a:cs typeface="Arial"/>
              </a:rPr>
              <a:t>+10-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B.O.D.</a:t>
            </a:r>
            <a:endParaRPr sz="550">
              <a:latin typeface="Arial"/>
              <a:cs typeface="Arial"/>
            </a:endParaRPr>
          </a:p>
          <a:p>
            <a:pPr marL="212090" marR="5080" indent="-19050">
              <a:lnSpc>
                <a:spcPct val="104099"/>
              </a:lnSpc>
              <a:spcBef>
                <a:spcPts val="330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sp>
        <p:nvSpPr>
          <p:cNvPr id="574" name="object 574" descr=""/>
          <p:cNvSpPr txBox="1"/>
          <p:nvPr/>
        </p:nvSpPr>
        <p:spPr>
          <a:xfrm>
            <a:off x="12364118" y="2584925"/>
            <a:ext cx="24066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+11-</a:t>
            </a:r>
            <a:r>
              <a:rPr dirty="0" sz="550" spc="-25">
                <a:latin typeface="Arial"/>
                <a:cs typeface="Arial"/>
              </a:rPr>
              <a:t>3"</a:t>
            </a:r>
            <a:endParaRPr sz="550">
              <a:latin typeface="Arial"/>
              <a:cs typeface="Arial"/>
            </a:endParaRPr>
          </a:p>
        </p:txBody>
      </p:sp>
      <p:sp>
        <p:nvSpPr>
          <p:cNvPr id="575" name="object 575" descr=""/>
          <p:cNvSpPr txBox="1"/>
          <p:nvPr/>
        </p:nvSpPr>
        <p:spPr>
          <a:xfrm>
            <a:off x="11865704" y="2466953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sp>
        <p:nvSpPr>
          <p:cNvPr id="576" name="object 576" descr=""/>
          <p:cNvSpPr txBox="1"/>
          <p:nvPr/>
        </p:nvSpPr>
        <p:spPr>
          <a:xfrm>
            <a:off x="11522026" y="2466953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577" name="object 577" descr=""/>
          <p:cNvGrpSpPr/>
          <p:nvPr/>
        </p:nvGrpSpPr>
        <p:grpSpPr>
          <a:xfrm>
            <a:off x="4858232" y="2821742"/>
            <a:ext cx="4665980" cy="431165"/>
            <a:chOff x="4858232" y="2821742"/>
            <a:chExt cx="4665980" cy="431165"/>
          </a:xfrm>
        </p:grpSpPr>
        <p:sp>
          <p:nvSpPr>
            <p:cNvPr id="578" name="object 578" descr=""/>
            <p:cNvSpPr/>
            <p:nvPr/>
          </p:nvSpPr>
          <p:spPr>
            <a:xfrm>
              <a:off x="5155630" y="2886240"/>
              <a:ext cx="3769995" cy="332740"/>
            </a:xfrm>
            <a:custGeom>
              <a:avLst/>
              <a:gdLst/>
              <a:ahLst/>
              <a:cxnLst/>
              <a:rect l="l" t="t" r="r" b="b"/>
              <a:pathLst>
                <a:path w="3769995" h="332739">
                  <a:moveTo>
                    <a:pt x="0" y="47468"/>
                  </a:moveTo>
                  <a:lnTo>
                    <a:pt x="0" y="0"/>
                  </a:lnTo>
                </a:path>
                <a:path w="3769995" h="332739">
                  <a:moveTo>
                    <a:pt x="52354" y="47468"/>
                  </a:moveTo>
                  <a:lnTo>
                    <a:pt x="52354" y="0"/>
                  </a:lnTo>
                </a:path>
                <a:path w="3769995" h="332739">
                  <a:moveTo>
                    <a:pt x="104708" y="47468"/>
                  </a:moveTo>
                  <a:lnTo>
                    <a:pt x="104708" y="0"/>
                  </a:lnTo>
                </a:path>
                <a:path w="3769995" h="332739">
                  <a:moveTo>
                    <a:pt x="157063" y="47468"/>
                  </a:moveTo>
                  <a:lnTo>
                    <a:pt x="157063" y="0"/>
                  </a:lnTo>
                </a:path>
                <a:path w="3769995" h="332739">
                  <a:moveTo>
                    <a:pt x="209417" y="47468"/>
                  </a:moveTo>
                  <a:lnTo>
                    <a:pt x="209417" y="0"/>
                  </a:lnTo>
                </a:path>
                <a:path w="3769995" h="332739">
                  <a:moveTo>
                    <a:pt x="261772" y="47468"/>
                  </a:moveTo>
                  <a:lnTo>
                    <a:pt x="261772" y="0"/>
                  </a:lnTo>
                </a:path>
                <a:path w="3769995" h="332739">
                  <a:moveTo>
                    <a:pt x="314126" y="332741"/>
                  </a:moveTo>
                  <a:lnTo>
                    <a:pt x="314126" y="0"/>
                  </a:lnTo>
                </a:path>
                <a:path w="3769995" h="332739">
                  <a:moveTo>
                    <a:pt x="366481" y="47468"/>
                  </a:moveTo>
                  <a:lnTo>
                    <a:pt x="366481" y="0"/>
                  </a:lnTo>
                </a:path>
                <a:path w="3769995" h="332739">
                  <a:moveTo>
                    <a:pt x="418835" y="47468"/>
                  </a:moveTo>
                  <a:lnTo>
                    <a:pt x="418835" y="0"/>
                  </a:lnTo>
                </a:path>
                <a:path w="3769995" h="332739">
                  <a:moveTo>
                    <a:pt x="471189" y="47468"/>
                  </a:moveTo>
                  <a:lnTo>
                    <a:pt x="471189" y="0"/>
                  </a:lnTo>
                </a:path>
                <a:path w="3769995" h="332739">
                  <a:moveTo>
                    <a:pt x="523544" y="47468"/>
                  </a:moveTo>
                  <a:lnTo>
                    <a:pt x="523544" y="0"/>
                  </a:lnTo>
                </a:path>
                <a:path w="3769995" h="332739">
                  <a:moveTo>
                    <a:pt x="575898" y="47468"/>
                  </a:moveTo>
                  <a:lnTo>
                    <a:pt x="575898" y="0"/>
                  </a:lnTo>
                </a:path>
                <a:path w="3769995" h="332739">
                  <a:moveTo>
                    <a:pt x="628253" y="332741"/>
                  </a:moveTo>
                  <a:lnTo>
                    <a:pt x="628253" y="0"/>
                  </a:lnTo>
                </a:path>
                <a:path w="3769995" h="332739">
                  <a:moveTo>
                    <a:pt x="680607" y="47468"/>
                  </a:moveTo>
                  <a:lnTo>
                    <a:pt x="680607" y="0"/>
                  </a:lnTo>
                </a:path>
                <a:path w="3769995" h="332739">
                  <a:moveTo>
                    <a:pt x="732962" y="47468"/>
                  </a:moveTo>
                  <a:lnTo>
                    <a:pt x="732962" y="0"/>
                  </a:lnTo>
                </a:path>
                <a:path w="3769995" h="332739">
                  <a:moveTo>
                    <a:pt x="785316" y="47468"/>
                  </a:moveTo>
                  <a:lnTo>
                    <a:pt x="785316" y="0"/>
                  </a:lnTo>
                </a:path>
                <a:path w="3769995" h="332739">
                  <a:moveTo>
                    <a:pt x="837670" y="47468"/>
                  </a:moveTo>
                  <a:lnTo>
                    <a:pt x="837670" y="0"/>
                  </a:lnTo>
                </a:path>
                <a:path w="3769995" h="332739">
                  <a:moveTo>
                    <a:pt x="890025" y="47468"/>
                  </a:moveTo>
                  <a:lnTo>
                    <a:pt x="890025" y="0"/>
                  </a:lnTo>
                </a:path>
                <a:path w="3769995" h="332739">
                  <a:moveTo>
                    <a:pt x="942379" y="47468"/>
                  </a:moveTo>
                  <a:lnTo>
                    <a:pt x="942379" y="0"/>
                  </a:lnTo>
                </a:path>
                <a:path w="3769995" h="332739">
                  <a:moveTo>
                    <a:pt x="994734" y="332741"/>
                  </a:moveTo>
                  <a:lnTo>
                    <a:pt x="994734" y="0"/>
                  </a:lnTo>
                </a:path>
                <a:path w="3769995" h="332739">
                  <a:moveTo>
                    <a:pt x="1047088" y="47468"/>
                  </a:moveTo>
                  <a:lnTo>
                    <a:pt x="1047088" y="0"/>
                  </a:lnTo>
                </a:path>
                <a:path w="3769995" h="332739">
                  <a:moveTo>
                    <a:pt x="1099443" y="47468"/>
                  </a:moveTo>
                  <a:lnTo>
                    <a:pt x="1099443" y="0"/>
                  </a:lnTo>
                </a:path>
                <a:path w="3769995" h="332739">
                  <a:moveTo>
                    <a:pt x="1151797" y="47468"/>
                  </a:moveTo>
                  <a:lnTo>
                    <a:pt x="1151797" y="0"/>
                  </a:lnTo>
                </a:path>
                <a:path w="3769995" h="332739">
                  <a:moveTo>
                    <a:pt x="1204151" y="47468"/>
                  </a:moveTo>
                  <a:lnTo>
                    <a:pt x="1204151" y="0"/>
                  </a:lnTo>
                </a:path>
                <a:path w="3769995" h="332739">
                  <a:moveTo>
                    <a:pt x="1256506" y="47468"/>
                  </a:moveTo>
                  <a:lnTo>
                    <a:pt x="1256506" y="0"/>
                  </a:lnTo>
                </a:path>
                <a:path w="3769995" h="332739">
                  <a:moveTo>
                    <a:pt x="1308860" y="47468"/>
                  </a:moveTo>
                  <a:lnTo>
                    <a:pt x="1308860" y="0"/>
                  </a:lnTo>
                </a:path>
                <a:path w="3769995" h="332739">
                  <a:moveTo>
                    <a:pt x="1361447" y="332741"/>
                  </a:moveTo>
                  <a:lnTo>
                    <a:pt x="1361447" y="0"/>
                  </a:lnTo>
                </a:path>
                <a:path w="3769995" h="332739">
                  <a:moveTo>
                    <a:pt x="1413802" y="47468"/>
                  </a:moveTo>
                  <a:lnTo>
                    <a:pt x="1413802" y="0"/>
                  </a:lnTo>
                </a:path>
                <a:path w="3769995" h="332739">
                  <a:moveTo>
                    <a:pt x="1466156" y="47468"/>
                  </a:moveTo>
                  <a:lnTo>
                    <a:pt x="1466156" y="0"/>
                  </a:lnTo>
                </a:path>
                <a:path w="3769995" h="332739">
                  <a:moveTo>
                    <a:pt x="1518511" y="47468"/>
                  </a:moveTo>
                  <a:lnTo>
                    <a:pt x="1518511" y="0"/>
                  </a:lnTo>
                </a:path>
                <a:path w="3769995" h="332739">
                  <a:moveTo>
                    <a:pt x="1570865" y="47468"/>
                  </a:moveTo>
                  <a:lnTo>
                    <a:pt x="1570865" y="0"/>
                  </a:lnTo>
                </a:path>
                <a:path w="3769995" h="332739">
                  <a:moveTo>
                    <a:pt x="1623219" y="47468"/>
                  </a:moveTo>
                  <a:lnTo>
                    <a:pt x="1623219" y="0"/>
                  </a:lnTo>
                </a:path>
                <a:path w="3769995" h="332739">
                  <a:moveTo>
                    <a:pt x="1675574" y="332741"/>
                  </a:moveTo>
                  <a:lnTo>
                    <a:pt x="1675574" y="0"/>
                  </a:lnTo>
                </a:path>
                <a:path w="3769995" h="332739">
                  <a:moveTo>
                    <a:pt x="1727928" y="47468"/>
                  </a:moveTo>
                  <a:lnTo>
                    <a:pt x="1727928" y="0"/>
                  </a:lnTo>
                </a:path>
                <a:path w="3769995" h="332739">
                  <a:moveTo>
                    <a:pt x="1780283" y="47468"/>
                  </a:moveTo>
                  <a:lnTo>
                    <a:pt x="1780283" y="0"/>
                  </a:lnTo>
                </a:path>
                <a:path w="3769995" h="332739">
                  <a:moveTo>
                    <a:pt x="1832637" y="47468"/>
                  </a:moveTo>
                  <a:lnTo>
                    <a:pt x="1832637" y="0"/>
                  </a:lnTo>
                </a:path>
                <a:path w="3769995" h="332739">
                  <a:moveTo>
                    <a:pt x="1884992" y="47468"/>
                  </a:moveTo>
                  <a:lnTo>
                    <a:pt x="1884992" y="0"/>
                  </a:lnTo>
                </a:path>
                <a:path w="3769995" h="332739">
                  <a:moveTo>
                    <a:pt x="1937346" y="47468"/>
                  </a:moveTo>
                  <a:lnTo>
                    <a:pt x="1937346" y="0"/>
                  </a:lnTo>
                </a:path>
                <a:path w="3769995" h="332739">
                  <a:moveTo>
                    <a:pt x="1989700" y="47468"/>
                  </a:moveTo>
                  <a:lnTo>
                    <a:pt x="1989700" y="0"/>
                  </a:lnTo>
                </a:path>
                <a:path w="3769995" h="332739">
                  <a:moveTo>
                    <a:pt x="2042055" y="332741"/>
                  </a:moveTo>
                  <a:lnTo>
                    <a:pt x="2042055" y="0"/>
                  </a:lnTo>
                </a:path>
                <a:path w="3769995" h="332739">
                  <a:moveTo>
                    <a:pt x="2094409" y="47468"/>
                  </a:moveTo>
                  <a:lnTo>
                    <a:pt x="2094409" y="0"/>
                  </a:lnTo>
                </a:path>
                <a:path w="3769995" h="332739">
                  <a:moveTo>
                    <a:pt x="2146764" y="47468"/>
                  </a:moveTo>
                  <a:lnTo>
                    <a:pt x="2146764" y="0"/>
                  </a:lnTo>
                </a:path>
                <a:path w="3769995" h="332739">
                  <a:moveTo>
                    <a:pt x="2199118" y="47468"/>
                  </a:moveTo>
                  <a:lnTo>
                    <a:pt x="2199118" y="0"/>
                  </a:lnTo>
                </a:path>
                <a:path w="3769995" h="332739">
                  <a:moveTo>
                    <a:pt x="2251473" y="47468"/>
                  </a:moveTo>
                  <a:lnTo>
                    <a:pt x="2251473" y="0"/>
                  </a:lnTo>
                </a:path>
                <a:path w="3769995" h="332739">
                  <a:moveTo>
                    <a:pt x="2303827" y="47468"/>
                  </a:moveTo>
                  <a:lnTo>
                    <a:pt x="2303827" y="0"/>
                  </a:lnTo>
                </a:path>
                <a:path w="3769995" h="332739">
                  <a:moveTo>
                    <a:pt x="2356182" y="47468"/>
                  </a:moveTo>
                  <a:lnTo>
                    <a:pt x="2356182" y="0"/>
                  </a:lnTo>
                </a:path>
                <a:path w="3769995" h="332739">
                  <a:moveTo>
                    <a:pt x="2408536" y="332741"/>
                  </a:moveTo>
                  <a:lnTo>
                    <a:pt x="2408536" y="0"/>
                  </a:lnTo>
                </a:path>
                <a:path w="3769995" h="332739">
                  <a:moveTo>
                    <a:pt x="2460890" y="47468"/>
                  </a:moveTo>
                  <a:lnTo>
                    <a:pt x="2460890" y="0"/>
                  </a:lnTo>
                </a:path>
                <a:path w="3769995" h="332739">
                  <a:moveTo>
                    <a:pt x="2513245" y="47468"/>
                  </a:moveTo>
                  <a:lnTo>
                    <a:pt x="2513245" y="0"/>
                  </a:lnTo>
                </a:path>
                <a:path w="3769995" h="332739">
                  <a:moveTo>
                    <a:pt x="2565599" y="47468"/>
                  </a:moveTo>
                  <a:lnTo>
                    <a:pt x="2565599" y="0"/>
                  </a:lnTo>
                </a:path>
                <a:path w="3769995" h="332739">
                  <a:moveTo>
                    <a:pt x="2617954" y="47468"/>
                  </a:moveTo>
                  <a:lnTo>
                    <a:pt x="2617954" y="0"/>
                  </a:lnTo>
                </a:path>
                <a:path w="3769995" h="332739">
                  <a:moveTo>
                    <a:pt x="2670308" y="47468"/>
                  </a:moveTo>
                  <a:lnTo>
                    <a:pt x="2670308" y="0"/>
                  </a:lnTo>
                </a:path>
                <a:path w="3769995" h="332739">
                  <a:moveTo>
                    <a:pt x="2722663" y="332741"/>
                  </a:moveTo>
                  <a:lnTo>
                    <a:pt x="2722663" y="0"/>
                  </a:lnTo>
                </a:path>
                <a:path w="3769995" h="332739">
                  <a:moveTo>
                    <a:pt x="2775017" y="47468"/>
                  </a:moveTo>
                  <a:lnTo>
                    <a:pt x="2775017" y="0"/>
                  </a:lnTo>
                </a:path>
                <a:path w="3769995" h="332739">
                  <a:moveTo>
                    <a:pt x="2827371" y="47468"/>
                  </a:moveTo>
                  <a:lnTo>
                    <a:pt x="2827371" y="0"/>
                  </a:lnTo>
                </a:path>
                <a:path w="3769995" h="332739">
                  <a:moveTo>
                    <a:pt x="2879726" y="47468"/>
                  </a:moveTo>
                  <a:lnTo>
                    <a:pt x="2879726" y="0"/>
                  </a:lnTo>
                </a:path>
                <a:path w="3769995" h="332739">
                  <a:moveTo>
                    <a:pt x="2932080" y="47468"/>
                  </a:moveTo>
                  <a:lnTo>
                    <a:pt x="2932080" y="0"/>
                  </a:lnTo>
                </a:path>
                <a:path w="3769995" h="332739">
                  <a:moveTo>
                    <a:pt x="2984435" y="47468"/>
                  </a:moveTo>
                  <a:lnTo>
                    <a:pt x="2984435" y="0"/>
                  </a:lnTo>
                </a:path>
                <a:path w="3769995" h="332739">
                  <a:moveTo>
                    <a:pt x="3036789" y="47468"/>
                  </a:moveTo>
                  <a:lnTo>
                    <a:pt x="3036789" y="0"/>
                  </a:lnTo>
                </a:path>
                <a:path w="3769995" h="332739">
                  <a:moveTo>
                    <a:pt x="3089144" y="332741"/>
                  </a:moveTo>
                  <a:lnTo>
                    <a:pt x="3089144" y="0"/>
                  </a:lnTo>
                </a:path>
                <a:path w="3769995" h="332739">
                  <a:moveTo>
                    <a:pt x="3141498" y="47468"/>
                  </a:moveTo>
                  <a:lnTo>
                    <a:pt x="3141498" y="0"/>
                  </a:lnTo>
                </a:path>
                <a:path w="3769995" h="332739">
                  <a:moveTo>
                    <a:pt x="3193852" y="47468"/>
                  </a:moveTo>
                  <a:lnTo>
                    <a:pt x="3193852" y="0"/>
                  </a:lnTo>
                </a:path>
                <a:path w="3769995" h="332739">
                  <a:moveTo>
                    <a:pt x="3246207" y="47468"/>
                  </a:moveTo>
                  <a:lnTo>
                    <a:pt x="3246207" y="0"/>
                  </a:lnTo>
                </a:path>
                <a:path w="3769995" h="332739">
                  <a:moveTo>
                    <a:pt x="3298561" y="47468"/>
                  </a:moveTo>
                  <a:lnTo>
                    <a:pt x="3298561" y="0"/>
                  </a:lnTo>
                </a:path>
                <a:path w="3769995" h="332739">
                  <a:moveTo>
                    <a:pt x="3350916" y="47468"/>
                  </a:moveTo>
                  <a:lnTo>
                    <a:pt x="3350916" y="0"/>
                  </a:lnTo>
                </a:path>
                <a:path w="3769995" h="332739">
                  <a:moveTo>
                    <a:pt x="3403270" y="47468"/>
                  </a:moveTo>
                  <a:lnTo>
                    <a:pt x="3403270" y="0"/>
                  </a:lnTo>
                </a:path>
                <a:path w="3769995" h="332739">
                  <a:moveTo>
                    <a:pt x="3455625" y="332741"/>
                  </a:moveTo>
                  <a:lnTo>
                    <a:pt x="3455625" y="0"/>
                  </a:lnTo>
                </a:path>
                <a:path w="3769995" h="332739">
                  <a:moveTo>
                    <a:pt x="3507979" y="47468"/>
                  </a:moveTo>
                  <a:lnTo>
                    <a:pt x="3507979" y="0"/>
                  </a:lnTo>
                </a:path>
                <a:path w="3769995" h="332739">
                  <a:moveTo>
                    <a:pt x="3560333" y="47468"/>
                  </a:moveTo>
                  <a:lnTo>
                    <a:pt x="3560333" y="0"/>
                  </a:lnTo>
                </a:path>
                <a:path w="3769995" h="332739">
                  <a:moveTo>
                    <a:pt x="3612688" y="47468"/>
                  </a:moveTo>
                  <a:lnTo>
                    <a:pt x="3612688" y="0"/>
                  </a:lnTo>
                </a:path>
                <a:path w="3769995" h="332739">
                  <a:moveTo>
                    <a:pt x="3665042" y="47468"/>
                  </a:moveTo>
                  <a:lnTo>
                    <a:pt x="3665042" y="0"/>
                  </a:lnTo>
                </a:path>
                <a:path w="3769995" h="332739">
                  <a:moveTo>
                    <a:pt x="3717397" y="47468"/>
                  </a:moveTo>
                  <a:lnTo>
                    <a:pt x="3717397" y="0"/>
                  </a:lnTo>
                </a:path>
                <a:path w="3769995" h="332739">
                  <a:moveTo>
                    <a:pt x="3769751" y="332741"/>
                  </a:moveTo>
                  <a:lnTo>
                    <a:pt x="37697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9" name="object 579" descr=""/>
            <p:cNvSpPr/>
            <p:nvPr/>
          </p:nvSpPr>
          <p:spPr>
            <a:xfrm>
              <a:off x="4862677" y="3218981"/>
              <a:ext cx="4657090" cy="29209"/>
            </a:xfrm>
            <a:custGeom>
              <a:avLst/>
              <a:gdLst/>
              <a:ahLst/>
              <a:cxnLst/>
              <a:rect l="l" t="t" r="r" b="b"/>
              <a:pathLst>
                <a:path w="4657090" h="29210">
                  <a:moveTo>
                    <a:pt x="0" y="29085"/>
                  </a:moveTo>
                  <a:lnTo>
                    <a:pt x="4656519" y="29085"/>
                  </a:lnTo>
                  <a:lnTo>
                    <a:pt x="4656519" y="0"/>
                  </a:lnTo>
                  <a:lnTo>
                    <a:pt x="0" y="29085"/>
                  </a:lnTo>
                  <a:close/>
                </a:path>
                <a:path w="4657090" h="29210">
                  <a:moveTo>
                    <a:pt x="0" y="0"/>
                  </a:moveTo>
                  <a:lnTo>
                    <a:pt x="0" y="29085"/>
                  </a:lnTo>
                  <a:lnTo>
                    <a:pt x="46565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0" name="object 580" descr=""/>
            <p:cNvSpPr/>
            <p:nvPr/>
          </p:nvSpPr>
          <p:spPr>
            <a:xfrm>
              <a:off x="4862677" y="3218981"/>
              <a:ext cx="4657090" cy="29209"/>
            </a:xfrm>
            <a:custGeom>
              <a:avLst/>
              <a:gdLst/>
              <a:ahLst/>
              <a:cxnLst/>
              <a:rect l="l" t="t" r="r" b="b"/>
              <a:pathLst>
                <a:path w="4657090" h="29210">
                  <a:moveTo>
                    <a:pt x="4656519" y="29085"/>
                  </a:moveTo>
                  <a:lnTo>
                    <a:pt x="4656519" y="0"/>
                  </a:lnTo>
                  <a:lnTo>
                    <a:pt x="0" y="29085"/>
                  </a:lnTo>
                  <a:lnTo>
                    <a:pt x="4656519" y="29085"/>
                  </a:lnTo>
                  <a:close/>
                </a:path>
                <a:path w="4657090" h="29210">
                  <a:moveTo>
                    <a:pt x="4656519" y="0"/>
                  </a:moveTo>
                  <a:lnTo>
                    <a:pt x="0" y="29085"/>
                  </a:lnTo>
                  <a:lnTo>
                    <a:pt x="0" y="0"/>
                  </a:lnTo>
                  <a:lnTo>
                    <a:pt x="465651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1" name="object 581" descr=""/>
            <p:cNvSpPr/>
            <p:nvPr/>
          </p:nvSpPr>
          <p:spPr>
            <a:xfrm>
              <a:off x="4862677" y="3218981"/>
              <a:ext cx="4657090" cy="29209"/>
            </a:xfrm>
            <a:custGeom>
              <a:avLst/>
              <a:gdLst/>
              <a:ahLst/>
              <a:cxnLst/>
              <a:rect l="l" t="t" r="r" b="b"/>
              <a:pathLst>
                <a:path w="4657090" h="29210">
                  <a:moveTo>
                    <a:pt x="0" y="0"/>
                  </a:moveTo>
                  <a:lnTo>
                    <a:pt x="4656519" y="0"/>
                  </a:lnTo>
                </a:path>
                <a:path w="4657090" h="29210">
                  <a:moveTo>
                    <a:pt x="0" y="29085"/>
                  </a:moveTo>
                  <a:lnTo>
                    <a:pt x="4656519" y="29085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2" name="object 582" descr=""/>
            <p:cNvSpPr/>
            <p:nvPr/>
          </p:nvSpPr>
          <p:spPr>
            <a:xfrm>
              <a:off x="5155630" y="2823647"/>
              <a:ext cx="3769995" cy="29845"/>
            </a:xfrm>
            <a:custGeom>
              <a:avLst/>
              <a:gdLst/>
              <a:ahLst/>
              <a:cxnLst/>
              <a:rect l="l" t="t" r="r" b="b"/>
              <a:pathLst>
                <a:path w="3769995" h="29844">
                  <a:moveTo>
                    <a:pt x="0" y="29318"/>
                  </a:moveTo>
                  <a:lnTo>
                    <a:pt x="0" y="0"/>
                  </a:lnTo>
                </a:path>
                <a:path w="3769995" h="29844">
                  <a:moveTo>
                    <a:pt x="52354" y="29318"/>
                  </a:moveTo>
                  <a:lnTo>
                    <a:pt x="52354" y="0"/>
                  </a:lnTo>
                </a:path>
                <a:path w="3769995" h="29844">
                  <a:moveTo>
                    <a:pt x="104708" y="29318"/>
                  </a:moveTo>
                  <a:lnTo>
                    <a:pt x="104708" y="0"/>
                  </a:lnTo>
                </a:path>
                <a:path w="3769995" h="29844">
                  <a:moveTo>
                    <a:pt x="157063" y="29318"/>
                  </a:moveTo>
                  <a:lnTo>
                    <a:pt x="157063" y="0"/>
                  </a:lnTo>
                </a:path>
                <a:path w="3769995" h="29844">
                  <a:moveTo>
                    <a:pt x="209417" y="29318"/>
                  </a:moveTo>
                  <a:lnTo>
                    <a:pt x="209417" y="0"/>
                  </a:lnTo>
                </a:path>
                <a:path w="3769995" h="29844">
                  <a:moveTo>
                    <a:pt x="261772" y="29318"/>
                  </a:moveTo>
                  <a:lnTo>
                    <a:pt x="261772" y="0"/>
                  </a:lnTo>
                </a:path>
                <a:path w="3769995" h="29844">
                  <a:moveTo>
                    <a:pt x="314126" y="29318"/>
                  </a:moveTo>
                  <a:lnTo>
                    <a:pt x="314126" y="0"/>
                  </a:lnTo>
                </a:path>
                <a:path w="3769995" h="29844">
                  <a:moveTo>
                    <a:pt x="366481" y="29318"/>
                  </a:moveTo>
                  <a:lnTo>
                    <a:pt x="366481" y="0"/>
                  </a:lnTo>
                </a:path>
                <a:path w="3769995" h="29844">
                  <a:moveTo>
                    <a:pt x="418835" y="29318"/>
                  </a:moveTo>
                  <a:lnTo>
                    <a:pt x="418835" y="0"/>
                  </a:lnTo>
                </a:path>
                <a:path w="3769995" h="29844">
                  <a:moveTo>
                    <a:pt x="471189" y="29318"/>
                  </a:moveTo>
                  <a:lnTo>
                    <a:pt x="471189" y="0"/>
                  </a:lnTo>
                </a:path>
                <a:path w="3769995" h="29844">
                  <a:moveTo>
                    <a:pt x="523544" y="29318"/>
                  </a:moveTo>
                  <a:lnTo>
                    <a:pt x="523544" y="0"/>
                  </a:lnTo>
                </a:path>
                <a:path w="3769995" h="29844">
                  <a:moveTo>
                    <a:pt x="575898" y="29318"/>
                  </a:moveTo>
                  <a:lnTo>
                    <a:pt x="575898" y="0"/>
                  </a:lnTo>
                </a:path>
                <a:path w="3769995" h="29844">
                  <a:moveTo>
                    <a:pt x="628253" y="29318"/>
                  </a:moveTo>
                  <a:lnTo>
                    <a:pt x="628253" y="0"/>
                  </a:lnTo>
                </a:path>
                <a:path w="3769995" h="29844">
                  <a:moveTo>
                    <a:pt x="680607" y="29318"/>
                  </a:moveTo>
                  <a:lnTo>
                    <a:pt x="680607" y="0"/>
                  </a:lnTo>
                </a:path>
                <a:path w="3769995" h="29844">
                  <a:moveTo>
                    <a:pt x="732962" y="29318"/>
                  </a:moveTo>
                  <a:lnTo>
                    <a:pt x="732962" y="0"/>
                  </a:lnTo>
                </a:path>
                <a:path w="3769995" h="29844">
                  <a:moveTo>
                    <a:pt x="785316" y="29318"/>
                  </a:moveTo>
                  <a:lnTo>
                    <a:pt x="785316" y="0"/>
                  </a:lnTo>
                </a:path>
                <a:path w="3769995" h="29844">
                  <a:moveTo>
                    <a:pt x="837670" y="29318"/>
                  </a:moveTo>
                  <a:lnTo>
                    <a:pt x="837670" y="0"/>
                  </a:lnTo>
                </a:path>
                <a:path w="3769995" h="29844">
                  <a:moveTo>
                    <a:pt x="890025" y="29318"/>
                  </a:moveTo>
                  <a:lnTo>
                    <a:pt x="890025" y="0"/>
                  </a:lnTo>
                </a:path>
                <a:path w="3769995" h="29844">
                  <a:moveTo>
                    <a:pt x="942379" y="29318"/>
                  </a:moveTo>
                  <a:lnTo>
                    <a:pt x="942379" y="0"/>
                  </a:lnTo>
                </a:path>
                <a:path w="3769995" h="29844">
                  <a:moveTo>
                    <a:pt x="994734" y="29318"/>
                  </a:moveTo>
                  <a:lnTo>
                    <a:pt x="994734" y="0"/>
                  </a:lnTo>
                </a:path>
                <a:path w="3769995" h="29844">
                  <a:moveTo>
                    <a:pt x="1047088" y="29318"/>
                  </a:moveTo>
                  <a:lnTo>
                    <a:pt x="1047088" y="0"/>
                  </a:lnTo>
                </a:path>
                <a:path w="3769995" h="29844">
                  <a:moveTo>
                    <a:pt x="1099443" y="29318"/>
                  </a:moveTo>
                  <a:lnTo>
                    <a:pt x="1099443" y="0"/>
                  </a:lnTo>
                </a:path>
                <a:path w="3769995" h="29844">
                  <a:moveTo>
                    <a:pt x="1151797" y="29318"/>
                  </a:moveTo>
                  <a:lnTo>
                    <a:pt x="1151797" y="0"/>
                  </a:lnTo>
                </a:path>
                <a:path w="3769995" h="29844">
                  <a:moveTo>
                    <a:pt x="1204151" y="29318"/>
                  </a:moveTo>
                  <a:lnTo>
                    <a:pt x="1204151" y="0"/>
                  </a:lnTo>
                </a:path>
                <a:path w="3769995" h="29844">
                  <a:moveTo>
                    <a:pt x="1256506" y="29318"/>
                  </a:moveTo>
                  <a:lnTo>
                    <a:pt x="1256506" y="0"/>
                  </a:lnTo>
                </a:path>
                <a:path w="3769995" h="29844">
                  <a:moveTo>
                    <a:pt x="1308860" y="29318"/>
                  </a:moveTo>
                  <a:lnTo>
                    <a:pt x="1308860" y="0"/>
                  </a:lnTo>
                </a:path>
                <a:path w="3769995" h="29844">
                  <a:moveTo>
                    <a:pt x="1361447" y="29318"/>
                  </a:moveTo>
                  <a:lnTo>
                    <a:pt x="1361447" y="0"/>
                  </a:lnTo>
                </a:path>
                <a:path w="3769995" h="29844">
                  <a:moveTo>
                    <a:pt x="1413802" y="29318"/>
                  </a:moveTo>
                  <a:lnTo>
                    <a:pt x="1413802" y="0"/>
                  </a:lnTo>
                </a:path>
                <a:path w="3769995" h="29844">
                  <a:moveTo>
                    <a:pt x="1466156" y="29318"/>
                  </a:moveTo>
                  <a:lnTo>
                    <a:pt x="1466156" y="0"/>
                  </a:lnTo>
                </a:path>
                <a:path w="3769995" h="29844">
                  <a:moveTo>
                    <a:pt x="1518511" y="29318"/>
                  </a:moveTo>
                  <a:lnTo>
                    <a:pt x="1518511" y="0"/>
                  </a:lnTo>
                </a:path>
                <a:path w="3769995" h="29844">
                  <a:moveTo>
                    <a:pt x="1570865" y="29318"/>
                  </a:moveTo>
                  <a:lnTo>
                    <a:pt x="1570865" y="0"/>
                  </a:lnTo>
                </a:path>
                <a:path w="3769995" h="29844">
                  <a:moveTo>
                    <a:pt x="1623219" y="29318"/>
                  </a:moveTo>
                  <a:lnTo>
                    <a:pt x="1623219" y="0"/>
                  </a:lnTo>
                </a:path>
                <a:path w="3769995" h="29844">
                  <a:moveTo>
                    <a:pt x="1675574" y="29318"/>
                  </a:moveTo>
                  <a:lnTo>
                    <a:pt x="1675574" y="0"/>
                  </a:lnTo>
                </a:path>
                <a:path w="3769995" h="29844">
                  <a:moveTo>
                    <a:pt x="1727928" y="29318"/>
                  </a:moveTo>
                  <a:lnTo>
                    <a:pt x="1727928" y="0"/>
                  </a:lnTo>
                </a:path>
                <a:path w="3769995" h="29844">
                  <a:moveTo>
                    <a:pt x="1780283" y="29318"/>
                  </a:moveTo>
                  <a:lnTo>
                    <a:pt x="1780283" y="0"/>
                  </a:lnTo>
                </a:path>
                <a:path w="3769995" h="29844">
                  <a:moveTo>
                    <a:pt x="1832637" y="29318"/>
                  </a:moveTo>
                  <a:lnTo>
                    <a:pt x="1832637" y="0"/>
                  </a:lnTo>
                </a:path>
                <a:path w="3769995" h="29844">
                  <a:moveTo>
                    <a:pt x="1884992" y="29318"/>
                  </a:moveTo>
                  <a:lnTo>
                    <a:pt x="1884992" y="0"/>
                  </a:lnTo>
                </a:path>
                <a:path w="3769995" h="29844">
                  <a:moveTo>
                    <a:pt x="1937346" y="29318"/>
                  </a:moveTo>
                  <a:lnTo>
                    <a:pt x="1937346" y="0"/>
                  </a:lnTo>
                </a:path>
                <a:path w="3769995" h="29844">
                  <a:moveTo>
                    <a:pt x="1989700" y="29318"/>
                  </a:moveTo>
                  <a:lnTo>
                    <a:pt x="1989700" y="0"/>
                  </a:lnTo>
                </a:path>
                <a:path w="3769995" h="29844">
                  <a:moveTo>
                    <a:pt x="2042055" y="29318"/>
                  </a:moveTo>
                  <a:lnTo>
                    <a:pt x="2042055" y="0"/>
                  </a:lnTo>
                </a:path>
                <a:path w="3769995" h="29844">
                  <a:moveTo>
                    <a:pt x="2094409" y="29318"/>
                  </a:moveTo>
                  <a:lnTo>
                    <a:pt x="2094409" y="0"/>
                  </a:lnTo>
                </a:path>
                <a:path w="3769995" h="29844">
                  <a:moveTo>
                    <a:pt x="2146764" y="29318"/>
                  </a:moveTo>
                  <a:lnTo>
                    <a:pt x="2146764" y="0"/>
                  </a:lnTo>
                </a:path>
                <a:path w="3769995" h="29844">
                  <a:moveTo>
                    <a:pt x="2199118" y="29318"/>
                  </a:moveTo>
                  <a:lnTo>
                    <a:pt x="2199118" y="0"/>
                  </a:lnTo>
                </a:path>
                <a:path w="3769995" h="29844">
                  <a:moveTo>
                    <a:pt x="2251473" y="29318"/>
                  </a:moveTo>
                  <a:lnTo>
                    <a:pt x="2251473" y="0"/>
                  </a:lnTo>
                </a:path>
                <a:path w="3769995" h="29844">
                  <a:moveTo>
                    <a:pt x="2303827" y="29318"/>
                  </a:moveTo>
                  <a:lnTo>
                    <a:pt x="2303827" y="0"/>
                  </a:lnTo>
                </a:path>
                <a:path w="3769995" h="29844">
                  <a:moveTo>
                    <a:pt x="2356182" y="29318"/>
                  </a:moveTo>
                  <a:lnTo>
                    <a:pt x="2356182" y="0"/>
                  </a:lnTo>
                </a:path>
                <a:path w="3769995" h="29844">
                  <a:moveTo>
                    <a:pt x="2408536" y="29318"/>
                  </a:moveTo>
                  <a:lnTo>
                    <a:pt x="2408536" y="0"/>
                  </a:lnTo>
                </a:path>
                <a:path w="3769995" h="29844">
                  <a:moveTo>
                    <a:pt x="2460890" y="29318"/>
                  </a:moveTo>
                  <a:lnTo>
                    <a:pt x="2460890" y="0"/>
                  </a:lnTo>
                </a:path>
                <a:path w="3769995" h="29844">
                  <a:moveTo>
                    <a:pt x="2513245" y="29318"/>
                  </a:moveTo>
                  <a:lnTo>
                    <a:pt x="2513245" y="0"/>
                  </a:lnTo>
                </a:path>
                <a:path w="3769995" h="29844">
                  <a:moveTo>
                    <a:pt x="2565599" y="29318"/>
                  </a:moveTo>
                  <a:lnTo>
                    <a:pt x="2565599" y="0"/>
                  </a:lnTo>
                </a:path>
                <a:path w="3769995" h="29844">
                  <a:moveTo>
                    <a:pt x="2617954" y="29318"/>
                  </a:moveTo>
                  <a:lnTo>
                    <a:pt x="2617954" y="0"/>
                  </a:lnTo>
                </a:path>
                <a:path w="3769995" h="29844">
                  <a:moveTo>
                    <a:pt x="2670308" y="29318"/>
                  </a:moveTo>
                  <a:lnTo>
                    <a:pt x="2670308" y="0"/>
                  </a:lnTo>
                </a:path>
                <a:path w="3769995" h="29844">
                  <a:moveTo>
                    <a:pt x="2722663" y="29318"/>
                  </a:moveTo>
                  <a:lnTo>
                    <a:pt x="2722663" y="0"/>
                  </a:lnTo>
                </a:path>
                <a:path w="3769995" h="29844">
                  <a:moveTo>
                    <a:pt x="2775017" y="29318"/>
                  </a:moveTo>
                  <a:lnTo>
                    <a:pt x="2775017" y="0"/>
                  </a:lnTo>
                </a:path>
                <a:path w="3769995" h="29844">
                  <a:moveTo>
                    <a:pt x="2827371" y="29318"/>
                  </a:moveTo>
                  <a:lnTo>
                    <a:pt x="2827371" y="0"/>
                  </a:lnTo>
                </a:path>
                <a:path w="3769995" h="29844">
                  <a:moveTo>
                    <a:pt x="2879726" y="29318"/>
                  </a:moveTo>
                  <a:lnTo>
                    <a:pt x="2879726" y="0"/>
                  </a:lnTo>
                </a:path>
                <a:path w="3769995" h="29844">
                  <a:moveTo>
                    <a:pt x="2932080" y="29318"/>
                  </a:moveTo>
                  <a:lnTo>
                    <a:pt x="2932080" y="0"/>
                  </a:lnTo>
                </a:path>
                <a:path w="3769995" h="29844">
                  <a:moveTo>
                    <a:pt x="2984435" y="29318"/>
                  </a:moveTo>
                  <a:lnTo>
                    <a:pt x="2984435" y="0"/>
                  </a:lnTo>
                </a:path>
                <a:path w="3769995" h="29844">
                  <a:moveTo>
                    <a:pt x="3036789" y="29318"/>
                  </a:moveTo>
                  <a:lnTo>
                    <a:pt x="3036789" y="0"/>
                  </a:lnTo>
                </a:path>
                <a:path w="3769995" h="29844">
                  <a:moveTo>
                    <a:pt x="3089144" y="29318"/>
                  </a:moveTo>
                  <a:lnTo>
                    <a:pt x="3089144" y="0"/>
                  </a:lnTo>
                </a:path>
                <a:path w="3769995" h="29844">
                  <a:moveTo>
                    <a:pt x="3141498" y="29318"/>
                  </a:moveTo>
                  <a:lnTo>
                    <a:pt x="3141498" y="0"/>
                  </a:lnTo>
                </a:path>
                <a:path w="3769995" h="29844">
                  <a:moveTo>
                    <a:pt x="3193852" y="29318"/>
                  </a:moveTo>
                  <a:lnTo>
                    <a:pt x="3193852" y="0"/>
                  </a:lnTo>
                </a:path>
                <a:path w="3769995" h="29844">
                  <a:moveTo>
                    <a:pt x="3246207" y="29318"/>
                  </a:moveTo>
                  <a:lnTo>
                    <a:pt x="3246207" y="0"/>
                  </a:lnTo>
                </a:path>
                <a:path w="3769995" h="29844">
                  <a:moveTo>
                    <a:pt x="3298561" y="29318"/>
                  </a:moveTo>
                  <a:lnTo>
                    <a:pt x="3298561" y="0"/>
                  </a:lnTo>
                </a:path>
                <a:path w="3769995" h="29844">
                  <a:moveTo>
                    <a:pt x="3350916" y="29318"/>
                  </a:moveTo>
                  <a:lnTo>
                    <a:pt x="3350916" y="0"/>
                  </a:lnTo>
                </a:path>
                <a:path w="3769995" h="29844">
                  <a:moveTo>
                    <a:pt x="3403270" y="29318"/>
                  </a:moveTo>
                  <a:lnTo>
                    <a:pt x="3403270" y="0"/>
                  </a:lnTo>
                </a:path>
                <a:path w="3769995" h="29844">
                  <a:moveTo>
                    <a:pt x="3455625" y="29318"/>
                  </a:moveTo>
                  <a:lnTo>
                    <a:pt x="3455625" y="0"/>
                  </a:lnTo>
                </a:path>
                <a:path w="3769995" h="29844">
                  <a:moveTo>
                    <a:pt x="3507979" y="29318"/>
                  </a:moveTo>
                  <a:lnTo>
                    <a:pt x="3507979" y="0"/>
                  </a:lnTo>
                </a:path>
                <a:path w="3769995" h="29844">
                  <a:moveTo>
                    <a:pt x="3560333" y="29318"/>
                  </a:moveTo>
                  <a:lnTo>
                    <a:pt x="3560333" y="0"/>
                  </a:lnTo>
                </a:path>
                <a:path w="3769995" h="29844">
                  <a:moveTo>
                    <a:pt x="3612688" y="29318"/>
                  </a:moveTo>
                  <a:lnTo>
                    <a:pt x="3612688" y="0"/>
                  </a:lnTo>
                </a:path>
                <a:path w="3769995" h="29844">
                  <a:moveTo>
                    <a:pt x="3665042" y="29318"/>
                  </a:moveTo>
                  <a:lnTo>
                    <a:pt x="3665042" y="0"/>
                  </a:lnTo>
                </a:path>
                <a:path w="3769995" h="29844">
                  <a:moveTo>
                    <a:pt x="3717397" y="29318"/>
                  </a:moveTo>
                  <a:lnTo>
                    <a:pt x="3717397" y="0"/>
                  </a:lnTo>
                </a:path>
                <a:path w="3769995" h="29844">
                  <a:moveTo>
                    <a:pt x="3769751" y="29318"/>
                  </a:moveTo>
                  <a:lnTo>
                    <a:pt x="3769751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3" name="object 583" descr=""/>
            <p:cNvSpPr/>
            <p:nvPr/>
          </p:nvSpPr>
          <p:spPr>
            <a:xfrm>
              <a:off x="5103973" y="2823647"/>
              <a:ext cx="3839845" cy="395605"/>
            </a:xfrm>
            <a:custGeom>
              <a:avLst/>
              <a:gdLst/>
              <a:ahLst/>
              <a:cxnLst/>
              <a:rect l="l" t="t" r="r" b="b"/>
              <a:pathLst>
                <a:path w="3839845" h="395605">
                  <a:moveTo>
                    <a:pt x="0" y="0"/>
                  </a:moveTo>
                  <a:lnTo>
                    <a:pt x="0" y="395334"/>
                  </a:lnTo>
                </a:path>
                <a:path w="3839845" h="395605">
                  <a:moveTo>
                    <a:pt x="3839324" y="0"/>
                  </a:moveTo>
                  <a:lnTo>
                    <a:pt x="3839324" y="395334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4" name="object 584" descr=""/>
            <p:cNvSpPr/>
            <p:nvPr/>
          </p:nvSpPr>
          <p:spPr>
            <a:xfrm>
              <a:off x="8268508" y="2945342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69">
                  <a:moveTo>
                    <a:pt x="0" y="0"/>
                  </a:moveTo>
                  <a:lnTo>
                    <a:pt x="302492" y="0"/>
                  </a:lnTo>
                </a:path>
                <a:path w="302895" h="267969">
                  <a:moveTo>
                    <a:pt x="0" y="11634"/>
                  </a:moveTo>
                  <a:lnTo>
                    <a:pt x="302492" y="11634"/>
                  </a:lnTo>
                </a:path>
                <a:path w="302895" h="267969">
                  <a:moveTo>
                    <a:pt x="0" y="23268"/>
                  </a:moveTo>
                  <a:lnTo>
                    <a:pt x="302492" y="23268"/>
                  </a:lnTo>
                </a:path>
                <a:path w="302895" h="267969">
                  <a:moveTo>
                    <a:pt x="0" y="34902"/>
                  </a:moveTo>
                  <a:lnTo>
                    <a:pt x="302492" y="34902"/>
                  </a:lnTo>
                </a:path>
                <a:path w="302895" h="267969">
                  <a:moveTo>
                    <a:pt x="0" y="46537"/>
                  </a:moveTo>
                  <a:lnTo>
                    <a:pt x="302492" y="46537"/>
                  </a:lnTo>
                </a:path>
                <a:path w="302895" h="267969">
                  <a:moveTo>
                    <a:pt x="0" y="58171"/>
                  </a:moveTo>
                  <a:lnTo>
                    <a:pt x="302492" y="58171"/>
                  </a:lnTo>
                </a:path>
                <a:path w="302895" h="267969">
                  <a:moveTo>
                    <a:pt x="0" y="69805"/>
                  </a:moveTo>
                  <a:lnTo>
                    <a:pt x="302492" y="69805"/>
                  </a:lnTo>
                </a:path>
                <a:path w="302895" h="267969">
                  <a:moveTo>
                    <a:pt x="0" y="81440"/>
                  </a:moveTo>
                  <a:lnTo>
                    <a:pt x="302492" y="81440"/>
                  </a:lnTo>
                </a:path>
                <a:path w="302895" h="267969">
                  <a:moveTo>
                    <a:pt x="0" y="93074"/>
                  </a:moveTo>
                  <a:lnTo>
                    <a:pt x="302492" y="93074"/>
                  </a:lnTo>
                </a:path>
                <a:path w="302895" h="267969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69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69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69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69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69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69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69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69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69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69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69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69">
                  <a:moveTo>
                    <a:pt x="0" y="244553"/>
                  </a:moveTo>
                  <a:lnTo>
                    <a:pt x="302492" y="244553"/>
                  </a:lnTo>
                </a:path>
                <a:path w="302895" h="267969">
                  <a:moveTo>
                    <a:pt x="0" y="256187"/>
                  </a:moveTo>
                  <a:lnTo>
                    <a:pt x="302492" y="256187"/>
                  </a:lnTo>
                </a:path>
                <a:path w="302895" h="267969">
                  <a:moveTo>
                    <a:pt x="0" y="267821"/>
                  </a:moveTo>
                  <a:lnTo>
                    <a:pt x="302492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5" name="object 585" descr=""/>
            <p:cNvSpPr/>
            <p:nvPr/>
          </p:nvSpPr>
          <p:spPr>
            <a:xfrm>
              <a:off x="8268508" y="2933708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5" h="285750">
                  <a:moveTo>
                    <a:pt x="0" y="285273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6" name="object 586" descr=""/>
            <p:cNvSpPr/>
            <p:nvPr/>
          </p:nvSpPr>
          <p:spPr>
            <a:xfrm>
              <a:off x="7919478" y="2945342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69">
                  <a:moveTo>
                    <a:pt x="0" y="0"/>
                  </a:moveTo>
                  <a:lnTo>
                    <a:pt x="302492" y="0"/>
                  </a:lnTo>
                </a:path>
                <a:path w="302895" h="267969">
                  <a:moveTo>
                    <a:pt x="0" y="11634"/>
                  </a:moveTo>
                  <a:lnTo>
                    <a:pt x="302492" y="11634"/>
                  </a:lnTo>
                </a:path>
                <a:path w="302895" h="267969">
                  <a:moveTo>
                    <a:pt x="0" y="23268"/>
                  </a:moveTo>
                  <a:lnTo>
                    <a:pt x="302492" y="23268"/>
                  </a:lnTo>
                </a:path>
                <a:path w="302895" h="267969">
                  <a:moveTo>
                    <a:pt x="0" y="34902"/>
                  </a:moveTo>
                  <a:lnTo>
                    <a:pt x="302492" y="34902"/>
                  </a:lnTo>
                </a:path>
                <a:path w="302895" h="267969">
                  <a:moveTo>
                    <a:pt x="0" y="46537"/>
                  </a:moveTo>
                  <a:lnTo>
                    <a:pt x="302492" y="46537"/>
                  </a:lnTo>
                </a:path>
                <a:path w="302895" h="267969">
                  <a:moveTo>
                    <a:pt x="0" y="58171"/>
                  </a:moveTo>
                  <a:lnTo>
                    <a:pt x="302492" y="58171"/>
                  </a:lnTo>
                </a:path>
                <a:path w="302895" h="267969">
                  <a:moveTo>
                    <a:pt x="0" y="69805"/>
                  </a:moveTo>
                  <a:lnTo>
                    <a:pt x="302492" y="69805"/>
                  </a:lnTo>
                </a:path>
                <a:path w="302895" h="267969">
                  <a:moveTo>
                    <a:pt x="0" y="81440"/>
                  </a:moveTo>
                  <a:lnTo>
                    <a:pt x="302492" y="81440"/>
                  </a:lnTo>
                </a:path>
                <a:path w="302895" h="267969">
                  <a:moveTo>
                    <a:pt x="0" y="93074"/>
                  </a:moveTo>
                  <a:lnTo>
                    <a:pt x="302492" y="93074"/>
                  </a:lnTo>
                </a:path>
                <a:path w="302895" h="267969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69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69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69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69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69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69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69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69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69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69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69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69">
                  <a:moveTo>
                    <a:pt x="0" y="244553"/>
                  </a:moveTo>
                  <a:lnTo>
                    <a:pt x="302492" y="244553"/>
                  </a:lnTo>
                </a:path>
                <a:path w="302895" h="267969">
                  <a:moveTo>
                    <a:pt x="0" y="256187"/>
                  </a:moveTo>
                  <a:lnTo>
                    <a:pt x="302492" y="256187"/>
                  </a:lnTo>
                </a:path>
                <a:path w="302895" h="267969">
                  <a:moveTo>
                    <a:pt x="0" y="267821"/>
                  </a:moveTo>
                  <a:lnTo>
                    <a:pt x="302492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7" name="object 587" descr=""/>
            <p:cNvSpPr/>
            <p:nvPr/>
          </p:nvSpPr>
          <p:spPr>
            <a:xfrm>
              <a:off x="7919478" y="2933708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5" h="285750">
                  <a:moveTo>
                    <a:pt x="0" y="285273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8" name="object 588" descr=""/>
            <p:cNvSpPr/>
            <p:nvPr/>
          </p:nvSpPr>
          <p:spPr>
            <a:xfrm>
              <a:off x="7570448" y="2945342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69">
                  <a:moveTo>
                    <a:pt x="0" y="0"/>
                  </a:moveTo>
                  <a:lnTo>
                    <a:pt x="302492" y="0"/>
                  </a:lnTo>
                </a:path>
                <a:path w="302895" h="267969">
                  <a:moveTo>
                    <a:pt x="0" y="11634"/>
                  </a:moveTo>
                  <a:lnTo>
                    <a:pt x="302492" y="11634"/>
                  </a:lnTo>
                </a:path>
                <a:path w="302895" h="267969">
                  <a:moveTo>
                    <a:pt x="0" y="23268"/>
                  </a:moveTo>
                  <a:lnTo>
                    <a:pt x="302492" y="23268"/>
                  </a:lnTo>
                </a:path>
                <a:path w="302895" h="267969">
                  <a:moveTo>
                    <a:pt x="0" y="34902"/>
                  </a:moveTo>
                  <a:lnTo>
                    <a:pt x="302492" y="34902"/>
                  </a:lnTo>
                </a:path>
                <a:path w="302895" h="267969">
                  <a:moveTo>
                    <a:pt x="0" y="46537"/>
                  </a:moveTo>
                  <a:lnTo>
                    <a:pt x="302492" y="46537"/>
                  </a:lnTo>
                </a:path>
                <a:path w="302895" h="267969">
                  <a:moveTo>
                    <a:pt x="0" y="58171"/>
                  </a:moveTo>
                  <a:lnTo>
                    <a:pt x="302492" y="58171"/>
                  </a:lnTo>
                </a:path>
                <a:path w="302895" h="267969">
                  <a:moveTo>
                    <a:pt x="0" y="69805"/>
                  </a:moveTo>
                  <a:lnTo>
                    <a:pt x="302492" y="69805"/>
                  </a:lnTo>
                </a:path>
                <a:path w="302895" h="267969">
                  <a:moveTo>
                    <a:pt x="0" y="81440"/>
                  </a:moveTo>
                  <a:lnTo>
                    <a:pt x="302492" y="81440"/>
                  </a:lnTo>
                </a:path>
                <a:path w="302895" h="267969">
                  <a:moveTo>
                    <a:pt x="0" y="93074"/>
                  </a:moveTo>
                  <a:lnTo>
                    <a:pt x="302492" y="93074"/>
                  </a:lnTo>
                </a:path>
                <a:path w="302895" h="267969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69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69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69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69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69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69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69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69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69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69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69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69">
                  <a:moveTo>
                    <a:pt x="0" y="244553"/>
                  </a:moveTo>
                  <a:lnTo>
                    <a:pt x="302492" y="244553"/>
                  </a:lnTo>
                </a:path>
                <a:path w="302895" h="267969">
                  <a:moveTo>
                    <a:pt x="0" y="256187"/>
                  </a:moveTo>
                  <a:lnTo>
                    <a:pt x="302492" y="256187"/>
                  </a:lnTo>
                </a:path>
                <a:path w="302895" h="267969">
                  <a:moveTo>
                    <a:pt x="0" y="267821"/>
                  </a:moveTo>
                  <a:lnTo>
                    <a:pt x="302492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9" name="object 589" descr=""/>
            <p:cNvSpPr/>
            <p:nvPr/>
          </p:nvSpPr>
          <p:spPr>
            <a:xfrm>
              <a:off x="7570448" y="2933708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5" h="285750">
                  <a:moveTo>
                    <a:pt x="0" y="285273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0" name="object 590" descr=""/>
            <p:cNvSpPr/>
            <p:nvPr/>
          </p:nvSpPr>
          <p:spPr>
            <a:xfrm>
              <a:off x="7221419" y="2945342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69">
                  <a:moveTo>
                    <a:pt x="0" y="0"/>
                  </a:moveTo>
                  <a:lnTo>
                    <a:pt x="302492" y="0"/>
                  </a:lnTo>
                </a:path>
                <a:path w="302895" h="267969">
                  <a:moveTo>
                    <a:pt x="0" y="11634"/>
                  </a:moveTo>
                  <a:lnTo>
                    <a:pt x="302492" y="11634"/>
                  </a:lnTo>
                </a:path>
                <a:path w="302895" h="267969">
                  <a:moveTo>
                    <a:pt x="0" y="23268"/>
                  </a:moveTo>
                  <a:lnTo>
                    <a:pt x="302492" y="23268"/>
                  </a:lnTo>
                </a:path>
                <a:path w="302895" h="267969">
                  <a:moveTo>
                    <a:pt x="0" y="34902"/>
                  </a:moveTo>
                  <a:lnTo>
                    <a:pt x="302492" y="34902"/>
                  </a:lnTo>
                </a:path>
                <a:path w="302895" h="267969">
                  <a:moveTo>
                    <a:pt x="0" y="46537"/>
                  </a:moveTo>
                  <a:lnTo>
                    <a:pt x="302492" y="46537"/>
                  </a:lnTo>
                </a:path>
                <a:path w="302895" h="267969">
                  <a:moveTo>
                    <a:pt x="0" y="58171"/>
                  </a:moveTo>
                  <a:lnTo>
                    <a:pt x="302492" y="58171"/>
                  </a:lnTo>
                </a:path>
                <a:path w="302895" h="267969">
                  <a:moveTo>
                    <a:pt x="0" y="69805"/>
                  </a:moveTo>
                  <a:lnTo>
                    <a:pt x="302492" y="69805"/>
                  </a:lnTo>
                </a:path>
                <a:path w="302895" h="267969">
                  <a:moveTo>
                    <a:pt x="0" y="81440"/>
                  </a:moveTo>
                  <a:lnTo>
                    <a:pt x="302492" y="81440"/>
                  </a:lnTo>
                </a:path>
                <a:path w="302895" h="267969">
                  <a:moveTo>
                    <a:pt x="0" y="93074"/>
                  </a:moveTo>
                  <a:lnTo>
                    <a:pt x="302492" y="93074"/>
                  </a:lnTo>
                </a:path>
                <a:path w="302895" h="267969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69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69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69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69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69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69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69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69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69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69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69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69">
                  <a:moveTo>
                    <a:pt x="0" y="244553"/>
                  </a:moveTo>
                  <a:lnTo>
                    <a:pt x="302492" y="244553"/>
                  </a:lnTo>
                </a:path>
                <a:path w="302895" h="267969">
                  <a:moveTo>
                    <a:pt x="0" y="256187"/>
                  </a:moveTo>
                  <a:lnTo>
                    <a:pt x="302492" y="256187"/>
                  </a:lnTo>
                </a:path>
                <a:path w="302895" h="267969">
                  <a:moveTo>
                    <a:pt x="0" y="267821"/>
                  </a:moveTo>
                  <a:lnTo>
                    <a:pt x="302492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1" name="object 591" descr=""/>
            <p:cNvSpPr/>
            <p:nvPr/>
          </p:nvSpPr>
          <p:spPr>
            <a:xfrm>
              <a:off x="7221419" y="2933708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5" h="285750">
                  <a:moveTo>
                    <a:pt x="0" y="285273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2" name="object 592" descr=""/>
            <p:cNvSpPr/>
            <p:nvPr/>
          </p:nvSpPr>
          <p:spPr>
            <a:xfrm>
              <a:off x="6872390" y="2945342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69">
                  <a:moveTo>
                    <a:pt x="0" y="0"/>
                  </a:moveTo>
                  <a:lnTo>
                    <a:pt x="302492" y="0"/>
                  </a:lnTo>
                </a:path>
                <a:path w="302895" h="267969">
                  <a:moveTo>
                    <a:pt x="0" y="11634"/>
                  </a:moveTo>
                  <a:lnTo>
                    <a:pt x="302492" y="11634"/>
                  </a:lnTo>
                </a:path>
                <a:path w="302895" h="267969">
                  <a:moveTo>
                    <a:pt x="0" y="23268"/>
                  </a:moveTo>
                  <a:lnTo>
                    <a:pt x="302492" y="23268"/>
                  </a:lnTo>
                </a:path>
                <a:path w="302895" h="267969">
                  <a:moveTo>
                    <a:pt x="0" y="34902"/>
                  </a:moveTo>
                  <a:lnTo>
                    <a:pt x="302492" y="34902"/>
                  </a:lnTo>
                </a:path>
                <a:path w="302895" h="267969">
                  <a:moveTo>
                    <a:pt x="0" y="46537"/>
                  </a:moveTo>
                  <a:lnTo>
                    <a:pt x="302492" y="46537"/>
                  </a:lnTo>
                </a:path>
                <a:path w="302895" h="267969">
                  <a:moveTo>
                    <a:pt x="0" y="58171"/>
                  </a:moveTo>
                  <a:lnTo>
                    <a:pt x="302492" y="58171"/>
                  </a:lnTo>
                </a:path>
                <a:path w="302895" h="267969">
                  <a:moveTo>
                    <a:pt x="0" y="69805"/>
                  </a:moveTo>
                  <a:lnTo>
                    <a:pt x="302492" y="69805"/>
                  </a:lnTo>
                </a:path>
                <a:path w="302895" h="267969">
                  <a:moveTo>
                    <a:pt x="0" y="81440"/>
                  </a:moveTo>
                  <a:lnTo>
                    <a:pt x="302492" y="81440"/>
                  </a:lnTo>
                </a:path>
                <a:path w="302895" h="267969">
                  <a:moveTo>
                    <a:pt x="0" y="93074"/>
                  </a:moveTo>
                  <a:lnTo>
                    <a:pt x="302492" y="93074"/>
                  </a:lnTo>
                </a:path>
                <a:path w="302895" h="267969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69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69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69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69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69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69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69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69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69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69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69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69">
                  <a:moveTo>
                    <a:pt x="0" y="244553"/>
                  </a:moveTo>
                  <a:lnTo>
                    <a:pt x="302492" y="244553"/>
                  </a:lnTo>
                </a:path>
                <a:path w="302895" h="267969">
                  <a:moveTo>
                    <a:pt x="0" y="256187"/>
                  </a:moveTo>
                  <a:lnTo>
                    <a:pt x="302492" y="256187"/>
                  </a:lnTo>
                </a:path>
                <a:path w="302895" h="267969">
                  <a:moveTo>
                    <a:pt x="0" y="267821"/>
                  </a:moveTo>
                  <a:lnTo>
                    <a:pt x="302492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3" name="object 593" descr=""/>
            <p:cNvSpPr/>
            <p:nvPr/>
          </p:nvSpPr>
          <p:spPr>
            <a:xfrm>
              <a:off x="6872390" y="2933708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5" h="285750">
                  <a:moveTo>
                    <a:pt x="0" y="285273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4" name="object 594" descr=""/>
            <p:cNvSpPr/>
            <p:nvPr/>
          </p:nvSpPr>
          <p:spPr>
            <a:xfrm>
              <a:off x="6523360" y="2945342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69">
                  <a:moveTo>
                    <a:pt x="0" y="0"/>
                  </a:moveTo>
                  <a:lnTo>
                    <a:pt x="302492" y="0"/>
                  </a:lnTo>
                </a:path>
                <a:path w="302895" h="267969">
                  <a:moveTo>
                    <a:pt x="0" y="11634"/>
                  </a:moveTo>
                  <a:lnTo>
                    <a:pt x="302492" y="11634"/>
                  </a:lnTo>
                </a:path>
                <a:path w="302895" h="267969">
                  <a:moveTo>
                    <a:pt x="0" y="23268"/>
                  </a:moveTo>
                  <a:lnTo>
                    <a:pt x="302492" y="23268"/>
                  </a:lnTo>
                </a:path>
                <a:path w="302895" h="267969">
                  <a:moveTo>
                    <a:pt x="0" y="34902"/>
                  </a:moveTo>
                  <a:lnTo>
                    <a:pt x="302492" y="34902"/>
                  </a:lnTo>
                </a:path>
                <a:path w="302895" h="267969">
                  <a:moveTo>
                    <a:pt x="0" y="46537"/>
                  </a:moveTo>
                  <a:lnTo>
                    <a:pt x="302492" y="46537"/>
                  </a:lnTo>
                </a:path>
                <a:path w="302895" h="267969">
                  <a:moveTo>
                    <a:pt x="0" y="58171"/>
                  </a:moveTo>
                  <a:lnTo>
                    <a:pt x="302492" y="58171"/>
                  </a:lnTo>
                </a:path>
                <a:path w="302895" h="267969">
                  <a:moveTo>
                    <a:pt x="0" y="69805"/>
                  </a:moveTo>
                  <a:lnTo>
                    <a:pt x="302492" y="69805"/>
                  </a:lnTo>
                </a:path>
                <a:path w="302895" h="267969">
                  <a:moveTo>
                    <a:pt x="0" y="81440"/>
                  </a:moveTo>
                  <a:lnTo>
                    <a:pt x="302492" y="81440"/>
                  </a:lnTo>
                </a:path>
                <a:path w="302895" h="267969">
                  <a:moveTo>
                    <a:pt x="0" y="93074"/>
                  </a:moveTo>
                  <a:lnTo>
                    <a:pt x="302492" y="93074"/>
                  </a:lnTo>
                </a:path>
                <a:path w="302895" h="267969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69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69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69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69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69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69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69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69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69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69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69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69">
                  <a:moveTo>
                    <a:pt x="0" y="244553"/>
                  </a:moveTo>
                  <a:lnTo>
                    <a:pt x="302492" y="244553"/>
                  </a:lnTo>
                </a:path>
                <a:path w="302895" h="267969">
                  <a:moveTo>
                    <a:pt x="0" y="256187"/>
                  </a:moveTo>
                  <a:lnTo>
                    <a:pt x="302492" y="256187"/>
                  </a:lnTo>
                </a:path>
                <a:path w="302895" h="267969">
                  <a:moveTo>
                    <a:pt x="0" y="267821"/>
                  </a:moveTo>
                  <a:lnTo>
                    <a:pt x="302492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5" name="object 595" descr=""/>
            <p:cNvSpPr/>
            <p:nvPr/>
          </p:nvSpPr>
          <p:spPr>
            <a:xfrm>
              <a:off x="6523360" y="2933708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5" h="285750">
                  <a:moveTo>
                    <a:pt x="0" y="285273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6" name="object 596" descr=""/>
            <p:cNvSpPr/>
            <p:nvPr/>
          </p:nvSpPr>
          <p:spPr>
            <a:xfrm>
              <a:off x="6174330" y="2945342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69">
                  <a:moveTo>
                    <a:pt x="0" y="0"/>
                  </a:moveTo>
                  <a:lnTo>
                    <a:pt x="302492" y="0"/>
                  </a:lnTo>
                </a:path>
                <a:path w="302895" h="267969">
                  <a:moveTo>
                    <a:pt x="0" y="11634"/>
                  </a:moveTo>
                  <a:lnTo>
                    <a:pt x="302492" y="11634"/>
                  </a:lnTo>
                </a:path>
                <a:path w="302895" h="267969">
                  <a:moveTo>
                    <a:pt x="0" y="23268"/>
                  </a:moveTo>
                  <a:lnTo>
                    <a:pt x="302492" y="23268"/>
                  </a:lnTo>
                </a:path>
                <a:path w="302895" h="267969">
                  <a:moveTo>
                    <a:pt x="0" y="34902"/>
                  </a:moveTo>
                  <a:lnTo>
                    <a:pt x="302492" y="34902"/>
                  </a:lnTo>
                </a:path>
                <a:path w="302895" h="267969">
                  <a:moveTo>
                    <a:pt x="0" y="46537"/>
                  </a:moveTo>
                  <a:lnTo>
                    <a:pt x="302492" y="46537"/>
                  </a:lnTo>
                </a:path>
                <a:path w="302895" h="267969">
                  <a:moveTo>
                    <a:pt x="0" y="58171"/>
                  </a:moveTo>
                  <a:lnTo>
                    <a:pt x="302492" y="58171"/>
                  </a:lnTo>
                </a:path>
                <a:path w="302895" h="267969">
                  <a:moveTo>
                    <a:pt x="0" y="69805"/>
                  </a:moveTo>
                  <a:lnTo>
                    <a:pt x="302492" y="69805"/>
                  </a:lnTo>
                </a:path>
                <a:path w="302895" h="267969">
                  <a:moveTo>
                    <a:pt x="0" y="81440"/>
                  </a:moveTo>
                  <a:lnTo>
                    <a:pt x="302492" y="81440"/>
                  </a:lnTo>
                </a:path>
                <a:path w="302895" h="267969">
                  <a:moveTo>
                    <a:pt x="0" y="93074"/>
                  </a:moveTo>
                  <a:lnTo>
                    <a:pt x="302492" y="93074"/>
                  </a:lnTo>
                </a:path>
                <a:path w="302895" h="267969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69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69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69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69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69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69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69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69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69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69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69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69">
                  <a:moveTo>
                    <a:pt x="0" y="244553"/>
                  </a:moveTo>
                  <a:lnTo>
                    <a:pt x="302492" y="244553"/>
                  </a:lnTo>
                </a:path>
                <a:path w="302895" h="267969">
                  <a:moveTo>
                    <a:pt x="0" y="256187"/>
                  </a:moveTo>
                  <a:lnTo>
                    <a:pt x="302492" y="256187"/>
                  </a:lnTo>
                </a:path>
                <a:path w="302895" h="267969">
                  <a:moveTo>
                    <a:pt x="0" y="267821"/>
                  </a:moveTo>
                  <a:lnTo>
                    <a:pt x="302492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7" name="object 597" descr=""/>
            <p:cNvSpPr/>
            <p:nvPr/>
          </p:nvSpPr>
          <p:spPr>
            <a:xfrm>
              <a:off x="6174330" y="2933708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5" h="285750">
                  <a:moveTo>
                    <a:pt x="0" y="285273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8" name="object 598" descr=""/>
            <p:cNvSpPr/>
            <p:nvPr/>
          </p:nvSpPr>
          <p:spPr>
            <a:xfrm>
              <a:off x="5825301" y="2945342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69">
                  <a:moveTo>
                    <a:pt x="0" y="0"/>
                  </a:moveTo>
                  <a:lnTo>
                    <a:pt x="302492" y="0"/>
                  </a:lnTo>
                </a:path>
                <a:path w="302895" h="267969">
                  <a:moveTo>
                    <a:pt x="0" y="11634"/>
                  </a:moveTo>
                  <a:lnTo>
                    <a:pt x="302492" y="11634"/>
                  </a:lnTo>
                </a:path>
                <a:path w="302895" h="267969">
                  <a:moveTo>
                    <a:pt x="0" y="23268"/>
                  </a:moveTo>
                  <a:lnTo>
                    <a:pt x="302492" y="23268"/>
                  </a:lnTo>
                </a:path>
                <a:path w="302895" h="267969">
                  <a:moveTo>
                    <a:pt x="0" y="34902"/>
                  </a:moveTo>
                  <a:lnTo>
                    <a:pt x="302492" y="34902"/>
                  </a:lnTo>
                </a:path>
                <a:path w="302895" h="267969">
                  <a:moveTo>
                    <a:pt x="0" y="46537"/>
                  </a:moveTo>
                  <a:lnTo>
                    <a:pt x="302492" y="46537"/>
                  </a:lnTo>
                </a:path>
                <a:path w="302895" h="267969">
                  <a:moveTo>
                    <a:pt x="0" y="58171"/>
                  </a:moveTo>
                  <a:lnTo>
                    <a:pt x="302492" y="58171"/>
                  </a:lnTo>
                </a:path>
                <a:path w="302895" h="267969">
                  <a:moveTo>
                    <a:pt x="0" y="69805"/>
                  </a:moveTo>
                  <a:lnTo>
                    <a:pt x="302492" y="69805"/>
                  </a:lnTo>
                </a:path>
                <a:path w="302895" h="267969">
                  <a:moveTo>
                    <a:pt x="0" y="81440"/>
                  </a:moveTo>
                  <a:lnTo>
                    <a:pt x="302492" y="81440"/>
                  </a:lnTo>
                </a:path>
                <a:path w="302895" h="267969">
                  <a:moveTo>
                    <a:pt x="0" y="93074"/>
                  </a:moveTo>
                  <a:lnTo>
                    <a:pt x="302492" y="93074"/>
                  </a:lnTo>
                </a:path>
                <a:path w="302895" h="267969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69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69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69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69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69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69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69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69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69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69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69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69">
                  <a:moveTo>
                    <a:pt x="0" y="244553"/>
                  </a:moveTo>
                  <a:lnTo>
                    <a:pt x="302492" y="244553"/>
                  </a:lnTo>
                </a:path>
                <a:path w="302895" h="267969">
                  <a:moveTo>
                    <a:pt x="0" y="256187"/>
                  </a:moveTo>
                  <a:lnTo>
                    <a:pt x="302492" y="256187"/>
                  </a:lnTo>
                </a:path>
                <a:path w="302895" h="267969">
                  <a:moveTo>
                    <a:pt x="0" y="267821"/>
                  </a:moveTo>
                  <a:lnTo>
                    <a:pt x="302492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9" name="object 599" descr=""/>
            <p:cNvSpPr/>
            <p:nvPr/>
          </p:nvSpPr>
          <p:spPr>
            <a:xfrm>
              <a:off x="5825301" y="2933708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5" h="285750">
                  <a:moveTo>
                    <a:pt x="0" y="285273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0" name="object 600" descr=""/>
            <p:cNvSpPr/>
            <p:nvPr/>
          </p:nvSpPr>
          <p:spPr>
            <a:xfrm>
              <a:off x="5476271" y="2945342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69">
                  <a:moveTo>
                    <a:pt x="0" y="0"/>
                  </a:moveTo>
                  <a:lnTo>
                    <a:pt x="302492" y="0"/>
                  </a:lnTo>
                </a:path>
                <a:path w="302895" h="267969">
                  <a:moveTo>
                    <a:pt x="0" y="11634"/>
                  </a:moveTo>
                  <a:lnTo>
                    <a:pt x="302492" y="11634"/>
                  </a:lnTo>
                </a:path>
                <a:path w="302895" h="267969">
                  <a:moveTo>
                    <a:pt x="0" y="23268"/>
                  </a:moveTo>
                  <a:lnTo>
                    <a:pt x="302492" y="23268"/>
                  </a:lnTo>
                </a:path>
                <a:path w="302895" h="267969">
                  <a:moveTo>
                    <a:pt x="0" y="34902"/>
                  </a:moveTo>
                  <a:lnTo>
                    <a:pt x="302492" y="34902"/>
                  </a:lnTo>
                </a:path>
                <a:path w="302895" h="267969">
                  <a:moveTo>
                    <a:pt x="0" y="46537"/>
                  </a:moveTo>
                  <a:lnTo>
                    <a:pt x="302492" y="46537"/>
                  </a:lnTo>
                </a:path>
                <a:path w="302895" h="267969">
                  <a:moveTo>
                    <a:pt x="0" y="58171"/>
                  </a:moveTo>
                  <a:lnTo>
                    <a:pt x="302492" y="58171"/>
                  </a:lnTo>
                </a:path>
                <a:path w="302895" h="267969">
                  <a:moveTo>
                    <a:pt x="0" y="69805"/>
                  </a:moveTo>
                  <a:lnTo>
                    <a:pt x="302492" y="69805"/>
                  </a:lnTo>
                </a:path>
                <a:path w="302895" h="267969">
                  <a:moveTo>
                    <a:pt x="0" y="81440"/>
                  </a:moveTo>
                  <a:lnTo>
                    <a:pt x="302492" y="81440"/>
                  </a:lnTo>
                </a:path>
                <a:path w="302895" h="267969">
                  <a:moveTo>
                    <a:pt x="0" y="93074"/>
                  </a:moveTo>
                  <a:lnTo>
                    <a:pt x="302492" y="93074"/>
                  </a:lnTo>
                </a:path>
                <a:path w="302895" h="267969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69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69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69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69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69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69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69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69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69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69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69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69">
                  <a:moveTo>
                    <a:pt x="0" y="244553"/>
                  </a:moveTo>
                  <a:lnTo>
                    <a:pt x="302492" y="244553"/>
                  </a:lnTo>
                </a:path>
                <a:path w="302895" h="267969">
                  <a:moveTo>
                    <a:pt x="0" y="256187"/>
                  </a:moveTo>
                  <a:lnTo>
                    <a:pt x="302492" y="256187"/>
                  </a:lnTo>
                </a:path>
                <a:path w="302895" h="267969">
                  <a:moveTo>
                    <a:pt x="0" y="267821"/>
                  </a:moveTo>
                  <a:lnTo>
                    <a:pt x="302492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1" name="object 601" descr=""/>
            <p:cNvSpPr/>
            <p:nvPr/>
          </p:nvSpPr>
          <p:spPr>
            <a:xfrm>
              <a:off x="5476271" y="2933708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5" h="285750">
                  <a:moveTo>
                    <a:pt x="0" y="285273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2" name="object 602" descr=""/>
            <p:cNvSpPr/>
            <p:nvPr/>
          </p:nvSpPr>
          <p:spPr>
            <a:xfrm>
              <a:off x="5150510" y="2945342"/>
              <a:ext cx="279400" cy="267970"/>
            </a:xfrm>
            <a:custGeom>
              <a:avLst/>
              <a:gdLst/>
              <a:ahLst/>
              <a:cxnLst/>
              <a:rect l="l" t="t" r="r" b="b"/>
              <a:pathLst>
                <a:path w="279400" h="267969">
                  <a:moveTo>
                    <a:pt x="0" y="0"/>
                  </a:moveTo>
                  <a:lnTo>
                    <a:pt x="279223" y="0"/>
                  </a:lnTo>
                </a:path>
                <a:path w="279400" h="267969">
                  <a:moveTo>
                    <a:pt x="0" y="11634"/>
                  </a:moveTo>
                  <a:lnTo>
                    <a:pt x="279223" y="11634"/>
                  </a:lnTo>
                </a:path>
                <a:path w="279400" h="267969">
                  <a:moveTo>
                    <a:pt x="0" y="23268"/>
                  </a:moveTo>
                  <a:lnTo>
                    <a:pt x="279223" y="23268"/>
                  </a:lnTo>
                </a:path>
                <a:path w="279400" h="267969">
                  <a:moveTo>
                    <a:pt x="0" y="34902"/>
                  </a:moveTo>
                  <a:lnTo>
                    <a:pt x="279223" y="34902"/>
                  </a:lnTo>
                </a:path>
                <a:path w="279400" h="267969">
                  <a:moveTo>
                    <a:pt x="0" y="46537"/>
                  </a:moveTo>
                  <a:lnTo>
                    <a:pt x="279223" y="46537"/>
                  </a:lnTo>
                </a:path>
                <a:path w="279400" h="267969">
                  <a:moveTo>
                    <a:pt x="0" y="58171"/>
                  </a:moveTo>
                  <a:lnTo>
                    <a:pt x="279223" y="58171"/>
                  </a:lnTo>
                </a:path>
                <a:path w="279400" h="267969">
                  <a:moveTo>
                    <a:pt x="0" y="69805"/>
                  </a:moveTo>
                  <a:lnTo>
                    <a:pt x="279223" y="69805"/>
                  </a:lnTo>
                </a:path>
                <a:path w="279400" h="267969">
                  <a:moveTo>
                    <a:pt x="0" y="81440"/>
                  </a:moveTo>
                  <a:lnTo>
                    <a:pt x="279223" y="81440"/>
                  </a:lnTo>
                </a:path>
                <a:path w="279400" h="267969">
                  <a:moveTo>
                    <a:pt x="0" y="93074"/>
                  </a:moveTo>
                  <a:lnTo>
                    <a:pt x="279223" y="93074"/>
                  </a:lnTo>
                </a:path>
                <a:path w="279400" h="267969">
                  <a:moveTo>
                    <a:pt x="0" y="104708"/>
                  </a:moveTo>
                  <a:lnTo>
                    <a:pt x="279223" y="104708"/>
                  </a:lnTo>
                </a:path>
                <a:path w="279400" h="267969">
                  <a:moveTo>
                    <a:pt x="0" y="116343"/>
                  </a:moveTo>
                  <a:lnTo>
                    <a:pt x="279223" y="116343"/>
                  </a:lnTo>
                </a:path>
                <a:path w="279400" h="267969">
                  <a:moveTo>
                    <a:pt x="0" y="127977"/>
                  </a:moveTo>
                  <a:lnTo>
                    <a:pt x="279223" y="127977"/>
                  </a:lnTo>
                </a:path>
                <a:path w="279400" h="267969">
                  <a:moveTo>
                    <a:pt x="0" y="139611"/>
                  </a:moveTo>
                  <a:lnTo>
                    <a:pt x="279223" y="139611"/>
                  </a:lnTo>
                </a:path>
                <a:path w="279400" h="267969">
                  <a:moveTo>
                    <a:pt x="0" y="151246"/>
                  </a:moveTo>
                  <a:lnTo>
                    <a:pt x="279223" y="151246"/>
                  </a:lnTo>
                </a:path>
                <a:path w="279400" h="267969">
                  <a:moveTo>
                    <a:pt x="0" y="162880"/>
                  </a:moveTo>
                  <a:lnTo>
                    <a:pt x="279223" y="162880"/>
                  </a:lnTo>
                </a:path>
                <a:path w="279400" h="267969">
                  <a:moveTo>
                    <a:pt x="0" y="174514"/>
                  </a:moveTo>
                  <a:lnTo>
                    <a:pt x="279223" y="174514"/>
                  </a:lnTo>
                </a:path>
                <a:path w="279400" h="267969">
                  <a:moveTo>
                    <a:pt x="0" y="186149"/>
                  </a:moveTo>
                  <a:lnTo>
                    <a:pt x="279223" y="186149"/>
                  </a:lnTo>
                </a:path>
                <a:path w="279400" h="267969">
                  <a:moveTo>
                    <a:pt x="0" y="197783"/>
                  </a:moveTo>
                  <a:lnTo>
                    <a:pt x="279223" y="197783"/>
                  </a:lnTo>
                </a:path>
                <a:path w="279400" h="267969">
                  <a:moveTo>
                    <a:pt x="0" y="209417"/>
                  </a:moveTo>
                  <a:lnTo>
                    <a:pt x="279223" y="209417"/>
                  </a:lnTo>
                </a:path>
                <a:path w="279400" h="267969">
                  <a:moveTo>
                    <a:pt x="0" y="221052"/>
                  </a:moveTo>
                  <a:lnTo>
                    <a:pt x="279223" y="221052"/>
                  </a:lnTo>
                </a:path>
                <a:path w="279400" h="267969">
                  <a:moveTo>
                    <a:pt x="0" y="232686"/>
                  </a:moveTo>
                  <a:lnTo>
                    <a:pt x="279223" y="232686"/>
                  </a:lnTo>
                </a:path>
                <a:path w="279400" h="267969">
                  <a:moveTo>
                    <a:pt x="0" y="244553"/>
                  </a:moveTo>
                  <a:lnTo>
                    <a:pt x="279223" y="244553"/>
                  </a:lnTo>
                </a:path>
                <a:path w="279400" h="267969">
                  <a:moveTo>
                    <a:pt x="0" y="256187"/>
                  </a:moveTo>
                  <a:lnTo>
                    <a:pt x="279223" y="256187"/>
                  </a:lnTo>
                </a:path>
                <a:path w="279400" h="267969">
                  <a:moveTo>
                    <a:pt x="0" y="267821"/>
                  </a:moveTo>
                  <a:lnTo>
                    <a:pt x="279223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3" name="object 603" descr=""/>
            <p:cNvSpPr/>
            <p:nvPr/>
          </p:nvSpPr>
          <p:spPr>
            <a:xfrm>
              <a:off x="5150510" y="2933708"/>
              <a:ext cx="279400" cy="285750"/>
            </a:xfrm>
            <a:custGeom>
              <a:avLst/>
              <a:gdLst/>
              <a:ahLst/>
              <a:cxnLst/>
              <a:rect l="l" t="t" r="r" b="b"/>
              <a:pathLst>
                <a:path w="279400" h="285750">
                  <a:moveTo>
                    <a:pt x="0" y="285273"/>
                  </a:moveTo>
                  <a:lnTo>
                    <a:pt x="0" y="0"/>
                  </a:lnTo>
                  <a:lnTo>
                    <a:pt x="279223" y="0"/>
                  </a:lnTo>
                  <a:lnTo>
                    <a:pt x="279223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4" name="object 604" descr=""/>
            <p:cNvSpPr/>
            <p:nvPr/>
          </p:nvSpPr>
          <p:spPr>
            <a:xfrm>
              <a:off x="8617537" y="2945342"/>
              <a:ext cx="279400" cy="267970"/>
            </a:xfrm>
            <a:custGeom>
              <a:avLst/>
              <a:gdLst/>
              <a:ahLst/>
              <a:cxnLst/>
              <a:rect l="l" t="t" r="r" b="b"/>
              <a:pathLst>
                <a:path w="279400" h="267969">
                  <a:moveTo>
                    <a:pt x="0" y="0"/>
                  </a:moveTo>
                  <a:lnTo>
                    <a:pt x="279223" y="0"/>
                  </a:lnTo>
                </a:path>
                <a:path w="279400" h="267969">
                  <a:moveTo>
                    <a:pt x="0" y="11634"/>
                  </a:moveTo>
                  <a:lnTo>
                    <a:pt x="279223" y="11634"/>
                  </a:lnTo>
                </a:path>
                <a:path w="279400" h="267969">
                  <a:moveTo>
                    <a:pt x="0" y="23268"/>
                  </a:moveTo>
                  <a:lnTo>
                    <a:pt x="279223" y="23268"/>
                  </a:lnTo>
                </a:path>
                <a:path w="279400" h="267969">
                  <a:moveTo>
                    <a:pt x="0" y="34902"/>
                  </a:moveTo>
                  <a:lnTo>
                    <a:pt x="279223" y="34902"/>
                  </a:lnTo>
                </a:path>
                <a:path w="279400" h="267969">
                  <a:moveTo>
                    <a:pt x="0" y="46537"/>
                  </a:moveTo>
                  <a:lnTo>
                    <a:pt x="279223" y="46537"/>
                  </a:lnTo>
                </a:path>
                <a:path w="279400" h="267969">
                  <a:moveTo>
                    <a:pt x="0" y="58171"/>
                  </a:moveTo>
                  <a:lnTo>
                    <a:pt x="279223" y="58171"/>
                  </a:lnTo>
                </a:path>
                <a:path w="279400" h="267969">
                  <a:moveTo>
                    <a:pt x="0" y="69805"/>
                  </a:moveTo>
                  <a:lnTo>
                    <a:pt x="279223" y="69805"/>
                  </a:lnTo>
                </a:path>
                <a:path w="279400" h="267969">
                  <a:moveTo>
                    <a:pt x="0" y="81440"/>
                  </a:moveTo>
                  <a:lnTo>
                    <a:pt x="279223" y="81440"/>
                  </a:lnTo>
                </a:path>
                <a:path w="279400" h="267969">
                  <a:moveTo>
                    <a:pt x="0" y="93074"/>
                  </a:moveTo>
                  <a:lnTo>
                    <a:pt x="279223" y="93074"/>
                  </a:lnTo>
                </a:path>
                <a:path w="279400" h="267969">
                  <a:moveTo>
                    <a:pt x="0" y="104708"/>
                  </a:moveTo>
                  <a:lnTo>
                    <a:pt x="279223" y="104708"/>
                  </a:lnTo>
                </a:path>
                <a:path w="279400" h="267969">
                  <a:moveTo>
                    <a:pt x="0" y="116343"/>
                  </a:moveTo>
                  <a:lnTo>
                    <a:pt x="279223" y="116343"/>
                  </a:lnTo>
                </a:path>
                <a:path w="279400" h="267969">
                  <a:moveTo>
                    <a:pt x="0" y="127977"/>
                  </a:moveTo>
                  <a:lnTo>
                    <a:pt x="279223" y="127977"/>
                  </a:lnTo>
                </a:path>
                <a:path w="279400" h="267969">
                  <a:moveTo>
                    <a:pt x="0" y="139611"/>
                  </a:moveTo>
                  <a:lnTo>
                    <a:pt x="279223" y="139611"/>
                  </a:lnTo>
                </a:path>
                <a:path w="279400" h="267969">
                  <a:moveTo>
                    <a:pt x="0" y="151246"/>
                  </a:moveTo>
                  <a:lnTo>
                    <a:pt x="279223" y="151246"/>
                  </a:lnTo>
                </a:path>
                <a:path w="279400" h="267969">
                  <a:moveTo>
                    <a:pt x="0" y="162880"/>
                  </a:moveTo>
                  <a:lnTo>
                    <a:pt x="279223" y="162880"/>
                  </a:lnTo>
                </a:path>
                <a:path w="279400" h="267969">
                  <a:moveTo>
                    <a:pt x="0" y="174514"/>
                  </a:moveTo>
                  <a:lnTo>
                    <a:pt x="279223" y="174514"/>
                  </a:lnTo>
                </a:path>
                <a:path w="279400" h="267969">
                  <a:moveTo>
                    <a:pt x="0" y="186149"/>
                  </a:moveTo>
                  <a:lnTo>
                    <a:pt x="279223" y="186149"/>
                  </a:lnTo>
                </a:path>
                <a:path w="279400" h="267969">
                  <a:moveTo>
                    <a:pt x="0" y="197783"/>
                  </a:moveTo>
                  <a:lnTo>
                    <a:pt x="279223" y="197783"/>
                  </a:lnTo>
                </a:path>
                <a:path w="279400" h="267969">
                  <a:moveTo>
                    <a:pt x="0" y="209417"/>
                  </a:moveTo>
                  <a:lnTo>
                    <a:pt x="279223" y="209417"/>
                  </a:lnTo>
                </a:path>
                <a:path w="279400" h="267969">
                  <a:moveTo>
                    <a:pt x="0" y="221052"/>
                  </a:moveTo>
                  <a:lnTo>
                    <a:pt x="279223" y="221052"/>
                  </a:lnTo>
                </a:path>
                <a:path w="279400" h="267969">
                  <a:moveTo>
                    <a:pt x="0" y="232686"/>
                  </a:moveTo>
                  <a:lnTo>
                    <a:pt x="279223" y="232686"/>
                  </a:lnTo>
                </a:path>
                <a:path w="279400" h="267969">
                  <a:moveTo>
                    <a:pt x="0" y="244553"/>
                  </a:moveTo>
                  <a:lnTo>
                    <a:pt x="279223" y="244553"/>
                  </a:lnTo>
                </a:path>
                <a:path w="279400" h="267969">
                  <a:moveTo>
                    <a:pt x="0" y="256187"/>
                  </a:moveTo>
                  <a:lnTo>
                    <a:pt x="279223" y="256187"/>
                  </a:lnTo>
                </a:path>
                <a:path w="279400" h="267969">
                  <a:moveTo>
                    <a:pt x="0" y="267821"/>
                  </a:moveTo>
                  <a:lnTo>
                    <a:pt x="279223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5" name="object 605" descr=""/>
            <p:cNvSpPr/>
            <p:nvPr/>
          </p:nvSpPr>
          <p:spPr>
            <a:xfrm>
              <a:off x="8617537" y="2933708"/>
              <a:ext cx="279400" cy="285750"/>
            </a:xfrm>
            <a:custGeom>
              <a:avLst/>
              <a:gdLst/>
              <a:ahLst/>
              <a:cxnLst/>
              <a:rect l="l" t="t" r="r" b="b"/>
              <a:pathLst>
                <a:path w="279400" h="285750">
                  <a:moveTo>
                    <a:pt x="0" y="285273"/>
                  </a:moveTo>
                  <a:lnTo>
                    <a:pt x="0" y="0"/>
                  </a:lnTo>
                  <a:lnTo>
                    <a:pt x="279223" y="0"/>
                  </a:lnTo>
                  <a:lnTo>
                    <a:pt x="279223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6" name="object 606" descr=""/>
            <p:cNvSpPr/>
            <p:nvPr/>
          </p:nvSpPr>
          <p:spPr>
            <a:xfrm>
              <a:off x="5103973" y="2823647"/>
              <a:ext cx="3839845" cy="0"/>
            </a:xfrm>
            <a:custGeom>
              <a:avLst/>
              <a:gdLst/>
              <a:ahLst/>
              <a:cxnLst/>
              <a:rect l="l" t="t" r="r" b="b"/>
              <a:pathLst>
                <a:path w="3839845" h="0">
                  <a:moveTo>
                    <a:pt x="3839324" y="0"/>
                  </a:moveTo>
                  <a:lnTo>
                    <a:pt x="0" y="0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7" name="object 607" descr=""/>
            <p:cNvSpPr/>
            <p:nvPr/>
          </p:nvSpPr>
          <p:spPr>
            <a:xfrm>
              <a:off x="5103973" y="2852966"/>
              <a:ext cx="3839845" cy="33655"/>
            </a:xfrm>
            <a:custGeom>
              <a:avLst/>
              <a:gdLst/>
              <a:ahLst/>
              <a:cxnLst/>
              <a:rect l="l" t="t" r="r" b="b"/>
              <a:pathLst>
                <a:path w="3839845" h="33655">
                  <a:moveTo>
                    <a:pt x="3839324" y="0"/>
                  </a:moveTo>
                  <a:lnTo>
                    <a:pt x="0" y="0"/>
                  </a:lnTo>
                </a:path>
                <a:path w="3839845" h="33655">
                  <a:moveTo>
                    <a:pt x="3839324" y="6515"/>
                  </a:moveTo>
                  <a:lnTo>
                    <a:pt x="0" y="6515"/>
                  </a:lnTo>
                </a:path>
                <a:path w="3839845" h="33655">
                  <a:moveTo>
                    <a:pt x="3839324" y="15357"/>
                  </a:moveTo>
                  <a:lnTo>
                    <a:pt x="0" y="15357"/>
                  </a:lnTo>
                </a:path>
                <a:path w="3839845" h="33655">
                  <a:moveTo>
                    <a:pt x="3839324" y="33274"/>
                  </a:moveTo>
                  <a:lnTo>
                    <a:pt x="0" y="3327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8" name="object 608" descr=""/>
            <p:cNvSpPr/>
            <p:nvPr/>
          </p:nvSpPr>
          <p:spPr>
            <a:xfrm>
              <a:off x="5158654" y="2823647"/>
              <a:ext cx="3769995" cy="29845"/>
            </a:xfrm>
            <a:custGeom>
              <a:avLst/>
              <a:gdLst/>
              <a:ahLst/>
              <a:cxnLst/>
              <a:rect l="l" t="t" r="r" b="b"/>
              <a:pathLst>
                <a:path w="3769995" h="29844">
                  <a:moveTo>
                    <a:pt x="0" y="29318"/>
                  </a:moveTo>
                  <a:lnTo>
                    <a:pt x="0" y="0"/>
                  </a:lnTo>
                </a:path>
                <a:path w="3769995" h="29844">
                  <a:moveTo>
                    <a:pt x="52354" y="29318"/>
                  </a:moveTo>
                  <a:lnTo>
                    <a:pt x="52354" y="0"/>
                  </a:lnTo>
                </a:path>
                <a:path w="3769995" h="29844">
                  <a:moveTo>
                    <a:pt x="104708" y="29318"/>
                  </a:moveTo>
                  <a:lnTo>
                    <a:pt x="104708" y="0"/>
                  </a:lnTo>
                </a:path>
                <a:path w="3769995" h="29844">
                  <a:moveTo>
                    <a:pt x="157063" y="29318"/>
                  </a:moveTo>
                  <a:lnTo>
                    <a:pt x="157063" y="0"/>
                  </a:lnTo>
                </a:path>
                <a:path w="3769995" h="29844">
                  <a:moveTo>
                    <a:pt x="209417" y="29318"/>
                  </a:moveTo>
                  <a:lnTo>
                    <a:pt x="209417" y="0"/>
                  </a:lnTo>
                </a:path>
                <a:path w="3769995" h="29844">
                  <a:moveTo>
                    <a:pt x="261772" y="29318"/>
                  </a:moveTo>
                  <a:lnTo>
                    <a:pt x="261772" y="0"/>
                  </a:lnTo>
                </a:path>
                <a:path w="3769995" h="29844">
                  <a:moveTo>
                    <a:pt x="314126" y="29318"/>
                  </a:moveTo>
                  <a:lnTo>
                    <a:pt x="314126" y="0"/>
                  </a:lnTo>
                </a:path>
                <a:path w="3769995" h="29844">
                  <a:moveTo>
                    <a:pt x="366481" y="29318"/>
                  </a:moveTo>
                  <a:lnTo>
                    <a:pt x="366481" y="0"/>
                  </a:lnTo>
                </a:path>
                <a:path w="3769995" h="29844">
                  <a:moveTo>
                    <a:pt x="418835" y="29318"/>
                  </a:moveTo>
                  <a:lnTo>
                    <a:pt x="418835" y="0"/>
                  </a:lnTo>
                </a:path>
                <a:path w="3769995" h="29844">
                  <a:moveTo>
                    <a:pt x="471189" y="29318"/>
                  </a:moveTo>
                  <a:lnTo>
                    <a:pt x="471189" y="0"/>
                  </a:lnTo>
                </a:path>
                <a:path w="3769995" h="29844">
                  <a:moveTo>
                    <a:pt x="523544" y="29318"/>
                  </a:moveTo>
                  <a:lnTo>
                    <a:pt x="523544" y="0"/>
                  </a:lnTo>
                </a:path>
                <a:path w="3769995" h="29844">
                  <a:moveTo>
                    <a:pt x="575898" y="29318"/>
                  </a:moveTo>
                  <a:lnTo>
                    <a:pt x="575898" y="0"/>
                  </a:lnTo>
                </a:path>
                <a:path w="3769995" h="29844">
                  <a:moveTo>
                    <a:pt x="628253" y="29318"/>
                  </a:moveTo>
                  <a:lnTo>
                    <a:pt x="628253" y="0"/>
                  </a:lnTo>
                </a:path>
                <a:path w="3769995" h="29844">
                  <a:moveTo>
                    <a:pt x="680607" y="29318"/>
                  </a:moveTo>
                  <a:lnTo>
                    <a:pt x="680607" y="0"/>
                  </a:lnTo>
                </a:path>
                <a:path w="3769995" h="29844">
                  <a:moveTo>
                    <a:pt x="732962" y="29318"/>
                  </a:moveTo>
                  <a:lnTo>
                    <a:pt x="732962" y="0"/>
                  </a:lnTo>
                </a:path>
                <a:path w="3769995" h="29844">
                  <a:moveTo>
                    <a:pt x="785316" y="29318"/>
                  </a:moveTo>
                  <a:lnTo>
                    <a:pt x="785316" y="0"/>
                  </a:lnTo>
                </a:path>
                <a:path w="3769995" h="29844">
                  <a:moveTo>
                    <a:pt x="837670" y="29318"/>
                  </a:moveTo>
                  <a:lnTo>
                    <a:pt x="837670" y="0"/>
                  </a:lnTo>
                </a:path>
                <a:path w="3769995" h="29844">
                  <a:moveTo>
                    <a:pt x="890025" y="29318"/>
                  </a:moveTo>
                  <a:lnTo>
                    <a:pt x="890025" y="0"/>
                  </a:lnTo>
                </a:path>
                <a:path w="3769995" h="29844">
                  <a:moveTo>
                    <a:pt x="942379" y="29318"/>
                  </a:moveTo>
                  <a:lnTo>
                    <a:pt x="942379" y="0"/>
                  </a:lnTo>
                </a:path>
                <a:path w="3769995" h="29844">
                  <a:moveTo>
                    <a:pt x="994734" y="29318"/>
                  </a:moveTo>
                  <a:lnTo>
                    <a:pt x="994734" y="0"/>
                  </a:lnTo>
                </a:path>
                <a:path w="3769995" h="29844">
                  <a:moveTo>
                    <a:pt x="1047088" y="29318"/>
                  </a:moveTo>
                  <a:lnTo>
                    <a:pt x="1047088" y="0"/>
                  </a:lnTo>
                </a:path>
                <a:path w="3769995" h="29844">
                  <a:moveTo>
                    <a:pt x="1099443" y="29318"/>
                  </a:moveTo>
                  <a:lnTo>
                    <a:pt x="1099443" y="0"/>
                  </a:lnTo>
                </a:path>
                <a:path w="3769995" h="29844">
                  <a:moveTo>
                    <a:pt x="1151797" y="29318"/>
                  </a:moveTo>
                  <a:lnTo>
                    <a:pt x="1151797" y="0"/>
                  </a:lnTo>
                </a:path>
                <a:path w="3769995" h="29844">
                  <a:moveTo>
                    <a:pt x="1204151" y="29318"/>
                  </a:moveTo>
                  <a:lnTo>
                    <a:pt x="1204151" y="0"/>
                  </a:lnTo>
                </a:path>
                <a:path w="3769995" h="29844">
                  <a:moveTo>
                    <a:pt x="1256506" y="29318"/>
                  </a:moveTo>
                  <a:lnTo>
                    <a:pt x="1256506" y="0"/>
                  </a:lnTo>
                </a:path>
                <a:path w="3769995" h="29844">
                  <a:moveTo>
                    <a:pt x="1308860" y="29318"/>
                  </a:moveTo>
                  <a:lnTo>
                    <a:pt x="1308860" y="0"/>
                  </a:lnTo>
                </a:path>
                <a:path w="3769995" h="29844">
                  <a:moveTo>
                    <a:pt x="1361215" y="29318"/>
                  </a:moveTo>
                  <a:lnTo>
                    <a:pt x="1361215" y="0"/>
                  </a:lnTo>
                </a:path>
                <a:path w="3769995" h="29844">
                  <a:moveTo>
                    <a:pt x="1413569" y="29318"/>
                  </a:moveTo>
                  <a:lnTo>
                    <a:pt x="1413569" y="0"/>
                  </a:lnTo>
                </a:path>
                <a:path w="3769995" h="29844">
                  <a:moveTo>
                    <a:pt x="1465924" y="29318"/>
                  </a:moveTo>
                  <a:lnTo>
                    <a:pt x="1465924" y="0"/>
                  </a:lnTo>
                </a:path>
                <a:path w="3769995" h="29844">
                  <a:moveTo>
                    <a:pt x="1518278" y="29318"/>
                  </a:moveTo>
                  <a:lnTo>
                    <a:pt x="1518278" y="0"/>
                  </a:lnTo>
                </a:path>
                <a:path w="3769995" h="29844">
                  <a:moveTo>
                    <a:pt x="1570632" y="29318"/>
                  </a:moveTo>
                  <a:lnTo>
                    <a:pt x="1570632" y="0"/>
                  </a:lnTo>
                </a:path>
                <a:path w="3769995" h="29844">
                  <a:moveTo>
                    <a:pt x="1622987" y="29318"/>
                  </a:moveTo>
                  <a:lnTo>
                    <a:pt x="1622987" y="0"/>
                  </a:lnTo>
                </a:path>
                <a:path w="3769995" h="29844">
                  <a:moveTo>
                    <a:pt x="1675341" y="29318"/>
                  </a:moveTo>
                  <a:lnTo>
                    <a:pt x="1675341" y="0"/>
                  </a:lnTo>
                </a:path>
                <a:path w="3769995" h="29844">
                  <a:moveTo>
                    <a:pt x="1727696" y="29318"/>
                  </a:moveTo>
                  <a:lnTo>
                    <a:pt x="1727696" y="0"/>
                  </a:lnTo>
                </a:path>
                <a:path w="3769995" h="29844">
                  <a:moveTo>
                    <a:pt x="1780050" y="29318"/>
                  </a:moveTo>
                  <a:lnTo>
                    <a:pt x="1780050" y="0"/>
                  </a:lnTo>
                </a:path>
                <a:path w="3769995" h="29844">
                  <a:moveTo>
                    <a:pt x="1832405" y="29318"/>
                  </a:moveTo>
                  <a:lnTo>
                    <a:pt x="1832405" y="0"/>
                  </a:lnTo>
                </a:path>
                <a:path w="3769995" h="29844">
                  <a:moveTo>
                    <a:pt x="1884759" y="29318"/>
                  </a:moveTo>
                  <a:lnTo>
                    <a:pt x="1884759" y="0"/>
                  </a:lnTo>
                </a:path>
                <a:path w="3769995" h="29844">
                  <a:moveTo>
                    <a:pt x="1937113" y="29318"/>
                  </a:moveTo>
                  <a:lnTo>
                    <a:pt x="1937113" y="0"/>
                  </a:lnTo>
                </a:path>
                <a:path w="3769995" h="29844">
                  <a:moveTo>
                    <a:pt x="1989468" y="29318"/>
                  </a:moveTo>
                  <a:lnTo>
                    <a:pt x="1989468" y="0"/>
                  </a:lnTo>
                </a:path>
                <a:path w="3769995" h="29844">
                  <a:moveTo>
                    <a:pt x="2041822" y="29318"/>
                  </a:moveTo>
                  <a:lnTo>
                    <a:pt x="2041822" y="0"/>
                  </a:lnTo>
                </a:path>
                <a:path w="3769995" h="29844">
                  <a:moveTo>
                    <a:pt x="2094177" y="29318"/>
                  </a:moveTo>
                  <a:lnTo>
                    <a:pt x="2094177" y="0"/>
                  </a:lnTo>
                </a:path>
                <a:path w="3769995" h="29844">
                  <a:moveTo>
                    <a:pt x="2146531" y="29318"/>
                  </a:moveTo>
                  <a:lnTo>
                    <a:pt x="2146531" y="0"/>
                  </a:lnTo>
                </a:path>
                <a:path w="3769995" h="29844">
                  <a:moveTo>
                    <a:pt x="2198886" y="29318"/>
                  </a:moveTo>
                  <a:lnTo>
                    <a:pt x="2198886" y="0"/>
                  </a:lnTo>
                </a:path>
                <a:path w="3769995" h="29844">
                  <a:moveTo>
                    <a:pt x="2251240" y="29318"/>
                  </a:moveTo>
                  <a:lnTo>
                    <a:pt x="2251240" y="0"/>
                  </a:lnTo>
                </a:path>
                <a:path w="3769995" h="29844">
                  <a:moveTo>
                    <a:pt x="2303594" y="29318"/>
                  </a:moveTo>
                  <a:lnTo>
                    <a:pt x="2303594" y="0"/>
                  </a:lnTo>
                </a:path>
                <a:path w="3769995" h="29844">
                  <a:moveTo>
                    <a:pt x="2355949" y="29318"/>
                  </a:moveTo>
                  <a:lnTo>
                    <a:pt x="2355949" y="0"/>
                  </a:lnTo>
                </a:path>
                <a:path w="3769995" h="29844">
                  <a:moveTo>
                    <a:pt x="2408303" y="29318"/>
                  </a:moveTo>
                  <a:lnTo>
                    <a:pt x="2408303" y="0"/>
                  </a:lnTo>
                </a:path>
                <a:path w="3769995" h="29844">
                  <a:moveTo>
                    <a:pt x="2460658" y="29318"/>
                  </a:moveTo>
                  <a:lnTo>
                    <a:pt x="2460658" y="0"/>
                  </a:lnTo>
                </a:path>
                <a:path w="3769995" h="29844">
                  <a:moveTo>
                    <a:pt x="2513012" y="29318"/>
                  </a:moveTo>
                  <a:lnTo>
                    <a:pt x="2513012" y="0"/>
                  </a:lnTo>
                </a:path>
                <a:path w="3769995" h="29844">
                  <a:moveTo>
                    <a:pt x="2565367" y="29318"/>
                  </a:moveTo>
                  <a:lnTo>
                    <a:pt x="2565367" y="0"/>
                  </a:lnTo>
                </a:path>
                <a:path w="3769995" h="29844">
                  <a:moveTo>
                    <a:pt x="2617721" y="29318"/>
                  </a:moveTo>
                  <a:lnTo>
                    <a:pt x="2617721" y="0"/>
                  </a:lnTo>
                </a:path>
                <a:path w="3769995" h="29844">
                  <a:moveTo>
                    <a:pt x="2670075" y="29318"/>
                  </a:moveTo>
                  <a:lnTo>
                    <a:pt x="2670075" y="0"/>
                  </a:lnTo>
                </a:path>
                <a:path w="3769995" h="29844">
                  <a:moveTo>
                    <a:pt x="2722430" y="29318"/>
                  </a:moveTo>
                  <a:lnTo>
                    <a:pt x="2722430" y="0"/>
                  </a:lnTo>
                </a:path>
                <a:path w="3769995" h="29844">
                  <a:moveTo>
                    <a:pt x="2774784" y="29318"/>
                  </a:moveTo>
                  <a:lnTo>
                    <a:pt x="2774784" y="0"/>
                  </a:lnTo>
                </a:path>
                <a:path w="3769995" h="29844">
                  <a:moveTo>
                    <a:pt x="2827139" y="29318"/>
                  </a:moveTo>
                  <a:lnTo>
                    <a:pt x="2827139" y="0"/>
                  </a:lnTo>
                </a:path>
                <a:path w="3769995" h="29844">
                  <a:moveTo>
                    <a:pt x="2879493" y="29318"/>
                  </a:moveTo>
                  <a:lnTo>
                    <a:pt x="2879493" y="0"/>
                  </a:lnTo>
                </a:path>
                <a:path w="3769995" h="29844">
                  <a:moveTo>
                    <a:pt x="2931848" y="29318"/>
                  </a:moveTo>
                  <a:lnTo>
                    <a:pt x="2931848" y="0"/>
                  </a:lnTo>
                </a:path>
                <a:path w="3769995" h="29844">
                  <a:moveTo>
                    <a:pt x="2984202" y="29318"/>
                  </a:moveTo>
                  <a:lnTo>
                    <a:pt x="2984202" y="0"/>
                  </a:lnTo>
                </a:path>
                <a:path w="3769995" h="29844">
                  <a:moveTo>
                    <a:pt x="3036556" y="29318"/>
                  </a:moveTo>
                  <a:lnTo>
                    <a:pt x="3036556" y="0"/>
                  </a:lnTo>
                </a:path>
                <a:path w="3769995" h="29844">
                  <a:moveTo>
                    <a:pt x="3088911" y="29318"/>
                  </a:moveTo>
                  <a:lnTo>
                    <a:pt x="3088911" y="0"/>
                  </a:lnTo>
                </a:path>
                <a:path w="3769995" h="29844">
                  <a:moveTo>
                    <a:pt x="3141265" y="29318"/>
                  </a:moveTo>
                  <a:lnTo>
                    <a:pt x="3141265" y="0"/>
                  </a:lnTo>
                </a:path>
                <a:path w="3769995" h="29844">
                  <a:moveTo>
                    <a:pt x="3193620" y="29318"/>
                  </a:moveTo>
                  <a:lnTo>
                    <a:pt x="3193620" y="0"/>
                  </a:lnTo>
                </a:path>
                <a:path w="3769995" h="29844">
                  <a:moveTo>
                    <a:pt x="3245974" y="29318"/>
                  </a:moveTo>
                  <a:lnTo>
                    <a:pt x="3245974" y="0"/>
                  </a:lnTo>
                </a:path>
                <a:path w="3769995" h="29844">
                  <a:moveTo>
                    <a:pt x="3298329" y="29318"/>
                  </a:moveTo>
                  <a:lnTo>
                    <a:pt x="3298329" y="0"/>
                  </a:lnTo>
                </a:path>
                <a:path w="3769995" h="29844">
                  <a:moveTo>
                    <a:pt x="3350683" y="29318"/>
                  </a:moveTo>
                  <a:lnTo>
                    <a:pt x="3350683" y="0"/>
                  </a:lnTo>
                </a:path>
                <a:path w="3769995" h="29844">
                  <a:moveTo>
                    <a:pt x="3403037" y="29318"/>
                  </a:moveTo>
                  <a:lnTo>
                    <a:pt x="3403037" y="0"/>
                  </a:lnTo>
                </a:path>
                <a:path w="3769995" h="29844">
                  <a:moveTo>
                    <a:pt x="3455392" y="29318"/>
                  </a:moveTo>
                  <a:lnTo>
                    <a:pt x="3455392" y="0"/>
                  </a:lnTo>
                </a:path>
                <a:path w="3769995" h="29844">
                  <a:moveTo>
                    <a:pt x="3507746" y="29318"/>
                  </a:moveTo>
                  <a:lnTo>
                    <a:pt x="3507746" y="0"/>
                  </a:lnTo>
                </a:path>
                <a:path w="3769995" h="29844">
                  <a:moveTo>
                    <a:pt x="3560101" y="29318"/>
                  </a:moveTo>
                  <a:lnTo>
                    <a:pt x="3560101" y="0"/>
                  </a:lnTo>
                </a:path>
                <a:path w="3769995" h="29844">
                  <a:moveTo>
                    <a:pt x="3612455" y="29318"/>
                  </a:moveTo>
                  <a:lnTo>
                    <a:pt x="3612455" y="0"/>
                  </a:lnTo>
                </a:path>
                <a:path w="3769995" h="29844">
                  <a:moveTo>
                    <a:pt x="3664810" y="29318"/>
                  </a:moveTo>
                  <a:lnTo>
                    <a:pt x="3664810" y="0"/>
                  </a:lnTo>
                </a:path>
                <a:path w="3769995" h="29844">
                  <a:moveTo>
                    <a:pt x="3717164" y="29318"/>
                  </a:moveTo>
                  <a:lnTo>
                    <a:pt x="3717164" y="0"/>
                  </a:lnTo>
                </a:path>
                <a:path w="3769995" h="29844">
                  <a:moveTo>
                    <a:pt x="3769518" y="29318"/>
                  </a:moveTo>
                  <a:lnTo>
                    <a:pt x="3769518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9" name="object 609" descr=""/>
            <p:cNvSpPr/>
            <p:nvPr/>
          </p:nvSpPr>
          <p:spPr>
            <a:xfrm>
              <a:off x="8397881" y="2869719"/>
              <a:ext cx="1116965" cy="0"/>
            </a:xfrm>
            <a:custGeom>
              <a:avLst/>
              <a:gdLst/>
              <a:ahLst/>
              <a:cxnLst/>
              <a:rect l="l" t="t" r="r" b="b"/>
              <a:pathLst>
                <a:path w="1116965" h="0">
                  <a:moveTo>
                    <a:pt x="0" y="0"/>
                  </a:moveTo>
                  <a:lnTo>
                    <a:pt x="191733" y="0"/>
                  </a:lnTo>
                </a:path>
                <a:path w="1116965" h="0">
                  <a:moveTo>
                    <a:pt x="226636" y="0"/>
                  </a:moveTo>
                  <a:lnTo>
                    <a:pt x="261539" y="0"/>
                  </a:lnTo>
                </a:path>
                <a:path w="1116965" h="0">
                  <a:moveTo>
                    <a:pt x="296442" y="0"/>
                  </a:moveTo>
                  <a:lnTo>
                    <a:pt x="505860" y="0"/>
                  </a:lnTo>
                </a:path>
                <a:path w="1116965" h="0">
                  <a:moveTo>
                    <a:pt x="540763" y="0"/>
                  </a:moveTo>
                  <a:lnTo>
                    <a:pt x="575666" y="0"/>
                  </a:lnTo>
                </a:path>
                <a:path w="1116965" h="0">
                  <a:moveTo>
                    <a:pt x="610568" y="0"/>
                  </a:moveTo>
                  <a:lnTo>
                    <a:pt x="819986" y="0"/>
                  </a:lnTo>
                </a:path>
                <a:path w="1116965" h="0">
                  <a:moveTo>
                    <a:pt x="854889" y="0"/>
                  </a:moveTo>
                  <a:lnTo>
                    <a:pt x="889792" y="0"/>
                  </a:lnTo>
                </a:path>
                <a:path w="1116965" h="0">
                  <a:moveTo>
                    <a:pt x="924695" y="0"/>
                  </a:moveTo>
                  <a:lnTo>
                    <a:pt x="111642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0" name="object 610" descr=""/>
            <p:cNvSpPr/>
            <p:nvPr/>
          </p:nvSpPr>
          <p:spPr>
            <a:xfrm>
              <a:off x="9440083" y="3044234"/>
              <a:ext cx="6350" cy="635"/>
            </a:xfrm>
            <a:custGeom>
              <a:avLst/>
              <a:gdLst/>
              <a:ahLst/>
              <a:cxnLst/>
              <a:rect l="l" t="t" r="r" b="b"/>
              <a:pathLst>
                <a:path w="6350" h="635">
                  <a:moveTo>
                    <a:pt x="0" y="0"/>
                  </a:moveTo>
                  <a:lnTo>
                    <a:pt x="0" y="465"/>
                  </a:lnTo>
                  <a:lnTo>
                    <a:pt x="5817" y="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1" name="object 611" descr=""/>
            <p:cNvSpPr/>
            <p:nvPr/>
          </p:nvSpPr>
          <p:spPr>
            <a:xfrm>
              <a:off x="9440083" y="3044234"/>
              <a:ext cx="6350" cy="635"/>
            </a:xfrm>
            <a:custGeom>
              <a:avLst/>
              <a:gdLst/>
              <a:ahLst/>
              <a:cxnLst/>
              <a:rect l="l" t="t" r="r" b="b"/>
              <a:pathLst>
                <a:path w="6350" h="635">
                  <a:moveTo>
                    <a:pt x="0" y="0"/>
                  </a:moveTo>
                  <a:lnTo>
                    <a:pt x="0" y="465"/>
                  </a:lnTo>
                  <a:lnTo>
                    <a:pt x="5817" y="46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2" name="object 612" descr=""/>
            <p:cNvSpPr/>
            <p:nvPr/>
          </p:nvSpPr>
          <p:spPr>
            <a:xfrm>
              <a:off x="9440083" y="3044699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1163"/>
                  </a:moveTo>
                  <a:lnTo>
                    <a:pt x="11168" y="1163"/>
                  </a:lnTo>
                  <a:lnTo>
                    <a:pt x="5817" y="0"/>
                  </a:lnTo>
                  <a:lnTo>
                    <a:pt x="0" y="1163"/>
                  </a:lnTo>
                  <a:close/>
                </a:path>
                <a:path w="11429" h="1269">
                  <a:moveTo>
                    <a:pt x="0" y="0"/>
                  </a:moveTo>
                  <a:lnTo>
                    <a:pt x="0" y="1163"/>
                  </a:lnTo>
                  <a:lnTo>
                    <a:pt x="58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3" name="object 613" descr=""/>
            <p:cNvSpPr/>
            <p:nvPr/>
          </p:nvSpPr>
          <p:spPr>
            <a:xfrm>
              <a:off x="9440083" y="3044699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0"/>
                  </a:moveTo>
                  <a:lnTo>
                    <a:pt x="5817" y="0"/>
                  </a:lnTo>
                  <a:lnTo>
                    <a:pt x="0" y="1163"/>
                  </a:lnTo>
                  <a:lnTo>
                    <a:pt x="0" y="0"/>
                  </a:lnTo>
                  <a:close/>
                </a:path>
                <a:path w="11429" h="1269">
                  <a:moveTo>
                    <a:pt x="5817" y="0"/>
                  </a:moveTo>
                  <a:lnTo>
                    <a:pt x="0" y="1163"/>
                  </a:lnTo>
                  <a:lnTo>
                    <a:pt x="11168" y="1163"/>
                  </a:lnTo>
                  <a:lnTo>
                    <a:pt x="5817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4" name="object 614" descr=""/>
            <p:cNvSpPr/>
            <p:nvPr/>
          </p:nvSpPr>
          <p:spPr>
            <a:xfrm>
              <a:off x="9440083" y="3045863"/>
              <a:ext cx="17145" cy="1905"/>
            </a:xfrm>
            <a:custGeom>
              <a:avLst/>
              <a:gdLst/>
              <a:ahLst/>
              <a:cxnLst/>
              <a:rect l="l" t="t" r="r" b="b"/>
              <a:pathLst>
                <a:path w="17145" h="1905">
                  <a:moveTo>
                    <a:pt x="0" y="1861"/>
                  </a:moveTo>
                  <a:lnTo>
                    <a:pt x="16520" y="1861"/>
                  </a:lnTo>
                  <a:lnTo>
                    <a:pt x="11168" y="0"/>
                  </a:lnTo>
                  <a:lnTo>
                    <a:pt x="0" y="1861"/>
                  </a:lnTo>
                  <a:close/>
                </a:path>
                <a:path w="17145" h="1905">
                  <a:moveTo>
                    <a:pt x="0" y="0"/>
                  </a:moveTo>
                  <a:lnTo>
                    <a:pt x="0" y="1861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5" name="object 615" descr=""/>
            <p:cNvSpPr/>
            <p:nvPr/>
          </p:nvSpPr>
          <p:spPr>
            <a:xfrm>
              <a:off x="9440083" y="3045863"/>
              <a:ext cx="17145" cy="1905"/>
            </a:xfrm>
            <a:custGeom>
              <a:avLst/>
              <a:gdLst/>
              <a:ahLst/>
              <a:cxnLst/>
              <a:rect l="l" t="t" r="r" b="b"/>
              <a:pathLst>
                <a:path w="17145" h="1905">
                  <a:moveTo>
                    <a:pt x="0" y="0"/>
                  </a:moveTo>
                  <a:lnTo>
                    <a:pt x="11168" y="0"/>
                  </a:lnTo>
                  <a:lnTo>
                    <a:pt x="0" y="1861"/>
                  </a:lnTo>
                  <a:lnTo>
                    <a:pt x="0" y="0"/>
                  </a:lnTo>
                  <a:close/>
                </a:path>
                <a:path w="17145" h="1905">
                  <a:moveTo>
                    <a:pt x="11168" y="0"/>
                  </a:moveTo>
                  <a:lnTo>
                    <a:pt x="0" y="1861"/>
                  </a:lnTo>
                  <a:lnTo>
                    <a:pt x="16520" y="1861"/>
                  </a:lnTo>
                  <a:lnTo>
                    <a:pt x="1116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6" name="object 616" descr=""/>
            <p:cNvSpPr/>
            <p:nvPr/>
          </p:nvSpPr>
          <p:spPr>
            <a:xfrm>
              <a:off x="9440083" y="3047724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792"/>
                  </a:moveTo>
                  <a:lnTo>
                    <a:pt x="21407" y="2792"/>
                  </a:lnTo>
                  <a:lnTo>
                    <a:pt x="16520" y="0"/>
                  </a:lnTo>
                  <a:lnTo>
                    <a:pt x="0" y="2792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792"/>
                  </a:lnTo>
                  <a:lnTo>
                    <a:pt x="165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7" name="object 617" descr=""/>
            <p:cNvSpPr/>
            <p:nvPr/>
          </p:nvSpPr>
          <p:spPr>
            <a:xfrm>
              <a:off x="9440083" y="3047724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520" y="0"/>
                  </a:lnTo>
                  <a:lnTo>
                    <a:pt x="0" y="2792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16520" y="0"/>
                  </a:moveTo>
                  <a:lnTo>
                    <a:pt x="0" y="2792"/>
                  </a:lnTo>
                  <a:lnTo>
                    <a:pt x="21407" y="2792"/>
                  </a:lnTo>
                  <a:lnTo>
                    <a:pt x="1652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8" name="object 618" descr=""/>
            <p:cNvSpPr/>
            <p:nvPr/>
          </p:nvSpPr>
          <p:spPr>
            <a:xfrm>
              <a:off x="9440083" y="3050516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3257"/>
                  </a:moveTo>
                  <a:lnTo>
                    <a:pt x="25828" y="3257"/>
                  </a:lnTo>
                  <a:lnTo>
                    <a:pt x="21407" y="0"/>
                  </a:lnTo>
                  <a:lnTo>
                    <a:pt x="0" y="3257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0" y="3257"/>
                  </a:lnTo>
                  <a:lnTo>
                    <a:pt x="214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9" name="object 619" descr=""/>
            <p:cNvSpPr/>
            <p:nvPr/>
          </p:nvSpPr>
          <p:spPr>
            <a:xfrm>
              <a:off x="9440083" y="3050517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0"/>
                  </a:moveTo>
                  <a:lnTo>
                    <a:pt x="21407" y="0"/>
                  </a:lnTo>
                  <a:lnTo>
                    <a:pt x="0" y="3257"/>
                  </a:lnTo>
                  <a:lnTo>
                    <a:pt x="0" y="0"/>
                  </a:lnTo>
                  <a:close/>
                </a:path>
                <a:path w="26034" h="3810">
                  <a:moveTo>
                    <a:pt x="21407" y="0"/>
                  </a:moveTo>
                  <a:lnTo>
                    <a:pt x="0" y="3257"/>
                  </a:lnTo>
                  <a:lnTo>
                    <a:pt x="25828" y="3257"/>
                  </a:lnTo>
                  <a:lnTo>
                    <a:pt x="21407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0" name="object 620" descr=""/>
            <p:cNvSpPr/>
            <p:nvPr/>
          </p:nvSpPr>
          <p:spPr>
            <a:xfrm>
              <a:off x="9440083" y="3053774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0" y="3955"/>
                  </a:moveTo>
                  <a:lnTo>
                    <a:pt x="29783" y="3955"/>
                  </a:lnTo>
                  <a:lnTo>
                    <a:pt x="25828" y="0"/>
                  </a:lnTo>
                  <a:lnTo>
                    <a:pt x="0" y="3955"/>
                  </a:lnTo>
                  <a:close/>
                </a:path>
                <a:path w="29845" h="4444">
                  <a:moveTo>
                    <a:pt x="0" y="0"/>
                  </a:moveTo>
                  <a:lnTo>
                    <a:pt x="0" y="3955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1" name="object 621" descr=""/>
            <p:cNvSpPr/>
            <p:nvPr/>
          </p:nvSpPr>
          <p:spPr>
            <a:xfrm>
              <a:off x="9440083" y="3053774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0" y="0"/>
                  </a:moveTo>
                  <a:lnTo>
                    <a:pt x="25828" y="0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  <a:path w="29845" h="4444">
                  <a:moveTo>
                    <a:pt x="25828" y="0"/>
                  </a:moveTo>
                  <a:lnTo>
                    <a:pt x="0" y="3955"/>
                  </a:lnTo>
                  <a:lnTo>
                    <a:pt x="29783" y="3955"/>
                  </a:lnTo>
                  <a:lnTo>
                    <a:pt x="2582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2" name="object 622" descr=""/>
            <p:cNvSpPr/>
            <p:nvPr/>
          </p:nvSpPr>
          <p:spPr>
            <a:xfrm>
              <a:off x="9440083" y="3057730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80">
                  <a:moveTo>
                    <a:pt x="0" y="4653"/>
                  </a:moveTo>
                  <a:lnTo>
                    <a:pt x="33041" y="4653"/>
                  </a:lnTo>
                  <a:lnTo>
                    <a:pt x="29783" y="0"/>
                  </a:lnTo>
                  <a:lnTo>
                    <a:pt x="0" y="4653"/>
                  </a:lnTo>
                  <a:close/>
                </a:path>
                <a:path w="33654" h="5080">
                  <a:moveTo>
                    <a:pt x="0" y="0"/>
                  </a:moveTo>
                  <a:lnTo>
                    <a:pt x="0" y="4653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3" name="object 623" descr=""/>
            <p:cNvSpPr/>
            <p:nvPr/>
          </p:nvSpPr>
          <p:spPr>
            <a:xfrm>
              <a:off x="9440083" y="3057730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80">
                  <a:moveTo>
                    <a:pt x="0" y="0"/>
                  </a:moveTo>
                  <a:lnTo>
                    <a:pt x="29783" y="0"/>
                  </a:lnTo>
                  <a:lnTo>
                    <a:pt x="0" y="4653"/>
                  </a:lnTo>
                  <a:lnTo>
                    <a:pt x="0" y="0"/>
                  </a:lnTo>
                  <a:close/>
                </a:path>
                <a:path w="33654" h="5080">
                  <a:moveTo>
                    <a:pt x="29783" y="0"/>
                  </a:moveTo>
                  <a:lnTo>
                    <a:pt x="0" y="4653"/>
                  </a:lnTo>
                  <a:lnTo>
                    <a:pt x="33041" y="4653"/>
                  </a:lnTo>
                  <a:lnTo>
                    <a:pt x="2978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4" name="object 624" descr=""/>
            <p:cNvSpPr/>
            <p:nvPr/>
          </p:nvSpPr>
          <p:spPr>
            <a:xfrm>
              <a:off x="9440083" y="3062383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0" y="4886"/>
                  </a:moveTo>
                  <a:lnTo>
                    <a:pt x="35833" y="4886"/>
                  </a:lnTo>
                  <a:lnTo>
                    <a:pt x="33041" y="0"/>
                  </a:lnTo>
                  <a:lnTo>
                    <a:pt x="0" y="4886"/>
                  </a:lnTo>
                  <a:close/>
                </a:path>
                <a:path w="36195" h="5080">
                  <a:moveTo>
                    <a:pt x="0" y="0"/>
                  </a:moveTo>
                  <a:lnTo>
                    <a:pt x="0" y="4886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5" name="object 625" descr=""/>
            <p:cNvSpPr/>
            <p:nvPr/>
          </p:nvSpPr>
          <p:spPr>
            <a:xfrm>
              <a:off x="9440083" y="3062384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0" y="0"/>
                  </a:moveTo>
                  <a:lnTo>
                    <a:pt x="33041" y="0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  <a:path w="36195" h="5080">
                  <a:moveTo>
                    <a:pt x="33041" y="0"/>
                  </a:moveTo>
                  <a:lnTo>
                    <a:pt x="0" y="4886"/>
                  </a:lnTo>
                  <a:lnTo>
                    <a:pt x="35833" y="4886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6" name="object 626" descr=""/>
            <p:cNvSpPr/>
            <p:nvPr/>
          </p:nvSpPr>
          <p:spPr>
            <a:xfrm>
              <a:off x="9440083" y="3067270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5119"/>
                  </a:moveTo>
                  <a:lnTo>
                    <a:pt x="37695" y="5119"/>
                  </a:lnTo>
                  <a:lnTo>
                    <a:pt x="35833" y="0"/>
                  </a:lnTo>
                  <a:lnTo>
                    <a:pt x="0" y="5119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0" y="5119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7" name="object 627" descr=""/>
            <p:cNvSpPr/>
            <p:nvPr/>
          </p:nvSpPr>
          <p:spPr>
            <a:xfrm>
              <a:off x="9440083" y="3067270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0"/>
                  </a:moveTo>
                  <a:lnTo>
                    <a:pt x="35833" y="0"/>
                  </a:lnTo>
                  <a:lnTo>
                    <a:pt x="0" y="5119"/>
                  </a:lnTo>
                  <a:lnTo>
                    <a:pt x="0" y="0"/>
                  </a:lnTo>
                  <a:close/>
                </a:path>
                <a:path w="38100" h="5714">
                  <a:moveTo>
                    <a:pt x="35833" y="0"/>
                  </a:moveTo>
                  <a:lnTo>
                    <a:pt x="0" y="5119"/>
                  </a:lnTo>
                  <a:lnTo>
                    <a:pt x="37695" y="5119"/>
                  </a:lnTo>
                  <a:lnTo>
                    <a:pt x="3583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8" name="object 628" descr=""/>
            <p:cNvSpPr/>
            <p:nvPr/>
          </p:nvSpPr>
          <p:spPr>
            <a:xfrm>
              <a:off x="9440083" y="307238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5584"/>
                  </a:moveTo>
                  <a:lnTo>
                    <a:pt x="39091" y="5584"/>
                  </a:lnTo>
                  <a:lnTo>
                    <a:pt x="37695" y="0"/>
                  </a:lnTo>
                  <a:lnTo>
                    <a:pt x="0" y="5584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0" y="5584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9" name="object 629" descr=""/>
            <p:cNvSpPr/>
            <p:nvPr/>
          </p:nvSpPr>
          <p:spPr>
            <a:xfrm>
              <a:off x="9440083" y="307238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7695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37695" y="0"/>
                  </a:moveTo>
                  <a:lnTo>
                    <a:pt x="0" y="5584"/>
                  </a:lnTo>
                  <a:lnTo>
                    <a:pt x="39091" y="5584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0" name="object 630" descr=""/>
            <p:cNvSpPr/>
            <p:nvPr/>
          </p:nvSpPr>
          <p:spPr>
            <a:xfrm>
              <a:off x="9440083" y="307797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5584"/>
                  </a:moveTo>
                  <a:lnTo>
                    <a:pt x="39091" y="5584"/>
                  </a:lnTo>
                  <a:lnTo>
                    <a:pt x="39091" y="0"/>
                  </a:lnTo>
                  <a:lnTo>
                    <a:pt x="0" y="5584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0" y="5584"/>
                  </a:lnTo>
                  <a:lnTo>
                    <a:pt x="390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1" name="object 631" descr=""/>
            <p:cNvSpPr/>
            <p:nvPr/>
          </p:nvSpPr>
          <p:spPr>
            <a:xfrm>
              <a:off x="9440083" y="307797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9091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39091" y="0"/>
                  </a:moveTo>
                  <a:lnTo>
                    <a:pt x="0" y="5584"/>
                  </a:lnTo>
                  <a:lnTo>
                    <a:pt x="39323" y="5584"/>
                  </a:lnTo>
                  <a:lnTo>
                    <a:pt x="3909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2" name="object 632" descr=""/>
            <p:cNvSpPr/>
            <p:nvPr/>
          </p:nvSpPr>
          <p:spPr>
            <a:xfrm>
              <a:off x="9401224" y="308355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5584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3" name="object 633" descr=""/>
            <p:cNvSpPr/>
            <p:nvPr/>
          </p:nvSpPr>
          <p:spPr>
            <a:xfrm>
              <a:off x="9400992" y="308355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9091" y="0"/>
                  </a:lnTo>
                  <a:lnTo>
                    <a:pt x="232" y="5584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39091" y="0"/>
                  </a:moveTo>
                  <a:lnTo>
                    <a:pt x="232" y="5584"/>
                  </a:lnTo>
                  <a:lnTo>
                    <a:pt x="39091" y="5584"/>
                  </a:lnTo>
                  <a:lnTo>
                    <a:pt x="3909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4" name="object 634" descr=""/>
            <p:cNvSpPr/>
            <p:nvPr/>
          </p:nvSpPr>
          <p:spPr>
            <a:xfrm>
              <a:off x="9401224" y="308914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1396" y="5584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1396" y="5584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1396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5" name="object 635" descr=""/>
            <p:cNvSpPr/>
            <p:nvPr/>
          </p:nvSpPr>
          <p:spPr>
            <a:xfrm>
              <a:off x="9401225" y="308914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8858" y="0"/>
                  </a:lnTo>
                  <a:lnTo>
                    <a:pt x="1396" y="5584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38858" y="0"/>
                  </a:moveTo>
                  <a:lnTo>
                    <a:pt x="1396" y="5584"/>
                  </a:lnTo>
                  <a:lnTo>
                    <a:pt x="38858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6" name="object 636" descr=""/>
            <p:cNvSpPr/>
            <p:nvPr/>
          </p:nvSpPr>
          <p:spPr>
            <a:xfrm>
              <a:off x="9402621" y="3094727"/>
              <a:ext cx="37465" cy="5715"/>
            </a:xfrm>
            <a:custGeom>
              <a:avLst/>
              <a:gdLst/>
              <a:ahLst/>
              <a:cxnLst/>
              <a:rect l="l" t="t" r="r" b="b"/>
              <a:pathLst>
                <a:path w="37465" h="5714">
                  <a:moveTo>
                    <a:pt x="1861" y="5119"/>
                  </a:moveTo>
                  <a:lnTo>
                    <a:pt x="37462" y="5119"/>
                  </a:lnTo>
                  <a:lnTo>
                    <a:pt x="37462" y="0"/>
                  </a:lnTo>
                  <a:lnTo>
                    <a:pt x="1861" y="5119"/>
                  </a:lnTo>
                  <a:close/>
                </a:path>
                <a:path w="37465" h="5714">
                  <a:moveTo>
                    <a:pt x="0" y="0"/>
                  </a:moveTo>
                  <a:lnTo>
                    <a:pt x="1861" y="5119"/>
                  </a:lnTo>
                  <a:lnTo>
                    <a:pt x="374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7" name="object 637" descr=""/>
            <p:cNvSpPr/>
            <p:nvPr/>
          </p:nvSpPr>
          <p:spPr>
            <a:xfrm>
              <a:off x="9402621" y="3094727"/>
              <a:ext cx="37465" cy="5715"/>
            </a:xfrm>
            <a:custGeom>
              <a:avLst/>
              <a:gdLst/>
              <a:ahLst/>
              <a:cxnLst/>
              <a:rect l="l" t="t" r="r" b="b"/>
              <a:pathLst>
                <a:path w="37465" h="5714">
                  <a:moveTo>
                    <a:pt x="0" y="0"/>
                  </a:moveTo>
                  <a:lnTo>
                    <a:pt x="37462" y="0"/>
                  </a:lnTo>
                  <a:lnTo>
                    <a:pt x="1861" y="5119"/>
                  </a:lnTo>
                  <a:lnTo>
                    <a:pt x="0" y="0"/>
                  </a:lnTo>
                  <a:close/>
                </a:path>
                <a:path w="37465" h="5714">
                  <a:moveTo>
                    <a:pt x="37462" y="0"/>
                  </a:moveTo>
                  <a:lnTo>
                    <a:pt x="1861" y="5119"/>
                  </a:lnTo>
                  <a:lnTo>
                    <a:pt x="37462" y="5119"/>
                  </a:lnTo>
                  <a:lnTo>
                    <a:pt x="37462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8" name="object 638" descr=""/>
            <p:cNvSpPr/>
            <p:nvPr/>
          </p:nvSpPr>
          <p:spPr>
            <a:xfrm>
              <a:off x="9404482" y="3099846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2792" y="4886"/>
                  </a:moveTo>
                  <a:lnTo>
                    <a:pt x="35601" y="4886"/>
                  </a:lnTo>
                  <a:lnTo>
                    <a:pt x="35601" y="0"/>
                  </a:lnTo>
                  <a:lnTo>
                    <a:pt x="2792" y="4886"/>
                  </a:lnTo>
                  <a:close/>
                </a:path>
                <a:path w="36195" h="5080">
                  <a:moveTo>
                    <a:pt x="0" y="0"/>
                  </a:moveTo>
                  <a:lnTo>
                    <a:pt x="2792" y="4886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9" name="object 639" descr=""/>
            <p:cNvSpPr/>
            <p:nvPr/>
          </p:nvSpPr>
          <p:spPr>
            <a:xfrm>
              <a:off x="9404482" y="3099846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0" y="0"/>
                  </a:moveTo>
                  <a:lnTo>
                    <a:pt x="35601" y="0"/>
                  </a:lnTo>
                  <a:lnTo>
                    <a:pt x="2792" y="4886"/>
                  </a:lnTo>
                  <a:lnTo>
                    <a:pt x="0" y="0"/>
                  </a:lnTo>
                  <a:close/>
                </a:path>
                <a:path w="36195" h="5080">
                  <a:moveTo>
                    <a:pt x="35601" y="0"/>
                  </a:moveTo>
                  <a:lnTo>
                    <a:pt x="2792" y="4886"/>
                  </a:lnTo>
                  <a:lnTo>
                    <a:pt x="35601" y="4886"/>
                  </a:lnTo>
                  <a:lnTo>
                    <a:pt x="3560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0" name="object 640" descr=""/>
            <p:cNvSpPr/>
            <p:nvPr/>
          </p:nvSpPr>
          <p:spPr>
            <a:xfrm>
              <a:off x="9407275" y="3104732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80">
                  <a:moveTo>
                    <a:pt x="3257" y="4653"/>
                  </a:moveTo>
                  <a:lnTo>
                    <a:pt x="32808" y="4653"/>
                  </a:lnTo>
                  <a:lnTo>
                    <a:pt x="32808" y="0"/>
                  </a:lnTo>
                  <a:lnTo>
                    <a:pt x="3257" y="4653"/>
                  </a:lnTo>
                  <a:close/>
                </a:path>
                <a:path w="33020" h="5080">
                  <a:moveTo>
                    <a:pt x="0" y="0"/>
                  </a:moveTo>
                  <a:lnTo>
                    <a:pt x="3257" y="4653"/>
                  </a:lnTo>
                  <a:lnTo>
                    <a:pt x="328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1" name="object 641" descr=""/>
            <p:cNvSpPr/>
            <p:nvPr/>
          </p:nvSpPr>
          <p:spPr>
            <a:xfrm>
              <a:off x="9407275" y="3104732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80">
                  <a:moveTo>
                    <a:pt x="0" y="0"/>
                  </a:moveTo>
                  <a:lnTo>
                    <a:pt x="32808" y="0"/>
                  </a:lnTo>
                  <a:lnTo>
                    <a:pt x="3257" y="4653"/>
                  </a:lnTo>
                  <a:lnTo>
                    <a:pt x="0" y="0"/>
                  </a:lnTo>
                  <a:close/>
                </a:path>
                <a:path w="33020" h="5080">
                  <a:moveTo>
                    <a:pt x="32808" y="0"/>
                  </a:moveTo>
                  <a:lnTo>
                    <a:pt x="3257" y="4653"/>
                  </a:lnTo>
                  <a:lnTo>
                    <a:pt x="32808" y="4653"/>
                  </a:lnTo>
                  <a:lnTo>
                    <a:pt x="3280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2" name="object 642" descr=""/>
            <p:cNvSpPr/>
            <p:nvPr/>
          </p:nvSpPr>
          <p:spPr>
            <a:xfrm>
              <a:off x="9410532" y="3109386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3955" y="3955"/>
                  </a:moveTo>
                  <a:lnTo>
                    <a:pt x="29551" y="3955"/>
                  </a:lnTo>
                  <a:lnTo>
                    <a:pt x="29551" y="0"/>
                  </a:lnTo>
                  <a:lnTo>
                    <a:pt x="3955" y="3955"/>
                  </a:lnTo>
                  <a:close/>
                </a:path>
                <a:path w="29845" h="4444">
                  <a:moveTo>
                    <a:pt x="0" y="0"/>
                  </a:moveTo>
                  <a:lnTo>
                    <a:pt x="3955" y="3955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3" name="object 643" descr=""/>
            <p:cNvSpPr/>
            <p:nvPr/>
          </p:nvSpPr>
          <p:spPr>
            <a:xfrm>
              <a:off x="9410532" y="3109386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0" y="0"/>
                  </a:moveTo>
                  <a:lnTo>
                    <a:pt x="29551" y="0"/>
                  </a:lnTo>
                  <a:lnTo>
                    <a:pt x="3955" y="3955"/>
                  </a:lnTo>
                  <a:lnTo>
                    <a:pt x="0" y="0"/>
                  </a:lnTo>
                  <a:close/>
                </a:path>
                <a:path w="29845" h="4444">
                  <a:moveTo>
                    <a:pt x="29551" y="0"/>
                  </a:moveTo>
                  <a:lnTo>
                    <a:pt x="3955" y="3955"/>
                  </a:lnTo>
                  <a:lnTo>
                    <a:pt x="29551" y="3955"/>
                  </a:lnTo>
                  <a:lnTo>
                    <a:pt x="295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4" name="object 644" descr=""/>
            <p:cNvSpPr/>
            <p:nvPr/>
          </p:nvSpPr>
          <p:spPr>
            <a:xfrm>
              <a:off x="9414488" y="3113342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4421" y="3257"/>
                  </a:moveTo>
                  <a:lnTo>
                    <a:pt x="25595" y="3257"/>
                  </a:lnTo>
                  <a:lnTo>
                    <a:pt x="25595" y="0"/>
                  </a:lnTo>
                  <a:lnTo>
                    <a:pt x="4421" y="3257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4421" y="3257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5" name="object 645" descr=""/>
            <p:cNvSpPr/>
            <p:nvPr/>
          </p:nvSpPr>
          <p:spPr>
            <a:xfrm>
              <a:off x="9414488" y="3113342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0"/>
                  </a:moveTo>
                  <a:lnTo>
                    <a:pt x="25595" y="0"/>
                  </a:lnTo>
                  <a:lnTo>
                    <a:pt x="4421" y="3257"/>
                  </a:lnTo>
                  <a:lnTo>
                    <a:pt x="0" y="0"/>
                  </a:lnTo>
                  <a:close/>
                </a:path>
                <a:path w="26034" h="3810">
                  <a:moveTo>
                    <a:pt x="25595" y="0"/>
                  </a:moveTo>
                  <a:lnTo>
                    <a:pt x="4421" y="3257"/>
                  </a:lnTo>
                  <a:lnTo>
                    <a:pt x="25595" y="3257"/>
                  </a:lnTo>
                  <a:lnTo>
                    <a:pt x="255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6" name="object 646" descr=""/>
            <p:cNvSpPr/>
            <p:nvPr/>
          </p:nvSpPr>
          <p:spPr>
            <a:xfrm>
              <a:off x="9418909" y="3116599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4886" y="2792"/>
                  </a:moveTo>
                  <a:lnTo>
                    <a:pt x="21174" y="2792"/>
                  </a:lnTo>
                  <a:lnTo>
                    <a:pt x="21174" y="0"/>
                  </a:lnTo>
                  <a:lnTo>
                    <a:pt x="4886" y="2792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4886" y="2792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7" name="object 647" descr=""/>
            <p:cNvSpPr/>
            <p:nvPr/>
          </p:nvSpPr>
          <p:spPr>
            <a:xfrm>
              <a:off x="9418909" y="3116600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21174" y="0"/>
                  </a:lnTo>
                  <a:lnTo>
                    <a:pt x="4886" y="2792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21174" y="0"/>
                  </a:moveTo>
                  <a:lnTo>
                    <a:pt x="4886" y="2792"/>
                  </a:lnTo>
                  <a:lnTo>
                    <a:pt x="21174" y="2792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8" name="object 648" descr=""/>
            <p:cNvSpPr/>
            <p:nvPr/>
          </p:nvSpPr>
          <p:spPr>
            <a:xfrm>
              <a:off x="9423795" y="3119392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5">
                  <a:moveTo>
                    <a:pt x="5351" y="1861"/>
                  </a:moveTo>
                  <a:lnTo>
                    <a:pt x="16288" y="1861"/>
                  </a:lnTo>
                  <a:lnTo>
                    <a:pt x="16288" y="0"/>
                  </a:lnTo>
                  <a:lnTo>
                    <a:pt x="5351" y="1861"/>
                  </a:lnTo>
                  <a:close/>
                </a:path>
                <a:path w="16509" h="1905">
                  <a:moveTo>
                    <a:pt x="0" y="0"/>
                  </a:moveTo>
                  <a:lnTo>
                    <a:pt x="5351" y="1861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9" name="object 649" descr=""/>
            <p:cNvSpPr/>
            <p:nvPr/>
          </p:nvSpPr>
          <p:spPr>
            <a:xfrm>
              <a:off x="9423795" y="3119392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5">
                  <a:moveTo>
                    <a:pt x="0" y="0"/>
                  </a:moveTo>
                  <a:lnTo>
                    <a:pt x="16288" y="0"/>
                  </a:lnTo>
                  <a:lnTo>
                    <a:pt x="5351" y="1861"/>
                  </a:lnTo>
                  <a:lnTo>
                    <a:pt x="0" y="0"/>
                  </a:lnTo>
                  <a:close/>
                </a:path>
                <a:path w="16509" h="1905">
                  <a:moveTo>
                    <a:pt x="16288" y="0"/>
                  </a:moveTo>
                  <a:lnTo>
                    <a:pt x="5351" y="1861"/>
                  </a:lnTo>
                  <a:lnTo>
                    <a:pt x="16288" y="1861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0" name="object 650" descr=""/>
            <p:cNvSpPr/>
            <p:nvPr/>
          </p:nvSpPr>
          <p:spPr>
            <a:xfrm>
              <a:off x="9434499" y="3121253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5">
                  <a:moveTo>
                    <a:pt x="0" y="1163"/>
                  </a:moveTo>
                  <a:lnTo>
                    <a:pt x="5584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5">
                  <a:moveTo>
                    <a:pt x="0" y="1163"/>
                  </a:moveTo>
                  <a:lnTo>
                    <a:pt x="5584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1" name="object 651" descr=""/>
            <p:cNvSpPr/>
            <p:nvPr/>
          </p:nvSpPr>
          <p:spPr>
            <a:xfrm>
              <a:off x="9434499" y="3121253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5">
                  <a:moveTo>
                    <a:pt x="5584" y="0"/>
                  </a:moveTo>
                  <a:lnTo>
                    <a:pt x="5584" y="1163"/>
                  </a:lnTo>
                  <a:lnTo>
                    <a:pt x="0" y="1163"/>
                  </a:lnTo>
                  <a:lnTo>
                    <a:pt x="5584" y="0"/>
                  </a:lnTo>
                  <a:close/>
                </a:path>
                <a:path w="5715" h="1905">
                  <a:moveTo>
                    <a:pt x="5584" y="1163"/>
                  </a:moveTo>
                  <a:lnTo>
                    <a:pt x="0" y="1163"/>
                  </a:lnTo>
                  <a:lnTo>
                    <a:pt x="5584" y="1628"/>
                  </a:lnTo>
                  <a:lnTo>
                    <a:pt x="5584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2" name="object 652" descr=""/>
            <p:cNvSpPr/>
            <p:nvPr/>
          </p:nvSpPr>
          <p:spPr>
            <a:xfrm>
              <a:off x="9429147" y="3121253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0"/>
                  </a:moveTo>
                  <a:lnTo>
                    <a:pt x="5351" y="1163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3" name="object 653" descr=""/>
            <p:cNvSpPr/>
            <p:nvPr/>
          </p:nvSpPr>
          <p:spPr>
            <a:xfrm>
              <a:off x="9429147" y="3121253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10936" y="0"/>
                  </a:moveTo>
                  <a:lnTo>
                    <a:pt x="0" y="0"/>
                  </a:lnTo>
                  <a:lnTo>
                    <a:pt x="5351" y="1163"/>
                  </a:lnTo>
                  <a:lnTo>
                    <a:pt x="1093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4" name="object 654" descr=""/>
            <p:cNvSpPr/>
            <p:nvPr/>
          </p:nvSpPr>
          <p:spPr>
            <a:xfrm>
              <a:off x="9400760" y="3044234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0" y="39207"/>
                  </a:moveTo>
                  <a:lnTo>
                    <a:pt x="3081" y="54469"/>
                  </a:lnTo>
                  <a:lnTo>
                    <a:pt x="11483" y="66931"/>
                  </a:lnTo>
                  <a:lnTo>
                    <a:pt x="23946" y="75334"/>
                  </a:lnTo>
                  <a:lnTo>
                    <a:pt x="39207" y="78415"/>
                  </a:lnTo>
                  <a:lnTo>
                    <a:pt x="54469" y="75334"/>
                  </a:lnTo>
                  <a:lnTo>
                    <a:pt x="66931" y="66931"/>
                  </a:lnTo>
                  <a:lnTo>
                    <a:pt x="75334" y="54469"/>
                  </a:lnTo>
                  <a:lnTo>
                    <a:pt x="78415" y="39207"/>
                  </a:lnTo>
                  <a:lnTo>
                    <a:pt x="75334" y="23946"/>
                  </a:lnTo>
                  <a:lnTo>
                    <a:pt x="66931" y="11483"/>
                  </a:lnTo>
                  <a:lnTo>
                    <a:pt x="54469" y="3081"/>
                  </a:lnTo>
                  <a:lnTo>
                    <a:pt x="39207" y="0"/>
                  </a:lnTo>
                  <a:lnTo>
                    <a:pt x="23946" y="3081"/>
                  </a:lnTo>
                  <a:lnTo>
                    <a:pt x="11483" y="11483"/>
                  </a:lnTo>
                  <a:lnTo>
                    <a:pt x="3081" y="23946"/>
                  </a:lnTo>
                  <a:lnTo>
                    <a:pt x="0" y="39207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5" name="object 655" descr=""/>
            <p:cNvSpPr/>
            <p:nvPr/>
          </p:nvSpPr>
          <p:spPr>
            <a:xfrm>
              <a:off x="9400992" y="3044234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39091" y="78647"/>
                  </a:moveTo>
                  <a:lnTo>
                    <a:pt x="39091" y="0"/>
                  </a:lnTo>
                </a:path>
                <a:path w="78740" h="78739">
                  <a:moveTo>
                    <a:pt x="0" y="39323"/>
                  </a:moveTo>
                  <a:lnTo>
                    <a:pt x="78415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6" name="object 656" descr=""/>
            <p:cNvSpPr/>
            <p:nvPr/>
          </p:nvSpPr>
          <p:spPr>
            <a:xfrm>
              <a:off x="9440316" y="2830395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0" y="465"/>
                  </a:moveTo>
                  <a:lnTo>
                    <a:pt x="5584" y="465"/>
                  </a:lnTo>
                  <a:lnTo>
                    <a:pt x="5584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7" name="object 657" descr=""/>
            <p:cNvSpPr/>
            <p:nvPr/>
          </p:nvSpPr>
          <p:spPr>
            <a:xfrm>
              <a:off x="9440316" y="2830395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5584" y="0"/>
                  </a:moveTo>
                  <a:lnTo>
                    <a:pt x="5584" y="465"/>
                  </a:lnTo>
                  <a:lnTo>
                    <a:pt x="0" y="465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8" name="object 658" descr=""/>
            <p:cNvSpPr/>
            <p:nvPr/>
          </p:nvSpPr>
          <p:spPr>
            <a:xfrm>
              <a:off x="9434964" y="2830860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1163"/>
                  </a:moveTo>
                  <a:lnTo>
                    <a:pt x="10936" y="1163"/>
                  </a:lnTo>
                  <a:lnTo>
                    <a:pt x="5351" y="0"/>
                  </a:lnTo>
                  <a:lnTo>
                    <a:pt x="0" y="1163"/>
                  </a:lnTo>
                  <a:close/>
                </a:path>
                <a:path w="11429" h="1269">
                  <a:moveTo>
                    <a:pt x="5351" y="0"/>
                  </a:moveTo>
                  <a:lnTo>
                    <a:pt x="10936" y="1163"/>
                  </a:lnTo>
                  <a:lnTo>
                    <a:pt x="10936" y="0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9" name="object 659" descr=""/>
            <p:cNvSpPr/>
            <p:nvPr/>
          </p:nvSpPr>
          <p:spPr>
            <a:xfrm>
              <a:off x="9434964" y="2830861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10936" y="0"/>
                  </a:moveTo>
                  <a:lnTo>
                    <a:pt x="5351" y="0"/>
                  </a:lnTo>
                  <a:lnTo>
                    <a:pt x="10936" y="1163"/>
                  </a:lnTo>
                  <a:lnTo>
                    <a:pt x="10936" y="0"/>
                  </a:lnTo>
                  <a:close/>
                </a:path>
                <a:path w="11429" h="1269">
                  <a:moveTo>
                    <a:pt x="5351" y="0"/>
                  </a:moveTo>
                  <a:lnTo>
                    <a:pt x="10936" y="1163"/>
                  </a:lnTo>
                  <a:lnTo>
                    <a:pt x="0" y="1163"/>
                  </a:lnTo>
                  <a:lnTo>
                    <a:pt x="53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0" name="object 660" descr=""/>
            <p:cNvSpPr/>
            <p:nvPr/>
          </p:nvSpPr>
          <p:spPr>
            <a:xfrm>
              <a:off x="9429612" y="2832024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39">
                  <a:moveTo>
                    <a:pt x="0" y="2094"/>
                  </a:moveTo>
                  <a:lnTo>
                    <a:pt x="16288" y="2094"/>
                  </a:lnTo>
                  <a:lnTo>
                    <a:pt x="5351" y="0"/>
                  </a:lnTo>
                  <a:lnTo>
                    <a:pt x="0" y="2094"/>
                  </a:lnTo>
                  <a:close/>
                </a:path>
                <a:path w="16509" h="2539">
                  <a:moveTo>
                    <a:pt x="5351" y="0"/>
                  </a:moveTo>
                  <a:lnTo>
                    <a:pt x="16288" y="2094"/>
                  </a:lnTo>
                  <a:lnTo>
                    <a:pt x="16288" y="0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1" name="object 661" descr=""/>
            <p:cNvSpPr/>
            <p:nvPr/>
          </p:nvSpPr>
          <p:spPr>
            <a:xfrm>
              <a:off x="9429612" y="2832024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39">
                  <a:moveTo>
                    <a:pt x="16288" y="0"/>
                  </a:moveTo>
                  <a:lnTo>
                    <a:pt x="5351" y="0"/>
                  </a:lnTo>
                  <a:lnTo>
                    <a:pt x="16288" y="2094"/>
                  </a:lnTo>
                  <a:lnTo>
                    <a:pt x="16288" y="0"/>
                  </a:lnTo>
                  <a:close/>
                </a:path>
                <a:path w="16509" h="2539">
                  <a:moveTo>
                    <a:pt x="5351" y="0"/>
                  </a:moveTo>
                  <a:lnTo>
                    <a:pt x="16288" y="2094"/>
                  </a:lnTo>
                  <a:lnTo>
                    <a:pt x="0" y="2094"/>
                  </a:lnTo>
                  <a:lnTo>
                    <a:pt x="53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2" name="object 662" descr=""/>
            <p:cNvSpPr/>
            <p:nvPr/>
          </p:nvSpPr>
          <p:spPr>
            <a:xfrm>
              <a:off x="9424726" y="2834118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559"/>
                  </a:moveTo>
                  <a:lnTo>
                    <a:pt x="21174" y="2559"/>
                  </a:lnTo>
                  <a:lnTo>
                    <a:pt x="4886" y="0"/>
                  </a:lnTo>
                  <a:lnTo>
                    <a:pt x="0" y="2559"/>
                  </a:lnTo>
                  <a:close/>
                </a:path>
                <a:path w="21590" h="3175">
                  <a:moveTo>
                    <a:pt x="4886" y="0"/>
                  </a:moveTo>
                  <a:lnTo>
                    <a:pt x="21174" y="2559"/>
                  </a:lnTo>
                  <a:lnTo>
                    <a:pt x="21174" y="0"/>
                  </a:lnTo>
                  <a:lnTo>
                    <a:pt x="488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3" name="object 663" descr=""/>
            <p:cNvSpPr/>
            <p:nvPr/>
          </p:nvSpPr>
          <p:spPr>
            <a:xfrm>
              <a:off x="9424726" y="2834118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174" y="0"/>
                  </a:moveTo>
                  <a:lnTo>
                    <a:pt x="4886" y="0"/>
                  </a:lnTo>
                  <a:lnTo>
                    <a:pt x="21174" y="2559"/>
                  </a:lnTo>
                  <a:lnTo>
                    <a:pt x="21174" y="0"/>
                  </a:lnTo>
                  <a:close/>
                </a:path>
                <a:path w="21590" h="3175">
                  <a:moveTo>
                    <a:pt x="4886" y="0"/>
                  </a:moveTo>
                  <a:lnTo>
                    <a:pt x="21174" y="2559"/>
                  </a:lnTo>
                  <a:lnTo>
                    <a:pt x="0" y="2559"/>
                  </a:lnTo>
                  <a:lnTo>
                    <a:pt x="488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4" name="object 664" descr=""/>
            <p:cNvSpPr/>
            <p:nvPr/>
          </p:nvSpPr>
          <p:spPr>
            <a:xfrm>
              <a:off x="9420305" y="2836678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3490"/>
                  </a:moveTo>
                  <a:lnTo>
                    <a:pt x="25595" y="3490"/>
                  </a:lnTo>
                  <a:lnTo>
                    <a:pt x="4421" y="0"/>
                  </a:lnTo>
                  <a:lnTo>
                    <a:pt x="0" y="3490"/>
                  </a:lnTo>
                  <a:close/>
                </a:path>
                <a:path w="26034" h="3810">
                  <a:moveTo>
                    <a:pt x="4421" y="0"/>
                  </a:moveTo>
                  <a:lnTo>
                    <a:pt x="25595" y="3490"/>
                  </a:lnTo>
                  <a:lnTo>
                    <a:pt x="25595" y="0"/>
                  </a:lnTo>
                  <a:lnTo>
                    <a:pt x="442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5" name="object 665" descr=""/>
            <p:cNvSpPr/>
            <p:nvPr/>
          </p:nvSpPr>
          <p:spPr>
            <a:xfrm>
              <a:off x="9420305" y="2836678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5595" y="0"/>
                  </a:moveTo>
                  <a:lnTo>
                    <a:pt x="4421" y="0"/>
                  </a:lnTo>
                  <a:lnTo>
                    <a:pt x="25595" y="3490"/>
                  </a:lnTo>
                  <a:lnTo>
                    <a:pt x="25595" y="0"/>
                  </a:lnTo>
                  <a:close/>
                </a:path>
                <a:path w="26034" h="3810">
                  <a:moveTo>
                    <a:pt x="4421" y="0"/>
                  </a:moveTo>
                  <a:lnTo>
                    <a:pt x="25595" y="3490"/>
                  </a:lnTo>
                  <a:lnTo>
                    <a:pt x="0" y="3490"/>
                  </a:lnTo>
                  <a:lnTo>
                    <a:pt x="442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6" name="object 666" descr=""/>
            <p:cNvSpPr/>
            <p:nvPr/>
          </p:nvSpPr>
          <p:spPr>
            <a:xfrm>
              <a:off x="9416349" y="2840168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0" y="3955"/>
                  </a:moveTo>
                  <a:lnTo>
                    <a:pt x="29551" y="3955"/>
                  </a:lnTo>
                  <a:lnTo>
                    <a:pt x="3955" y="0"/>
                  </a:lnTo>
                  <a:lnTo>
                    <a:pt x="0" y="3955"/>
                  </a:lnTo>
                  <a:close/>
                </a:path>
                <a:path w="29845" h="4444">
                  <a:moveTo>
                    <a:pt x="3955" y="0"/>
                  </a:moveTo>
                  <a:lnTo>
                    <a:pt x="29551" y="3955"/>
                  </a:lnTo>
                  <a:lnTo>
                    <a:pt x="29551" y="0"/>
                  </a:lnTo>
                  <a:lnTo>
                    <a:pt x="395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7" name="object 667" descr=""/>
            <p:cNvSpPr/>
            <p:nvPr/>
          </p:nvSpPr>
          <p:spPr>
            <a:xfrm>
              <a:off x="9416349" y="2840168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29551" y="0"/>
                  </a:moveTo>
                  <a:lnTo>
                    <a:pt x="3955" y="0"/>
                  </a:lnTo>
                  <a:lnTo>
                    <a:pt x="29551" y="3955"/>
                  </a:lnTo>
                  <a:lnTo>
                    <a:pt x="29551" y="0"/>
                  </a:lnTo>
                  <a:close/>
                </a:path>
                <a:path w="29845" h="4444">
                  <a:moveTo>
                    <a:pt x="3955" y="0"/>
                  </a:moveTo>
                  <a:lnTo>
                    <a:pt x="29551" y="3955"/>
                  </a:lnTo>
                  <a:lnTo>
                    <a:pt x="0" y="3955"/>
                  </a:lnTo>
                  <a:lnTo>
                    <a:pt x="395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8" name="object 668" descr=""/>
            <p:cNvSpPr/>
            <p:nvPr/>
          </p:nvSpPr>
          <p:spPr>
            <a:xfrm>
              <a:off x="9412859" y="2844124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4">
                  <a:moveTo>
                    <a:pt x="0" y="4421"/>
                  </a:moveTo>
                  <a:lnTo>
                    <a:pt x="33041" y="4421"/>
                  </a:lnTo>
                  <a:lnTo>
                    <a:pt x="3490" y="0"/>
                  </a:lnTo>
                  <a:lnTo>
                    <a:pt x="0" y="4421"/>
                  </a:lnTo>
                  <a:close/>
                </a:path>
                <a:path w="33654" h="4444">
                  <a:moveTo>
                    <a:pt x="3490" y="0"/>
                  </a:moveTo>
                  <a:lnTo>
                    <a:pt x="33041" y="4421"/>
                  </a:lnTo>
                  <a:lnTo>
                    <a:pt x="33041" y="0"/>
                  </a:lnTo>
                  <a:lnTo>
                    <a:pt x="349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9" name="object 669" descr=""/>
            <p:cNvSpPr/>
            <p:nvPr/>
          </p:nvSpPr>
          <p:spPr>
            <a:xfrm>
              <a:off x="9412859" y="2844124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4">
                  <a:moveTo>
                    <a:pt x="33041" y="0"/>
                  </a:moveTo>
                  <a:lnTo>
                    <a:pt x="3490" y="0"/>
                  </a:lnTo>
                  <a:lnTo>
                    <a:pt x="33041" y="4421"/>
                  </a:lnTo>
                  <a:lnTo>
                    <a:pt x="33041" y="0"/>
                  </a:lnTo>
                  <a:close/>
                </a:path>
                <a:path w="33654" h="4444">
                  <a:moveTo>
                    <a:pt x="3490" y="0"/>
                  </a:moveTo>
                  <a:lnTo>
                    <a:pt x="33041" y="4421"/>
                  </a:lnTo>
                  <a:lnTo>
                    <a:pt x="0" y="4421"/>
                  </a:lnTo>
                  <a:lnTo>
                    <a:pt x="349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0" name="object 670" descr=""/>
            <p:cNvSpPr/>
            <p:nvPr/>
          </p:nvSpPr>
          <p:spPr>
            <a:xfrm>
              <a:off x="9410299" y="2848545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0" y="4886"/>
                  </a:moveTo>
                  <a:lnTo>
                    <a:pt x="35601" y="4886"/>
                  </a:lnTo>
                  <a:lnTo>
                    <a:pt x="2559" y="0"/>
                  </a:lnTo>
                  <a:lnTo>
                    <a:pt x="0" y="4886"/>
                  </a:lnTo>
                  <a:close/>
                </a:path>
                <a:path w="36195" h="5080">
                  <a:moveTo>
                    <a:pt x="2559" y="0"/>
                  </a:moveTo>
                  <a:lnTo>
                    <a:pt x="35601" y="4886"/>
                  </a:lnTo>
                  <a:lnTo>
                    <a:pt x="35601" y="0"/>
                  </a:lnTo>
                  <a:lnTo>
                    <a:pt x="255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1" name="object 671" descr=""/>
            <p:cNvSpPr/>
            <p:nvPr/>
          </p:nvSpPr>
          <p:spPr>
            <a:xfrm>
              <a:off x="9410300" y="2848545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35601" y="0"/>
                  </a:moveTo>
                  <a:lnTo>
                    <a:pt x="2559" y="0"/>
                  </a:lnTo>
                  <a:lnTo>
                    <a:pt x="35601" y="4886"/>
                  </a:lnTo>
                  <a:lnTo>
                    <a:pt x="35601" y="0"/>
                  </a:lnTo>
                  <a:close/>
                </a:path>
                <a:path w="36195" h="5080">
                  <a:moveTo>
                    <a:pt x="2559" y="0"/>
                  </a:moveTo>
                  <a:lnTo>
                    <a:pt x="35601" y="4886"/>
                  </a:lnTo>
                  <a:lnTo>
                    <a:pt x="0" y="4886"/>
                  </a:lnTo>
                  <a:lnTo>
                    <a:pt x="2559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2" name="object 672" descr=""/>
            <p:cNvSpPr/>
            <p:nvPr/>
          </p:nvSpPr>
          <p:spPr>
            <a:xfrm>
              <a:off x="9408205" y="2853431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5351"/>
                  </a:moveTo>
                  <a:lnTo>
                    <a:pt x="37695" y="5351"/>
                  </a:lnTo>
                  <a:lnTo>
                    <a:pt x="2094" y="0"/>
                  </a:lnTo>
                  <a:lnTo>
                    <a:pt x="0" y="5351"/>
                  </a:lnTo>
                  <a:close/>
                </a:path>
                <a:path w="38100" h="5714">
                  <a:moveTo>
                    <a:pt x="2094" y="0"/>
                  </a:moveTo>
                  <a:lnTo>
                    <a:pt x="37695" y="5351"/>
                  </a:lnTo>
                  <a:lnTo>
                    <a:pt x="37695" y="0"/>
                  </a:lnTo>
                  <a:lnTo>
                    <a:pt x="2094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3" name="object 673" descr=""/>
            <p:cNvSpPr/>
            <p:nvPr/>
          </p:nvSpPr>
          <p:spPr>
            <a:xfrm>
              <a:off x="9408205" y="2853431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37695" y="0"/>
                  </a:moveTo>
                  <a:lnTo>
                    <a:pt x="2094" y="0"/>
                  </a:lnTo>
                  <a:lnTo>
                    <a:pt x="37695" y="5351"/>
                  </a:lnTo>
                  <a:lnTo>
                    <a:pt x="37695" y="0"/>
                  </a:lnTo>
                  <a:close/>
                </a:path>
                <a:path w="38100" h="5714">
                  <a:moveTo>
                    <a:pt x="2094" y="0"/>
                  </a:moveTo>
                  <a:lnTo>
                    <a:pt x="37695" y="5351"/>
                  </a:lnTo>
                  <a:lnTo>
                    <a:pt x="0" y="5351"/>
                  </a:lnTo>
                  <a:lnTo>
                    <a:pt x="209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4" name="object 674" descr=""/>
            <p:cNvSpPr/>
            <p:nvPr/>
          </p:nvSpPr>
          <p:spPr>
            <a:xfrm>
              <a:off x="9407042" y="285878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5351"/>
                  </a:moveTo>
                  <a:lnTo>
                    <a:pt x="38858" y="5351"/>
                  </a:lnTo>
                  <a:lnTo>
                    <a:pt x="1163" y="0"/>
                  </a:lnTo>
                  <a:lnTo>
                    <a:pt x="0" y="5351"/>
                  </a:lnTo>
                  <a:close/>
                </a:path>
                <a:path w="39370" h="5714">
                  <a:moveTo>
                    <a:pt x="1163" y="0"/>
                  </a:moveTo>
                  <a:lnTo>
                    <a:pt x="38858" y="5351"/>
                  </a:lnTo>
                  <a:lnTo>
                    <a:pt x="38858" y="0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5" name="object 675" descr=""/>
            <p:cNvSpPr/>
            <p:nvPr/>
          </p:nvSpPr>
          <p:spPr>
            <a:xfrm>
              <a:off x="9407042" y="285878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38858" y="0"/>
                  </a:moveTo>
                  <a:lnTo>
                    <a:pt x="1163" y="0"/>
                  </a:lnTo>
                  <a:lnTo>
                    <a:pt x="38858" y="5351"/>
                  </a:lnTo>
                  <a:lnTo>
                    <a:pt x="38858" y="0"/>
                  </a:lnTo>
                  <a:close/>
                </a:path>
                <a:path w="39370" h="5714">
                  <a:moveTo>
                    <a:pt x="1163" y="0"/>
                  </a:moveTo>
                  <a:lnTo>
                    <a:pt x="38858" y="5351"/>
                  </a:lnTo>
                  <a:lnTo>
                    <a:pt x="0" y="5351"/>
                  </a:lnTo>
                  <a:lnTo>
                    <a:pt x="116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6" name="object 676" descr=""/>
            <p:cNvSpPr/>
            <p:nvPr/>
          </p:nvSpPr>
          <p:spPr>
            <a:xfrm>
              <a:off x="9406576" y="286413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5584"/>
                  </a:moveTo>
                  <a:lnTo>
                    <a:pt x="39323" y="5584"/>
                  </a:lnTo>
                  <a:lnTo>
                    <a:pt x="465" y="0"/>
                  </a:lnTo>
                  <a:lnTo>
                    <a:pt x="0" y="5584"/>
                  </a:lnTo>
                  <a:close/>
                </a:path>
                <a:path w="39370" h="5714">
                  <a:moveTo>
                    <a:pt x="465" y="0"/>
                  </a:moveTo>
                  <a:lnTo>
                    <a:pt x="39323" y="5584"/>
                  </a:lnTo>
                  <a:lnTo>
                    <a:pt x="39323" y="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7" name="object 677" descr=""/>
            <p:cNvSpPr/>
            <p:nvPr/>
          </p:nvSpPr>
          <p:spPr>
            <a:xfrm>
              <a:off x="9406576" y="286413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39323" y="0"/>
                  </a:moveTo>
                  <a:lnTo>
                    <a:pt x="465" y="0"/>
                  </a:lnTo>
                  <a:lnTo>
                    <a:pt x="39323" y="5584"/>
                  </a:lnTo>
                  <a:lnTo>
                    <a:pt x="39323" y="0"/>
                  </a:lnTo>
                  <a:close/>
                </a:path>
                <a:path w="39370" h="5714">
                  <a:moveTo>
                    <a:pt x="465" y="0"/>
                  </a:moveTo>
                  <a:lnTo>
                    <a:pt x="39323" y="5584"/>
                  </a:lnTo>
                  <a:lnTo>
                    <a:pt x="0" y="5584"/>
                  </a:lnTo>
                  <a:lnTo>
                    <a:pt x="46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8" name="object 678" descr=""/>
            <p:cNvSpPr/>
            <p:nvPr/>
          </p:nvSpPr>
          <p:spPr>
            <a:xfrm>
              <a:off x="9445900" y="286971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8858" y="5584"/>
                  </a:lnTo>
                  <a:lnTo>
                    <a:pt x="39323" y="0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9" name="object 679" descr=""/>
            <p:cNvSpPr/>
            <p:nvPr/>
          </p:nvSpPr>
          <p:spPr>
            <a:xfrm>
              <a:off x="9445900" y="286971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39323" y="0"/>
                  </a:moveTo>
                  <a:lnTo>
                    <a:pt x="0" y="0"/>
                  </a:lnTo>
                  <a:lnTo>
                    <a:pt x="38858" y="5584"/>
                  </a:lnTo>
                  <a:lnTo>
                    <a:pt x="39323" y="0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0" name="object 680" descr=""/>
            <p:cNvSpPr/>
            <p:nvPr/>
          </p:nvSpPr>
          <p:spPr>
            <a:xfrm>
              <a:off x="9445900" y="287530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7695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0" y="5584"/>
                  </a:lnTo>
                  <a:lnTo>
                    <a:pt x="37695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1" name="object 681" descr=""/>
            <p:cNvSpPr/>
            <p:nvPr/>
          </p:nvSpPr>
          <p:spPr>
            <a:xfrm>
              <a:off x="9445900" y="287530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38858" y="0"/>
                  </a:moveTo>
                  <a:lnTo>
                    <a:pt x="0" y="0"/>
                  </a:lnTo>
                  <a:lnTo>
                    <a:pt x="37695" y="5584"/>
                  </a:lnTo>
                  <a:lnTo>
                    <a:pt x="38858" y="0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37695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2" name="object 682" descr=""/>
            <p:cNvSpPr/>
            <p:nvPr/>
          </p:nvSpPr>
          <p:spPr>
            <a:xfrm>
              <a:off x="9445900" y="2880888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0"/>
                  </a:moveTo>
                  <a:lnTo>
                    <a:pt x="35833" y="5119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0" y="5119"/>
                  </a:lnTo>
                  <a:lnTo>
                    <a:pt x="35833" y="5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3" name="object 683" descr=""/>
            <p:cNvSpPr/>
            <p:nvPr/>
          </p:nvSpPr>
          <p:spPr>
            <a:xfrm>
              <a:off x="9445900" y="2880888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37695" y="0"/>
                  </a:moveTo>
                  <a:lnTo>
                    <a:pt x="0" y="0"/>
                  </a:lnTo>
                  <a:lnTo>
                    <a:pt x="35833" y="5119"/>
                  </a:lnTo>
                  <a:lnTo>
                    <a:pt x="37695" y="0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35833" y="5119"/>
                  </a:lnTo>
                  <a:lnTo>
                    <a:pt x="0" y="51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4" name="object 684" descr=""/>
            <p:cNvSpPr/>
            <p:nvPr/>
          </p:nvSpPr>
          <p:spPr>
            <a:xfrm>
              <a:off x="9445900" y="2886007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0" y="0"/>
                  </a:moveTo>
                  <a:lnTo>
                    <a:pt x="33041" y="4886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  <a:path w="36195" h="5080">
                  <a:moveTo>
                    <a:pt x="0" y="0"/>
                  </a:moveTo>
                  <a:lnTo>
                    <a:pt x="0" y="4886"/>
                  </a:lnTo>
                  <a:lnTo>
                    <a:pt x="33041" y="4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5" name="object 685" descr=""/>
            <p:cNvSpPr/>
            <p:nvPr/>
          </p:nvSpPr>
          <p:spPr>
            <a:xfrm>
              <a:off x="9445900" y="2886007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35833" y="0"/>
                  </a:moveTo>
                  <a:lnTo>
                    <a:pt x="0" y="0"/>
                  </a:lnTo>
                  <a:lnTo>
                    <a:pt x="33041" y="4886"/>
                  </a:lnTo>
                  <a:lnTo>
                    <a:pt x="35833" y="0"/>
                  </a:lnTo>
                  <a:close/>
                </a:path>
                <a:path w="36195" h="5080">
                  <a:moveTo>
                    <a:pt x="0" y="0"/>
                  </a:moveTo>
                  <a:lnTo>
                    <a:pt x="33041" y="4886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6" name="object 686" descr=""/>
            <p:cNvSpPr/>
            <p:nvPr/>
          </p:nvSpPr>
          <p:spPr>
            <a:xfrm>
              <a:off x="9445900" y="2890894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80">
                  <a:moveTo>
                    <a:pt x="0" y="0"/>
                  </a:moveTo>
                  <a:lnTo>
                    <a:pt x="29783" y="4653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  <a:path w="33654" h="5080">
                  <a:moveTo>
                    <a:pt x="0" y="0"/>
                  </a:moveTo>
                  <a:lnTo>
                    <a:pt x="0" y="4653"/>
                  </a:lnTo>
                  <a:lnTo>
                    <a:pt x="29783" y="46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7" name="object 687" descr=""/>
            <p:cNvSpPr/>
            <p:nvPr/>
          </p:nvSpPr>
          <p:spPr>
            <a:xfrm>
              <a:off x="9445900" y="2890894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80">
                  <a:moveTo>
                    <a:pt x="33041" y="0"/>
                  </a:moveTo>
                  <a:lnTo>
                    <a:pt x="0" y="0"/>
                  </a:lnTo>
                  <a:lnTo>
                    <a:pt x="29783" y="4653"/>
                  </a:lnTo>
                  <a:lnTo>
                    <a:pt x="33041" y="0"/>
                  </a:lnTo>
                  <a:close/>
                </a:path>
                <a:path w="33654" h="5080">
                  <a:moveTo>
                    <a:pt x="0" y="0"/>
                  </a:moveTo>
                  <a:lnTo>
                    <a:pt x="29783" y="4653"/>
                  </a:lnTo>
                  <a:lnTo>
                    <a:pt x="0" y="465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8" name="object 688" descr=""/>
            <p:cNvSpPr/>
            <p:nvPr/>
          </p:nvSpPr>
          <p:spPr>
            <a:xfrm>
              <a:off x="9445900" y="2895547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0" y="0"/>
                  </a:moveTo>
                  <a:lnTo>
                    <a:pt x="25828" y="3955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  <a:path w="29845" h="4444">
                  <a:moveTo>
                    <a:pt x="0" y="0"/>
                  </a:moveTo>
                  <a:lnTo>
                    <a:pt x="0" y="3955"/>
                  </a:lnTo>
                  <a:lnTo>
                    <a:pt x="25828" y="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9" name="object 689" descr=""/>
            <p:cNvSpPr/>
            <p:nvPr/>
          </p:nvSpPr>
          <p:spPr>
            <a:xfrm>
              <a:off x="9445900" y="2895547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29783" y="0"/>
                  </a:moveTo>
                  <a:lnTo>
                    <a:pt x="0" y="0"/>
                  </a:lnTo>
                  <a:lnTo>
                    <a:pt x="25828" y="3955"/>
                  </a:lnTo>
                  <a:lnTo>
                    <a:pt x="29783" y="0"/>
                  </a:lnTo>
                  <a:close/>
                </a:path>
                <a:path w="29845" h="4444">
                  <a:moveTo>
                    <a:pt x="0" y="0"/>
                  </a:moveTo>
                  <a:lnTo>
                    <a:pt x="25828" y="3955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0" name="object 690" descr=""/>
            <p:cNvSpPr/>
            <p:nvPr/>
          </p:nvSpPr>
          <p:spPr>
            <a:xfrm>
              <a:off x="9445900" y="2899503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0"/>
                  </a:moveTo>
                  <a:lnTo>
                    <a:pt x="21174" y="3257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0" y="3257"/>
                  </a:lnTo>
                  <a:lnTo>
                    <a:pt x="21174" y="3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1" name="object 691" descr=""/>
            <p:cNvSpPr/>
            <p:nvPr/>
          </p:nvSpPr>
          <p:spPr>
            <a:xfrm>
              <a:off x="9445900" y="2899503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5828" y="0"/>
                  </a:moveTo>
                  <a:lnTo>
                    <a:pt x="0" y="0"/>
                  </a:lnTo>
                  <a:lnTo>
                    <a:pt x="21174" y="3257"/>
                  </a:lnTo>
                  <a:lnTo>
                    <a:pt x="25828" y="0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21174" y="3257"/>
                  </a:lnTo>
                  <a:lnTo>
                    <a:pt x="0" y="325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2" name="object 692" descr=""/>
            <p:cNvSpPr/>
            <p:nvPr/>
          </p:nvSpPr>
          <p:spPr>
            <a:xfrm>
              <a:off x="9445900" y="2902761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2792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792"/>
                  </a:lnTo>
                  <a:lnTo>
                    <a:pt x="16288" y="2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3" name="object 693" descr=""/>
            <p:cNvSpPr/>
            <p:nvPr/>
          </p:nvSpPr>
          <p:spPr>
            <a:xfrm>
              <a:off x="9445900" y="2902761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174" y="0"/>
                  </a:moveTo>
                  <a:lnTo>
                    <a:pt x="0" y="0"/>
                  </a:lnTo>
                  <a:lnTo>
                    <a:pt x="16288" y="2792"/>
                  </a:lnTo>
                  <a:lnTo>
                    <a:pt x="21174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16288" y="2792"/>
                  </a:lnTo>
                  <a:lnTo>
                    <a:pt x="0" y="279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4" name="object 694" descr=""/>
            <p:cNvSpPr/>
            <p:nvPr/>
          </p:nvSpPr>
          <p:spPr>
            <a:xfrm>
              <a:off x="9445900" y="2905553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5">
                  <a:moveTo>
                    <a:pt x="0" y="0"/>
                  </a:moveTo>
                  <a:lnTo>
                    <a:pt x="11168" y="1861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  <a:path w="16509" h="1905">
                  <a:moveTo>
                    <a:pt x="0" y="0"/>
                  </a:moveTo>
                  <a:lnTo>
                    <a:pt x="0" y="1861"/>
                  </a:lnTo>
                  <a:lnTo>
                    <a:pt x="11168" y="1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5" name="object 695" descr=""/>
            <p:cNvSpPr/>
            <p:nvPr/>
          </p:nvSpPr>
          <p:spPr>
            <a:xfrm>
              <a:off x="9445900" y="2905553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5">
                  <a:moveTo>
                    <a:pt x="16288" y="0"/>
                  </a:moveTo>
                  <a:lnTo>
                    <a:pt x="0" y="0"/>
                  </a:lnTo>
                  <a:lnTo>
                    <a:pt x="11168" y="1861"/>
                  </a:lnTo>
                  <a:lnTo>
                    <a:pt x="16288" y="0"/>
                  </a:lnTo>
                  <a:close/>
                </a:path>
                <a:path w="16509" h="1905">
                  <a:moveTo>
                    <a:pt x="0" y="0"/>
                  </a:moveTo>
                  <a:lnTo>
                    <a:pt x="11168" y="1861"/>
                  </a:lnTo>
                  <a:lnTo>
                    <a:pt x="0" y="186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6" name="object 696" descr=""/>
            <p:cNvSpPr/>
            <p:nvPr/>
          </p:nvSpPr>
          <p:spPr>
            <a:xfrm>
              <a:off x="9445900" y="2907414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5">
                  <a:moveTo>
                    <a:pt x="0" y="1163"/>
                  </a:moveTo>
                  <a:lnTo>
                    <a:pt x="0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5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7" name="object 697" descr=""/>
            <p:cNvSpPr/>
            <p:nvPr/>
          </p:nvSpPr>
          <p:spPr>
            <a:xfrm>
              <a:off x="9445900" y="2907414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5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  <a:path w="5715" h="1905">
                  <a:moveTo>
                    <a:pt x="0" y="1163"/>
                  </a:moveTo>
                  <a:lnTo>
                    <a:pt x="5584" y="1163"/>
                  </a:lnTo>
                  <a:lnTo>
                    <a:pt x="0" y="1628"/>
                  </a:lnTo>
                  <a:lnTo>
                    <a:pt x="0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8" name="object 698" descr=""/>
            <p:cNvSpPr/>
            <p:nvPr/>
          </p:nvSpPr>
          <p:spPr>
            <a:xfrm>
              <a:off x="9445900" y="2907414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0"/>
                  </a:moveTo>
                  <a:lnTo>
                    <a:pt x="5584" y="1163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9" name="object 699" descr=""/>
            <p:cNvSpPr/>
            <p:nvPr/>
          </p:nvSpPr>
          <p:spPr>
            <a:xfrm>
              <a:off x="9445900" y="2907414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0"/>
                  </a:moveTo>
                  <a:lnTo>
                    <a:pt x="11168" y="0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0" name="object 700" descr=""/>
            <p:cNvSpPr/>
            <p:nvPr/>
          </p:nvSpPr>
          <p:spPr>
            <a:xfrm>
              <a:off x="9406577" y="2830396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78415" y="39207"/>
                  </a:moveTo>
                  <a:lnTo>
                    <a:pt x="75334" y="23946"/>
                  </a:lnTo>
                  <a:lnTo>
                    <a:pt x="66931" y="11483"/>
                  </a:lnTo>
                  <a:lnTo>
                    <a:pt x="54469" y="3081"/>
                  </a:lnTo>
                  <a:lnTo>
                    <a:pt x="39207" y="0"/>
                  </a:lnTo>
                  <a:lnTo>
                    <a:pt x="23946" y="3081"/>
                  </a:lnTo>
                  <a:lnTo>
                    <a:pt x="11483" y="11483"/>
                  </a:lnTo>
                  <a:lnTo>
                    <a:pt x="3081" y="23946"/>
                  </a:lnTo>
                  <a:lnTo>
                    <a:pt x="0" y="39207"/>
                  </a:lnTo>
                  <a:lnTo>
                    <a:pt x="3081" y="54469"/>
                  </a:lnTo>
                  <a:lnTo>
                    <a:pt x="11483" y="66931"/>
                  </a:lnTo>
                  <a:lnTo>
                    <a:pt x="23946" y="75334"/>
                  </a:lnTo>
                  <a:lnTo>
                    <a:pt x="39207" y="78415"/>
                  </a:lnTo>
                  <a:lnTo>
                    <a:pt x="54469" y="75334"/>
                  </a:lnTo>
                  <a:lnTo>
                    <a:pt x="66931" y="66931"/>
                  </a:lnTo>
                  <a:lnTo>
                    <a:pt x="75334" y="54469"/>
                  </a:lnTo>
                  <a:lnTo>
                    <a:pt x="78415" y="39207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1" name="object 701" descr=""/>
            <p:cNvSpPr/>
            <p:nvPr/>
          </p:nvSpPr>
          <p:spPr>
            <a:xfrm>
              <a:off x="9406576" y="2830395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39323" y="78647"/>
                  </a:moveTo>
                  <a:lnTo>
                    <a:pt x="39323" y="0"/>
                  </a:lnTo>
                </a:path>
                <a:path w="78740" h="78739">
                  <a:moveTo>
                    <a:pt x="78647" y="39323"/>
                  </a:moveTo>
                  <a:lnTo>
                    <a:pt x="0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02" name="object 702" descr=""/>
          <p:cNvSpPr txBox="1"/>
          <p:nvPr/>
        </p:nvSpPr>
        <p:spPr>
          <a:xfrm>
            <a:off x="9218199" y="2983757"/>
            <a:ext cx="174625" cy="2006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1115" marR="5080" indent="-19050">
              <a:lnSpc>
                <a:spcPct val="104099"/>
              </a:lnSpc>
              <a:spcBef>
                <a:spcPts val="95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sp>
        <p:nvSpPr>
          <p:cNvPr id="703" name="object 703" descr=""/>
          <p:cNvSpPr/>
          <p:nvPr/>
        </p:nvSpPr>
        <p:spPr>
          <a:xfrm>
            <a:off x="9440083" y="3013752"/>
            <a:ext cx="0" cy="139700"/>
          </a:xfrm>
          <a:custGeom>
            <a:avLst/>
            <a:gdLst/>
            <a:ahLst/>
            <a:cxnLst/>
            <a:rect l="l" t="t" r="r" b="b"/>
            <a:pathLst>
              <a:path w="0" h="139700">
                <a:moveTo>
                  <a:pt x="0" y="13961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4" name="object 704" descr=""/>
          <p:cNvSpPr txBox="1"/>
          <p:nvPr/>
        </p:nvSpPr>
        <p:spPr>
          <a:xfrm>
            <a:off x="9036936" y="2766660"/>
            <a:ext cx="245110" cy="2012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1270">
              <a:lnSpc>
                <a:spcPct val="104900"/>
              </a:lnSpc>
              <a:spcBef>
                <a:spcPts val="90"/>
              </a:spcBef>
            </a:pPr>
            <a:r>
              <a:rPr dirty="0" sz="550">
                <a:latin typeface="Arial"/>
                <a:cs typeface="Arial"/>
              </a:rPr>
              <a:t>+10-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B.O.D.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705" name="object 705" descr=""/>
          <p:cNvGrpSpPr/>
          <p:nvPr/>
        </p:nvGrpSpPr>
        <p:grpSpPr>
          <a:xfrm>
            <a:off x="9081048" y="2645492"/>
            <a:ext cx="434340" cy="570230"/>
            <a:chOff x="9081048" y="2645492"/>
            <a:chExt cx="434340" cy="570230"/>
          </a:xfrm>
        </p:grpSpPr>
        <p:sp>
          <p:nvSpPr>
            <p:cNvPr id="706" name="object 706" descr=""/>
            <p:cNvSpPr/>
            <p:nvPr/>
          </p:nvSpPr>
          <p:spPr>
            <a:xfrm>
              <a:off x="9445901" y="2799913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w="0" h="139700">
                  <a:moveTo>
                    <a:pt x="0" y="1396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07" name="object 70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81048" y="3082976"/>
              <a:ext cx="183473" cy="132514"/>
            </a:xfrm>
            <a:prstGeom prst="rect">
              <a:avLst/>
            </a:prstGeom>
          </p:spPr>
        </p:pic>
        <p:sp>
          <p:nvSpPr>
            <p:cNvPr id="708" name="object 708" descr=""/>
            <p:cNvSpPr/>
            <p:nvPr/>
          </p:nvSpPr>
          <p:spPr>
            <a:xfrm>
              <a:off x="9298843" y="3083558"/>
              <a:ext cx="215900" cy="0"/>
            </a:xfrm>
            <a:custGeom>
              <a:avLst/>
              <a:gdLst/>
              <a:ahLst/>
              <a:cxnLst/>
              <a:rect l="l" t="t" r="r" b="b"/>
              <a:pathLst>
                <a:path w="215900" h="0">
                  <a:moveTo>
                    <a:pt x="0" y="0"/>
                  </a:moveTo>
                  <a:lnTo>
                    <a:pt x="34902" y="0"/>
                  </a:lnTo>
                </a:path>
                <a:path w="215900" h="0">
                  <a:moveTo>
                    <a:pt x="69805" y="0"/>
                  </a:moveTo>
                  <a:lnTo>
                    <a:pt x="21546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9" name="object 709" descr=""/>
            <p:cNvSpPr/>
            <p:nvPr/>
          </p:nvSpPr>
          <p:spPr>
            <a:xfrm>
              <a:off x="9440316" y="2648667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0" y="465"/>
                  </a:moveTo>
                  <a:lnTo>
                    <a:pt x="5584" y="465"/>
                  </a:lnTo>
                  <a:lnTo>
                    <a:pt x="5584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0" name="object 710" descr=""/>
            <p:cNvSpPr/>
            <p:nvPr/>
          </p:nvSpPr>
          <p:spPr>
            <a:xfrm>
              <a:off x="9440316" y="2648667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5584" y="0"/>
                  </a:moveTo>
                  <a:lnTo>
                    <a:pt x="5584" y="465"/>
                  </a:lnTo>
                  <a:lnTo>
                    <a:pt x="0" y="465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1" name="object 711" descr=""/>
            <p:cNvSpPr/>
            <p:nvPr/>
          </p:nvSpPr>
          <p:spPr>
            <a:xfrm>
              <a:off x="9434964" y="2649132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1163"/>
                  </a:moveTo>
                  <a:lnTo>
                    <a:pt x="10936" y="1163"/>
                  </a:lnTo>
                  <a:lnTo>
                    <a:pt x="5351" y="0"/>
                  </a:lnTo>
                  <a:lnTo>
                    <a:pt x="0" y="1163"/>
                  </a:lnTo>
                  <a:close/>
                </a:path>
                <a:path w="11429" h="1269">
                  <a:moveTo>
                    <a:pt x="5351" y="0"/>
                  </a:moveTo>
                  <a:lnTo>
                    <a:pt x="10936" y="1163"/>
                  </a:lnTo>
                  <a:lnTo>
                    <a:pt x="10936" y="0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2" name="object 712" descr=""/>
            <p:cNvSpPr/>
            <p:nvPr/>
          </p:nvSpPr>
          <p:spPr>
            <a:xfrm>
              <a:off x="9434964" y="2649132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10936" y="0"/>
                  </a:moveTo>
                  <a:lnTo>
                    <a:pt x="5351" y="0"/>
                  </a:lnTo>
                  <a:lnTo>
                    <a:pt x="10936" y="1163"/>
                  </a:lnTo>
                  <a:lnTo>
                    <a:pt x="10936" y="0"/>
                  </a:lnTo>
                  <a:close/>
                </a:path>
                <a:path w="11429" h="1269">
                  <a:moveTo>
                    <a:pt x="5351" y="0"/>
                  </a:moveTo>
                  <a:lnTo>
                    <a:pt x="10936" y="1163"/>
                  </a:lnTo>
                  <a:lnTo>
                    <a:pt x="0" y="1163"/>
                  </a:lnTo>
                  <a:lnTo>
                    <a:pt x="53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3" name="object 713" descr=""/>
            <p:cNvSpPr/>
            <p:nvPr/>
          </p:nvSpPr>
          <p:spPr>
            <a:xfrm>
              <a:off x="9429612" y="2650296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5">
                  <a:moveTo>
                    <a:pt x="0" y="1861"/>
                  </a:moveTo>
                  <a:lnTo>
                    <a:pt x="16288" y="1861"/>
                  </a:lnTo>
                  <a:lnTo>
                    <a:pt x="5351" y="0"/>
                  </a:lnTo>
                  <a:lnTo>
                    <a:pt x="0" y="1861"/>
                  </a:lnTo>
                  <a:close/>
                </a:path>
                <a:path w="16509" h="1905">
                  <a:moveTo>
                    <a:pt x="5351" y="0"/>
                  </a:moveTo>
                  <a:lnTo>
                    <a:pt x="16288" y="1861"/>
                  </a:lnTo>
                  <a:lnTo>
                    <a:pt x="16288" y="0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4" name="object 714" descr=""/>
            <p:cNvSpPr/>
            <p:nvPr/>
          </p:nvSpPr>
          <p:spPr>
            <a:xfrm>
              <a:off x="9429613" y="2650296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5">
                  <a:moveTo>
                    <a:pt x="16288" y="0"/>
                  </a:moveTo>
                  <a:lnTo>
                    <a:pt x="5351" y="0"/>
                  </a:lnTo>
                  <a:lnTo>
                    <a:pt x="16288" y="1861"/>
                  </a:lnTo>
                  <a:lnTo>
                    <a:pt x="16288" y="0"/>
                  </a:lnTo>
                  <a:close/>
                </a:path>
                <a:path w="16509" h="1905">
                  <a:moveTo>
                    <a:pt x="5351" y="0"/>
                  </a:moveTo>
                  <a:lnTo>
                    <a:pt x="16288" y="1861"/>
                  </a:lnTo>
                  <a:lnTo>
                    <a:pt x="0" y="1861"/>
                  </a:lnTo>
                  <a:lnTo>
                    <a:pt x="53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5" name="object 715" descr=""/>
            <p:cNvSpPr/>
            <p:nvPr/>
          </p:nvSpPr>
          <p:spPr>
            <a:xfrm>
              <a:off x="9424726" y="2652157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792"/>
                  </a:moveTo>
                  <a:lnTo>
                    <a:pt x="21174" y="2792"/>
                  </a:lnTo>
                  <a:lnTo>
                    <a:pt x="4886" y="0"/>
                  </a:lnTo>
                  <a:lnTo>
                    <a:pt x="0" y="2792"/>
                  </a:lnTo>
                  <a:close/>
                </a:path>
                <a:path w="21590" h="3175">
                  <a:moveTo>
                    <a:pt x="4886" y="0"/>
                  </a:moveTo>
                  <a:lnTo>
                    <a:pt x="21174" y="2792"/>
                  </a:lnTo>
                  <a:lnTo>
                    <a:pt x="21174" y="0"/>
                  </a:lnTo>
                  <a:lnTo>
                    <a:pt x="488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6" name="object 716" descr=""/>
            <p:cNvSpPr/>
            <p:nvPr/>
          </p:nvSpPr>
          <p:spPr>
            <a:xfrm>
              <a:off x="9424726" y="2652157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174" y="0"/>
                  </a:moveTo>
                  <a:lnTo>
                    <a:pt x="4886" y="0"/>
                  </a:lnTo>
                  <a:lnTo>
                    <a:pt x="21174" y="2792"/>
                  </a:lnTo>
                  <a:lnTo>
                    <a:pt x="21174" y="0"/>
                  </a:lnTo>
                  <a:close/>
                </a:path>
                <a:path w="21590" h="3175">
                  <a:moveTo>
                    <a:pt x="4886" y="0"/>
                  </a:moveTo>
                  <a:lnTo>
                    <a:pt x="21174" y="2792"/>
                  </a:lnTo>
                  <a:lnTo>
                    <a:pt x="0" y="2792"/>
                  </a:lnTo>
                  <a:lnTo>
                    <a:pt x="488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7" name="object 717" descr=""/>
            <p:cNvSpPr/>
            <p:nvPr/>
          </p:nvSpPr>
          <p:spPr>
            <a:xfrm>
              <a:off x="9420305" y="2654949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3257"/>
                  </a:moveTo>
                  <a:lnTo>
                    <a:pt x="25595" y="3257"/>
                  </a:lnTo>
                  <a:lnTo>
                    <a:pt x="4421" y="0"/>
                  </a:lnTo>
                  <a:lnTo>
                    <a:pt x="0" y="3257"/>
                  </a:lnTo>
                  <a:close/>
                </a:path>
                <a:path w="26034" h="3810">
                  <a:moveTo>
                    <a:pt x="4421" y="0"/>
                  </a:moveTo>
                  <a:lnTo>
                    <a:pt x="25595" y="3257"/>
                  </a:lnTo>
                  <a:lnTo>
                    <a:pt x="25595" y="0"/>
                  </a:lnTo>
                  <a:lnTo>
                    <a:pt x="442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8" name="object 718" descr=""/>
            <p:cNvSpPr/>
            <p:nvPr/>
          </p:nvSpPr>
          <p:spPr>
            <a:xfrm>
              <a:off x="9420305" y="2654950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5595" y="0"/>
                  </a:moveTo>
                  <a:lnTo>
                    <a:pt x="4421" y="0"/>
                  </a:lnTo>
                  <a:lnTo>
                    <a:pt x="25595" y="3257"/>
                  </a:lnTo>
                  <a:lnTo>
                    <a:pt x="25595" y="0"/>
                  </a:lnTo>
                  <a:close/>
                </a:path>
                <a:path w="26034" h="3810">
                  <a:moveTo>
                    <a:pt x="4421" y="0"/>
                  </a:moveTo>
                  <a:lnTo>
                    <a:pt x="25595" y="3257"/>
                  </a:lnTo>
                  <a:lnTo>
                    <a:pt x="0" y="3257"/>
                  </a:lnTo>
                  <a:lnTo>
                    <a:pt x="442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9" name="object 719" descr=""/>
            <p:cNvSpPr/>
            <p:nvPr/>
          </p:nvSpPr>
          <p:spPr>
            <a:xfrm>
              <a:off x="9416349" y="2658207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0" y="3955"/>
                  </a:moveTo>
                  <a:lnTo>
                    <a:pt x="29551" y="3955"/>
                  </a:lnTo>
                  <a:lnTo>
                    <a:pt x="3955" y="0"/>
                  </a:lnTo>
                  <a:lnTo>
                    <a:pt x="0" y="3955"/>
                  </a:lnTo>
                  <a:close/>
                </a:path>
                <a:path w="29845" h="4444">
                  <a:moveTo>
                    <a:pt x="3955" y="0"/>
                  </a:moveTo>
                  <a:lnTo>
                    <a:pt x="29551" y="3955"/>
                  </a:lnTo>
                  <a:lnTo>
                    <a:pt x="29551" y="0"/>
                  </a:lnTo>
                  <a:lnTo>
                    <a:pt x="395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0" name="object 720" descr=""/>
            <p:cNvSpPr/>
            <p:nvPr/>
          </p:nvSpPr>
          <p:spPr>
            <a:xfrm>
              <a:off x="9416350" y="2658207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29551" y="0"/>
                  </a:moveTo>
                  <a:lnTo>
                    <a:pt x="3955" y="0"/>
                  </a:lnTo>
                  <a:lnTo>
                    <a:pt x="29551" y="3955"/>
                  </a:lnTo>
                  <a:lnTo>
                    <a:pt x="29551" y="0"/>
                  </a:lnTo>
                  <a:close/>
                </a:path>
                <a:path w="29845" h="4444">
                  <a:moveTo>
                    <a:pt x="3955" y="0"/>
                  </a:moveTo>
                  <a:lnTo>
                    <a:pt x="29551" y="3955"/>
                  </a:lnTo>
                  <a:lnTo>
                    <a:pt x="0" y="3955"/>
                  </a:lnTo>
                  <a:lnTo>
                    <a:pt x="395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1" name="object 721" descr=""/>
            <p:cNvSpPr/>
            <p:nvPr/>
          </p:nvSpPr>
          <p:spPr>
            <a:xfrm>
              <a:off x="9412859" y="2662163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80">
                  <a:moveTo>
                    <a:pt x="0" y="4653"/>
                  </a:moveTo>
                  <a:lnTo>
                    <a:pt x="33041" y="4653"/>
                  </a:lnTo>
                  <a:lnTo>
                    <a:pt x="3490" y="0"/>
                  </a:lnTo>
                  <a:lnTo>
                    <a:pt x="0" y="4653"/>
                  </a:lnTo>
                  <a:close/>
                </a:path>
                <a:path w="33654" h="5080">
                  <a:moveTo>
                    <a:pt x="3490" y="0"/>
                  </a:moveTo>
                  <a:lnTo>
                    <a:pt x="33041" y="4653"/>
                  </a:lnTo>
                  <a:lnTo>
                    <a:pt x="33041" y="0"/>
                  </a:lnTo>
                  <a:lnTo>
                    <a:pt x="349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2" name="object 722" descr=""/>
            <p:cNvSpPr/>
            <p:nvPr/>
          </p:nvSpPr>
          <p:spPr>
            <a:xfrm>
              <a:off x="9412859" y="2662163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80">
                  <a:moveTo>
                    <a:pt x="33041" y="0"/>
                  </a:moveTo>
                  <a:lnTo>
                    <a:pt x="3490" y="0"/>
                  </a:lnTo>
                  <a:lnTo>
                    <a:pt x="33041" y="4653"/>
                  </a:lnTo>
                  <a:lnTo>
                    <a:pt x="33041" y="0"/>
                  </a:lnTo>
                  <a:close/>
                </a:path>
                <a:path w="33654" h="5080">
                  <a:moveTo>
                    <a:pt x="3490" y="0"/>
                  </a:moveTo>
                  <a:lnTo>
                    <a:pt x="33041" y="4653"/>
                  </a:lnTo>
                  <a:lnTo>
                    <a:pt x="0" y="4653"/>
                  </a:lnTo>
                  <a:lnTo>
                    <a:pt x="349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3" name="object 723" descr=""/>
            <p:cNvSpPr/>
            <p:nvPr/>
          </p:nvSpPr>
          <p:spPr>
            <a:xfrm>
              <a:off x="9410300" y="2666816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0" y="4886"/>
                  </a:moveTo>
                  <a:lnTo>
                    <a:pt x="35601" y="4886"/>
                  </a:lnTo>
                  <a:lnTo>
                    <a:pt x="2559" y="0"/>
                  </a:lnTo>
                  <a:lnTo>
                    <a:pt x="0" y="4886"/>
                  </a:lnTo>
                  <a:close/>
                </a:path>
                <a:path w="36195" h="5080">
                  <a:moveTo>
                    <a:pt x="2559" y="0"/>
                  </a:moveTo>
                  <a:lnTo>
                    <a:pt x="35601" y="4886"/>
                  </a:lnTo>
                  <a:lnTo>
                    <a:pt x="35601" y="0"/>
                  </a:lnTo>
                  <a:lnTo>
                    <a:pt x="255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4" name="object 724" descr=""/>
            <p:cNvSpPr/>
            <p:nvPr/>
          </p:nvSpPr>
          <p:spPr>
            <a:xfrm>
              <a:off x="9410300" y="2666817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35601" y="0"/>
                  </a:moveTo>
                  <a:lnTo>
                    <a:pt x="2559" y="0"/>
                  </a:lnTo>
                  <a:lnTo>
                    <a:pt x="35601" y="4886"/>
                  </a:lnTo>
                  <a:lnTo>
                    <a:pt x="35601" y="0"/>
                  </a:lnTo>
                  <a:close/>
                </a:path>
                <a:path w="36195" h="5080">
                  <a:moveTo>
                    <a:pt x="2559" y="0"/>
                  </a:moveTo>
                  <a:lnTo>
                    <a:pt x="35601" y="4886"/>
                  </a:lnTo>
                  <a:lnTo>
                    <a:pt x="0" y="4886"/>
                  </a:lnTo>
                  <a:lnTo>
                    <a:pt x="2559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5" name="object 725" descr=""/>
            <p:cNvSpPr/>
            <p:nvPr/>
          </p:nvSpPr>
          <p:spPr>
            <a:xfrm>
              <a:off x="9408205" y="2671703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5119"/>
                  </a:moveTo>
                  <a:lnTo>
                    <a:pt x="37695" y="5119"/>
                  </a:lnTo>
                  <a:lnTo>
                    <a:pt x="2094" y="0"/>
                  </a:lnTo>
                  <a:lnTo>
                    <a:pt x="0" y="5119"/>
                  </a:lnTo>
                  <a:close/>
                </a:path>
                <a:path w="38100" h="5714">
                  <a:moveTo>
                    <a:pt x="2094" y="0"/>
                  </a:moveTo>
                  <a:lnTo>
                    <a:pt x="37695" y="5119"/>
                  </a:lnTo>
                  <a:lnTo>
                    <a:pt x="37695" y="0"/>
                  </a:lnTo>
                  <a:lnTo>
                    <a:pt x="2094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6" name="object 726" descr=""/>
            <p:cNvSpPr/>
            <p:nvPr/>
          </p:nvSpPr>
          <p:spPr>
            <a:xfrm>
              <a:off x="9408205" y="2671703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37695" y="0"/>
                  </a:moveTo>
                  <a:lnTo>
                    <a:pt x="2094" y="0"/>
                  </a:lnTo>
                  <a:lnTo>
                    <a:pt x="37695" y="5119"/>
                  </a:lnTo>
                  <a:lnTo>
                    <a:pt x="37695" y="0"/>
                  </a:lnTo>
                  <a:close/>
                </a:path>
                <a:path w="38100" h="5714">
                  <a:moveTo>
                    <a:pt x="2094" y="0"/>
                  </a:moveTo>
                  <a:lnTo>
                    <a:pt x="37695" y="5119"/>
                  </a:lnTo>
                  <a:lnTo>
                    <a:pt x="0" y="5119"/>
                  </a:lnTo>
                  <a:lnTo>
                    <a:pt x="209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7" name="object 727" descr=""/>
            <p:cNvSpPr/>
            <p:nvPr/>
          </p:nvSpPr>
          <p:spPr>
            <a:xfrm>
              <a:off x="9407042" y="267682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5584"/>
                  </a:moveTo>
                  <a:lnTo>
                    <a:pt x="38858" y="5584"/>
                  </a:lnTo>
                  <a:lnTo>
                    <a:pt x="1163" y="0"/>
                  </a:lnTo>
                  <a:lnTo>
                    <a:pt x="0" y="5584"/>
                  </a:lnTo>
                  <a:close/>
                </a:path>
                <a:path w="39370" h="5714">
                  <a:moveTo>
                    <a:pt x="1163" y="0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8" name="object 728" descr=""/>
            <p:cNvSpPr/>
            <p:nvPr/>
          </p:nvSpPr>
          <p:spPr>
            <a:xfrm>
              <a:off x="9407042" y="267682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38858" y="0"/>
                  </a:moveTo>
                  <a:lnTo>
                    <a:pt x="1163" y="0"/>
                  </a:lnTo>
                  <a:lnTo>
                    <a:pt x="38858" y="5584"/>
                  </a:lnTo>
                  <a:lnTo>
                    <a:pt x="38858" y="0"/>
                  </a:lnTo>
                  <a:close/>
                </a:path>
                <a:path w="39370" h="5714">
                  <a:moveTo>
                    <a:pt x="1163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116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9" name="object 729" descr=""/>
            <p:cNvSpPr/>
            <p:nvPr/>
          </p:nvSpPr>
          <p:spPr>
            <a:xfrm>
              <a:off x="9406577" y="268240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5584"/>
                  </a:moveTo>
                  <a:lnTo>
                    <a:pt x="39323" y="5584"/>
                  </a:lnTo>
                  <a:lnTo>
                    <a:pt x="465" y="0"/>
                  </a:lnTo>
                  <a:lnTo>
                    <a:pt x="0" y="5584"/>
                  </a:lnTo>
                  <a:close/>
                </a:path>
                <a:path w="39370" h="5714">
                  <a:moveTo>
                    <a:pt x="465" y="0"/>
                  </a:moveTo>
                  <a:lnTo>
                    <a:pt x="39323" y="5584"/>
                  </a:lnTo>
                  <a:lnTo>
                    <a:pt x="39323" y="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0" name="object 730" descr=""/>
            <p:cNvSpPr/>
            <p:nvPr/>
          </p:nvSpPr>
          <p:spPr>
            <a:xfrm>
              <a:off x="9406577" y="268240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39323" y="0"/>
                  </a:moveTo>
                  <a:lnTo>
                    <a:pt x="465" y="0"/>
                  </a:lnTo>
                  <a:lnTo>
                    <a:pt x="39323" y="5584"/>
                  </a:lnTo>
                  <a:lnTo>
                    <a:pt x="39323" y="0"/>
                  </a:lnTo>
                  <a:close/>
                </a:path>
                <a:path w="39370" h="5714">
                  <a:moveTo>
                    <a:pt x="465" y="0"/>
                  </a:moveTo>
                  <a:lnTo>
                    <a:pt x="39323" y="5584"/>
                  </a:lnTo>
                  <a:lnTo>
                    <a:pt x="0" y="5584"/>
                  </a:lnTo>
                  <a:lnTo>
                    <a:pt x="46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1" name="object 731" descr=""/>
            <p:cNvSpPr/>
            <p:nvPr/>
          </p:nvSpPr>
          <p:spPr>
            <a:xfrm>
              <a:off x="9445901" y="268799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8858" y="5584"/>
                  </a:lnTo>
                  <a:lnTo>
                    <a:pt x="39323" y="0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2" name="object 732" descr=""/>
            <p:cNvSpPr/>
            <p:nvPr/>
          </p:nvSpPr>
          <p:spPr>
            <a:xfrm>
              <a:off x="9445901" y="268799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39323" y="0"/>
                  </a:moveTo>
                  <a:lnTo>
                    <a:pt x="0" y="0"/>
                  </a:lnTo>
                  <a:lnTo>
                    <a:pt x="38858" y="5584"/>
                  </a:lnTo>
                  <a:lnTo>
                    <a:pt x="39323" y="0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3" name="object 733" descr=""/>
            <p:cNvSpPr/>
            <p:nvPr/>
          </p:nvSpPr>
          <p:spPr>
            <a:xfrm>
              <a:off x="9445901" y="269357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7695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0" y="5584"/>
                  </a:lnTo>
                  <a:lnTo>
                    <a:pt x="37695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4" name="object 734" descr=""/>
            <p:cNvSpPr/>
            <p:nvPr/>
          </p:nvSpPr>
          <p:spPr>
            <a:xfrm>
              <a:off x="9445901" y="269357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38858" y="0"/>
                  </a:moveTo>
                  <a:lnTo>
                    <a:pt x="0" y="0"/>
                  </a:lnTo>
                  <a:lnTo>
                    <a:pt x="37695" y="5584"/>
                  </a:lnTo>
                  <a:lnTo>
                    <a:pt x="38858" y="0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37695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5" name="object 735" descr=""/>
            <p:cNvSpPr/>
            <p:nvPr/>
          </p:nvSpPr>
          <p:spPr>
            <a:xfrm>
              <a:off x="9445901" y="2699160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0"/>
                  </a:moveTo>
                  <a:lnTo>
                    <a:pt x="35833" y="5119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0" y="5119"/>
                  </a:lnTo>
                  <a:lnTo>
                    <a:pt x="35833" y="5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6" name="object 736" descr=""/>
            <p:cNvSpPr/>
            <p:nvPr/>
          </p:nvSpPr>
          <p:spPr>
            <a:xfrm>
              <a:off x="9445901" y="2699160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37695" y="0"/>
                  </a:moveTo>
                  <a:lnTo>
                    <a:pt x="0" y="0"/>
                  </a:lnTo>
                  <a:lnTo>
                    <a:pt x="35833" y="5119"/>
                  </a:lnTo>
                  <a:lnTo>
                    <a:pt x="37695" y="0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35833" y="5119"/>
                  </a:lnTo>
                  <a:lnTo>
                    <a:pt x="0" y="51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7" name="object 737" descr=""/>
            <p:cNvSpPr/>
            <p:nvPr/>
          </p:nvSpPr>
          <p:spPr>
            <a:xfrm>
              <a:off x="9445901" y="2704279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0" y="0"/>
                  </a:moveTo>
                  <a:lnTo>
                    <a:pt x="33041" y="4886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  <a:path w="36195" h="5080">
                  <a:moveTo>
                    <a:pt x="0" y="0"/>
                  </a:moveTo>
                  <a:lnTo>
                    <a:pt x="0" y="4886"/>
                  </a:lnTo>
                  <a:lnTo>
                    <a:pt x="33041" y="4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8" name="object 738" descr=""/>
            <p:cNvSpPr/>
            <p:nvPr/>
          </p:nvSpPr>
          <p:spPr>
            <a:xfrm>
              <a:off x="9445901" y="2704279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35833" y="0"/>
                  </a:moveTo>
                  <a:lnTo>
                    <a:pt x="0" y="0"/>
                  </a:lnTo>
                  <a:lnTo>
                    <a:pt x="33041" y="4886"/>
                  </a:lnTo>
                  <a:lnTo>
                    <a:pt x="35833" y="0"/>
                  </a:lnTo>
                  <a:close/>
                </a:path>
                <a:path w="36195" h="5080">
                  <a:moveTo>
                    <a:pt x="0" y="0"/>
                  </a:moveTo>
                  <a:lnTo>
                    <a:pt x="33041" y="4886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9" name="object 739" descr=""/>
            <p:cNvSpPr/>
            <p:nvPr/>
          </p:nvSpPr>
          <p:spPr>
            <a:xfrm>
              <a:off x="9445901" y="2709165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4">
                  <a:moveTo>
                    <a:pt x="0" y="0"/>
                  </a:moveTo>
                  <a:lnTo>
                    <a:pt x="29783" y="4421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  <a:path w="33654" h="4444">
                  <a:moveTo>
                    <a:pt x="0" y="0"/>
                  </a:moveTo>
                  <a:lnTo>
                    <a:pt x="0" y="4421"/>
                  </a:lnTo>
                  <a:lnTo>
                    <a:pt x="29783" y="4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0" name="object 740" descr=""/>
            <p:cNvSpPr/>
            <p:nvPr/>
          </p:nvSpPr>
          <p:spPr>
            <a:xfrm>
              <a:off x="9445901" y="2709166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4">
                  <a:moveTo>
                    <a:pt x="33041" y="0"/>
                  </a:moveTo>
                  <a:lnTo>
                    <a:pt x="0" y="0"/>
                  </a:lnTo>
                  <a:lnTo>
                    <a:pt x="29783" y="4421"/>
                  </a:lnTo>
                  <a:lnTo>
                    <a:pt x="33041" y="0"/>
                  </a:lnTo>
                  <a:close/>
                </a:path>
                <a:path w="33654" h="4444">
                  <a:moveTo>
                    <a:pt x="0" y="0"/>
                  </a:moveTo>
                  <a:lnTo>
                    <a:pt x="29783" y="4421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1" name="object 741" descr=""/>
            <p:cNvSpPr/>
            <p:nvPr/>
          </p:nvSpPr>
          <p:spPr>
            <a:xfrm>
              <a:off x="9445901" y="2713586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0" y="0"/>
                  </a:moveTo>
                  <a:lnTo>
                    <a:pt x="25828" y="4188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  <a:path w="29845" h="4444">
                  <a:moveTo>
                    <a:pt x="0" y="0"/>
                  </a:moveTo>
                  <a:lnTo>
                    <a:pt x="0" y="4188"/>
                  </a:lnTo>
                  <a:lnTo>
                    <a:pt x="25828" y="4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2" name="object 742" descr=""/>
            <p:cNvSpPr/>
            <p:nvPr/>
          </p:nvSpPr>
          <p:spPr>
            <a:xfrm>
              <a:off x="9445901" y="2713587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29783" y="0"/>
                  </a:moveTo>
                  <a:lnTo>
                    <a:pt x="0" y="0"/>
                  </a:lnTo>
                  <a:lnTo>
                    <a:pt x="25828" y="4188"/>
                  </a:lnTo>
                  <a:lnTo>
                    <a:pt x="29783" y="0"/>
                  </a:lnTo>
                  <a:close/>
                </a:path>
                <a:path w="29845" h="4444">
                  <a:moveTo>
                    <a:pt x="0" y="0"/>
                  </a:moveTo>
                  <a:lnTo>
                    <a:pt x="25828" y="4188"/>
                  </a:lnTo>
                  <a:lnTo>
                    <a:pt x="0" y="418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3" name="object 743" descr=""/>
            <p:cNvSpPr/>
            <p:nvPr/>
          </p:nvSpPr>
          <p:spPr>
            <a:xfrm>
              <a:off x="9445901" y="2717775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0"/>
                  </a:moveTo>
                  <a:lnTo>
                    <a:pt x="21174" y="3257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0" y="3257"/>
                  </a:lnTo>
                  <a:lnTo>
                    <a:pt x="21174" y="3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4" name="object 744" descr=""/>
            <p:cNvSpPr/>
            <p:nvPr/>
          </p:nvSpPr>
          <p:spPr>
            <a:xfrm>
              <a:off x="9445901" y="2717775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5828" y="0"/>
                  </a:moveTo>
                  <a:lnTo>
                    <a:pt x="0" y="0"/>
                  </a:lnTo>
                  <a:lnTo>
                    <a:pt x="21174" y="3257"/>
                  </a:lnTo>
                  <a:lnTo>
                    <a:pt x="25828" y="0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21174" y="3257"/>
                  </a:lnTo>
                  <a:lnTo>
                    <a:pt x="0" y="325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5" name="object 745" descr=""/>
            <p:cNvSpPr/>
            <p:nvPr/>
          </p:nvSpPr>
          <p:spPr>
            <a:xfrm>
              <a:off x="9445901" y="2721032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2559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559"/>
                  </a:lnTo>
                  <a:lnTo>
                    <a:pt x="16288" y="25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6" name="object 746" descr=""/>
            <p:cNvSpPr/>
            <p:nvPr/>
          </p:nvSpPr>
          <p:spPr>
            <a:xfrm>
              <a:off x="9445901" y="2721033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174" y="0"/>
                  </a:moveTo>
                  <a:lnTo>
                    <a:pt x="0" y="0"/>
                  </a:lnTo>
                  <a:lnTo>
                    <a:pt x="16288" y="2559"/>
                  </a:lnTo>
                  <a:lnTo>
                    <a:pt x="21174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16288" y="2559"/>
                  </a:lnTo>
                  <a:lnTo>
                    <a:pt x="0" y="25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7" name="object 747" descr=""/>
            <p:cNvSpPr/>
            <p:nvPr/>
          </p:nvSpPr>
          <p:spPr>
            <a:xfrm>
              <a:off x="9445901" y="2723592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39">
                  <a:moveTo>
                    <a:pt x="0" y="0"/>
                  </a:moveTo>
                  <a:lnTo>
                    <a:pt x="11168" y="2094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  <a:path w="16509" h="2539">
                  <a:moveTo>
                    <a:pt x="0" y="0"/>
                  </a:moveTo>
                  <a:lnTo>
                    <a:pt x="0" y="2094"/>
                  </a:lnTo>
                  <a:lnTo>
                    <a:pt x="11168" y="20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8" name="object 748" descr=""/>
            <p:cNvSpPr/>
            <p:nvPr/>
          </p:nvSpPr>
          <p:spPr>
            <a:xfrm>
              <a:off x="9445901" y="2723592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39">
                  <a:moveTo>
                    <a:pt x="16288" y="0"/>
                  </a:moveTo>
                  <a:lnTo>
                    <a:pt x="0" y="0"/>
                  </a:lnTo>
                  <a:lnTo>
                    <a:pt x="11168" y="2094"/>
                  </a:lnTo>
                  <a:lnTo>
                    <a:pt x="16288" y="0"/>
                  </a:lnTo>
                  <a:close/>
                </a:path>
                <a:path w="16509" h="2539">
                  <a:moveTo>
                    <a:pt x="0" y="0"/>
                  </a:moveTo>
                  <a:lnTo>
                    <a:pt x="11168" y="2094"/>
                  </a:lnTo>
                  <a:lnTo>
                    <a:pt x="0" y="209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9" name="object 749" descr=""/>
            <p:cNvSpPr/>
            <p:nvPr/>
          </p:nvSpPr>
          <p:spPr>
            <a:xfrm>
              <a:off x="9445901" y="2725686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5">
                  <a:moveTo>
                    <a:pt x="0" y="1163"/>
                  </a:moveTo>
                  <a:lnTo>
                    <a:pt x="0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5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0" name="object 750" descr=""/>
            <p:cNvSpPr/>
            <p:nvPr/>
          </p:nvSpPr>
          <p:spPr>
            <a:xfrm>
              <a:off x="9445901" y="2725686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5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  <a:path w="5715" h="1905">
                  <a:moveTo>
                    <a:pt x="0" y="1163"/>
                  </a:moveTo>
                  <a:lnTo>
                    <a:pt x="5584" y="1163"/>
                  </a:lnTo>
                  <a:lnTo>
                    <a:pt x="0" y="1628"/>
                  </a:lnTo>
                  <a:lnTo>
                    <a:pt x="0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1" name="object 751" descr=""/>
            <p:cNvSpPr/>
            <p:nvPr/>
          </p:nvSpPr>
          <p:spPr>
            <a:xfrm>
              <a:off x="9445901" y="2725686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0"/>
                  </a:moveTo>
                  <a:lnTo>
                    <a:pt x="5584" y="1163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2" name="object 752" descr=""/>
            <p:cNvSpPr/>
            <p:nvPr/>
          </p:nvSpPr>
          <p:spPr>
            <a:xfrm>
              <a:off x="9445901" y="2725686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0"/>
                  </a:moveTo>
                  <a:lnTo>
                    <a:pt x="11168" y="0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3" name="object 753" descr=""/>
            <p:cNvSpPr/>
            <p:nvPr/>
          </p:nvSpPr>
          <p:spPr>
            <a:xfrm>
              <a:off x="9406577" y="2648667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78415" y="39207"/>
                  </a:moveTo>
                  <a:lnTo>
                    <a:pt x="75334" y="23946"/>
                  </a:lnTo>
                  <a:lnTo>
                    <a:pt x="66931" y="11483"/>
                  </a:lnTo>
                  <a:lnTo>
                    <a:pt x="54468" y="3081"/>
                  </a:lnTo>
                  <a:lnTo>
                    <a:pt x="39207" y="0"/>
                  </a:lnTo>
                  <a:lnTo>
                    <a:pt x="23946" y="3081"/>
                  </a:lnTo>
                  <a:lnTo>
                    <a:pt x="11483" y="11483"/>
                  </a:lnTo>
                  <a:lnTo>
                    <a:pt x="3081" y="23946"/>
                  </a:lnTo>
                  <a:lnTo>
                    <a:pt x="0" y="39207"/>
                  </a:lnTo>
                  <a:lnTo>
                    <a:pt x="3081" y="54468"/>
                  </a:lnTo>
                  <a:lnTo>
                    <a:pt x="11483" y="66931"/>
                  </a:lnTo>
                  <a:lnTo>
                    <a:pt x="23946" y="75334"/>
                  </a:lnTo>
                  <a:lnTo>
                    <a:pt x="39207" y="78415"/>
                  </a:lnTo>
                  <a:lnTo>
                    <a:pt x="54468" y="75334"/>
                  </a:lnTo>
                  <a:lnTo>
                    <a:pt x="66931" y="66931"/>
                  </a:lnTo>
                  <a:lnTo>
                    <a:pt x="75334" y="54468"/>
                  </a:lnTo>
                  <a:lnTo>
                    <a:pt x="78415" y="39207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4" name="object 754" descr=""/>
            <p:cNvSpPr/>
            <p:nvPr/>
          </p:nvSpPr>
          <p:spPr>
            <a:xfrm>
              <a:off x="9406577" y="2648667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39323" y="78647"/>
                  </a:moveTo>
                  <a:lnTo>
                    <a:pt x="39323" y="0"/>
                  </a:lnTo>
                </a:path>
                <a:path w="78740" h="78739">
                  <a:moveTo>
                    <a:pt x="78647" y="39323"/>
                  </a:moveTo>
                  <a:lnTo>
                    <a:pt x="0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55" name="object 755" descr=""/>
          <p:cNvSpPr txBox="1"/>
          <p:nvPr/>
        </p:nvSpPr>
        <p:spPr>
          <a:xfrm>
            <a:off x="9038332" y="2584932"/>
            <a:ext cx="24066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+11-</a:t>
            </a:r>
            <a:r>
              <a:rPr dirty="0" u="sng" sz="550" spc="-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</a:t>
            </a:r>
            <a:r>
              <a:rPr dirty="0" u="none" sz="550" spc="-25">
                <a:latin typeface="Arial"/>
                <a:cs typeface="Arial"/>
              </a:rPr>
              <a:t>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756" name="object 756" descr=""/>
          <p:cNvGrpSpPr/>
          <p:nvPr/>
        </p:nvGrpSpPr>
        <p:grpSpPr>
          <a:xfrm>
            <a:off x="8668600" y="2481237"/>
            <a:ext cx="842644" cy="339090"/>
            <a:chOff x="8668600" y="2481237"/>
            <a:chExt cx="842644" cy="339090"/>
          </a:xfrm>
        </p:grpSpPr>
        <p:sp>
          <p:nvSpPr>
            <p:cNvPr id="757" name="object 757" descr=""/>
            <p:cNvSpPr/>
            <p:nvPr/>
          </p:nvSpPr>
          <p:spPr>
            <a:xfrm>
              <a:off x="8935852" y="2618185"/>
              <a:ext cx="510540" cy="196215"/>
            </a:xfrm>
            <a:custGeom>
              <a:avLst/>
              <a:gdLst/>
              <a:ahLst/>
              <a:cxnLst/>
              <a:rect l="l" t="t" r="r" b="b"/>
              <a:pathLst>
                <a:path w="510540" h="196214">
                  <a:moveTo>
                    <a:pt x="510048" y="139611"/>
                  </a:moveTo>
                  <a:lnTo>
                    <a:pt x="510048" y="0"/>
                  </a:lnTo>
                </a:path>
                <a:path w="510540" h="196214">
                  <a:moveTo>
                    <a:pt x="0" y="143334"/>
                  </a:moveTo>
                  <a:lnTo>
                    <a:pt x="0" y="1956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8" name="object 758" descr=""/>
            <p:cNvSpPr/>
            <p:nvPr/>
          </p:nvSpPr>
          <p:spPr>
            <a:xfrm>
              <a:off x="8898389" y="2785719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37462" y="34204"/>
                  </a:moveTo>
                  <a:lnTo>
                    <a:pt x="74692" y="8144"/>
                  </a:lnTo>
                  <a:lnTo>
                    <a:pt x="69107" y="0"/>
                  </a:lnTo>
                  <a:lnTo>
                    <a:pt x="37462" y="34204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462" y="34204"/>
                  </a:lnTo>
                  <a:lnTo>
                    <a:pt x="69107" y="0"/>
                  </a:lnTo>
                  <a:lnTo>
                    <a:pt x="37462" y="22105"/>
                  </a:lnTo>
                  <a:lnTo>
                    <a:pt x="0" y="8144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462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9" name="object 759" descr=""/>
            <p:cNvSpPr/>
            <p:nvPr/>
          </p:nvSpPr>
          <p:spPr>
            <a:xfrm>
              <a:off x="8898390" y="2785719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5584" y="0"/>
                  </a:moveTo>
                  <a:lnTo>
                    <a:pt x="0" y="8144"/>
                  </a:lnTo>
                  <a:lnTo>
                    <a:pt x="37462" y="22105"/>
                  </a:lnTo>
                  <a:lnTo>
                    <a:pt x="5584" y="0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462" y="22105"/>
                  </a:lnTo>
                  <a:lnTo>
                    <a:pt x="37462" y="34204"/>
                  </a:lnTo>
                  <a:lnTo>
                    <a:pt x="0" y="8144"/>
                  </a:lnTo>
                  <a:close/>
                </a:path>
                <a:path w="74929" h="34289">
                  <a:moveTo>
                    <a:pt x="37462" y="22105"/>
                  </a:moveTo>
                  <a:lnTo>
                    <a:pt x="37462" y="34204"/>
                  </a:lnTo>
                  <a:lnTo>
                    <a:pt x="69107" y="0"/>
                  </a:lnTo>
                  <a:lnTo>
                    <a:pt x="37462" y="22105"/>
                  </a:lnTo>
                  <a:close/>
                </a:path>
                <a:path w="74929" h="34289">
                  <a:moveTo>
                    <a:pt x="37462" y="34204"/>
                  </a:moveTo>
                  <a:lnTo>
                    <a:pt x="69107" y="0"/>
                  </a:lnTo>
                  <a:lnTo>
                    <a:pt x="74692" y="8144"/>
                  </a:lnTo>
                  <a:lnTo>
                    <a:pt x="37462" y="342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0" name="object 760" descr=""/>
            <p:cNvSpPr/>
            <p:nvPr/>
          </p:nvSpPr>
          <p:spPr>
            <a:xfrm>
              <a:off x="8935852" y="2687991"/>
              <a:ext cx="574675" cy="73660"/>
            </a:xfrm>
            <a:custGeom>
              <a:avLst/>
              <a:gdLst/>
              <a:ahLst/>
              <a:cxnLst/>
              <a:rect l="l" t="t" r="r" b="b"/>
              <a:pathLst>
                <a:path w="574675" h="73660">
                  <a:moveTo>
                    <a:pt x="0" y="73528"/>
                  </a:moveTo>
                  <a:lnTo>
                    <a:pt x="0" y="0"/>
                  </a:lnTo>
                  <a:lnTo>
                    <a:pt x="234780" y="0"/>
                  </a:lnTo>
                </a:path>
                <a:path w="574675" h="73660">
                  <a:moveTo>
                    <a:pt x="339489" y="0"/>
                  </a:moveTo>
                  <a:lnTo>
                    <a:pt x="57426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1" name="object 761" descr=""/>
            <p:cNvSpPr/>
            <p:nvPr/>
          </p:nvSpPr>
          <p:spPr>
            <a:xfrm>
              <a:off x="8670822" y="2483460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62" name="object 762" descr=""/>
          <p:cNvSpPr txBox="1"/>
          <p:nvPr/>
        </p:nvSpPr>
        <p:spPr>
          <a:xfrm>
            <a:off x="8708383" y="2491625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763" name="object 763" descr=""/>
          <p:cNvGrpSpPr/>
          <p:nvPr/>
        </p:nvGrpSpPr>
        <p:grpSpPr>
          <a:xfrm>
            <a:off x="8358661" y="2481237"/>
            <a:ext cx="419734" cy="439420"/>
            <a:chOff x="8358661" y="2481237"/>
            <a:chExt cx="419734" cy="439420"/>
          </a:xfrm>
        </p:grpSpPr>
        <p:sp>
          <p:nvSpPr>
            <p:cNvPr id="764" name="object 764" descr=""/>
            <p:cNvSpPr/>
            <p:nvPr/>
          </p:nvSpPr>
          <p:spPr>
            <a:xfrm>
              <a:off x="8740628" y="2862273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5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5" name="object 765" descr=""/>
            <p:cNvSpPr/>
            <p:nvPr/>
          </p:nvSpPr>
          <p:spPr>
            <a:xfrm>
              <a:off x="8703398" y="2886472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37229" y="33972"/>
                  </a:moveTo>
                  <a:lnTo>
                    <a:pt x="74459" y="8144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6" name="object 766" descr=""/>
            <p:cNvSpPr/>
            <p:nvPr/>
          </p:nvSpPr>
          <p:spPr>
            <a:xfrm>
              <a:off x="8703398" y="2886473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29" h="34289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29" h="34289">
                  <a:moveTo>
                    <a:pt x="37229" y="33972"/>
                  </a:moveTo>
                  <a:lnTo>
                    <a:pt x="68875" y="0"/>
                  </a:lnTo>
                  <a:lnTo>
                    <a:pt x="74459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7" name="object 767" descr=""/>
            <p:cNvSpPr/>
            <p:nvPr/>
          </p:nvSpPr>
          <p:spPr>
            <a:xfrm>
              <a:off x="8740628" y="2623072"/>
              <a:ext cx="0" cy="239395"/>
            </a:xfrm>
            <a:custGeom>
              <a:avLst/>
              <a:gdLst/>
              <a:ahLst/>
              <a:cxnLst/>
              <a:rect l="l" t="t" r="r" b="b"/>
              <a:pathLst>
                <a:path w="0" h="239394">
                  <a:moveTo>
                    <a:pt x="0" y="239201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8" name="object 768" descr=""/>
            <p:cNvSpPr/>
            <p:nvPr/>
          </p:nvSpPr>
          <p:spPr>
            <a:xfrm>
              <a:off x="8360884" y="2483460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69" name="object 769" descr=""/>
          <p:cNvSpPr txBox="1"/>
          <p:nvPr/>
        </p:nvSpPr>
        <p:spPr>
          <a:xfrm>
            <a:off x="8398212" y="2491625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2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770" name="object 770" descr=""/>
          <p:cNvGrpSpPr/>
          <p:nvPr/>
        </p:nvGrpSpPr>
        <p:grpSpPr>
          <a:xfrm>
            <a:off x="8017543" y="2481005"/>
            <a:ext cx="450850" cy="349250"/>
            <a:chOff x="8017543" y="2481005"/>
            <a:chExt cx="450850" cy="349250"/>
          </a:xfrm>
        </p:grpSpPr>
        <p:sp>
          <p:nvSpPr>
            <p:cNvPr id="771" name="object 771" descr=""/>
            <p:cNvSpPr/>
            <p:nvPr/>
          </p:nvSpPr>
          <p:spPr>
            <a:xfrm>
              <a:off x="8430690" y="2771293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5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2" name="object 772" descr=""/>
            <p:cNvSpPr/>
            <p:nvPr/>
          </p:nvSpPr>
          <p:spPr>
            <a:xfrm>
              <a:off x="8393227" y="2795725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37462" y="33972"/>
                  </a:moveTo>
                  <a:lnTo>
                    <a:pt x="74692" y="8144"/>
                  </a:lnTo>
                  <a:lnTo>
                    <a:pt x="69107" y="0"/>
                  </a:lnTo>
                  <a:lnTo>
                    <a:pt x="37462" y="33972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2105"/>
                  </a:lnTo>
                  <a:lnTo>
                    <a:pt x="0" y="8144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462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3" name="object 773" descr=""/>
            <p:cNvSpPr/>
            <p:nvPr/>
          </p:nvSpPr>
          <p:spPr>
            <a:xfrm>
              <a:off x="8393228" y="2795725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5584" y="0"/>
                  </a:moveTo>
                  <a:lnTo>
                    <a:pt x="0" y="8144"/>
                  </a:lnTo>
                  <a:lnTo>
                    <a:pt x="37462" y="22105"/>
                  </a:lnTo>
                  <a:lnTo>
                    <a:pt x="5584" y="0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462" y="22105"/>
                  </a:lnTo>
                  <a:lnTo>
                    <a:pt x="37462" y="33972"/>
                  </a:lnTo>
                  <a:lnTo>
                    <a:pt x="0" y="8144"/>
                  </a:lnTo>
                  <a:close/>
                </a:path>
                <a:path w="74929" h="34289">
                  <a:moveTo>
                    <a:pt x="37462" y="22105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2105"/>
                  </a:lnTo>
                  <a:close/>
                </a:path>
                <a:path w="74929" h="34289">
                  <a:moveTo>
                    <a:pt x="37462" y="33972"/>
                  </a:moveTo>
                  <a:lnTo>
                    <a:pt x="69107" y="0"/>
                  </a:lnTo>
                  <a:lnTo>
                    <a:pt x="74692" y="8144"/>
                  </a:lnTo>
                  <a:lnTo>
                    <a:pt x="37462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4" name="object 774" descr=""/>
            <p:cNvSpPr/>
            <p:nvPr/>
          </p:nvSpPr>
          <p:spPr>
            <a:xfrm>
              <a:off x="8430690" y="2623072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w="0" h="148589">
                  <a:moveTo>
                    <a:pt x="0" y="148221"/>
                  </a:moveTo>
                  <a:lnTo>
                    <a:pt x="0" y="50492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5" name="object 775" descr=""/>
            <p:cNvSpPr/>
            <p:nvPr/>
          </p:nvSpPr>
          <p:spPr>
            <a:xfrm>
              <a:off x="8019766" y="2483227"/>
              <a:ext cx="139700" cy="140335"/>
            </a:xfrm>
            <a:custGeom>
              <a:avLst/>
              <a:gdLst/>
              <a:ahLst/>
              <a:cxnLst/>
              <a:rect l="l" t="t" r="r" b="b"/>
              <a:pathLst>
                <a:path w="139700" h="140335">
                  <a:moveTo>
                    <a:pt x="0" y="139844"/>
                  </a:moveTo>
                  <a:lnTo>
                    <a:pt x="139611" y="139844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844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76" name="object 776" descr=""/>
          <p:cNvSpPr txBox="1"/>
          <p:nvPr/>
        </p:nvSpPr>
        <p:spPr>
          <a:xfrm>
            <a:off x="8057326" y="2491392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777" name="object 777" descr=""/>
          <p:cNvGrpSpPr/>
          <p:nvPr/>
        </p:nvGrpSpPr>
        <p:grpSpPr>
          <a:xfrm>
            <a:off x="7668281" y="2481005"/>
            <a:ext cx="459105" cy="393700"/>
            <a:chOff x="7668281" y="2481005"/>
            <a:chExt cx="459105" cy="393700"/>
          </a:xfrm>
        </p:grpSpPr>
        <p:sp>
          <p:nvSpPr>
            <p:cNvPr id="778" name="object 778" descr=""/>
            <p:cNvSpPr/>
            <p:nvPr/>
          </p:nvSpPr>
          <p:spPr>
            <a:xfrm>
              <a:off x="8089572" y="2815969"/>
              <a:ext cx="635" cy="52705"/>
            </a:xfrm>
            <a:custGeom>
              <a:avLst/>
              <a:gdLst/>
              <a:ahLst/>
              <a:cxnLst/>
              <a:rect l="l" t="t" r="r" b="b"/>
              <a:pathLst>
                <a:path w="634" h="52705">
                  <a:moveTo>
                    <a:pt x="0" y="0"/>
                  </a:moveTo>
                  <a:lnTo>
                    <a:pt x="232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9" name="object 779" descr=""/>
            <p:cNvSpPr/>
            <p:nvPr/>
          </p:nvSpPr>
          <p:spPr>
            <a:xfrm>
              <a:off x="8052342" y="2840168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37462" y="33972"/>
                  </a:moveTo>
                  <a:lnTo>
                    <a:pt x="74692" y="8144"/>
                  </a:lnTo>
                  <a:lnTo>
                    <a:pt x="69107" y="0"/>
                  </a:lnTo>
                  <a:lnTo>
                    <a:pt x="37462" y="33972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2105"/>
                  </a:lnTo>
                  <a:lnTo>
                    <a:pt x="0" y="8144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462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0" name="object 780" descr=""/>
            <p:cNvSpPr/>
            <p:nvPr/>
          </p:nvSpPr>
          <p:spPr>
            <a:xfrm>
              <a:off x="8052342" y="2840168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5584" y="0"/>
                  </a:moveTo>
                  <a:lnTo>
                    <a:pt x="0" y="8144"/>
                  </a:lnTo>
                  <a:lnTo>
                    <a:pt x="37462" y="22105"/>
                  </a:lnTo>
                  <a:lnTo>
                    <a:pt x="5584" y="0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462" y="22105"/>
                  </a:lnTo>
                  <a:lnTo>
                    <a:pt x="37462" y="33972"/>
                  </a:lnTo>
                  <a:lnTo>
                    <a:pt x="0" y="8144"/>
                  </a:lnTo>
                  <a:close/>
                </a:path>
                <a:path w="74929" h="34289">
                  <a:moveTo>
                    <a:pt x="37462" y="22105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2105"/>
                  </a:lnTo>
                  <a:close/>
                </a:path>
                <a:path w="74929" h="34289">
                  <a:moveTo>
                    <a:pt x="37462" y="33972"/>
                  </a:moveTo>
                  <a:lnTo>
                    <a:pt x="69107" y="0"/>
                  </a:lnTo>
                  <a:lnTo>
                    <a:pt x="74692" y="8144"/>
                  </a:lnTo>
                  <a:lnTo>
                    <a:pt x="37462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1" name="object 781" descr=""/>
            <p:cNvSpPr/>
            <p:nvPr/>
          </p:nvSpPr>
          <p:spPr>
            <a:xfrm>
              <a:off x="8089572" y="2623072"/>
              <a:ext cx="0" cy="193040"/>
            </a:xfrm>
            <a:custGeom>
              <a:avLst/>
              <a:gdLst/>
              <a:ahLst/>
              <a:cxnLst/>
              <a:rect l="l" t="t" r="r" b="b"/>
              <a:pathLst>
                <a:path w="0" h="193039">
                  <a:moveTo>
                    <a:pt x="0" y="192896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2" name="object 782" descr=""/>
            <p:cNvSpPr/>
            <p:nvPr/>
          </p:nvSpPr>
          <p:spPr>
            <a:xfrm>
              <a:off x="7670504" y="2483227"/>
              <a:ext cx="139700" cy="140335"/>
            </a:xfrm>
            <a:custGeom>
              <a:avLst/>
              <a:gdLst/>
              <a:ahLst/>
              <a:cxnLst/>
              <a:rect l="l" t="t" r="r" b="b"/>
              <a:pathLst>
                <a:path w="139700" h="140335">
                  <a:moveTo>
                    <a:pt x="0" y="139844"/>
                  </a:moveTo>
                  <a:lnTo>
                    <a:pt x="139611" y="139844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844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83" name="object 783" descr=""/>
          <p:cNvSpPr txBox="1"/>
          <p:nvPr/>
        </p:nvSpPr>
        <p:spPr>
          <a:xfrm>
            <a:off x="7708064" y="2490694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5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784" name="object 784" descr=""/>
          <p:cNvGrpSpPr/>
          <p:nvPr/>
        </p:nvGrpSpPr>
        <p:grpSpPr>
          <a:xfrm>
            <a:off x="7703080" y="2623072"/>
            <a:ext cx="74930" cy="467995"/>
            <a:chOff x="7703080" y="2623072"/>
            <a:chExt cx="74930" cy="467995"/>
          </a:xfrm>
        </p:grpSpPr>
        <p:sp>
          <p:nvSpPr>
            <p:cNvPr id="785" name="object 785" descr=""/>
            <p:cNvSpPr/>
            <p:nvPr/>
          </p:nvSpPr>
          <p:spPr>
            <a:xfrm>
              <a:off x="7740310" y="3032600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5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6" name="object 786" descr=""/>
            <p:cNvSpPr/>
            <p:nvPr/>
          </p:nvSpPr>
          <p:spPr>
            <a:xfrm>
              <a:off x="7703080" y="3057031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37229" y="33972"/>
                  </a:moveTo>
                  <a:lnTo>
                    <a:pt x="74459" y="8144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7" name="object 787" descr=""/>
            <p:cNvSpPr/>
            <p:nvPr/>
          </p:nvSpPr>
          <p:spPr>
            <a:xfrm>
              <a:off x="7703080" y="3057032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29" h="34289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29" h="34289">
                  <a:moveTo>
                    <a:pt x="37229" y="33972"/>
                  </a:moveTo>
                  <a:lnTo>
                    <a:pt x="68875" y="0"/>
                  </a:lnTo>
                  <a:lnTo>
                    <a:pt x="74459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8" name="object 788" descr=""/>
            <p:cNvSpPr/>
            <p:nvPr/>
          </p:nvSpPr>
          <p:spPr>
            <a:xfrm>
              <a:off x="7740310" y="2623072"/>
              <a:ext cx="0" cy="409575"/>
            </a:xfrm>
            <a:custGeom>
              <a:avLst/>
              <a:gdLst/>
              <a:ahLst/>
              <a:cxnLst/>
              <a:rect l="l" t="t" r="r" b="b"/>
              <a:pathLst>
                <a:path w="0" h="409575">
                  <a:moveTo>
                    <a:pt x="0" y="409527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89" name="object 789" descr=""/>
          <p:cNvGrpSpPr/>
          <p:nvPr/>
        </p:nvGrpSpPr>
        <p:grpSpPr>
          <a:xfrm>
            <a:off x="10794759" y="4772352"/>
            <a:ext cx="7829550" cy="459740"/>
            <a:chOff x="10794759" y="4772352"/>
            <a:chExt cx="7829550" cy="459740"/>
          </a:xfrm>
        </p:grpSpPr>
        <p:sp>
          <p:nvSpPr>
            <p:cNvPr id="790" name="object 790" descr=""/>
            <p:cNvSpPr/>
            <p:nvPr/>
          </p:nvSpPr>
          <p:spPr>
            <a:xfrm>
              <a:off x="11439324" y="4852207"/>
              <a:ext cx="7015480" cy="346075"/>
            </a:xfrm>
            <a:custGeom>
              <a:avLst/>
              <a:gdLst/>
              <a:ahLst/>
              <a:cxnLst/>
              <a:rect l="l" t="t" r="r" b="b"/>
              <a:pathLst>
                <a:path w="7015480" h="346075">
                  <a:moveTo>
                    <a:pt x="314126" y="346004"/>
                  </a:moveTo>
                  <a:lnTo>
                    <a:pt x="314126" y="14659"/>
                  </a:lnTo>
                </a:path>
                <a:path w="7015480" h="346075">
                  <a:moveTo>
                    <a:pt x="366481" y="346004"/>
                  </a:moveTo>
                  <a:lnTo>
                    <a:pt x="366481" y="14659"/>
                  </a:lnTo>
                </a:path>
                <a:path w="7015480" h="346075">
                  <a:moveTo>
                    <a:pt x="418835" y="60963"/>
                  </a:moveTo>
                  <a:lnTo>
                    <a:pt x="418835" y="14659"/>
                  </a:lnTo>
                </a:path>
                <a:path w="7015480" h="346075">
                  <a:moveTo>
                    <a:pt x="471189" y="60963"/>
                  </a:moveTo>
                  <a:lnTo>
                    <a:pt x="471189" y="14659"/>
                  </a:lnTo>
                </a:path>
                <a:path w="7015480" h="346075">
                  <a:moveTo>
                    <a:pt x="523544" y="60963"/>
                  </a:moveTo>
                  <a:lnTo>
                    <a:pt x="523544" y="14659"/>
                  </a:lnTo>
                </a:path>
                <a:path w="7015480" h="346075">
                  <a:moveTo>
                    <a:pt x="575898" y="60963"/>
                  </a:moveTo>
                  <a:lnTo>
                    <a:pt x="575898" y="14659"/>
                  </a:lnTo>
                </a:path>
                <a:path w="7015480" h="346075">
                  <a:moveTo>
                    <a:pt x="628253" y="346004"/>
                  </a:moveTo>
                  <a:lnTo>
                    <a:pt x="628253" y="14659"/>
                  </a:lnTo>
                </a:path>
                <a:path w="7015480" h="346075">
                  <a:moveTo>
                    <a:pt x="680607" y="60963"/>
                  </a:moveTo>
                  <a:lnTo>
                    <a:pt x="680607" y="14659"/>
                  </a:lnTo>
                </a:path>
                <a:path w="7015480" h="346075">
                  <a:moveTo>
                    <a:pt x="732962" y="60963"/>
                  </a:moveTo>
                  <a:lnTo>
                    <a:pt x="732962" y="14659"/>
                  </a:lnTo>
                </a:path>
                <a:path w="7015480" h="346075">
                  <a:moveTo>
                    <a:pt x="785316" y="60963"/>
                  </a:moveTo>
                  <a:lnTo>
                    <a:pt x="785316" y="14659"/>
                  </a:lnTo>
                </a:path>
                <a:path w="7015480" h="346075">
                  <a:moveTo>
                    <a:pt x="837670" y="60963"/>
                  </a:moveTo>
                  <a:lnTo>
                    <a:pt x="837670" y="14659"/>
                  </a:lnTo>
                </a:path>
                <a:path w="7015480" h="346075">
                  <a:moveTo>
                    <a:pt x="890025" y="60963"/>
                  </a:moveTo>
                  <a:lnTo>
                    <a:pt x="890025" y="14659"/>
                  </a:lnTo>
                </a:path>
                <a:path w="7015480" h="346075">
                  <a:moveTo>
                    <a:pt x="942379" y="346004"/>
                  </a:moveTo>
                  <a:lnTo>
                    <a:pt x="942379" y="14659"/>
                  </a:lnTo>
                </a:path>
                <a:path w="7015480" h="346075">
                  <a:moveTo>
                    <a:pt x="994734" y="72598"/>
                  </a:moveTo>
                  <a:lnTo>
                    <a:pt x="994734" y="14659"/>
                  </a:lnTo>
                </a:path>
                <a:path w="7015480" h="346075">
                  <a:moveTo>
                    <a:pt x="1047088" y="72598"/>
                  </a:moveTo>
                  <a:lnTo>
                    <a:pt x="1047088" y="14659"/>
                  </a:lnTo>
                </a:path>
                <a:path w="7015480" h="346075">
                  <a:moveTo>
                    <a:pt x="1099443" y="72598"/>
                  </a:moveTo>
                  <a:lnTo>
                    <a:pt x="1099443" y="14659"/>
                  </a:lnTo>
                </a:path>
                <a:path w="7015480" h="346075">
                  <a:moveTo>
                    <a:pt x="1151797" y="346004"/>
                  </a:moveTo>
                  <a:lnTo>
                    <a:pt x="1151797" y="14659"/>
                  </a:lnTo>
                </a:path>
                <a:path w="7015480" h="346075">
                  <a:moveTo>
                    <a:pt x="1204151" y="60963"/>
                  </a:moveTo>
                  <a:lnTo>
                    <a:pt x="1204151" y="14659"/>
                  </a:lnTo>
                </a:path>
                <a:path w="7015480" h="346075">
                  <a:moveTo>
                    <a:pt x="1256506" y="60963"/>
                  </a:moveTo>
                  <a:lnTo>
                    <a:pt x="1256506" y="14659"/>
                  </a:lnTo>
                </a:path>
                <a:path w="7015480" h="346075">
                  <a:moveTo>
                    <a:pt x="1308860" y="60963"/>
                  </a:moveTo>
                  <a:lnTo>
                    <a:pt x="1308860" y="14659"/>
                  </a:lnTo>
                </a:path>
                <a:path w="7015480" h="346075">
                  <a:moveTo>
                    <a:pt x="1361215" y="60963"/>
                  </a:moveTo>
                  <a:lnTo>
                    <a:pt x="1361215" y="14659"/>
                  </a:lnTo>
                </a:path>
                <a:path w="7015480" h="346075">
                  <a:moveTo>
                    <a:pt x="1413569" y="60963"/>
                  </a:moveTo>
                  <a:lnTo>
                    <a:pt x="1413569" y="14659"/>
                  </a:lnTo>
                </a:path>
                <a:path w="7015480" h="346075">
                  <a:moveTo>
                    <a:pt x="1465924" y="346004"/>
                  </a:moveTo>
                  <a:lnTo>
                    <a:pt x="1465924" y="14659"/>
                  </a:lnTo>
                </a:path>
                <a:path w="7015480" h="346075">
                  <a:moveTo>
                    <a:pt x="1518278" y="60963"/>
                  </a:moveTo>
                  <a:lnTo>
                    <a:pt x="1518278" y="14659"/>
                  </a:lnTo>
                </a:path>
                <a:path w="7015480" h="346075">
                  <a:moveTo>
                    <a:pt x="1570632" y="60963"/>
                  </a:moveTo>
                  <a:lnTo>
                    <a:pt x="1570632" y="14659"/>
                  </a:lnTo>
                </a:path>
                <a:path w="7015480" h="346075">
                  <a:moveTo>
                    <a:pt x="1622987" y="60963"/>
                  </a:moveTo>
                  <a:lnTo>
                    <a:pt x="1622987" y="14659"/>
                  </a:lnTo>
                </a:path>
                <a:path w="7015480" h="346075">
                  <a:moveTo>
                    <a:pt x="1675341" y="60963"/>
                  </a:moveTo>
                  <a:lnTo>
                    <a:pt x="1675341" y="14659"/>
                  </a:lnTo>
                </a:path>
                <a:path w="7015480" h="346075">
                  <a:moveTo>
                    <a:pt x="1727696" y="60963"/>
                  </a:moveTo>
                  <a:lnTo>
                    <a:pt x="1727696" y="14659"/>
                  </a:lnTo>
                </a:path>
                <a:path w="7015480" h="346075">
                  <a:moveTo>
                    <a:pt x="1780050" y="60963"/>
                  </a:moveTo>
                  <a:lnTo>
                    <a:pt x="1780050" y="14659"/>
                  </a:lnTo>
                </a:path>
                <a:path w="7015480" h="346075">
                  <a:moveTo>
                    <a:pt x="1832405" y="346004"/>
                  </a:moveTo>
                  <a:lnTo>
                    <a:pt x="1832405" y="14659"/>
                  </a:lnTo>
                </a:path>
                <a:path w="7015480" h="346075">
                  <a:moveTo>
                    <a:pt x="1884759" y="60963"/>
                  </a:moveTo>
                  <a:lnTo>
                    <a:pt x="1884759" y="14659"/>
                  </a:lnTo>
                </a:path>
                <a:path w="7015480" h="346075">
                  <a:moveTo>
                    <a:pt x="1937113" y="60963"/>
                  </a:moveTo>
                  <a:lnTo>
                    <a:pt x="1937113" y="14659"/>
                  </a:lnTo>
                </a:path>
                <a:path w="7015480" h="346075">
                  <a:moveTo>
                    <a:pt x="1989468" y="60963"/>
                  </a:moveTo>
                  <a:lnTo>
                    <a:pt x="1989468" y="14659"/>
                  </a:lnTo>
                </a:path>
                <a:path w="7015480" h="346075">
                  <a:moveTo>
                    <a:pt x="2041822" y="60963"/>
                  </a:moveTo>
                  <a:lnTo>
                    <a:pt x="2041822" y="14659"/>
                  </a:lnTo>
                </a:path>
                <a:path w="7015480" h="346075">
                  <a:moveTo>
                    <a:pt x="2094177" y="60963"/>
                  </a:moveTo>
                  <a:lnTo>
                    <a:pt x="2094177" y="14659"/>
                  </a:lnTo>
                </a:path>
                <a:path w="7015480" h="346075">
                  <a:moveTo>
                    <a:pt x="2146531" y="60963"/>
                  </a:moveTo>
                  <a:lnTo>
                    <a:pt x="2146531" y="14659"/>
                  </a:lnTo>
                </a:path>
                <a:path w="7015480" h="346075">
                  <a:moveTo>
                    <a:pt x="2198886" y="346004"/>
                  </a:moveTo>
                  <a:lnTo>
                    <a:pt x="2198886" y="14659"/>
                  </a:lnTo>
                </a:path>
                <a:path w="7015480" h="346075">
                  <a:moveTo>
                    <a:pt x="2251240" y="60963"/>
                  </a:moveTo>
                  <a:lnTo>
                    <a:pt x="2251240" y="14659"/>
                  </a:lnTo>
                </a:path>
                <a:path w="7015480" h="346075">
                  <a:moveTo>
                    <a:pt x="2303594" y="60963"/>
                  </a:moveTo>
                  <a:lnTo>
                    <a:pt x="2303594" y="14659"/>
                  </a:lnTo>
                </a:path>
                <a:path w="7015480" h="346075">
                  <a:moveTo>
                    <a:pt x="2355949" y="60963"/>
                  </a:moveTo>
                  <a:lnTo>
                    <a:pt x="2355949" y="14659"/>
                  </a:lnTo>
                </a:path>
                <a:path w="7015480" h="346075">
                  <a:moveTo>
                    <a:pt x="2408303" y="60963"/>
                  </a:moveTo>
                  <a:lnTo>
                    <a:pt x="2408303" y="14659"/>
                  </a:lnTo>
                </a:path>
                <a:path w="7015480" h="346075">
                  <a:moveTo>
                    <a:pt x="2460658" y="60963"/>
                  </a:moveTo>
                  <a:lnTo>
                    <a:pt x="2460658" y="14659"/>
                  </a:lnTo>
                </a:path>
                <a:path w="7015480" h="346075">
                  <a:moveTo>
                    <a:pt x="2513012" y="346004"/>
                  </a:moveTo>
                  <a:lnTo>
                    <a:pt x="2513012" y="14659"/>
                  </a:lnTo>
                </a:path>
                <a:path w="7015480" h="346075">
                  <a:moveTo>
                    <a:pt x="2565367" y="60963"/>
                  </a:moveTo>
                  <a:lnTo>
                    <a:pt x="2565367" y="14659"/>
                  </a:lnTo>
                </a:path>
                <a:path w="7015480" h="346075">
                  <a:moveTo>
                    <a:pt x="2617721" y="60963"/>
                  </a:moveTo>
                  <a:lnTo>
                    <a:pt x="2617721" y="14659"/>
                  </a:lnTo>
                </a:path>
                <a:path w="7015480" h="346075">
                  <a:moveTo>
                    <a:pt x="2670075" y="60963"/>
                  </a:moveTo>
                  <a:lnTo>
                    <a:pt x="2670075" y="14659"/>
                  </a:lnTo>
                </a:path>
                <a:path w="7015480" h="346075">
                  <a:moveTo>
                    <a:pt x="2722430" y="60963"/>
                  </a:moveTo>
                  <a:lnTo>
                    <a:pt x="2722430" y="14659"/>
                  </a:lnTo>
                </a:path>
                <a:path w="7015480" h="346075">
                  <a:moveTo>
                    <a:pt x="2774784" y="60963"/>
                  </a:moveTo>
                  <a:lnTo>
                    <a:pt x="2774784" y="14659"/>
                  </a:lnTo>
                </a:path>
                <a:path w="7015480" h="346075">
                  <a:moveTo>
                    <a:pt x="2827139" y="60963"/>
                  </a:moveTo>
                  <a:lnTo>
                    <a:pt x="2827139" y="14659"/>
                  </a:lnTo>
                </a:path>
                <a:path w="7015480" h="346075">
                  <a:moveTo>
                    <a:pt x="2879260" y="346004"/>
                  </a:moveTo>
                  <a:lnTo>
                    <a:pt x="2879260" y="14659"/>
                  </a:lnTo>
                </a:path>
                <a:path w="7015480" h="346075">
                  <a:moveTo>
                    <a:pt x="2931615" y="60963"/>
                  </a:moveTo>
                  <a:lnTo>
                    <a:pt x="2931615" y="14659"/>
                  </a:lnTo>
                </a:path>
                <a:path w="7015480" h="346075">
                  <a:moveTo>
                    <a:pt x="2983969" y="60963"/>
                  </a:moveTo>
                  <a:lnTo>
                    <a:pt x="2983969" y="14659"/>
                  </a:lnTo>
                </a:path>
                <a:path w="7015480" h="346075">
                  <a:moveTo>
                    <a:pt x="3036324" y="60963"/>
                  </a:moveTo>
                  <a:lnTo>
                    <a:pt x="3036324" y="14659"/>
                  </a:lnTo>
                </a:path>
                <a:path w="7015480" h="346075">
                  <a:moveTo>
                    <a:pt x="3088678" y="60963"/>
                  </a:moveTo>
                  <a:lnTo>
                    <a:pt x="3088678" y="14659"/>
                  </a:lnTo>
                </a:path>
                <a:path w="7015480" h="346075">
                  <a:moveTo>
                    <a:pt x="3141033" y="60963"/>
                  </a:moveTo>
                  <a:lnTo>
                    <a:pt x="3141033" y="14659"/>
                  </a:lnTo>
                </a:path>
                <a:path w="7015480" h="346075">
                  <a:moveTo>
                    <a:pt x="3193387" y="60963"/>
                  </a:moveTo>
                  <a:lnTo>
                    <a:pt x="3193387" y="14659"/>
                  </a:lnTo>
                </a:path>
                <a:path w="7015480" h="346075">
                  <a:moveTo>
                    <a:pt x="3245741" y="346004"/>
                  </a:moveTo>
                  <a:lnTo>
                    <a:pt x="3245741" y="14659"/>
                  </a:lnTo>
                </a:path>
                <a:path w="7015480" h="346075">
                  <a:moveTo>
                    <a:pt x="3298096" y="60963"/>
                  </a:moveTo>
                  <a:lnTo>
                    <a:pt x="3298096" y="14659"/>
                  </a:lnTo>
                </a:path>
                <a:path w="7015480" h="346075">
                  <a:moveTo>
                    <a:pt x="3350450" y="60963"/>
                  </a:moveTo>
                  <a:lnTo>
                    <a:pt x="3350450" y="14659"/>
                  </a:lnTo>
                </a:path>
                <a:path w="7015480" h="346075">
                  <a:moveTo>
                    <a:pt x="3402805" y="60963"/>
                  </a:moveTo>
                  <a:lnTo>
                    <a:pt x="3402805" y="14659"/>
                  </a:lnTo>
                </a:path>
                <a:path w="7015480" h="346075">
                  <a:moveTo>
                    <a:pt x="3455159" y="60963"/>
                  </a:moveTo>
                  <a:lnTo>
                    <a:pt x="3455159" y="14659"/>
                  </a:lnTo>
                </a:path>
                <a:path w="7015480" h="346075">
                  <a:moveTo>
                    <a:pt x="3507514" y="60963"/>
                  </a:moveTo>
                  <a:lnTo>
                    <a:pt x="3507514" y="14659"/>
                  </a:lnTo>
                </a:path>
                <a:path w="7015480" h="346075">
                  <a:moveTo>
                    <a:pt x="3559868" y="346004"/>
                  </a:moveTo>
                  <a:lnTo>
                    <a:pt x="3559868" y="14659"/>
                  </a:lnTo>
                </a:path>
                <a:path w="7015480" h="346075">
                  <a:moveTo>
                    <a:pt x="3612222" y="60963"/>
                  </a:moveTo>
                  <a:lnTo>
                    <a:pt x="3612222" y="14659"/>
                  </a:lnTo>
                </a:path>
                <a:path w="7015480" h="346075">
                  <a:moveTo>
                    <a:pt x="3664577" y="60963"/>
                  </a:moveTo>
                  <a:lnTo>
                    <a:pt x="3664577" y="14659"/>
                  </a:lnTo>
                </a:path>
                <a:path w="7015480" h="346075">
                  <a:moveTo>
                    <a:pt x="3716931" y="60963"/>
                  </a:moveTo>
                  <a:lnTo>
                    <a:pt x="3716931" y="14659"/>
                  </a:lnTo>
                </a:path>
                <a:path w="7015480" h="346075">
                  <a:moveTo>
                    <a:pt x="3769286" y="60963"/>
                  </a:moveTo>
                  <a:lnTo>
                    <a:pt x="3769286" y="14659"/>
                  </a:lnTo>
                </a:path>
                <a:path w="7015480" h="346075">
                  <a:moveTo>
                    <a:pt x="3821640" y="60963"/>
                  </a:moveTo>
                  <a:lnTo>
                    <a:pt x="3821640" y="14659"/>
                  </a:lnTo>
                </a:path>
                <a:path w="7015480" h="346075">
                  <a:moveTo>
                    <a:pt x="3873995" y="60963"/>
                  </a:moveTo>
                  <a:lnTo>
                    <a:pt x="3873995" y="14659"/>
                  </a:lnTo>
                </a:path>
                <a:path w="7015480" h="346075">
                  <a:moveTo>
                    <a:pt x="3926349" y="346004"/>
                  </a:moveTo>
                  <a:lnTo>
                    <a:pt x="3926349" y="14659"/>
                  </a:lnTo>
                </a:path>
                <a:path w="7015480" h="346075">
                  <a:moveTo>
                    <a:pt x="3978703" y="60963"/>
                  </a:moveTo>
                  <a:lnTo>
                    <a:pt x="3978703" y="14659"/>
                  </a:lnTo>
                </a:path>
                <a:path w="7015480" h="346075">
                  <a:moveTo>
                    <a:pt x="4031058" y="60963"/>
                  </a:moveTo>
                  <a:lnTo>
                    <a:pt x="4031058" y="14659"/>
                  </a:lnTo>
                </a:path>
                <a:path w="7015480" h="346075">
                  <a:moveTo>
                    <a:pt x="4083412" y="60963"/>
                  </a:moveTo>
                  <a:lnTo>
                    <a:pt x="4083412" y="14659"/>
                  </a:lnTo>
                </a:path>
                <a:path w="7015480" h="346075">
                  <a:moveTo>
                    <a:pt x="4135767" y="60963"/>
                  </a:moveTo>
                  <a:lnTo>
                    <a:pt x="4135767" y="14659"/>
                  </a:lnTo>
                </a:path>
                <a:path w="7015480" h="346075">
                  <a:moveTo>
                    <a:pt x="4188121" y="60963"/>
                  </a:moveTo>
                  <a:lnTo>
                    <a:pt x="4188121" y="14659"/>
                  </a:lnTo>
                </a:path>
                <a:path w="7015480" h="346075">
                  <a:moveTo>
                    <a:pt x="4240476" y="60963"/>
                  </a:moveTo>
                  <a:lnTo>
                    <a:pt x="4240476" y="14659"/>
                  </a:lnTo>
                </a:path>
                <a:path w="7015480" h="346075">
                  <a:moveTo>
                    <a:pt x="4292830" y="346004"/>
                  </a:moveTo>
                  <a:lnTo>
                    <a:pt x="4292830" y="14659"/>
                  </a:lnTo>
                </a:path>
                <a:path w="7015480" h="346075">
                  <a:moveTo>
                    <a:pt x="4345184" y="60963"/>
                  </a:moveTo>
                  <a:lnTo>
                    <a:pt x="4345184" y="14659"/>
                  </a:lnTo>
                </a:path>
                <a:path w="7015480" h="346075">
                  <a:moveTo>
                    <a:pt x="4397539" y="60963"/>
                  </a:moveTo>
                  <a:lnTo>
                    <a:pt x="4397539" y="14659"/>
                  </a:lnTo>
                </a:path>
                <a:path w="7015480" h="346075">
                  <a:moveTo>
                    <a:pt x="4449893" y="60963"/>
                  </a:moveTo>
                  <a:lnTo>
                    <a:pt x="4449893" y="14659"/>
                  </a:lnTo>
                </a:path>
                <a:path w="7015480" h="346075">
                  <a:moveTo>
                    <a:pt x="4502248" y="60963"/>
                  </a:moveTo>
                  <a:lnTo>
                    <a:pt x="4502248" y="14659"/>
                  </a:lnTo>
                </a:path>
                <a:path w="7015480" h="346075">
                  <a:moveTo>
                    <a:pt x="4554602" y="60963"/>
                  </a:moveTo>
                  <a:lnTo>
                    <a:pt x="4554602" y="14659"/>
                  </a:lnTo>
                </a:path>
                <a:path w="7015480" h="346075">
                  <a:moveTo>
                    <a:pt x="4606957" y="346004"/>
                  </a:moveTo>
                  <a:lnTo>
                    <a:pt x="4606957" y="14659"/>
                  </a:lnTo>
                </a:path>
                <a:path w="7015480" h="346075">
                  <a:moveTo>
                    <a:pt x="4659311" y="60963"/>
                  </a:moveTo>
                  <a:lnTo>
                    <a:pt x="4659311" y="14659"/>
                  </a:lnTo>
                </a:path>
                <a:path w="7015480" h="346075">
                  <a:moveTo>
                    <a:pt x="4711665" y="60963"/>
                  </a:moveTo>
                  <a:lnTo>
                    <a:pt x="4711665" y="14659"/>
                  </a:lnTo>
                </a:path>
                <a:path w="7015480" h="346075">
                  <a:moveTo>
                    <a:pt x="4764020" y="60963"/>
                  </a:moveTo>
                  <a:lnTo>
                    <a:pt x="4764020" y="14659"/>
                  </a:lnTo>
                </a:path>
                <a:path w="7015480" h="346075">
                  <a:moveTo>
                    <a:pt x="4816374" y="60963"/>
                  </a:moveTo>
                  <a:lnTo>
                    <a:pt x="4816374" y="14659"/>
                  </a:lnTo>
                </a:path>
                <a:path w="7015480" h="346075">
                  <a:moveTo>
                    <a:pt x="4868729" y="60963"/>
                  </a:moveTo>
                  <a:lnTo>
                    <a:pt x="4868729" y="14659"/>
                  </a:lnTo>
                </a:path>
                <a:path w="7015480" h="346075">
                  <a:moveTo>
                    <a:pt x="4921083" y="60963"/>
                  </a:moveTo>
                  <a:lnTo>
                    <a:pt x="4921083" y="14659"/>
                  </a:lnTo>
                </a:path>
                <a:path w="7015480" h="346075">
                  <a:moveTo>
                    <a:pt x="4973438" y="346004"/>
                  </a:moveTo>
                  <a:lnTo>
                    <a:pt x="4973438" y="14659"/>
                  </a:lnTo>
                </a:path>
                <a:path w="7015480" h="346075">
                  <a:moveTo>
                    <a:pt x="5025792" y="346004"/>
                  </a:moveTo>
                  <a:lnTo>
                    <a:pt x="5025792" y="14659"/>
                  </a:lnTo>
                </a:path>
                <a:path w="7015480" h="346075">
                  <a:moveTo>
                    <a:pt x="5078146" y="346004"/>
                  </a:moveTo>
                  <a:lnTo>
                    <a:pt x="5078146" y="14659"/>
                  </a:lnTo>
                </a:path>
                <a:path w="7015480" h="346075">
                  <a:moveTo>
                    <a:pt x="5130501" y="346004"/>
                  </a:moveTo>
                  <a:lnTo>
                    <a:pt x="5130501" y="14659"/>
                  </a:lnTo>
                </a:path>
                <a:path w="7015480" h="346075">
                  <a:moveTo>
                    <a:pt x="5182855" y="72598"/>
                  </a:moveTo>
                  <a:lnTo>
                    <a:pt x="5182855" y="14659"/>
                  </a:lnTo>
                </a:path>
                <a:path w="7015480" h="346075">
                  <a:moveTo>
                    <a:pt x="5235210" y="72598"/>
                  </a:moveTo>
                  <a:lnTo>
                    <a:pt x="5235210" y="14659"/>
                  </a:lnTo>
                </a:path>
                <a:path w="7015480" h="346075">
                  <a:moveTo>
                    <a:pt x="5287564" y="72598"/>
                  </a:moveTo>
                  <a:lnTo>
                    <a:pt x="5287564" y="14659"/>
                  </a:lnTo>
                </a:path>
                <a:path w="7015480" h="346075">
                  <a:moveTo>
                    <a:pt x="5339919" y="346004"/>
                  </a:moveTo>
                  <a:lnTo>
                    <a:pt x="5339919" y="14659"/>
                  </a:lnTo>
                </a:path>
                <a:path w="7015480" h="346075">
                  <a:moveTo>
                    <a:pt x="5392273" y="60963"/>
                  </a:moveTo>
                  <a:lnTo>
                    <a:pt x="5392273" y="14659"/>
                  </a:lnTo>
                </a:path>
                <a:path w="7015480" h="346075">
                  <a:moveTo>
                    <a:pt x="5444627" y="60963"/>
                  </a:moveTo>
                  <a:lnTo>
                    <a:pt x="5444627" y="14659"/>
                  </a:lnTo>
                </a:path>
                <a:path w="7015480" h="346075">
                  <a:moveTo>
                    <a:pt x="5496982" y="60963"/>
                  </a:moveTo>
                  <a:lnTo>
                    <a:pt x="5496982" y="14659"/>
                  </a:lnTo>
                </a:path>
                <a:path w="7015480" h="346075">
                  <a:moveTo>
                    <a:pt x="5549336" y="60963"/>
                  </a:moveTo>
                  <a:lnTo>
                    <a:pt x="5549336" y="14659"/>
                  </a:lnTo>
                </a:path>
                <a:path w="7015480" h="346075">
                  <a:moveTo>
                    <a:pt x="5601691" y="60963"/>
                  </a:moveTo>
                  <a:lnTo>
                    <a:pt x="5601691" y="14659"/>
                  </a:lnTo>
                </a:path>
                <a:path w="7015480" h="346075">
                  <a:moveTo>
                    <a:pt x="5654045" y="346004"/>
                  </a:moveTo>
                  <a:lnTo>
                    <a:pt x="5654045" y="14659"/>
                  </a:lnTo>
                </a:path>
                <a:path w="7015480" h="346075">
                  <a:moveTo>
                    <a:pt x="5706400" y="60963"/>
                  </a:moveTo>
                  <a:lnTo>
                    <a:pt x="5706400" y="14659"/>
                  </a:lnTo>
                </a:path>
                <a:path w="7015480" h="346075">
                  <a:moveTo>
                    <a:pt x="5758754" y="60963"/>
                  </a:moveTo>
                  <a:lnTo>
                    <a:pt x="5758754" y="14659"/>
                  </a:lnTo>
                </a:path>
                <a:path w="7015480" h="346075">
                  <a:moveTo>
                    <a:pt x="5811108" y="60963"/>
                  </a:moveTo>
                  <a:lnTo>
                    <a:pt x="5811108" y="14659"/>
                  </a:lnTo>
                </a:path>
                <a:path w="7015480" h="346075">
                  <a:moveTo>
                    <a:pt x="5863463" y="60963"/>
                  </a:moveTo>
                  <a:lnTo>
                    <a:pt x="5863463" y="14659"/>
                  </a:lnTo>
                </a:path>
                <a:path w="7015480" h="346075">
                  <a:moveTo>
                    <a:pt x="5915817" y="60963"/>
                  </a:moveTo>
                  <a:lnTo>
                    <a:pt x="5915817" y="14659"/>
                  </a:lnTo>
                </a:path>
                <a:path w="7015480" h="346075">
                  <a:moveTo>
                    <a:pt x="5968172" y="60963"/>
                  </a:moveTo>
                  <a:lnTo>
                    <a:pt x="5968172" y="14659"/>
                  </a:lnTo>
                </a:path>
                <a:path w="7015480" h="346075">
                  <a:moveTo>
                    <a:pt x="6020526" y="346004"/>
                  </a:moveTo>
                  <a:lnTo>
                    <a:pt x="6020526" y="14659"/>
                  </a:lnTo>
                </a:path>
                <a:path w="7015480" h="346075">
                  <a:moveTo>
                    <a:pt x="6072881" y="60963"/>
                  </a:moveTo>
                  <a:lnTo>
                    <a:pt x="6072881" y="14659"/>
                  </a:lnTo>
                </a:path>
                <a:path w="7015480" h="346075">
                  <a:moveTo>
                    <a:pt x="6125235" y="60963"/>
                  </a:moveTo>
                  <a:lnTo>
                    <a:pt x="6125235" y="14659"/>
                  </a:lnTo>
                </a:path>
                <a:path w="7015480" h="346075">
                  <a:moveTo>
                    <a:pt x="6177589" y="60963"/>
                  </a:moveTo>
                  <a:lnTo>
                    <a:pt x="6177589" y="14659"/>
                  </a:lnTo>
                </a:path>
                <a:path w="7015480" h="346075">
                  <a:moveTo>
                    <a:pt x="6229944" y="60963"/>
                  </a:moveTo>
                  <a:lnTo>
                    <a:pt x="6229944" y="14659"/>
                  </a:lnTo>
                </a:path>
                <a:path w="7015480" h="346075">
                  <a:moveTo>
                    <a:pt x="6282298" y="60963"/>
                  </a:moveTo>
                  <a:lnTo>
                    <a:pt x="6282298" y="14659"/>
                  </a:lnTo>
                </a:path>
                <a:path w="7015480" h="346075">
                  <a:moveTo>
                    <a:pt x="6334653" y="60963"/>
                  </a:moveTo>
                  <a:lnTo>
                    <a:pt x="6334653" y="14659"/>
                  </a:lnTo>
                </a:path>
                <a:path w="7015480" h="346075">
                  <a:moveTo>
                    <a:pt x="6387007" y="346004"/>
                  </a:moveTo>
                  <a:lnTo>
                    <a:pt x="6387007" y="14659"/>
                  </a:lnTo>
                </a:path>
                <a:path w="7015480" h="346075">
                  <a:moveTo>
                    <a:pt x="6439362" y="60963"/>
                  </a:moveTo>
                  <a:lnTo>
                    <a:pt x="6439362" y="14659"/>
                  </a:lnTo>
                </a:path>
                <a:path w="7015480" h="346075">
                  <a:moveTo>
                    <a:pt x="6491716" y="60963"/>
                  </a:moveTo>
                  <a:lnTo>
                    <a:pt x="6491716" y="14659"/>
                  </a:lnTo>
                </a:path>
                <a:path w="7015480" h="346075">
                  <a:moveTo>
                    <a:pt x="6544070" y="60963"/>
                  </a:moveTo>
                  <a:lnTo>
                    <a:pt x="6544070" y="14659"/>
                  </a:lnTo>
                </a:path>
                <a:path w="7015480" h="346075">
                  <a:moveTo>
                    <a:pt x="6596425" y="60963"/>
                  </a:moveTo>
                  <a:lnTo>
                    <a:pt x="6596425" y="14659"/>
                  </a:lnTo>
                </a:path>
                <a:path w="7015480" h="346075">
                  <a:moveTo>
                    <a:pt x="6648779" y="346004"/>
                  </a:moveTo>
                  <a:lnTo>
                    <a:pt x="6648779" y="14659"/>
                  </a:lnTo>
                </a:path>
                <a:path w="7015480" h="346075">
                  <a:moveTo>
                    <a:pt x="6701134" y="346004"/>
                  </a:moveTo>
                  <a:lnTo>
                    <a:pt x="6701134" y="14659"/>
                  </a:lnTo>
                </a:path>
                <a:path w="7015480" h="346075">
                  <a:moveTo>
                    <a:pt x="6753488" y="346004"/>
                  </a:moveTo>
                  <a:lnTo>
                    <a:pt x="6753488" y="0"/>
                  </a:lnTo>
                </a:path>
                <a:path w="7015480" h="346075">
                  <a:moveTo>
                    <a:pt x="6805843" y="346004"/>
                  </a:moveTo>
                  <a:lnTo>
                    <a:pt x="6805843" y="0"/>
                  </a:lnTo>
                </a:path>
                <a:path w="7015480" h="346075">
                  <a:moveTo>
                    <a:pt x="6858197" y="346004"/>
                  </a:moveTo>
                  <a:lnTo>
                    <a:pt x="6858197" y="0"/>
                  </a:lnTo>
                </a:path>
                <a:path w="7015480" h="346075">
                  <a:moveTo>
                    <a:pt x="6910551" y="346004"/>
                  </a:moveTo>
                  <a:lnTo>
                    <a:pt x="6910551" y="0"/>
                  </a:lnTo>
                </a:path>
                <a:path w="7015480" h="346075">
                  <a:moveTo>
                    <a:pt x="6962906" y="346004"/>
                  </a:moveTo>
                  <a:lnTo>
                    <a:pt x="6962906" y="0"/>
                  </a:lnTo>
                </a:path>
                <a:path w="7015480" h="346075">
                  <a:moveTo>
                    <a:pt x="7015260" y="346004"/>
                  </a:moveTo>
                  <a:lnTo>
                    <a:pt x="7015260" y="0"/>
                  </a:lnTo>
                </a:path>
                <a:path w="7015480" h="346075">
                  <a:moveTo>
                    <a:pt x="0" y="346004"/>
                  </a:moveTo>
                  <a:lnTo>
                    <a:pt x="0" y="0"/>
                  </a:lnTo>
                </a:path>
                <a:path w="7015480" h="346075">
                  <a:moveTo>
                    <a:pt x="52354" y="346004"/>
                  </a:moveTo>
                  <a:lnTo>
                    <a:pt x="52354" y="0"/>
                  </a:lnTo>
                </a:path>
                <a:path w="7015480" h="346075">
                  <a:moveTo>
                    <a:pt x="104708" y="346004"/>
                  </a:moveTo>
                  <a:lnTo>
                    <a:pt x="104708" y="0"/>
                  </a:lnTo>
                </a:path>
                <a:path w="7015480" h="346075">
                  <a:moveTo>
                    <a:pt x="157063" y="346004"/>
                  </a:moveTo>
                  <a:lnTo>
                    <a:pt x="157063" y="0"/>
                  </a:lnTo>
                </a:path>
                <a:path w="7015480" h="346075">
                  <a:moveTo>
                    <a:pt x="209417" y="346004"/>
                  </a:moveTo>
                  <a:lnTo>
                    <a:pt x="209417" y="0"/>
                  </a:lnTo>
                </a:path>
                <a:path w="7015480" h="346075">
                  <a:moveTo>
                    <a:pt x="261772" y="346004"/>
                  </a:moveTo>
                  <a:lnTo>
                    <a:pt x="26177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1" name="object 791" descr=""/>
            <p:cNvSpPr/>
            <p:nvPr/>
          </p:nvSpPr>
          <p:spPr>
            <a:xfrm>
              <a:off x="10799204" y="5198211"/>
              <a:ext cx="7820659" cy="29209"/>
            </a:xfrm>
            <a:custGeom>
              <a:avLst/>
              <a:gdLst/>
              <a:ahLst/>
              <a:cxnLst/>
              <a:rect l="l" t="t" r="r" b="b"/>
              <a:pathLst>
                <a:path w="7820659" h="29210">
                  <a:moveTo>
                    <a:pt x="0" y="29085"/>
                  </a:moveTo>
                  <a:lnTo>
                    <a:pt x="7820588" y="29085"/>
                  </a:lnTo>
                  <a:lnTo>
                    <a:pt x="7820588" y="0"/>
                  </a:lnTo>
                  <a:lnTo>
                    <a:pt x="0" y="29085"/>
                  </a:lnTo>
                  <a:close/>
                </a:path>
                <a:path w="7820659" h="29210">
                  <a:moveTo>
                    <a:pt x="0" y="0"/>
                  </a:moveTo>
                  <a:lnTo>
                    <a:pt x="0" y="29085"/>
                  </a:lnTo>
                  <a:lnTo>
                    <a:pt x="78205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2" name="object 792" descr=""/>
            <p:cNvSpPr/>
            <p:nvPr/>
          </p:nvSpPr>
          <p:spPr>
            <a:xfrm>
              <a:off x="10799204" y="5198212"/>
              <a:ext cx="7820659" cy="29209"/>
            </a:xfrm>
            <a:custGeom>
              <a:avLst/>
              <a:gdLst/>
              <a:ahLst/>
              <a:cxnLst/>
              <a:rect l="l" t="t" r="r" b="b"/>
              <a:pathLst>
                <a:path w="7820659" h="29210">
                  <a:moveTo>
                    <a:pt x="7820588" y="29085"/>
                  </a:moveTo>
                  <a:lnTo>
                    <a:pt x="7820588" y="0"/>
                  </a:lnTo>
                  <a:lnTo>
                    <a:pt x="0" y="29085"/>
                  </a:lnTo>
                  <a:lnTo>
                    <a:pt x="7820588" y="29085"/>
                  </a:lnTo>
                  <a:close/>
                </a:path>
                <a:path w="7820659" h="29210">
                  <a:moveTo>
                    <a:pt x="7820588" y="0"/>
                  </a:moveTo>
                  <a:lnTo>
                    <a:pt x="0" y="29085"/>
                  </a:lnTo>
                  <a:lnTo>
                    <a:pt x="0" y="0"/>
                  </a:lnTo>
                  <a:lnTo>
                    <a:pt x="782058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3" name="object 793" descr=""/>
            <p:cNvSpPr/>
            <p:nvPr/>
          </p:nvSpPr>
          <p:spPr>
            <a:xfrm>
              <a:off x="10799204" y="5198212"/>
              <a:ext cx="7820659" cy="29209"/>
            </a:xfrm>
            <a:custGeom>
              <a:avLst/>
              <a:gdLst/>
              <a:ahLst/>
              <a:cxnLst/>
              <a:rect l="l" t="t" r="r" b="b"/>
              <a:pathLst>
                <a:path w="7820659" h="29210">
                  <a:moveTo>
                    <a:pt x="0" y="0"/>
                  </a:moveTo>
                  <a:lnTo>
                    <a:pt x="7820588" y="0"/>
                  </a:lnTo>
                </a:path>
                <a:path w="7820659" h="29210">
                  <a:moveTo>
                    <a:pt x="0" y="29085"/>
                  </a:moveTo>
                  <a:lnTo>
                    <a:pt x="7820588" y="29085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4" name="object 794" descr=""/>
            <p:cNvSpPr/>
            <p:nvPr/>
          </p:nvSpPr>
          <p:spPr>
            <a:xfrm>
              <a:off x="11439324" y="4774257"/>
              <a:ext cx="7015480" cy="62230"/>
            </a:xfrm>
            <a:custGeom>
              <a:avLst/>
              <a:gdLst/>
              <a:ahLst/>
              <a:cxnLst/>
              <a:rect l="l" t="t" r="r" b="b"/>
              <a:pathLst>
                <a:path w="7015480" h="62229">
                  <a:moveTo>
                    <a:pt x="0" y="47235"/>
                  </a:moveTo>
                  <a:lnTo>
                    <a:pt x="0" y="0"/>
                  </a:lnTo>
                </a:path>
                <a:path w="7015480" h="62229">
                  <a:moveTo>
                    <a:pt x="52354" y="47235"/>
                  </a:moveTo>
                  <a:lnTo>
                    <a:pt x="52354" y="0"/>
                  </a:lnTo>
                </a:path>
                <a:path w="7015480" h="62229">
                  <a:moveTo>
                    <a:pt x="104708" y="47235"/>
                  </a:moveTo>
                  <a:lnTo>
                    <a:pt x="104708" y="0"/>
                  </a:lnTo>
                </a:path>
                <a:path w="7015480" h="62229">
                  <a:moveTo>
                    <a:pt x="157063" y="47235"/>
                  </a:moveTo>
                  <a:lnTo>
                    <a:pt x="157063" y="0"/>
                  </a:lnTo>
                </a:path>
                <a:path w="7015480" h="62229">
                  <a:moveTo>
                    <a:pt x="209417" y="47235"/>
                  </a:moveTo>
                  <a:lnTo>
                    <a:pt x="209417" y="0"/>
                  </a:lnTo>
                </a:path>
                <a:path w="7015480" h="62229">
                  <a:moveTo>
                    <a:pt x="261772" y="47235"/>
                  </a:moveTo>
                  <a:lnTo>
                    <a:pt x="261772" y="0"/>
                  </a:lnTo>
                </a:path>
                <a:path w="7015480" h="62229">
                  <a:moveTo>
                    <a:pt x="314126" y="61661"/>
                  </a:moveTo>
                  <a:lnTo>
                    <a:pt x="314126" y="0"/>
                  </a:lnTo>
                </a:path>
                <a:path w="7015480" h="62229">
                  <a:moveTo>
                    <a:pt x="366481" y="61661"/>
                  </a:moveTo>
                  <a:lnTo>
                    <a:pt x="366481" y="0"/>
                  </a:lnTo>
                </a:path>
                <a:path w="7015480" h="62229">
                  <a:moveTo>
                    <a:pt x="418835" y="61661"/>
                  </a:moveTo>
                  <a:lnTo>
                    <a:pt x="418835" y="0"/>
                  </a:lnTo>
                </a:path>
                <a:path w="7015480" h="62229">
                  <a:moveTo>
                    <a:pt x="471189" y="61661"/>
                  </a:moveTo>
                  <a:lnTo>
                    <a:pt x="471189" y="0"/>
                  </a:lnTo>
                </a:path>
                <a:path w="7015480" h="62229">
                  <a:moveTo>
                    <a:pt x="523544" y="61661"/>
                  </a:moveTo>
                  <a:lnTo>
                    <a:pt x="523544" y="0"/>
                  </a:lnTo>
                </a:path>
                <a:path w="7015480" h="62229">
                  <a:moveTo>
                    <a:pt x="575898" y="61661"/>
                  </a:moveTo>
                  <a:lnTo>
                    <a:pt x="575898" y="0"/>
                  </a:lnTo>
                </a:path>
                <a:path w="7015480" h="62229">
                  <a:moveTo>
                    <a:pt x="628253" y="61661"/>
                  </a:moveTo>
                  <a:lnTo>
                    <a:pt x="628253" y="0"/>
                  </a:lnTo>
                </a:path>
                <a:path w="7015480" h="62229">
                  <a:moveTo>
                    <a:pt x="680607" y="61661"/>
                  </a:moveTo>
                  <a:lnTo>
                    <a:pt x="680607" y="0"/>
                  </a:lnTo>
                </a:path>
                <a:path w="7015480" h="62229">
                  <a:moveTo>
                    <a:pt x="732962" y="61661"/>
                  </a:moveTo>
                  <a:lnTo>
                    <a:pt x="732962" y="0"/>
                  </a:lnTo>
                </a:path>
                <a:path w="7015480" h="62229">
                  <a:moveTo>
                    <a:pt x="785316" y="61661"/>
                  </a:moveTo>
                  <a:lnTo>
                    <a:pt x="785316" y="0"/>
                  </a:lnTo>
                </a:path>
                <a:path w="7015480" h="62229">
                  <a:moveTo>
                    <a:pt x="837670" y="61661"/>
                  </a:moveTo>
                  <a:lnTo>
                    <a:pt x="837670" y="0"/>
                  </a:lnTo>
                </a:path>
                <a:path w="7015480" h="62229">
                  <a:moveTo>
                    <a:pt x="890025" y="61661"/>
                  </a:moveTo>
                  <a:lnTo>
                    <a:pt x="890025" y="0"/>
                  </a:lnTo>
                </a:path>
                <a:path w="7015480" h="62229">
                  <a:moveTo>
                    <a:pt x="942379" y="61661"/>
                  </a:moveTo>
                  <a:lnTo>
                    <a:pt x="942379" y="0"/>
                  </a:lnTo>
                </a:path>
                <a:path w="7015480" h="62229">
                  <a:moveTo>
                    <a:pt x="994734" y="61661"/>
                  </a:moveTo>
                  <a:lnTo>
                    <a:pt x="994734" y="0"/>
                  </a:lnTo>
                </a:path>
                <a:path w="7015480" h="62229">
                  <a:moveTo>
                    <a:pt x="1047088" y="61661"/>
                  </a:moveTo>
                  <a:lnTo>
                    <a:pt x="1047088" y="0"/>
                  </a:lnTo>
                </a:path>
                <a:path w="7015480" h="62229">
                  <a:moveTo>
                    <a:pt x="1099443" y="61661"/>
                  </a:moveTo>
                  <a:lnTo>
                    <a:pt x="1099443" y="0"/>
                  </a:lnTo>
                </a:path>
                <a:path w="7015480" h="62229">
                  <a:moveTo>
                    <a:pt x="1151797" y="61661"/>
                  </a:moveTo>
                  <a:lnTo>
                    <a:pt x="1151797" y="0"/>
                  </a:lnTo>
                </a:path>
                <a:path w="7015480" h="62229">
                  <a:moveTo>
                    <a:pt x="1204151" y="61661"/>
                  </a:moveTo>
                  <a:lnTo>
                    <a:pt x="1204151" y="0"/>
                  </a:lnTo>
                </a:path>
                <a:path w="7015480" h="62229">
                  <a:moveTo>
                    <a:pt x="1256506" y="61661"/>
                  </a:moveTo>
                  <a:lnTo>
                    <a:pt x="1256506" y="0"/>
                  </a:lnTo>
                </a:path>
                <a:path w="7015480" h="62229">
                  <a:moveTo>
                    <a:pt x="1308860" y="61661"/>
                  </a:moveTo>
                  <a:lnTo>
                    <a:pt x="1308860" y="0"/>
                  </a:lnTo>
                </a:path>
                <a:path w="7015480" h="62229">
                  <a:moveTo>
                    <a:pt x="1361215" y="61661"/>
                  </a:moveTo>
                  <a:lnTo>
                    <a:pt x="1361215" y="0"/>
                  </a:lnTo>
                </a:path>
                <a:path w="7015480" h="62229">
                  <a:moveTo>
                    <a:pt x="1413569" y="61661"/>
                  </a:moveTo>
                  <a:lnTo>
                    <a:pt x="1413569" y="0"/>
                  </a:lnTo>
                </a:path>
                <a:path w="7015480" h="62229">
                  <a:moveTo>
                    <a:pt x="1465924" y="61661"/>
                  </a:moveTo>
                  <a:lnTo>
                    <a:pt x="1465924" y="0"/>
                  </a:lnTo>
                </a:path>
                <a:path w="7015480" h="62229">
                  <a:moveTo>
                    <a:pt x="1518278" y="61661"/>
                  </a:moveTo>
                  <a:lnTo>
                    <a:pt x="1518278" y="0"/>
                  </a:lnTo>
                </a:path>
                <a:path w="7015480" h="62229">
                  <a:moveTo>
                    <a:pt x="1570632" y="61661"/>
                  </a:moveTo>
                  <a:lnTo>
                    <a:pt x="1570632" y="0"/>
                  </a:lnTo>
                </a:path>
                <a:path w="7015480" h="62229">
                  <a:moveTo>
                    <a:pt x="1622987" y="61661"/>
                  </a:moveTo>
                  <a:lnTo>
                    <a:pt x="1622987" y="0"/>
                  </a:lnTo>
                </a:path>
                <a:path w="7015480" h="62229">
                  <a:moveTo>
                    <a:pt x="1675341" y="61661"/>
                  </a:moveTo>
                  <a:lnTo>
                    <a:pt x="1675341" y="0"/>
                  </a:lnTo>
                </a:path>
                <a:path w="7015480" h="62229">
                  <a:moveTo>
                    <a:pt x="1727696" y="61661"/>
                  </a:moveTo>
                  <a:lnTo>
                    <a:pt x="1727696" y="0"/>
                  </a:lnTo>
                </a:path>
                <a:path w="7015480" h="62229">
                  <a:moveTo>
                    <a:pt x="1780050" y="61661"/>
                  </a:moveTo>
                  <a:lnTo>
                    <a:pt x="1780050" y="0"/>
                  </a:lnTo>
                </a:path>
                <a:path w="7015480" h="62229">
                  <a:moveTo>
                    <a:pt x="1832405" y="61661"/>
                  </a:moveTo>
                  <a:lnTo>
                    <a:pt x="1832405" y="0"/>
                  </a:lnTo>
                </a:path>
                <a:path w="7015480" h="62229">
                  <a:moveTo>
                    <a:pt x="1884759" y="61661"/>
                  </a:moveTo>
                  <a:lnTo>
                    <a:pt x="1884759" y="0"/>
                  </a:lnTo>
                </a:path>
                <a:path w="7015480" h="62229">
                  <a:moveTo>
                    <a:pt x="1937113" y="61661"/>
                  </a:moveTo>
                  <a:lnTo>
                    <a:pt x="1937113" y="0"/>
                  </a:lnTo>
                </a:path>
                <a:path w="7015480" h="62229">
                  <a:moveTo>
                    <a:pt x="1989468" y="61661"/>
                  </a:moveTo>
                  <a:lnTo>
                    <a:pt x="1989468" y="0"/>
                  </a:lnTo>
                </a:path>
                <a:path w="7015480" h="62229">
                  <a:moveTo>
                    <a:pt x="2041822" y="61661"/>
                  </a:moveTo>
                  <a:lnTo>
                    <a:pt x="2041822" y="0"/>
                  </a:lnTo>
                </a:path>
                <a:path w="7015480" h="62229">
                  <a:moveTo>
                    <a:pt x="2094177" y="61661"/>
                  </a:moveTo>
                  <a:lnTo>
                    <a:pt x="2094177" y="0"/>
                  </a:lnTo>
                </a:path>
                <a:path w="7015480" h="62229">
                  <a:moveTo>
                    <a:pt x="2146531" y="61661"/>
                  </a:moveTo>
                  <a:lnTo>
                    <a:pt x="2146531" y="0"/>
                  </a:lnTo>
                </a:path>
                <a:path w="7015480" h="62229">
                  <a:moveTo>
                    <a:pt x="2198886" y="61661"/>
                  </a:moveTo>
                  <a:lnTo>
                    <a:pt x="2198886" y="0"/>
                  </a:lnTo>
                </a:path>
                <a:path w="7015480" h="62229">
                  <a:moveTo>
                    <a:pt x="2251240" y="61661"/>
                  </a:moveTo>
                  <a:lnTo>
                    <a:pt x="2251240" y="0"/>
                  </a:lnTo>
                </a:path>
                <a:path w="7015480" h="62229">
                  <a:moveTo>
                    <a:pt x="2303594" y="61661"/>
                  </a:moveTo>
                  <a:lnTo>
                    <a:pt x="2303594" y="0"/>
                  </a:lnTo>
                </a:path>
                <a:path w="7015480" h="62229">
                  <a:moveTo>
                    <a:pt x="2355949" y="61661"/>
                  </a:moveTo>
                  <a:lnTo>
                    <a:pt x="2355949" y="0"/>
                  </a:lnTo>
                </a:path>
                <a:path w="7015480" h="62229">
                  <a:moveTo>
                    <a:pt x="2408303" y="61661"/>
                  </a:moveTo>
                  <a:lnTo>
                    <a:pt x="2408303" y="0"/>
                  </a:lnTo>
                </a:path>
                <a:path w="7015480" h="62229">
                  <a:moveTo>
                    <a:pt x="2460658" y="61661"/>
                  </a:moveTo>
                  <a:lnTo>
                    <a:pt x="2460658" y="0"/>
                  </a:lnTo>
                </a:path>
                <a:path w="7015480" h="62229">
                  <a:moveTo>
                    <a:pt x="2513012" y="61661"/>
                  </a:moveTo>
                  <a:lnTo>
                    <a:pt x="2513012" y="0"/>
                  </a:lnTo>
                </a:path>
                <a:path w="7015480" h="62229">
                  <a:moveTo>
                    <a:pt x="2565367" y="61661"/>
                  </a:moveTo>
                  <a:lnTo>
                    <a:pt x="2565367" y="0"/>
                  </a:lnTo>
                </a:path>
                <a:path w="7015480" h="62229">
                  <a:moveTo>
                    <a:pt x="2617721" y="61661"/>
                  </a:moveTo>
                  <a:lnTo>
                    <a:pt x="2617721" y="0"/>
                  </a:lnTo>
                </a:path>
                <a:path w="7015480" h="62229">
                  <a:moveTo>
                    <a:pt x="2669843" y="61661"/>
                  </a:moveTo>
                  <a:lnTo>
                    <a:pt x="2669843" y="0"/>
                  </a:lnTo>
                </a:path>
                <a:path w="7015480" h="62229">
                  <a:moveTo>
                    <a:pt x="2722197" y="61661"/>
                  </a:moveTo>
                  <a:lnTo>
                    <a:pt x="2722197" y="0"/>
                  </a:lnTo>
                </a:path>
                <a:path w="7015480" h="62229">
                  <a:moveTo>
                    <a:pt x="2774552" y="61661"/>
                  </a:moveTo>
                  <a:lnTo>
                    <a:pt x="2774552" y="0"/>
                  </a:lnTo>
                </a:path>
                <a:path w="7015480" h="62229">
                  <a:moveTo>
                    <a:pt x="2826906" y="61661"/>
                  </a:moveTo>
                  <a:lnTo>
                    <a:pt x="2826906" y="0"/>
                  </a:lnTo>
                </a:path>
                <a:path w="7015480" h="62229">
                  <a:moveTo>
                    <a:pt x="2879260" y="61661"/>
                  </a:moveTo>
                  <a:lnTo>
                    <a:pt x="2879260" y="0"/>
                  </a:lnTo>
                </a:path>
                <a:path w="7015480" h="62229">
                  <a:moveTo>
                    <a:pt x="2931615" y="61661"/>
                  </a:moveTo>
                  <a:lnTo>
                    <a:pt x="2931615" y="0"/>
                  </a:lnTo>
                </a:path>
                <a:path w="7015480" h="62229">
                  <a:moveTo>
                    <a:pt x="2983969" y="61661"/>
                  </a:moveTo>
                  <a:lnTo>
                    <a:pt x="2983969" y="0"/>
                  </a:lnTo>
                </a:path>
                <a:path w="7015480" h="62229">
                  <a:moveTo>
                    <a:pt x="3036324" y="61661"/>
                  </a:moveTo>
                  <a:lnTo>
                    <a:pt x="3036324" y="0"/>
                  </a:lnTo>
                </a:path>
                <a:path w="7015480" h="62229">
                  <a:moveTo>
                    <a:pt x="3088678" y="61661"/>
                  </a:moveTo>
                  <a:lnTo>
                    <a:pt x="3088678" y="0"/>
                  </a:lnTo>
                </a:path>
                <a:path w="7015480" h="62229">
                  <a:moveTo>
                    <a:pt x="3141033" y="61661"/>
                  </a:moveTo>
                  <a:lnTo>
                    <a:pt x="3141033" y="0"/>
                  </a:lnTo>
                </a:path>
                <a:path w="7015480" h="62229">
                  <a:moveTo>
                    <a:pt x="3193387" y="61661"/>
                  </a:moveTo>
                  <a:lnTo>
                    <a:pt x="3193387" y="0"/>
                  </a:lnTo>
                </a:path>
                <a:path w="7015480" h="62229">
                  <a:moveTo>
                    <a:pt x="3245741" y="61661"/>
                  </a:moveTo>
                  <a:lnTo>
                    <a:pt x="3245741" y="0"/>
                  </a:lnTo>
                </a:path>
                <a:path w="7015480" h="62229">
                  <a:moveTo>
                    <a:pt x="3298096" y="61661"/>
                  </a:moveTo>
                  <a:lnTo>
                    <a:pt x="3298096" y="0"/>
                  </a:lnTo>
                </a:path>
                <a:path w="7015480" h="62229">
                  <a:moveTo>
                    <a:pt x="3350450" y="61661"/>
                  </a:moveTo>
                  <a:lnTo>
                    <a:pt x="3350450" y="0"/>
                  </a:lnTo>
                </a:path>
                <a:path w="7015480" h="62229">
                  <a:moveTo>
                    <a:pt x="3402805" y="61661"/>
                  </a:moveTo>
                  <a:lnTo>
                    <a:pt x="3402805" y="0"/>
                  </a:lnTo>
                </a:path>
                <a:path w="7015480" h="62229">
                  <a:moveTo>
                    <a:pt x="3455159" y="61661"/>
                  </a:moveTo>
                  <a:lnTo>
                    <a:pt x="3455159" y="0"/>
                  </a:lnTo>
                </a:path>
                <a:path w="7015480" h="62229">
                  <a:moveTo>
                    <a:pt x="3507514" y="61661"/>
                  </a:moveTo>
                  <a:lnTo>
                    <a:pt x="3507514" y="0"/>
                  </a:lnTo>
                </a:path>
                <a:path w="7015480" h="62229">
                  <a:moveTo>
                    <a:pt x="3559868" y="61661"/>
                  </a:moveTo>
                  <a:lnTo>
                    <a:pt x="3559868" y="0"/>
                  </a:lnTo>
                </a:path>
                <a:path w="7015480" h="62229">
                  <a:moveTo>
                    <a:pt x="3612222" y="61661"/>
                  </a:moveTo>
                  <a:lnTo>
                    <a:pt x="3612222" y="0"/>
                  </a:lnTo>
                </a:path>
                <a:path w="7015480" h="62229">
                  <a:moveTo>
                    <a:pt x="3664577" y="61661"/>
                  </a:moveTo>
                  <a:lnTo>
                    <a:pt x="3664577" y="0"/>
                  </a:lnTo>
                </a:path>
                <a:path w="7015480" h="62229">
                  <a:moveTo>
                    <a:pt x="3716931" y="61661"/>
                  </a:moveTo>
                  <a:lnTo>
                    <a:pt x="3716931" y="0"/>
                  </a:lnTo>
                </a:path>
                <a:path w="7015480" h="62229">
                  <a:moveTo>
                    <a:pt x="3769286" y="61661"/>
                  </a:moveTo>
                  <a:lnTo>
                    <a:pt x="3769286" y="0"/>
                  </a:lnTo>
                </a:path>
                <a:path w="7015480" h="62229">
                  <a:moveTo>
                    <a:pt x="3821640" y="61661"/>
                  </a:moveTo>
                  <a:lnTo>
                    <a:pt x="3821640" y="0"/>
                  </a:lnTo>
                </a:path>
                <a:path w="7015480" h="62229">
                  <a:moveTo>
                    <a:pt x="3873995" y="61661"/>
                  </a:moveTo>
                  <a:lnTo>
                    <a:pt x="3873995" y="0"/>
                  </a:lnTo>
                </a:path>
                <a:path w="7015480" h="62229">
                  <a:moveTo>
                    <a:pt x="3926349" y="61661"/>
                  </a:moveTo>
                  <a:lnTo>
                    <a:pt x="3926349" y="0"/>
                  </a:lnTo>
                </a:path>
                <a:path w="7015480" h="62229">
                  <a:moveTo>
                    <a:pt x="3978703" y="61661"/>
                  </a:moveTo>
                  <a:lnTo>
                    <a:pt x="3978703" y="0"/>
                  </a:lnTo>
                </a:path>
                <a:path w="7015480" h="62229">
                  <a:moveTo>
                    <a:pt x="4031058" y="61661"/>
                  </a:moveTo>
                  <a:lnTo>
                    <a:pt x="4031058" y="0"/>
                  </a:lnTo>
                </a:path>
                <a:path w="7015480" h="62229">
                  <a:moveTo>
                    <a:pt x="4083412" y="61661"/>
                  </a:moveTo>
                  <a:lnTo>
                    <a:pt x="4083412" y="0"/>
                  </a:lnTo>
                </a:path>
                <a:path w="7015480" h="62229">
                  <a:moveTo>
                    <a:pt x="4135767" y="61661"/>
                  </a:moveTo>
                  <a:lnTo>
                    <a:pt x="4135767" y="0"/>
                  </a:lnTo>
                </a:path>
                <a:path w="7015480" h="62229">
                  <a:moveTo>
                    <a:pt x="4188121" y="61661"/>
                  </a:moveTo>
                  <a:lnTo>
                    <a:pt x="4188121" y="0"/>
                  </a:lnTo>
                </a:path>
                <a:path w="7015480" h="62229">
                  <a:moveTo>
                    <a:pt x="4240476" y="61661"/>
                  </a:moveTo>
                  <a:lnTo>
                    <a:pt x="4240476" y="0"/>
                  </a:lnTo>
                </a:path>
                <a:path w="7015480" h="62229">
                  <a:moveTo>
                    <a:pt x="4292830" y="61661"/>
                  </a:moveTo>
                  <a:lnTo>
                    <a:pt x="4292830" y="0"/>
                  </a:lnTo>
                </a:path>
                <a:path w="7015480" h="62229">
                  <a:moveTo>
                    <a:pt x="4345184" y="61661"/>
                  </a:moveTo>
                  <a:lnTo>
                    <a:pt x="4345184" y="0"/>
                  </a:lnTo>
                </a:path>
                <a:path w="7015480" h="62229">
                  <a:moveTo>
                    <a:pt x="4397539" y="61661"/>
                  </a:moveTo>
                  <a:lnTo>
                    <a:pt x="4397539" y="0"/>
                  </a:lnTo>
                </a:path>
                <a:path w="7015480" h="62229">
                  <a:moveTo>
                    <a:pt x="4449893" y="61661"/>
                  </a:moveTo>
                  <a:lnTo>
                    <a:pt x="4449893" y="0"/>
                  </a:lnTo>
                </a:path>
                <a:path w="7015480" h="62229">
                  <a:moveTo>
                    <a:pt x="4502248" y="61661"/>
                  </a:moveTo>
                  <a:lnTo>
                    <a:pt x="4502248" y="0"/>
                  </a:lnTo>
                </a:path>
                <a:path w="7015480" h="62229">
                  <a:moveTo>
                    <a:pt x="4554602" y="61661"/>
                  </a:moveTo>
                  <a:lnTo>
                    <a:pt x="4554602" y="0"/>
                  </a:lnTo>
                </a:path>
                <a:path w="7015480" h="62229">
                  <a:moveTo>
                    <a:pt x="4606957" y="61661"/>
                  </a:moveTo>
                  <a:lnTo>
                    <a:pt x="4606957" y="0"/>
                  </a:lnTo>
                </a:path>
                <a:path w="7015480" h="62229">
                  <a:moveTo>
                    <a:pt x="4659311" y="61661"/>
                  </a:moveTo>
                  <a:lnTo>
                    <a:pt x="4659311" y="0"/>
                  </a:lnTo>
                </a:path>
                <a:path w="7015480" h="62229">
                  <a:moveTo>
                    <a:pt x="4711665" y="61661"/>
                  </a:moveTo>
                  <a:lnTo>
                    <a:pt x="4711665" y="0"/>
                  </a:lnTo>
                </a:path>
                <a:path w="7015480" h="62229">
                  <a:moveTo>
                    <a:pt x="4764020" y="61661"/>
                  </a:moveTo>
                  <a:lnTo>
                    <a:pt x="4764020" y="0"/>
                  </a:lnTo>
                </a:path>
                <a:path w="7015480" h="62229">
                  <a:moveTo>
                    <a:pt x="4816374" y="61661"/>
                  </a:moveTo>
                  <a:lnTo>
                    <a:pt x="4816374" y="0"/>
                  </a:lnTo>
                </a:path>
                <a:path w="7015480" h="62229">
                  <a:moveTo>
                    <a:pt x="4868729" y="61661"/>
                  </a:moveTo>
                  <a:lnTo>
                    <a:pt x="4868729" y="0"/>
                  </a:lnTo>
                </a:path>
                <a:path w="7015480" h="62229">
                  <a:moveTo>
                    <a:pt x="4921083" y="61661"/>
                  </a:moveTo>
                  <a:lnTo>
                    <a:pt x="4921083" y="0"/>
                  </a:lnTo>
                </a:path>
                <a:path w="7015480" h="62229">
                  <a:moveTo>
                    <a:pt x="4973438" y="61661"/>
                  </a:moveTo>
                  <a:lnTo>
                    <a:pt x="4973438" y="0"/>
                  </a:lnTo>
                </a:path>
                <a:path w="7015480" h="62229">
                  <a:moveTo>
                    <a:pt x="5025792" y="61661"/>
                  </a:moveTo>
                  <a:lnTo>
                    <a:pt x="5025792" y="0"/>
                  </a:lnTo>
                </a:path>
                <a:path w="7015480" h="62229">
                  <a:moveTo>
                    <a:pt x="5078146" y="61661"/>
                  </a:moveTo>
                  <a:lnTo>
                    <a:pt x="5078146" y="0"/>
                  </a:lnTo>
                </a:path>
                <a:path w="7015480" h="62229">
                  <a:moveTo>
                    <a:pt x="5130501" y="61661"/>
                  </a:moveTo>
                  <a:lnTo>
                    <a:pt x="5130501" y="0"/>
                  </a:lnTo>
                </a:path>
                <a:path w="7015480" h="62229">
                  <a:moveTo>
                    <a:pt x="5182855" y="61661"/>
                  </a:moveTo>
                  <a:lnTo>
                    <a:pt x="5182855" y="0"/>
                  </a:lnTo>
                </a:path>
                <a:path w="7015480" h="62229">
                  <a:moveTo>
                    <a:pt x="5235210" y="61661"/>
                  </a:moveTo>
                  <a:lnTo>
                    <a:pt x="5235210" y="0"/>
                  </a:lnTo>
                </a:path>
                <a:path w="7015480" h="62229">
                  <a:moveTo>
                    <a:pt x="5287564" y="61661"/>
                  </a:moveTo>
                  <a:lnTo>
                    <a:pt x="5287564" y="0"/>
                  </a:lnTo>
                </a:path>
                <a:path w="7015480" h="62229">
                  <a:moveTo>
                    <a:pt x="5339919" y="61661"/>
                  </a:moveTo>
                  <a:lnTo>
                    <a:pt x="5339919" y="0"/>
                  </a:lnTo>
                </a:path>
                <a:path w="7015480" h="62229">
                  <a:moveTo>
                    <a:pt x="5392273" y="61661"/>
                  </a:moveTo>
                  <a:lnTo>
                    <a:pt x="5392273" y="0"/>
                  </a:lnTo>
                </a:path>
                <a:path w="7015480" h="62229">
                  <a:moveTo>
                    <a:pt x="5444627" y="61661"/>
                  </a:moveTo>
                  <a:lnTo>
                    <a:pt x="5444627" y="0"/>
                  </a:lnTo>
                </a:path>
                <a:path w="7015480" h="62229">
                  <a:moveTo>
                    <a:pt x="5496982" y="61661"/>
                  </a:moveTo>
                  <a:lnTo>
                    <a:pt x="5496982" y="0"/>
                  </a:lnTo>
                </a:path>
                <a:path w="7015480" h="62229">
                  <a:moveTo>
                    <a:pt x="5549336" y="61661"/>
                  </a:moveTo>
                  <a:lnTo>
                    <a:pt x="5549336" y="0"/>
                  </a:lnTo>
                </a:path>
                <a:path w="7015480" h="62229">
                  <a:moveTo>
                    <a:pt x="5601691" y="61661"/>
                  </a:moveTo>
                  <a:lnTo>
                    <a:pt x="5601691" y="0"/>
                  </a:lnTo>
                </a:path>
                <a:path w="7015480" h="62229">
                  <a:moveTo>
                    <a:pt x="5654045" y="61661"/>
                  </a:moveTo>
                  <a:lnTo>
                    <a:pt x="5654045" y="0"/>
                  </a:lnTo>
                </a:path>
                <a:path w="7015480" h="62229">
                  <a:moveTo>
                    <a:pt x="5706400" y="61661"/>
                  </a:moveTo>
                  <a:lnTo>
                    <a:pt x="5706400" y="0"/>
                  </a:lnTo>
                </a:path>
                <a:path w="7015480" h="62229">
                  <a:moveTo>
                    <a:pt x="5758754" y="61661"/>
                  </a:moveTo>
                  <a:lnTo>
                    <a:pt x="5758754" y="0"/>
                  </a:lnTo>
                </a:path>
                <a:path w="7015480" h="62229">
                  <a:moveTo>
                    <a:pt x="5811108" y="61661"/>
                  </a:moveTo>
                  <a:lnTo>
                    <a:pt x="5811108" y="0"/>
                  </a:lnTo>
                </a:path>
                <a:path w="7015480" h="62229">
                  <a:moveTo>
                    <a:pt x="5863463" y="61661"/>
                  </a:moveTo>
                  <a:lnTo>
                    <a:pt x="5863463" y="0"/>
                  </a:lnTo>
                </a:path>
                <a:path w="7015480" h="62229">
                  <a:moveTo>
                    <a:pt x="5915817" y="61661"/>
                  </a:moveTo>
                  <a:lnTo>
                    <a:pt x="5915817" y="0"/>
                  </a:lnTo>
                </a:path>
                <a:path w="7015480" h="62229">
                  <a:moveTo>
                    <a:pt x="5968172" y="61661"/>
                  </a:moveTo>
                  <a:lnTo>
                    <a:pt x="5968172" y="0"/>
                  </a:lnTo>
                </a:path>
                <a:path w="7015480" h="62229">
                  <a:moveTo>
                    <a:pt x="6020526" y="61661"/>
                  </a:moveTo>
                  <a:lnTo>
                    <a:pt x="6020526" y="0"/>
                  </a:lnTo>
                </a:path>
                <a:path w="7015480" h="62229">
                  <a:moveTo>
                    <a:pt x="6072881" y="61661"/>
                  </a:moveTo>
                  <a:lnTo>
                    <a:pt x="6072881" y="0"/>
                  </a:lnTo>
                </a:path>
                <a:path w="7015480" h="62229">
                  <a:moveTo>
                    <a:pt x="6125235" y="61661"/>
                  </a:moveTo>
                  <a:lnTo>
                    <a:pt x="6125235" y="0"/>
                  </a:lnTo>
                </a:path>
                <a:path w="7015480" h="62229">
                  <a:moveTo>
                    <a:pt x="6177589" y="61661"/>
                  </a:moveTo>
                  <a:lnTo>
                    <a:pt x="6177589" y="0"/>
                  </a:lnTo>
                </a:path>
                <a:path w="7015480" h="62229">
                  <a:moveTo>
                    <a:pt x="6229944" y="61661"/>
                  </a:moveTo>
                  <a:lnTo>
                    <a:pt x="6229944" y="0"/>
                  </a:lnTo>
                </a:path>
                <a:path w="7015480" h="62229">
                  <a:moveTo>
                    <a:pt x="6282298" y="61661"/>
                  </a:moveTo>
                  <a:lnTo>
                    <a:pt x="6282298" y="0"/>
                  </a:lnTo>
                </a:path>
                <a:path w="7015480" h="62229">
                  <a:moveTo>
                    <a:pt x="6334653" y="61661"/>
                  </a:moveTo>
                  <a:lnTo>
                    <a:pt x="6334653" y="0"/>
                  </a:lnTo>
                </a:path>
                <a:path w="7015480" h="62229">
                  <a:moveTo>
                    <a:pt x="6387007" y="61661"/>
                  </a:moveTo>
                  <a:lnTo>
                    <a:pt x="6387007" y="0"/>
                  </a:lnTo>
                </a:path>
                <a:path w="7015480" h="62229">
                  <a:moveTo>
                    <a:pt x="6439362" y="61661"/>
                  </a:moveTo>
                  <a:lnTo>
                    <a:pt x="6439362" y="0"/>
                  </a:lnTo>
                </a:path>
                <a:path w="7015480" h="62229">
                  <a:moveTo>
                    <a:pt x="6491716" y="61661"/>
                  </a:moveTo>
                  <a:lnTo>
                    <a:pt x="6491716" y="0"/>
                  </a:lnTo>
                </a:path>
                <a:path w="7015480" h="62229">
                  <a:moveTo>
                    <a:pt x="6544070" y="61661"/>
                  </a:moveTo>
                  <a:lnTo>
                    <a:pt x="6544070" y="0"/>
                  </a:lnTo>
                </a:path>
                <a:path w="7015480" h="62229">
                  <a:moveTo>
                    <a:pt x="6596425" y="61661"/>
                  </a:moveTo>
                  <a:lnTo>
                    <a:pt x="6596425" y="0"/>
                  </a:lnTo>
                </a:path>
                <a:path w="7015480" h="62229">
                  <a:moveTo>
                    <a:pt x="6648779" y="61661"/>
                  </a:moveTo>
                  <a:lnTo>
                    <a:pt x="6648779" y="0"/>
                  </a:lnTo>
                </a:path>
                <a:path w="7015480" h="62229">
                  <a:moveTo>
                    <a:pt x="6701134" y="61661"/>
                  </a:moveTo>
                  <a:lnTo>
                    <a:pt x="6701134" y="0"/>
                  </a:lnTo>
                </a:path>
                <a:path w="7015480" h="62229">
                  <a:moveTo>
                    <a:pt x="6753488" y="47235"/>
                  </a:moveTo>
                  <a:lnTo>
                    <a:pt x="6753488" y="0"/>
                  </a:lnTo>
                </a:path>
                <a:path w="7015480" h="62229">
                  <a:moveTo>
                    <a:pt x="6805843" y="47235"/>
                  </a:moveTo>
                  <a:lnTo>
                    <a:pt x="6805843" y="0"/>
                  </a:lnTo>
                </a:path>
                <a:path w="7015480" h="62229">
                  <a:moveTo>
                    <a:pt x="6858197" y="47235"/>
                  </a:moveTo>
                  <a:lnTo>
                    <a:pt x="6858197" y="0"/>
                  </a:lnTo>
                </a:path>
                <a:path w="7015480" h="62229">
                  <a:moveTo>
                    <a:pt x="6910551" y="47235"/>
                  </a:moveTo>
                  <a:lnTo>
                    <a:pt x="6910551" y="0"/>
                  </a:lnTo>
                </a:path>
                <a:path w="7015480" h="62229">
                  <a:moveTo>
                    <a:pt x="6962906" y="47235"/>
                  </a:moveTo>
                  <a:lnTo>
                    <a:pt x="6962906" y="0"/>
                  </a:lnTo>
                </a:path>
                <a:path w="7015480" h="62229">
                  <a:moveTo>
                    <a:pt x="7015260" y="47235"/>
                  </a:moveTo>
                  <a:lnTo>
                    <a:pt x="701526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5" name="object 795" descr=""/>
            <p:cNvSpPr/>
            <p:nvPr/>
          </p:nvSpPr>
          <p:spPr>
            <a:xfrm>
              <a:off x="11734138" y="4821492"/>
              <a:ext cx="6423025" cy="377190"/>
            </a:xfrm>
            <a:custGeom>
              <a:avLst/>
              <a:gdLst/>
              <a:ahLst/>
              <a:cxnLst/>
              <a:rect l="l" t="t" r="r" b="b"/>
              <a:pathLst>
                <a:path w="6423025" h="377189">
                  <a:moveTo>
                    <a:pt x="0" y="0"/>
                  </a:moveTo>
                  <a:lnTo>
                    <a:pt x="0" y="376719"/>
                  </a:lnTo>
                </a:path>
                <a:path w="6423025" h="377189">
                  <a:moveTo>
                    <a:pt x="6422841" y="0"/>
                  </a:moveTo>
                  <a:lnTo>
                    <a:pt x="6422841" y="3767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6" name="object 796" descr=""/>
            <p:cNvSpPr/>
            <p:nvPr/>
          </p:nvSpPr>
          <p:spPr>
            <a:xfrm>
              <a:off x="11421640" y="4774257"/>
              <a:ext cx="7050405" cy="424180"/>
            </a:xfrm>
            <a:custGeom>
              <a:avLst/>
              <a:gdLst/>
              <a:ahLst/>
              <a:cxnLst/>
              <a:rect l="l" t="t" r="r" b="b"/>
              <a:pathLst>
                <a:path w="7050405" h="424179">
                  <a:moveTo>
                    <a:pt x="7050163" y="0"/>
                  </a:moveTo>
                  <a:lnTo>
                    <a:pt x="7050163" y="423954"/>
                  </a:lnTo>
                </a:path>
                <a:path w="7050405" h="424179">
                  <a:moveTo>
                    <a:pt x="0" y="0"/>
                  </a:moveTo>
                  <a:lnTo>
                    <a:pt x="0" y="423954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7" name="object 797" descr=""/>
            <p:cNvSpPr/>
            <p:nvPr/>
          </p:nvSpPr>
          <p:spPr>
            <a:xfrm>
              <a:off x="10876689" y="5023464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0" y="465"/>
                  </a:moveTo>
                  <a:lnTo>
                    <a:pt x="5584" y="465"/>
                  </a:lnTo>
                  <a:lnTo>
                    <a:pt x="5584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8" name="object 798" descr=""/>
            <p:cNvSpPr/>
            <p:nvPr/>
          </p:nvSpPr>
          <p:spPr>
            <a:xfrm>
              <a:off x="10876689" y="5023464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5584" y="0"/>
                  </a:moveTo>
                  <a:lnTo>
                    <a:pt x="5584" y="465"/>
                  </a:lnTo>
                  <a:lnTo>
                    <a:pt x="0" y="465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9" name="object 799" descr=""/>
            <p:cNvSpPr/>
            <p:nvPr/>
          </p:nvSpPr>
          <p:spPr>
            <a:xfrm>
              <a:off x="10871337" y="5023929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1163"/>
                  </a:moveTo>
                  <a:lnTo>
                    <a:pt x="10936" y="1163"/>
                  </a:lnTo>
                  <a:lnTo>
                    <a:pt x="5351" y="0"/>
                  </a:lnTo>
                  <a:lnTo>
                    <a:pt x="0" y="1163"/>
                  </a:lnTo>
                  <a:close/>
                </a:path>
                <a:path w="11429" h="1270">
                  <a:moveTo>
                    <a:pt x="5351" y="0"/>
                  </a:moveTo>
                  <a:lnTo>
                    <a:pt x="10936" y="1163"/>
                  </a:lnTo>
                  <a:lnTo>
                    <a:pt x="10936" y="0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0" name="object 800" descr=""/>
            <p:cNvSpPr/>
            <p:nvPr/>
          </p:nvSpPr>
          <p:spPr>
            <a:xfrm>
              <a:off x="10871337" y="5023929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10936" y="0"/>
                  </a:moveTo>
                  <a:lnTo>
                    <a:pt x="5351" y="0"/>
                  </a:lnTo>
                  <a:lnTo>
                    <a:pt x="10936" y="1163"/>
                  </a:lnTo>
                  <a:lnTo>
                    <a:pt x="10936" y="0"/>
                  </a:lnTo>
                  <a:close/>
                </a:path>
                <a:path w="11429" h="1270">
                  <a:moveTo>
                    <a:pt x="5351" y="0"/>
                  </a:moveTo>
                  <a:lnTo>
                    <a:pt x="10936" y="1163"/>
                  </a:lnTo>
                  <a:lnTo>
                    <a:pt x="0" y="1163"/>
                  </a:lnTo>
                  <a:lnTo>
                    <a:pt x="53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1" name="object 801" descr=""/>
            <p:cNvSpPr/>
            <p:nvPr/>
          </p:nvSpPr>
          <p:spPr>
            <a:xfrm>
              <a:off x="10865985" y="5025093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39">
                  <a:moveTo>
                    <a:pt x="0" y="2094"/>
                  </a:moveTo>
                  <a:lnTo>
                    <a:pt x="16288" y="2094"/>
                  </a:lnTo>
                  <a:lnTo>
                    <a:pt x="5351" y="0"/>
                  </a:lnTo>
                  <a:lnTo>
                    <a:pt x="0" y="2094"/>
                  </a:lnTo>
                  <a:close/>
                </a:path>
                <a:path w="16509" h="2539">
                  <a:moveTo>
                    <a:pt x="5351" y="0"/>
                  </a:moveTo>
                  <a:lnTo>
                    <a:pt x="16288" y="2094"/>
                  </a:lnTo>
                  <a:lnTo>
                    <a:pt x="16288" y="0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2" name="object 802" descr=""/>
            <p:cNvSpPr/>
            <p:nvPr/>
          </p:nvSpPr>
          <p:spPr>
            <a:xfrm>
              <a:off x="10865985" y="5025093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39">
                  <a:moveTo>
                    <a:pt x="16288" y="0"/>
                  </a:moveTo>
                  <a:lnTo>
                    <a:pt x="5351" y="0"/>
                  </a:lnTo>
                  <a:lnTo>
                    <a:pt x="16288" y="2094"/>
                  </a:lnTo>
                  <a:lnTo>
                    <a:pt x="16288" y="0"/>
                  </a:lnTo>
                  <a:close/>
                </a:path>
                <a:path w="16509" h="2539">
                  <a:moveTo>
                    <a:pt x="5351" y="0"/>
                  </a:moveTo>
                  <a:lnTo>
                    <a:pt x="16288" y="2094"/>
                  </a:lnTo>
                  <a:lnTo>
                    <a:pt x="0" y="2094"/>
                  </a:lnTo>
                  <a:lnTo>
                    <a:pt x="53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3" name="object 803" descr=""/>
            <p:cNvSpPr/>
            <p:nvPr/>
          </p:nvSpPr>
          <p:spPr>
            <a:xfrm>
              <a:off x="10861099" y="5027187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559"/>
                  </a:moveTo>
                  <a:lnTo>
                    <a:pt x="21174" y="2559"/>
                  </a:lnTo>
                  <a:lnTo>
                    <a:pt x="4886" y="0"/>
                  </a:lnTo>
                  <a:lnTo>
                    <a:pt x="0" y="2559"/>
                  </a:lnTo>
                  <a:close/>
                </a:path>
                <a:path w="21590" h="3175">
                  <a:moveTo>
                    <a:pt x="4886" y="0"/>
                  </a:moveTo>
                  <a:lnTo>
                    <a:pt x="21174" y="2559"/>
                  </a:lnTo>
                  <a:lnTo>
                    <a:pt x="21174" y="0"/>
                  </a:lnTo>
                  <a:lnTo>
                    <a:pt x="488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4" name="object 804" descr=""/>
            <p:cNvSpPr/>
            <p:nvPr/>
          </p:nvSpPr>
          <p:spPr>
            <a:xfrm>
              <a:off x="10861099" y="5027187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174" y="0"/>
                  </a:moveTo>
                  <a:lnTo>
                    <a:pt x="4886" y="0"/>
                  </a:lnTo>
                  <a:lnTo>
                    <a:pt x="21174" y="2559"/>
                  </a:lnTo>
                  <a:lnTo>
                    <a:pt x="21174" y="0"/>
                  </a:lnTo>
                  <a:close/>
                </a:path>
                <a:path w="21590" h="3175">
                  <a:moveTo>
                    <a:pt x="4886" y="0"/>
                  </a:moveTo>
                  <a:lnTo>
                    <a:pt x="21174" y="2559"/>
                  </a:lnTo>
                  <a:lnTo>
                    <a:pt x="0" y="2559"/>
                  </a:lnTo>
                  <a:lnTo>
                    <a:pt x="488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5" name="object 805" descr=""/>
            <p:cNvSpPr/>
            <p:nvPr/>
          </p:nvSpPr>
          <p:spPr>
            <a:xfrm>
              <a:off x="10856678" y="5029746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3490"/>
                  </a:moveTo>
                  <a:lnTo>
                    <a:pt x="25595" y="3490"/>
                  </a:lnTo>
                  <a:lnTo>
                    <a:pt x="4421" y="0"/>
                  </a:lnTo>
                  <a:lnTo>
                    <a:pt x="0" y="3490"/>
                  </a:lnTo>
                  <a:close/>
                </a:path>
                <a:path w="26034" h="3810">
                  <a:moveTo>
                    <a:pt x="4421" y="0"/>
                  </a:moveTo>
                  <a:lnTo>
                    <a:pt x="25595" y="3490"/>
                  </a:lnTo>
                  <a:lnTo>
                    <a:pt x="25595" y="0"/>
                  </a:lnTo>
                  <a:lnTo>
                    <a:pt x="442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6" name="object 806" descr=""/>
            <p:cNvSpPr/>
            <p:nvPr/>
          </p:nvSpPr>
          <p:spPr>
            <a:xfrm>
              <a:off x="10856678" y="5029747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5595" y="0"/>
                  </a:moveTo>
                  <a:lnTo>
                    <a:pt x="4421" y="0"/>
                  </a:lnTo>
                  <a:lnTo>
                    <a:pt x="25595" y="3490"/>
                  </a:lnTo>
                  <a:lnTo>
                    <a:pt x="25595" y="0"/>
                  </a:lnTo>
                  <a:close/>
                </a:path>
                <a:path w="26034" h="3810">
                  <a:moveTo>
                    <a:pt x="4421" y="0"/>
                  </a:moveTo>
                  <a:lnTo>
                    <a:pt x="25595" y="3490"/>
                  </a:lnTo>
                  <a:lnTo>
                    <a:pt x="0" y="3490"/>
                  </a:lnTo>
                  <a:lnTo>
                    <a:pt x="442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7" name="object 807" descr=""/>
            <p:cNvSpPr/>
            <p:nvPr/>
          </p:nvSpPr>
          <p:spPr>
            <a:xfrm>
              <a:off x="10852722" y="5033237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3955"/>
                  </a:moveTo>
                  <a:lnTo>
                    <a:pt x="29551" y="3955"/>
                  </a:lnTo>
                  <a:lnTo>
                    <a:pt x="3955" y="0"/>
                  </a:lnTo>
                  <a:lnTo>
                    <a:pt x="0" y="3955"/>
                  </a:lnTo>
                  <a:close/>
                </a:path>
                <a:path w="29845" h="4445">
                  <a:moveTo>
                    <a:pt x="3955" y="0"/>
                  </a:moveTo>
                  <a:lnTo>
                    <a:pt x="29551" y="3955"/>
                  </a:lnTo>
                  <a:lnTo>
                    <a:pt x="29551" y="0"/>
                  </a:lnTo>
                  <a:lnTo>
                    <a:pt x="395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8" name="object 808" descr=""/>
            <p:cNvSpPr/>
            <p:nvPr/>
          </p:nvSpPr>
          <p:spPr>
            <a:xfrm>
              <a:off x="10852722" y="5033237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29551" y="0"/>
                  </a:moveTo>
                  <a:lnTo>
                    <a:pt x="3955" y="0"/>
                  </a:lnTo>
                  <a:lnTo>
                    <a:pt x="29551" y="3955"/>
                  </a:lnTo>
                  <a:lnTo>
                    <a:pt x="29551" y="0"/>
                  </a:lnTo>
                  <a:close/>
                </a:path>
                <a:path w="29845" h="4445">
                  <a:moveTo>
                    <a:pt x="3955" y="0"/>
                  </a:moveTo>
                  <a:lnTo>
                    <a:pt x="29551" y="3955"/>
                  </a:lnTo>
                  <a:lnTo>
                    <a:pt x="0" y="3955"/>
                  </a:lnTo>
                  <a:lnTo>
                    <a:pt x="395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9" name="object 809" descr=""/>
            <p:cNvSpPr/>
            <p:nvPr/>
          </p:nvSpPr>
          <p:spPr>
            <a:xfrm>
              <a:off x="10849232" y="5037192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0" y="4421"/>
                  </a:moveTo>
                  <a:lnTo>
                    <a:pt x="33041" y="4421"/>
                  </a:lnTo>
                  <a:lnTo>
                    <a:pt x="3490" y="0"/>
                  </a:lnTo>
                  <a:lnTo>
                    <a:pt x="0" y="4421"/>
                  </a:lnTo>
                  <a:close/>
                </a:path>
                <a:path w="33654" h="4445">
                  <a:moveTo>
                    <a:pt x="3490" y="0"/>
                  </a:moveTo>
                  <a:lnTo>
                    <a:pt x="33041" y="4421"/>
                  </a:lnTo>
                  <a:lnTo>
                    <a:pt x="33041" y="0"/>
                  </a:lnTo>
                  <a:lnTo>
                    <a:pt x="349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0" name="object 810" descr=""/>
            <p:cNvSpPr/>
            <p:nvPr/>
          </p:nvSpPr>
          <p:spPr>
            <a:xfrm>
              <a:off x="10849232" y="5037193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33041" y="0"/>
                  </a:moveTo>
                  <a:lnTo>
                    <a:pt x="3490" y="0"/>
                  </a:lnTo>
                  <a:lnTo>
                    <a:pt x="33041" y="4421"/>
                  </a:lnTo>
                  <a:lnTo>
                    <a:pt x="33041" y="0"/>
                  </a:lnTo>
                  <a:close/>
                </a:path>
                <a:path w="33654" h="4445">
                  <a:moveTo>
                    <a:pt x="3490" y="0"/>
                  </a:moveTo>
                  <a:lnTo>
                    <a:pt x="33041" y="4421"/>
                  </a:lnTo>
                  <a:lnTo>
                    <a:pt x="0" y="4421"/>
                  </a:lnTo>
                  <a:lnTo>
                    <a:pt x="349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1" name="object 811" descr=""/>
            <p:cNvSpPr/>
            <p:nvPr/>
          </p:nvSpPr>
          <p:spPr>
            <a:xfrm>
              <a:off x="10846672" y="5041613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4886"/>
                  </a:moveTo>
                  <a:lnTo>
                    <a:pt x="35601" y="4886"/>
                  </a:lnTo>
                  <a:lnTo>
                    <a:pt x="2559" y="0"/>
                  </a:lnTo>
                  <a:lnTo>
                    <a:pt x="0" y="4886"/>
                  </a:lnTo>
                  <a:close/>
                </a:path>
                <a:path w="36195" h="5079">
                  <a:moveTo>
                    <a:pt x="2559" y="0"/>
                  </a:moveTo>
                  <a:lnTo>
                    <a:pt x="35601" y="4886"/>
                  </a:lnTo>
                  <a:lnTo>
                    <a:pt x="35601" y="0"/>
                  </a:lnTo>
                  <a:lnTo>
                    <a:pt x="255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2" name="object 812" descr=""/>
            <p:cNvSpPr/>
            <p:nvPr/>
          </p:nvSpPr>
          <p:spPr>
            <a:xfrm>
              <a:off x="10846672" y="5041614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35601" y="0"/>
                  </a:moveTo>
                  <a:lnTo>
                    <a:pt x="2559" y="0"/>
                  </a:lnTo>
                  <a:lnTo>
                    <a:pt x="35601" y="4886"/>
                  </a:lnTo>
                  <a:lnTo>
                    <a:pt x="35601" y="0"/>
                  </a:lnTo>
                  <a:close/>
                </a:path>
                <a:path w="36195" h="5079">
                  <a:moveTo>
                    <a:pt x="2559" y="0"/>
                  </a:moveTo>
                  <a:lnTo>
                    <a:pt x="35601" y="4886"/>
                  </a:lnTo>
                  <a:lnTo>
                    <a:pt x="0" y="4886"/>
                  </a:lnTo>
                  <a:lnTo>
                    <a:pt x="2559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3" name="object 813" descr=""/>
            <p:cNvSpPr/>
            <p:nvPr/>
          </p:nvSpPr>
          <p:spPr>
            <a:xfrm>
              <a:off x="10844578" y="5046500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5351"/>
                  </a:moveTo>
                  <a:lnTo>
                    <a:pt x="37695" y="5351"/>
                  </a:lnTo>
                  <a:lnTo>
                    <a:pt x="2094" y="0"/>
                  </a:lnTo>
                  <a:lnTo>
                    <a:pt x="0" y="5351"/>
                  </a:lnTo>
                  <a:close/>
                </a:path>
                <a:path w="38100" h="5714">
                  <a:moveTo>
                    <a:pt x="2094" y="0"/>
                  </a:moveTo>
                  <a:lnTo>
                    <a:pt x="37695" y="5351"/>
                  </a:lnTo>
                  <a:lnTo>
                    <a:pt x="37695" y="0"/>
                  </a:lnTo>
                  <a:lnTo>
                    <a:pt x="2094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4" name="object 814" descr=""/>
            <p:cNvSpPr/>
            <p:nvPr/>
          </p:nvSpPr>
          <p:spPr>
            <a:xfrm>
              <a:off x="10844578" y="5046500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37695" y="0"/>
                  </a:moveTo>
                  <a:lnTo>
                    <a:pt x="2094" y="0"/>
                  </a:lnTo>
                  <a:lnTo>
                    <a:pt x="37695" y="5351"/>
                  </a:lnTo>
                  <a:lnTo>
                    <a:pt x="37695" y="0"/>
                  </a:lnTo>
                  <a:close/>
                </a:path>
                <a:path w="38100" h="5714">
                  <a:moveTo>
                    <a:pt x="2094" y="0"/>
                  </a:moveTo>
                  <a:lnTo>
                    <a:pt x="37695" y="5351"/>
                  </a:lnTo>
                  <a:lnTo>
                    <a:pt x="0" y="5351"/>
                  </a:lnTo>
                  <a:lnTo>
                    <a:pt x="209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5" name="object 815" descr=""/>
            <p:cNvSpPr/>
            <p:nvPr/>
          </p:nvSpPr>
          <p:spPr>
            <a:xfrm>
              <a:off x="10843414" y="505185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5351"/>
                  </a:moveTo>
                  <a:lnTo>
                    <a:pt x="38858" y="5351"/>
                  </a:lnTo>
                  <a:lnTo>
                    <a:pt x="1163" y="0"/>
                  </a:lnTo>
                  <a:lnTo>
                    <a:pt x="0" y="5351"/>
                  </a:lnTo>
                  <a:close/>
                </a:path>
                <a:path w="39370" h="5714">
                  <a:moveTo>
                    <a:pt x="1163" y="0"/>
                  </a:moveTo>
                  <a:lnTo>
                    <a:pt x="38858" y="5351"/>
                  </a:lnTo>
                  <a:lnTo>
                    <a:pt x="38858" y="0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6" name="object 816" descr=""/>
            <p:cNvSpPr/>
            <p:nvPr/>
          </p:nvSpPr>
          <p:spPr>
            <a:xfrm>
              <a:off x="10843415" y="505185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38858" y="0"/>
                  </a:moveTo>
                  <a:lnTo>
                    <a:pt x="1163" y="0"/>
                  </a:lnTo>
                  <a:lnTo>
                    <a:pt x="38858" y="5351"/>
                  </a:lnTo>
                  <a:lnTo>
                    <a:pt x="38858" y="0"/>
                  </a:lnTo>
                  <a:close/>
                </a:path>
                <a:path w="39370" h="5714">
                  <a:moveTo>
                    <a:pt x="1163" y="0"/>
                  </a:moveTo>
                  <a:lnTo>
                    <a:pt x="38858" y="5351"/>
                  </a:lnTo>
                  <a:lnTo>
                    <a:pt x="0" y="5351"/>
                  </a:lnTo>
                  <a:lnTo>
                    <a:pt x="116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7" name="object 817" descr=""/>
            <p:cNvSpPr/>
            <p:nvPr/>
          </p:nvSpPr>
          <p:spPr>
            <a:xfrm>
              <a:off x="10843414" y="505720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8" name="object 818" descr=""/>
            <p:cNvSpPr/>
            <p:nvPr/>
          </p:nvSpPr>
          <p:spPr>
            <a:xfrm>
              <a:off x="10843182" y="505720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39091" y="0"/>
                  </a:moveTo>
                  <a:lnTo>
                    <a:pt x="232" y="0"/>
                  </a:lnTo>
                  <a:lnTo>
                    <a:pt x="39091" y="5584"/>
                  </a:lnTo>
                  <a:lnTo>
                    <a:pt x="39091" y="0"/>
                  </a:lnTo>
                  <a:close/>
                </a:path>
                <a:path w="39370" h="5714">
                  <a:moveTo>
                    <a:pt x="232" y="0"/>
                  </a:moveTo>
                  <a:lnTo>
                    <a:pt x="39091" y="5584"/>
                  </a:lnTo>
                  <a:lnTo>
                    <a:pt x="0" y="5584"/>
                  </a:lnTo>
                  <a:lnTo>
                    <a:pt x="232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9" name="object 819" descr=""/>
            <p:cNvSpPr/>
            <p:nvPr/>
          </p:nvSpPr>
          <p:spPr>
            <a:xfrm>
              <a:off x="10882273" y="506278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8858" y="5584"/>
                  </a:lnTo>
                  <a:lnTo>
                    <a:pt x="39323" y="0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0" name="object 820" descr=""/>
            <p:cNvSpPr/>
            <p:nvPr/>
          </p:nvSpPr>
          <p:spPr>
            <a:xfrm>
              <a:off x="10882273" y="506278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39323" y="0"/>
                  </a:moveTo>
                  <a:lnTo>
                    <a:pt x="0" y="0"/>
                  </a:lnTo>
                  <a:lnTo>
                    <a:pt x="38858" y="5584"/>
                  </a:lnTo>
                  <a:lnTo>
                    <a:pt x="39323" y="0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1" name="object 821" descr=""/>
            <p:cNvSpPr/>
            <p:nvPr/>
          </p:nvSpPr>
          <p:spPr>
            <a:xfrm>
              <a:off x="10882273" y="506837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7695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0" y="5584"/>
                  </a:lnTo>
                  <a:lnTo>
                    <a:pt x="37695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2" name="object 822" descr=""/>
            <p:cNvSpPr/>
            <p:nvPr/>
          </p:nvSpPr>
          <p:spPr>
            <a:xfrm>
              <a:off x="10882273" y="506837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38858" y="0"/>
                  </a:moveTo>
                  <a:lnTo>
                    <a:pt x="0" y="0"/>
                  </a:lnTo>
                  <a:lnTo>
                    <a:pt x="37695" y="5584"/>
                  </a:lnTo>
                  <a:lnTo>
                    <a:pt x="38858" y="0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37695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3" name="object 823" descr=""/>
            <p:cNvSpPr/>
            <p:nvPr/>
          </p:nvSpPr>
          <p:spPr>
            <a:xfrm>
              <a:off x="10882273" y="5073957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0"/>
                  </a:moveTo>
                  <a:lnTo>
                    <a:pt x="35833" y="5119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0" y="5119"/>
                  </a:lnTo>
                  <a:lnTo>
                    <a:pt x="35833" y="5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4" name="object 824" descr=""/>
            <p:cNvSpPr/>
            <p:nvPr/>
          </p:nvSpPr>
          <p:spPr>
            <a:xfrm>
              <a:off x="10882273" y="5073957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37695" y="0"/>
                  </a:moveTo>
                  <a:lnTo>
                    <a:pt x="0" y="0"/>
                  </a:lnTo>
                  <a:lnTo>
                    <a:pt x="35833" y="5119"/>
                  </a:lnTo>
                  <a:lnTo>
                    <a:pt x="37695" y="0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35833" y="5119"/>
                  </a:lnTo>
                  <a:lnTo>
                    <a:pt x="0" y="51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5" name="object 825" descr=""/>
            <p:cNvSpPr/>
            <p:nvPr/>
          </p:nvSpPr>
          <p:spPr>
            <a:xfrm>
              <a:off x="10882273" y="5079076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0"/>
                  </a:moveTo>
                  <a:lnTo>
                    <a:pt x="33041" y="4886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  <a:path w="36195" h="5079">
                  <a:moveTo>
                    <a:pt x="0" y="0"/>
                  </a:moveTo>
                  <a:lnTo>
                    <a:pt x="0" y="4886"/>
                  </a:lnTo>
                  <a:lnTo>
                    <a:pt x="33041" y="4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6" name="object 826" descr=""/>
            <p:cNvSpPr/>
            <p:nvPr/>
          </p:nvSpPr>
          <p:spPr>
            <a:xfrm>
              <a:off x="10882273" y="5079076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35833" y="0"/>
                  </a:moveTo>
                  <a:lnTo>
                    <a:pt x="0" y="0"/>
                  </a:lnTo>
                  <a:lnTo>
                    <a:pt x="33041" y="4886"/>
                  </a:lnTo>
                  <a:lnTo>
                    <a:pt x="35833" y="0"/>
                  </a:lnTo>
                  <a:close/>
                </a:path>
                <a:path w="36195" h="5079">
                  <a:moveTo>
                    <a:pt x="0" y="0"/>
                  </a:moveTo>
                  <a:lnTo>
                    <a:pt x="33041" y="4886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7" name="object 827" descr=""/>
            <p:cNvSpPr/>
            <p:nvPr/>
          </p:nvSpPr>
          <p:spPr>
            <a:xfrm>
              <a:off x="10882273" y="5083962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0" y="0"/>
                  </a:moveTo>
                  <a:lnTo>
                    <a:pt x="29783" y="4653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  <a:path w="33654" h="5079">
                  <a:moveTo>
                    <a:pt x="0" y="0"/>
                  </a:moveTo>
                  <a:lnTo>
                    <a:pt x="0" y="4653"/>
                  </a:lnTo>
                  <a:lnTo>
                    <a:pt x="29783" y="46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8" name="object 828" descr=""/>
            <p:cNvSpPr/>
            <p:nvPr/>
          </p:nvSpPr>
          <p:spPr>
            <a:xfrm>
              <a:off x="10882273" y="5083963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041" y="0"/>
                  </a:moveTo>
                  <a:lnTo>
                    <a:pt x="0" y="0"/>
                  </a:lnTo>
                  <a:lnTo>
                    <a:pt x="29783" y="4653"/>
                  </a:lnTo>
                  <a:lnTo>
                    <a:pt x="33041" y="0"/>
                  </a:lnTo>
                  <a:close/>
                </a:path>
                <a:path w="33654" h="5079">
                  <a:moveTo>
                    <a:pt x="0" y="0"/>
                  </a:moveTo>
                  <a:lnTo>
                    <a:pt x="29783" y="4653"/>
                  </a:lnTo>
                  <a:lnTo>
                    <a:pt x="0" y="465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9" name="object 829" descr=""/>
            <p:cNvSpPr/>
            <p:nvPr/>
          </p:nvSpPr>
          <p:spPr>
            <a:xfrm>
              <a:off x="10882273" y="5088616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0"/>
                  </a:moveTo>
                  <a:lnTo>
                    <a:pt x="25828" y="3955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  <a:path w="29845" h="4445">
                  <a:moveTo>
                    <a:pt x="0" y="0"/>
                  </a:moveTo>
                  <a:lnTo>
                    <a:pt x="0" y="3955"/>
                  </a:lnTo>
                  <a:lnTo>
                    <a:pt x="25828" y="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0" name="object 830" descr=""/>
            <p:cNvSpPr/>
            <p:nvPr/>
          </p:nvSpPr>
          <p:spPr>
            <a:xfrm>
              <a:off x="10882273" y="5088616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29783" y="0"/>
                  </a:moveTo>
                  <a:lnTo>
                    <a:pt x="0" y="0"/>
                  </a:lnTo>
                  <a:lnTo>
                    <a:pt x="25828" y="3955"/>
                  </a:lnTo>
                  <a:lnTo>
                    <a:pt x="29783" y="0"/>
                  </a:lnTo>
                  <a:close/>
                </a:path>
                <a:path w="29845" h="4445">
                  <a:moveTo>
                    <a:pt x="0" y="0"/>
                  </a:moveTo>
                  <a:lnTo>
                    <a:pt x="25828" y="3955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1" name="object 831" descr=""/>
            <p:cNvSpPr/>
            <p:nvPr/>
          </p:nvSpPr>
          <p:spPr>
            <a:xfrm>
              <a:off x="10882273" y="5092572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0"/>
                  </a:moveTo>
                  <a:lnTo>
                    <a:pt x="21407" y="3257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0" y="3257"/>
                  </a:lnTo>
                  <a:lnTo>
                    <a:pt x="21407" y="3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2" name="object 832" descr=""/>
            <p:cNvSpPr/>
            <p:nvPr/>
          </p:nvSpPr>
          <p:spPr>
            <a:xfrm>
              <a:off x="10882273" y="5092572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5828" y="0"/>
                  </a:moveTo>
                  <a:lnTo>
                    <a:pt x="0" y="0"/>
                  </a:lnTo>
                  <a:lnTo>
                    <a:pt x="21407" y="3257"/>
                  </a:lnTo>
                  <a:lnTo>
                    <a:pt x="25828" y="0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21407" y="3257"/>
                  </a:lnTo>
                  <a:lnTo>
                    <a:pt x="0" y="325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3" name="object 833" descr=""/>
            <p:cNvSpPr/>
            <p:nvPr/>
          </p:nvSpPr>
          <p:spPr>
            <a:xfrm>
              <a:off x="10882273" y="5095829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2792"/>
                  </a:lnTo>
                  <a:lnTo>
                    <a:pt x="21407" y="0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792"/>
                  </a:lnTo>
                  <a:lnTo>
                    <a:pt x="16288" y="2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4" name="object 834" descr=""/>
            <p:cNvSpPr/>
            <p:nvPr/>
          </p:nvSpPr>
          <p:spPr>
            <a:xfrm>
              <a:off x="10882273" y="5095830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407" y="0"/>
                  </a:moveTo>
                  <a:lnTo>
                    <a:pt x="0" y="0"/>
                  </a:lnTo>
                  <a:lnTo>
                    <a:pt x="16288" y="2792"/>
                  </a:lnTo>
                  <a:lnTo>
                    <a:pt x="21407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16288" y="2792"/>
                  </a:lnTo>
                  <a:lnTo>
                    <a:pt x="0" y="279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5" name="object 835" descr=""/>
            <p:cNvSpPr/>
            <p:nvPr/>
          </p:nvSpPr>
          <p:spPr>
            <a:xfrm>
              <a:off x="10882273" y="5098622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0"/>
                  </a:moveTo>
                  <a:lnTo>
                    <a:pt x="11168" y="1861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  <a:path w="16509" h="1904">
                  <a:moveTo>
                    <a:pt x="0" y="0"/>
                  </a:moveTo>
                  <a:lnTo>
                    <a:pt x="0" y="1861"/>
                  </a:lnTo>
                  <a:lnTo>
                    <a:pt x="11168" y="1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6" name="object 836" descr=""/>
            <p:cNvSpPr/>
            <p:nvPr/>
          </p:nvSpPr>
          <p:spPr>
            <a:xfrm>
              <a:off x="10882273" y="5098622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16288" y="0"/>
                  </a:moveTo>
                  <a:lnTo>
                    <a:pt x="0" y="0"/>
                  </a:lnTo>
                  <a:lnTo>
                    <a:pt x="11168" y="1861"/>
                  </a:lnTo>
                  <a:lnTo>
                    <a:pt x="16288" y="0"/>
                  </a:lnTo>
                  <a:close/>
                </a:path>
                <a:path w="16509" h="1904">
                  <a:moveTo>
                    <a:pt x="0" y="0"/>
                  </a:moveTo>
                  <a:lnTo>
                    <a:pt x="11168" y="1861"/>
                  </a:lnTo>
                  <a:lnTo>
                    <a:pt x="0" y="186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7" name="object 837" descr=""/>
            <p:cNvSpPr/>
            <p:nvPr/>
          </p:nvSpPr>
          <p:spPr>
            <a:xfrm>
              <a:off x="10882273" y="5100483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1163"/>
                  </a:moveTo>
                  <a:lnTo>
                    <a:pt x="0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4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8" name="object 838" descr=""/>
            <p:cNvSpPr/>
            <p:nvPr/>
          </p:nvSpPr>
          <p:spPr>
            <a:xfrm>
              <a:off x="10882273" y="5100483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  <a:path w="5715" h="1904">
                  <a:moveTo>
                    <a:pt x="0" y="1163"/>
                  </a:moveTo>
                  <a:lnTo>
                    <a:pt x="5584" y="1163"/>
                  </a:lnTo>
                  <a:lnTo>
                    <a:pt x="0" y="1628"/>
                  </a:lnTo>
                  <a:lnTo>
                    <a:pt x="0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9" name="object 839" descr=""/>
            <p:cNvSpPr/>
            <p:nvPr/>
          </p:nvSpPr>
          <p:spPr>
            <a:xfrm>
              <a:off x="10882273" y="5100483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0"/>
                  </a:moveTo>
                  <a:lnTo>
                    <a:pt x="5584" y="1163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0" name="object 840" descr=""/>
            <p:cNvSpPr/>
            <p:nvPr/>
          </p:nvSpPr>
          <p:spPr>
            <a:xfrm>
              <a:off x="10882273" y="5100483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0"/>
                  </a:moveTo>
                  <a:lnTo>
                    <a:pt x="11168" y="0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1" name="object 841" descr=""/>
            <p:cNvSpPr/>
            <p:nvPr/>
          </p:nvSpPr>
          <p:spPr>
            <a:xfrm>
              <a:off x="10842950" y="5023464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78415" y="39207"/>
                  </a:moveTo>
                  <a:lnTo>
                    <a:pt x="75334" y="23946"/>
                  </a:lnTo>
                  <a:lnTo>
                    <a:pt x="66931" y="11483"/>
                  </a:lnTo>
                  <a:lnTo>
                    <a:pt x="54469" y="3081"/>
                  </a:lnTo>
                  <a:lnTo>
                    <a:pt x="39207" y="0"/>
                  </a:lnTo>
                  <a:lnTo>
                    <a:pt x="23946" y="3081"/>
                  </a:lnTo>
                  <a:lnTo>
                    <a:pt x="11483" y="11483"/>
                  </a:lnTo>
                  <a:lnTo>
                    <a:pt x="3081" y="23946"/>
                  </a:lnTo>
                  <a:lnTo>
                    <a:pt x="0" y="39207"/>
                  </a:lnTo>
                  <a:lnTo>
                    <a:pt x="3081" y="54469"/>
                  </a:lnTo>
                  <a:lnTo>
                    <a:pt x="11483" y="66931"/>
                  </a:lnTo>
                  <a:lnTo>
                    <a:pt x="23946" y="75334"/>
                  </a:lnTo>
                  <a:lnTo>
                    <a:pt x="39207" y="78415"/>
                  </a:lnTo>
                  <a:lnTo>
                    <a:pt x="54469" y="75334"/>
                  </a:lnTo>
                  <a:lnTo>
                    <a:pt x="66931" y="66931"/>
                  </a:lnTo>
                  <a:lnTo>
                    <a:pt x="75334" y="54469"/>
                  </a:lnTo>
                  <a:lnTo>
                    <a:pt x="78415" y="39207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2" name="object 842" descr=""/>
            <p:cNvSpPr/>
            <p:nvPr/>
          </p:nvSpPr>
          <p:spPr>
            <a:xfrm>
              <a:off x="10843182" y="5023464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39091" y="78647"/>
                  </a:moveTo>
                  <a:lnTo>
                    <a:pt x="39091" y="0"/>
                  </a:lnTo>
                </a:path>
                <a:path w="78740" h="78739">
                  <a:moveTo>
                    <a:pt x="78415" y="39323"/>
                  </a:moveTo>
                  <a:lnTo>
                    <a:pt x="0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43" name="object 843" descr=""/>
          <p:cNvSpPr txBox="1"/>
          <p:nvPr/>
        </p:nvSpPr>
        <p:spPr>
          <a:xfrm>
            <a:off x="10930770" y="5050248"/>
            <a:ext cx="1555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844" name="object 844" descr=""/>
          <p:cNvGrpSpPr/>
          <p:nvPr/>
        </p:nvGrpSpPr>
        <p:grpSpPr>
          <a:xfrm>
            <a:off x="10807644" y="4806451"/>
            <a:ext cx="5927090" cy="393700"/>
            <a:chOff x="10807644" y="4806451"/>
            <a:chExt cx="5927090" cy="393700"/>
          </a:xfrm>
        </p:grpSpPr>
        <p:sp>
          <p:nvSpPr>
            <p:cNvPr id="845" name="object 845" descr=""/>
            <p:cNvSpPr/>
            <p:nvPr/>
          </p:nvSpPr>
          <p:spPr>
            <a:xfrm>
              <a:off x="10882273" y="4993215"/>
              <a:ext cx="322580" cy="195580"/>
            </a:xfrm>
            <a:custGeom>
              <a:avLst/>
              <a:gdLst/>
              <a:ahLst/>
              <a:cxnLst/>
              <a:rect l="l" t="t" r="r" b="b"/>
              <a:pathLst>
                <a:path w="322579" h="195579">
                  <a:moveTo>
                    <a:pt x="0" y="139379"/>
                  </a:moveTo>
                  <a:lnTo>
                    <a:pt x="0" y="0"/>
                  </a:lnTo>
                </a:path>
                <a:path w="322579" h="195579">
                  <a:moveTo>
                    <a:pt x="322037" y="143102"/>
                  </a:moveTo>
                  <a:lnTo>
                    <a:pt x="322037" y="1954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6" name="object 846" descr=""/>
            <p:cNvSpPr/>
            <p:nvPr/>
          </p:nvSpPr>
          <p:spPr>
            <a:xfrm>
              <a:off x="11166848" y="5160749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37462" y="33972"/>
                  </a:moveTo>
                  <a:lnTo>
                    <a:pt x="74692" y="7911"/>
                  </a:lnTo>
                  <a:lnTo>
                    <a:pt x="69107" y="0"/>
                  </a:lnTo>
                  <a:lnTo>
                    <a:pt x="37462" y="33972"/>
                  </a:lnTo>
                  <a:close/>
                </a:path>
                <a:path w="74929" h="34289">
                  <a:moveTo>
                    <a:pt x="0" y="7911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1872"/>
                  </a:lnTo>
                  <a:lnTo>
                    <a:pt x="0" y="7911"/>
                  </a:lnTo>
                  <a:close/>
                </a:path>
                <a:path w="74929" h="34289">
                  <a:moveTo>
                    <a:pt x="0" y="7911"/>
                  </a:moveTo>
                  <a:lnTo>
                    <a:pt x="37462" y="21872"/>
                  </a:lnTo>
                  <a:lnTo>
                    <a:pt x="5584" y="0"/>
                  </a:lnTo>
                  <a:lnTo>
                    <a:pt x="0" y="7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7" name="object 847" descr=""/>
            <p:cNvSpPr/>
            <p:nvPr/>
          </p:nvSpPr>
          <p:spPr>
            <a:xfrm>
              <a:off x="11166848" y="5160749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5584" y="0"/>
                  </a:moveTo>
                  <a:lnTo>
                    <a:pt x="0" y="7911"/>
                  </a:lnTo>
                  <a:lnTo>
                    <a:pt x="37462" y="21872"/>
                  </a:lnTo>
                  <a:lnTo>
                    <a:pt x="5584" y="0"/>
                  </a:lnTo>
                  <a:close/>
                </a:path>
                <a:path w="74929" h="34289">
                  <a:moveTo>
                    <a:pt x="0" y="7911"/>
                  </a:moveTo>
                  <a:lnTo>
                    <a:pt x="37462" y="21872"/>
                  </a:lnTo>
                  <a:lnTo>
                    <a:pt x="37462" y="33972"/>
                  </a:lnTo>
                  <a:lnTo>
                    <a:pt x="0" y="7911"/>
                  </a:lnTo>
                  <a:close/>
                </a:path>
                <a:path w="74929" h="34289">
                  <a:moveTo>
                    <a:pt x="37462" y="21872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1872"/>
                  </a:lnTo>
                  <a:close/>
                </a:path>
                <a:path w="74929" h="34289">
                  <a:moveTo>
                    <a:pt x="37462" y="33972"/>
                  </a:moveTo>
                  <a:lnTo>
                    <a:pt x="69107" y="0"/>
                  </a:lnTo>
                  <a:lnTo>
                    <a:pt x="74692" y="7911"/>
                  </a:lnTo>
                  <a:lnTo>
                    <a:pt x="37462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8" name="object 848" descr=""/>
            <p:cNvSpPr/>
            <p:nvPr/>
          </p:nvSpPr>
          <p:spPr>
            <a:xfrm>
              <a:off x="10808279" y="5062788"/>
              <a:ext cx="396240" cy="73660"/>
            </a:xfrm>
            <a:custGeom>
              <a:avLst/>
              <a:gdLst/>
              <a:ahLst/>
              <a:cxnLst/>
              <a:rect l="l" t="t" r="r" b="b"/>
              <a:pathLst>
                <a:path w="396240" h="73660">
                  <a:moveTo>
                    <a:pt x="396032" y="73528"/>
                  </a:moveTo>
                  <a:lnTo>
                    <a:pt x="396032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9" name="object 849" descr=""/>
            <p:cNvSpPr/>
            <p:nvPr/>
          </p:nvSpPr>
          <p:spPr>
            <a:xfrm>
              <a:off x="12416607" y="4924805"/>
              <a:ext cx="151765" cy="273685"/>
            </a:xfrm>
            <a:custGeom>
              <a:avLst/>
              <a:gdLst/>
              <a:ahLst/>
              <a:cxnLst/>
              <a:rect l="l" t="t" r="r" b="b"/>
              <a:pathLst>
                <a:path w="151765" h="273685">
                  <a:moveTo>
                    <a:pt x="0" y="273406"/>
                  </a:moveTo>
                  <a:lnTo>
                    <a:pt x="0" y="0"/>
                  </a:lnTo>
                  <a:lnTo>
                    <a:pt x="151246" y="0"/>
                  </a:lnTo>
                  <a:lnTo>
                    <a:pt x="151246" y="273406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0" name="object 850" descr=""/>
            <p:cNvSpPr/>
            <p:nvPr/>
          </p:nvSpPr>
          <p:spPr>
            <a:xfrm>
              <a:off x="12422424" y="4930622"/>
              <a:ext cx="139700" cy="267970"/>
            </a:xfrm>
            <a:custGeom>
              <a:avLst/>
              <a:gdLst/>
              <a:ahLst/>
              <a:cxnLst/>
              <a:rect l="l" t="t" r="r" b="b"/>
              <a:pathLst>
                <a:path w="139700" h="267970">
                  <a:moveTo>
                    <a:pt x="0" y="267589"/>
                  </a:moveTo>
                  <a:lnTo>
                    <a:pt x="0" y="0"/>
                  </a:lnTo>
                  <a:lnTo>
                    <a:pt x="139611" y="0"/>
                  </a:lnTo>
                  <a:lnTo>
                    <a:pt x="139611" y="2675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51" name="object 85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421261" y="4929459"/>
              <a:ext cx="141938" cy="190802"/>
            </a:xfrm>
            <a:prstGeom prst="rect">
              <a:avLst/>
            </a:prstGeom>
          </p:spPr>
        </p:pic>
        <p:sp>
          <p:nvSpPr>
            <p:cNvPr id="852" name="object 852" descr=""/>
            <p:cNvSpPr/>
            <p:nvPr/>
          </p:nvSpPr>
          <p:spPr>
            <a:xfrm>
              <a:off x="12422424" y="5143298"/>
              <a:ext cx="57785" cy="55244"/>
            </a:xfrm>
            <a:custGeom>
              <a:avLst/>
              <a:gdLst/>
              <a:ahLst/>
              <a:cxnLst/>
              <a:rect l="l" t="t" r="r" b="b"/>
              <a:pathLst>
                <a:path w="57784" h="55245">
                  <a:moveTo>
                    <a:pt x="57240" y="0"/>
                  </a:moveTo>
                  <a:lnTo>
                    <a:pt x="0" y="54913"/>
                  </a:lnTo>
                </a:path>
              </a:pathLst>
            </a:custGeom>
            <a:ln w="3175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3" name="object 853" descr=""/>
            <p:cNvSpPr/>
            <p:nvPr/>
          </p:nvSpPr>
          <p:spPr>
            <a:xfrm>
              <a:off x="16615897" y="4924805"/>
              <a:ext cx="116839" cy="273685"/>
            </a:xfrm>
            <a:custGeom>
              <a:avLst/>
              <a:gdLst/>
              <a:ahLst/>
              <a:cxnLst/>
              <a:rect l="l" t="t" r="r" b="b"/>
              <a:pathLst>
                <a:path w="116840" h="273685">
                  <a:moveTo>
                    <a:pt x="0" y="273406"/>
                  </a:moveTo>
                  <a:lnTo>
                    <a:pt x="0" y="0"/>
                  </a:lnTo>
                  <a:lnTo>
                    <a:pt x="116343" y="0"/>
                  </a:lnTo>
                  <a:lnTo>
                    <a:pt x="116343" y="273406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4" name="object 854" descr=""/>
            <p:cNvSpPr/>
            <p:nvPr/>
          </p:nvSpPr>
          <p:spPr>
            <a:xfrm>
              <a:off x="16621714" y="4930622"/>
              <a:ext cx="104775" cy="267970"/>
            </a:xfrm>
            <a:custGeom>
              <a:avLst/>
              <a:gdLst/>
              <a:ahLst/>
              <a:cxnLst/>
              <a:rect l="l" t="t" r="r" b="b"/>
              <a:pathLst>
                <a:path w="104775" h="267970">
                  <a:moveTo>
                    <a:pt x="0" y="267589"/>
                  </a:moveTo>
                  <a:lnTo>
                    <a:pt x="0" y="0"/>
                  </a:lnTo>
                  <a:lnTo>
                    <a:pt x="104708" y="0"/>
                  </a:lnTo>
                  <a:lnTo>
                    <a:pt x="104708" y="2675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55" name="object 85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620551" y="4929459"/>
              <a:ext cx="107035" cy="189174"/>
            </a:xfrm>
            <a:prstGeom prst="rect">
              <a:avLst/>
            </a:prstGeom>
          </p:spPr>
        </p:pic>
        <p:sp>
          <p:nvSpPr>
            <p:cNvPr id="856" name="object 856" descr=""/>
            <p:cNvSpPr/>
            <p:nvPr/>
          </p:nvSpPr>
          <p:spPr>
            <a:xfrm>
              <a:off x="16621714" y="5144926"/>
              <a:ext cx="41910" cy="53340"/>
            </a:xfrm>
            <a:custGeom>
              <a:avLst/>
              <a:gdLst/>
              <a:ahLst/>
              <a:cxnLst/>
              <a:rect l="l" t="t" r="r" b="b"/>
              <a:pathLst>
                <a:path w="41909" h="53339">
                  <a:moveTo>
                    <a:pt x="41650" y="0"/>
                  </a:moveTo>
                  <a:lnTo>
                    <a:pt x="0" y="53285"/>
                  </a:lnTo>
                </a:path>
              </a:pathLst>
            </a:custGeom>
            <a:ln w="3175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7" name="object 857" descr=""/>
            <p:cNvSpPr/>
            <p:nvPr/>
          </p:nvSpPr>
          <p:spPr>
            <a:xfrm>
              <a:off x="10887159" y="4809858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0" y="0"/>
                  </a:moveTo>
                  <a:lnTo>
                    <a:pt x="0" y="232"/>
                  </a:lnTo>
                  <a:lnTo>
                    <a:pt x="5584" y="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8" name="object 858" descr=""/>
            <p:cNvSpPr/>
            <p:nvPr/>
          </p:nvSpPr>
          <p:spPr>
            <a:xfrm>
              <a:off x="10887159" y="4809858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0" y="0"/>
                  </a:moveTo>
                  <a:lnTo>
                    <a:pt x="0" y="232"/>
                  </a:lnTo>
                  <a:lnTo>
                    <a:pt x="5584" y="23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9" name="object 859" descr=""/>
            <p:cNvSpPr/>
            <p:nvPr/>
          </p:nvSpPr>
          <p:spPr>
            <a:xfrm>
              <a:off x="10887159" y="4810091"/>
              <a:ext cx="11430" cy="1905"/>
            </a:xfrm>
            <a:custGeom>
              <a:avLst/>
              <a:gdLst/>
              <a:ahLst/>
              <a:cxnLst/>
              <a:rect l="l" t="t" r="r" b="b"/>
              <a:pathLst>
                <a:path w="11429" h="1904">
                  <a:moveTo>
                    <a:pt x="0" y="1396"/>
                  </a:moveTo>
                  <a:lnTo>
                    <a:pt x="11168" y="1396"/>
                  </a:lnTo>
                  <a:lnTo>
                    <a:pt x="5584" y="0"/>
                  </a:lnTo>
                  <a:lnTo>
                    <a:pt x="0" y="1396"/>
                  </a:lnTo>
                  <a:close/>
                </a:path>
                <a:path w="11429" h="1904">
                  <a:moveTo>
                    <a:pt x="0" y="0"/>
                  </a:moveTo>
                  <a:lnTo>
                    <a:pt x="0" y="1396"/>
                  </a:lnTo>
                  <a:lnTo>
                    <a:pt x="5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0" name="object 860" descr=""/>
            <p:cNvSpPr/>
            <p:nvPr/>
          </p:nvSpPr>
          <p:spPr>
            <a:xfrm>
              <a:off x="10887159" y="4810091"/>
              <a:ext cx="11430" cy="1905"/>
            </a:xfrm>
            <a:custGeom>
              <a:avLst/>
              <a:gdLst/>
              <a:ahLst/>
              <a:cxnLst/>
              <a:rect l="l" t="t" r="r" b="b"/>
              <a:pathLst>
                <a:path w="11429" h="1904">
                  <a:moveTo>
                    <a:pt x="0" y="0"/>
                  </a:moveTo>
                  <a:lnTo>
                    <a:pt x="5584" y="0"/>
                  </a:lnTo>
                  <a:lnTo>
                    <a:pt x="0" y="1396"/>
                  </a:lnTo>
                  <a:lnTo>
                    <a:pt x="0" y="0"/>
                  </a:lnTo>
                  <a:close/>
                </a:path>
                <a:path w="11429" h="1904">
                  <a:moveTo>
                    <a:pt x="5584" y="0"/>
                  </a:moveTo>
                  <a:lnTo>
                    <a:pt x="0" y="1396"/>
                  </a:lnTo>
                  <a:lnTo>
                    <a:pt x="11168" y="1396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1" name="object 861" descr=""/>
            <p:cNvSpPr/>
            <p:nvPr/>
          </p:nvSpPr>
          <p:spPr>
            <a:xfrm>
              <a:off x="10887159" y="4811487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1861"/>
                  </a:moveTo>
                  <a:lnTo>
                    <a:pt x="16288" y="1861"/>
                  </a:lnTo>
                  <a:lnTo>
                    <a:pt x="11168" y="0"/>
                  </a:lnTo>
                  <a:lnTo>
                    <a:pt x="0" y="1861"/>
                  </a:lnTo>
                  <a:close/>
                </a:path>
                <a:path w="16509" h="1904">
                  <a:moveTo>
                    <a:pt x="0" y="0"/>
                  </a:moveTo>
                  <a:lnTo>
                    <a:pt x="0" y="1861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2" name="object 862" descr=""/>
            <p:cNvSpPr/>
            <p:nvPr/>
          </p:nvSpPr>
          <p:spPr>
            <a:xfrm>
              <a:off x="10887159" y="4811487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0"/>
                  </a:moveTo>
                  <a:lnTo>
                    <a:pt x="11168" y="0"/>
                  </a:lnTo>
                  <a:lnTo>
                    <a:pt x="0" y="1861"/>
                  </a:lnTo>
                  <a:lnTo>
                    <a:pt x="0" y="0"/>
                  </a:lnTo>
                  <a:close/>
                </a:path>
                <a:path w="16509" h="1904">
                  <a:moveTo>
                    <a:pt x="11168" y="0"/>
                  </a:moveTo>
                  <a:lnTo>
                    <a:pt x="0" y="1861"/>
                  </a:lnTo>
                  <a:lnTo>
                    <a:pt x="16288" y="1861"/>
                  </a:lnTo>
                  <a:lnTo>
                    <a:pt x="1116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3" name="object 863" descr=""/>
            <p:cNvSpPr/>
            <p:nvPr/>
          </p:nvSpPr>
          <p:spPr>
            <a:xfrm>
              <a:off x="10887159" y="4813348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792"/>
                  </a:moveTo>
                  <a:lnTo>
                    <a:pt x="21407" y="2792"/>
                  </a:lnTo>
                  <a:lnTo>
                    <a:pt x="16288" y="0"/>
                  </a:lnTo>
                  <a:lnTo>
                    <a:pt x="0" y="2792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792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4" name="object 864" descr=""/>
            <p:cNvSpPr/>
            <p:nvPr/>
          </p:nvSpPr>
          <p:spPr>
            <a:xfrm>
              <a:off x="10887159" y="4813348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0"/>
                  </a:lnTo>
                  <a:lnTo>
                    <a:pt x="0" y="2792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16288" y="0"/>
                  </a:moveTo>
                  <a:lnTo>
                    <a:pt x="0" y="2792"/>
                  </a:lnTo>
                  <a:lnTo>
                    <a:pt x="21407" y="2792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5" name="object 865" descr=""/>
            <p:cNvSpPr/>
            <p:nvPr/>
          </p:nvSpPr>
          <p:spPr>
            <a:xfrm>
              <a:off x="10887159" y="4816140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3257"/>
                  </a:moveTo>
                  <a:lnTo>
                    <a:pt x="25828" y="3257"/>
                  </a:lnTo>
                  <a:lnTo>
                    <a:pt x="21407" y="0"/>
                  </a:lnTo>
                  <a:lnTo>
                    <a:pt x="0" y="3257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0" y="3257"/>
                  </a:lnTo>
                  <a:lnTo>
                    <a:pt x="214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6" name="object 866" descr=""/>
            <p:cNvSpPr/>
            <p:nvPr/>
          </p:nvSpPr>
          <p:spPr>
            <a:xfrm>
              <a:off x="10887159" y="4816141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0"/>
                  </a:moveTo>
                  <a:lnTo>
                    <a:pt x="21407" y="0"/>
                  </a:lnTo>
                  <a:lnTo>
                    <a:pt x="0" y="3257"/>
                  </a:lnTo>
                  <a:lnTo>
                    <a:pt x="0" y="0"/>
                  </a:lnTo>
                  <a:close/>
                </a:path>
                <a:path w="26034" h="3810">
                  <a:moveTo>
                    <a:pt x="21407" y="0"/>
                  </a:moveTo>
                  <a:lnTo>
                    <a:pt x="0" y="3257"/>
                  </a:lnTo>
                  <a:lnTo>
                    <a:pt x="25828" y="3257"/>
                  </a:lnTo>
                  <a:lnTo>
                    <a:pt x="21407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7" name="object 867" descr=""/>
            <p:cNvSpPr/>
            <p:nvPr/>
          </p:nvSpPr>
          <p:spPr>
            <a:xfrm>
              <a:off x="10887159" y="4819398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3955"/>
                  </a:moveTo>
                  <a:lnTo>
                    <a:pt x="29783" y="3955"/>
                  </a:lnTo>
                  <a:lnTo>
                    <a:pt x="25828" y="0"/>
                  </a:lnTo>
                  <a:lnTo>
                    <a:pt x="0" y="3955"/>
                  </a:lnTo>
                  <a:close/>
                </a:path>
                <a:path w="29845" h="4445">
                  <a:moveTo>
                    <a:pt x="0" y="0"/>
                  </a:moveTo>
                  <a:lnTo>
                    <a:pt x="0" y="3955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8" name="object 868" descr=""/>
            <p:cNvSpPr/>
            <p:nvPr/>
          </p:nvSpPr>
          <p:spPr>
            <a:xfrm>
              <a:off x="10887159" y="4819398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0"/>
                  </a:moveTo>
                  <a:lnTo>
                    <a:pt x="25828" y="0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  <a:path w="29845" h="4445">
                  <a:moveTo>
                    <a:pt x="25828" y="0"/>
                  </a:moveTo>
                  <a:lnTo>
                    <a:pt x="0" y="3955"/>
                  </a:lnTo>
                  <a:lnTo>
                    <a:pt x="29783" y="3955"/>
                  </a:lnTo>
                  <a:lnTo>
                    <a:pt x="2582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9" name="object 869" descr=""/>
            <p:cNvSpPr/>
            <p:nvPr/>
          </p:nvSpPr>
          <p:spPr>
            <a:xfrm>
              <a:off x="10887159" y="4823354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0" y="4421"/>
                  </a:moveTo>
                  <a:lnTo>
                    <a:pt x="33041" y="4421"/>
                  </a:lnTo>
                  <a:lnTo>
                    <a:pt x="29783" y="0"/>
                  </a:lnTo>
                  <a:lnTo>
                    <a:pt x="0" y="4421"/>
                  </a:lnTo>
                  <a:close/>
                </a:path>
                <a:path w="33654" h="4445">
                  <a:moveTo>
                    <a:pt x="0" y="0"/>
                  </a:moveTo>
                  <a:lnTo>
                    <a:pt x="0" y="4421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0" name="object 870" descr=""/>
            <p:cNvSpPr/>
            <p:nvPr/>
          </p:nvSpPr>
          <p:spPr>
            <a:xfrm>
              <a:off x="10887159" y="4823354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0" y="0"/>
                  </a:moveTo>
                  <a:lnTo>
                    <a:pt x="29783" y="0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  <a:path w="33654" h="4445">
                  <a:moveTo>
                    <a:pt x="29783" y="0"/>
                  </a:moveTo>
                  <a:lnTo>
                    <a:pt x="0" y="4421"/>
                  </a:lnTo>
                  <a:lnTo>
                    <a:pt x="33041" y="4421"/>
                  </a:lnTo>
                  <a:lnTo>
                    <a:pt x="2978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1" name="object 871" descr=""/>
            <p:cNvSpPr/>
            <p:nvPr/>
          </p:nvSpPr>
          <p:spPr>
            <a:xfrm>
              <a:off x="10887159" y="4827775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4886"/>
                  </a:moveTo>
                  <a:lnTo>
                    <a:pt x="35833" y="4886"/>
                  </a:lnTo>
                  <a:lnTo>
                    <a:pt x="33041" y="0"/>
                  </a:lnTo>
                  <a:lnTo>
                    <a:pt x="0" y="4886"/>
                  </a:lnTo>
                  <a:close/>
                </a:path>
                <a:path w="36195" h="5079">
                  <a:moveTo>
                    <a:pt x="0" y="0"/>
                  </a:moveTo>
                  <a:lnTo>
                    <a:pt x="0" y="4886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2" name="object 872" descr=""/>
            <p:cNvSpPr/>
            <p:nvPr/>
          </p:nvSpPr>
          <p:spPr>
            <a:xfrm>
              <a:off x="10887159" y="4827775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0"/>
                  </a:moveTo>
                  <a:lnTo>
                    <a:pt x="33041" y="0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  <a:path w="36195" h="5079">
                  <a:moveTo>
                    <a:pt x="33041" y="0"/>
                  </a:moveTo>
                  <a:lnTo>
                    <a:pt x="0" y="4886"/>
                  </a:lnTo>
                  <a:lnTo>
                    <a:pt x="35833" y="4886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3" name="object 873" descr=""/>
            <p:cNvSpPr/>
            <p:nvPr/>
          </p:nvSpPr>
          <p:spPr>
            <a:xfrm>
              <a:off x="10887159" y="4832661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5351"/>
                  </a:moveTo>
                  <a:lnTo>
                    <a:pt x="37695" y="5351"/>
                  </a:lnTo>
                  <a:lnTo>
                    <a:pt x="35833" y="0"/>
                  </a:lnTo>
                  <a:lnTo>
                    <a:pt x="0" y="5351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0" y="5351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4" name="object 874" descr=""/>
            <p:cNvSpPr/>
            <p:nvPr/>
          </p:nvSpPr>
          <p:spPr>
            <a:xfrm>
              <a:off x="10887159" y="4832661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0"/>
                  </a:moveTo>
                  <a:lnTo>
                    <a:pt x="35833" y="0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  <a:path w="38100" h="5714">
                  <a:moveTo>
                    <a:pt x="35833" y="0"/>
                  </a:moveTo>
                  <a:lnTo>
                    <a:pt x="0" y="5351"/>
                  </a:lnTo>
                  <a:lnTo>
                    <a:pt x="37695" y="5351"/>
                  </a:lnTo>
                  <a:lnTo>
                    <a:pt x="3583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5" name="object 875" descr=""/>
            <p:cNvSpPr/>
            <p:nvPr/>
          </p:nvSpPr>
          <p:spPr>
            <a:xfrm>
              <a:off x="10887159" y="483801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5351"/>
                  </a:moveTo>
                  <a:lnTo>
                    <a:pt x="38858" y="5351"/>
                  </a:lnTo>
                  <a:lnTo>
                    <a:pt x="37695" y="0"/>
                  </a:lnTo>
                  <a:lnTo>
                    <a:pt x="0" y="5351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0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6" name="object 876" descr=""/>
            <p:cNvSpPr/>
            <p:nvPr/>
          </p:nvSpPr>
          <p:spPr>
            <a:xfrm>
              <a:off x="10887159" y="483801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7695" y="0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37695" y="0"/>
                  </a:moveTo>
                  <a:lnTo>
                    <a:pt x="0" y="5351"/>
                  </a:lnTo>
                  <a:lnTo>
                    <a:pt x="38858" y="5351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7" name="object 877" descr=""/>
            <p:cNvSpPr/>
            <p:nvPr/>
          </p:nvSpPr>
          <p:spPr>
            <a:xfrm>
              <a:off x="10887159" y="484336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5584"/>
                  </a:moveTo>
                  <a:lnTo>
                    <a:pt x="39323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8" name="object 878" descr=""/>
            <p:cNvSpPr/>
            <p:nvPr/>
          </p:nvSpPr>
          <p:spPr>
            <a:xfrm>
              <a:off x="10887159" y="484336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8858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38858" y="0"/>
                  </a:moveTo>
                  <a:lnTo>
                    <a:pt x="0" y="5584"/>
                  </a:lnTo>
                  <a:lnTo>
                    <a:pt x="39323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9" name="object 879" descr=""/>
            <p:cNvSpPr/>
            <p:nvPr/>
          </p:nvSpPr>
          <p:spPr>
            <a:xfrm>
              <a:off x="10848301" y="4848949"/>
              <a:ext cx="39370" cy="6350"/>
            </a:xfrm>
            <a:custGeom>
              <a:avLst/>
              <a:gdLst/>
              <a:ahLst/>
              <a:cxnLst/>
              <a:rect l="l" t="t" r="r" b="b"/>
              <a:pathLst>
                <a:path w="39370" h="6350">
                  <a:moveTo>
                    <a:pt x="0" y="5817"/>
                  </a:moveTo>
                  <a:lnTo>
                    <a:pt x="38858" y="5817"/>
                  </a:lnTo>
                  <a:lnTo>
                    <a:pt x="38858" y="0"/>
                  </a:lnTo>
                  <a:lnTo>
                    <a:pt x="0" y="5817"/>
                  </a:lnTo>
                  <a:close/>
                </a:path>
                <a:path w="39370" h="6350">
                  <a:moveTo>
                    <a:pt x="0" y="0"/>
                  </a:moveTo>
                  <a:lnTo>
                    <a:pt x="0" y="5817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0" name="object 880" descr=""/>
            <p:cNvSpPr/>
            <p:nvPr/>
          </p:nvSpPr>
          <p:spPr>
            <a:xfrm>
              <a:off x="10848068" y="4848949"/>
              <a:ext cx="39370" cy="6350"/>
            </a:xfrm>
            <a:custGeom>
              <a:avLst/>
              <a:gdLst/>
              <a:ahLst/>
              <a:cxnLst/>
              <a:rect l="l" t="t" r="r" b="b"/>
              <a:pathLst>
                <a:path w="39370" h="6350">
                  <a:moveTo>
                    <a:pt x="0" y="0"/>
                  </a:moveTo>
                  <a:lnTo>
                    <a:pt x="39091" y="0"/>
                  </a:lnTo>
                  <a:lnTo>
                    <a:pt x="232" y="5817"/>
                  </a:lnTo>
                  <a:lnTo>
                    <a:pt x="0" y="0"/>
                  </a:lnTo>
                  <a:close/>
                </a:path>
                <a:path w="39370" h="6350">
                  <a:moveTo>
                    <a:pt x="39091" y="0"/>
                  </a:moveTo>
                  <a:lnTo>
                    <a:pt x="232" y="5817"/>
                  </a:lnTo>
                  <a:lnTo>
                    <a:pt x="39091" y="5817"/>
                  </a:lnTo>
                  <a:lnTo>
                    <a:pt x="3909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1" name="object 881" descr=""/>
            <p:cNvSpPr/>
            <p:nvPr/>
          </p:nvSpPr>
          <p:spPr>
            <a:xfrm>
              <a:off x="10848301" y="485476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1163" y="5351"/>
                  </a:moveTo>
                  <a:lnTo>
                    <a:pt x="38858" y="5351"/>
                  </a:lnTo>
                  <a:lnTo>
                    <a:pt x="38858" y="0"/>
                  </a:lnTo>
                  <a:lnTo>
                    <a:pt x="1163" y="5351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1163" y="5351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2" name="object 882" descr=""/>
            <p:cNvSpPr/>
            <p:nvPr/>
          </p:nvSpPr>
          <p:spPr>
            <a:xfrm>
              <a:off x="10848301" y="485476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8858" y="0"/>
                  </a:lnTo>
                  <a:lnTo>
                    <a:pt x="1163" y="5351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38858" y="0"/>
                  </a:moveTo>
                  <a:lnTo>
                    <a:pt x="1163" y="5351"/>
                  </a:lnTo>
                  <a:lnTo>
                    <a:pt x="38858" y="5351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3" name="object 883" descr=""/>
            <p:cNvSpPr/>
            <p:nvPr/>
          </p:nvSpPr>
          <p:spPr>
            <a:xfrm>
              <a:off x="10849464" y="4860118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2094" y="5351"/>
                  </a:moveTo>
                  <a:lnTo>
                    <a:pt x="37695" y="5351"/>
                  </a:lnTo>
                  <a:lnTo>
                    <a:pt x="37695" y="0"/>
                  </a:lnTo>
                  <a:lnTo>
                    <a:pt x="2094" y="5351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2094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4" name="object 884" descr=""/>
            <p:cNvSpPr/>
            <p:nvPr/>
          </p:nvSpPr>
          <p:spPr>
            <a:xfrm>
              <a:off x="10849464" y="4860118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0"/>
                  </a:moveTo>
                  <a:lnTo>
                    <a:pt x="37695" y="0"/>
                  </a:lnTo>
                  <a:lnTo>
                    <a:pt x="2094" y="5351"/>
                  </a:lnTo>
                  <a:lnTo>
                    <a:pt x="0" y="0"/>
                  </a:lnTo>
                  <a:close/>
                </a:path>
                <a:path w="38100" h="5714">
                  <a:moveTo>
                    <a:pt x="37695" y="0"/>
                  </a:moveTo>
                  <a:lnTo>
                    <a:pt x="2094" y="5351"/>
                  </a:lnTo>
                  <a:lnTo>
                    <a:pt x="37695" y="5351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5" name="object 885" descr=""/>
            <p:cNvSpPr/>
            <p:nvPr/>
          </p:nvSpPr>
          <p:spPr>
            <a:xfrm>
              <a:off x="10851558" y="4865470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2559" y="4886"/>
                  </a:moveTo>
                  <a:lnTo>
                    <a:pt x="35601" y="4886"/>
                  </a:lnTo>
                  <a:lnTo>
                    <a:pt x="35601" y="0"/>
                  </a:lnTo>
                  <a:lnTo>
                    <a:pt x="2559" y="4886"/>
                  </a:lnTo>
                  <a:close/>
                </a:path>
                <a:path w="36195" h="5079">
                  <a:moveTo>
                    <a:pt x="0" y="0"/>
                  </a:moveTo>
                  <a:lnTo>
                    <a:pt x="2559" y="4886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6" name="object 886" descr=""/>
            <p:cNvSpPr/>
            <p:nvPr/>
          </p:nvSpPr>
          <p:spPr>
            <a:xfrm>
              <a:off x="10851558" y="4865470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0"/>
                  </a:moveTo>
                  <a:lnTo>
                    <a:pt x="35601" y="0"/>
                  </a:lnTo>
                  <a:lnTo>
                    <a:pt x="2559" y="4886"/>
                  </a:lnTo>
                  <a:lnTo>
                    <a:pt x="0" y="0"/>
                  </a:lnTo>
                  <a:close/>
                </a:path>
                <a:path w="36195" h="5079">
                  <a:moveTo>
                    <a:pt x="35601" y="0"/>
                  </a:moveTo>
                  <a:lnTo>
                    <a:pt x="2559" y="4886"/>
                  </a:lnTo>
                  <a:lnTo>
                    <a:pt x="35601" y="4886"/>
                  </a:lnTo>
                  <a:lnTo>
                    <a:pt x="3560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7" name="object 887" descr=""/>
            <p:cNvSpPr/>
            <p:nvPr/>
          </p:nvSpPr>
          <p:spPr>
            <a:xfrm>
              <a:off x="10854118" y="4870356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3490" y="4421"/>
                  </a:moveTo>
                  <a:lnTo>
                    <a:pt x="33041" y="4421"/>
                  </a:lnTo>
                  <a:lnTo>
                    <a:pt x="33041" y="0"/>
                  </a:lnTo>
                  <a:lnTo>
                    <a:pt x="3490" y="4421"/>
                  </a:lnTo>
                  <a:close/>
                </a:path>
                <a:path w="33654" h="4445">
                  <a:moveTo>
                    <a:pt x="0" y="0"/>
                  </a:moveTo>
                  <a:lnTo>
                    <a:pt x="3490" y="4421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8" name="object 888" descr=""/>
            <p:cNvSpPr/>
            <p:nvPr/>
          </p:nvSpPr>
          <p:spPr>
            <a:xfrm>
              <a:off x="10854118" y="4870356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0" y="0"/>
                  </a:moveTo>
                  <a:lnTo>
                    <a:pt x="33041" y="0"/>
                  </a:lnTo>
                  <a:lnTo>
                    <a:pt x="3490" y="4421"/>
                  </a:lnTo>
                  <a:lnTo>
                    <a:pt x="0" y="0"/>
                  </a:lnTo>
                  <a:close/>
                </a:path>
                <a:path w="33654" h="4445">
                  <a:moveTo>
                    <a:pt x="33041" y="0"/>
                  </a:moveTo>
                  <a:lnTo>
                    <a:pt x="3490" y="4421"/>
                  </a:lnTo>
                  <a:lnTo>
                    <a:pt x="33041" y="4421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9" name="object 889" descr=""/>
            <p:cNvSpPr/>
            <p:nvPr/>
          </p:nvSpPr>
          <p:spPr>
            <a:xfrm>
              <a:off x="10857608" y="4874777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3955" y="3955"/>
                  </a:moveTo>
                  <a:lnTo>
                    <a:pt x="29551" y="3955"/>
                  </a:lnTo>
                  <a:lnTo>
                    <a:pt x="29551" y="0"/>
                  </a:lnTo>
                  <a:lnTo>
                    <a:pt x="3955" y="3955"/>
                  </a:lnTo>
                  <a:close/>
                </a:path>
                <a:path w="29845" h="4445">
                  <a:moveTo>
                    <a:pt x="0" y="0"/>
                  </a:moveTo>
                  <a:lnTo>
                    <a:pt x="3955" y="3955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0" name="object 890" descr=""/>
            <p:cNvSpPr/>
            <p:nvPr/>
          </p:nvSpPr>
          <p:spPr>
            <a:xfrm>
              <a:off x="10857608" y="4874778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0"/>
                  </a:moveTo>
                  <a:lnTo>
                    <a:pt x="29551" y="0"/>
                  </a:lnTo>
                  <a:lnTo>
                    <a:pt x="3955" y="3955"/>
                  </a:lnTo>
                  <a:lnTo>
                    <a:pt x="0" y="0"/>
                  </a:lnTo>
                  <a:close/>
                </a:path>
                <a:path w="29845" h="4445">
                  <a:moveTo>
                    <a:pt x="29551" y="0"/>
                  </a:moveTo>
                  <a:lnTo>
                    <a:pt x="3955" y="3955"/>
                  </a:lnTo>
                  <a:lnTo>
                    <a:pt x="29551" y="3955"/>
                  </a:lnTo>
                  <a:lnTo>
                    <a:pt x="295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1" name="object 891" descr=""/>
            <p:cNvSpPr/>
            <p:nvPr/>
          </p:nvSpPr>
          <p:spPr>
            <a:xfrm>
              <a:off x="10861564" y="4878733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4421" y="3257"/>
                  </a:moveTo>
                  <a:lnTo>
                    <a:pt x="25595" y="3257"/>
                  </a:lnTo>
                  <a:lnTo>
                    <a:pt x="25595" y="0"/>
                  </a:lnTo>
                  <a:lnTo>
                    <a:pt x="4421" y="3257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4421" y="3257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2" name="object 892" descr=""/>
            <p:cNvSpPr/>
            <p:nvPr/>
          </p:nvSpPr>
          <p:spPr>
            <a:xfrm>
              <a:off x="10861564" y="4878733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0"/>
                  </a:moveTo>
                  <a:lnTo>
                    <a:pt x="25595" y="0"/>
                  </a:lnTo>
                  <a:lnTo>
                    <a:pt x="4421" y="3257"/>
                  </a:lnTo>
                  <a:lnTo>
                    <a:pt x="0" y="0"/>
                  </a:lnTo>
                  <a:close/>
                </a:path>
                <a:path w="26034" h="3810">
                  <a:moveTo>
                    <a:pt x="25595" y="0"/>
                  </a:moveTo>
                  <a:lnTo>
                    <a:pt x="4421" y="3257"/>
                  </a:lnTo>
                  <a:lnTo>
                    <a:pt x="25595" y="3257"/>
                  </a:lnTo>
                  <a:lnTo>
                    <a:pt x="255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3" name="object 893" descr=""/>
            <p:cNvSpPr/>
            <p:nvPr/>
          </p:nvSpPr>
          <p:spPr>
            <a:xfrm>
              <a:off x="10865985" y="4881991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4886" y="2792"/>
                  </a:moveTo>
                  <a:lnTo>
                    <a:pt x="21174" y="2792"/>
                  </a:lnTo>
                  <a:lnTo>
                    <a:pt x="21174" y="0"/>
                  </a:lnTo>
                  <a:lnTo>
                    <a:pt x="4886" y="2792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4886" y="2792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4" name="object 894" descr=""/>
            <p:cNvSpPr/>
            <p:nvPr/>
          </p:nvSpPr>
          <p:spPr>
            <a:xfrm>
              <a:off x="10865985" y="4881991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21174" y="0"/>
                  </a:lnTo>
                  <a:lnTo>
                    <a:pt x="4886" y="2792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21174" y="0"/>
                  </a:moveTo>
                  <a:lnTo>
                    <a:pt x="4886" y="2792"/>
                  </a:lnTo>
                  <a:lnTo>
                    <a:pt x="21174" y="2792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5" name="object 895" descr=""/>
            <p:cNvSpPr/>
            <p:nvPr/>
          </p:nvSpPr>
          <p:spPr>
            <a:xfrm>
              <a:off x="10870871" y="4884783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5351" y="1861"/>
                  </a:moveTo>
                  <a:lnTo>
                    <a:pt x="16288" y="1861"/>
                  </a:lnTo>
                  <a:lnTo>
                    <a:pt x="16288" y="0"/>
                  </a:lnTo>
                  <a:lnTo>
                    <a:pt x="5351" y="1861"/>
                  </a:lnTo>
                  <a:close/>
                </a:path>
                <a:path w="16509" h="1904">
                  <a:moveTo>
                    <a:pt x="0" y="0"/>
                  </a:moveTo>
                  <a:lnTo>
                    <a:pt x="5351" y="1861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6" name="object 896" descr=""/>
            <p:cNvSpPr/>
            <p:nvPr/>
          </p:nvSpPr>
          <p:spPr>
            <a:xfrm>
              <a:off x="10870871" y="4884783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0"/>
                  </a:moveTo>
                  <a:lnTo>
                    <a:pt x="16288" y="0"/>
                  </a:lnTo>
                  <a:lnTo>
                    <a:pt x="5351" y="1861"/>
                  </a:lnTo>
                  <a:lnTo>
                    <a:pt x="0" y="0"/>
                  </a:lnTo>
                  <a:close/>
                </a:path>
                <a:path w="16509" h="1904">
                  <a:moveTo>
                    <a:pt x="16288" y="0"/>
                  </a:moveTo>
                  <a:lnTo>
                    <a:pt x="5351" y="1861"/>
                  </a:lnTo>
                  <a:lnTo>
                    <a:pt x="16288" y="1861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7" name="object 897" descr=""/>
            <p:cNvSpPr/>
            <p:nvPr/>
          </p:nvSpPr>
          <p:spPr>
            <a:xfrm>
              <a:off x="10881575" y="4886644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1396"/>
                  </a:moveTo>
                  <a:lnTo>
                    <a:pt x="5584" y="1628"/>
                  </a:lnTo>
                  <a:lnTo>
                    <a:pt x="5584" y="1396"/>
                  </a:lnTo>
                  <a:lnTo>
                    <a:pt x="0" y="1396"/>
                  </a:lnTo>
                  <a:close/>
                </a:path>
                <a:path w="5715" h="1904">
                  <a:moveTo>
                    <a:pt x="0" y="1396"/>
                  </a:moveTo>
                  <a:lnTo>
                    <a:pt x="5584" y="1396"/>
                  </a:lnTo>
                  <a:lnTo>
                    <a:pt x="5584" y="0"/>
                  </a:lnTo>
                  <a:lnTo>
                    <a:pt x="0" y="1396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8" name="object 898" descr=""/>
            <p:cNvSpPr/>
            <p:nvPr/>
          </p:nvSpPr>
          <p:spPr>
            <a:xfrm>
              <a:off x="10881575" y="4886645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5584" y="0"/>
                  </a:moveTo>
                  <a:lnTo>
                    <a:pt x="5584" y="1396"/>
                  </a:lnTo>
                  <a:lnTo>
                    <a:pt x="0" y="1396"/>
                  </a:lnTo>
                  <a:lnTo>
                    <a:pt x="5584" y="0"/>
                  </a:lnTo>
                  <a:close/>
                </a:path>
                <a:path w="5715" h="1904">
                  <a:moveTo>
                    <a:pt x="5584" y="1396"/>
                  </a:moveTo>
                  <a:lnTo>
                    <a:pt x="0" y="1396"/>
                  </a:lnTo>
                  <a:lnTo>
                    <a:pt x="5584" y="1628"/>
                  </a:lnTo>
                  <a:lnTo>
                    <a:pt x="5584" y="1396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9" name="object 899" descr=""/>
            <p:cNvSpPr/>
            <p:nvPr/>
          </p:nvSpPr>
          <p:spPr>
            <a:xfrm>
              <a:off x="10876223" y="4886645"/>
              <a:ext cx="11430" cy="1905"/>
            </a:xfrm>
            <a:custGeom>
              <a:avLst/>
              <a:gdLst/>
              <a:ahLst/>
              <a:cxnLst/>
              <a:rect l="l" t="t" r="r" b="b"/>
              <a:pathLst>
                <a:path w="11429" h="1904">
                  <a:moveTo>
                    <a:pt x="0" y="0"/>
                  </a:moveTo>
                  <a:lnTo>
                    <a:pt x="5351" y="1396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0" name="object 900" descr=""/>
            <p:cNvSpPr/>
            <p:nvPr/>
          </p:nvSpPr>
          <p:spPr>
            <a:xfrm>
              <a:off x="10876223" y="4886645"/>
              <a:ext cx="11430" cy="1905"/>
            </a:xfrm>
            <a:custGeom>
              <a:avLst/>
              <a:gdLst/>
              <a:ahLst/>
              <a:cxnLst/>
              <a:rect l="l" t="t" r="r" b="b"/>
              <a:pathLst>
                <a:path w="11429" h="1904">
                  <a:moveTo>
                    <a:pt x="10936" y="0"/>
                  </a:moveTo>
                  <a:lnTo>
                    <a:pt x="0" y="0"/>
                  </a:lnTo>
                  <a:lnTo>
                    <a:pt x="5351" y="1396"/>
                  </a:lnTo>
                  <a:lnTo>
                    <a:pt x="1093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1" name="object 901" descr=""/>
            <p:cNvSpPr/>
            <p:nvPr/>
          </p:nvSpPr>
          <p:spPr>
            <a:xfrm>
              <a:off x="10847836" y="4809626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0" y="39207"/>
                  </a:moveTo>
                  <a:lnTo>
                    <a:pt x="3081" y="54469"/>
                  </a:lnTo>
                  <a:lnTo>
                    <a:pt x="11483" y="66931"/>
                  </a:lnTo>
                  <a:lnTo>
                    <a:pt x="23946" y="75334"/>
                  </a:lnTo>
                  <a:lnTo>
                    <a:pt x="39207" y="78415"/>
                  </a:lnTo>
                  <a:lnTo>
                    <a:pt x="54469" y="75334"/>
                  </a:lnTo>
                  <a:lnTo>
                    <a:pt x="66931" y="66931"/>
                  </a:lnTo>
                  <a:lnTo>
                    <a:pt x="75334" y="54469"/>
                  </a:lnTo>
                  <a:lnTo>
                    <a:pt x="78415" y="39207"/>
                  </a:lnTo>
                  <a:lnTo>
                    <a:pt x="75334" y="23946"/>
                  </a:lnTo>
                  <a:lnTo>
                    <a:pt x="66931" y="11483"/>
                  </a:lnTo>
                  <a:lnTo>
                    <a:pt x="54469" y="3081"/>
                  </a:lnTo>
                  <a:lnTo>
                    <a:pt x="39207" y="0"/>
                  </a:lnTo>
                  <a:lnTo>
                    <a:pt x="23946" y="3081"/>
                  </a:lnTo>
                  <a:lnTo>
                    <a:pt x="11483" y="11483"/>
                  </a:lnTo>
                  <a:lnTo>
                    <a:pt x="3081" y="23946"/>
                  </a:lnTo>
                  <a:lnTo>
                    <a:pt x="0" y="39207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2" name="object 902" descr=""/>
            <p:cNvSpPr/>
            <p:nvPr/>
          </p:nvSpPr>
          <p:spPr>
            <a:xfrm>
              <a:off x="10848068" y="4809858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39091" y="78415"/>
                  </a:moveTo>
                  <a:lnTo>
                    <a:pt x="39091" y="0"/>
                  </a:lnTo>
                </a:path>
                <a:path w="78740" h="78739">
                  <a:moveTo>
                    <a:pt x="0" y="39091"/>
                  </a:moveTo>
                  <a:lnTo>
                    <a:pt x="78415" y="390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03" name="object 903" descr=""/>
          <p:cNvSpPr txBox="1"/>
          <p:nvPr/>
        </p:nvSpPr>
        <p:spPr>
          <a:xfrm>
            <a:off x="10938914" y="4746126"/>
            <a:ext cx="24066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+10-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sp>
        <p:nvSpPr>
          <p:cNvPr id="904" name="object 904" descr=""/>
          <p:cNvSpPr txBox="1"/>
          <p:nvPr/>
        </p:nvSpPr>
        <p:spPr>
          <a:xfrm>
            <a:off x="10933562" y="4792473"/>
            <a:ext cx="249554" cy="28384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450"/>
              </a:spcBef>
            </a:pPr>
            <a:r>
              <a:rPr dirty="0" sz="550" spc="-10">
                <a:latin typeface="Arial"/>
                <a:cs typeface="Arial"/>
              </a:rPr>
              <a:t>B.O.D.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905" name="object 905" descr=""/>
          <p:cNvGrpSpPr/>
          <p:nvPr/>
        </p:nvGrpSpPr>
        <p:grpSpPr>
          <a:xfrm>
            <a:off x="10810203" y="4576706"/>
            <a:ext cx="7662545" cy="622300"/>
            <a:chOff x="10810203" y="4576706"/>
            <a:chExt cx="7662545" cy="622300"/>
          </a:xfrm>
        </p:grpSpPr>
        <p:sp>
          <p:nvSpPr>
            <p:cNvPr id="906" name="object 906" descr=""/>
            <p:cNvSpPr/>
            <p:nvPr/>
          </p:nvSpPr>
          <p:spPr>
            <a:xfrm>
              <a:off x="10810838" y="4774257"/>
              <a:ext cx="7661275" cy="144780"/>
            </a:xfrm>
            <a:custGeom>
              <a:avLst/>
              <a:gdLst/>
              <a:ahLst/>
              <a:cxnLst/>
              <a:rect l="l" t="t" r="r" b="b"/>
              <a:pathLst>
                <a:path w="7661275" h="144779">
                  <a:moveTo>
                    <a:pt x="76321" y="144498"/>
                  </a:moveTo>
                  <a:lnTo>
                    <a:pt x="76321" y="5119"/>
                  </a:lnTo>
                </a:path>
                <a:path w="7661275" h="144779">
                  <a:moveTo>
                    <a:pt x="0" y="74692"/>
                  </a:moveTo>
                  <a:lnTo>
                    <a:pt x="417672" y="74692"/>
                  </a:lnTo>
                </a:path>
                <a:path w="7661275" h="144779">
                  <a:moveTo>
                    <a:pt x="487477" y="74692"/>
                  </a:moveTo>
                  <a:lnTo>
                    <a:pt x="557283" y="74692"/>
                  </a:lnTo>
                </a:path>
                <a:path w="7661275" h="144779">
                  <a:moveTo>
                    <a:pt x="627089" y="74692"/>
                  </a:moveTo>
                  <a:lnTo>
                    <a:pt x="1045925" y="74692"/>
                  </a:lnTo>
                </a:path>
                <a:path w="7661275" h="144779">
                  <a:moveTo>
                    <a:pt x="1115731" y="74692"/>
                  </a:moveTo>
                  <a:lnTo>
                    <a:pt x="1185536" y="74692"/>
                  </a:lnTo>
                </a:path>
                <a:path w="7661275" h="144779">
                  <a:moveTo>
                    <a:pt x="1255342" y="74692"/>
                  </a:moveTo>
                  <a:lnTo>
                    <a:pt x="1674178" y="74692"/>
                  </a:lnTo>
                </a:path>
                <a:path w="7661275" h="144779">
                  <a:moveTo>
                    <a:pt x="1743984" y="74692"/>
                  </a:moveTo>
                  <a:lnTo>
                    <a:pt x="1813790" y="74692"/>
                  </a:lnTo>
                </a:path>
                <a:path w="7661275" h="144779">
                  <a:moveTo>
                    <a:pt x="1883596" y="74692"/>
                  </a:moveTo>
                  <a:lnTo>
                    <a:pt x="2302431" y="74692"/>
                  </a:lnTo>
                </a:path>
                <a:path w="7661275" h="144779">
                  <a:moveTo>
                    <a:pt x="2372237" y="74692"/>
                  </a:moveTo>
                  <a:lnTo>
                    <a:pt x="2442043" y="74692"/>
                  </a:lnTo>
                </a:path>
                <a:path w="7661275" h="144779">
                  <a:moveTo>
                    <a:pt x="2511849" y="74692"/>
                  </a:moveTo>
                  <a:lnTo>
                    <a:pt x="2930684" y="74692"/>
                  </a:lnTo>
                </a:path>
                <a:path w="7661275" h="144779">
                  <a:moveTo>
                    <a:pt x="3000490" y="74692"/>
                  </a:moveTo>
                  <a:lnTo>
                    <a:pt x="3070296" y="74692"/>
                  </a:lnTo>
                </a:path>
                <a:path w="7661275" h="144779">
                  <a:moveTo>
                    <a:pt x="3140102" y="74692"/>
                  </a:moveTo>
                  <a:lnTo>
                    <a:pt x="3557541" y="74692"/>
                  </a:lnTo>
                </a:path>
                <a:path w="7661275" h="144779">
                  <a:moveTo>
                    <a:pt x="7660965" y="0"/>
                  </a:moveTo>
                  <a:lnTo>
                    <a:pt x="610801" y="0"/>
                  </a:lnTo>
                </a:path>
                <a:path w="7661275" h="144779">
                  <a:moveTo>
                    <a:pt x="7346140" y="61661"/>
                  </a:moveTo>
                  <a:lnTo>
                    <a:pt x="923299" y="61661"/>
                  </a:lnTo>
                </a:path>
                <a:path w="7661275" h="144779">
                  <a:moveTo>
                    <a:pt x="923299" y="47235"/>
                  </a:moveTo>
                  <a:lnTo>
                    <a:pt x="610801" y="47235"/>
                  </a:lnTo>
                </a:path>
                <a:path w="7661275" h="144779">
                  <a:moveTo>
                    <a:pt x="7346140" y="67479"/>
                  </a:moveTo>
                  <a:lnTo>
                    <a:pt x="923299" y="67479"/>
                  </a:lnTo>
                </a:path>
                <a:path w="7661275" h="144779">
                  <a:moveTo>
                    <a:pt x="7346140" y="73296"/>
                  </a:moveTo>
                  <a:lnTo>
                    <a:pt x="923299" y="73296"/>
                  </a:lnTo>
                </a:path>
                <a:path w="7661275" h="144779">
                  <a:moveTo>
                    <a:pt x="923299" y="53052"/>
                  </a:moveTo>
                  <a:lnTo>
                    <a:pt x="610801" y="53052"/>
                  </a:lnTo>
                </a:path>
                <a:path w="7661275" h="144779">
                  <a:moveTo>
                    <a:pt x="923299" y="58869"/>
                  </a:moveTo>
                  <a:lnTo>
                    <a:pt x="610801" y="58869"/>
                  </a:lnTo>
                </a:path>
                <a:path w="7661275" h="144779">
                  <a:moveTo>
                    <a:pt x="7346140" y="92609"/>
                  </a:moveTo>
                  <a:lnTo>
                    <a:pt x="923299" y="92609"/>
                  </a:lnTo>
                </a:path>
                <a:path w="7661275" h="144779">
                  <a:moveTo>
                    <a:pt x="923299" y="77949"/>
                  </a:moveTo>
                  <a:lnTo>
                    <a:pt x="610801" y="77949"/>
                  </a:lnTo>
                </a:path>
                <a:path w="7661275" h="144779">
                  <a:moveTo>
                    <a:pt x="7660965" y="47235"/>
                  </a:moveTo>
                  <a:lnTo>
                    <a:pt x="7346140" y="47235"/>
                  </a:lnTo>
                </a:path>
                <a:path w="7661275" h="144779">
                  <a:moveTo>
                    <a:pt x="7660965" y="53052"/>
                  </a:moveTo>
                  <a:lnTo>
                    <a:pt x="7346140" y="53052"/>
                  </a:lnTo>
                </a:path>
                <a:path w="7661275" h="144779">
                  <a:moveTo>
                    <a:pt x="7660965" y="58869"/>
                  </a:moveTo>
                  <a:lnTo>
                    <a:pt x="7346140" y="58869"/>
                  </a:lnTo>
                </a:path>
                <a:path w="7661275" h="144779">
                  <a:moveTo>
                    <a:pt x="7660965" y="77949"/>
                  </a:moveTo>
                  <a:lnTo>
                    <a:pt x="7346140" y="779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7" name="object 907" descr=""/>
            <p:cNvSpPr/>
            <p:nvPr/>
          </p:nvSpPr>
          <p:spPr>
            <a:xfrm>
              <a:off x="11442116" y="4774257"/>
              <a:ext cx="7015480" cy="418465"/>
            </a:xfrm>
            <a:custGeom>
              <a:avLst/>
              <a:gdLst/>
              <a:ahLst/>
              <a:cxnLst/>
              <a:rect l="l" t="t" r="r" b="b"/>
              <a:pathLst>
                <a:path w="7015480" h="418464">
                  <a:moveTo>
                    <a:pt x="0" y="47235"/>
                  </a:moveTo>
                  <a:lnTo>
                    <a:pt x="0" y="0"/>
                  </a:lnTo>
                </a:path>
                <a:path w="7015480" h="418464">
                  <a:moveTo>
                    <a:pt x="52354" y="47235"/>
                  </a:moveTo>
                  <a:lnTo>
                    <a:pt x="52354" y="0"/>
                  </a:lnTo>
                </a:path>
                <a:path w="7015480" h="418464">
                  <a:moveTo>
                    <a:pt x="104708" y="47235"/>
                  </a:moveTo>
                  <a:lnTo>
                    <a:pt x="104708" y="0"/>
                  </a:lnTo>
                </a:path>
                <a:path w="7015480" h="418464">
                  <a:moveTo>
                    <a:pt x="157063" y="47235"/>
                  </a:moveTo>
                  <a:lnTo>
                    <a:pt x="157063" y="0"/>
                  </a:lnTo>
                </a:path>
                <a:path w="7015480" h="418464">
                  <a:moveTo>
                    <a:pt x="209417" y="47235"/>
                  </a:moveTo>
                  <a:lnTo>
                    <a:pt x="209417" y="0"/>
                  </a:lnTo>
                </a:path>
                <a:path w="7015480" h="418464">
                  <a:moveTo>
                    <a:pt x="261772" y="47235"/>
                  </a:moveTo>
                  <a:lnTo>
                    <a:pt x="261772" y="0"/>
                  </a:lnTo>
                </a:path>
                <a:path w="7015480" h="418464">
                  <a:moveTo>
                    <a:pt x="314126" y="61661"/>
                  </a:moveTo>
                  <a:lnTo>
                    <a:pt x="314126" y="0"/>
                  </a:lnTo>
                </a:path>
                <a:path w="7015480" h="418464">
                  <a:moveTo>
                    <a:pt x="366481" y="61661"/>
                  </a:moveTo>
                  <a:lnTo>
                    <a:pt x="366481" y="0"/>
                  </a:lnTo>
                </a:path>
                <a:path w="7015480" h="418464">
                  <a:moveTo>
                    <a:pt x="418835" y="61661"/>
                  </a:moveTo>
                  <a:lnTo>
                    <a:pt x="418835" y="0"/>
                  </a:lnTo>
                </a:path>
                <a:path w="7015480" h="418464">
                  <a:moveTo>
                    <a:pt x="471189" y="61661"/>
                  </a:moveTo>
                  <a:lnTo>
                    <a:pt x="471189" y="0"/>
                  </a:lnTo>
                </a:path>
                <a:path w="7015480" h="418464">
                  <a:moveTo>
                    <a:pt x="523544" y="61661"/>
                  </a:moveTo>
                  <a:lnTo>
                    <a:pt x="523544" y="0"/>
                  </a:lnTo>
                </a:path>
                <a:path w="7015480" h="418464">
                  <a:moveTo>
                    <a:pt x="575898" y="61661"/>
                  </a:moveTo>
                  <a:lnTo>
                    <a:pt x="575898" y="0"/>
                  </a:lnTo>
                </a:path>
                <a:path w="7015480" h="418464">
                  <a:moveTo>
                    <a:pt x="628253" y="61661"/>
                  </a:moveTo>
                  <a:lnTo>
                    <a:pt x="628253" y="0"/>
                  </a:lnTo>
                </a:path>
                <a:path w="7015480" h="418464">
                  <a:moveTo>
                    <a:pt x="680607" y="61661"/>
                  </a:moveTo>
                  <a:lnTo>
                    <a:pt x="680607" y="0"/>
                  </a:lnTo>
                </a:path>
                <a:path w="7015480" h="418464">
                  <a:moveTo>
                    <a:pt x="732962" y="61661"/>
                  </a:moveTo>
                  <a:lnTo>
                    <a:pt x="732962" y="0"/>
                  </a:lnTo>
                </a:path>
                <a:path w="7015480" h="418464">
                  <a:moveTo>
                    <a:pt x="785316" y="61661"/>
                  </a:moveTo>
                  <a:lnTo>
                    <a:pt x="785316" y="0"/>
                  </a:lnTo>
                </a:path>
                <a:path w="7015480" h="418464">
                  <a:moveTo>
                    <a:pt x="837670" y="61661"/>
                  </a:moveTo>
                  <a:lnTo>
                    <a:pt x="837670" y="0"/>
                  </a:lnTo>
                </a:path>
                <a:path w="7015480" h="418464">
                  <a:moveTo>
                    <a:pt x="890025" y="61661"/>
                  </a:moveTo>
                  <a:lnTo>
                    <a:pt x="890025" y="0"/>
                  </a:lnTo>
                </a:path>
                <a:path w="7015480" h="418464">
                  <a:moveTo>
                    <a:pt x="942379" y="61661"/>
                  </a:moveTo>
                  <a:lnTo>
                    <a:pt x="942379" y="0"/>
                  </a:lnTo>
                </a:path>
                <a:path w="7015480" h="418464">
                  <a:moveTo>
                    <a:pt x="994734" y="61661"/>
                  </a:moveTo>
                  <a:lnTo>
                    <a:pt x="994734" y="0"/>
                  </a:lnTo>
                </a:path>
                <a:path w="7015480" h="418464">
                  <a:moveTo>
                    <a:pt x="1047088" y="61661"/>
                  </a:moveTo>
                  <a:lnTo>
                    <a:pt x="1047088" y="0"/>
                  </a:lnTo>
                </a:path>
                <a:path w="7015480" h="418464">
                  <a:moveTo>
                    <a:pt x="1099443" y="61661"/>
                  </a:moveTo>
                  <a:lnTo>
                    <a:pt x="1099443" y="0"/>
                  </a:lnTo>
                </a:path>
                <a:path w="7015480" h="418464">
                  <a:moveTo>
                    <a:pt x="1151797" y="61661"/>
                  </a:moveTo>
                  <a:lnTo>
                    <a:pt x="1151797" y="0"/>
                  </a:lnTo>
                </a:path>
                <a:path w="7015480" h="418464">
                  <a:moveTo>
                    <a:pt x="1204151" y="61661"/>
                  </a:moveTo>
                  <a:lnTo>
                    <a:pt x="1204151" y="0"/>
                  </a:lnTo>
                </a:path>
                <a:path w="7015480" h="418464">
                  <a:moveTo>
                    <a:pt x="1256506" y="61661"/>
                  </a:moveTo>
                  <a:lnTo>
                    <a:pt x="1256506" y="0"/>
                  </a:lnTo>
                </a:path>
                <a:path w="7015480" h="418464">
                  <a:moveTo>
                    <a:pt x="1308860" y="61661"/>
                  </a:moveTo>
                  <a:lnTo>
                    <a:pt x="1308860" y="0"/>
                  </a:lnTo>
                </a:path>
                <a:path w="7015480" h="418464">
                  <a:moveTo>
                    <a:pt x="1361215" y="61661"/>
                  </a:moveTo>
                  <a:lnTo>
                    <a:pt x="1361215" y="0"/>
                  </a:lnTo>
                </a:path>
                <a:path w="7015480" h="418464">
                  <a:moveTo>
                    <a:pt x="1413569" y="61661"/>
                  </a:moveTo>
                  <a:lnTo>
                    <a:pt x="1413569" y="0"/>
                  </a:lnTo>
                </a:path>
                <a:path w="7015480" h="418464">
                  <a:moveTo>
                    <a:pt x="1465924" y="61661"/>
                  </a:moveTo>
                  <a:lnTo>
                    <a:pt x="1465924" y="0"/>
                  </a:lnTo>
                </a:path>
                <a:path w="7015480" h="418464">
                  <a:moveTo>
                    <a:pt x="1518278" y="61661"/>
                  </a:moveTo>
                  <a:lnTo>
                    <a:pt x="1518278" y="0"/>
                  </a:lnTo>
                </a:path>
                <a:path w="7015480" h="418464">
                  <a:moveTo>
                    <a:pt x="1570632" y="61661"/>
                  </a:moveTo>
                  <a:lnTo>
                    <a:pt x="1570632" y="0"/>
                  </a:lnTo>
                </a:path>
                <a:path w="7015480" h="418464">
                  <a:moveTo>
                    <a:pt x="1622987" y="61661"/>
                  </a:moveTo>
                  <a:lnTo>
                    <a:pt x="1622987" y="0"/>
                  </a:lnTo>
                </a:path>
                <a:path w="7015480" h="418464">
                  <a:moveTo>
                    <a:pt x="1675341" y="61661"/>
                  </a:moveTo>
                  <a:lnTo>
                    <a:pt x="1675341" y="0"/>
                  </a:lnTo>
                </a:path>
                <a:path w="7015480" h="418464">
                  <a:moveTo>
                    <a:pt x="1727696" y="61661"/>
                  </a:moveTo>
                  <a:lnTo>
                    <a:pt x="1727696" y="0"/>
                  </a:lnTo>
                </a:path>
                <a:path w="7015480" h="418464">
                  <a:moveTo>
                    <a:pt x="1780050" y="61661"/>
                  </a:moveTo>
                  <a:lnTo>
                    <a:pt x="1780050" y="0"/>
                  </a:lnTo>
                </a:path>
                <a:path w="7015480" h="418464">
                  <a:moveTo>
                    <a:pt x="1832405" y="61661"/>
                  </a:moveTo>
                  <a:lnTo>
                    <a:pt x="1832405" y="0"/>
                  </a:lnTo>
                </a:path>
                <a:path w="7015480" h="418464">
                  <a:moveTo>
                    <a:pt x="1884759" y="61661"/>
                  </a:moveTo>
                  <a:lnTo>
                    <a:pt x="1884759" y="0"/>
                  </a:lnTo>
                </a:path>
                <a:path w="7015480" h="418464">
                  <a:moveTo>
                    <a:pt x="1937113" y="61661"/>
                  </a:moveTo>
                  <a:lnTo>
                    <a:pt x="1937113" y="0"/>
                  </a:lnTo>
                </a:path>
                <a:path w="7015480" h="418464">
                  <a:moveTo>
                    <a:pt x="1989468" y="61661"/>
                  </a:moveTo>
                  <a:lnTo>
                    <a:pt x="1989468" y="0"/>
                  </a:lnTo>
                </a:path>
                <a:path w="7015480" h="418464">
                  <a:moveTo>
                    <a:pt x="2041822" y="61661"/>
                  </a:moveTo>
                  <a:lnTo>
                    <a:pt x="2041822" y="0"/>
                  </a:lnTo>
                </a:path>
                <a:path w="7015480" h="418464">
                  <a:moveTo>
                    <a:pt x="2094177" y="61661"/>
                  </a:moveTo>
                  <a:lnTo>
                    <a:pt x="2094177" y="0"/>
                  </a:lnTo>
                </a:path>
                <a:path w="7015480" h="418464">
                  <a:moveTo>
                    <a:pt x="2146531" y="61661"/>
                  </a:moveTo>
                  <a:lnTo>
                    <a:pt x="2146531" y="0"/>
                  </a:lnTo>
                </a:path>
                <a:path w="7015480" h="418464">
                  <a:moveTo>
                    <a:pt x="2198886" y="61661"/>
                  </a:moveTo>
                  <a:lnTo>
                    <a:pt x="2198886" y="0"/>
                  </a:lnTo>
                </a:path>
                <a:path w="7015480" h="418464">
                  <a:moveTo>
                    <a:pt x="2251240" y="61661"/>
                  </a:moveTo>
                  <a:lnTo>
                    <a:pt x="2251240" y="0"/>
                  </a:lnTo>
                </a:path>
                <a:path w="7015480" h="418464">
                  <a:moveTo>
                    <a:pt x="2303594" y="61661"/>
                  </a:moveTo>
                  <a:lnTo>
                    <a:pt x="2303594" y="0"/>
                  </a:lnTo>
                </a:path>
                <a:path w="7015480" h="418464">
                  <a:moveTo>
                    <a:pt x="2355949" y="61661"/>
                  </a:moveTo>
                  <a:lnTo>
                    <a:pt x="2355949" y="0"/>
                  </a:lnTo>
                </a:path>
                <a:path w="7015480" h="418464">
                  <a:moveTo>
                    <a:pt x="2408303" y="61661"/>
                  </a:moveTo>
                  <a:lnTo>
                    <a:pt x="2408303" y="0"/>
                  </a:lnTo>
                </a:path>
                <a:path w="7015480" h="418464">
                  <a:moveTo>
                    <a:pt x="2460658" y="61661"/>
                  </a:moveTo>
                  <a:lnTo>
                    <a:pt x="2460658" y="0"/>
                  </a:lnTo>
                </a:path>
                <a:path w="7015480" h="418464">
                  <a:moveTo>
                    <a:pt x="2513012" y="61661"/>
                  </a:moveTo>
                  <a:lnTo>
                    <a:pt x="2513012" y="0"/>
                  </a:lnTo>
                </a:path>
                <a:path w="7015480" h="418464">
                  <a:moveTo>
                    <a:pt x="2565367" y="61661"/>
                  </a:moveTo>
                  <a:lnTo>
                    <a:pt x="2565367" y="0"/>
                  </a:lnTo>
                </a:path>
                <a:path w="7015480" h="418464">
                  <a:moveTo>
                    <a:pt x="2617721" y="61661"/>
                  </a:moveTo>
                  <a:lnTo>
                    <a:pt x="2617721" y="0"/>
                  </a:lnTo>
                </a:path>
                <a:path w="7015480" h="418464">
                  <a:moveTo>
                    <a:pt x="2670075" y="61661"/>
                  </a:moveTo>
                  <a:lnTo>
                    <a:pt x="2670075" y="0"/>
                  </a:lnTo>
                </a:path>
                <a:path w="7015480" h="418464">
                  <a:moveTo>
                    <a:pt x="2722430" y="61661"/>
                  </a:moveTo>
                  <a:lnTo>
                    <a:pt x="2722430" y="0"/>
                  </a:lnTo>
                </a:path>
                <a:path w="7015480" h="418464">
                  <a:moveTo>
                    <a:pt x="2774784" y="61661"/>
                  </a:moveTo>
                  <a:lnTo>
                    <a:pt x="2774784" y="0"/>
                  </a:lnTo>
                </a:path>
                <a:path w="7015480" h="418464">
                  <a:moveTo>
                    <a:pt x="2827139" y="61661"/>
                  </a:moveTo>
                  <a:lnTo>
                    <a:pt x="2827139" y="0"/>
                  </a:lnTo>
                </a:path>
                <a:path w="7015480" h="418464">
                  <a:moveTo>
                    <a:pt x="2879493" y="61661"/>
                  </a:moveTo>
                  <a:lnTo>
                    <a:pt x="2879493" y="0"/>
                  </a:lnTo>
                </a:path>
                <a:path w="7015480" h="418464">
                  <a:moveTo>
                    <a:pt x="2931848" y="61661"/>
                  </a:moveTo>
                  <a:lnTo>
                    <a:pt x="2931848" y="0"/>
                  </a:lnTo>
                </a:path>
                <a:path w="7015480" h="418464">
                  <a:moveTo>
                    <a:pt x="2984202" y="61661"/>
                  </a:moveTo>
                  <a:lnTo>
                    <a:pt x="2984202" y="0"/>
                  </a:lnTo>
                </a:path>
                <a:path w="7015480" h="418464">
                  <a:moveTo>
                    <a:pt x="3036556" y="61661"/>
                  </a:moveTo>
                  <a:lnTo>
                    <a:pt x="3036556" y="0"/>
                  </a:lnTo>
                </a:path>
                <a:path w="7015480" h="418464">
                  <a:moveTo>
                    <a:pt x="3088911" y="61661"/>
                  </a:moveTo>
                  <a:lnTo>
                    <a:pt x="3088911" y="0"/>
                  </a:lnTo>
                </a:path>
                <a:path w="7015480" h="418464">
                  <a:moveTo>
                    <a:pt x="3141265" y="61661"/>
                  </a:moveTo>
                  <a:lnTo>
                    <a:pt x="3141265" y="0"/>
                  </a:lnTo>
                </a:path>
                <a:path w="7015480" h="418464">
                  <a:moveTo>
                    <a:pt x="3193620" y="61661"/>
                  </a:moveTo>
                  <a:lnTo>
                    <a:pt x="3193620" y="0"/>
                  </a:lnTo>
                </a:path>
                <a:path w="7015480" h="418464">
                  <a:moveTo>
                    <a:pt x="3245974" y="61661"/>
                  </a:moveTo>
                  <a:lnTo>
                    <a:pt x="3245974" y="0"/>
                  </a:lnTo>
                </a:path>
                <a:path w="7015480" h="418464">
                  <a:moveTo>
                    <a:pt x="3298329" y="61661"/>
                  </a:moveTo>
                  <a:lnTo>
                    <a:pt x="3298329" y="0"/>
                  </a:lnTo>
                </a:path>
                <a:path w="7015480" h="418464">
                  <a:moveTo>
                    <a:pt x="3350683" y="61661"/>
                  </a:moveTo>
                  <a:lnTo>
                    <a:pt x="3350683" y="0"/>
                  </a:lnTo>
                </a:path>
                <a:path w="7015480" h="418464">
                  <a:moveTo>
                    <a:pt x="3403037" y="61661"/>
                  </a:moveTo>
                  <a:lnTo>
                    <a:pt x="3403037" y="0"/>
                  </a:lnTo>
                </a:path>
                <a:path w="7015480" h="418464">
                  <a:moveTo>
                    <a:pt x="3455392" y="61661"/>
                  </a:moveTo>
                  <a:lnTo>
                    <a:pt x="3455392" y="0"/>
                  </a:lnTo>
                </a:path>
                <a:path w="7015480" h="418464">
                  <a:moveTo>
                    <a:pt x="3507746" y="61661"/>
                  </a:moveTo>
                  <a:lnTo>
                    <a:pt x="3507746" y="0"/>
                  </a:lnTo>
                </a:path>
                <a:path w="7015480" h="418464">
                  <a:moveTo>
                    <a:pt x="3560101" y="61661"/>
                  </a:moveTo>
                  <a:lnTo>
                    <a:pt x="3560101" y="0"/>
                  </a:lnTo>
                </a:path>
                <a:path w="7015480" h="418464">
                  <a:moveTo>
                    <a:pt x="3612455" y="61661"/>
                  </a:moveTo>
                  <a:lnTo>
                    <a:pt x="3612455" y="0"/>
                  </a:lnTo>
                </a:path>
                <a:path w="7015480" h="418464">
                  <a:moveTo>
                    <a:pt x="3664810" y="61661"/>
                  </a:moveTo>
                  <a:lnTo>
                    <a:pt x="3664810" y="0"/>
                  </a:lnTo>
                </a:path>
                <a:path w="7015480" h="418464">
                  <a:moveTo>
                    <a:pt x="3717164" y="61661"/>
                  </a:moveTo>
                  <a:lnTo>
                    <a:pt x="3717164" y="0"/>
                  </a:lnTo>
                </a:path>
                <a:path w="7015480" h="418464">
                  <a:moveTo>
                    <a:pt x="3769518" y="61661"/>
                  </a:moveTo>
                  <a:lnTo>
                    <a:pt x="3769518" y="0"/>
                  </a:lnTo>
                </a:path>
                <a:path w="7015480" h="418464">
                  <a:moveTo>
                    <a:pt x="3821873" y="61661"/>
                  </a:moveTo>
                  <a:lnTo>
                    <a:pt x="3821873" y="0"/>
                  </a:lnTo>
                </a:path>
                <a:path w="7015480" h="418464">
                  <a:moveTo>
                    <a:pt x="3874227" y="61661"/>
                  </a:moveTo>
                  <a:lnTo>
                    <a:pt x="3874227" y="0"/>
                  </a:lnTo>
                </a:path>
                <a:path w="7015480" h="418464">
                  <a:moveTo>
                    <a:pt x="3926582" y="61661"/>
                  </a:moveTo>
                  <a:lnTo>
                    <a:pt x="3926582" y="0"/>
                  </a:lnTo>
                </a:path>
                <a:path w="7015480" h="418464">
                  <a:moveTo>
                    <a:pt x="3978936" y="61661"/>
                  </a:moveTo>
                  <a:lnTo>
                    <a:pt x="3978936" y="0"/>
                  </a:lnTo>
                </a:path>
                <a:path w="7015480" h="418464">
                  <a:moveTo>
                    <a:pt x="4031291" y="61661"/>
                  </a:moveTo>
                  <a:lnTo>
                    <a:pt x="4031291" y="0"/>
                  </a:lnTo>
                </a:path>
                <a:path w="7015480" h="418464">
                  <a:moveTo>
                    <a:pt x="4083645" y="61661"/>
                  </a:moveTo>
                  <a:lnTo>
                    <a:pt x="4083645" y="0"/>
                  </a:lnTo>
                </a:path>
                <a:path w="7015480" h="418464">
                  <a:moveTo>
                    <a:pt x="4135999" y="61661"/>
                  </a:moveTo>
                  <a:lnTo>
                    <a:pt x="4135999" y="0"/>
                  </a:lnTo>
                </a:path>
                <a:path w="7015480" h="418464">
                  <a:moveTo>
                    <a:pt x="4188354" y="61661"/>
                  </a:moveTo>
                  <a:lnTo>
                    <a:pt x="4188354" y="0"/>
                  </a:lnTo>
                </a:path>
                <a:path w="7015480" h="418464">
                  <a:moveTo>
                    <a:pt x="4240708" y="61661"/>
                  </a:moveTo>
                  <a:lnTo>
                    <a:pt x="4240708" y="0"/>
                  </a:lnTo>
                </a:path>
                <a:path w="7015480" h="418464">
                  <a:moveTo>
                    <a:pt x="4293063" y="61661"/>
                  </a:moveTo>
                  <a:lnTo>
                    <a:pt x="4293063" y="0"/>
                  </a:lnTo>
                </a:path>
                <a:path w="7015480" h="418464">
                  <a:moveTo>
                    <a:pt x="4345417" y="61661"/>
                  </a:moveTo>
                  <a:lnTo>
                    <a:pt x="4345417" y="0"/>
                  </a:lnTo>
                </a:path>
                <a:path w="7015480" h="418464">
                  <a:moveTo>
                    <a:pt x="4397772" y="61661"/>
                  </a:moveTo>
                  <a:lnTo>
                    <a:pt x="4397772" y="0"/>
                  </a:lnTo>
                </a:path>
                <a:path w="7015480" h="418464">
                  <a:moveTo>
                    <a:pt x="4450126" y="61661"/>
                  </a:moveTo>
                  <a:lnTo>
                    <a:pt x="4450126" y="0"/>
                  </a:lnTo>
                </a:path>
                <a:path w="7015480" h="418464">
                  <a:moveTo>
                    <a:pt x="4502480" y="61661"/>
                  </a:moveTo>
                  <a:lnTo>
                    <a:pt x="4502480" y="0"/>
                  </a:lnTo>
                </a:path>
                <a:path w="7015480" h="418464">
                  <a:moveTo>
                    <a:pt x="4554835" y="61661"/>
                  </a:moveTo>
                  <a:lnTo>
                    <a:pt x="4554835" y="0"/>
                  </a:lnTo>
                </a:path>
                <a:path w="7015480" h="418464">
                  <a:moveTo>
                    <a:pt x="4607189" y="61661"/>
                  </a:moveTo>
                  <a:lnTo>
                    <a:pt x="4607189" y="0"/>
                  </a:lnTo>
                </a:path>
                <a:path w="7015480" h="418464">
                  <a:moveTo>
                    <a:pt x="4659544" y="61661"/>
                  </a:moveTo>
                  <a:lnTo>
                    <a:pt x="4659544" y="0"/>
                  </a:lnTo>
                </a:path>
                <a:path w="7015480" h="418464">
                  <a:moveTo>
                    <a:pt x="4711898" y="61661"/>
                  </a:moveTo>
                  <a:lnTo>
                    <a:pt x="4711898" y="0"/>
                  </a:lnTo>
                </a:path>
                <a:path w="7015480" h="418464">
                  <a:moveTo>
                    <a:pt x="4764253" y="61661"/>
                  </a:moveTo>
                  <a:lnTo>
                    <a:pt x="4764253" y="0"/>
                  </a:lnTo>
                </a:path>
                <a:path w="7015480" h="418464">
                  <a:moveTo>
                    <a:pt x="4816607" y="61661"/>
                  </a:moveTo>
                  <a:lnTo>
                    <a:pt x="4816607" y="0"/>
                  </a:lnTo>
                </a:path>
                <a:path w="7015480" h="418464">
                  <a:moveTo>
                    <a:pt x="4868961" y="61661"/>
                  </a:moveTo>
                  <a:lnTo>
                    <a:pt x="4868961" y="0"/>
                  </a:lnTo>
                </a:path>
                <a:path w="7015480" h="418464">
                  <a:moveTo>
                    <a:pt x="4921316" y="61661"/>
                  </a:moveTo>
                  <a:lnTo>
                    <a:pt x="4921316" y="0"/>
                  </a:lnTo>
                </a:path>
                <a:path w="7015480" h="418464">
                  <a:moveTo>
                    <a:pt x="4973670" y="61661"/>
                  </a:moveTo>
                  <a:lnTo>
                    <a:pt x="4973670" y="0"/>
                  </a:lnTo>
                </a:path>
                <a:path w="7015480" h="418464">
                  <a:moveTo>
                    <a:pt x="5026025" y="61661"/>
                  </a:moveTo>
                  <a:lnTo>
                    <a:pt x="5026025" y="0"/>
                  </a:lnTo>
                </a:path>
                <a:path w="7015480" h="418464">
                  <a:moveTo>
                    <a:pt x="5078379" y="61661"/>
                  </a:moveTo>
                  <a:lnTo>
                    <a:pt x="5078379" y="0"/>
                  </a:lnTo>
                </a:path>
                <a:path w="7015480" h="418464">
                  <a:moveTo>
                    <a:pt x="5130734" y="61661"/>
                  </a:moveTo>
                  <a:lnTo>
                    <a:pt x="5130734" y="0"/>
                  </a:lnTo>
                </a:path>
                <a:path w="7015480" h="418464">
                  <a:moveTo>
                    <a:pt x="5183088" y="61661"/>
                  </a:moveTo>
                  <a:lnTo>
                    <a:pt x="5183088" y="0"/>
                  </a:lnTo>
                </a:path>
                <a:path w="7015480" h="418464">
                  <a:moveTo>
                    <a:pt x="5235442" y="61661"/>
                  </a:moveTo>
                  <a:lnTo>
                    <a:pt x="5235442" y="0"/>
                  </a:lnTo>
                </a:path>
                <a:path w="7015480" h="418464">
                  <a:moveTo>
                    <a:pt x="5287797" y="61661"/>
                  </a:moveTo>
                  <a:lnTo>
                    <a:pt x="5287797" y="0"/>
                  </a:lnTo>
                </a:path>
                <a:path w="7015480" h="418464">
                  <a:moveTo>
                    <a:pt x="5340151" y="61661"/>
                  </a:moveTo>
                  <a:lnTo>
                    <a:pt x="5340151" y="0"/>
                  </a:lnTo>
                </a:path>
                <a:path w="7015480" h="418464">
                  <a:moveTo>
                    <a:pt x="5392506" y="61661"/>
                  </a:moveTo>
                  <a:lnTo>
                    <a:pt x="5392506" y="0"/>
                  </a:lnTo>
                </a:path>
                <a:path w="7015480" h="418464">
                  <a:moveTo>
                    <a:pt x="5444860" y="61661"/>
                  </a:moveTo>
                  <a:lnTo>
                    <a:pt x="5444860" y="0"/>
                  </a:lnTo>
                </a:path>
                <a:path w="7015480" h="418464">
                  <a:moveTo>
                    <a:pt x="5497215" y="61661"/>
                  </a:moveTo>
                  <a:lnTo>
                    <a:pt x="5497215" y="0"/>
                  </a:lnTo>
                </a:path>
                <a:path w="7015480" h="418464">
                  <a:moveTo>
                    <a:pt x="5549569" y="61661"/>
                  </a:moveTo>
                  <a:lnTo>
                    <a:pt x="5549569" y="0"/>
                  </a:lnTo>
                </a:path>
                <a:path w="7015480" h="418464">
                  <a:moveTo>
                    <a:pt x="5601923" y="61661"/>
                  </a:moveTo>
                  <a:lnTo>
                    <a:pt x="5601923" y="0"/>
                  </a:lnTo>
                </a:path>
                <a:path w="7015480" h="418464">
                  <a:moveTo>
                    <a:pt x="5654278" y="61661"/>
                  </a:moveTo>
                  <a:lnTo>
                    <a:pt x="5654278" y="0"/>
                  </a:lnTo>
                </a:path>
                <a:path w="7015480" h="418464">
                  <a:moveTo>
                    <a:pt x="5706632" y="61661"/>
                  </a:moveTo>
                  <a:lnTo>
                    <a:pt x="5706632" y="0"/>
                  </a:lnTo>
                </a:path>
                <a:path w="7015480" h="418464">
                  <a:moveTo>
                    <a:pt x="5758987" y="61661"/>
                  </a:moveTo>
                  <a:lnTo>
                    <a:pt x="5758987" y="0"/>
                  </a:lnTo>
                </a:path>
                <a:path w="7015480" h="418464">
                  <a:moveTo>
                    <a:pt x="5811341" y="61661"/>
                  </a:moveTo>
                  <a:lnTo>
                    <a:pt x="5811341" y="0"/>
                  </a:lnTo>
                </a:path>
                <a:path w="7015480" h="418464">
                  <a:moveTo>
                    <a:pt x="5863696" y="61661"/>
                  </a:moveTo>
                  <a:lnTo>
                    <a:pt x="5863696" y="0"/>
                  </a:lnTo>
                </a:path>
                <a:path w="7015480" h="418464">
                  <a:moveTo>
                    <a:pt x="5916050" y="61661"/>
                  </a:moveTo>
                  <a:lnTo>
                    <a:pt x="5916050" y="0"/>
                  </a:lnTo>
                </a:path>
                <a:path w="7015480" h="418464">
                  <a:moveTo>
                    <a:pt x="5968404" y="61661"/>
                  </a:moveTo>
                  <a:lnTo>
                    <a:pt x="5968404" y="0"/>
                  </a:lnTo>
                </a:path>
                <a:path w="7015480" h="418464">
                  <a:moveTo>
                    <a:pt x="6020759" y="61661"/>
                  </a:moveTo>
                  <a:lnTo>
                    <a:pt x="6020759" y="0"/>
                  </a:lnTo>
                </a:path>
                <a:path w="7015480" h="418464">
                  <a:moveTo>
                    <a:pt x="6073113" y="61661"/>
                  </a:moveTo>
                  <a:lnTo>
                    <a:pt x="6073113" y="0"/>
                  </a:lnTo>
                </a:path>
                <a:path w="7015480" h="418464">
                  <a:moveTo>
                    <a:pt x="6125468" y="61661"/>
                  </a:moveTo>
                  <a:lnTo>
                    <a:pt x="6125468" y="0"/>
                  </a:lnTo>
                </a:path>
                <a:path w="7015480" h="418464">
                  <a:moveTo>
                    <a:pt x="6177822" y="61661"/>
                  </a:moveTo>
                  <a:lnTo>
                    <a:pt x="6177822" y="0"/>
                  </a:lnTo>
                </a:path>
                <a:path w="7015480" h="418464">
                  <a:moveTo>
                    <a:pt x="6230177" y="61661"/>
                  </a:moveTo>
                  <a:lnTo>
                    <a:pt x="6230177" y="0"/>
                  </a:lnTo>
                </a:path>
                <a:path w="7015480" h="418464">
                  <a:moveTo>
                    <a:pt x="6282531" y="61661"/>
                  </a:moveTo>
                  <a:lnTo>
                    <a:pt x="6282531" y="0"/>
                  </a:lnTo>
                </a:path>
                <a:path w="7015480" h="418464">
                  <a:moveTo>
                    <a:pt x="6334885" y="61661"/>
                  </a:moveTo>
                  <a:lnTo>
                    <a:pt x="6334885" y="0"/>
                  </a:lnTo>
                </a:path>
                <a:path w="7015480" h="418464">
                  <a:moveTo>
                    <a:pt x="6387240" y="61661"/>
                  </a:moveTo>
                  <a:lnTo>
                    <a:pt x="6387240" y="0"/>
                  </a:lnTo>
                </a:path>
                <a:path w="7015480" h="418464">
                  <a:moveTo>
                    <a:pt x="6439594" y="61661"/>
                  </a:moveTo>
                  <a:lnTo>
                    <a:pt x="6439594" y="0"/>
                  </a:lnTo>
                </a:path>
                <a:path w="7015480" h="418464">
                  <a:moveTo>
                    <a:pt x="6491949" y="61661"/>
                  </a:moveTo>
                  <a:lnTo>
                    <a:pt x="6491949" y="0"/>
                  </a:lnTo>
                </a:path>
                <a:path w="7015480" h="418464">
                  <a:moveTo>
                    <a:pt x="6544070" y="61661"/>
                  </a:moveTo>
                  <a:lnTo>
                    <a:pt x="6544070" y="0"/>
                  </a:lnTo>
                </a:path>
                <a:path w="7015480" h="418464">
                  <a:moveTo>
                    <a:pt x="6596425" y="61661"/>
                  </a:moveTo>
                  <a:lnTo>
                    <a:pt x="6596425" y="0"/>
                  </a:lnTo>
                </a:path>
                <a:path w="7015480" h="418464">
                  <a:moveTo>
                    <a:pt x="6648779" y="61661"/>
                  </a:moveTo>
                  <a:lnTo>
                    <a:pt x="6648779" y="0"/>
                  </a:lnTo>
                </a:path>
                <a:path w="7015480" h="418464">
                  <a:moveTo>
                    <a:pt x="6701134" y="61661"/>
                  </a:moveTo>
                  <a:lnTo>
                    <a:pt x="6701134" y="0"/>
                  </a:lnTo>
                </a:path>
                <a:path w="7015480" h="418464">
                  <a:moveTo>
                    <a:pt x="6753488" y="47235"/>
                  </a:moveTo>
                  <a:lnTo>
                    <a:pt x="6753488" y="0"/>
                  </a:lnTo>
                </a:path>
                <a:path w="7015480" h="418464">
                  <a:moveTo>
                    <a:pt x="6805843" y="47235"/>
                  </a:moveTo>
                  <a:lnTo>
                    <a:pt x="6805843" y="0"/>
                  </a:lnTo>
                </a:path>
                <a:path w="7015480" h="418464">
                  <a:moveTo>
                    <a:pt x="6858197" y="47235"/>
                  </a:moveTo>
                  <a:lnTo>
                    <a:pt x="6858197" y="0"/>
                  </a:lnTo>
                </a:path>
                <a:path w="7015480" h="418464">
                  <a:moveTo>
                    <a:pt x="6910551" y="47235"/>
                  </a:moveTo>
                  <a:lnTo>
                    <a:pt x="6910551" y="0"/>
                  </a:lnTo>
                </a:path>
                <a:path w="7015480" h="418464">
                  <a:moveTo>
                    <a:pt x="6962906" y="47235"/>
                  </a:moveTo>
                  <a:lnTo>
                    <a:pt x="6962906" y="0"/>
                  </a:lnTo>
                </a:path>
                <a:path w="7015480" h="418464">
                  <a:moveTo>
                    <a:pt x="7015260" y="47235"/>
                  </a:moveTo>
                  <a:lnTo>
                    <a:pt x="7015260" y="0"/>
                  </a:lnTo>
                </a:path>
                <a:path w="7015480" h="418464">
                  <a:moveTo>
                    <a:pt x="6039839" y="150548"/>
                  </a:moveTo>
                  <a:lnTo>
                    <a:pt x="6342331" y="150548"/>
                  </a:lnTo>
                </a:path>
                <a:path w="7015480" h="418464">
                  <a:moveTo>
                    <a:pt x="6039839" y="162182"/>
                  </a:moveTo>
                  <a:lnTo>
                    <a:pt x="6342331" y="162182"/>
                  </a:lnTo>
                </a:path>
                <a:path w="7015480" h="418464">
                  <a:moveTo>
                    <a:pt x="6039839" y="173816"/>
                  </a:moveTo>
                  <a:lnTo>
                    <a:pt x="6342331" y="173816"/>
                  </a:lnTo>
                </a:path>
                <a:path w="7015480" h="418464">
                  <a:moveTo>
                    <a:pt x="6039839" y="185451"/>
                  </a:moveTo>
                  <a:lnTo>
                    <a:pt x="6342331" y="185451"/>
                  </a:lnTo>
                </a:path>
                <a:path w="7015480" h="418464">
                  <a:moveTo>
                    <a:pt x="6039839" y="197085"/>
                  </a:moveTo>
                  <a:lnTo>
                    <a:pt x="6342331" y="197085"/>
                  </a:lnTo>
                </a:path>
                <a:path w="7015480" h="418464">
                  <a:moveTo>
                    <a:pt x="6039839" y="208719"/>
                  </a:moveTo>
                  <a:lnTo>
                    <a:pt x="6342331" y="208719"/>
                  </a:lnTo>
                </a:path>
                <a:path w="7015480" h="418464">
                  <a:moveTo>
                    <a:pt x="6039839" y="220353"/>
                  </a:moveTo>
                  <a:lnTo>
                    <a:pt x="6342331" y="220353"/>
                  </a:lnTo>
                </a:path>
                <a:path w="7015480" h="418464">
                  <a:moveTo>
                    <a:pt x="6039839" y="231988"/>
                  </a:moveTo>
                  <a:lnTo>
                    <a:pt x="6342331" y="231988"/>
                  </a:lnTo>
                </a:path>
                <a:path w="7015480" h="418464">
                  <a:moveTo>
                    <a:pt x="6039839" y="243622"/>
                  </a:moveTo>
                  <a:lnTo>
                    <a:pt x="6342331" y="243622"/>
                  </a:lnTo>
                </a:path>
                <a:path w="7015480" h="418464">
                  <a:moveTo>
                    <a:pt x="6039839" y="255256"/>
                  </a:moveTo>
                  <a:lnTo>
                    <a:pt x="6342331" y="255256"/>
                  </a:lnTo>
                </a:path>
                <a:path w="7015480" h="418464">
                  <a:moveTo>
                    <a:pt x="6039839" y="266891"/>
                  </a:moveTo>
                  <a:lnTo>
                    <a:pt x="6342331" y="266891"/>
                  </a:lnTo>
                </a:path>
                <a:path w="7015480" h="418464">
                  <a:moveTo>
                    <a:pt x="6039839" y="278525"/>
                  </a:moveTo>
                  <a:lnTo>
                    <a:pt x="6342331" y="278525"/>
                  </a:lnTo>
                </a:path>
                <a:path w="7015480" h="418464">
                  <a:moveTo>
                    <a:pt x="6039839" y="290159"/>
                  </a:moveTo>
                  <a:lnTo>
                    <a:pt x="6342331" y="290159"/>
                  </a:lnTo>
                </a:path>
                <a:path w="7015480" h="418464">
                  <a:moveTo>
                    <a:pt x="6039839" y="301794"/>
                  </a:moveTo>
                  <a:lnTo>
                    <a:pt x="6342331" y="301794"/>
                  </a:lnTo>
                </a:path>
                <a:path w="7015480" h="418464">
                  <a:moveTo>
                    <a:pt x="6039839" y="313428"/>
                  </a:moveTo>
                  <a:lnTo>
                    <a:pt x="6342331" y="313428"/>
                  </a:lnTo>
                </a:path>
                <a:path w="7015480" h="418464">
                  <a:moveTo>
                    <a:pt x="6039839" y="325062"/>
                  </a:moveTo>
                  <a:lnTo>
                    <a:pt x="6342331" y="325062"/>
                  </a:lnTo>
                </a:path>
                <a:path w="7015480" h="418464">
                  <a:moveTo>
                    <a:pt x="6039839" y="336697"/>
                  </a:moveTo>
                  <a:lnTo>
                    <a:pt x="6342331" y="336697"/>
                  </a:lnTo>
                </a:path>
                <a:path w="7015480" h="418464">
                  <a:moveTo>
                    <a:pt x="6039839" y="348331"/>
                  </a:moveTo>
                  <a:lnTo>
                    <a:pt x="6342331" y="348331"/>
                  </a:lnTo>
                </a:path>
                <a:path w="7015480" h="418464">
                  <a:moveTo>
                    <a:pt x="6039839" y="359965"/>
                  </a:moveTo>
                  <a:lnTo>
                    <a:pt x="6342331" y="359965"/>
                  </a:lnTo>
                </a:path>
                <a:path w="7015480" h="418464">
                  <a:moveTo>
                    <a:pt x="6039839" y="371600"/>
                  </a:moveTo>
                  <a:lnTo>
                    <a:pt x="6342331" y="371600"/>
                  </a:lnTo>
                </a:path>
                <a:path w="7015480" h="418464">
                  <a:moveTo>
                    <a:pt x="6039839" y="383234"/>
                  </a:moveTo>
                  <a:lnTo>
                    <a:pt x="6342331" y="383234"/>
                  </a:lnTo>
                </a:path>
                <a:path w="7015480" h="418464">
                  <a:moveTo>
                    <a:pt x="6039839" y="394868"/>
                  </a:moveTo>
                  <a:lnTo>
                    <a:pt x="6342331" y="394868"/>
                  </a:lnTo>
                </a:path>
                <a:path w="7015480" h="418464">
                  <a:moveTo>
                    <a:pt x="6039839" y="406503"/>
                  </a:moveTo>
                  <a:lnTo>
                    <a:pt x="6342331" y="406503"/>
                  </a:lnTo>
                </a:path>
                <a:path w="7015480" h="418464">
                  <a:moveTo>
                    <a:pt x="6039839" y="418137"/>
                  </a:moveTo>
                  <a:lnTo>
                    <a:pt x="6342331" y="418137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8" name="object 908" descr=""/>
            <p:cNvSpPr/>
            <p:nvPr/>
          </p:nvSpPr>
          <p:spPr>
            <a:xfrm>
              <a:off x="17481956" y="4913171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4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9" name="object 909" descr=""/>
            <p:cNvSpPr/>
            <p:nvPr/>
          </p:nvSpPr>
          <p:spPr>
            <a:xfrm>
              <a:off x="17132927" y="4924805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4" h="267970">
                  <a:moveTo>
                    <a:pt x="0" y="0"/>
                  </a:moveTo>
                  <a:lnTo>
                    <a:pt x="302492" y="0"/>
                  </a:lnTo>
                </a:path>
                <a:path w="302894" h="267970">
                  <a:moveTo>
                    <a:pt x="0" y="11634"/>
                  </a:moveTo>
                  <a:lnTo>
                    <a:pt x="302492" y="11634"/>
                  </a:lnTo>
                </a:path>
                <a:path w="302894" h="267970">
                  <a:moveTo>
                    <a:pt x="0" y="23268"/>
                  </a:moveTo>
                  <a:lnTo>
                    <a:pt x="302492" y="23268"/>
                  </a:lnTo>
                </a:path>
                <a:path w="302894" h="267970">
                  <a:moveTo>
                    <a:pt x="0" y="34902"/>
                  </a:moveTo>
                  <a:lnTo>
                    <a:pt x="302492" y="34902"/>
                  </a:lnTo>
                </a:path>
                <a:path w="302894" h="267970">
                  <a:moveTo>
                    <a:pt x="0" y="46537"/>
                  </a:moveTo>
                  <a:lnTo>
                    <a:pt x="302492" y="46537"/>
                  </a:lnTo>
                </a:path>
                <a:path w="302894" h="267970">
                  <a:moveTo>
                    <a:pt x="0" y="58171"/>
                  </a:moveTo>
                  <a:lnTo>
                    <a:pt x="302492" y="58171"/>
                  </a:lnTo>
                </a:path>
                <a:path w="302894" h="267970">
                  <a:moveTo>
                    <a:pt x="0" y="69805"/>
                  </a:moveTo>
                  <a:lnTo>
                    <a:pt x="302492" y="69805"/>
                  </a:lnTo>
                </a:path>
                <a:path w="302894" h="267970">
                  <a:moveTo>
                    <a:pt x="0" y="81440"/>
                  </a:moveTo>
                  <a:lnTo>
                    <a:pt x="302492" y="81440"/>
                  </a:lnTo>
                </a:path>
                <a:path w="302894" h="267970">
                  <a:moveTo>
                    <a:pt x="0" y="93074"/>
                  </a:moveTo>
                  <a:lnTo>
                    <a:pt x="302492" y="93074"/>
                  </a:lnTo>
                </a:path>
                <a:path w="302894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4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4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4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4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4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4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4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4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4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4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4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4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4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4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0" name="object 910" descr=""/>
            <p:cNvSpPr/>
            <p:nvPr/>
          </p:nvSpPr>
          <p:spPr>
            <a:xfrm>
              <a:off x="17132927" y="4913171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4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1" name="object 911" descr=""/>
            <p:cNvSpPr/>
            <p:nvPr/>
          </p:nvSpPr>
          <p:spPr>
            <a:xfrm>
              <a:off x="16783897" y="4924805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4" h="267970">
                  <a:moveTo>
                    <a:pt x="0" y="0"/>
                  </a:moveTo>
                  <a:lnTo>
                    <a:pt x="302492" y="0"/>
                  </a:lnTo>
                </a:path>
                <a:path w="302894" h="267970">
                  <a:moveTo>
                    <a:pt x="0" y="11634"/>
                  </a:moveTo>
                  <a:lnTo>
                    <a:pt x="302492" y="11634"/>
                  </a:lnTo>
                </a:path>
                <a:path w="302894" h="267970">
                  <a:moveTo>
                    <a:pt x="0" y="23268"/>
                  </a:moveTo>
                  <a:lnTo>
                    <a:pt x="302492" y="23268"/>
                  </a:lnTo>
                </a:path>
                <a:path w="302894" h="267970">
                  <a:moveTo>
                    <a:pt x="0" y="34902"/>
                  </a:moveTo>
                  <a:lnTo>
                    <a:pt x="302492" y="34902"/>
                  </a:lnTo>
                </a:path>
                <a:path w="302894" h="267970">
                  <a:moveTo>
                    <a:pt x="0" y="46537"/>
                  </a:moveTo>
                  <a:lnTo>
                    <a:pt x="302492" y="46537"/>
                  </a:lnTo>
                </a:path>
                <a:path w="302894" h="267970">
                  <a:moveTo>
                    <a:pt x="0" y="58171"/>
                  </a:moveTo>
                  <a:lnTo>
                    <a:pt x="302492" y="58171"/>
                  </a:lnTo>
                </a:path>
                <a:path w="302894" h="267970">
                  <a:moveTo>
                    <a:pt x="0" y="69805"/>
                  </a:moveTo>
                  <a:lnTo>
                    <a:pt x="302492" y="69805"/>
                  </a:lnTo>
                </a:path>
                <a:path w="302894" h="267970">
                  <a:moveTo>
                    <a:pt x="0" y="81440"/>
                  </a:moveTo>
                  <a:lnTo>
                    <a:pt x="302492" y="81440"/>
                  </a:lnTo>
                </a:path>
                <a:path w="302894" h="267970">
                  <a:moveTo>
                    <a:pt x="0" y="93074"/>
                  </a:moveTo>
                  <a:lnTo>
                    <a:pt x="302492" y="93074"/>
                  </a:lnTo>
                </a:path>
                <a:path w="302894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4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4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4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4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4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4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4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4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4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4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4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4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4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4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2" name="object 912" descr=""/>
            <p:cNvSpPr/>
            <p:nvPr/>
          </p:nvSpPr>
          <p:spPr>
            <a:xfrm>
              <a:off x="16783897" y="4913171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4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3" name="object 913" descr=""/>
            <p:cNvSpPr/>
            <p:nvPr/>
          </p:nvSpPr>
          <p:spPr>
            <a:xfrm>
              <a:off x="16082813" y="4924805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4" h="267970">
                  <a:moveTo>
                    <a:pt x="0" y="0"/>
                  </a:moveTo>
                  <a:lnTo>
                    <a:pt x="302492" y="0"/>
                  </a:lnTo>
                </a:path>
                <a:path w="302894" h="267970">
                  <a:moveTo>
                    <a:pt x="0" y="11634"/>
                  </a:moveTo>
                  <a:lnTo>
                    <a:pt x="302492" y="11634"/>
                  </a:lnTo>
                </a:path>
                <a:path w="302894" h="267970">
                  <a:moveTo>
                    <a:pt x="0" y="23268"/>
                  </a:moveTo>
                  <a:lnTo>
                    <a:pt x="302492" y="23268"/>
                  </a:lnTo>
                </a:path>
                <a:path w="302894" h="267970">
                  <a:moveTo>
                    <a:pt x="0" y="34902"/>
                  </a:moveTo>
                  <a:lnTo>
                    <a:pt x="302492" y="34902"/>
                  </a:lnTo>
                </a:path>
                <a:path w="302894" h="267970">
                  <a:moveTo>
                    <a:pt x="0" y="46537"/>
                  </a:moveTo>
                  <a:lnTo>
                    <a:pt x="302492" y="46537"/>
                  </a:lnTo>
                </a:path>
                <a:path w="302894" h="267970">
                  <a:moveTo>
                    <a:pt x="0" y="58171"/>
                  </a:moveTo>
                  <a:lnTo>
                    <a:pt x="302492" y="58171"/>
                  </a:lnTo>
                </a:path>
                <a:path w="302894" h="267970">
                  <a:moveTo>
                    <a:pt x="0" y="69805"/>
                  </a:moveTo>
                  <a:lnTo>
                    <a:pt x="302492" y="69805"/>
                  </a:lnTo>
                </a:path>
                <a:path w="302894" h="267970">
                  <a:moveTo>
                    <a:pt x="0" y="81440"/>
                  </a:moveTo>
                  <a:lnTo>
                    <a:pt x="302492" y="81440"/>
                  </a:lnTo>
                </a:path>
                <a:path w="302894" h="267970">
                  <a:moveTo>
                    <a:pt x="0" y="93074"/>
                  </a:moveTo>
                  <a:lnTo>
                    <a:pt x="302492" y="93074"/>
                  </a:lnTo>
                </a:path>
                <a:path w="302894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4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4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4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4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4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4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4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4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4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4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4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4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4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4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4" name="object 914" descr=""/>
            <p:cNvSpPr/>
            <p:nvPr/>
          </p:nvSpPr>
          <p:spPr>
            <a:xfrm>
              <a:off x="16082813" y="4913171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4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5" name="object 915" descr=""/>
            <p:cNvSpPr/>
            <p:nvPr/>
          </p:nvSpPr>
          <p:spPr>
            <a:xfrm>
              <a:off x="15388709" y="4924805"/>
              <a:ext cx="302260" cy="267970"/>
            </a:xfrm>
            <a:custGeom>
              <a:avLst/>
              <a:gdLst/>
              <a:ahLst/>
              <a:cxnLst/>
              <a:rect l="l" t="t" r="r" b="b"/>
              <a:pathLst>
                <a:path w="302259" h="267970">
                  <a:moveTo>
                    <a:pt x="0" y="0"/>
                  </a:moveTo>
                  <a:lnTo>
                    <a:pt x="302259" y="0"/>
                  </a:lnTo>
                </a:path>
                <a:path w="302259" h="267970">
                  <a:moveTo>
                    <a:pt x="0" y="11634"/>
                  </a:moveTo>
                  <a:lnTo>
                    <a:pt x="302259" y="11634"/>
                  </a:lnTo>
                </a:path>
                <a:path w="302259" h="267970">
                  <a:moveTo>
                    <a:pt x="0" y="23268"/>
                  </a:moveTo>
                  <a:lnTo>
                    <a:pt x="302259" y="23268"/>
                  </a:lnTo>
                </a:path>
                <a:path w="302259" h="267970">
                  <a:moveTo>
                    <a:pt x="0" y="34902"/>
                  </a:moveTo>
                  <a:lnTo>
                    <a:pt x="302259" y="34902"/>
                  </a:lnTo>
                </a:path>
                <a:path w="302259" h="267970">
                  <a:moveTo>
                    <a:pt x="0" y="46537"/>
                  </a:moveTo>
                  <a:lnTo>
                    <a:pt x="302259" y="46537"/>
                  </a:lnTo>
                </a:path>
                <a:path w="302259" h="267970">
                  <a:moveTo>
                    <a:pt x="0" y="58171"/>
                  </a:moveTo>
                  <a:lnTo>
                    <a:pt x="302259" y="58171"/>
                  </a:lnTo>
                </a:path>
                <a:path w="302259" h="267970">
                  <a:moveTo>
                    <a:pt x="0" y="69805"/>
                  </a:moveTo>
                  <a:lnTo>
                    <a:pt x="302259" y="69805"/>
                  </a:lnTo>
                </a:path>
                <a:path w="302259" h="267970">
                  <a:moveTo>
                    <a:pt x="0" y="81440"/>
                  </a:moveTo>
                  <a:lnTo>
                    <a:pt x="302259" y="81440"/>
                  </a:lnTo>
                </a:path>
                <a:path w="302259" h="267970">
                  <a:moveTo>
                    <a:pt x="0" y="93074"/>
                  </a:moveTo>
                  <a:lnTo>
                    <a:pt x="302259" y="93074"/>
                  </a:lnTo>
                </a:path>
                <a:path w="302259" h="267970">
                  <a:moveTo>
                    <a:pt x="0" y="104708"/>
                  </a:moveTo>
                  <a:lnTo>
                    <a:pt x="302259" y="104708"/>
                  </a:lnTo>
                </a:path>
                <a:path w="302259" h="267970">
                  <a:moveTo>
                    <a:pt x="0" y="116343"/>
                  </a:moveTo>
                  <a:lnTo>
                    <a:pt x="302259" y="116343"/>
                  </a:lnTo>
                </a:path>
                <a:path w="302259" h="267970">
                  <a:moveTo>
                    <a:pt x="0" y="127977"/>
                  </a:moveTo>
                  <a:lnTo>
                    <a:pt x="302259" y="127977"/>
                  </a:lnTo>
                </a:path>
                <a:path w="302259" h="267970">
                  <a:moveTo>
                    <a:pt x="0" y="139611"/>
                  </a:moveTo>
                  <a:lnTo>
                    <a:pt x="302259" y="139611"/>
                  </a:lnTo>
                </a:path>
                <a:path w="302259" h="267970">
                  <a:moveTo>
                    <a:pt x="0" y="151246"/>
                  </a:moveTo>
                  <a:lnTo>
                    <a:pt x="302259" y="151246"/>
                  </a:lnTo>
                </a:path>
                <a:path w="302259" h="267970">
                  <a:moveTo>
                    <a:pt x="0" y="162880"/>
                  </a:moveTo>
                  <a:lnTo>
                    <a:pt x="302259" y="162880"/>
                  </a:lnTo>
                </a:path>
                <a:path w="302259" h="267970">
                  <a:moveTo>
                    <a:pt x="0" y="174514"/>
                  </a:moveTo>
                  <a:lnTo>
                    <a:pt x="302259" y="174514"/>
                  </a:lnTo>
                </a:path>
                <a:path w="302259" h="267970">
                  <a:moveTo>
                    <a:pt x="0" y="186149"/>
                  </a:moveTo>
                  <a:lnTo>
                    <a:pt x="302259" y="186149"/>
                  </a:lnTo>
                </a:path>
                <a:path w="302259" h="267970">
                  <a:moveTo>
                    <a:pt x="0" y="197783"/>
                  </a:moveTo>
                  <a:lnTo>
                    <a:pt x="302259" y="197783"/>
                  </a:lnTo>
                </a:path>
                <a:path w="302259" h="267970">
                  <a:moveTo>
                    <a:pt x="0" y="209417"/>
                  </a:moveTo>
                  <a:lnTo>
                    <a:pt x="302259" y="209417"/>
                  </a:lnTo>
                </a:path>
                <a:path w="302259" h="267970">
                  <a:moveTo>
                    <a:pt x="0" y="221052"/>
                  </a:moveTo>
                  <a:lnTo>
                    <a:pt x="302259" y="221052"/>
                  </a:lnTo>
                </a:path>
                <a:path w="302259" h="267970">
                  <a:moveTo>
                    <a:pt x="0" y="232686"/>
                  </a:moveTo>
                  <a:lnTo>
                    <a:pt x="302259" y="232686"/>
                  </a:lnTo>
                </a:path>
                <a:path w="302259" h="267970">
                  <a:moveTo>
                    <a:pt x="0" y="244320"/>
                  </a:moveTo>
                  <a:lnTo>
                    <a:pt x="302259" y="244320"/>
                  </a:lnTo>
                </a:path>
                <a:path w="302259" h="267970">
                  <a:moveTo>
                    <a:pt x="0" y="255954"/>
                  </a:moveTo>
                  <a:lnTo>
                    <a:pt x="302259" y="255954"/>
                  </a:lnTo>
                </a:path>
                <a:path w="302259" h="267970">
                  <a:moveTo>
                    <a:pt x="0" y="267589"/>
                  </a:moveTo>
                  <a:lnTo>
                    <a:pt x="302259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6" name="object 916" descr=""/>
            <p:cNvSpPr/>
            <p:nvPr/>
          </p:nvSpPr>
          <p:spPr>
            <a:xfrm>
              <a:off x="15388709" y="4913171"/>
              <a:ext cx="302260" cy="285115"/>
            </a:xfrm>
            <a:custGeom>
              <a:avLst/>
              <a:gdLst/>
              <a:ahLst/>
              <a:cxnLst/>
              <a:rect l="l" t="t" r="r" b="b"/>
              <a:pathLst>
                <a:path w="302259" h="285114">
                  <a:moveTo>
                    <a:pt x="0" y="285040"/>
                  </a:moveTo>
                  <a:lnTo>
                    <a:pt x="0" y="0"/>
                  </a:lnTo>
                  <a:lnTo>
                    <a:pt x="302259" y="0"/>
                  </a:lnTo>
                  <a:lnTo>
                    <a:pt x="302259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7" name="object 917" descr=""/>
            <p:cNvSpPr/>
            <p:nvPr/>
          </p:nvSpPr>
          <p:spPr>
            <a:xfrm>
              <a:off x="15039680" y="4924805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4" h="267970">
                  <a:moveTo>
                    <a:pt x="0" y="0"/>
                  </a:moveTo>
                  <a:lnTo>
                    <a:pt x="302492" y="0"/>
                  </a:lnTo>
                </a:path>
                <a:path w="302894" h="267970">
                  <a:moveTo>
                    <a:pt x="0" y="11634"/>
                  </a:moveTo>
                  <a:lnTo>
                    <a:pt x="302492" y="11634"/>
                  </a:lnTo>
                </a:path>
                <a:path w="302894" h="267970">
                  <a:moveTo>
                    <a:pt x="0" y="23268"/>
                  </a:moveTo>
                  <a:lnTo>
                    <a:pt x="302492" y="23268"/>
                  </a:lnTo>
                </a:path>
                <a:path w="302894" h="267970">
                  <a:moveTo>
                    <a:pt x="0" y="34902"/>
                  </a:moveTo>
                  <a:lnTo>
                    <a:pt x="302492" y="34902"/>
                  </a:lnTo>
                </a:path>
                <a:path w="302894" h="267970">
                  <a:moveTo>
                    <a:pt x="0" y="46537"/>
                  </a:moveTo>
                  <a:lnTo>
                    <a:pt x="302492" y="46537"/>
                  </a:lnTo>
                </a:path>
                <a:path w="302894" h="267970">
                  <a:moveTo>
                    <a:pt x="0" y="58171"/>
                  </a:moveTo>
                  <a:lnTo>
                    <a:pt x="302492" y="58171"/>
                  </a:lnTo>
                </a:path>
                <a:path w="302894" h="267970">
                  <a:moveTo>
                    <a:pt x="0" y="69805"/>
                  </a:moveTo>
                  <a:lnTo>
                    <a:pt x="302492" y="69805"/>
                  </a:lnTo>
                </a:path>
                <a:path w="302894" h="267970">
                  <a:moveTo>
                    <a:pt x="0" y="81440"/>
                  </a:moveTo>
                  <a:lnTo>
                    <a:pt x="302492" y="81440"/>
                  </a:lnTo>
                </a:path>
                <a:path w="302894" h="267970">
                  <a:moveTo>
                    <a:pt x="0" y="93074"/>
                  </a:moveTo>
                  <a:lnTo>
                    <a:pt x="302492" y="93074"/>
                  </a:lnTo>
                </a:path>
                <a:path w="302894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4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4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4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4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4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4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4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4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4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4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4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4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4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4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8" name="object 918" descr=""/>
            <p:cNvSpPr/>
            <p:nvPr/>
          </p:nvSpPr>
          <p:spPr>
            <a:xfrm>
              <a:off x="15039680" y="4913171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4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9" name="object 919" descr=""/>
            <p:cNvSpPr/>
            <p:nvPr/>
          </p:nvSpPr>
          <p:spPr>
            <a:xfrm>
              <a:off x="14341621" y="4924805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4" h="267970">
                  <a:moveTo>
                    <a:pt x="0" y="0"/>
                  </a:moveTo>
                  <a:lnTo>
                    <a:pt x="302492" y="0"/>
                  </a:lnTo>
                </a:path>
                <a:path w="302894" h="267970">
                  <a:moveTo>
                    <a:pt x="0" y="11634"/>
                  </a:moveTo>
                  <a:lnTo>
                    <a:pt x="302492" y="11634"/>
                  </a:lnTo>
                </a:path>
                <a:path w="302894" h="267970">
                  <a:moveTo>
                    <a:pt x="0" y="23268"/>
                  </a:moveTo>
                  <a:lnTo>
                    <a:pt x="302492" y="23268"/>
                  </a:lnTo>
                </a:path>
                <a:path w="302894" h="267970">
                  <a:moveTo>
                    <a:pt x="0" y="34902"/>
                  </a:moveTo>
                  <a:lnTo>
                    <a:pt x="302492" y="34902"/>
                  </a:lnTo>
                </a:path>
                <a:path w="302894" h="267970">
                  <a:moveTo>
                    <a:pt x="0" y="46537"/>
                  </a:moveTo>
                  <a:lnTo>
                    <a:pt x="302492" y="46537"/>
                  </a:lnTo>
                </a:path>
                <a:path w="302894" h="267970">
                  <a:moveTo>
                    <a:pt x="0" y="58171"/>
                  </a:moveTo>
                  <a:lnTo>
                    <a:pt x="302492" y="58171"/>
                  </a:lnTo>
                </a:path>
                <a:path w="302894" h="267970">
                  <a:moveTo>
                    <a:pt x="0" y="69805"/>
                  </a:moveTo>
                  <a:lnTo>
                    <a:pt x="302492" y="69805"/>
                  </a:lnTo>
                </a:path>
                <a:path w="302894" h="267970">
                  <a:moveTo>
                    <a:pt x="0" y="81440"/>
                  </a:moveTo>
                  <a:lnTo>
                    <a:pt x="302492" y="81440"/>
                  </a:lnTo>
                </a:path>
                <a:path w="302894" h="267970">
                  <a:moveTo>
                    <a:pt x="0" y="93074"/>
                  </a:moveTo>
                  <a:lnTo>
                    <a:pt x="302492" y="93074"/>
                  </a:lnTo>
                </a:path>
                <a:path w="302894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4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4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4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4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4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4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4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4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4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4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4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4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4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4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0" name="object 920" descr=""/>
            <p:cNvSpPr/>
            <p:nvPr/>
          </p:nvSpPr>
          <p:spPr>
            <a:xfrm>
              <a:off x="14341621" y="4913171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4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1" name="object 921" descr=""/>
            <p:cNvSpPr/>
            <p:nvPr/>
          </p:nvSpPr>
          <p:spPr>
            <a:xfrm>
              <a:off x="14690650" y="4924805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4" h="267970">
                  <a:moveTo>
                    <a:pt x="0" y="0"/>
                  </a:moveTo>
                  <a:lnTo>
                    <a:pt x="302492" y="0"/>
                  </a:lnTo>
                </a:path>
                <a:path w="302894" h="267970">
                  <a:moveTo>
                    <a:pt x="0" y="11634"/>
                  </a:moveTo>
                  <a:lnTo>
                    <a:pt x="302492" y="11634"/>
                  </a:lnTo>
                </a:path>
                <a:path w="302894" h="267970">
                  <a:moveTo>
                    <a:pt x="0" y="23268"/>
                  </a:moveTo>
                  <a:lnTo>
                    <a:pt x="302492" y="23268"/>
                  </a:lnTo>
                </a:path>
                <a:path w="302894" h="267970">
                  <a:moveTo>
                    <a:pt x="0" y="34902"/>
                  </a:moveTo>
                  <a:lnTo>
                    <a:pt x="302492" y="34902"/>
                  </a:lnTo>
                </a:path>
                <a:path w="302894" h="267970">
                  <a:moveTo>
                    <a:pt x="0" y="46537"/>
                  </a:moveTo>
                  <a:lnTo>
                    <a:pt x="302492" y="46537"/>
                  </a:lnTo>
                </a:path>
                <a:path w="302894" h="267970">
                  <a:moveTo>
                    <a:pt x="0" y="58171"/>
                  </a:moveTo>
                  <a:lnTo>
                    <a:pt x="302492" y="58171"/>
                  </a:lnTo>
                </a:path>
                <a:path w="302894" h="267970">
                  <a:moveTo>
                    <a:pt x="0" y="69805"/>
                  </a:moveTo>
                  <a:lnTo>
                    <a:pt x="302492" y="69805"/>
                  </a:lnTo>
                </a:path>
                <a:path w="302894" h="267970">
                  <a:moveTo>
                    <a:pt x="0" y="81440"/>
                  </a:moveTo>
                  <a:lnTo>
                    <a:pt x="302492" y="81440"/>
                  </a:lnTo>
                </a:path>
                <a:path w="302894" h="267970">
                  <a:moveTo>
                    <a:pt x="0" y="93074"/>
                  </a:moveTo>
                  <a:lnTo>
                    <a:pt x="302492" y="93074"/>
                  </a:lnTo>
                </a:path>
                <a:path w="302894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4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4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4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4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4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4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4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4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4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4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4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4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4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4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2" name="object 922" descr=""/>
            <p:cNvSpPr/>
            <p:nvPr/>
          </p:nvSpPr>
          <p:spPr>
            <a:xfrm>
              <a:off x="14690650" y="4913171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4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3" name="object 923" descr=""/>
            <p:cNvSpPr/>
            <p:nvPr/>
          </p:nvSpPr>
          <p:spPr>
            <a:xfrm>
              <a:off x="13991661" y="4924805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4" h="267970">
                  <a:moveTo>
                    <a:pt x="0" y="0"/>
                  </a:moveTo>
                  <a:lnTo>
                    <a:pt x="302492" y="0"/>
                  </a:lnTo>
                </a:path>
                <a:path w="302894" h="267970">
                  <a:moveTo>
                    <a:pt x="0" y="11634"/>
                  </a:moveTo>
                  <a:lnTo>
                    <a:pt x="302492" y="11634"/>
                  </a:lnTo>
                </a:path>
                <a:path w="302894" h="267970">
                  <a:moveTo>
                    <a:pt x="0" y="23268"/>
                  </a:moveTo>
                  <a:lnTo>
                    <a:pt x="302492" y="23268"/>
                  </a:lnTo>
                </a:path>
                <a:path w="302894" h="267970">
                  <a:moveTo>
                    <a:pt x="0" y="34902"/>
                  </a:moveTo>
                  <a:lnTo>
                    <a:pt x="302492" y="34902"/>
                  </a:lnTo>
                </a:path>
                <a:path w="302894" h="267970">
                  <a:moveTo>
                    <a:pt x="0" y="46537"/>
                  </a:moveTo>
                  <a:lnTo>
                    <a:pt x="302492" y="46537"/>
                  </a:lnTo>
                </a:path>
                <a:path w="302894" h="267970">
                  <a:moveTo>
                    <a:pt x="0" y="58171"/>
                  </a:moveTo>
                  <a:lnTo>
                    <a:pt x="302492" y="58171"/>
                  </a:lnTo>
                </a:path>
                <a:path w="302894" h="267970">
                  <a:moveTo>
                    <a:pt x="0" y="69805"/>
                  </a:moveTo>
                  <a:lnTo>
                    <a:pt x="302492" y="69805"/>
                  </a:lnTo>
                </a:path>
                <a:path w="302894" h="267970">
                  <a:moveTo>
                    <a:pt x="0" y="81440"/>
                  </a:moveTo>
                  <a:lnTo>
                    <a:pt x="302492" y="81440"/>
                  </a:lnTo>
                </a:path>
                <a:path w="302894" h="267970">
                  <a:moveTo>
                    <a:pt x="0" y="93074"/>
                  </a:moveTo>
                  <a:lnTo>
                    <a:pt x="302492" y="93074"/>
                  </a:lnTo>
                </a:path>
                <a:path w="302894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4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4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4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4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4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4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4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4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4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4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4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4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4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4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4" name="object 924" descr=""/>
            <p:cNvSpPr/>
            <p:nvPr/>
          </p:nvSpPr>
          <p:spPr>
            <a:xfrm>
              <a:off x="13991661" y="4913171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4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5" name="object 925" descr=""/>
            <p:cNvSpPr/>
            <p:nvPr/>
          </p:nvSpPr>
          <p:spPr>
            <a:xfrm>
              <a:off x="13643562" y="4924805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4" h="267970">
                  <a:moveTo>
                    <a:pt x="0" y="0"/>
                  </a:moveTo>
                  <a:lnTo>
                    <a:pt x="302492" y="0"/>
                  </a:lnTo>
                </a:path>
                <a:path w="302894" h="267970">
                  <a:moveTo>
                    <a:pt x="0" y="11634"/>
                  </a:moveTo>
                  <a:lnTo>
                    <a:pt x="302492" y="11634"/>
                  </a:lnTo>
                </a:path>
                <a:path w="302894" h="267970">
                  <a:moveTo>
                    <a:pt x="0" y="23268"/>
                  </a:moveTo>
                  <a:lnTo>
                    <a:pt x="302492" y="23268"/>
                  </a:lnTo>
                </a:path>
                <a:path w="302894" h="267970">
                  <a:moveTo>
                    <a:pt x="0" y="34902"/>
                  </a:moveTo>
                  <a:lnTo>
                    <a:pt x="302492" y="34902"/>
                  </a:lnTo>
                </a:path>
                <a:path w="302894" h="267970">
                  <a:moveTo>
                    <a:pt x="0" y="46537"/>
                  </a:moveTo>
                  <a:lnTo>
                    <a:pt x="302492" y="46537"/>
                  </a:lnTo>
                </a:path>
                <a:path w="302894" h="267970">
                  <a:moveTo>
                    <a:pt x="0" y="58171"/>
                  </a:moveTo>
                  <a:lnTo>
                    <a:pt x="302492" y="58171"/>
                  </a:lnTo>
                </a:path>
                <a:path w="302894" h="267970">
                  <a:moveTo>
                    <a:pt x="0" y="69805"/>
                  </a:moveTo>
                  <a:lnTo>
                    <a:pt x="302492" y="69805"/>
                  </a:lnTo>
                </a:path>
                <a:path w="302894" h="267970">
                  <a:moveTo>
                    <a:pt x="0" y="81440"/>
                  </a:moveTo>
                  <a:lnTo>
                    <a:pt x="302492" y="81440"/>
                  </a:lnTo>
                </a:path>
                <a:path w="302894" h="267970">
                  <a:moveTo>
                    <a:pt x="0" y="93074"/>
                  </a:moveTo>
                  <a:lnTo>
                    <a:pt x="302492" y="93074"/>
                  </a:lnTo>
                </a:path>
                <a:path w="302894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4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4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4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4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4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4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4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4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4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4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4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4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4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4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6" name="object 926" descr=""/>
            <p:cNvSpPr/>
            <p:nvPr/>
          </p:nvSpPr>
          <p:spPr>
            <a:xfrm>
              <a:off x="13643562" y="4913171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4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7" name="object 927" descr=""/>
            <p:cNvSpPr/>
            <p:nvPr/>
          </p:nvSpPr>
          <p:spPr>
            <a:xfrm>
              <a:off x="13294532" y="4924805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4" h="267970">
                  <a:moveTo>
                    <a:pt x="0" y="0"/>
                  </a:moveTo>
                  <a:lnTo>
                    <a:pt x="302492" y="0"/>
                  </a:lnTo>
                </a:path>
                <a:path w="302894" h="267970">
                  <a:moveTo>
                    <a:pt x="0" y="11634"/>
                  </a:moveTo>
                  <a:lnTo>
                    <a:pt x="302492" y="11634"/>
                  </a:lnTo>
                </a:path>
                <a:path w="302894" h="267970">
                  <a:moveTo>
                    <a:pt x="0" y="23268"/>
                  </a:moveTo>
                  <a:lnTo>
                    <a:pt x="302492" y="23268"/>
                  </a:lnTo>
                </a:path>
                <a:path w="302894" h="267970">
                  <a:moveTo>
                    <a:pt x="0" y="34902"/>
                  </a:moveTo>
                  <a:lnTo>
                    <a:pt x="302492" y="34902"/>
                  </a:lnTo>
                </a:path>
                <a:path w="302894" h="267970">
                  <a:moveTo>
                    <a:pt x="0" y="46537"/>
                  </a:moveTo>
                  <a:lnTo>
                    <a:pt x="302492" y="46537"/>
                  </a:lnTo>
                </a:path>
                <a:path w="302894" h="267970">
                  <a:moveTo>
                    <a:pt x="0" y="58171"/>
                  </a:moveTo>
                  <a:lnTo>
                    <a:pt x="302492" y="58171"/>
                  </a:lnTo>
                </a:path>
                <a:path w="302894" h="267970">
                  <a:moveTo>
                    <a:pt x="0" y="69805"/>
                  </a:moveTo>
                  <a:lnTo>
                    <a:pt x="302492" y="69805"/>
                  </a:lnTo>
                </a:path>
                <a:path w="302894" h="267970">
                  <a:moveTo>
                    <a:pt x="0" y="81440"/>
                  </a:moveTo>
                  <a:lnTo>
                    <a:pt x="302492" y="81440"/>
                  </a:lnTo>
                </a:path>
                <a:path w="302894" h="267970">
                  <a:moveTo>
                    <a:pt x="0" y="93074"/>
                  </a:moveTo>
                  <a:lnTo>
                    <a:pt x="302492" y="93074"/>
                  </a:lnTo>
                </a:path>
                <a:path w="302894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4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4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4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4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4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4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4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4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4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4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4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4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4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4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8" name="object 928" descr=""/>
            <p:cNvSpPr/>
            <p:nvPr/>
          </p:nvSpPr>
          <p:spPr>
            <a:xfrm>
              <a:off x="13294532" y="4913171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4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9" name="object 929" descr=""/>
            <p:cNvSpPr/>
            <p:nvPr/>
          </p:nvSpPr>
          <p:spPr>
            <a:xfrm>
              <a:off x="12945503" y="4924805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4" h="267970">
                  <a:moveTo>
                    <a:pt x="0" y="0"/>
                  </a:moveTo>
                  <a:lnTo>
                    <a:pt x="302492" y="0"/>
                  </a:lnTo>
                </a:path>
                <a:path w="302894" h="267970">
                  <a:moveTo>
                    <a:pt x="0" y="11634"/>
                  </a:moveTo>
                  <a:lnTo>
                    <a:pt x="302492" y="11634"/>
                  </a:lnTo>
                </a:path>
                <a:path w="302894" h="267970">
                  <a:moveTo>
                    <a:pt x="0" y="23268"/>
                  </a:moveTo>
                  <a:lnTo>
                    <a:pt x="302492" y="23268"/>
                  </a:lnTo>
                </a:path>
                <a:path w="302894" h="267970">
                  <a:moveTo>
                    <a:pt x="0" y="34902"/>
                  </a:moveTo>
                  <a:lnTo>
                    <a:pt x="302492" y="34902"/>
                  </a:lnTo>
                </a:path>
                <a:path w="302894" h="267970">
                  <a:moveTo>
                    <a:pt x="0" y="46537"/>
                  </a:moveTo>
                  <a:lnTo>
                    <a:pt x="302492" y="46537"/>
                  </a:lnTo>
                </a:path>
                <a:path w="302894" h="267970">
                  <a:moveTo>
                    <a:pt x="0" y="58171"/>
                  </a:moveTo>
                  <a:lnTo>
                    <a:pt x="302492" y="58171"/>
                  </a:lnTo>
                </a:path>
                <a:path w="302894" h="267970">
                  <a:moveTo>
                    <a:pt x="0" y="69805"/>
                  </a:moveTo>
                  <a:lnTo>
                    <a:pt x="302492" y="69805"/>
                  </a:lnTo>
                </a:path>
                <a:path w="302894" h="267970">
                  <a:moveTo>
                    <a:pt x="0" y="81440"/>
                  </a:moveTo>
                  <a:lnTo>
                    <a:pt x="302492" y="81440"/>
                  </a:lnTo>
                </a:path>
                <a:path w="302894" h="267970">
                  <a:moveTo>
                    <a:pt x="0" y="93074"/>
                  </a:moveTo>
                  <a:lnTo>
                    <a:pt x="302492" y="93074"/>
                  </a:lnTo>
                </a:path>
                <a:path w="302894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4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4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4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4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4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4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4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4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4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4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4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4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4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4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0" name="object 930" descr=""/>
            <p:cNvSpPr/>
            <p:nvPr/>
          </p:nvSpPr>
          <p:spPr>
            <a:xfrm>
              <a:off x="12945503" y="4913171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4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1" name="object 931" descr=""/>
            <p:cNvSpPr/>
            <p:nvPr/>
          </p:nvSpPr>
          <p:spPr>
            <a:xfrm>
              <a:off x="12596473" y="4924805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2" name="object 932" descr=""/>
            <p:cNvSpPr/>
            <p:nvPr/>
          </p:nvSpPr>
          <p:spPr>
            <a:xfrm>
              <a:off x="12596473" y="4913171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3" name="object 933" descr=""/>
            <p:cNvSpPr/>
            <p:nvPr/>
          </p:nvSpPr>
          <p:spPr>
            <a:xfrm>
              <a:off x="12072929" y="4924805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4" name="object 934" descr=""/>
            <p:cNvSpPr/>
            <p:nvPr/>
          </p:nvSpPr>
          <p:spPr>
            <a:xfrm>
              <a:off x="12072929" y="4913171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5" name="object 935" descr=""/>
            <p:cNvSpPr/>
            <p:nvPr/>
          </p:nvSpPr>
          <p:spPr>
            <a:xfrm>
              <a:off x="11828608" y="4924805"/>
              <a:ext cx="198120" cy="267970"/>
            </a:xfrm>
            <a:custGeom>
              <a:avLst/>
              <a:gdLst/>
              <a:ahLst/>
              <a:cxnLst/>
              <a:rect l="l" t="t" r="r" b="b"/>
              <a:pathLst>
                <a:path w="198120" h="267970">
                  <a:moveTo>
                    <a:pt x="0" y="0"/>
                  </a:moveTo>
                  <a:lnTo>
                    <a:pt x="197783" y="0"/>
                  </a:lnTo>
                </a:path>
                <a:path w="198120" h="267970">
                  <a:moveTo>
                    <a:pt x="0" y="11634"/>
                  </a:moveTo>
                  <a:lnTo>
                    <a:pt x="197783" y="11634"/>
                  </a:lnTo>
                </a:path>
                <a:path w="198120" h="267970">
                  <a:moveTo>
                    <a:pt x="0" y="23268"/>
                  </a:moveTo>
                  <a:lnTo>
                    <a:pt x="197783" y="23268"/>
                  </a:lnTo>
                </a:path>
                <a:path w="198120" h="267970">
                  <a:moveTo>
                    <a:pt x="0" y="34902"/>
                  </a:moveTo>
                  <a:lnTo>
                    <a:pt x="197783" y="34902"/>
                  </a:lnTo>
                </a:path>
                <a:path w="198120" h="267970">
                  <a:moveTo>
                    <a:pt x="0" y="46537"/>
                  </a:moveTo>
                  <a:lnTo>
                    <a:pt x="197783" y="46537"/>
                  </a:lnTo>
                </a:path>
                <a:path w="198120" h="267970">
                  <a:moveTo>
                    <a:pt x="0" y="58171"/>
                  </a:moveTo>
                  <a:lnTo>
                    <a:pt x="197783" y="58171"/>
                  </a:lnTo>
                </a:path>
                <a:path w="198120" h="267970">
                  <a:moveTo>
                    <a:pt x="0" y="69805"/>
                  </a:moveTo>
                  <a:lnTo>
                    <a:pt x="197783" y="69805"/>
                  </a:lnTo>
                </a:path>
                <a:path w="198120" h="267970">
                  <a:moveTo>
                    <a:pt x="0" y="81440"/>
                  </a:moveTo>
                  <a:lnTo>
                    <a:pt x="197783" y="81440"/>
                  </a:lnTo>
                </a:path>
                <a:path w="198120" h="267970">
                  <a:moveTo>
                    <a:pt x="0" y="93074"/>
                  </a:moveTo>
                  <a:lnTo>
                    <a:pt x="197783" y="93074"/>
                  </a:lnTo>
                </a:path>
                <a:path w="198120" h="267970">
                  <a:moveTo>
                    <a:pt x="0" y="104708"/>
                  </a:moveTo>
                  <a:lnTo>
                    <a:pt x="197783" y="104708"/>
                  </a:lnTo>
                </a:path>
                <a:path w="198120" h="267970">
                  <a:moveTo>
                    <a:pt x="0" y="116343"/>
                  </a:moveTo>
                  <a:lnTo>
                    <a:pt x="197783" y="116343"/>
                  </a:lnTo>
                </a:path>
                <a:path w="198120" h="267970">
                  <a:moveTo>
                    <a:pt x="0" y="127977"/>
                  </a:moveTo>
                  <a:lnTo>
                    <a:pt x="197783" y="127977"/>
                  </a:lnTo>
                </a:path>
                <a:path w="198120" h="267970">
                  <a:moveTo>
                    <a:pt x="0" y="139611"/>
                  </a:moveTo>
                  <a:lnTo>
                    <a:pt x="197783" y="139611"/>
                  </a:lnTo>
                </a:path>
                <a:path w="198120" h="267970">
                  <a:moveTo>
                    <a:pt x="0" y="151246"/>
                  </a:moveTo>
                  <a:lnTo>
                    <a:pt x="197783" y="151246"/>
                  </a:lnTo>
                </a:path>
                <a:path w="198120" h="267970">
                  <a:moveTo>
                    <a:pt x="0" y="162880"/>
                  </a:moveTo>
                  <a:lnTo>
                    <a:pt x="197783" y="162880"/>
                  </a:lnTo>
                </a:path>
                <a:path w="198120" h="267970">
                  <a:moveTo>
                    <a:pt x="0" y="174514"/>
                  </a:moveTo>
                  <a:lnTo>
                    <a:pt x="197783" y="174514"/>
                  </a:lnTo>
                </a:path>
                <a:path w="198120" h="267970">
                  <a:moveTo>
                    <a:pt x="0" y="186149"/>
                  </a:moveTo>
                  <a:lnTo>
                    <a:pt x="197783" y="186149"/>
                  </a:lnTo>
                </a:path>
                <a:path w="198120" h="267970">
                  <a:moveTo>
                    <a:pt x="0" y="197783"/>
                  </a:moveTo>
                  <a:lnTo>
                    <a:pt x="197783" y="197783"/>
                  </a:lnTo>
                </a:path>
                <a:path w="198120" h="267970">
                  <a:moveTo>
                    <a:pt x="0" y="209417"/>
                  </a:moveTo>
                  <a:lnTo>
                    <a:pt x="197783" y="209417"/>
                  </a:lnTo>
                </a:path>
                <a:path w="198120" h="267970">
                  <a:moveTo>
                    <a:pt x="0" y="221052"/>
                  </a:moveTo>
                  <a:lnTo>
                    <a:pt x="197783" y="221052"/>
                  </a:lnTo>
                </a:path>
                <a:path w="198120" h="267970">
                  <a:moveTo>
                    <a:pt x="0" y="232686"/>
                  </a:moveTo>
                  <a:lnTo>
                    <a:pt x="197783" y="232686"/>
                  </a:lnTo>
                </a:path>
                <a:path w="198120" h="267970">
                  <a:moveTo>
                    <a:pt x="0" y="244320"/>
                  </a:moveTo>
                  <a:lnTo>
                    <a:pt x="197783" y="244320"/>
                  </a:lnTo>
                </a:path>
                <a:path w="198120" h="267970">
                  <a:moveTo>
                    <a:pt x="0" y="255954"/>
                  </a:moveTo>
                  <a:lnTo>
                    <a:pt x="197783" y="255954"/>
                  </a:lnTo>
                </a:path>
                <a:path w="198120" h="267970">
                  <a:moveTo>
                    <a:pt x="0" y="267589"/>
                  </a:moveTo>
                  <a:lnTo>
                    <a:pt x="197783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6" name="object 936" descr=""/>
            <p:cNvSpPr/>
            <p:nvPr/>
          </p:nvSpPr>
          <p:spPr>
            <a:xfrm>
              <a:off x="11828608" y="4913171"/>
              <a:ext cx="198120" cy="285115"/>
            </a:xfrm>
            <a:custGeom>
              <a:avLst/>
              <a:gdLst/>
              <a:ahLst/>
              <a:cxnLst/>
              <a:rect l="l" t="t" r="r" b="b"/>
              <a:pathLst>
                <a:path w="198120" h="285114">
                  <a:moveTo>
                    <a:pt x="0" y="285040"/>
                  </a:moveTo>
                  <a:lnTo>
                    <a:pt x="0" y="0"/>
                  </a:lnTo>
                  <a:lnTo>
                    <a:pt x="197783" y="0"/>
                  </a:lnTo>
                  <a:lnTo>
                    <a:pt x="197783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7" name="object 937" descr=""/>
            <p:cNvSpPr/>
            <p:nvPr/>
          </p:nvSpPr>
          <p:spPr>
            <a:xfrm>
              <a:off x="17831218" y="4924805"/>
              <a:ext cx="233045" cy="267970"/>
            </a:xfrm>
            <a:custGeom>
              <a:avLst/>
              <a:gdLst/>
              <a:ahLst/>
              <a:cxnLst/>
              <a:rect l="l" t="t" r="r" b="b"/>
              <a:pathLst>
                <a:path w="233044" h="267970">
                  <a:moveTo>
                    <a:pt x="0" y="0"/>
                  </a:moveTo>
                  <a:lnTo>
                    <a:pt x="232686" y="0"/>
                  </a:lnTo>
                </a:path>
                <a:path w="233044" h="267970">
                  <a:moveTo>
                    <a:pt x="0" y="11634"/>
                  </a:moveTo>
                  <a:lnTo>
                    <a:pt x="232686" y="11634"/>
                  </a:lnTo>
                </a:path>
                <a:path w="233044" h="267970">
                  <a:moveTo>
                    <a:pt x="0" y="23268"/>
                  </a:moveTo>
                  <a:lnTo>
                    <a:pt x="232686" y="23268"/>
                  </a:lnTo>
                </a:path>
                <a:path w="233044" h="267970">
                  <a:moveTo>
                    <a:pt x="0" y="34902"/>
                  </a:moveTo>
                  <a:lnTo>
                    <a:pt x="232686" y="34902"/>
                  </a:lnTo>
                </a:path>
                <a:path w="233044" h="267970">
                  <a:moveTo>
                    <a:pt x="0" y="46537"/>
                  </a:moveTo>
                  <a:lnTo>
                    <a:pt x="232686" y="46537"/>
                  </a:lnTo>
                </a:path>
                <a:path w="233044" h="267970">
                  <a:moveTo>
                    <a:pt x="0" y="58171"/>
                  </a:moveTo>
                  <a:lnTo>
                    <a:pt x="232686" y="58171"/>
                  </a:lnTo>
                </a:path>
                <a:path w="233044" h="267970">
                  <a:moveTo>
                    <a:pt x="0" y="69805"/>
                  </a:moveTo>
                  <a:lnTo>
                    <a:pt x="232686" y="69805"/>
                  </a:lnTo>
                </a:path>
                <a:path w="233044" h="267970">
                  <a:moveTo>
                    <a:pt x="0" y="81440"/>
                  </a:moveTo>
                  <a:lnTo>
                    <a:pt x="232686" y="81440"/>
                  </a:lnTo>
                </a:path>
                <a:path w="233044" h="267970">
                  <a:moveTo>
                    <a:pt x="0" y="93074"/>
                  </a:moveTo>
                  <a:lnTo>
                    <a:pt x="232686" y="93074"/>
                  </a:lnTo>
                </a:path>
                <a:path w="233044" h="267970">
                  <a:moveTo>
                    <a:pt x="0" y="104708"/>
                  </a:moveTo>
                  <a:lnTo>
                    <a:pt x="232686" y="104708"/>
                  </a:lnTo>
                </a:path>
                <a:path w="233044" h="267970">
                  <a:moveTo>
                    <a:pt x="0" y="116343"/>
                  </a:moveTo>
                  <a:lnTo>
                    <a:pt x="232686" y="116343"/>
                  </a:lnTo>
                </a:path>
                <a:path w="233044" h="267970">
                  <a:moveTo>
                    <a:pt x="0" y="127977"/>
                  </a:moveTo>
                  <a:lnTo>
                    <a:pt x="232686" y="127977"/>
                  </a:lnTo>
                </a:path>
                <a:path w="233044" h="267970">
                  <a:moveTo>
                    <a:pt x="0" y="139611"/>
                  </a:moveTo>
                  <a:lnTo>
                    <a:pt x="232686" y="139611"/>
                  </a:lnTo>
                </a:path>
                <a:path w="233044" h="267970">
                  <a:moveTo>
                    <a:pt x="0" y="151246"/>
                  </a:moveTo>
                  <a:lnTo>
                    <a:pt x="232686" y="151246"/>
                  </a:lnTo>
                </a:path>
                <a:path w="233044" h="267970">
                  <a:moveTo>
                    <a:pt x="0" y="162880"/>
                  </a:moveTo>
                  <a:lnTo>
                    <a:pt x="232686" y="162880"/>
                  </a:lnTo>
                </a:path>
                <a:path w="233044" h="267970">
                  <a:moveTo>
                    <a:pt x="0" y="174514"/>
                  </a:moveTo>
                  <a:lnTo>
                    <a:pt x="232686" y="174514"/>
                  </a:lnTo>
                </a:path>
                <a:path w="233044" h="267970">
                  <a:moveTo>
                    <a:pt x="0" y="186149"/>
                  </a:moveTo>
                  <a:lnTo>
                    <a:pt x="232686" y="186149"/>
                  </a:lnTo>
                </a:path>
                <a:path w="233044" h="267970">
                  <a:moveTo>
                    <a:pt x="0" y="197783"/>
                  </a:moveTo>
                  <a:lnTo>
                    <a:pt x="232686" y="197783"/>
                  </a:lnTo>
                </a:path>
                <a:path w="233044" h="267970">
                  <a:moveTo>
                    <a:pt x="0" y="209417"/>
                  </a:moveTo>
                  <a:lnTo>
                    <a:pt x="232686" y="209417"/>
                  </a:lnTo>
                </a:path>
                <a:path w="233044" h="267970">
                  <a:moveTo>
                    <a:pt x="0" y="221052"/>
                  </a:moveTo>
                  <a:lnTo>
                    <a:pt x="232686" y="221052"/>
                  </a:lnTo>
                </a:path>
                <a:path w="233044" h="267970">
                  <a:moveTo>
                    <a:pt x="0" y="232686"/>
                  </a:moveTo>
                  <a:lnTo>
                    <a:pt x="232686" y="232686"/>
                  </a:lnTo>
                </a:path>
                <a:path w="233044" h="267970">
                  <a:moveTo>
                    <a:pt x="0" y="244320"/>
                  </a:moveTo>
                  <a:lnTo>
                    <a:pt x="232686" y="244320"/>
                  </a:lnTo>
                </a:path>
                <a:path w="233044" h="267970">
                  <a:moveTo>
                    <a:pt x="0" y="255954"/>
                  </a:moveTo>
                  <a:lnTo>
                    <a:pt x="232686" y="255954"/>
                  </a:lnTo>
                </a:path>
                <a:path w="233044" h="267970">
                  <a:moveTo>
                    <a:pt x="0" y="267589"/>
                  </a:moveTo>
                  <a:lnTo>
                    <a:pt x="232686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8" name="object 938" descr=""/>
            <p:cNvSpPr/>
            <p:nvPr/>
          </p:nvSpPr>
          <p:spPr>
            <a:xfrm>
              <a:off x="17831218" y="4913171"/>
              <a:ext cx="233045" cy="285115"/>
            </a:xfrm>
            <a:custGeom>
              <a:avLst/>
              <a:gdLst/>
              <a:ahLst/>
              <a:cxnLst/>
              <a:rect l="l" t="t" r="r" b="b"/>
              <a:pathLst>
                <a:path w="233044" h="285114">
                  <a:moveTo>
                    <a:pt x="0" y="285040"/>
                  </a:moveTo>
                  <a:lnTo>
                    <a:pt x="0" y="0"/>
                  </a:lnTo>
                  <a:lnTo>
                    <a:pt x="232686" y="0"/>
                  </a:lnTo>
                  <a:lnTo>
                    <a:pt x="232686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9" name="object 939" descr=""/>
            <p:cNvSpPr/>
            <p:nvPr/>
          </p:nvSpPr>
          <p:spPr>
            <a:xfrm>
              <a:off x="15733783" y="4924805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4" h="267970">
                  <a:moveTo>
                    <a:pt x="0" y="0"/>
                  </a:moveTo>
                  <a:lnTo>
                    <a:pt x="302492" y="0"/>
                  </a:lnTo>
                </a:path>
                <a:path w="302894" h="267970">
                  <a:moveTo>
                    <a:pt x="0" y="11634"/>
                  </a:moveTo>
                  <a:lnTo>
                    <a:pt x="302492" y="11634"/>
                  </a:lnTo>
                </a:path>
                <a:path w="302894" h="267970">
                  <a:moveTo>
                    <a:pt x="0" y="23268"/>
                  </a:moveTo>
                  <a:lnTo>
                    <a:pt x="302492" y="23268"/>
                  </a:lnTo>
                </a:path>
                <a:path w="302894" h="267970">
                  <a:moveTo>
                    <a:pt x="0" y="34902"/>
                  </a:moveTo>
                  <a:lnTo>
                    <a:pt x="302492" y="34902"/>
                  </a:lnTo>
                </a:path>
                <a:path w="302894" h="267970">
                  <a:moveTo>
                    <a:pt x="0" y="46537"/>
                  </a:moveTo>
                  <a:lnTo>
                    <a:pt x="302492" y="46537"/>
                  </a:lnTo>
                </a:path>
                <a:path w="302894" h="267970">
                  <a:moveTo>
                    <a:pt x="0" y="58171"/>
                  </a:moveTo>
                  <a:lnTo>
                    <a:pt x="302492" y="58171"/>
                  </a:lnTo>
                </a:path>
                <a:path w="302894" h="267970">
                  <a:moveTo>
                    <a:pt x="0" y="69805"/>
                  </a:moveTo>
                  <a:lnTo>
                    <a:pt x="302492" y="69805"/>
                  </a:lnTo>
                </a:path>
                <a:path w="302894" h="267970">
                  <a:moveTo>
                    <a:pt x="0" y="81440"/>
                  </a:moveTo>
                  <a:lnTo>
                    <a:pt x="302492" y="81440"/>
                  </a:lnTo>
                </a:path>
                <a:path w="302894" h="267970">
                  <a:moveTo>
                    <a:pt x="0" y="93074"/>
                  </a:moveTo>
                  <a:lnTo>
                    <a:pt x="302492" y="93074"/>
                  </a:lnTo>
                </a:path>
                <a:path w="302894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4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4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4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4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4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4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4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4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4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4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4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4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4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4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0" name="object 940" descr=""/>
            <p:cNvSpPr/>
            <p:nvPr/>
          </p:nvSpPr>
          <p:spPr>
            <a:xfrm>
              <a:off x="15733783" y="4913171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4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41" name="object 94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893063" y="4576706"/>
              <a:ext cx="84465" cy="139379"/>
            </a:xfrm>
            <a:prstGeom prst="rect">
              <a:avLst/>
            </a:prstGeom>
          </p:spPr>
        </p:pic>
        <p:sp>
          <p:nvSpPr>
            <p:cNvPr id="942" name="object 942" descr=""/>
            <p:cNvSpPr/>
            <p:nvPr/>
          </p:nvSpPr>
          <p:spPr>
            <a:xfrm>
              <a:off x="11484698" y="4719808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3" name="object 943" descr=""/>
            <p:cNvSpPr/>
            <p:nvPr/>
          </p:nvSpPr>
          <p:spPr>
            <a:xfrm>
              <a:off x="11447468" y="4744240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37229" y="33972"/>
                  </a:moveTo>
                  <a:lnTo>
                    <a:pt x="74459" y="7911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29" h="34289">
                  <a:moveTo>
                    <a:pt x="0" y="7911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7911"/>
                  </a:lnTo>
                  <a:close/>
                </a:path>
                <a:path w="74929" h="34289">
                  <a:moveTo>
                    <a:pt x="0" y="7911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7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4" name="object 944" descr=""/>
            <p:cNvSpPr/>
            <p:nvPr/>
          </p:nvSpPr>
          <p:spPr>
            <a:xfrm>
              <a:off x="11447468" y="4744240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5584" y="0"/>
                  </a:moveTo>
                  <a:lnTo>
                    <a:pt x="0" y="7911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29" h="34289">
                  <a:moveTo>
                    <a:pt x="0" y="7911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7911"/>
                  </a:lnTo>
                  <a:close/>
                </a:path>
                <a:path w="74929" h="34289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29" h="34289">
                  <a:moveTo>
                    <a:pt x="37229" y="33972"/>
                  </a:moveTo>
                  <a:lnTo>
                    <a:pt x="68875" y="0"/>
                  </a:lnTo>
                  <a:lnTo>
                    <a:pt x="74459" y="7911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5" name="object 945" descr=""/>
            <p:cNvSpPr/>
            <p:nvPr/>
          </p:nvSpPr>
          <p:spPr>
            <a:xfrm>
              <a:off x="11484698" y="4646279"/>
              <a:ext cx="525145" cy="73660"/>
            </a:xfrm>
            <a:custGeom>
              <a:avLst/>
              <a:gdLst/>
              <a:ahLst/>
              <a:cxnLst/>
              <a:rect l="l" t="t" r="r" b="b"/>
              <a:pathLst>
                <a:path w="525145" h="73660">
                  <a:moveTo>
                    <a:pt x="0" y="73528"/>
                  </a:moveTo>
                  <a:lnTo>
                    <a:pt x="0" y="0"/>
                  </a:lnTo>
                  <a:lnTo>
                    <a:pt x="5247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46" name="object 946" descr=""/>
          <p:cNvSpPr txBox="1"/>
          <p:nvPr/>
        </p:nvSpPr>
        <p:spPr>
          <a:xfrm>
            <a:off x="11492475" y="4545319"/>
            <a:ext cx="24066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+12-</a:t>
            </a:r>
            <a:r>
              <a:rPr dirty="0" sz="550" spc="-25">
                <a:latin typeface="Arial"/>
                <a:cs typeface="Arial"/>
              </a:rPr>
              <a:t>2"</a:t>
            </a:r>
            <a:endParaRPr sz="550">
              <a:latin typeface="Arial"/>
              <a:cs typeface="Arial"/>
            </a:endParaRPr>
          </a:p>
        </p:txBody>
      </p:sp>
      <p:sp>
        <p:nvSpPr>
          <p:cNvPr id="947" name="object 947" descr=""/>
          <p:cNvSpPr txBox="1"/>
          <p:nvPr/>
        </p:nvSpPr>
        <p:spPr>
          <a:xfrm>
            <a:off x="11494802" y="4633041"/>
            <a:ext cx="39941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10">
                <a:latin typeface="Arial"/>
                <a:cs typeface="Arial"/>
              </a:rPr>
              <a:t>T.O.RIDGE</a:t>
            </a:r>
            <a:endParaRPr sz="550">
              <a:latin typeface="Arial"/>
              <a:cs typeface="Arial"/>
            </a:endParaRPr>
          </a:p>
        </p:txBody>
      </p:sp>
      <p:sp>
        <p:nvSpPr>
          <p:cNvPr id="948" name="object 948" descr=""/>
          <p:cNvSpPr/>
          <p:nvPr/>
        </p:nvSpPr>
        <p:spPr>
          <a:xfrm>
            <a:off x="18200259" y="4409172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139611"/>
                </a:moveTo>
                <a:lnTo>
                  <a:pt x="139611" y="139611"/>
                </a:lnTo>
                <a:lnTo>
                  <a:pt x="139611" y="0"/>
                </a:lnTo>
                <a:lnTo>
                  <a:pt x="0" y="0"/>
                </a:lnTo>
                <a:lnTo>
                  <a:pt x="0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9" name="object 949" descr=""/>
          <p:cNvSpPr txBox="1"/>
          <p:nvPr/>
        </p:nvSpPr>
        <p:spPr>
          <a:xfrm>
            <a:off x="18237587" y="4417341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950" name="object 950" descr=""/>
          <p:cNvGrpSpPr/>
          <p:nvPr/>
        </p:nvGrpSpPr>
        <p:grpSpPr>
          <a:xfrm>
            <a:off x="17885771" y="4406949"/>
            <a:ext cx="421640" cy="575310"/>
            <a:chOff x="17885771" y="4406949"/>
            <a:chExt cx="421640" cy="575310"/>
          </a:xfrm>
        </p:grpSpPr>
        <p:sp>
          <p:nvSpPr>
            <p:cNvPr id="951" name="object 951" descr=""/>
            <p:cNvSpPr/>
            <p:nvPr/>
          </p:nvSpPr>
          <p:spPr>
            <a:xfrm>
              <a:off x="18270065" y="4923642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2" name="object 952" descr=""/>
            <p:cNvSpPr/>
            <p:nvPr/>
          </p:nvSpPr>
          <p:spPr>
            <a:xfrm>
              <a:off x="18232602" y="4947841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89">
                  <a:moveTo>
                    <a:pt x="37462" y="33972"/>
                  </a:moveTo>
                  <a:lnTo>
                    <a:pt x="74692" y="8144"/>
                  </a:lnTo>
                  <a:lnTo>
                    <a:pt x="69107" y="0"/>
                  </a:lnTo>
                  <a:lnTo>
                    <a:pt x="37462" y="33972"/>
                  </a:lnTo>
                  <a:close/>
                </a:path>
                <a:path w="74930" h="34289">
                  <a:moveTo>
                    <a:pt x="0" y="8144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2105"/>
                  </a:lnTo>
                  <a:lnTo>
                    <a:pt x="0" y="8144"/>
                  </a:lnTo>
                  <a:close/>
                </a:path>
                <a:path w="74930" h="34289">
                  <a:moveTo>
                    <a:pt x="0" y="8144"/>
                  </a:moveTo>
                  <a:lnTo>
                    <a:pt x="37462" y="22105"/>
                  </a:lnTo>
                  <a:lnTo>
                    <a:pt x="5817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3" name="object 953" descr=""/>
            <p:cNvSpPr/>
            <p:nvPr/>
          </p:nvSpPr>
          <p:spPr>
            <a:xfrm>
              <a:off x="18232602" y="4947841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89">
                  <a:moveTo>
                    <a:pt x="5817" y="0"/>
                  </a:moveTo>
                  <a:lnTo>
                    <a:pt x="0" y="8144"/>
                  </a:lnTo>
                  <a:lnTo>
                    <a:pt x="37462" y="22105"/>
                  </a:lnTo>
                  <a:lnTo>
                    <a:pt x="5817" y="0"/>
                  </a:lnTo>
                  <a:close/>
                </a:path>
                <a:path w="74930" h="34289">
                  <a:moveTo>
                    <a:pt x="0" y="8144"/>
                  </a:moveTo>
                  <a:lnTo>
                    <a:pt x="37462" y="22105"/>
                  </a:lnTo>
                  <a:lnTo>
                    <a:pt x="37462" y="33972"/>
                  </a:lnTo>
                  <a:lnTo>
                    <a:pt x="0" y="8144"/>
                  </a:lnTo>
                  <a:close/>
                </a:path>
                <a:path w="74930" h="34289">
                  <a:moveTo>
                    <a:pt x="37462" y="22105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2105"/>
                  </a:lnTo>
                  <a:close/>
                </a:path>
                <a:path w="74930" h="34289">
                  <a:moveTo>
                    <a:pt x="37462" y="33972"/>
                  </a:moveTo>
                  <a:lnTo>
                    <a:pt x="69107" y="0"/>
                  </a:lnTo>
                  <a:lnTo>
                    <a:pt x="74692" y="8144"/>
                  </a:lnTo>
                  <a:lnTo>
                    <a:pt x="37462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4" name="object 954" descr=""/>
            <p:cNvSpPr/>
            <p:nvPr/>
          </p:nvSpPr>
          <p:spPr>
            <a:xfrm>
              <a:off x="18270065" y="4548784"/>
              <a:ext cx="0" cy="375285"/>
            </a:xfrm>
            <a:custGeom>
              <a:avLst/>
              <a:gdLst/>
              <a:ahLst/>
              <a:cxnLst/>
              <a:rect l="l" t="t" r="r" b="b"/>
              <a:pathLst>
                <a:path w="0" h="375285">
                  <a:moveTo>
                    <a:pt x="0" y="374857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5" name="object 955" descr=""/>
            <p:cNvSpPr/>
            <p:nvPr/>
          </p:nvSpPr>
          <p:spPr>
            <a:xfrm>
              <a:off x="17887994" y="4409172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56" name="object 956" descr=""/>
          <p:cNvSpPr txBox="1"/>
          <p:nvPr/>
        </p:nvSpPr>
        <p:spPr>
          <a:xfrm>
            <a:off x="17925321" y="4417341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2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957" name="object 957" descr=""/>
          <p:cNvGrpSpPr/>
          <p:nvPr/>
        </p:nvGrpSpPr>
        <p:grpSpPr>
          <a:xfrm>
            <a:off x="17640985" y="4406949"/>
            <a:ext cx="354330" cy="373380"/>
            <a:chOff x="17640985" y="4406949"/>
            <a:chExt cx="354330" cy="373380"/>
          </a:xfrm>
        </p:grpSpPr>
        <p:sp>
          <p:nvSpPr>
            <p:cNvPr id="958" name="object 958" descr=""/>
            <p:cNvSpPr/>
            <p:nvPr/>
          </p:nvSpPr>
          <p:spPr>
            <a:xfrm>
              <a:off x="17957799" y="4721902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9" name="object 959" descr=""/>
            <p:cNvSpPr/>
            <p:nvPr/>
          </p:nvSpPr>
          <p:spPr>
            <a:xfrm>
              <a:off x="17920337" y="4746102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89">
                  <a:moveTo>
                    <a:pt x="37462" y="33972"/>
                  </a:moveTo>
                  <a:lnTo>
                    <a:pt x="74692" y="8144"/>
                  </a:lnTo>
                  <a:lnTo>
                    <a:pt x="69107" y="0"/>
                  </a:lnTo>
                  <a:lnTo>
                    <a:pt x="37462" y="33972"/>
                  </a:lnTo>
                  <a:close/>
                </a:path>
                <a:path w="74930" h="34289">
                  <a:moveTo>
                    <a:pt x="0" y="8144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2105"/>
                  </a:lnTo>
                  <a:lnTo>
                    <a:pt x="0" y="8144"/>
                  </a:lnTo>
                  <a:close/>
                </a:path>
                <a:path w="74930" h="34289">
                  <a:moveTo>
                    <a:pt x="0" y="8144"/>
                  </a:moveTo>
                  <a:lnTo>
                    <a:pt x="37462" y="22105"/>
                  </a:lnTo>
                  <a:lnTo>
                    <a:pt x="5817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0" name="object 960" descr=""/>
            <p:cNvSpPr/>
            <p:nvPr/>
          </p:nvSpPr>
          <p:spPr>
            <a:xfrm>
              <a:off x="17920337" y="4746102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89">
                  <a:moveTo>
                    <a:pt x="5817" y="0"/>
                  </a:moveTo>
                  <a:lnTo>
                    <a:pt x="0" y="8144"/>
                  </a:lnTo>
                  <a:lnTo>
                    <a:pt x="37462" y="22105"/>
                  </a:lnTo>
                  <a:lnTo>
                    <a:pt x="5817" y="0"/>
                  </a:lnTo>
                  <a:close/>
                </a:path>
                <a:path w="74930" h="34289">
                  <a:moveTo>
                    <a:pt x="0" y="8144"/>
                  </a:moveTo>
                  <a:lnTo>
                    <a:pt x="37462" y="22105"/>
                  </a:lnTo>
                  <a:lnTo>
                    <a:pt x="37462" y="33972"/>
                  </a:lnTo>
                  <a:lnTo>
                    <a:pt x="0" y="8144"/>
                  </a:lnTo>
                  <a:close/>
                </a:path>
                <a:path w="74930" h="34289">
                  <a:moveTo>
                    <a:pt x="37462" y="22105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2105"/>
                  </a:lnTo>
                  <a:close/>
                </a:path>
                <a:path w="74930" h="34289">
                  <a:moveTo>
                    <a:pt x="37462" y="33972"/>
                  </a:moveTo>
                  <a:lnTo>
                    <a:pt x="69107" y="0"/>
                  </a:lnTo>
                  <a:lnTo>
                    <a:pt x="74692" y="8144"/>
                  </a:lnTo>
                  <a:lnTo>
                    <a:pt x="37462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1" name="object 961" descr=""/>
            <p:cNvSpPr/>
            <p:nvPr/>
          </p:nvSpPr>
          <p:spPr>
            <a:xfrm>
              <a:off x="17957799" y="4548784"/>
              <a:ext cx="0" cy="173355"/>
            </a:xfrm>
            <a:custGeom>
              <a:avLst/>
              <a:gdLst/>
              <a:ahLst/>
              <a:cxnLst/>
              <a:rect l="l" t="t" r="r" b="b"/>
              <a:pathLst>
                <a:path w="0" h="173354">
                  <a:moveTo>
                    <a:pt x="0" y="173118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2" name="object 962" descr=""/>
            <p:cNvSpPr/>
            <p:nvPr/>
          </p:nvSpPr>
          <p:spPr>
            <a:xfrm>
              <a:off x="17643207" y="4409172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63" name="object 963" descr=""/>
          <p:cNvSpPr txBox="1"/>
          <p:nvPr/>
        </p:nvSpPr>
        <p:spPr>
          <a:xfrm>
            <a:off x="17680768" y="4417341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964" name="object 964" descr=""/>
          <p:cNvGrpSpPr/>
          <p:nvPr/>
        </p:nvGrpSpPr>
        <p:grpSpPr>
          <a:xfrm>
            <a:off x="17208189" y="4406949"/>
            <a:ext cx="542290" cy="431800"/>
            <a:chOff x="17208189" y="4406949"/>
            <a:chExt cx="542290" cy="431800"/>
          </a:xfrm>
        </p:grpSpPr>
        <p:sp>
          <p:nvSpPr>
            <p:cNvPr id="965" name="object 965" descr=""/>
            <p:cNvSpPr/>
            <p:nvPr/>
          </p:nvSpPr>
          <p:spPr>
            <a:xfrm>
              <a:off x="17713014" y="4780539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6" name="object 966" descr=""/>
            <p:cNvSpPr/>
            <p:nvPr/>
          </p:nvSpPr>
          <p:spPr>
            <a:xfrm>
              <a:off x="17675785" y="4804739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89">
                  <a:moveTo>
                    <a:pt x="37229" y="33972"/>
                  </a:moveTo>
                  <a:lnTo>
                    <a:pt x="74692" y="8144"/>
                  </a:lnTo>
                  <a:lnTo>
                    <a:pt x="69107" y="0"/>
                  </a:lnTo>
                  <a:lnTo>
                    <a:pt x="37229" y="33972"/>
                  </a:lnTo>
                  <a:close/>
                </a:path>
                <a:path w="74930" h="34289">
                  <a:moveTo>
                    <a:pt x="0" y="8144"/>
                  </a:moveTo>
                  <a:lnTo>
                    <a:pt x="37229" y="33972"/>
                  </a:lnTo>
                  <a:lnTo>
                    <a:pt x="69107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30" h="34289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7" name="object 967" descr=""/>
            <p:cNvSpPr/>
            <p:nvPr/>
          </p:nvSpPr>
          <p:spPr>
            <a:xfrm>
              <a:off x="17675785" y="4804739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89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30" h="34289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30" h="34289">
                  <a:moveTo>
                    <a:pt x="37229" y="22105"/>
                  </a:moveTo>
                  <a:lnTo>
                    <a:pt x="37229" y="33972"/>
                  </a:lnTo>
                  <a:lnTo>
                    <a:pt x="69107" y="0"/>
                  </a:lnTo>
                  <a:lnTo>
                    <a:pt x="37229" y="22105"/>
                  </a:lnTo>
                  <a:close/>
                </a:path>
                <a:path w="74930" h="34289">
                  <a:moveTo>
                    <a:pt x="37229" y="33972"/>
                  </a:moveTo>
                  <a:lnTo>
                    <a:pt x="69107" y="0"/>
                  </a:lnTo>
                  <a:lnTo>
                    <a:pt x="74692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8" name="object 968" descr=""/>
            <p:cNvSpPr/>
            <p:nvPr/>
          </p:nvSpPr>
          <p:spPr>
            <a:xfrm>
              <a:off x="17713014" y="4548784"/>
              <a:ext cx="0" cy="231775"/>
            </a:xfrm>
            <a:custGeom>
              <a:avLst/>
              <a:gdLst/>
              <a:ahLst/>
              <a:cxnLst/>
              <a:rect l="l" t="t" r="r" b="b"/>
              <a:pathLst>
                <a:path w="0" h="231775">
                  <a:moveTo>
                    <a:pt x="0" y="231755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9" name="object 969" descr=""/>
            <p:cNvSpPr/>
            <p:nvPr/>
          </p:nvSpPr>
          <p:spPr>
            <a:xfrm>
              <a:off x="17210412" y="4409172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70" name="object 970" descr=""/>
          <p:cNvSpPr txBox="1"/>
          <p:nvPr/>
        </p:nvSpPr>
        <p:spPr>
          <a:xfrm>
            <a:off x="17247972" y="4416643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5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971" name="object 971" descr=""/>
          <p:cNvGrpSpPr/>
          <p:nvPr/>
        </p:nvGrpSpPr>
        <p:grpSpPr>
          <a:xfrm>
            <a:off x="17242987" y="4548784"/>
            <a:ext cx="74930" cy="496570"/>
            <a:chOff x="17242987" y="4548784"/>
            <a:chExt cx="74930" cy="496570"/>
          </a:xfrm>
        </p:grpSpPr>
        <p:sp>
          <p:nvSpPr>
            <p:cNvPr id="972" name="object 972" descr=""/>
            <p:cNvSpPr/>
            <p:nvPr/>
          </p:nvSpPr>
          <p:spPr>
            <a:xfrm>
              <a:off x="17280217" y="4987165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3" name="object 973" descr=""/>
            <p:cNvSpPr/>
            <p:nvPr/>
          </p:nvSpPr>
          <p:spPr>
            <a:xfrm>
              <a:off x="17242987" y="5011364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89">
                  <a:moveTo>
                    <a:pt x="37229" y="33972"/>
                  </a:moveTo>
                  <a:lnTo>
                    <a:pt x="74459" y="8144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30" h="34289">
                  <a:moveTo>
                    <a:pt x="0" y="8144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30" h="34289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4" name="object 974" descr=""/>
            <p:cNvSpPr/>
            <p:nvPr/>
          </p:nvSpPr>
          <p:spPr>
            <a:xfrm>
              <a:off x="17242987" y="5011364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89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30" h="34289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30" h="34289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30" h="34289">
                  <a:moveTo>
                    <a:pt x="37229" y="33972"/>
                  </a:moveTo>
                  <a:lnTo>
                    <a:pt x="68875" y="0"/>
                  </a:lnTo>
                  <a:lnTo>
                    <a:pt x="74459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5" name="object 975" descr=""/>
            <p:cNvSpPr/>
            <p:nvPr/>
          </p:nvSpPr>
          <p:spPr>
            <a:xfrm>
              <a:off x="17280217" y="4548784"/>
              <a:ext cx="0" cy="438784"/>
            </a:xfrm>
            <a:custGeom>
              <a:avLst/>
              <a:gdLst/>
              <a:ahLst/>
              <a:cxnLst/>
              <a:rect l="l" t="t" r="r" b="b"/>
              <a:pathLst>
                <a:path w="0" h="438785">
                  <a:moveTo>
                    <a:pt x="0" y="438381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76" name="object 976" descr=""/>
          <p:cNvGrpSpPr/>
          <p:nvPr/>
        </p:nvGrpSpPr>
        <p:grpSpPr>
          <a:xfrm>
            <a:off x="1609000" y="4865999"/>
            <a:ext cx="8390255" cy="365760"/>
            <a:chOff x="1609000" y="4865999"/>
            <a:chExt cx="8390255" cy="365760"/>
          </a:xfrm>
        </p:grpSpPr>
        <p:sp>
          <p:nvSpPr>
            <p:cNvPr id="977" name="object 977" descr=""/>
            <p:cNvSpPr/>
            <p:nvPr/>
          </p:nvSpPr>
          <p:spPr>
            <a:xfrm>
              <a:off x="2315692" y="4866634"/>
              <a:ext cx="7015480" cy="331470"/>
            </a:xfrm>
            <a:custGeom>
              <a:avLst/>
              <a:gdLst/>
              <a:ahLst/>
              <a:cxnLst/>
              <a:rect l="l" t="t" r="r" b="b"/>
              <a:pathLst>
                <a:path w="7015480" h="331470">
                  <a:moveTo>
                    <a:pt x="0" y="331345"/>
                  </a:moveTo>
                  <a:lnTo>
                    <a:pt x="0" y="0"/>
                  </a:lnTo>
                </a:path>
                <a:path w="7015480" h="331470">
                  <a:moveTo>
                    <a:pt x="52354" y="46304"/>
                  </a:moveTo>
                  <a:lnTo>
                    <a:pt x="52354" y="0"/>
                  </a:lnTo>
                </a:path>
                <a:path w="7015480" h="331470">
                  <a:moveTo>
                    <a:pt x="104708" y="46304"/>
                  </a:moveTo>
                  <a:lnTo>
                    <a:pt x="104708" y="0"/>
                  </a:lnTo>
                </a:path>
                <a:path w="7015480" h="331470">
                  <a:moveTo>
                    <a:pt x="157063" y="46304"/>
                  </a:moveTo>
                  <a:lnTo>
                    <a:pt x="157063" y="0"/>
                  </a:lnTo>
                </a:path>
                <a:path w="7015480" h="331470">
                  <a:moveTo>
                    <a:pt x="209417" y="46304"/>
                  </a:moveTo>
                  <a:lnTo>
                    <a:pt x="209417" y="0"/>
                  </a:lnTo>
                </a:path>
                <a:path w="7015480" h="331470">
                  <a:moveTo>
                    <a:pt x="261772" y="46304"/>
                  </a:moveTo>
                  <a:lnTo>
                    <a:pt x="261772" y="0"/>
                  </a:lnTo>
                </a:path>
                <a:path w="7015480" h="331470">
                  <a:moveTo>
                    <a:pt x="314126" y="331345"/>
                  </a:moveTo>
                  <a:lnTo>
                    <a:pt x="314126" y="0"/>
                  </a:lnTo>
                </a:path>
                <a:path w="7015480" h="331470">
                  <a:moveTo>
                    <a:pt x="366481" y="46304"/>
                  </a:moveTo>
                  <a:lnTo>
                    <a:pt x="366481" y="0"/>
                  </a:lnTo>
                </a:path>
                <a:path w="7015480" h="331470">
                  <a:moveTo>
                    <a:pt x="418835" y="46304"/>
                  </a:moveTo>
                  <a:lnTo>
                    <a:pt x="418835" y="0"/>
                  </a:lnTo>
                </a:path>
                <a:path w="7015480" h="331470">
                  <a:moveTo>
                    <a:pt x="471189" y="46304"/>
                  </a:moveTo>
                  <a:lnTo>
                    <a:pt x="471189" y="0"/>
                  </a:lnTo>
                </a:path>
                <a:path w="7015480" h="331470">
                  <a:moveTo>
                    <a:pt x="523544" y="46304"/>
                  </a:moveTo>
                  <a:lnTo>
                    <a:pt x="523544" y="0"/>
                  </a:lnTo>
                </a:path>
                <a:path w="7015480" h="331470">
                  <a:moveTo>
                    <a:pt x="575898" y="46304"/>
                  </a:moveTo>
                  <a:lnTo>
                    <a:pt x="575898" y="0"/>
                  </a:lnTo>
                </a:path>
                <a:path w="7015480" h="331470">
                  <a:moveTo>
                    <a:pt x="628253" y="331345"/>
                  </a:moveTo>
                  <a:lnTo>
                    <a:pt x="628253" y="0"/>
                  </a:lnTo>
                </a:path>
                <a:path w="7015480" h="331470">
                  <a:moveTo>
                    <a:pt x="680607" y="46304"/>
                  </a:moveTo>
                  <a:lnTo>
                    <a:pt x="680607" y="0"/>
                  </a:lnTo>
                </a:path>
                <a:path w="7015480" h="331470">
                  <a:moveTo>
                    <a:pt x="732962" y="46304"/>
                  </a:moveTo>
                  <a:lnTo>
                    <a:pt x="732962" y="0"/>
                  </a:lnTo>
                </a:path>
                <a:path w="7015480" h="331470">
                  <a:moveTo>
                    <a:pt x="785316" y="46304"/>
                  </a:moveTo>
                  <a:lnTo>
                    <a:pt x="785316" y="0"/>
                  </a:lnTo>
                </a:path>
                <a:path w="7015480" h="331470">
                  <a:moveTo>
                    <a:pt x="837670" y="46304"/>
                  </a:moveTo>
                  <a:lnTo>
                    <a:pt x="837670" y="0"/>
                  </a:lnTo>
                </a:path>
                <a:path w="7015480" h="331470">
                  <a:moveTo>
                    <a:pt x="890025" y="46304"/>
                  </a:moveTo>
                  <a:lnTo>
                    <a:pt x="890025" y="0"/>
                  </a:lnTo>
                </a:path>
                <a:path w="7015480" h="331470">
                  <a:moveTo>
                    <a:pt x="942379" y="46304"/>
                  </a:moveTo>
                  <a:lnTo>
                    <a:pt x="942379" y="0"/>
                  </a:lnTo>
                </a:path>
                <a:path w="7015480" h="331470">
                  <a:moveTo>
                    <a:pt x="994734" y="331345"/>
                  </a:moveTo>
                  <a:lnTo>
                    <a:pt x="994734" y="0"/>
                  </a:lnTo>
                </a:path>
                <a:path w="7015480" h="331470">
                  <a:moveTo>
                    <a:pt x="1047088" y="46304"/>
                  </a:moveTo>
                  <a:lnTo>
                    <a:pt x="1047088" y="0"/>
                  </a:lnTo>
                </a:path>
                <a:path w="7015480" h="331470">
                  <a:moveTo>
                    <a:pt x="1099443" y="46304"/>
                  </a:moveTo>
                  <a:lnTo>
                    <a:pt x="1099443" y="0"/>
                  </a:lnTo>
                </a:path>
                <a:path w="7015480" h="331470">
                  <a:moveTo>
                    <a:pt x="1151797" y="46304"/>
                  </a:moveTo>
                  <a:lnTo>
                    <a:pt x="1151797" y="0"/>
                  </a:lnTo>
                </a:path>
                <a:path w="7015480" h="331470">
                  <a:moveTo>
                    <a:pt x="1204151" y="46304"/>
                  </a:moveTo>
                  <a:lnTo>
                    <a:pt x="1204151" y="0"/>
                  </a:lnTo>
                </a:path>
                <a:path w="7015480" h="331470">
                  <a:moveTo>
                    <a:pt x="1256506" y="46304"/>
                  </a:moveTo>
                  <a:lnTo>
                    <a:pt x="1256506" y="0"/>
                  </a:lnTo>
                </a:path>
                <a:path w="7015480" h="331470">
                  <a:moveTo>
                    <a:pt x="1308860" y="46304"/>
                  </a:moveTo>
                  <a:lnTo>
                    <a:pt x="1308860" y="0"/>
                  </a:lnTo>
                </a:path>
                <a:path w="7015480" h="331470">
                  <a:moveTo>
                    <a:pt x="1361215" y="331345"/>
                  </a:moveTo>
                  <a:lnTo>
                    <a:pt x="1361215" y="0"/>
                  </a:lnTo>
                </a:path>
                <a:path w="7015480" h="331470">
                  <a:moveTo>
                    <a:pt x="1413569" y="46304"/>
                  </a:moveTo>
                  <a:lnTo>
                    <a:pt x="1413569" y="0"/>
                  </a:lnTo>
                </a:path>
                <a:path w="7015480" h="331470">
                  <a:moveTo>
                    <a:pt x="1465924" y="46304"/>
                  </a:moveTo>
                  <a:lnTo>
                    <a:pt x="1465924" y="0"/>
                  </a:lnTo>
                </a:path>
                <a:path w="7015480" h="331470">
                  <a:moveTo>
                    <a:pt x="1518278" y="46304"/>
                  </a:moveTo>
                  <a:lnTo>
                    <a:pt x="1518278" y="0"/>
                  </a:lnTo>
                </a:path>
                <a:path w="7015480" h="331470">
                  <a:moveTo>
                    <a:pt x="1570632" y="46304"/>
                  </a:moveTo>
                  <a:lnTo>
                    <a:pt x="1570632" y="0"/>
                  </a:lnTo>
                </a:path>
                <a:path w="7015480" h="331470">
                  <a:moveTo>
                    <a:pt x="1622987" y="46304"/>
                  </a:moveTo>
                  <a:lnTo>
                    <a:pt x="1622987" y="0"/>
                  </a:lnTo>
                </a:path>
                <a:path w="7015480" h="331470">
                  <a:moveTo>
                    <a:pt x="1675109" y="331345"/>
                  </a:moveTo>
                  <a:lnTo>
                    <a:pt x="1675109" y="0"/>
                  </a:lnTo>
                </a:path>
                <a:path w="7015480" h="331470">
                  <a:moveTo>
                    <a:pt x="1727463" y="57938"/>
                  </a:moveTo>
                  <a:lnTo>
                    <a:pt x="1727463" y="0"/>
                  </a:lnTo>
                </a:path>
                <a:path w="7015480" h="331470">
                  <a:moveTo>
                    <a:pt x="1779817" y="57938"/>
                  </a:moveTo>
                  <a:lnTo>
                    <a:pt x="1779817" y="0"/>
                  </a:lnTo>
                </a:path>
                <a:path w="7015480" h="331470">
                  <a:moveTo>
                    <a:pt x="1832172" y="57938"/>
                  </a:moveTo>
                  <a:lnTo>
                    <a:pt x="1832172" y="0"/>
                  </a:lnTo>
                </a:path>
                <a:path w="7015480" h="331470">
                  <a:moveTo>
                    <a:pt x="1884526" y="331345"/>
                  </a:moveTo>
                  <a:lnTo>
                    <a:pt x="1884526" y="0"/>
                  </a:lnTo>
                </a:path>
                <a:path w="7015480" h="331470">
                  <a:moveTo>
                    <a:pt x="1936881" y="331345"/>
                  </a:moveTo>
                  <a:lnTo>
                    <a:pt x="1936881" y="0"/>
                  </a:lnTo>
                </a:path>
                <a:path w="7015480" h="331470">
                  <a:moveTo>
                    <a:pt x="1989235" y="331345"/>
                  </a:moveTo>
                  <a:lnTo>
                    <a:pt x="1989235" y="0"/>
                  </a:lnTo>
                </a:path>
                <a:path w="7015480" h="331470">
                  <a:moveTo>
                    <a:pt x="2041590" y="331345"/>
                  </a:moveTo>
                  <a:lnTo>
                    <a:pt x="2041590" y="0"/>
                  </a:lnTo>
                </a:path>
                <a:path w="7015480" h="331470">
                  <a:moveTo>
                    <a:pt x="2093944" y="46304"/>
                  </a:moveTo>
                  <a:lnTo>
                    <a:pt x="2093944" y="0"/>
                  </a:lnTo>
                </a:path>
                <a:path w="7015480" h="331470">
                  <a:moveTo>
                    <a:pt x="2146298" y="46304"/>
                  </a:moveTo>
                  <a:lnTo>
                    <a:pt x="2146298" y="0"/>
                  </a:lnTo>
                </a:path>
                <a:path w="7015480" h="331470">
                  <a:moveTo>
                    <a:pt x="2198653" y="46304"/>
                  </a:moveTo>
                  <a:lnTo>
                    <a:pt x="2198653" y="0"/>
                  </a:lnTo>
                </a:path>
                <a:path w="7015480" h="331470">
                  <a:moveTo>
                    <a:pt x="2251007" y="46304"/>
                  </a:moveTo>
                  <a:lnTo>
                    <a:pt x="2251007" y="0"/>
                  </a:lnTo>
                </a:path>
                <a:path w="7015480" h="331470">
                  <a:moveTo>
                    <a:pt x="2303362" y="46304"/>
                  </a:moveTo>
                  <a:lnTo>
                    <a:pt x="2303362" y="0"/>
                  </a:lnTo>
                </a:path>
                <a:path w="7015480" h="331470">
                  <a:moveTo>
                    <a:pt x="2355716" y="46304"/>
                  </a:moveTo>
                  <a:lnTo>
                    <a:pt x="2355716" y="0"/>
                  </a:lnTo>
                </a:path>
                <a:path w="7015480" h="331470">
                  <a:moveTo>
                    <a:pt x="2408071" y="331345"/>
                  </a:moveTo>
                  <a:lnTo>
                    <a:pt x="2408071" y="0"/>
                  </a:lnTo>
                </a:path>
                <a:path w="7015480" h="331470">
                  <a:moveTo>
                    <a:pt x="2460425" y="46304"/>
                  </a:moveTo>
                  <a:lnTo>
                    <a:pt x="2460425" y="0"/>
                  </a:lnTo>
                </a:path>
                <a:path w="7015480" h="331470">
                  <a:moveTo>
                    <a:pt x="2512779" y="46304"/>
                  </a:moveTo>
                  <a:lnTo>
                    <a:pt x="2512779" y="0"/>
                  </a:lnTo>
                </a:path>
                <a:path w="7015480" h="331470">
                  <a:moveTo>
                    <a:pt x="2565134" y="46304"/>
                  </a:moveTo>
                  <a:lnTo>
                    <a:pt x="2565134" y="0"/>
                  </a:lnTo>
                </a:path>
                <a:path w="7015480" h="331470">
                  <a:moveTo>
                    <a:pt x="2617488" y="46304"/>
                  </a:moveTo>
                  <a:lnTo>
                    <a:pt x="2617488" y="0"/>
                  </a:lnTo>
                </a:path>
                <a:path w="7015480" h="331470">
                  <a:moveTo>
                    <a:pt x="2669843" y="46304"/>
                  </a:moveTo>
                  <a:lnTo>
                    <a:pt x="2669843" y="0"/>
                  </a:lnTo>
                </a:path>
                <a:path w="7015480" h="331470">
                  <a:moveTo>
                    <a:pt x="2722197" y="331345"/>
                  </a:moveTo>
                  <a:lnTo>
                    <a:pt x="2722197" y="0"/>
                  </a:lnTo>
                </a:path>
                <a:path w="7015480" h="331470">
                  <a:moveTo>
                    <a:pt x="2774552" y="46304"/>
                  </a:moveTo>
                  <a:lnTo>
                    <a:pt x="2774552" y="0"/>
                  </a:lnTo>
                </a:path>
                <a:path w="7015480" h="331470">
                  <a:moveTo>
                    <a:pt x="2826906" y="46304"/>
                  </a:moveTo>
                  <a:lnTo>
                    <a:pt x="2826906" y="0"/>
                  </a:lnTo>
                </a:path>
                <a:path w="7015480" h="331470">
                  <a:moveTo>
                    <a:pt x="2879260" y="46304"/>
                  </a:moveTo>
                  <a:lnTo>
                    <a:pt x="2879260" y="0"/>
                  </a:lnTo>
                </a:path>
                <a:path w="7015480" h="331470">
                  <a:moveTo>
                    <a:pt x="2931615" y="46304"/>
                  </a:moveTo>
                  <a:lnTo>
                    <a:pt x="2931615" y="0"/>
                  </a:lnTo>
                </a:path>
                <a:path w="7015480" h="331470">
                  <a:moveTo>
                    <a:pt x="2983969" y="46304"/>
                  </a:moveTo>
                  <a:lnTo>
                    <a:pt x="2983969" y="0"/>
                  </a:lnTo>
                </a:path>
                <a:path w="7015480" h="331470">
                  <a:moveTo>
                    <a:pt x="3036324" y="46304"/>
                  </a:moveTo>
                  <a:lnTo>
                    <a:pt x="3036324" y="0"/>
                  </a:lnTo>
                </a:path>
                <a:path w="7015480" h="331470">
                  <a:moveTo>
                    <a:pt x="3088678" y="331345"/>
                  </a:moveTo>
                  <a:lnTo>
                    <a:pt x="3088678" y="0"/>
                  </a:lnTo>
                </a:path>
                <a:path w="7015480" h="331470">
                  <a:moveTo>
                    <a:pt x="3141033" y="46304"/>
                  </a:moveTo>
                  <a:lnTo>
                    <a:pt x="3141033" y="0"/>
                  </a:lnTo>
                </a:path>
                <a:path w="7015480" h="331470">
                  <a:moveTo>
                    <a:pt x="3193387" y="46304"/>
                  </a:moveTo>
                  <a:lnTo>
                    <a:pt x="3193387" y="0"/>
                  </a:lnTo>
                </a:path>
                <a:path w="7015480" h="331470">
                  <a:moveTo>
                    <a:pt x="3245741" y="46304"/>
                  </a:moveTo>
                  <a:lnTo>
                    <a:pt x="3245741" y="0"/>
                  </a:lnTo>
                </a:path>
                <a:path w="7015480" h="331470">
                  <a:moveTo>
                    <a:pt x="3298096" y="46304"/>
                  </a:moveTo>
                  <a:lnTo>
                    <a:pt x="3298096" y="0"/>
                  </a:lnTo>
                </a:path>
                <a:path w="7015480" h="331470">
                  <a:moveTo>
                    <a:pt x="3350450" y="46304"/>
                  </a:moveTo>
                  <a:lnTo>
                    <a:pt x="3350450" y="0"/>
                  </a:lnTo>
                </a:path>
                <a:path w="7015480" h="331470">
                  <a:moveTo>
                    <a:pt x="3402805" y="46304"/>
                  </a:moveTo>
                  <a:lnTo>
                    <a:pt x="3402805" y="0"/>
                  </a:lnTo>
                </a:path>
                <a:path w="7015480" h="331470">
                  <a:moveTo>
                    <a:pt x="3455159" y="331345"/>
                  </a:moveTo>
                  <a:lnTo>
                    <a:pt x="3455159" y="0"/>
                  </a:lnTo>
                </a:path>
                <a:path w="7015480" h="331470">
                  <a:moveTo>
                    <a:pt x="3507514" y="46304"/>
                  </a:moveTo>
                  <a:lnTo>
                    <a:pt x="3507514" y="0"/>
                  </a:lnTo>
                </a:path>
                <a:path w="7015480" h="331470">
                  <a:moveTo>
                    <a:pt x="3559868" y="46304"/>
                  </a:moveTo>
                  <a:lnTo>
                    <a:pt x="3559868" y="0"/>
                  </a:lnTo>
                </a:path>
                <a:path w="7015480" h="331470">
                  <a:moveTo>
                    <a:pt x="3612222" y="46304"/>
                  </a:moveTo>
                  <a:lnTo>
                    <a:pt x="3612222" y="0"/>
                  </a:lnTo>
                </a:path>
                <a:path w="7015480" h="331470">
                  <a:moveTo>
                    <a:pt x="3664577" y="46304"/>
                  </a:moveTo>
                  <a:lnTo>
                    <a:pt x="3664577" y="0"/>
                  </a:lnTo>
                </a:path>
                <a:path w="7015480" h="331470">
                  <a:moveTo>
                    <a:pt x="3716931" y="46304"/>
                  </a:moveTo>
                  <a:lnTo>
                    <a:pt x="3716931" y="0"/>
                  </a:lnTo>
                </a:path>
                <a:path w="7015480" h="331470">
                  <a:moveTo>
                    <a:pt x="3769286" y="331345"/>
                  </a:moveTo>
                  <a:lnTo>
                    <a:pt x="3769286" y="0"/>
                  </a:lnTo>
                </a:path>
                <a:path w="7015480" h="331470">
                  <a:moveTo>
                    <a:pt x="3821640" y="46304"/>
                  </a:moveTo>
                  <a:lnTo>
                    <a:pt x="3821640" y="0"/>
                  </a:lnTo>
                </a:path>
                <a:path w="7015480" h="331470">
                  <a:moveTo>
                    <a:pt x="3873995" y="46304"/>
                  </a:moveTo>
                  <a:lnTo>
                    <a:pt x="3873995" y="0"/>
                  </a:lnTo>
                </a:path>
                <a:path w="7015480" h="331470">
                  <a:moveTo>
                    <a:pt x="3926349" y="46304"/>
                  </a:moveTo>
                  <a:lnTo>
                    <a:pt x="3926349" y="0"/>
                  </a:lnTo>
                </a:path>
                <a:path w="7015480" h="331470">
                  <a:moveTo>
                    <a:pt x="3978703" y="46304"/>
                  </a:moveTo>
                  <a:lnTo>
                    <a:pt x="3978703" y="0"/>
                  </a:lnTo>
                </a:path>
                <a:path w="7015480" h="331470">
                  <a:moveTo>
                    <a:pt x="4031058" y="46304"/>
                  </a:moveTo>
                  <a:lnTo>
                    <a:pt x="4031058" y="0"/>
                  </a:lnTo>
                </a:path>
                <a:path w="7015480" h="331470">
                  <a:moveTo>
                    <a:pt x="4083412" y="46304"/>
                  </a:moveTo>
                  <a:lnTo>
                    <a:pt x="4083412" y="0"/>
                  </a:lnTo>
                </a:path>
                <a:path w="7015480" h="331470">
                  <a:moveTo>
                    <a:pt x="4135767" y="331345"/>
                  </a:moveTo>
                  <a:lnTo>
                    <a:pt x="4135767" y="0"/>
                  </a:lnTo>
                </a:path>
                <a:path w="7015480" h="331470">
                  <a:moveTo>
                    <a:pt x="4188121" y="46304"/>
                  </a:moveTo>
                  <a:lnTo>
                    <a:pt x="4188121" y="0"/>
                  </a:lnTo>
                </a:path>
                <a:path w="7015480" h="331470">
                  <a:moveTo>
                    <a:pt x="4240476" y="46304"/>
                  </a:moveTo>
                  <a:lnTo>
                    <a:pt x="4240476" y="0"/>
                  </a:lnTo>
                </a:path>
                <a:path w="7015480" h="331470">
                  <a:moveTo>
                    <a:pt x="4292830" y="46304"/>
                  </a:moveTo>
                  <a:lnTo>
                    <a:pt x="4292830" y="0"/>
                  </a:lnTo>
                </a:path>
                <a:path w="7015480" h="331470">
                  <a:moveTo>
                    <a:pt x="4345184" y="46304"/>
                  </a:moveTo>
                  <a:lnTo>
                    <a:pt x="4345184" y="0"/>
                  </a:lnTo>
                </a:path>
                <a:path w="7015480" h="331470">
                  <a:moveTo>
                    <a:pt x="4397539" y="46304"/>
                  </a:moveTo>
                  <a:lnTo>
                    <a:pt x="4397539" y="0"/>
                  </a:lnTo>
                </a:path>
                <a:path w="7015480" h="331470">
                  <a:moveTo>
                    <a:pt x="4449893" y="46304"/>
                  </a:moveTo>
                  <a:lnTo>
                    <a:pt x="4449893" y="0"/>
                  </a:lnTo>
                </a:path>
                <a:path w="7015480" h="331470">
                  <a:moveTo>
                    <a:pt x="4502248" y="331345"/>
                  </a:moveTo>
                  <a:lnTo>
                    <a:pt x="4502248" y="0"/>
                  </a:lnTo>
                </a:path>
                <a:path w="7015480" h="331470">
                  <a:moveTo>
                    <a:pt x="4554602" y="46304"/>
                  </a:moveTo>
                  <a:lnTo>
                    <a:pt x="4554602" y="0"/>
                  </a:lnTo>
                </a:path>
                <a:path w="7015480" h="331470">
                  <a:moveTo>
                    <a:pt x="4606957" y="46304"/>
                  </a:moveTo>
                  <a:lnTo>
                    <a:pt x="4606957" y="0"/>
                  </a:lnTo>
                </a:path>
                <a:path w="7015480" h="331470">
                  <a:moveTo>
                    <a:pt x="4659311" y="46304"/>
                  </a:moveTo>
                  <a:lnTo>
                    <a:pt x="4659311" y="0"/>
                  </a:lnTo>
                </a:path>
                <a:path w="7015480" h="331470">
                  <a:moveTo>
                    <a:pt x="4711665" y="46304"/>
                  </a:moveTo>
                  <a:lnTo>
                    <a:pt x="4711665" y="0"/>
                  </a:lnTo>
                </a:path>
                <a:path w="7015480" h="331470">
                  <a:moveTo>
                    <a:pt x="4764020" y="46304"/>
                  </a:moveTo>
                  <a:lnTo>
                    <a:pt x="4764020" y="0"/>
                  </a:lnTo>
                </a:path>
                <a:path w="7015480" h="331470">
                  <a:moveTo>
                    <a:pt x="4816374" y="331345"/>
                  </a:moveTo>
                  <a:lnTo>
                    <a:pt x="4816374" y="0"/>
                  </a:lnTo>
                </a:path>
                <a:path w="7015480" h="331470">
                  <a:moveTo>
                    <a:pt x="4868729" y="46304"/>
                  </a:moveTo>
                  <a:lnTo>
                    <a:pt x="4868729" y="0"/>
                  </a:lnTo>
                </a:path>
                <a:path w="7015480" h="331470">
                  <a:moveTo>
                    <a:pt x="4921083" y="46304"/>
                  </a:moveTo>
                  <a:lnTo>
                    <a:pt x="4921083" y="0"/>
                  </a:lnTo>
                </a:path>
                <a:path w="7015480" h="331470">
                  <a:moveTo>
                    <a:pt x="4973438" y="46304"/>
                  </a:moveTo>
                  <a:lnTo>
                    <a:pt x="4973438" y="0"/>
                  </a:lnTo>
                </a:path>
                <a:path w="7015480" h="331470">
                  <a:moveTo>
                    <a:pt x="5025792" y="46304"/>
                  </a:moveTo>
                  <a:lnTo>
                    <a:pt x="5025792" y="0"/>
                  </a:lnTo>
                </a:path>
                <a:path w="7015480" h="331470">
                  <a:moveTo>
                    <a:pt x="5078146" y="46304"/>
                  </a:moveTo>
                  <a:lnTo>
                    <a:pt x="5078146" y="0"/>
                  </a:lnTo>
                </a:path>
                <a:path w="7015480" h="331470">
                  <a:moveTo>
                    <a:pt x="5130501" y="46304"/>
                  </a:moveTo>
                  <a:lnTo>
                    <a:pt x="5130501" y="0"/>
                  </a:lnTo>
                </a:path>
                <a:path w="7015480" h="331470">
                  <a:moveTo>
                    <a:pt x="5182855" y="331345"/>
                  </a:moveTo>
                  <a:lnTo>
                    <a:pt x="5182855" y="0"/>
                  </a:lnTo>
                </a:path>
                <a:path w="7015480" h="331470">
                  <a:moveTo>
                    <a:pt x="5235210" y="46304"/>
                  </a:moveTo>
                  <a:lnTo>
                    <a:pt x="5235210" y="0"/>
                  </a:lnTo>
                </a:path>
                <a:path w="7015480" h="331470">
                  <a:moveTo>
                    <a:pt x="5287564" y="46304"/>
                  </a:moveTo>
                  <a:lnTo>
                    <a:pt x="5287564" y="0"/>
                  </a:lnTo>
                </a:path>
                <a:path w="7015480" h="331470">
                  <a:moveTo>
                    <a:pt x="5339919" y="46304"/>
                  </a:moveTo>
                  <a:lnTo>
                    <a:pt x="5339919" y="0"/>
                  </a:lnTo>
                </a:path>
                <a:path w="7015480" h="331470">
                  <a:moveTo>
                    <a:pt x="5392273" y="46304"/>
                  </a:moveTo>
                  <a:lnTo>
                    <a:pt x="5392273" y="0"/>
                  </a:lnTo>
                </a:path>
                <a:path w="7015480" h="331470">
                  <a:moveTo>
                    <a:pt x="5444627" y="46304"/>
                  </a:moveTo>
                  <a:lnTo>
                    <a:pt x="5444627" y="0"/>
                  </a:lnTo>
                </a:path>
                <a:path w="7015480" h="331470">
                  <a:moveTo>
                    <a:pt x="5496982" y="46304"/>
                  </a:moveTo>
                  <a:lnTo>
                    <a:pt x="5496982" y="0"/>
                  </a:lnTo>
                </a:path>
                <a:path w="7015480" h="331470">
                  <a:moveTo>
                    <a:pt x="5549336" y="331345"/>
                  </a:moveTo>
                  <a:lnTo>
                    <a:pt x="5549336" y="0"/>
                  </a:lnTo>
                </a:path>
                <a:path w="7015480" h="331470">
                  <a:moveTo>
                    <a:pt x="5601691" y="46304"/>
                  </a:moveTo>
                  <a:lnTo>
                    <a:pt x="5601691" y="0"/>
                  </a:lnTo>
                </a:path>
                <a:path w="7015480" h="331470">
                  <a:moveTo>
                    <a:pt x="5654045" y="46304"/>
                  </a:moveTo>
                  <a:lnTo>
                    <a:pt x="5654045" y="0"/>
                  </a:lnTo>
                </a:path>
                <a:path w="7015480" h="331470">
                  <a:moveTo>
                    <a:pt x="5706400" y="46304"/>
                  </a:moveTo>
                  <a:lnTo>
                    <a:pt x="5706400" y="0"/>
                  </a:lnTo>
                </a:path>
                <a:path w="7015480" h="331470">
                  <a:moveTo>
                    <a:pt x="5758754" y="46304"/>
                  </a:moveTo>
                  <a:lnTo>
                    <a:pt x="5758754" y="0"/>
                  </a:lnTo>
                </a:path>
                <a:path w="7015480" h="331470">
                  <a:moveTo>
                    <a:pt x="5811108" y="46304"/>
                  </a:moveTo>
                  <a:lnTo>
                    <a:pt x="5811108" y="0"/>
                  </a:lnTo>
                </a:path>
                <a:path w="7015480" h="331470">
                  <a:moveTo>
                    <a:pt x="5863463" y="331345"/>
                  </a:moveTo>
                  <a:lnTo>
                    <a:pt x="5863463" y="0"/>
                  </a:lnTo>
                </a:path>
                <a:path w="7015480" h="331470">
                  <a:moveTo>
                    <a:pt x="5915817" y="57938"/>
                  </a:moveTo>
                  <a:lnTo>
                    <a:pt x="5915817" y="0"/>
                  </a:lnTo>
                </a:path>
                <a:path w="7015480" h="331470">
                  <a:moveTo>
                    <a:pt x="5968172" y="57938"/>
                  </a:moveTo>
                  <a:lnTo>
                    <a:pt x="5968172" y="0"/>
                  </a:lnTo>
                </a:path>
                <a:path w="7015480" h="331470">
                  <a:moveTo>
                    <a:pt x="6020526" y="57938"/>
                  </a:moveTo>
                  <a:lnTo>
                    <a:pt x="6020526" y="0"/>
                  </a:lnTo>
                </a:path>
                <a:path w="7015480" h="331470">
                  <a:moveTo>
                    <a:pt x="6072881" y="331345"/>
                  </a:moveTo>
                  <a:lnTo>
                    <a:pt x="6072881" y="0"/>
                  </a:lnTo>
                </a:path>
                <a:path w="7015480" h="331470">
                  <a:moveTo>
                    <a:pt x="6125235" y="331345"/>
                  </a:moveTo>
                  <a:lnTo>
                    <a:pt x="6125235" y="0"/>
                  </a:lnTo>
                </a:path>
                <a:path w="7015480" h="331470">
                  <a:moveTo>
                    <a:pt x="6177589" y="331345"/>
                  </a:moveTo>
                  <a:lnTo>
                    <a:pt x="6177589" y="0"/>
                  </a:lnTo>
                </a:path>
                <a:path w="7015480" h="331470">
                  <a:moveTo>
                    <a:pt x="6229944" y="331345"/>
                  </a:moveTo>
                  <a:lnTo>
                    <a:pt x="6229944" y="0"/>
                  </a:lnTo>
                </a:path>
                <a:path w="7015480" h="331470">
                  <a:moveTo>
                    <a:pt x="6282298" y="331345"/>
                  </a:moveTo>
                  <a:lnTo>
                    <a:pt x="6282298" y="0"/>
                  </a:lnTo>
                </a:path>
                <a:path w="7015480" h="331470">
                  <a:moveTo>
                    <a:pt x="6334653" y="331345"/>
                  </a:moveTo>
                  <a:lnTo>
                    <a:pt x="6334653" y="0"/>
                  </a:lnTo>
                </a:path>
                <a:path w="7015480" h="331470">
                  <a:moveTo>
                    <a:pt x="6387007" y="331345"/>
                  </a:moveTo>
                  <a:lnTo>
                    <a:pt x="6387007" y="0"/>
                  </a:lnTo>
                </a:path>
                <a:path w="7015480" h="331470">
                  <a:moveTo>
                    <a:pt x="6439362" y="331345"/>
                  </a:moveTo>
                  <a:lnTo>
                    <a:pt x="6439362" y="0"/>
                  </a:lnTo>
                </a:path>
                <a:path w="7015480" h="331470">
                  <a:moveTo>
                    <a:pt x="6491716" y="331345"/>
                  </a:moveTo>
                  <a:lnTo>
                    <a:pt x="6491716" y="0"/>
                  </a:lnTo>
                </a:path>
                <a:path w="7015480" h="331470">
                  <a:moveTo>
                    <a:pt x="6544070" y="331345"/>
                  </a:moveTo>
                  <a:lnTo>
                    <a:pt x="6544070" y="0"/>
                  </a:lnTo>
                </a:path>
                <a:path w="7015480" h="331470">
                  <a:moveTo>
                    <a:pt x="6596192" y="331345"/>
                  </a:moveTo>
                  <a:lnTo>
                    <a:pt x="6596192" y="0"/>
                  </a:lnTo>
                </a:path>
                <a:path w="7015480" h="331470">
                  <a:moveTo>
                    <a:pt x="6648547" y="331345"/>
                  </a:moveTo>
                  <a:lnTo>
                    <a:pt x="6648547" y="0"/>
                  </a:lnTo>
                </a:path>
                <a:path w="7015480" h="331470">
                  <a:moveTo>
                    <a:pt x="6700901" y="331345"/>
                  </a:moveTo>
                  <a:lnTo>
                    <a:pt x="6700901" y="0"/>
                  </a:lnTo>
                </a:path>
                <a:path w="7015480" h="331470">
                  <a:moveTo>
                    <a:pt x="6753255" y="331345"/>
                  </a:moveTo>
                  <a:lnTo>
                    <a:pt x="6753255" y="0"/>
                  </a:lnTo>
                </a:path>
                <a:path w="7015480" h="331470">
                  <a:moveTo>
                    <a:pt x="6805610" y="331345"/>
                  </a:moveTo>
                  <a:lnTo>
                    <a:pt x="6805610" y="0"/>
                  </a:lnTo>
                </a:path>
                <a:path w="7015480" h="331470">
                  <a:moveTo>
                    <a:pt x="6857964" y="331345"/>
                  </a:moveTo>
                  <a:lnTo>
                    <a:pt x="6857964" y="0"/>
                  </a:lnTo>
                </a:path>
                <a:path w="7015480" h="331470">
                  <a:moveTo>
                    <a:pt x="6910319" y="331345"/>
                  </a:moveTo>
                  <a:lnTo>
                    <a:pt x="6910319" y="0"/>
                  </a:lnTo>
                </a:path>
                <a:path w="7015480" h="331470">
                  <a:moveTo>
                    <a:pt x="6962673" y="331345"/>
                  </a:moveTo>
                  <a:lnTo>
                    <a:pt x="6962673" y="0"/>
                  </a:lnTo>
                </a:path>
                <a:path w="7015480" h="331470">
                  <a:moveTo>
                    <a:pt x="7015028" y="331345"/>
                  </a:moveTo>
                  <a:lnTo>
                    <a:pt x="701502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8" name="object 978" descr=""/>
            <p:cNvSpPr/>
            <p:nvPr/>
          </p:nvSpPr>
          <p:spPr>
            <a:xfrm>
              <a:off x="1613445" y="5197979"/>
              <a:ext cx="8381365" cy="29209"/>
            </a:xfrm>
            <a:custGeom>
              <a:avLst/>
              <a:gdLst/>
              <a:ahLst/>
              <a:cxnLst/>
              <a:rect l="l" t="t" r="r" b="b"/>
              <a:pathLst>
                <a:path w="8381365" h="29210">
                  <a:moveTo>
                    <a:pt x="0" y="29085"/>
                  </a:moveTo>
                  <a:lnTo>
                    <a:pt x="8381362" y="29085"/>
                  </a:lnTo>
                  <a:lnTo>
                    <a:pt x="8381362" y="0"/>
                  </a:lnTo>
                  <a:lnTo>
                    <a:pt x="0" y="29085"/>
                  </a:lnTo>
                  <a:close/>
                </a:path>
                <a:path w="8381365" h="29210">
                  <a:moveTo>
                    <a:pt x="0" y="0"/>
                  </a:moveTo>
                  <a:lnTo>
                    <a:pt x="0" y="29085"/>
                  </a:lnTo>
                  <a:lnTo>
                    <a:pt x="83813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9" name="object 979" descr=""/>
            <p:cNvSpPr/>
            <p:nvPr/>
          </p:nvSpPr>
          <p:spPr>
            <a:xfrm>
              <a:off x="1613445" y="5197979"/>
              <a:ext cx="8381365" cy="29209"/>
            </a:xfrm>
            <a:custGeom>
              <a:avLst/>
              <a:gdLst/>
              <a:ahLst/>
              <a:cxnLst/>
              <a:rect l="l" t="t" r="r" b="b"/>
              <a:pathLst>
                <a:path w="8381365" h="29210">
                  <a:moveTo>
                    <a:pt x="0" y="0"/>
                  </a:moveTo>
                  <a:lnTo>
                    <a:pt x="0" y="29085"/>
                  </a:lnTo>
                  <a:lnTo>
                    <a:pt x="8381362" y="0"/>
                  </a:lnTo>
                  <a:lnTo>
                    <a:pt x="0" y="0"/>
                  </a:lnTo>
                  <a:close/>
                </a:path>
                <a:path w="8381365" h="29210">
                  <a:moveTo>
                    <a:pt x="0" y="29085"/>
                  </a:moveTo>
                  <a:lnTo>
                    <a:pt x="8381362" y="0"/>
                  </a:lnTo>
                  <a:lnTo>
                    <a:pt x="8381362" y="29085"/>
                  </a:lnTo>
                  <a:lnTo>
                    <a:pt x="0" y="290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0" name="object 980" descr=""/>
            <p:cNvSpPr/>
            <p:nvPr/>
          </p:nvSpPr>
          <p:spPr>
            <a:xfrm>
              <a:off x="1613445" y="5197979"/>
              <a:ext cx="8381365" cy="29209"/>
            </a:xfrm>
            <a:custGeom>
              <a:avLst/>
              <a:gdLst/>
              <a:ahLst/>
              <a:cxnLst/>
              <a:rect l="l" t="t" r="r" b="b"/>
              <a:pathLst>
                <a:path w="8381365" h="29210">
                  <a:moveTo>
                    <a:pt x="0" y="0"/>
                  </a:moveTo>
                  <a:lnTo>
                    <a:pt x="8381362" y="0"/>
                  </a:lnTo>
                </a:path>
                <a:path w="8381365" h="29210">
                  <a:moveTo>
                    <a:pt x="0" y="29085"/>
                  </a:moveTo>
                  <a:lnTo>
                    <a:pt x="8381362" y="29085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1" name="object 981" descr=""/>
            <p:cNvSpPr/>
            <p:nvPr/>
          </p:nvSpPr>
          <p:spPr>
            <a:xfrm>
              <a:off x="9920580" y="5023464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2" name="object 982" descr=""/>
            <p:cNvSpPr/>
            <p:nvPr/>
          </p:nvSpPr>
          <p:spPr>
            <a:xfrm>
              <a:off x="9920580" y="5023464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3" name="object 983" descr=""/>
            <p:cNvSpPr/>
            <p:nvPr/>
          </p:nvSpPr>
          <p:spPr>
            <a:xfrm>
              <a:off x="9920580" y="5023929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1163"/>
                  </a:moveTo>
                  <a:lnTo>
                    <a:pt x="11168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  <a:path w="11429" h="1270">
                  <a:moveTo>
                    <a:pt x="0" y="0"/>
                  </a:moveTo>
                  <a:lnTo>
                    <a:pt x="0" y="1163"/>
                  </a:lnTo>
                  <a:lnTo>
                    <a:pt x="5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4" name="object 984" descr=""/>
            <p:cNvSpPr/>
            <p:nvPr/>
          </p:nvSpPr>
          <p:spPr>
            <a:xfrm>
              <a:off x="9920580" y="5023930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0"/>
                  </a:moveTo>
                  <a:lnTo>
                    <a:pt x="5584" y="0"/>
                  </a:lnTo>
                  <a:lnTo>
                    <a:pt x="0" y="1163"/>
                  </a:lnTo>
                  <a:lnTo>
                    <a:pt x="0" y="0"/>
                  </a:lnTo>
                  <a:close/>
                </a:path>
                <a:path w="11429" h="1270">
                  <a:moveTo>
                    <a:pt x="5584" y="0"/>
                  </a:moveTo>
                  <a:lnTo>
                    <a:pt x="0" y="1163"/>
                  </a:lnTo>
                  <a:lnTo>
                    <a:pt x="11168" y="1163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5" name="object 985" descr=""/>
            <p:cNvSpPr/>
            <p:nvPr/>
          </p:nvSpPr>
          <p:spPr>
            <a:xfrm>
              <a:off x="9920580" y="5025093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1861"/>
                  </a:moveTo>
                  <a:lnTo>
                    <a:pt x="16288" y="1861"/>
                  </a:lnTo>
                  <a:lnTo>
                    <a:pt x="11168" y="0"/>
                  </a:lnTo>
                  <a:lnTo>
                    <a:pt x="0" y="1861"/>
                  </a:lnTo>
                  <a:close/>
                </a:path>
                <a:path w="16509" h="1904">
                  <a:moveTo>
                    <a:pt x="0" y="0"/>
                  </a:moveTo>
                  <a:lnTo>
                    <a:pt x="0" y="1861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6" name="object 986" descr=""/>
            <p:cNvSpPr/>
            <p:nvPr/>
          </p:nvSpPr>
          <p:spPr>
            <a:xfrm>
              <a:off x="9920580" y="5025093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0"/>
                  </a:moveTo>
                  <a:lnTo>
                    <a:pt x="11168" y="0"/>
                  </a:lnTo>
                  <a:lnTo>
                    <a:pt x="0" y="1861"/>
                  </a:lnTo>
                  <a:lnTo>
                    <a:pt x="0" y="0"/>
                  </a:lnTo>
                  <a:close/>
                </a:path>
                <a:path w="16509" h="1904">
                  <a:moveTo>
                    <a:pt x="11168" y="0"/>
                  </a:moveTo>
                  <a:lnTo>
                    <a:pt x="0" y="1861"/>
                  </a:lnTo>
                  <a:lnTo>
                    <a:pt x="16288" y="1861"/>
                  </a:lnTo>
                  <a:lnTo>
                    <a:pt x="1116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7" name="object 987" descr=""/>
            <p:cNvSpPr/>
            <p:nvPr/>
          </p:nvSpPr>
          <p:spPr>
            <a:xfrm>
              <a:off x="9920580" y="5026954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792"/>
                  </a:moveTo>
                  <a:lnTo>
                    <a:pt x="21174" y="2792"/>
                  </a:lnTo>
                  <a:lnTo>
                    <a:pt x="16288" y="0"/>
                  </a:lnTo>
                  <a:lnTo>
                    <a:pt x="0" y="2792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792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8" name="object 988" descr=""/>
            <p:cNvSpPr/>
            <p:nvPr/>
          </p:nvSpPr>
          <p:spPr>
            <a:xfrm>
              <a:off x="9920580" y="5026955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0"/>
                  </a:lnTo>
                  <a:lnTo>
                    <a:pt x="0" y="2792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16288" y="0"/>
                  </a:moveTo>
                  <a:lnTo>
                    <a:pt x="0" y="2792"/>
                  </a:lnTo>
                  <a:lnTo>
                    <a:pt x="21174" y="2792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9" name="object 989" descr=""/>
            <p:cNvSpPr/>
            <p:nvPr/>
          </p:nvSpPr>
          <p:spPr>
            <a:xfrm>
              <a:off x="9920580" y="5029747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3257"/>
                  </a:moveTo>
                  <a:lnTo>
                    <a:pt x="25828" y="3257"/>
                  </a:lnTo>
                  <a:lnTo>
                    <a:pt x="21174" y="0"/>
                  </a:lnTo>
                  <a:lnTo>
                    <a:pt x="0" y="3257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0" y="3257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0" name="object 990" descr=""/>
            <p:cNvSpPr/>
            <p:nvPr/>
          </p:nvSpPr>
          <p:spPr>
            <a:xfrm>
              <a:off x="9920580" y="5029747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0"/>
                  </a:moveTo>
                  <a:lnTo>
                    <a:pt x="21174" y="0"/>
                  </a:lnTo>
                  <a:lnTo>
                    <a:pt x="0" y="3257"/>
                  </a:lnTo>
                  <a:lnTo>
                    <a:pt x="0" y="0"/>
                  </a:lnTo>
                  <a:close/>
                </a:path>
                <a:path w="26034" h="3810">
                  <a:moveTo>
                    <a:pt x="21174" y="0"/>
                  </a:moveTo>
                  <a:lnTo>
                    <a:pt x="0" y="3257"/>
                  </a:lnTo>
                  <a:lnTo>
                    <a:pt x="25828" y="3257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1" name="object 991" descr=""/>
            <p:cNvSpPr/>
            <p:nvPr/>
          </p:nvSpPr>
          <p:spPr>
            <a:xfrm>
              <a:off x="9920580" y="5033004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3955"/>
                  </a:moveTo>
                  <a:lnTo>
                    <a:pt x="29783" y="3955"/>
                  </a:lnTo>
                  <a:lnTo>
                    <a:pt x="25828" y="0"/>
                  </a:lnTo>
                  <a:lnTo>
                    <a:pt x="0" y="3955"/>
                  </a:lnTo>
                  <a:close/>
                </a:path>
                <a:path w="29845" h="4445">
                  <a:moveTo>
                    <a:pt x="0" y="0"/>
                  </a:moveTo>
                  <a:lnTo>
                    <a:pt x="0" y="3955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2" name="object 992" descr=""/>
            <p:cNvSpPr/>
            <p:nvPr/>
          </p:nvSpPr>
          <p:spPr>
            <a:xfrm>
              <a:off x="9920580" y="5033004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0"/>
                  </a:moveTo>
                  <a:lnTo>
                    <a:pt x="25828" y="0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  <a:path w="29845" h="4445">
                  <a:moveTo>
                    <a:pt x="25828" y="0"/>
                  </a:moveTo>
                  <a:lnTo>
                    <a:pt x="0" y="3955"/>
                  </a:lnTo>
                  <a:lnTo>
                    <a:pt x="29783" y="3955"/>
                  </a:lnTo>
                  <a:lnTo>
                    <a:pt x="2582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3" name="object 993" descr=""/>
            <p:cNvSpPr/>
            <p:nvPr/>
          </p:nvSpPr>
          <p:spPr>
            <a:xfrm>
              <a:off x="9920580" y="5036960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0" y="4653"/>
                  </a:moveTo>
                  <a:lnTo>
                    <a:pt x="33041" y="4653"/>
                  </a:lnTo>
                  <a:lnTo>
                    <a:pt x="29783" y="0"/>
                  </a:lnTo>
                  <a:lnTo>
                    <a:pt x="0" y="4653"/>
                  </a:lnTo>
                  <a:close/>
                </a:path>
                <a:path w="33654" h="5079">
                  <a:moveTo>
                    <a:pt x="0" y="0"/>
                  </a:moveTo>
                  <a:lnTo>
                    <a:pt x="0" y="4653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4" name="object 994" descr=""/>
            <p:cNvSpPr/>
            <p:nvPr/>
          </p:nvSpPr>
          <p:spPr>
            <a:xfrm>
              <a:off x="9920580" y="5036960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0" y="0"/>
                  </a:moveTo>
                  <a:lnTo>
                    <a:pt x="29783" y="0"/>
                  </a:lnTo>
                  <a:lnTo>
                    <a:pt x="0" y="4653"/>
                  </a:lnTo>
                  <a:lnTo>
                    <a:pt x="0" y="0"/>
                  </a:lnTo>
                  <a:close/>
                </a:path>
                <a:path w="33654" h="5079">
                  <a:moveTo>
                    <a:pt x="29783" y="0"/>
                  </a:moveTo>
                  <a:lnTo>
                    <a:pt x="0" y="4653"/>
                  </a:lnTo>
                  <a:lnTo>
                    <a:pt x="33041" y="4653"/>
                  </a:lnTo>
                  <a:lnTo>
                    <a:pt x="2978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5" name="object 995" descr=""/>
            <p:cNvSpPr/>
            <p:nvPr/>
          </p:nvSpPr>
          <p:spPr>
            <a:xfrm>
              <a:off x="9920580" y="5041614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4886"/>
                  </a:moveTo>
                  <a:lnTo>
                    <a:pt x="35833" y="4886"/>
                  </a:lnTo>
                  <a:lnTo>
                    <a:pt x="33041" y="0"/>
                  </a:lnTo>
                  <a:lnTo>
                    <a:pt x="0" y="4886"/>
                  </a:lnTo>
                  <a:close/>
                </a:path>
                <a:path w="36195" h="5079">
                  <a:moveTo>
                    <a:pt x="0" y="0"/>
                  </a:moveTo>
                  <a:lnTo>
                    <a:pt x="0" y="4886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6" name="object 996" descr=""/>
            <p:cNvSpPr/>
            <p:nvPr/>
          </p:nvSpPr>
          <p:spPr>
            <a:xfrm>
              <a:off x="9920580" y="5041614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0"/>
                  </a:moveTo>
                  <a:lnTo>
                    <a:pt x="33041" y="0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  <a:path w="36195" h="5079">
                  <a:moveTo>
                    <a:pt x="33041" y="0"/>
                  </a:moveTo>
                  <a:lnTo>
                    <a:pt x="0" y="4886"/>
                  </a:lnTo>
                  <a:lnTo>
                    <a:pt x="35833" y="4886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7" name="object 997" descr=""/>
            <p:cNvSpPr/>
            <p:nvPr/>
          </p:nvSpPr>
          <p:spPr>
            <a:xfrm>
              <a:off x="9920580" y="5046500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5119"/>
                  </a:moveTo>
                  <a:lnTo>
                    <a:pt x="37695" y="5119"/>
                  </a:lnTo>
                  <a:lnTo>
                    <a:pt x="35833" y="0"/>
                  </a:lnTo>
                  <a:lnTo>
                    <a:pt x="0" y="5119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0" y="5119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8" name="object 998" descr=""/>
            <p:cNvSpPr/>
            <p:nvPr/>
          </p:nvSpPr>
          <p:spPr>
            <a:xfrm>
              <a:off x="9920580" y="5046500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0"/>
                  </a:moveTo>
                  <a:lnTo>
                    <a:pt x="35833" y="0"/>
                  </a:lnTo>
                  <a:lnTo>
                    <a:pt x="0" y="5119"/>
                  </a:lnTo>
                  <a:lnTo>
                    <a:pt x="0" y="0"/>
                  </a:lnTo>
                  <a:close/>
                </a:path>
                <a:path w="38100" h="5714">
                  <a:moveTo>
                    <a:pt x="35833" y="0"/>
                  </a:moveTo>
                  <a:lnTo>
                    <a:pt x="0" y="5119"/>
                  </a:lnTo>
                  <a:lnTo>
                    <a:pt x="37695" y="5119"/>
                  </a:lnTo>
                  <a:lnTo>
                    <a:pt x="3583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9" name="object 999" descr=""/>
            <p:cNvSpPr/>
            <p:nvPr/>
          </p:nvSpPr>
          <p:spPr>
            <a:xfrm>
              <a:off x="9920580" y="505161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5584"/>
                  </a:moveTo>
                  <a:lnTo>
                    <a:pt x="38858" y="5584"/>
                  </a:lnTo>
                  <a:lnTo>
                    <a:pt x="37695" y="0"/>
                  </a:lnTo>
                  <a:lnTo>
                    <a:pt x="0" y="5584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0" y="5584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0" name="object 1000" descr=""/>
            <p:cNvSpPr/>
            <p:nvPr/>
          </p:nvSpPr>
          <p:spPr>
            <a:xfrm>
              <a:off x="9920580" y="505161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7695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37695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1" name="object 1001" descr=""/>
            <p:cNvSpPr/>
            <p:nvPr/>
          </p:nvSpPr>
          <p:spPr>
            <a:xfrm>
              <a:off x="9920580" y="505720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5584"/>
                  </a:moveTo>
                  <a:lnTo>
                    <a:pt x="39323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2" name="object 1002" descr=""/>
            <p:cNvSpPr/>
            <p:nvPr/>
          </p:nvSpPr>
          <p:spPr>
            <a:xfrm>
              <a:off x="9920580" y="505720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8858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38858" y="0"/>
                  </a:moveTo>
                  <a:lnTo>
                    <a:pt x="0" y="5584"/>
                  </a:lnTo>
                  <a:lnTo>
                    <a:pt x="39323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3" name="object 1003" descr=""/>
            <p:cNvSpPr/>
            <p:nvPr/>
          </p:nvSpPr>
          <p:spPr>
            <a:xfrm>
              <a:off x="9881256" y="506278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465" y="5584"/>
                  </a:moveTo>
                  <a:lnTo>
                    <a:pt x="39323" y="5584"/>
                  </a:lnTo>
                  <a:lnTo>
                    <a:pt x="39323" y="0"/>
                  </a:lnTo>
                  <a:lnTo>
                    <a:pt x="465" y="5584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465" y="5584"/>
                  </a:lnTo>
                  <a:lnTo>
                    <a:pt x="393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4" name="object 1004" descr=""/>
            <p:cNvSpPr/>
            <p:nvPr/>
          </p:nvSpPr>
          <p:spPr>
            <a:xfrm>
              <a:off x="9881256" y="506278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9323" y="0"/>
                  </a:lnTo>
                  <a:lnTo>
                    <a:pt x="465" y="5584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39323" y="0"/>
                  </a:moveTo>
                  <a:lnTo>
                    <a:pt x="465" y="5584"/>
                  </a:lnTo>
                  <a:lnTo>
                    <a:pt x="39323" y="5584"/>
                  </a:lnTo>
                  <a:lnTo>
                    <a:pt x="3932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5" name="object 1005" descr=""/>
            <p:cNvSpPr/>
            <p:nvPr/>
          </p:nvSpPr>
          <p:spPr>
            <a:xfrm>
              <a:off x="9881721" y="506837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1163" y="5351"/>
                  </a:moveTo>
                  <a:lnTo>
                    <a:pt x="38858" y="5351"/>
                  </a:lnTo>
                  <a:lnTo>
                    <a:pt x="38858" y="0"/>
                  </a:lnTo>
                  <a:lnTo>
                    <a:pt x="1163" y="5351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1163" y="5351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6" name="object 1006" descr=""/>
            <p:cNvSpPr/>
            <p:nvPr/>
          </p:nvSpPr>
          <p:spPr>
            <a:xfrm>
              <a:off x="9881722" y="506837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8858" y="0"/>
                  </a:lnTo>
                  <a:lnTo>
                    <a:pt x="1163" y="5351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38858" y="0"/>
                  </a:moveTo>
                  <a:lnTo>
                    <a:pt x="1163" y="5351"/>
                  </a:lnTo>
                  <a:lnTo>
                    <a:pt x="38858" y="5351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7" name="object 1007" descr=""/>
            <p:cNvSpPr/>
            <p:nvPr/>
          </p:nvSpPr>
          <p:spPr>
            <a:xfrm>
              <a:off x="9882885" y="5073724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2094" y="5351"/>
                  </a:moveTo>
                  <a:lnTo>
                    <a:pt x="37695" y="5351"/>
                  </a:lnTo>
                  <a:lnTo>
                    <a:pt x="37695" y="0"/>
                  </a:lnTo>
                  <a:lnTo>
                    <a:pt x="2094" y="5351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2094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8" name="object 1008" descr=""/>
            <p:cNvSpPr/>
            <p:nvPr/>
          </p:nvSpPr>
          <p:spPr>
            <a:xfrm>
              <a:off x="9882885" y="5073724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0"/>
                  </a:moveTo>
                  <a:lnTo>
                    <a:pt x="37695" y="0"/>
                  </a:lnTo>
                  <a:lnTo>
                    <a:pt x="2094" y="5351"/>
                  </a:lnTo>
                  <a:lnTo>
                    <a:pt x="0" y="0"/>
                  </a:lnTo>
                  <a:close/>
                </a:path>
                <a:path w="38100" h="5714">
                  <a:moveTo>
                    <a:pt x="37695" y="0"/>
                  </a:moveTo>
                  <a:lnTo>
                    <a:pt x="2094" y="5351"/>
                  </a:lnTo>
                  <a:lnTo>
                    <a:pt x="37695" y="5351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9" name="object 1009" descr=""/>
            <p:cNvSpPr/>
            <p:nvPr/>
          </p:nvSpPr>
          <p:spPr>
            <a:xfrm>
              <a:off x="9884979" y="5079076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2559" y="4886"/>
                  </a:moveTo>
                  <a:lnTo>
                    <a:pt x="35601" y="4886"/>
                  </a:lnTo>
                  <a:lnTo>
                    <a:pt x="35601" y="0"/>
                  </a:lnTo>
                  <a:lnTo>
                    <a:pt x="2559" y="4886"/>
                  </a:lnTo>
                  <a:close/>
                </a:path>
                <a:path w="36195" h="5079">
                  <a:moveTo>
                    <a:pt x="0" y="0"/>
                  </a:moveTo>
                  <a:lnTo>
                    <a:pt x="2559" y="4886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0" name="object 1010" descr=""/>
            <p:cNvSpPr/>
            <p:nvPr/>
          </p:nvSpPr>
          <p:spPr>
            <a:xfrm>
              <a:off x="9884979" y="5079076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0"/>
                  </a:moveTo>
                  <a:lnTo>
                    <a:pt x="35601" y="0"/>
                  </a:lnTo>
                  <a:lnTo>
                    <a:pt x="2559" y="4886"/>
                  </a:lnTo>
                  <a:lnTo>
                    <a:pt x="0" y="0"/>
                  </a:lnTo>
                  <a:close/>
                </a:path>
                <a:path w="36195" h="5079">
                  <a:moveTo>
                    <a:pt x="35601" y="0"/>
                  </a:moveTo>
                  <a:lnTo>
                    <a:pt x="2559" y="4886"/>
                  </a:lnTo>
                  <a:lnTo>
                    <a:pt x="35601" y="4886"/>
                  </a:lnTo>
                  <a:lnTo>
                    <a:pt x="3560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1" name="object 1011" descr=""/>
            <p:cNvSpPr/>
            <p:nvPr/>
          </p:nvSpPr>
          <p:spPr>
            <a:xfrm>
              <a:off x="9887539" y="5083963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3490" y="4421"/>
                  </a:moveTo>
                  <a:lnTo>
                    <a:pt x="33041" y="4421"/>
                  </a:lnTo>
                  <a:lnTo>
                    <a:pt x="33041" y="0"/>
                  </a:lnTo>
                  <a:lnTo>
                    <a:pt x="3490" y="4421"/>
                  </a:lnTo>
                  <a:close/>
                </a:path>
                <a:path w="33654" h="4445">
                  <a:moveTo>
                    <a:pt x="0" y="0"/>
                  </a:moveTo>
                  <a:lnTo>
                    <a:pt x="3490" y="4421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2" name="object 1012" descr=""/>
            <p:cNvSpPr/>
            <p:nvPr/>
          </p:nvSpPr>
          <p:spPr>
            <a:xfrm>
              <a:off x="9887539" y="5083963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0" y="0"/>
                  </a:moveTo>
                  <a:lnTo>
                    <a:pt x="33041" y="0"/>
                  </a:lnTo>
                  <a:lnTo>
                    <a:pt x="3490" y="4421"/>
                  </a:lnTo>
                  <a:lnTo>
                    <a:pt x="0" y="0"/>
                  </a:lnTo>
                  <a:close/>
                </a:path>
                <a:path w="33654" h="4445">
                  <a:moveTo>
                    <a:pt x="33041" y="0"/>
                  </a:moveTo>
                  <a:lnTo>
                    <a:pt x="3490" y="4421"/>
                  </a:lnTo>
                  <a:lnTo>
                    <a:pt x="33041" y="4421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3" name="object 1013" descr=""/>
            <p:cNvSpPr/>
            <p:nvPr/>
          </p:nvSpPr>
          <p:spPr>
            <a:xfrm>
              <a:off x="9891029" y="5088384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3955" y="3955"/>
                  </a:moveTo>
                  <a:lnTo>
                    <a:pt x="29551" y="3955"/>
                  </a:lnTo>
                  <a:lnTo>
                    <a:pt x="29551" y="0"/>
                  </a:lnTo>
                  <a:lnTo>
                    <a:pt x="3955" y="3955"/>
                  </a:lnTo>
                  <a:close/>
                </a:path>
                <a:path w="29845" h="4445">
                  <a:moveTo>
                    <a:pt x="0" y="0"/>
                  </a:moveTo>
                  <a:lnTo>
                    <a:pt x="3955" y="3955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4" name="object 1014" descr=""/>
            <p:cNvSpPr/>
            <p:nvPr/>
          </p:nvSpPr>
          <p:spPr>
            <a:xfrm>
              <a:off x="9891029" y="5088384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0"/>
                  </a:moveTo>
                  <a:lnTo>
                    <a:pt x="29551" y="0"/>
                  </a:lnTo>
                  <a:lnTo>
                    <a:pt x="3955" y="3955"/>
                  </a:lnTo>
                  <a:lnTo>
                    <a:pt x="0" y="0"/>
                  </a:lnTo>
                  <a:close/>
                </a:path>
                <a:path w="29845" h="4445">
                  <a:moveTo>
                    <a:pt x="29551" y="0"/>
                  </a:moveTo>
                  <a:lnTo>
                    <a:pt x="3955" y="3955"/>
                  </a:lnTo>
                  <a:lnTo>
                    <a:pt x="29551" y="3955"/>
                  </a:lnTo>
                  <a:lnTo>
                    <a:pt x="295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5" name="object 1015" descr=""/>
            <p:cNvSpPr/>
            <p:nvPr/>
          </p:nvSpPr>
          <p:spPr>
            <a:xfrm>
              <a:off x="9894985" y="5092339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4421" y="3490"/>
                  </a:moveTo>
                  <a:lnTo>
                    <a:pt x="25595" y="3490"/>
                  </a:lnTo>
                  <a:lnTo>
                    <a:pt x="25595" y="0"/>
                  </a:lnTo>
                  <a:lnTo>
                    <a:pt x="4421" y="3490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4421" y="3490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6" name="object 1016" descr=""/>
            <p:cNvSpPr/>
            <p:nvPr/>
          </p:nvSpPr>
          <p:spPr>
            <a:xfrm>
              <a:off x="9894985" y="5092339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0"/>
                  </a:moveTo>
                  <a:lnTo>
                    <a:pt x="25595" y="0"/>
                  </a:lnTo>
                  <a:lnTo>
                    <a:pt x="4421" y="3490"/>
                  </a:lnTo>
                  <a:lnTo>
                    <a:pt x="0" y="0"/>
                  </a:lnTo>
                  <a:close/>
                </a:path>
                <a:path w="26034" h="3810">
                  <a:moveTo>
                    <a:pt x="25595" y="0"/>
                  </a:moveTo>
                  <a:lnTo>
                    <a:pt x="4421" y="3490"/>
                  </a:lnTo>
                  <a:lnTo>
                    <a:pt x="25595" y="3490"/>
                  </a:lnTo>
                  <a:lnTo>
                    <a:pt x="255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7" name="object 1017" descr=""/>
            <p:cNvSpPr/>
            <p:nvPr/>
          </p:nvSpPr>
          <p:spPr>
            <a:xfrm>
              <a:off x="9899406" y="5095830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4886" y="2559"/>
                  </a:moveTo>
                  <a:lnTo>
                    <a:pt x="21174" y="2559"/>
                  </a:lnTo>
                  <a:lnTo>
                    <a:pt x="21174" y="0"/>
                  </a:lnTo>
                  <a:lnTo>
                    <a:pt x="4886" y="2559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4886" y="2559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8" name="object 1018" descr=""/>
            <p:cNvSpPr/>
            <p:nvPr/>
          </p:nvSpPr>
          <p:spPr>
            <a:xfrm>
              <a:off x="9899406" y="5095830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21174" y="0"/>
                  </a:lnTo>
                  <a:lnTo>
                    <a:pt x="4886" y="2559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21174" y="0"/>
                  </a:moveTo>
                  <a:lnTo>
                    <a:pt x="4886" y="2559"/>
                  </a:lnTo>
                  <a:lnTo>
                    <a:pt x="21174" y="2559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9" name="object 1019" descr=""/>
            <p:cNvSpPr/>
            <p:nvPr/>
          </p:nvSpPr>
          <p:spPr>
            <a:xfrm>
              <a:off x="9904292" y="5098389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39">
                  <a:moveTo>
                    <a:pt x="5351" y="2094"/>
                  </a:moveTo>
                  <a:lnTo>
                    <a:pt x="16288" y="2094"/>
                  </a:lnTo>
                  <a:lnTo>
                    <a:pt x="16288" y="0"/>
                  </a:lnTo>
                  <a:lnTo>
                    <a:pt x="5351" y="2094"/>
                  </a:lnTo>
                  <a:close/>
                </a:path>
                <a:path w="16509" h="2539">
                  <a:moveTo>
                    <a:pt x="0" y="0"/>
                  </a:moveTo>
                  <a:lnTo>
                    <a:pt x="5351" y="2094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0" name="object 1020" descr=""/>
            <p:cNvSpPr/>
            <p:nvPr/>
          </p:nvSpPr>
          <p:spPr>
            <a:xfrm>
              <a:off x="9904292" y="5098389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39">
                  <a:moveTo>
                    <a:pt x="0" y="0"/>
                  </a:moveTo>
                  <a:lnTo>
                    <a:pt x="16288" y="0"/>
                  </a:lnTo>
                  <a:lnTo>
                    <a:pt x="5351" y="2094"/>
                  </a:lnTo>
                  <a:lnTo>
                    <a:pt x="0" y="0"/>
                  </a:lnTo>
                  <a:close/>
                </a:path>
                <a:path w="16509" h="2539">
                  <a:moveTo>
                    <a:pt x="16288" y="0"/>
                  </a:moveTo>
                  <a:lnTo>
                    <a:pt x="5351" y="2094"/>
                  </a:lnTo>
                  <a:lnTo>
                    <a:pt x="16288" y="2094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1" name="object 1021" descr=""/>
            <p:cNvSpPr/>
            <p:nvPr/>
          </p:nvSpPr>
          <p:spPr>
            <a:xfrm>
              <a:off x="9914996" y="5100483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1163"/>
                  </a:moveTo>
                  <a:lnTo>
                    <a:pt x="5584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4">
                  <a:moveTo>
                    <a:pt x="0" y="1163"/>
                  </a:moveTo>
                  <a:lnTo>
                    <a:pt x="5584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2" name="object 1022" descr=""/>
            <p:cNvSpPr/>
            <p:nvPr/>
          </p:nvSpPr>
          <p:spPr>
            <a:xfrm>
              <a:off x="9914996" y="5100483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5584" y="0"/>
                  </a:moveTo>
                  <a:lnTo>
                    <a:pt x="5584" y="1163"/>
                  </a:lnTo>
                  <a:lnTo>
                    <a:pt x="0" y="1163"/>
                  </a:lnTo>
                  <a:lnTo>
                    <a:pt x="5584" y="0"/>
                  </a:lnTo>
                  <a:close/>
                </a:path>
                <a:path w="5715" h="1904">
                  <a:moveTo>
                    <a:pt x="5584" y="1163"/>
                  </a:moveTo>
                  <a:lnTo>
                    <a:pt x="0" y="1163"/>
                  </a:lnTo>
                  <a:lnTo>
                    <a:pt x="5584" y="1628"/>
                  </a:lnTo>
                  <a:lnTo>
                    <a:pt x="5584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3" name="object 1023" descr=""/>
            <p:cNvSpPr/>
            <p:nvPr/>
          </p:nvSpPr>
          <p:spPr>
            <a:xfrm>
              <a:off x="9909645" y="5100483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0"/>
                  </a:moveTo>
                  <a:lnTo>
                    <a:pt x="5351" y="1163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4" name="object 1024" descr=""/>
            <p:cNvSpPr/>
            <p:nvPr/>
          </p:nvSpPr>
          <p:spPr>
            <a:xfrm>
              <a:off x="9909645" y="5100483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10936" y="0"/>
                  </a:moveTo>
                  <a:lnTo>
                    <a:pt x="0" y="0"/>
                  </a:lnTo>
                  <a:lnTo>
                    <a:pt x="5351" y="1163"/>
                  </a:lnTo>
                  <a:lnTo>
                    <a:pt x="1093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5" name="object 1025" descr=""/>
            <p:cNvSpPr/>
            <p:nvPr/>
          </p:nvSpPr>
          <p:spPr>
            <a:xfrm>
              <a:off x="9881257" y="5023465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0" y="39207"/>
                  </a:moveTo>
                  <a:lnTo>
                    <a:pt x="3081" y="54469"/>
                  </a:lnTo>
                  <a:lnTo>
                    <a:pt x="11483" y="66931"/>
                  </a:lnTo>
                  <a:lnTo>
                    <a:pt x="23946" y="75334"/>
                  </a:lnTo>
                  <a:lnTo>
                    <a:pt x="39207" y="78415"/>
                  </a:lnTo>
                  <a:lnTo>
                    <a:pt x="54469" y="75334"/>
                  </a:lnTo>
                  <a:lnTo>
                    <a:pt x="66931" y="66931"/>
                  </a:lnTo>
                  <a:lnTo>
                    <a:pt x="75334" y="54469"/>
                  </a:lnTo>
                  <a:lnTo>
                    <a:pt x="78415" y="39207"/>
                  </a:lnTo>
                  <a:lnTo>
                    <a:pt x="75334" y="23946"/>
                  </a:lnTo>
                  <a:lnTo>
                    <a:pt x="66931" y="11483"/>
                  </a:lnTo>
                  <a:lnTo>
                    <a:pt x="54469" y="3081"/>
                  </a:lnTo>
                  <a:lnTo>
                    <a:pt x="39207" y="0"/>
                  </a:lnTo>
                  <a:lnTo>
                    <a:pt x="23946" y="3081"/>
                  </a:lnTo>
                  <a:lnTo>
                    <a:pt x="11483" y="11483"/>
                  </a:lnTo>
                  <a:lnTo>
                    <a:pt x="3081" y="23946"/>
                  </a:lnTo>
                  <a:lnTo>
                    <a:pt x="0" y="39207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6" name="object 1026" descr=""/>
            <p:cNvSpPr/>
            <p:nvPr/>
          </p:nvSpPr>
          <p:spPr>
            <a:xfrm>
              <a:off x="9881256" y="5023464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39323" y="78647"/>
                  </a:moveTo>
                  <a:lnTo>
                    <a:pt x="39323" y="0"/>
                  </a:lnTo>
                </a:path>
                <a:path w="78740" h="78739">
                  <a:moveTo>
                    <a:pt x="0" y="39323"/>
                  </a:moveTo>
                  <a:lnTo>
                    <a:pt x="78647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27" name="object 1027" descr=""/>
          <p:cNvSpPr txBox="1"/>
          <p:nvPr/>
        </p:nvSpPr>
        <p:spPr>
          <a:xfrm>
            <a:off x="9698696" y="4962759"/>
            <a:ext cx="17145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sp>
        <p:nvSpPr>
          <p:cNvPr id="1028" name="object 1028" descr=""/>
          <p:cNvSpPr txBox="1"/>
          <p:nvPr/>
        </p:nvSpPr>
        <p:spPr>
          <a:xfrm>
            <a:off x="9717311" y="5050249"/>
            <a:ext cx="1555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029" name="object 1029" descr=""/>
          <p:cNvGrpSpPr/>
          <p:nvPr/>
        </p:nvGrpSpPr>
        <p:grpSpPr>
          <a:xfrm>
            <a:off x="1679611" y="4992347"/>
            <a:ext cx="8315959" cy="202565"/>
            <a:chOff x="1679611" y="4992347"/>
            <a:chExt cx="8315959" cy="202565"/>
          </a:xfrm>
        </p:grpSpPr>
        <p:sp>
          <p:nvSpPr>
            <p:cNvPr id="1030" name="object 1030" descr=""/>
            <p:cNvSpPr/>
            <p:nvPr/>
          </p:nvSpPr>
          <p:spPr>
            <a:xfrm>
              <a:off x="9598775" y="4992982"/>
              <a:ext cx="321945" cy="196215"/>
            </a:xfrm>
            <a:custGeom>
              <a:avLst/>
              <a:gdLst/>
              <a:ahLst/>
              <a:cxnLst/>
              <a:rect l="l" t="t" r="r" b="b"/>
              <a:pathLst>
                <a:path w="321945" h="196214">
                  <a:moveTo>
                    <a:pt x="321805" y="139611"/>
                  </a:moveTo>
                  <a:lnTo>
                    <a:pt x="321805" y="0"/>
                  </a:lnTo>
                </a:path>
                <a:path w="321945" h="196214">
                  <a:moveTo>
                    <a:pt x="0" y="143334"/>
                  </a:moveTo>
                  <a:lnTo>
                    <a:pt x="0" y="1956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1" name="object 1031" descr=""/>
            <p:cNvSpPr/>
            <p:nvPr/>
          </p:nvSpPr>
          <p:spPr>
            <a:xfrm>
              <a:off x="9561545" y="5160516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37229" y="33972"/>
                  </a:moveTo>
                  <a:lnTo>
                    <a:pt x="74459" y="8144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2" name="object 1032" descr=""/>
            <p:cNvSpPr/>
            <p:nvPr/>
          </p:nvSpPr>
          <p:spPr>
            <a:xfrm>
              <a:off x="9561546" y="5160516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29" h="34289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29" h="34289">
                  <a:moveTo>
                    <a:pt x="37229" y="33972"/>
                  </a:moveTo>
                  <a:lnTo>
                    <a:pt x="68875" y="0"/>
                  </a:lnTo>
                  <a:lnTo>
                    <a:pt x="74459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3" name="object 1033" descr=""/>
            <p:cNvSpPr/>
            <p:nvPr/>
          </p:nvSpPr>
          <p:spPr>
            <a:xfrm>
              <a:off x="9598775" y="5062788"/>
              <a:ext cx="396240" cy="73660"/>
            </a:xfrm>
            <a:custGeom>
              <a:avLst/>
              <a:gdLst/>
              <a:ahLst/>
              <a:cxnLst/>
              <a:rect l="l" t="t" r="r" b="b"/>
              <a:pathLst>
                <a:path w="396240" h="73660">
                  <a:moveTo>
                    <a:pt x="0" y="73528"/>
                  </a:moveTo>
                  <a:lnTo>
                    <a:pt x="0" y="0"/>
                  </a:lnTo>
                  <a:lnTo>
                    <a:pt x="39603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4" name="object 1034" descr=""/>
            <p:cNvSpPr/>
            <p:nvPr/>
          </p:nvSpPr>
          <p:spPr>
            <a:xfrm>
              <a:off x="1716525" y="5023464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4" h="635">
                  <a:moveTo>
                    <a:pt x="0" y="465"/>
                  </a:moveTo>
                  <a:lnTo>
                    <a:pt x="5584" y="465"/>
                  </a:lnTo>
                  <a:lnTo>
                    <a:pt x="5584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5" name="object 1035" descr=""/>
            <p:cNvSpPr/>
            <p:nvPr/>
          </p:nvSpPr>
          <p:spPr>
            <a:xfrm>
              <a:off x="1716525" y="5023464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4" h="635">
                  <a:moveTo>
                    <a:pt x="5584" y="0"/>
                  </a:moveTo>
                  <a:lnTo>
                    <a:pt x="5584" y="465"/>
                  </a:lnTo>
                  <a:lnTo>
                    <a:pt x="0" y="465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6" name="object 1036" descr=""/>
            <p:cNvSpPr/>
            <p:nvPr/>
          </p:nvSpPr>
          <p:spPr>
            <a:xfrm>
              <a:off x="1711173" y="5023929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1163"/>
                  </a:moveTo>
                  <a:lnTo>
                    <a:pt x="10936" y="1163"/>
                  </a:lnTo>
                  <a:lnTo>
                    <a:pt x="5351" y="0"/>
                  </a:lnTo>
                  <a:lnTo>
                    <a:pt x="0" y="1163"/>
                  </a:lnTo>
                  <a:close/>
                </a:path>
                <a:path w="11430" h="1270">
                  <a:moveTo>
                    <a:pt x="5351" y="0"/>
                  </a:moveTo>
                  <a:lnTo>
                    <a:pt x="10936" y="1163"/>
                  </a:lnTo>
                  <a:lnTo>
                    <a:pt x="10936" y="0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7" name="object 1037" descr=""/>
            <p:cNvSpPr/>
            <p:nvPr/>
          </p:nvSpPr>
          <p:spPr>
            <a:xfrm>
              <a:off x="1711173" y="5023929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10936" y="0"/>
                  </a:moveTo>
                  <a:lnTo>
                    <a:pt x="5351" y="0"/>
                  </a:lnTo>
                  <a:lnTo>
                    <a:pt x="10936" y="1163"/>
                  </a:lnTo>
                  <a:lnTo>
                    <a:pt x="10936" y="0"/>
                  </a:lnTo>
                  <a:close/>
                </a:path>
                <a:path w="11430" h="1270">
                  <a:moveTo>
                    <a:pt x="5351" y="0"/>
                  </a:moveTo>
                  <a:lnTo>
                    <a:pt x="10936" y="1163"/>
                  </a:lnTo>
                  <a:lnTo>
                    <a:pt x="0" y="1163"/>
                  </a:lnTo>
                  <a:lnTo>
                    <a:pt x="53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8" name="object 1038" descr=""/>
            <p:cNvSpPr/>
            <p:nvPr/>
          </p:nvSpPr>
          <p:spPr>
            <a:xfrm>
              <a:off x="1705821" y="5025093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10" h="1904">
                  <a:moveTo>
                    <a:pt x="0" y="1861"/>
                  </a:moveTo>
                  <a:lnTo>
                    <a:pt x="16288" y="1861"/>
                  </a:lnTo>
                  <a:lnTo>
                    <a:pt x="5351" y="0"/>
                  </a:lnTo>
                  <a:lnTo>
                    <a:pt x="0" y="1861"/>
                  </a:lnTo>
                  <a:close/>
                </a:path>
                <a:path w="16510" h="1904">
                  <a:moveTo>
                    <a:pt x="5351" y="0"/>
                  </a:moveTo>
                  <a:lnTo>
                    <a:pt x="16288" y="1861"/>
                  </a:lnTo>
                  <a:lnTo>
                    <a:pt x="16288" y="0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9" name="object 1039" descr=""/>
            <p:cNvSpPr/>
            <p:nvPr/>
          </p:nvSpPr>
          <p:spPr>
            <a:xfrm>
              <a:off x="1705822" y="5025093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10" h="1904">
                  <a:moveTo>
                    <a:pt x="16288" y="0"/>
                  </a:moveTo>
                  <a:lnTo>
                    <a:pt x="5351" y="0"/>
                  </a:lnTo>
                  <a:lnTo>
                    <a:pt x="16288" y="1861"/>
                  </a:lnTo>
                  <a:lnTo>
                    <a:pt x="16288" y="0"/>
                  </a:lnTo>
                  <a:close/>
                </a:path>
                <a:path w="16510" h="1904">
                  <a:moveTo>
                    <a:pt x="5351" y="0"/>
                  </a:moveTo>
                  <a:lnTo>
                    <a:pt x="16288" y="1861"/>
                  </a:lnTo>
                  <a:lnTo>
                    <a:pt x="0" y="1861"/>
                  </a:lnTo>
                  <a:lnTo>
                    <a:pt x="53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0" name="object 1040" descr=""/>
            <p:cNvSpPr/>
            <p:nvPr/>
          </p:nvSpPr>
          <p:spPr>
            <a:xfrm>
              <a:off x="1700935" y="5026954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0" y="2792"/>
                  </a:moveTo>
                  <a:lnTo>
                    <a:pt x="21174" y="2792"/>
                  </a:lnTo>
                  <a:lnTo>
                    <a:pt x="4886" y="0"/>
                  </a:lnTo>
                  <a:lnTo>
                    <a:pt x="0" y="2792"/>
                  </a:lnTo>
                  <a:close/>
                </a:path>
                <a:path w="21589" h="3175">
                  <a:moveTo>
                    <a:pt x="4886" y="0"/>
                  </a:moveTo>
                  <a:lnTo>
                    <a:pt x="21174" y="2792"/>
                  </a:lnTo>
                  <a:lnTo>
                    <a:pt x="21174" y="0"/>
                  </a:lnTo>
                  <a:lnTo>
                    <a:pt x="488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1" name="object 1041" descr=""/>
            <p:cNvSpPr/>
            <p:nvPr/>
          </p:nvSpPr>
          <p:spPr>
            <a:xfrm>
              <a:off x="1700935" y="5026954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21174" y="0"/>
                  </a:moveTo>
                  <a:lnTo>
                    <a:pt x="4886" y="0"/>
                  </a:lnTo>
                  <a:lnTo>
                    <a:pt x="21174" y="2792"/>
                  </a:lnTo>
                  <a:lnTo>
                    <a:pt x="21174" y="0"/>
                  </a:lnTo>
                  <a:close/>
                </a:path>
                <a:path w="21589" h="3175">
                  <a:moveTo>
                    <a:pt x="4886" y="0"/>
                  </a:moveTo>
                  <a:lnTo>
                    <a:pt x="21174" y="2792"/>
                  </a:lnTo>
                  <a:lnTo>
                    <a:pt x="0" y="2792"/>
                  </a:lnTo>
                  <a:lnTo>
                    <a:pt x="488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2" name="object 1042" descr=""/>
            <p:cNvSpPr/>
            <p:nvPr/>
          </p:nvSpPr>
          <p:spPr>
            <a:xfrm>
              <a:off x="1696514" y="5029746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10">
                  <a:moveTo>
                    <a:pt x="0" y="3257"/>
                  </a:moveTo>
                  <a:lnTo>
                    <a:pt x="25595" y="3257"/>
                  </a:lnTo>
                  <a:lnTo>
                    <a:pt x="4421" y="0"/>
                  </a:lnTo>
                  <a:lnTo>
                    <a:pt x="0" y="3257"/>
                  </a:lnTo>
                  <a:close/>
                </a:path>
                <a:path w="26035" h="3810">
                  <a:moveTo>
                    <a:pt x="4421" y="0"/>
                  </a:moveTo>
                  <a:lnTo>
                    <a:pt x="25595" y="3257"/>
                  </a:lnTo>
                  <a:lnTo>
                    <a:pt x="25595" y="0"/>
                  </a:lnTo>
                  <a:lnTo>
                    <a:pt x="442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3" name="object 1043" descr=""/>
            <p:cNvSpPr/>
            <p:nvPr/>
          </p:nvSpPr>
          <p:spPr>
            <a:xfrm>
              <a:off x="1696514" y="5029747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10">
                  <a:moveTo>
                    <a:pt x="25595" y="0"/>
                  </a:moveTo>
                  <a:lnTo>
                    <a:pt x="4421" y="0"/>
                  </a:lnTo>
                  <a:lnTo>
                    <a:pt x="25595" y="3257"/>
                  </a:lnTo>
                  <a:lnTo>
                    <a:pt x="25595" y="0"/>
                  </a:lnTo>
                  <a:close/>
                </a:path>
                <a:path w="26035" h="3810">
                  <a:moveTo>
                    <a:pt x="4421" y="0"/>
                  </a:moveTo>
                  <a:lnTo>
                    <a:pt x="25595" y="3257"/>
                  </a:lnTo>
                  <a:lnTo>
                    <a:pt x="0" y="3257"/>
                  </a:lnTo>
                  <a:lnTo>
                    <a:pt x="442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4" name="object 1044" descr=""/>
            <p:cNvSpPr/>
            <p:nvPr/>
          </p:nvSpPr>
          <p:spPr>
            <a:xfrm>
              <a:off x="1692558" y="5033004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3955"/>
                  </a:moveTo>
                  <a:lnTo>
                    <a:pt x="29551" y="3955"/>
                  </a:lnTo>
                  <a:lnTo>
                    <a:pt x="3955" y="0"/>
                  </a:lnTo>
                  <a:lnTo>
                    <a:pt x="0" y="3955"/>
                  </a:lnTo>
                  <a:close/>
                </a:path>
                <a:path w="29844" h="4445">
                  <a:moveTo>
                    <a:pt x="3955" y="0"/>
                  </a:moveTo>
                  <a:lnTo>
                    <a:pt x="29551" y="3955"/>
                  </a:lnTo>
                  <a:lnTo>
                    <a:pt x="29551" y="0"/>
                  </a:lnTo>
                  <a:lnTo>
                    <a:pt x="395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5" name="object 1045" descr=""/>
            <p:cNvSpPr/>
            <p:nvPr/>
          </p:nvSpPr>
          <p:spPr>
            <a:xfrm>
              <a:off x="1692558" y="5033004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29551" y="0"/>
                  </a:moveTo>
                  <a:lnTo>
                    <a:pt x="3955" y="0"/>
                  </a:lnTo>
                  <a:lnTo>
                    <a:pt x="29551" y="3955"/>
                  </a:lnTo>
                  <a:lnTo>
                    <a:pt x="29551" y="0"/>
                  </a:lnTo>
                  <a:close/>
                </a:path>
                <a:path w="29844" h="4445">
                  <a:moveTo>
                    <a:pt x="3955" y="0"/>
                  </a:moveTo>
                  <a:lnTo>
                    <a:pt x="29551" y="3955"/>
                  </a:lnTo>
                  <a:lnTo>
                    <a:pt x="0" y="3955"/>
                  </a:lnTo>
                  <a:lnTo>
                    <a:pt x="395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6" name="object 1046" descr=""/>
            <p:cNvSpPr/>
            <p:nvPr/>
          </p:nvSpPr>
          <p:spPr>
            <a:xfrm>
              <a:off x="1689068" y="5036960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5" h="5079">
                  <a:moveTo>
                    <a:pt x="0" y="4653"/>
                  </a:moveTo>
                  <a:lnTo>
                    <a:pt x="33041" y="4653"/>
                  </a:lnTo>
                  <a:lnTo>
                    <a:pt x="3490" y="0"/>
                  </a:lnTo>
                  <a:lnTo>
                    <a:pt x="0" y="4653"/>
                  </a:lnTo>
                  <a:close/>
                </a:path>
                <a:path w="33655" h="5079">
                  <a:moveTo>
                    <a:pt x="3490" y="0"/>
                  </a:moveTo>
                  <a:lnTo>
                    <a:pt x="33041" y="4653"/>
                  </a:lnTo>
                  <a:lnTo>
                    <a:pt x="33041" y="0"/>
                  </a:lnTo>
                  <a:lnTo>
                    <a:pt x="349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7" name="object 1047" descr=""/>
            <p:cNvSpPr/>
            <p:nvPr/>
          </p:nvSpPr>
          <p:spPr>
            <a:xfrm>
              <a:off x="1689068" y="5036960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5" h="5079">
                  <a:moveTo>
                    <a:pt x="33041" y="0"/>
                  </a:moveTo>
                  <a:lnTo>
                    <a:pt x="3490" y="0"/>
                  </a:lnTo>
                  <a:lnTo>
                    <a:pt x="33041" y="4653"/>
                  </a:lnTo>
                  <a:lnTo>
                    <a:pt x="33041" y="0"/>
                  </a:lnTo>
                  <a:close/>
                </a:path>
                <a:path w="33655" h="5079">
                  <a:moveTo>
                    <a:pt x="3490" y="0"/>
                  </a:moveTo>
                  <a:lnTo>
                    <a:pt x="33041" y="4653"/>
                  </a:lnTo>
                  <a:lnTo>
                    <a:pt x="0" y="4653"/>
                  </a:lnTo>
                  <a:lnTo>
                    <a:pt x="349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8" name="object 1048" descr=""/>
            <p:cNvSpPr/>
            <p:nvPr/>
          </p:nvSpPr>
          <p:spPr>
            <a:xfrm>
              <a:off x="1686508" y="5041613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4886"/>
                  </a:moveTo>
                  <a:lnTo>
                    <a:pt x="35601" y="4886"/>
                  </a:lnTo>
                  <a:lnTo>
                    <a:pt x="2559" y="0"/>
                  </a:lnTo>
                  <a:lnTo>
                    <a:pt x="0" y="4886"/>
                  </a:lnTo>
                  <a:close/>
                </a:path>
                <a:path w="36194" h="5079">
                  <a:moveTo>
                    <a:pt x="2559" y="0"/>
                  </a:moveTo>
                  <a:lnTo>
                    <a:pt x="35601" y="4886"/>
                  </a:lnTo>
                  <a:lnTo>
                    <a:pt x="35601" y="0"/>
                  </a:lnTo>
                  <a:lnTo>
                    <a:pt x="255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9" name="object 1049" descr=""/>
            <p:cNvSpPr/>
            <p:nvPr/>
          </p:nvSpPr>
          <p:spPr>
            <a:xfrm>
              <a:off x="1686509" y="5041614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35601" y="0"/>
                  </a:moveTo>
                  <a:lnTo>
                    <a:pt x="2559" y="0"/>
                  </a:lnTo>
                  <a:lnTo>
                    <a:pt x="35601" y="4886"/>
                  </a:lnTo>
                  <a:lnTo>
                    <a:pt x="35601" y="0"/>
                  </a:lnTo>
                  <a:close/>
                </a:path>
                <a:path w="36194" h="5079">
                  <a:moveTo>
                    <a:pt x="2559" y="0"/>
                  </a:moveTo>
                  <a:lnTo>
                    <a:pt x="35601" y="4886"/>
                  </a:lnTo>
                  <a:lnTo>
                    <a:pt x="0" y="4886"/>
                  </a:lnTo>
                  <a:lnTo>
                    <a:pt x="2559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0" name="object 1050" descr=""/>
            <p:cNvSpPr/>
            <p:nvPr/>
          </p:nvSpPr>
          <p:spPr>
            <a:xfrm>
              <a:off x="1684414" y="5046500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5119"/>
                  </a:moveTo>
                  <a:lnTo>
                    <a:pt x="37695" y="5119"/>
                  </a:lnTo>
                  <a:lnTo>
                    <a:pt x="2094" y="0"/>
                  </a:lnTo>
                  <a:lnTo>
                    <a:pt x="0" y="5119"/>
                  </a:lnTo>
                  <a:close/>
                </a:path>
                <a:path w="38100" h="5714">
                  <a:moveTo>
                    <a:pt x="2094" y="0"/>
                  </a:moveTo>
                  <a:lnTo>
                    <a:pt x="37695" y="5119"/>
                  </a:lnTo>
                  <a:lnTo>
                    <a:pt x="37695" y="0"/>
                  </a:lnTo>
                  <a:lnTo>
                    <a:pt x="2094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1" name="object 1051" descr=""/>
            <p:cNvSpPr/>
            <p:nvPr/>
          </p:nvSpPr>
          <p:spPr>
            <a:xfrm>
              <a:off x="1684414" y="5046500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37695" y="0"/>
                  </a:moveTo>
                  <a:lnTo>
                    <a:pt x="2094" y="0"/>
                  </a:lnTo>
                  <a:lnTo>
                    <a:pt x="37695" y="5119"/>
                  </a:lnTo>
                  <a:lnTo>
                    <a:pt x="37695" y="0"/>
                  </a:lnTo>
                  <a:close/>
                </a:path>
                <a:path w="38100" h="5714">
                  <a:moveTo>
                    <a:pt x="2094" y="0"/>
                  </a:moveTo>
                  <a:lnTo>
                    <a:pt x="37695" y="5119"/>
                  </a:lnTo>
                  <a:lnTo>
                    <a:pt x="0" y="5119"/>
                  </a:lnTo>
                  <a:lnTo>
                    <a:pt x="209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2" name="object 1052" descr=""/>
            <p:cNvSpPr/>
            <p:nvPr/>
          </p:nvSpPr>
          <p:spPr>
            <a:xfrm>
              <a:off x="1683251" y="505161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5584"/>
                  </a:moveTo>
                  <a:lnTo>
                    <a:pt x="38858" y="5584"/>
                  </a:lnTo>
                  <a:lnTo>
                    <a:pt x="1163" y="0"/>
                  </a:lnTo>
                  <a:lnTo>
                    <a:pt x="0" y="5584"/>
                  </a:lnTo>
                  <a:close/>
                </a:path>
                <a:path w="39369" h="5714">
                  <a:moveTo>
                    <a:pt x="1163" y="0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3" name="object 1053" descr=""/>
            <p:cNvSpPr/>
            <p:nvPr/>
          </p:nvSpPr>
          <p:spPr>
            <a:xfrm>
              <a:off x="1683251" y="505161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38858" y="0"/>
                  </a:moveTo>
                  <a:lnTo>
                    <a:pt x="1163" y="0"/>
                  </a:lnTo>
                  <a:lnTo>
                    <a:pt x="38858" y="5584"/>
                  </a:lnTo>
                  <a:lnTo>
                    <a:pt x="38858" y="0"/>
                  </a:lnTo>
                  <a:close/>
                </a:path>
                <a:path w="39369" h="5714">
                  <a:moveTo>
                    <a:pt x="1163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116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4" name="object 1054" descr=""/>
            <p:cNvSpPr/>
            <p:nvPr/>
          </p:nvSpPr>
          <p:spPr>
            <a:xfrm>
              <a:off x="1683251" y="505720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0" y="0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5" name="object 1055" descr=""/>
            <p:cNvSpPr/>
            <p:nvPr/>
          </p:nvSpPr>
          <p:spPr>
            <a:xfrm>
              <a:off x="1683018" y="505720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39091" y="0"/>
                  </a:moveTo>
                  <a:lnTo>
                    <a:pt x="232" y="0"/>
                  </a:lnTo>
                  <a:lnTo>
                    <a:pt x="39091" y="5584"/>
                  </a:lnTo>
                  <a:lnTo>
                    <a:pt x="39091" y="0"/>
                  </a:lnTo>
                  <a:close/>
                </a:path>
                <a:path w="39369" h="5714">
                  <a:moveTo>
                    <a:pt x="232" y="0"/>
                  </a:moveTo>
                  <a:lnTo>
                    <a:pt x="39091" y="5584"/>
                  </a:lnTo>
                  <a:lnTo>
                    <a:pt x="0" y="5584"/>
                  </a:lnTo>
                  <a:lnTo>
                    <a:pt x="232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6" name="object 1056" descr=""/>
            <p:cNvSpPr/>
            <p:nvPr/>
          </p:nvSpPr>
          <p:spPr>
            <a:xfrm>
              <a:off x="1722109" y="506278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0"/>
                  </a:moveTo>
                  <a:lnTo>
                    <a:pt x="38858" y="5584"/>
                  </a:lnTo>
                  <a:lnTo>
                    <a:pt x="39323" y="0"/>
                  </a:lnTo>
                  <a:lnTo>
                    <a:pt x="0" y="0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7" name="object 1057" descr=""/>
            <p:cNvSpPr/>
            <p:nvPr/>
          </p:nvSpPr>
          <p:spPr>
            <a:xfrm>
              <a:off x="1722110" y="506278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39323" y="0"/>
                  </a:moveTo>
                  <a:lnTo>
                    <a:pt x="0" y="0"/>
                  </a:lnTo>
                  <a:lnTo>
                    <a:pt x="38858" y="5584"/>
                  </a:lnTo>
                  <a:lnTo>
                    <a:pt x="39323" y="0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8" name="object 1058" descr=""/>
            <p:cNvSpPr/>
            <p:nvPr/>
          </p:nvSpPr>
          <p:spPr>
            <a:xfrm>
              <a:off x="1722109" y="506837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0"/>
                  </a:moveTo>
                  <a:lnTo>
                    <a:pt x="37695" y="5351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0" y="5351"/>
                  </a:lnTo>
                  <a:lnTo>
                    <a:pt x="37695" y="5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9" name="object 1059" descr=""/>
            <p:cNvSpPr/>
            <p:nvPr/>
          </p:nvSpPr>
          <p:spPr>
            <a:xfrm>
              <a:off x="1722110" y="506837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38858" y="0"/>
                  </a:moveTo>
                  <a:lnTo>
                    <a:pt x="0" y="0"/>
                  </a:lnTo>
                  <a:lnTo>
                    <a:pt x="37695" y="5351"/>
                  </a:lnTo>
                  <a:lnTo>
                    <a:pt x="38858" y="0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37695" y="5351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0" name="object 1060" descr=""/>
            <p:cNvSpPr/>
            <p:nvPr/>
          </p:nvSpPr>
          <p:spPr>
            <a:xfrm>
              <a:off x="1722109" y="5073724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0"/>
                  </a:moveTo>
                  <a:lnTo>
                    <a:pt x="35833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0" y="5351"/>
                  </a:lnTo>
                  <a:lnTo>
                    <a:pt x="35833" y="5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1" name="object 1061" descr=""/>
            <p:cNvSpPr/>
            <p:nvPr/>
          </p:nvSpPr>
          <p:spPr>
            <a:xfrm>
              <a:off x="1722110" y="5073724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37695" y="0"/>
                  </a:moveTo>
                  <a:lnTo>
                    <a:pt x="0" y="0"/>
                  </a:lnTo>
                  <a:lnTo>
                    <a:pt x="35833" y="5351"/>
                  </a:lnTo>
                  <a:lnTo>
                    <a:pt x="37695" y="0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35833" y="5351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2" name="object 1062" descr=""/>
            <p:cNvSpPr/>
            <p:nvPr/>
          </p:nvSpPr>
          <p:spPr>
            <a:xfrm>
              <a:off x="1722109" y="5079076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0"/>
                  </a:moveTo>
                  <a:lnTo>
                    <a:pt x="33041" y="4886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  <a:path w="36194" h="5079">
                  <a:moveTo>
                    <a:pt x="0" y="0"/>
                  </a:moveTo>
                  <a:lnTo>
                    <a:pt x="0" y="4886"/>
                  </a:lnTo>
                  <a:lnTo>
                    <a:pt x="33041" y="4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3" name="object 1063" descr=""/>
            <p:cNvSpPr/>
            <p:nvPr/>
          </p:nvSpPr>
          <p:spPr>
            <a:xfrm>
              <a:off x="1722110" y="5079076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35833" y="0"/>
                  </a:moveTo>
                  <a:lnTo>
                    <a:pt x="0" y="0"/>
                  </a:lnTo>
                  <a:lnTo>
                    <a:pt x="33041" y="4886"/>
                  </a:lnTo>
                  <a:lnTo>
                    <a:pt x="35833" y="0"/>
                  </a:lnTo>
                  <a:close/>
                </a:path>
                <a:path w="36194" h="5079">
                  <a:moveTo>
                    <a:pt x="0" y="0"/>
                  </a:moveTo>
                  <a:lnTo>
                    <a:pt x="33041" y="4886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4" name="object 1064" descr=""/>
            <p:cNvSpPr/>
            <p:nvPr/>
          </p:nvSpPr>
          <p:spPr>
            <a:xfrm>
              <a:off x="1722109" y="5083962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0" y="0"/>
                  </a:moveTo>
                  <a:lnTo>
                    <a:pt x="29783" y="4421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  <a:path w="33655" h="4445">
                  <a:moveTo>
                    <a:pt x="0" y="0"/>
                  </a:moveTo>
                  <a:lnTo>
                    <a:pt x="0" y="4421"/>
                  </a:lnTo>
                  <a:lnTo>
                    <a:pt x="29783" y="4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5" name="object 1065" descr=""/>
            <p:cNvSpPr/>
            <p:nvPr/>
          </p:nvSpPr>
          <p:spPr>
            <a:xfrm>
              <a:off x="1722110" y="5083962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33041" y="0"/>
                  </a:moveTo>
                  <a:lnTo>
                    <a:pt x="0" y="0"/>
                  </a:lnTo>
                  <a:lnTo>
                    <a:pt x="29783" y="4421"/>
                  </a:lnTo>
                  <a:lnTo>
                    <a:pt x="33041" y="0"/>
                  </a:lnTo>
                  <a:close/>
                </a:path>
                <a:path w="33655" h="4445">
                  <a:moveTo>
                    <a:pt x="0" y="0"/>
                  </a:moveTo>
                  <a:lnTo>
                    <a:pt x="29783" y="4421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6" name="object 1066" descr=""/>
            <p:cNvSpPr/>
            <p:nvPr/>
          </p:nvSpPr>
          <p:spPr>
            <a:xfrm>
              <a:off x="1722109" y="5088383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0"/>
                  </a:moveTo>
                  <a:lnTo>
                    <a:pt x="25828" y="3955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0" y="3955"/>
                  </a:lnTo>
                  <a:lnTo>
                    <a:pt x="25828" y="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7" name="object 1067" descr=""/>
            <p:cNvSpPr/>
            <p:nvPr/>
          </p:nvSpPr>
          <p:spPr>
            <a:xfrm>
              <a:off x="1722110" y="5088384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29783" y="0"/>
                  </a:moveTo>
                  <a:lnTo>
                    <a:pt x="0" y="0"/>
                  </a:lnTo>
                  <a:lnTo>
                    <a:pt x="25828" y="3955"/>
                  </a:lnTo>
                  <a:lnTo>
                    <a:pt x="29783" y="0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25828" y="3955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8" name="object 1068" descr=""/>
            <p:cNvSpPr/>
            <p:nvPr/>
          </p:nvSpPr>
          <p:spPr>
            <a:xfrm>
              <a:off x="1722109" y="5092339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10">
                  <a:moveTo>
                    <a:pt x="0" y="0"/>
                  </a:moveTo>
                  <a:lnTo>
                    <a:pt x="21407" y="3490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  <a:path w="26035" h="3810">
                  <a:moveTo>
                    <a:pt x="0" y="0"/>
                  </a:moveTo>
                  <a:lnTo>
                    <a:pt x="0" y="3490"/>
                  </a:lnTo>
                  <a:lnTo>
                    <a:pt x="21407" y="3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9" name="object 1069" descr=""/>
            <p:cNvSpPr/>
            <p:nvPr/>
          </p:nvSpPr>
          <p:spPr>
            <a:xfrm>
              <a:off x="1722110" y="5092339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10">
                  <a:moveTo>
                    <a:pt x="25828" y="0"/>
                  </a:moveTo>
                  <a:lnTo>
                    <a:pt x="0" y="0"/>
                  </a:lnTo>
                  <a:lnTo>
                    <a:pt x="21407" y="3490"/>
                  </a:lnTo>
                  <a:lnTo>
                    <a:pt x="25828" y="0"/>
                  </a:lnTo>
                  <a:close/>
                </a:path>
                <a:path w="26035" h="3810">
                  <a:moveTo>
                    <a:pt x="0" y="0"/>
                  </a:moveTo>
                  <a:lnTo>
                    <a:pt x="21407" y="3490"/>
                  </a:lnTo>
                  <a:lnTo>
                    <a:pt x="0" y="349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0" name="object 1070" descr=""/>
            <p:cNvSpPr/>
            <p:nvPr/>
          </p:nvSpPr>
          <p:spPr>
            <a:xfrm>
              <a:off x="1722109" y="5095829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0" y="0"/>
                  </a:moveTo>
                  <a:lnTo>
                    <a:pt x="16288" y="2559"/>
                  </a:lnTo>
                  <a:lnTo>
                    <a:pt x="21407" y="0"/>
                  </a:lnTo>
                  <a:lnTo>
                    <a:pt x="0" y="0"/>
                  </a:lnTo>
                  <a:close/>
                </a:path>
                <a:path w="21589" h="3175">
                  <a:moveTo>
                    <a:pt x="0" y="0"/>
                  </a:moveTo>
                  <a:lnTo>
                    <a:pt x="0" y="2559"/>
                  </a:lnTo>
                  <a:lnTo>
                    <a:pt x="16288" y="25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1" name="object 1071" descr=""/>
            <p:cNvSpPr/>
            <p:nvPr/>
          </p:nvSpPr>
          <p:spPr>
            <a:xfrm>
              <a:off x="1722110" y="5095829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21407" y="0"/>
                  </a:moveTo>
                  <a:lnTo>
                    <a:pt x="0" y="0"/>
                  </a:lnTo>
                  <a:lnTo>
                    <a:pt x="16288" y="2559"/>
                  </a:lnTo>
                  <a:lnTo>
                    <a:pt x="21407" y="0"/>
                  </a:lnTo>
                  <a:close/>
                </a:path>
                <a:path w="21589" h="3175">
                  <a:moveTo>
                    <a:pt x="0" y="0"/>
                  </a:moveTo>
                  <a:lnTo>
                    <a:pt x="16288" y="2559"/>
                  </a:lnTo>
                  <a:lnTo>
                    <a:pt x="0" y="25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2" name="object 1072" descr=""/>
            <p:cNvSpPr/>
            <p:nvPr/>
          </p:nvSpPr>
          <p:spPr>
            <a:xfrm>
              <a:off x="1722109" y="5098389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10" h="2539">
                  <a:moveTo>
                    <a:pt x="0" y="0"/>
                  </a:moveTo>
                  <a:lnTo>
                    <a:pt x="11168" y="2094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  <a:path w="16510" h="2539">
                  <a:moveTo>
                    <a:pt x="0" y="0"/>
                  </a:moveTo>
                  <a:lnTo>
                    <a:pt x="0" y="2094"/>
                  </a:lnTo>
                  <a:lnTo>
                    <a:pt x="11168" y="20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3" name="object 1073" descr=""/>
            <p:cNvSpPr/>
            <p:nvPr/>
          </p:nvSpPr>
          <p:spPr>
            <a:xfrm>
              <a:off x="1722110" y="5098389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10" h="2539">
                  <a:moveTo>
                    <a:pt x="16288" y="0"/>
                  </a:moveTo>
                  <a:lnTo>
                    <a:pt x="0" y="0"/>
                  </a:lnTo>
                  <a:lnTo>
                    <a:pt x="11168" y="2094"/>
                  </a:lnTo>
                  <a:lnTo>
                    <a:pt x="16288" y="0"/>
                  </a:lnTo>
                  <a:close/>
                </a:path>
                <a:path w="16510" h="2539">
                  <a:moveTo>
                    <a:pt x="0" y="0"/>
                  </a:moveTo>
                  <a:lnTo>
                    <a:pt x="11168" y="2094"/>
                  </a:lnTo>
                  <a:lnTo>
                    <a:pt x="0" y="209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4" name="object 1074" descr=""/>
            <p:cNvSpPr/>
            <p:nvPr/>
          </p:nvSpPr>
          <p:spPr>
            <a:xfrm>
              <a:off x="1722109" y="5100483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4">
                  <a:moveTo>
                    <a:pt x="0" y="1163"/>
                  </a:moveTo>
                  <a:lnTo>
                    <a:pt x="0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4" h="1904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5" name="object 1075" descr=""/>
            <p:cNvSpPr/>
            <p:nvPr/>
          </p:nvSpPr>
          <p:spPr>
            <a:xfrm>
              <a:off x="1722110" y="5100483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4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  <a:path w="5714" h="1904">
                  <a:moveTo>
                    <a:pt x="0" y="1163"/>
                  </a:moveTo>
                  <a:lnTo>
                    <a:pt x="5584" y="1163"/>
                  </a:lnTo>
                  <a:lnTo>
                    <a:pt x="0" y="1628"/>
                  </a:lnTo>
                  <a:lnTo>
                    <a:pt x="0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6" name="object 1076" descr=""/>
            <p:cNvSpPr/>
            <p:nvPr/>
          </p:nvSpPr>
          <p:spPr>
            <a:xfrm>
              <a:off x="1722110" y="5100483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0"/>
                  </a:moveTo>
                  <a:lnTo>
                    <a:pt x="5584" y="1163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7" name="object 1077" descr=""/>
            <p:cNvSpPr/>
            <p:nvPr/>
          </p:nvSpPr>
          <p:spPr>
            <a:xfrm>
              <a:off x="1722110" y="5100483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0"/>
                  </a:moveTo>
                  <a:lnTo>
                    <a:pt x="11168" y="0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8" name="object 1078" descr=""/>
            <p:cNvSpPr/>
            <p:nvPr/>
          </p:nvSpPr>
          <p:spPr>
            <a:xfrm>
              <a:off x="1682786" y="5023464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78415" y="39207"/>
                  </a:moveTo>
                  <a:lnTo>
                    <a:pt x="75334" y="23946"/>
                  </a:lnTo>
                  <a:lnTo>
                    <a:pt x="66931" y="11483"/>
                  </a:lnTo>
                  <a:lnTo>
                    <a:pt x="54469" y="3081"/>
                  </a:lnTo>
                  <a:lnTo>
                    <a:pt x="39207" y="0"/>
                  </a:lnTo>
                  <a:lnTo>
                    <a:pt x="23946" y="3081"/>
                  </a:lnTo>
                  <a:lnTo>
                    <a:pt x="11483" y="11483"/>
                  </a:lnTo>
                  <a:lnTo>
                    <a:pt x="3081" y="23946"/>
                  </a:lnTo>
                  <a:lnTo>
                    <a:pt x="0" y="39207"/>
                  </a:lnTo>
                  <a:lnTo>
                    <a:pt x="3081" y="54469"/>
                  </a:lnTo>
                  <a:lnTo>
                    <a:pt x="11483" y="66931"/>
                  </a:lnTo>
                  <a:lnTo>
                    <a:pt x="23946" y="75334"/>
                  </a:lnTo>
                  <a:lnTo>
                    <a:pt x="39207" y="78415"/>
                  </a:lnTo>
                  <a:lnTo>
                    <a:pt x="54469" y="75334"/>
                  </a:lnTo>
                  <a:lnTo>
                    <a:pt x="66931" y="66931"/>
                  </a:lnTo>
                  <a:lnTo>
                    <a:pt x="75334" y="54469"/>
                  </a:lnTo>
                  <a:lnTo>
                    <a:pt x="78415" y="39207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9" name="object 1079" descr=""/>
            <p:cNvSpPr/>
            <p:nvPr/>
          </p:nvSpPr>
          <p:spPr>
            <a:xfrm>
              <a:off x="1683018" y="5023464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39091" y="78647"/>
                  </a:moveTo>
                  <a:lnTo>
                    <a:pt x="39091" y="0"/>
                  </a:lnTo>
                </a:path>
                <a:path w="78739" h="78739">
                  <a:moveTo>
                    <a:pt x="78415" y="39323"/>
                  </a:moveTo>
                  <a:lnTo>
                    <a:pt x="0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80" name="object 1080" descr=""/>
          <p:cNvSpPr txBox="1"/>
          <p:nvPr/>
        </p:nvSpPr>
        <p:spPr>
          <a:xfrm>
            <a:off x="1770607" y="5050249"/>
            <a:ext cx="1555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081" name="object 1081" descr=""/>
          <p:cNvGrpSpPr/>
          <p:nvPr/>
        </p:nvGrpSpPr>
        <p:grpSpPr>
          <a:xfrm>
            <a:off x="1647480" y="4772119"/>
            <a:ext cx="7703184" cy="427990"/>
            <a:chOff x="1647480" y="4772119"/>
            <a:chExt cx="7703184" cy="427990"/>
          </a:xfrm>
        </p:grpSpPr>
        <p:sp>
          <p:nvSpPr>
            <p:cNvPr id="1082" name="object 1082" descr=""/>
            <p:cNvSpPr/>
            <p:nvPr/>
          </p:nvSpPr>
          <p:spPr>
            <a:xfrm>
              <a:off x="1722110" y="4992982"/>
              <a:ext cx="321945" cy="196215"/>
            </a:xfrm>
            <a:custGeom>
              <a:avLst/>
              <a:gdLst/>
              <a:ahLst/>
              <a:cxnLst/>
              <a:rect l="l" t="t" r="r" b="b"/>
              <a:pathLst>
                <a:path w="321944" h="196214">
                  <a:moveTo>
                    <a:pt x="0" y="139611"/>
                  </a:moveTo>
                  <a:lnTo>
                    <a:pt x="0" y="0"/>
                  </a:lnTo>
                </a:path>
                <a:path w="321944" h="196214">
                  <a:moveTo>
                    <a:pt x="321805" y="143334"/>
                  </a:moveTo>
                  <a:lnTo>
                    <a:pt x="321805" y="1956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3" name="object 1083" descr=""/>
            <p:cNvSpPr/>
            <p:nvPr/>
          </p:nvSpPr>
          <p:spPr>
            <a:xfrm>
              <a:off x="2006685" y="5160516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89">
                  <a:moveTo>
                    <a:pt x="37229" y="33972"/>
                  </a:moveTo>
                  <a:lnTo>
                    <a:pt x="74692" y="8144"/>
                  </a:lnTo>
                  <a:lnTo>
                    <a:pt x="69107" y="0"/>
                  </a:lnTo>
                  <a:lnTo>
                    <a:pt x="37229" y="33972"/>
                  </a:lnTo>
                  <a:close/>
                </a:path>
                <a:path w="74930" h="34289">
                  <a:moveTo>
                    <a:pt x="0" y="8144"/>
                  </a:moveTo>
                  <a:lnTo>
                    <a:pt x="37229" y="33972"/>
                  </a:lnTo>
                  <a:lnTo>
                    <a:pt x="69107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30" h="34289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4" name="object 1084" descr=""/>
            <p:cNvSpPr/>
            <p:nvPr/>
          </p:nvSpPr>
          <p:spPr>
            <a:xfrm>
              <a:off x="2006685" y="5160516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89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30" h="34289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30" h="34289">
                  <a:moveTo>
                    <a:pt x="37229" y="22105"/>
                  </a:moveTo>
                  <a:lnTo>
                    <a:pt x="37229" y="33972"/>
                  </a:lnTo>
                  <a:lnTo>
                    <a:pt x="69107" y="0"/>
                  </a:lnTo>
                  <a:lnTo>
                    <a:pt x="37229" y="22105"/>
                  </a:lnTo>
                  <a:close/>
                </a:path>
                <a:path w="74930" h="34289">
                  <a:moveTo>
                    <a:pt x="37229" y="33972"/>
                  </a:moveTo>
                  <a:lnTo>
                    <a:pt x="69107" y="0"/>
                  </a:lnTo>
                  <a:lnTo>
                    <a:pt x="74692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5" name="object 1085" descr=""/>
            <p:cNvSpPr/>
            <p:nvPr/>
          </p:nvSpPr>
          <p:spPr>
            <a:xfrm>
              <a:off x="1648115" y="5062788"/>
              <a:ext cx="396240" cy="73660"/>
            </a:xfrm>
            <a:custGeom>
              <a:avLst/>
              <a:gdLst/>
              <a:ahLst/>
              <a:cxnLst/>
              <a:rect l="l" t="t" r="r" b="b"/>
              <a:pathLst>
                <a:path w="396239" h="73660">
                  <a:moveTo>
                    <a:pt x="395799" y="73528"/>
                  </a:moveTo>
                  <a:lnTo>
                    <a:pt x="395799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6" name="object 1086" descr=""/>
            <p:cNvSpPr/>
            <p:nvPr/>
          </p:nvSpPr>
          <p:spPr>
            <a:xfrm>
              <a:off x="2315692" y="4774024"/>
              <a:ext cx="7015480" cy="74930"/>
            </a:xfrm>
            <a:custGeom>
              <a:avLst/>
              <a:gdLst/>
              <a:ahLst/>
              <a:cxnLst/>
              <a:rect l="l" t="t" r="r" b="b"/>
              <a:pathLst>
                <a:path w="7015480" h="74929">
                  <a:moveTo>
                    <a:pt x="0" y="74925"/>
                  </a:moveTo>
                  <a:lnTo>
                    <a:pt x="0" y="0"/>
                  </a:lnTo>
                </a:path>
                <a:path w="7015480" h="74929">
                  <a:moveTo>
                    <a:pt x="52354" y="74925"/>
                  </a:moveTo>
                  <a:lnTo>
                    <a:pt x="52354" y="0"/>
                  </a:lnTo>
                </a:path>
                <a:path w="7015480" h="74929">
                  <a:moveTo>
                    <a:pt x="104708" y="74925"/>
                  </a:moveTo>
                  <a:lnTo>
                    <a:pt x="104708" y="0"/>
                  </a:lnTo>
                </a:path>
                <a:path w="7015480" h="74929">
                  <a:moveTo>
                    <a:pt x="157063" y="74925"/>
                  </a:moveTo>
                  <a:lnTo>
                    <a:pt x="157063" y="0"/>
                  </a:lnTo>
                </a:path>
                <a:path w="7015480" h="74929">
                  <a:moveTo>
                    <a:pt x="209417" y="74925"/>
                  </a:moveTo>
                  <a:lnTo>
                    <a:pt x="209417" y="0"/>
                  </a:lnTo>
                </a:path>
                <a:path w="7015480" h="74929">
                  <a:moveTo>
                    <a:pt x="261772" y="74925"/>
                  </a:moveTo>
                  <a:lnTo>
                    <a:pt x="261772" y="0"/>
                  </a:lnTo>
                </a:path>
                <a:path w="7015480" h="74929">
                  <a:moveTo>
                    <a:pt x="314126" y="74925"/>
                  </a:moveTo>
                  <a:lnTo>
                    <a:pt x="314126" y="0"/>
                  </a:lnTo>
                </a:path>
                <a:path w="7015480" h="74929">
                  <a:moveTo>
                    <a:pt x="366481" y="74925"/>
                  </a:moveTo>
                  <a:lnTo>
                    <a:pt x="366481" y="0"/>
                  </a:lnTo>
                </a:path>
                <a:path w="7015480" h="74929">
                  <a:moveTo>
                    <a:pt x="418835" y="74925"/>
                  </a:moveTo>
                  <a:lnTo>
                    <a:pt x="418835" y="0"/>
                  </a:lnTo>
                </a:path>
                <a:path w="7015480" h="74929">
                  <a:moveTo>
                    <a:pt x="471189" y="74925"/>
                  </a:moveTo>
                  <a:lnTo>
                    <a:pt x="471189" y="0"/>
                  </a:lnTo>
                </a:path>
                <a:path w="7015480" h="74929">
                  <a:moveTo>
                    <a:pt x="523544" y="74925"/>
                  </a:moveTo>
                  <a:lnTo>
                    <a:pt x="523544" y="0"/>
                  </a:lnTo>
                </a:path>
                <a:path w="7015480" h="74929">
                  <a:moveTo>
                    <a:pt x="575898" y="74925"/>
                  </a:moveTo>
                  <a:lnTo>
                    <a:pt x="575898" y="0"/>
                  </a:lnTo>
                </a:path>
                <a:path w="7015480" h="74929">
                  <a:moveTo>
                    <a:pt x="628253" y="74925"/>
                  </a:moveTo>
                  <a:lnTo>
                    <a:pt x="628253" y="0"/>
                  </a:lnTo>
                </a:path>
                <a:path w="7015480" h="74929">
                  <a:moveTo>
                    <a:pt x="680607" y="74925"/>
                  </a:moveTo>
                  <a:lnTo>
                    <a:pt x="680607" y="0"/>
                  </a:lnTo>
                </a:path>
                <a:path w="7015480" h="74929">
                  <a:moveTo>
                    <a:pt x="732962" y="74925"/>
                  </a:moveTo>
                  <a:lnTo>
                    <a:pt x="732962" y="0"/>
                  </a:lnTo>
                </a:path>
                <a:path w="7015480" h="74929">
                  <a:moveTo>
                    <a:pt x="785316" y="74925"/>
                  </a:moveTo>
                  <a:lnTo>
                    <a:pt x="785316" y="0"/>
                  </a:lnTo>
                </a:path>
                <a:path w="7015480" h="74929">
                  <a:moveTo>
                    <a:pt x="837670" y="74925"/>
                  </a:moveTo>
                  <a:lnTo>
                    <a:pt x="837670" y="0"/>
                  </a:lnTo>
                </a:path>
                <a:path w="7015480" h="74929">
                  <a:moveTo>
                    <a:pt x="890025" y="74925"/>
                  </a:moveTo>
                  <a:lnTo>
                    <a:pt x="890025" y="0"/>
                  </a:lnTo>
                </a:path>
                <a:path w="7015480" h="74929">
                  <a:moveTo>
                    <a:pt x="942379" y="74925"/>
                  </a:moveTo>
                  <a:lnTo>
                    <a:pt x="942379" y="0"/>
                  </a:lnTo>
                </a:path>
                <a:path w="7015480" h="74929">
                  <a:moveTo>
                    <a:pt x="994734" y="74925"/>
                  </a:moveTo>
                  <a:lnTo>
                    <a:pt x="994734" y="0"/>
                  </a:lnTo>
                </a:path>
                <a:path w="7015480" h="74929">
                  <a:moveTo>
                    <a:pt x="1047088" y="74925"/>
                  </a:moveTo>
                  <a:lnTo>
                    <a:pt x="1047088" y="0"/>
                  </a:lnTo>
                </a:path>
                <a:path w="7015480" h="74929">
                  <a:moveTo>
                    <a:pt x="1099443" y="74925"/>
                  </a:moveTo>
                  <a:lnTo>
                    <a:pt x="1099443" y="0"/>
                  </a:lnTo>
                </a:path>
                <a:path w="7015480" h="74929">
                  <a:moveTo>
                    <a:pt x="1151797" y="74925"/>
                  </a:moveTo>
                  <a:lnTo>
                    <a:pt x="1151797" y="0"/>
                  </a:lnTo>
                </a:path>
                <a:path w="7015480" h="74929">
                  <a:moveTo>
                    <a:pt x="1204151" y="74925"/>
                  </a:moveTo>
                  <a:lnTo>
                    <a:pt x="1204151" y="0"/>
                  </a:lnTo>
                </a:path>
                <a:path w="7015480" h="74929">
                  <a:moveTo>
                    <a:pt x="1256506" y="74925"/>
                  </a:moveTo>
                  <a:lnTo>
                    <a:pt x="1256506" y="0"/>
                  </a:lnTo>
                </a:path>
                <a:path w="7015480" h="74929">
                  <a:moveTo>
                    <a:pt x="1308860" y="74925"/>
                  </a:moveTo>
                  <a:lnTo>
                    <a:pt x="1308860" y="0"/>
                  </a:lnTo>
                </a:path>
                <a:path w="7015480" h="74929">
                  <a:moveTo>
                    <a:pt x="1361215" y="74925"/>
                  </a:moveTo>
                  <a:lnTo>
                    <a:pt x="1361215" y="0"/>
                  </a:lnTo>
                </a:path>
                <a:path w="7015480" h="74929">
                  <a:moveTo>
                    <a:pt x="1413569" y="74925"/>
                  </a:moveTo>
                  <a:lnTo>
                    <a:pt x="1413569" y="0"/>
                  </a:lnTo>
                </a:path>
                <a:path w="7015480" h="74929">
                  <a:moveTo>
                    <a:pt x="1465924" y="74925"/>
                  </a:moveTo>
                  <a:lnTo>
                    <a:pt x="1465924" y="0"/>
                  </a:lnTo>
                </a:path>
                <a:path w="7015480" h="74929">
                  <a:moveTo>
                    <a:pt x="1518278" y="74925"/>
                  </a:moveTo>
                  <a:lnTo>
                    <a:pt x="1518278" y="0"/>
                  </a:lnTo>
                </a:path>
                <a:path w="7015480" h="74929">
                  <a:moveTo>
                    <a:pt x="1570632" y="74925"/>
                  </a:moveTo>
                  <a:lnTo>
                    <a:pt x="1570632" y="0"/>
                  </a:lnTo>
                </a:path>
                <a:path w="7015480" h="74929">
                  <a:moveTo>
                    <a:pt x="1622987" y="74925"/>
                  </a:moveTo>
                  <a:lnTo>
                    <a:pt x="1622987" y="0"/>
                  </a:lnTo>
                </a:path>
                <a:path w="7015480" h="74929">
                  <a:moveTo>
                    <a:pt x="1675109" y="74925"/>
                  </a:moveTo>
                  <a:lnTo>
                    <a:pt x="1675109" y="0"/>
                  </a:lnTo>
                </a:path>
                <a:path w="7015480" h="74929">
                  <a:moveTo>
                    <a:pt x="1727463" y="74925"/>
                  </a:moveTo>
                  <a:lnTo>
                    <a:pt x="1727463" y="0"/>
                  </a:lnTo>
                </a:path>
                <a:path w="7015480" h="74929">
                  <a:moveTo>
                    <a:pt x="1779817" y="74925"/>
                  </a:moveTo>
                  <a:lnTo>
                    <a:pt x="1779817" y="0"/>
                  </a:lnTo>
                </a:path>
                <a:path w="7015480" h="74929">
                  <a:moveTo>
                    <a:pt x="1832172" y="74925"/>
                  </a:moveTo>
                  <a:lnTo>
                    <a:pt x="1832172" y="0"/>
                  </a:lnTo>
                </a:path>
                <a:path w="7015480" h="74929">
                  <a:moveTo>
                    <a:pt x="1884526" y="74925"/>
                  </a:moveTo>
                  <a:lnTo>
                    <a:pt x="1884526" y="0"/>
                  </a:lnTo>
                </a:path>
                <a:path w="7015480" h="74929">
                  <a:moveTo>
                    <a:pt x="1936881" y="74925"/>
                  </a:moveTo>
                  <a:lnTo>
                    <a:pt x="1936881" y="0"/>
                  </a:lnTo>
                </a:path>
                <a:path w="7015480" h="74929">
                  <a:moveTo>
                    <a:pt x="1989235" y="74925"/>
                  </a:moveTo>
                  <a:lnTo>
                    <a:pt x="1989235" y="0"/>
                  </a:lnTo>
                </a:path>
                <a:path w="7015480" h="74929">
                  <a:moveTo>
                    <a:pt x="2041590" y="74925"/>
                  </a:moveTo>
                  <a:lnTo>
                    <a:pt x="2041590" y="0"/>
                  </a:lnTo>
                </a:path>
                <a:path w="7015480" h="74929">
                  <a:moveTo>
                    <a:pt x="2093944" y="74925"/>
                  </a:moveTo>
                  <a:lnTo>
                    <a:pt x="2093944" y="0"/>
                  </a:lnTo>
                </a:path>
                <a:path w="7015480" h="74929">
                  <a:moveTo>
                    <a:pt x="2146298" y="74925"/>
                  </a:moveTo>
                  <a:lnTo>
                    <a:pt x="2146298" y="0"/>
                  </a:lnTo>
                </a:path>
                <a:path w="7015480" h="74929">
                  <a:moveTo>
                    <a:pt x="2198653" y="74925"/>
                  </a:moveTo>
                  <a:lnTo>
                    <a:pt x="2198653" y="0"/>
                  </a:lnTo>
                </a:path>
                <a:path w="7015480" h="74929">
                  <a:moveTo>
                    <a:pt x="2251007" y="74925"/>
                  </a:moveTo>
                  <a:lnTo>
                    <a:pt x="2251007" y="0"/>
                  </a:lnTo>
                </a:path>
                <a:path w="7015480" h="74929">
                  <a:moveTo>
                    <a:pt x="2303362" y="74925"/>
                  </a:moveTo>
                  <a:lnTo>
                    <a:pt x="2303362" y="0"/>
                  </a:lnTo>
                </a:path>
                <a:path w="7015480" h="74929">
                  <a:moveTo>
                    <a:pt x="2355716" y="74925"/>
                  </a:moveTo>
                  <a:lnTo>
                    <a:pt x="2355716" y="0"/>
                  </a:lnTo>
                </a:path>
                <a:path w="7015480" h="74929">
                  <a:moveTo>
                    <a:pt x="2408071" y="74925"/>
                  </a:moveTo>
                  <a:lnTo>
                    <a:pt x="2408071" y="0"/>
                  </a:lnTo>
                </a:path>
                <a:path w="7015480" h="74929">
                  <a:moveTo>
                    <a:pt x="2460425" y="74925"/>
                  </a:moveTo>
                  <a:lnTo>
                    <a:pt x="2460425" y="0"/>
                  </a:lnTo>
                </a:path>
                <a:path w="7015480" h="74929">
                  <a:moveTo>
                    <a:pt x="2512779" y="74925"/>
                  </a:moveTo>
                  <a:lnTo>
                    <a:pt x="2512779" y="0"/>
                  </a:lnTo>
                </a:path>
                <a:path w="7015480" h="74929">
                  <a:moveTo>
                    <a:pt x="2565134" y="74925"/>
                  </a:moveTo>
                  <a:lnTo>
                    <a:pt x="2565134" y="0"/>
                  </a:lnTo>
                </a:path>
                <a:path w="7015480" h="74929">
                  <a:moveTo>
                    <a:pt x="2617488" y="74925"/>
                  </a:moveTo>
                  <a:lnTo>
                    <a:pt x="2617488" y="0"/>
                  </a:lnTo>
                </a:path>
                <a:path w="7015480" h="74929">
                  <a:moveTo>
                    <a:pt x="2669843" y="74925"/>
                  </a:moveTo>
                  <a:lnTo>
                    <a:pt x="2669843" y="0"/>
                  </a:lnTo>
                </a:path>
                <a:path w="7015480" h="74929">
                  <a:moveTo>
                    <a:pt x="2722197" y="74925"/>
                  </a:moveTo>
                  <a:lnTo>
                    <a:pt x="2722197" y="0"/>
                  </a:lnTo>
                </a:path>
                <a:path w="7015480" h="74929">
                  <a:moveTo>
                    <a:pt x="2774552" y="74925"/>
                  </a:moveTo>
                  <a:lnTo>
                    <a:pt x="2774552" y="0"/>
                  </a:lnTo>
                </a:path>
                <a:path w="7015480" h="74929">
                  <a:moveTo>
                    <a:pt x="2826906" y="74925"/>
                  </a:moveTo>
                  <a:lnTo>
                    <a:pt x="2826906" y="0"/>
                  </a:lnTo>
                </a:path>
                <a:path w="7015480" h="74929">
                  <a:moveTo>
                    <a:pt x="2879260" y="74925"/>
                  </a:moveTo>
                  <a:lnTo>
                    <a:pt x="2879260" y="0"/>
                  </a:lnTo>
                </a:path>
                <a:path w="7015480" h="74929">
                  <a:moveTo>
                    <a:pt x="2931615" y="74925"/>
                  </a:moveTo>
                  <a:lnTo>
                    <a:pt x="2931615" y="0"/>
                  </a:lnTo>
                </a:path>
                <a:path w="7015480" h="74929">
                  <a:moveTo>
                    <a:pt x="2983969" y="74925"/>
                  </a:moveTo>
                  <a:lnTo>
                    <a:pt x="2983969" y="0"/>
                  </a:lnTo>
                </a:path>
                <a:path w="7015480" h="74929">
                  <a:moveTo>
                    <a:pt x="3036324" y="74925"/>
                  </a:moveTo>
                  <a:lnTo>
                    <a:pt x="3036324" y="0"/>
                  </a:lnTo>
                </a:path>
                <a:path w="7015480" h="74929">
                  <a:moveTo>
                    <a:pt x="3088678" y="74925"/>
                  </a:moveTo>
                  <a:lnTo>
                    <a:pt x="3088678" y="0"/>
                  </a:lnTo>
                </a:path>
                <a:path w="7015480" h="74929">
                  <a:moveTo>
                    <a:pt x="3141033" y="74925"/>
                  </a:moveTo>
                  <a:lnTo>
                    <a:pt x="3141033" y="0"/>
                  </a:lnTo>
                </a:path>
                <a:path w="7015480" h="74929">
                  <a:moveTo>
                    <a:pt x="3193387" y="74925"/>
                  </a:moveTo>
                  <a:lnTo>
                    <a:pt x="3193387" y="0"/>
                  </a:lnTo>
                </a:path>
                <a:path w="7015480" h="74929">
                  <a:moveTo>
                    <a:pt x="3245741" y="74925"/>
                  </a:moveTo>
                  <a:lnTo>
                    <a:pt x="3245741" y="0"/>
                  </a:lnTo>
                </a:path>
                <a:path w="7015480" h="74929">
                  <a:moveTo>
                    <a:pt x="3298096" y="74925"/>
                  </a:moveTo>
                  <a:lnTo>
                    <a:pt x="3298096" y="0"/>
                  </a:lnTo>
                </a:path>
                <a:path w="7015480" h="74929">
                  <a:moveTo>
                    <a:pt x="3350450" y="74925"/>
                  </a:moveTo>
                  <a:lnTo>
                    <a:pt x="3350450" y="0"/>
                  </a:lnTo>
                </a:path>
                <a:path w="7015480" h="74929">
                  <a:moveTo>
                    <a:pt x="3402805" y="74925"/>
                  </a:moveTo>
                  <a:lnTo>
                    <a:pt x="3402805" y="0"/>
                  </a:lnTo>
                </a:path>
                <a:path w="7015480" h="74929">
                  <a:moveTo>
                    <a:pt x="3455159" y="74925"/>
                  </a:moveTo>
                  <a:lnTo>
                    <a:pt x="3455159" y="0"/>
                  </a:lnTo>
                </a:path>
                <a:path w="7015480" h="74929">
                  <a:moveTo>
                    <a:pt x="3507514" y="74925"/>
                  </a:moveTo>
                  <a:lnTo>
                    <a:pt x="3507514" y="0"/>
                  </a:lnTo>
                </a:path>
                <a:path w="7015480" h="74929">
                  <a:moveTo>
                    <a:pt x="3559868" y="74925"/>
                  </a:moveTo>
                  <a:lnTo>
                    <a:pt x="3559868" y="0"/>
                  </a:lnTo>
                </a:path>
                <a:path w="7015480" h="74929">
                  <a:moveTo>
                    <a:pt x="3612222" y="74925"/>
                  </a:moveTo>
                  <a:lnTo>
                    <a:pt x="3612222" y="0"/>
                  </a:lnTo>
                </a:path>
                <a:path w="7015480" h="74929">
                  <a:moveTo>
                    <a:pt x="3664577" y="74925"/>
                  </a:moveTo>
                  <a:lnTo>
                    <a:pt x="3664577" y="0"/>
                  </a:lnTo>
                </a:path>
                <a:path w="7015480" h="74929">
                  <a:moveTo>
                    <a:pt x="3716931" y="74925"/>
                  </a:moveTo>
                  <a:lnTo>
                    <a:pt x="3716931" y="0"/>
                  </a:lnTo>
                </a:path>
                <a:path w="7015480" h="74929">
                  <a:moveTo>
                    <a:pt x="3769286" y="74925"/>
                  </a:moveTo>
                  <a:lnTo>
                    <a:pt x="3769286" y="0"/>
                  </a:lnTo>
                </a:path>
                <a:path w="7015480" h="74929">
                  <a:moveTo>
                    <a:pt x="3821640" y="74925"/>
                  </a:moveTo>
                  <a:lnTo>
                    <a:pt x="3821640" y="0"/>
                  </a:lnTo>
                </a:path>
                <a:path w="7015480" h="74929">
                  <a:moveTo>
                    <a:pt x="3873995" y="74925"/>
                  </a:moveTo>
                  <a:lnTo>
                    <a:pt x="3873995" y="0"/>
                  </a:lnTo>
                </a:path>
                <a:path w="7015480" h="74929">
                  <a:moveTo>
                    <a:pt x="3926349" y="74925"/>
                  </a:moveTo>
                  <a:lnTo>
                    <a:pt x="3926349" y="0"/>
                  </a:lnTo>
                </a:path>
                <a:path w="7015480" h="74929">
                  <a:moveTo>
                    <a:pt x="3978703" y="74925"/>
                  </a:moveTo>
                  <a:lnTo>
                    <a:pt x="3978703" y="0"/>
                  </a:lnTo>
                </a:path>
                <a:path w="7015480" h="74929">
                  <a:moveTo>
                    <a:pt x="4031058" y="74925"/>
                  </a:moveTo>
                  <a:lnTo>
                    <a:pt x="4031058" y="0"/>
                  </a:lnTo>
                </a:path>
                <a:path w="7015480" h="74929">
                  <a:moveTo>
                    <a:pt x="4083412" y="74925"/>
                  </a:moveTo>
                  <a:lnTo>
                    <a:pt x="4083412" y="0"/>
                  </a:lnTo>
                </a:path>
                <a:path w="7015480" h="74929">
                  <a:moveTo>
                    <a:pt x="4135767" y="74925"/>
                  </a:moveTo>
                  <a:lnTo>
                    <a:pt x="4135767" y="0"/>
                  </a:lnTo>
                </a:path>
                <a:path w="7015480" h="74929">
                  <a:moveTo>
                    <a:pt x="4188121" y="74925"/>
                  </a:moveTo>
                  <a:lnTo>
                    <a:pt x="4188121" y="0"/>
                  </a:lnTo>
                </a:path>
                <a:path w="7015480" h="74929">
                  <a:moveTo>
                    <a:pt x="4240476" y="74925"/>
                  </a:moveTo>
                  <a:lnTo>
                    <a:pt x="4240476" y="0"/>
                  </a:lnTo>
                </a:path>
                <a:path w="7015480" h="74929">
                  <a:moveTo>
                    <a:pt x="4292830" y="74925"/>
                  </a:moveTo>
                  <a:lnTo>
                    <a:pt x="4292830" y="0"/>
                  </a:lnTo>
                </a:path>
                <a:path w="7015480" h="74929">
                  <a:moveTo>
                    <a:pt x="4345184" y="74925"/>
                  </a:moveTo>
                  <a:lnTo>
                    <a:pt x="4345184" y="0"/>
                  </a:lnTo>
                </a:path>
                <a:path w="7015480" h="74929">
                  <a:moveTo>
                    <a:pt x="4397539" y="74925"/>
                  </a:moveTo>
                  <a:lnTo>
                    <a:pt x="4397539" y="0"/>
                  </a:lnTo>
                </a:path>
                <a:path w="7015480" h="74929">
                  <a:moveTo>
                    <a:pt x="4449893" y="74925"/>
                  </a:moveTo>
                  <a:lnTo>
                    <a:pt x="4449893" y="0"/>
                  </a:lnTo>
                </a:path>
                <a:path w="7015480" h="74929">
                  <a:moveTo>
                    <a:pt x="4502248" y="74925"/>
                  </a:moveTo>
                  <a:lnTo>
                    <a:pt x="4502248" y="0"/>
                  </a:lnTo>
                </a:path>
                <a:path w="7015480" h="74929">
                  <a:moveTo>
                    <a:pt x="4554602" y="74925"/>
                  </a:moveTo>
                  <a:lnTo>
                    <a:pt x="4554602" y="0"/>
                  </a:lnTo>
                </a:path>
                <a:path w="7015480" h="74929">
                  <a:moveTo>
                    <a:pt x="4606957" y="74925"/>
                  </a:moveTo>
                  <a:lnTo>
                    <a:pt x="4606957" y="0"/>
                  </a:lnTo>
                </a:path>
                <a:path w="7015480" h="74929">
                  <a:moveTo>
                    <a:pt x="4659311" y="74925"/>
                  </a:moveTo>
                  <a:lnTo>
                    <a:pt x="4659311" y="0"/>
                  </a:lnTo>
                </a:path>
                <a:path w="7015480" h="74929">
                  <a:moveTo>
                    <a:pt x="4711665" y="74925"/>
                  </a:moveTo>
                  <a:lnTo>
                    <a:pt x="4711665" y="0"/>
                  </a:lnTo>
                </a:path>
                <a:path w="7015480" h="74929">
                  <a:moveTo>
                    <a:pt x="4764020" y="74925"/>
                  </a:moveTo>
                  <a:lnTo>
                    <a:pt x="4764020" y="0"/>
                  </a:lnTo>
                </a:path>
                <a:path w="7015480" h="74929">
                  <a:moveTo>
                    <a:pt x="4816374" y="74925"/>
                  </a:moveTo>
                  <a:lnTo>
                    <a:pt x="4816374" y="0"/>
                  </a:lnTo>
                </a:path>
                <a:path w="7015480" h="74929">
                  <a:moveTo>
                    <a:pt x="4868729" y="74925"/>
                  </a:moveTo>
                  <a:lnTo>
                    <a:pt x="4868729" y="0"/>
                  </a:lnTo>
                </a:path>
                <a:path w="7015480" h="74929">
                  <a:moveTo>
                    <a:pt x="4921083" y="74925"/>
                  </a:moveTo>
                  <a:lnTo>
                    <a:pt x="4921083" y="0"/>
                  </a:lnTo>
                </a:path>
                <a:path w="7015480" h="74929">
                  <a:moveTo>
                    <a:pt x="4973438" y="74925"/>
                  </a:moveTo>
                  <a:lnTo>
                    <a:pt x="4973438" y="0"/>
                  </a:lnTo>
                </a:path>
                <a:path w="7015480" h="74929">
                  <a:moveTo>
                    <a:pt x="5025792" y="74925"/>
                  </a:moveTo>
                  <a:lnTo>
                    <a:pt x="5025792" y="0"/>
                  </a:lnTo>
                </a:path>
                <a:path w="7015480" h="74929">
                  <a:moveTo>
                    <a:pt x="5078146" y="74925"/>
                  </a:moveTo>
                  <a:lnTo>
                    <a:pt x="5078146" y="0"/>
                  </a:lnTo>
                </a:path>
                <a:path w="7015480" h="74929">
                  <a:moveTo>
                    <a:pt x="5130501" y="74925"/>
                  </a:moveTo>
                  <a:lnTo>
                    <a:pt x="5130501" y="0"/>
                  </a:lnTo>
                </a:path>
                <a:path w="7015480" h="74929">
                  <a:moveTo>
                    <a:pt x="5182855" y="74925"/>
                  </a:moveTo>
                  <a:lnTo>
                    <a:pt x="5182855" y="0"/>
                  </a:lnTo>
                </a:path>
                <a:path w="7015480" h="74929">
                  <a:moveTo>
                    <a:pt x="5235210" y="74925"/>
                  </a:moveTo>
                  <a:lnTo>
                    <a:pt x="5235210" y="0"/>
                  </a:lnTo>
                </a:path>
                <a:path w="7015480" h="74929">
                  <a:moveTo>
                    <a:pt x="5287564" y="74925"/>
                  </a:moveTo>
                  <a:lnTo>
                    <a:pt x="5287564" y="0"/>
                  </a:lnTo>
                </a:path>
                <a:path w="7015480" h="74929">
                  <a:moveTo>
                    <a:pt x="5339919" y="74925"/>
                  </a:moveTo>
                  <a:lnTo>
                    <a:pt x="5339919" y="0"/>
                  </a:lnTo>
                </a:path>
                <a:path w="7015480" h="74929">
                  <a:moveTo>
                    <a:pt x="5392273" y="74925"/>
                  </a:moveTo>
                  <a:lnTo>
                    <a:pt x="5392273" y="0"/>
                  </a:lnTo>
                </a:path>
                <a:path w="7015480" h="74929">
                  <a:moveTo>
                    <a:pt x="5444627" y="74925"/>
                  </a:moveTo>
                  <a:lnTo>
                    <a:pt x="5444627" y="0"/>
                  </a:lnTo>
                </a:path>
                <a:path w="7015480" h="74929">
                  <a:moveTo>
                    <a:pt x="5496982" y="74925"/>
                  </a:moveTo>
                  <a:lnTo>
                    <a:pt x="5496982" y="0"/>
                  </a:lnTo>
                </a:path>
                <a:path w="7015480" h="74929">
                  <a:moveTo>
                    <a:pt x="5549336" y="74925"/>
                  </a:moveTo>
                  <a:lnTo>
                    <a:pt x="5549336" y="0"/>
                  </a:lnTo>
                </a:path>
                <a:path w="7015480" h="74929">
                  <a:moveTo>
                    <a:pt x="5601691" y="74925"/>
                  </a:moveTo>
                  <a:lnTo>
                    <a:pt x="5601691" y="0"/>
                  </a:lnTo>
                </a:path>
                <a:path w="7015480" h="74929">
                  <a:moveTo>
                    <a:pt x="5654045" y="74925"/>
                  </a:moveTo>
                  <a:lnTo>
                    <a:pt x="5654045" y="0"/>
                  </a:lnTo>
                </a:path>
                <a:path w="7015480" h="74929">
                  <a:moveTo>
                    <a:pt x="5706400" y="74925"/>
                  </a:moveTo>
                  <a:lnTo>
                    <a:pt x="5706400" y="0"/>
                  </a:lnTo>
                </a:path>
                <a:path w="7015480" h="74929">
                  <a:moveTo>
                    <a:pt x="5758754" y="74925"/>
                  </a:moveTo>
                  <a:lnTo>
                    <a:pt x="5758754" y="0"/>
                  </a:lnTo>
                </a:path>
                <a:path w="7015480" h="74929">
                  <a:moveTo>
                    <a:pt x="5811108" y="74925"/>
                  </a:moveTo>
                  <a:lnTo>
                    <a:pt x="5811108" y="0"/>
                  </a:lnTo>
                </a:path>
                <a:path w="7015480" h="74929">
                  <a:moveTo>
                    <a:pt x="5863463" y="74925"/>
                  </a:moveTo>
                  <a:lnTo>
                    <a:pt x="5863463" y="0"/>
                  </a:lnTo>
                </a:path>
                <a:path w="7015480" h="74929">
                  <a:moveTo>
                    <a:pt x="5915817" y="74925"/>
                  </a:moveTo>
                  <a:lnTo>
                    <a:pt x="5915817" y="0"/>
                  </a:lnTo>
                </a:path>
                <a:path w="7015480" h="74929">
                  <a:moveTo>
                    <a:pt x="5968172" y="74925"/>
                  </a:moveTo>
                  <a:lnTo>
                    <a:pt x="5968172" y="0"/>
                  </a:lnTo>
                </a:path>
                <a:path w="7015480" h="74929">
                  <a:moveTo>
                    <a:pt x="6020526" y="74925"/>
                  </a:moveTo>
                  <a:lnTo>
                    <a:pt x="6020526" y="0"/>
                  </a:lnTo>
                </a:path>
                <a:path w="7015480" h="74929">
                  <a:moveTo>
                    <a:pt x="6072881" y="74925"/>
                  </a:moveTo>
                  <a:lnTo>
                    <a:pt x="6072881" y="0"/>
                  </a:lnTo>
                </a:path>
                <a:path w="7015480" h="74929">
                  <a:moveTo>
                    <a:pt x="6125235" y="74925"/>
                  </a:moveTo>
                  <a:lnTo>
                    <a:pt x="6125235" y="0"/>
                  </a:lnTo>
                </a:path>
                <a:path w="7015480" h="74929">
                  <a:moveTo>
                    <a:pt x="6177589" y="74925"/>
                  </a:moveTo>
                  <a:lnTo>
                    <a:pt x="6177589" y="0"/>
                  </a:lnTo>
                </a:path>
                <a:path w="7015480" h="74929">
                  <a:moveTo>
                    <a:pt x="6229944" y="74925"/>
                  </a:moveTo>
                  <a:lnTo>
                    <a:pt x="6229944" y="0"/>
                  </a:lnTo>
                </a:path>
                <a:path w="7015480" h="74929">
                  <a:moveTo>
                    <a:pt x="6282298" y="74925"/>
                  </a:moveTo>
                  <a:lnTo>
                    <a:pt x="6282298" y="0"/>
                  </a:lnTo>
                </a:path>
                <a:path w="7015480" h="74929">
                  <a:moveTo>
                    <a:pt x="6334653" y="74925"/>
                  </a:moveTo>
                  <a:lnTo>
                    <a:pt x="6334653" y="0"/>
                  </a:lnTo>
                </a:path>
                <a:path w="7015480" h="74929">
                  <a:moveTo>
                    <a:pt x="6387007" y="74925"/>
                  </a:moveTo>
                  <a:lnTo>
                    <a:pt x="6387007" y="0"/>
                  </a:lnTo>
                </a:path>
                <a:path w="7015480" h="74929">
                  <a:moveTo>
                    <a:pt x="6439362" y="74925"/>
                  </a:moveTo>
                  <a:lnTo>
                    <a:pt x="6439362" y="0"/>
                  </a:lnTo>
                </a:path>
                <a:path w="7015480" h="74929">
                  <a:moveTo>
                    <a:pt x="6491716" y="74925"/>
                  </a:moveTo>
                  <a:lnTo>
                    <a:pt x="6491716" y="0"/>
                  </a:lnTo>
                </a:path>
                <a:path w="7015480" h="74929">
                  <a:moveTo>
                    <a:pt x="6544070" y="74925"/>
                  </a:moveTo>
                  <a:lnTo>
                    <a:pt x="6544070" y="0"/>
                  </a:lnTo>
                </a:path>
                <a:path w="7015480" h="74929">
                  <a:moveTo>
                    <a:pt x="6596192" y="74925"/>
                  </a:moveTo>
                  <a:lnTo>
                    <a:pt x="6596192" y="0"/>
                  </a:lnTo>
                </a:path>
                <a:path w="7015480" h="74929">
                  <a:moveTo>
                    <a:pt x="6648547" y="74925"/>
                  </a:moveTo>
                  <a:lnTo>
                    <a:pt x="6648547" y="0"/>
                  </a:lnTo>
                </a:path>
                <a:path w="7015480" h="74929">
                  <a:moveTo>
                    <a:pt x="6700901" y="74925"/>
                  </a:moveTo>
                  <a:lnTo>
                    <a:pt x="6700901" y="0"/>
                  </a:lnTo>
                </a:path>
                <a:path w="7015480" h="74929">
                  <a:moveTo>
                    <a:pt x="6753255" y="74925"/>
                  </a:moveTo>
                  <a:lnTo>
                    <a:pt x="6753255" y="0"/>
                  </a:lnTo>
                </a:path>
                <a:path w="7015480" h="74929">
                  <a:moveTo>
                    <a:pt x="6805610" y="74925"/>
                  </a:moveTo>
                  <a:lnTo>
                    <a:pt x="6805610" y="0"/>
                  </a:lnTo>
                </a:path>
                <a:path w="7015480" h="74929">
                  <a:moveTo>
                    <a:pt x="6857964" y="74925"/>
                  </a:moveTo>
                  <a:lnTo>
                    <a:pt x="6857964" y="0"/>
                  </a:lnTo>
                </a:path>
                <a:path w="7015480" h="74929">
                  <a:moveTo>
                    <a:pt x="6910319" y="74925"/>
                  </a:moveTo>
                  <a:lnTo>
                    <a:pt x="6910319" y="0"/>
                  </a:lnTo>
                </a:path>
                <a:path w="7015480" h="74929">
                  <a:moveTo>
                    <a:pt x="6962673" y="74925"/>
                  </a:moveTo>
                  <a:lnTo>
                    <a:pt x="6962673" y="0"/>
                  </a:lnTo>
                </a:path>
                <a:path w="7015480" h="74929">
                  <a:moveTo>
                    <a:pt x="7015028" y="74925"/>
                  </a:moveTo>
                  <a:lnTo>
                    <a:pt x="7015028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7" name="object 1087" descr=""/>
            <p:cNvSpPr/>
            <p:nvPr/>
          </p:nvSpPr>
          <p:spPr>
            <a:xfrm>
              <a:off x="2298241" y="4774024"/>
              <a:ext cx="7050405" cy="424180"/>
            </a:xfrm>
            <a:custGeom>
              <a:avLst/>
              <a:gdLst/>
              <a:ahLst/>
              <a:cxnLst/>
              <a:rect l="l" t="t" r="r" b="b"/>
              <a:pathLst>
                <a:path w="7050405" h="424179">
                  <a:moveTo>
                    <a:pt x="0" y="423954"/>
                  </a:moveTo>
                  <a:lnTo>
                    <a:pt x="0" y="0"/>
                  </a:lnTo>
                </a:path>
                <a:path w="7050405" h="424179">
                  <a:moveTo>
                    <a:pt x="7049931" y="423954"/>
                  </a:moveTo>
                  <a:lnTo>
                    <a:pt x="7049931" y="0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8" name="object 1088" descr=""/>
            <p:cNvSpPr/>
            <p:nvPr/>
          </p:nvSpPr>
          <p:spPr>
            <a:xfrm>
              <a:off x="3333695" y="4924573"/>
              <a:ext cx="652145" cy="267970"/>
            </a:xfrm>
            <a:custGeom>
              <a:avLst/>
              <a:gdLst/>
              <a:ahLst/>
              <a:cxnLst/>
              <a:rect l="l" t="t" r="r" b="b"/>
              <a:pathLst>
                <a:path w="652145" h="267970">
                  <a:moveTo>
                    <a:pt x="0" y="0"/>
                  </a:moveTo>
                  <a:lnTo>
                    <a:pt x="302492" y="0"/>
                  </a:lnTo>
                </a:path>
                <a:path w="652145" h="267970">
                  <a:moveTo>
                    <a:pt x="0" y="11634"/>
                  </a:moveTo>
                  <a:lnTo>
                    <a:pt x="302492" y="11634"/>
                  </a:lnTo>
                </a:path>
                <a:path w="652145" h="267970">
                  <a:moveTo>
                    <a:pt x="0" y="23268"/>
                  </a:moveTo>
                  <a:lnTo>
                    <a:pt x="302492" y="23268"/>
                  </a:lnTo>
                </a:path>
                <a:path w="652145" h="267970">
                  <a:moveTo>
                    <a:pt x="0" y="34902"/>
                  </a:moveTo>
                  <a:lnTo>
                    <a:pt x="302492" y="34902"/>
                  </a:lnTo>
                </a:path>
                <a:path w="652145" h="267970">
                  <a:moveTo>
                    <a:pt x="0" y="46537"/>
                  </a:moveTo>
                  <a:lnTo>
                    <a:pt x="302492" y="46537"/>
                  </a:lnTo>
                </a:path>
                <a:path w="652145" h="267970">
                  <a:moveTo>
                    <a:pt x="0" y="58171"/>
                  </a:moveTo>
                  <a:lnTo>
                    <a:pt x="302492" y="58171"/>
                  </a:lnTo>
                </a:path>
                <a:path w="652145" h="267970">
                  <a:moveTo>
                    <a:pt x="0" y="69805"/>
                  </a:moveTo>
                  <a:lnTo>
                    <a:pt x="302492" y="69805"/>
                  </a:lnTo>
                </a:path>
                <a:path w="652145" h="267970">
                  <a:moveTo>
                    <a:pt x="0" y="81440"/>
                  </a:moveTo>
                  <a:lnTo>
                    <a:pt x="302492" y="81440"/>
                  </a:lnTo>
                </a:path>
                <a:path w="652145" h="267970">
                  <a:moveTo>
                    <a:pt x="0" y="93074"/>
                  </a:moveTo>
                  <a:lnTo>
                    <a:pt x="302492" y="93074"/>
                  </a:lnTo>
                </a:path>
                <a:path w="652145" h="267970">
                  <a:moveTo>
                    <a:pt x="0" y="104708"/>
                  </a:moveTo>
                  <a:lnTo>
                    <a:pt x="302492" y="104708"/>
                  </a:lnTo>
                </a:path>
                <a:path w="652145" h="267970">
                  <a:moveTo>
                    <a:pt x="0" y="116343"/>
                  </a:moveTo>
                  <a:lnTo>
                    <a:pt x="302492" y="116343"/>
                  </a:lnTo>
                </a:path>
                <a:path w="652145" h="267970">
                  <a:moveTo>
                    <a:pt x="0" y="127977"/>
                  </a:moveTo>
                  <a:lnTo>
                    <a:pt x="302492" y="127977"/>
                  </a:lnTo>
                </a:path>
                <a:path w="652145" h="267970">
                  <a:moveTo>
                    <a:pt x="0" y="139611"/>
                  </a:moveTo>
                  <a:lnTo>
                    <a:pt x="302492" y="139611"/>
                  </a:lnTo>
                </a:path>
                <a:path w="652145" h="267970">
                  <a:moveTo>
                    <a:pt x="0" y="151246"/>
                  </a:moveTo>
                  <a:lnTo>
                    <a:pt x="302492" y="151246"/>
                  </a:lnTo>
                </a:path>
                <a:path w="652145" h="267970">
                  <a:moveTo>
                    <a:pt x="0" y="162880"/>
                  </a:moveTo>
                  <a:lnTo>
                    <a:pt x="302492" y="162880"/>
                  </a:lnTo>
                </a:path>
                <a:path w="652145" h="267970">
                  <a:moveTo>
                    <a:pt x="0" y="174514"/>
                  </a:moveTo>
                  <a:lnTo>
                    <a:pt x="302492" y="174514"/>
                  </a:lnTo>
                </a:path>
                <a:path w="652145" h="267970">
                  <a:moveTo>
                    <a:pt x="0" y="186149"/>
                  </a:moveTo>
                  <a:lnTo>
                    <a:pt x="302492" y="186149"/>
                  </a:lnTo>
                </a:path>
                <a:path w="652145" h="267970">
                  <a:moveTo>
                    <a:pt x="0" y="197783"/>
                  </a:moveTo>
                  <a:lnTo>
                    <a:pt x="302492" y="197783"/>
                  </a:lnTo>
                </a:path>
                <a:path w="652145" h="267970">
                  <a:moveTo>
                    <a:pt x="0" y="209417"/>
                  </a:moveTo>
                  <a:lnTo>
                    <a:pt x="302492" y="209417"/>
                  </a:lnTo>
                </a:path>
                <a:path w="652145" h="267970">
                  <a:moveTo>
                    <a:pt x="0" y="221052"/>
                  </a:moveTo>
                  <a:lnTo>
                    <a:pt x="302492" y="221052"/>
                  </a:lnTo>
                </a:path>
                <a:path w="652145" h="267970">
                  <a:moveTo>
                    <a:pt x="0" y="232686"/>
                  </a:moveTo>
                  <a:lnTo>
                    <a:pt x="302492" y="232686"/>
                  </a:lnTo>
                </a:path>
                <a:path w="652145" h="267970">
                  <a:moveTo>
                    <a:pt x="0" y="244320"/>
                  </a:moveTo>
                  <a:lnTo>
                    <a:pt x="302492" y="244320"/>
                  </a:lnTo>
                </a:path>
                <a:path w="652145" h="267970">
                  <a:moveTo>
                    <a:pt x="0" y="255954"/>
                  </a:moveTo>
                  <a:lnTo>
                    <a:pt x="302492" y="255954"/>
                  </a:lnTo>
                </a:path>
                <a:path w="652145" h="267970">
                  <a:moveTo>
                    <a:pt x="0" y="267589"/>
                  </a:moveTo>
                  <a:lnTo>
                    <a:pt x="302492" y="267589"/>
                  </a:lnTo>
                </a:path>
                <a:path w="652145" h="267970">
                  <a:moveTo>
                    <a:pt x="349029" y="0"/>
                  </a:moveTo>
                  <a:lnTo>
                    <a:pt x="651521" y="0"/>
                  </a:lnTo>
                </a:path>
                <a:path w="652145" h="267970">
                  <a:moveTo>
                    <a:pt x="349029" y="11634"/>
                  </a:moveTo>
                  <a:lnTo>
                    <a:pt x="651521" y="11634"/>
                  </a:lnTo>
                </a:path>
                <a:path w="652145" h="267970">
                  <a:moveTo>
                    <a:pt x="349029" y="23268"/>
                  </a:moveTo>
                  <a:lnTo>
                    <a:pt x="651521" y="23268"/>
                  </a:lnTo>
                </a:path>
                <a:path w="652145" h="267970">
                  <a:moveTo>
                    <a:pt x="349029" y="34902"/>
                  </a:moveTo>
                  <a:lnTo>
                    <a:pt x="651521" y="34902"/>
                  </a:lnTo>
                </a:path>
                <a:path w="652145" h="267970">
                  <a:moveTo>
                    <a:pt x="349029" y="46537"/>
                  </a:moveTo>
                  <a:lnTo>
                    <a:pt x="651521" y="46537"/>
                  </a:lnTo>
                </a:path>
                <a:path w="652145" h="267970">
                  <a:moveTo>
                    <a:pt x="349029" y="58171"/>
                  </a:moveTo>
                  <a:lnTo>
                    <a:pt x="651521" y="58171"/>
                  </a:lnTo>
                </a:path>
                <a:path w="652145" h="267970">
                  <a:moveTo>
                    <a:pt x="349029" y="69805"/>
                  </a:moveTo>
                  <a:lnTo>
                    <a:pt x="651521" y="69805"/>
                  </a:lnTo>
                </a:path>
                <a:path w="652145" h="267970">
                  <a:moveTo>
                    <a:pt x="349029" y="81440"/>
                  </a:moveTo>
                  <a:lnTo>
                    <a:pt x="651521" y="81440"/>
                  </a:lnTo>
                </a:path>
                <a:path w="652145" h="267970">
                  <a:moveTo>
                    <a:pt x="349029" y="93074"/>
                  </a:moveTo>
                  <a:lnTo>
                    <a:pt x="651521" y="93074"/>
                  </a:lnTo>
                </a:path>
                <a:path w="652145" h="267970">
                  <a:moveTo>
                    <a:pt x="349029" y="104708"/>
                  </a:moveTo>
                  <a:lnTo>
                    <a:pt x="651521" y="104708"/>
                  </a:lnTo>
                </a:path>
                <a:path w="652145" h="267970">
                  <a:moveTo>
                    <a:pt x="349029" y="116343"/>
                  </a:moveTo>
                  <a:lnTo>
                    <a:pt x="651521" y="116343"/>
                  </a:lnTo>
                </a:path>
                <a:path w="652145" h="267970">
                  <a:moveTo>
                    <a:pt x="349029" y="127977"/>
                  </a:moveTo>
                  <a:lnTo>
                    <a:pt x="651521" y="127977"/>
                  </a:lnTo>
                </a:path>
                <a:path w="652145" h="267970">
                  <a:moveTo>
                    <a:pt x="349029" y="139611"/>
                  </a:moveTo>
                  <a:lnTo>
                    <a:pt x="651521" y="139611"/>
                  </a:lnTo>
                </a:path>
                <a:path w="652145" h="267970">
                  <a:moveTo>
                    <a:pt x="349029" y="151246"/>
                  </a:moveTo>
                  <a:lnTo>
                    <a:pt x="651521" y="151246"/>
                  </a:lnTo>
                </a:path>
                <a:path w="652145" h="267970">
                  <a:moveTo>
                    <a:pt x="349029" y="162880"/>
                  </a:moveTo>
                  <a:lnTo>
                    <a:pt x="651521" y="162880"/>
                  </a:lnTo>
                </a:path>
                <a:path w="652145" h="267970">
                  <a:moveTo>
                    <a:pt x="349029" y="174514"/>
                  </a:moveTo>
                  <a:lnTo>
                    <a:pt x="651521" y="174514"/>
                  </a:lnTo>
                </a:path>
                <a:path w="652145" h="267970">
                  <a:moveTo>
                    <a:pt x="349029" y="186149"/>
                  </a:moveTo>
                  <a:lnTo>
                    <a:pt x="651521" y="186149"/>
                  </a:lnTo>
                </a:path>
                <a:path w="652145" h="267970">
                  <a:moveTo>
                    <a:pt x="349029" y="197783"/>
                  </a:moveTo>
                  <a:lnTo>
                    <a:pt x="651521" y="197783"/>
                  </a:lnTo>
                </a:path>
                <a:path w="652145" h="267970">
                  <a:moveTo>
                    <a:pt x="349029" y="209417"/>
                  </a:moveTo>
                  <a:lnTo>
                    <a:pt x="651521" y="209417"/>
                  </a:lnTo>
                </a:path>
                <a:path w="652145" h="267970">
                  <a:moveTo>
                    <a:pt x="349029" y="221052"/>
                  </a:moveTo>
                  <a:lnTo>
                    <a:pt x="651521" y="221052"/>
                  </a:lnTo>
                </a:path>
                <a:path w="652145" h="267970">
                  <a:moveTo>
                    <a:pt x="349029" y="232686"/>
                  </a:moveTo>
                  <a:lnTo>
                    <a:pt x="651521" y="232686"/>
                  </a:lnTo>
                </a:path>
                <a:path w="652145" h="267970">
                  <a:moveTo>
                    <a:pt x="349029" y="244320"/>
                  </a:moveTo>
                  <a:lnTo>
                    <a:pt x="651521" y="244320"/>
                  </a:lnTo>
                </a:path>
                <a:path w="652145" h="267970">
                  <a:moveTo>
                    <a:pt x="349029" y="255954"/>
                  </a:moveTo>
                  <a:lnTo>
                    <a:pt x="651521" y="255954"/>
                  </a:lnTo>
                </a:path>
                <a:path w="652145" h="267970">
                  <a:moveTo>
                    <a:pt x="349029" y="267589"/>
                  </a:moveTo>
                  <a:lnTo>
                    <a:pt x="651521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9" name="object 1089" descr=""/>
            <p:cNvSpPr/>
            <p:nvPr/>
          </p:nvSpPr>
          <p:spPr>
            <a:xfrm>
              <a:off x="3333695" y="4912938"/>
              <a:ext cx="652145" cy="285115"/>
            </a:xfrm>
            <a:custGeom>
              <a:avLst/>
              <a:gdLst/>
              <a:ahLst/>
              <a:cxnLst/>
              <a:rect l="l" t="t" r="r" b="b"/>
              <a:pathLst>
                <a:path w="652145" h="285114">
                  <a:moveTo>
                    <a:pt x="0" y="0"/>
                  </a:moveTo>
                  <a:lnTo>
                    <a:pt x="302492" y="0"/>
                  </a:lnTo>
                </a:path>
                <a:path w="652145" h="285114">
                  <a:moveTo>
                    <a:pt x="349029" y="0"/>
                  </a:moveTo>
                  <a:lnTo>
                    <a:pt x="651521" y="0"/>
                  </a:lnTo>
                </a:path>
                <a:path w="652145" h="285114">
                  <a:moveTo>
                    <a:pt x="0" y="0"/>
                  </a:moveTo>
                  <a:lnTo>
                    <a:pt x="0" y="285040"/>
                  </a:lnTo>
                </a:path>
                <a:path w="652145" h="285114">
                  <a:moveTo>
                    <a:pt x="302492" y="0"/>
                  </a:moveTo>
                  <a:lnTo>
                    <a:pt x="302492" y="285040"/>
                  </a:lnTo>
                </a:path>
                <a:path w="652145" h="285114">
                  <a:moveTo>
                    <a:pt x="349029" y="0"/>
                  </a:moveTo>
                  <a:lnTo>
                    <a:pt x="349029" y="285040"/>
                  </a:lnTo>
                </a:path>
                <a:path w="652145" h="285114">
                  <a:moveTo>
                    <a:pt x="651521" y="0"/>
                  </a:moveTo>
                  <a:lnTo>
                    <a:pt x="651521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0" name="object 1090" descr=""/>
            <p:cNvSpPr/>
            <p:nvPr/>
          </p:nvSpPr>
          <p:spPr>
            <a:xfrm>
              <a:off x="2984666" y="4924573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1" name="object 1091" descr=""/>
            <p:cNvSpPr/>
            <p:nvPr/>
          </p:nvSpPr>
          <p:spPr>
            <a:xfrm>
              <a:off x="2984666" y="4912938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2" name="object 1092" descr=""/>
            <p:cNvSpPr/>
            <p:nvPr/>
          </p:nvSpPr>
          <p:spPr>
            <a:xfrm>
              <a:off x="2635636" y="4924573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4" h="267970">
                  <a:moveTo>
                    <a:pt x="0" y="0"/>
                  </a:moveTo>
                  <a:lnTo>
                    <a:pt x="302492" y="0"/>
                  </a:lnTo>
                </a:path>
                <a:path w="302894" h="267970">
                  <a:moveTo>
                    <a:pt x="0" y="11634"/>
                  </a:moveTo>
                  <a:lnTo>
                    <a:pt x="302492" y="11634"/>
                  </a:lnTo>
                </a:path>
                <a:path w="302894" h="267970">
                  <a:moveTo>
                    <a:pt x="0" y="23268"/>
                  </a:moveTo>
                  <a:lnTo>
                    <a:pt x="302492" y="23268"/>
                  </a:lnTo>
                </a:path>
                <a:path w="302894" h="267970">
                  <a:moveTo>
                    <a:pt x="0" y="34902"/>
                  </a:moveTo>
                  <a:lnTo>
                    <a:pt x="302492" y="34902"/>
                  </a:lnTo>
                </a:path>
                <a:path w="302894" h="267970">
                  <a:moveTo>
                    <a:pt x="0" y="46537"/>
                  </a:moveTo>
                  <a:lnTo>
                    <a:pt x="302492" y="46537"/>
                  </a:lnTo>
                </a:path>
                <a:path w="302894" h="267970">
                  <a:moveTo>
                    <a:pt x="0" y="58171"/>
                  </a:moveTo>
                  <a:lnTo>
                    <a:pt x="302492" y="58171"/>
                  </a:lnTo>
                </a:path>
                <a:path w="302894" h="267970">
                  <a:moveTo>
                    <a:pt x="0" y="69805"/>
                  </a:moveTo>
                  <a:lnTo>
                    <a:pt x="302492" y="69805"/>
                  </a:lnTo>
                </a:path>
                <a:path w="302894" h="267970">
                  <a:moveTo>
                    <a:pt x="0" y="81440"/>
                  </a:moveTo>
                  <a:lnTo>
                    <a:pt x="302492" y="81440"/>
                  </a:lnTo>
                </a:path>
                <a:path w="302894" h="267970">
                  <a:moveTo>
                    <a:pt x="0" y="93074"/>
                  </a:moveTo>
                  <a:lnTo>
                    <a:pt x="302492" y="93074"/>
                  </a:lnTo>
                </a:path>
                <a:path w="302894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4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4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4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4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4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4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4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4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4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4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4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4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4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4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3" name="object 1093" descr=""/>
            <p:cNvSpPr/>
            <p:nvPr/>
          </p:nvSpPr>
          <p:spPr>
            <a:xfrm>
              <a:off x="2635636" y="4912938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4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4" name="object 1094" descr=""/>
            <p:cNvSpPr/>
            <p:nvPr/>
          </p:nvSpPr>
          <p:spPr>
            <a:xfrm>
              <a:off x="4380551" y="4924573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5" name="object 1095" descr=""/>
            <p:cNvSpPr/>
            <p:nvPr/>
          </p:nvSpPr>
          <p:spPr>
            <a:xfrm>
              <a:off x="4380551" y="4912938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6" name="object 1096" descr=""/>
            <p:cNvSpPr/>
            <p:nvPr/>
          </p:nvSpPr>
          <p:spPr>
            <a:xfrm>
              <a:off x="5427640" y="4924573"/>
              <a:ext cx="652145" cy="267970"/>
            </a:xfrm>
            <a:custGeom>
              <a:avLst/>
              <a:gdLst/>
              <a:ahLst/>
              <a:cxnLst/>
              <a:rect l="l" t="t" r="r" b="b"/>
              <a:pathLst>
                <a:path w="652145" h="267970">
                  <a:moveTo>
                    <a:pt x="0" y="0"/>
                  </a:moveTo>
                  <a:lnTo>
                    <a:pt x="302492" y="0"/>
                  </a:lnTo>
                </a:path>
                <a:path w="652145" h="267970">
                  <a:moveTo>
                    <a:pt x="0" y="11634"/>
                  </a:moveTo>
                  <a:lnTo>
                    <a:pt x="302492" y="11634"/>
                  </a:lnTo>
                </a:path>
                <a:path w="652145" h="267970">
                  <a:moveTo>
                    <a:pt x="0" y="23268"/>
                  </a:moveTo>
                  <a:lnTo>
                    <a:pt x="302492" y="23268"/>
                  </a:lnTo>
                </a:path>
                <a:path w="652145" h="267970">
                  <a:moveTo>
                    <a:pt x="0" y="34902"/>
                  </a:moveTo>
                  <a:lnTo>
                    <a:pt x="302492" y="34902"/>
                  </a:lnTo>
                </a:path>
                <a:path w="652145" h="267970">
                  <a:moveTo>
                    <a:pt x="0" y="46537"/>
                  </a:moveTo>
                  <a:lnTo>
                    <a:pt x="302492" y="46537"/>
                  </a:lnTo>
                </a:path>
                <a:path w="652145" h="267970">
                  <a:moveTo>
                    <a:pt x="0" y="58171"/>
                  </a:moveTo>
                  <a:lnTo>
                    <a:pt x="302492" y="58171"/>
                  </a:lnTo>
                </a:path>
                <a:path w="652145" h="267970">
                  <a:moveTo>
                    <a:pt x="0" y="69805"/>
                  </a:moveTo>
                  <a:lnTo>
                    <a:pt x="302492" y="69805"/>
                  </a:lnTo>
                </a:path>
                <a:path w="652145" h="267970">
                  <a:moveTo>
                    <a:pt x="0" y="81440"/>
                  </a:moveTo>
                  <a:lnTo>
                    <a:pt x="302492" y="81440"/>
                  </a:lnTo>
                </a:path>
                <a:path w="652145" h="267970">
                  <a:moveTo>
                    <a:pt x="0" y="93074"/>
                  </a:moveTo>
                  <a:lnTo>
                    <a:pt x="302492" y="93074"/>
                  </a:lnTo>
                </a:path>
                <a:path w="652145" h="267970">
                  <a:moveTo>
                    <a:pt x="0" y="104708"/>
                  </a:moveTo>
                  <a:lnTo>
                    <a:pt x="302492" y="104708"/>
                  </a:lnTo>
                </a:path>
                <a:path w="652145" h="267970">
                  <a:moveTo>
                    <a:pt x="0" y="116343"/>
                  </a:moveTo>
                  <a:lnTo>
                    <a:pt x="302492" y="116343"/>
                  </a:lnTo>
                </a:path>
                <a:path w="652145" h="267970">
                  <a:moveTo>
                    <a:pt x="0" y="127977"/>
                  </a:moveTo>
                  <a:lnTo>
                    <a:pt x="302492" y="127977"/>
                  </a:lnTo>
                </a:path>
                <a:path w="652145" h="267970">
                  <a:moveTo>
                    <a:pt x="0" y="139611"/>
                  </a:moveTo>
                  <a:lnTo>
                    <a:pt x="302492" y="139611"/>
                  </a:lnTo>
                </a:path>
                <a:path w="652145" h="267970">
                  <a:moveTo>
                    <a:pt x="0" y="151246"/>
                  </a:moveTo>
                  <a:lnTo>
                    <a:pt x="302492" y="151246"/>
                  </a:lnTo>
                </a:path>
                <a:path w="652145" h="267970">
                  <a:moveTo>
                    <a:pt x="0" y="162880"/>
                  </a:moveTo>
                  <a:lnTo>
                    <a:pt x="302492" y="162880"/>
                  </a:lnTo>
                </a:path>
                <a:path w="652145" h="267970">
                  <a:moveTo>
                    <a:pt x="0" y="174514"/>
                  </a:moveTo>
                  <a:lnTo>
                    <a:pt x="302492" y="174514"/>
                  </a:lnTo>
                </a:path>
                <a:path w="652145" h="267970">
                  <a:moveTo>
                    <a:pt x="0" y="186149"/>
                  </a:moveTo>
                  <a:lnTo>
                    <a:pt x="302492" y="186149"/>
                  </a:lnTo>
                </a:path>
                <a:path w="652145" h="267970">
                  <a:moveTo>
                    <a:pt x="0" y="197783"/>
                  </a:moveTo>
                  <a:lnTo>
                    <a:pt x="302492" y="197783"/>
                  </a:lnTo>
                </a:path>
                <a:path w="652145" h="267970">
                  <a:moveTo>
                    <a:pt x="0" y="209417"/>
                  </a:moveTo>
                  <a:lnTo>
                    <a:pt x="302492" y="209417"/>
                  </a:lnTo>
                </a:path>
                <a:path w="652145" h="267970">
                  <a:moveTo>
                    <a:pt x="0" y="221052"/>
                  </a:moveTo>
                  <a:lnTo>
                    <a:pt x="302492" y="221052"/>
                  </a:lnTo>
                </a:path>
                <a:path w="652145" h="267970">
                  <a:moveTo>
                    <a:pt x="0" y="232686"/>
                  </a:moveTo>
                  <a:lnTo>
                    <a:pt x="302492" y="232686"/>
                  </a:lnTo>
                </a:path>
                <a:path w="652145" h="267970">
                  <a:moveTo>
                    <a:pt x="0" y="244320"/>
                  </a:moveTo>
                  <a:lnTo>
                    <a:pt x="302492" y="244320"/>
                  </a:lnTo>
                </a:path>
                <a:path w="652145" h="267970">
                  <a:moveTo>
                    <a:pt x="0" y="255954"/>
                  </a:moveTo>
                  <a:lnTo>
                    <a:pt x="302492" y="255954"/>
                  </a:lnTo>
                </a:path>
                <a:path w="652145" h="267970">
                  <a:moveTo>
                    <a:pt x="0" y="267589"/>
                  </a:moveTo>
                  <a:lnTo>
                    <a:pt x="302492" y="267589"/>
                  </a:lnTo>
                </a:path>
                <a:path w="652145" h="267970">
                  <a:moveTo>
                    <a:pt x="349029" y="0"/>
                  </a:moveTo>
                  <a:lnTo>
                    <a:pt x="651521" y="0"/>
                  </a:lnTo>
                </a:path>
                <a:path w="652145" h="267970">
                  <a:moveTo>
                    <a:pt x="349029" y="11634"/>
                  </a:moveTo>
                  <a:lnTo>
                    <a:pt x="651521" y="11634"/>
                  </a:lnTo>
                </a:path>
                <a:path w="652145" h="267970">
                  <a:moveTo>
                    <a:pt x="349029" y="23268"/>
                  </a:moveTo>
                  <a:lnTo>
                    <a:pt x="651521" y="23268"/>
                  </a:lnTo>
                </a:path>
                <a:path w="652145" h="267970">
                  <a:moveTo>
                    <a:pt x="349029" y="34902"/>
                  </a:moveTo>
                  <a:lnTo>
                    <a:pt x="651521" y="34902"/>
                  </a:lnTo>
                </a:path>
                <a:path w="652145" h="267970">
                  <a:moveTo>
                    <a:pt x="349029" y="46537"/>
                  </a:moveTo>
                  <a:lnTo>
                    <a:pt x="651521" y="46537"/>
                  </a:lnTo>
                </a:path>
                <a:path w="652145" h="267970">
                  <a:moveTo>
                    <a:pt x="349029" y="58171"/>
                  </a:moveTo>
                  <a:lnTo>
                    <a:pt x="651521" y="58171"/>
                  </a:lnTo>
                </a:path>
                <a:path w="652145" h="267970">
                  <a:moveTo>
                    <a:pt x="349029" y="69805"/>
                  </a:moveTo>
                  <a:lnTo>
                    <a:pt x="651521" y="69805"/>
                  </a:lnTo>
                </a:path>
                <a:path w="652145" h="267970">
                  <a:moveTo>
                    <a:pt x="349029" y="81440"/>
                  </a:moveTo>
                  <a:lnTo>
                    <a:pt x="651521" y="81440"/>
                  </a:lnTo>
                </a:path>
                <a:path w="652145" h="267970">
                  <a:moveTo>
                    <a:pt x="349029" y="93074"/>
                  </a:moveTo>
                  <a:lnTo>
                    <a:pt x="651521" y="93074"/>
                  </a:lnTo>
                </a:path>
                <a:path w="652145" h="267970">
                  <a:moveTo>
                    <a:pt x="349029" y="104708"/>
                  </a:moveTo>
                  <a:lnTo>
                    <a:pt x="651521" y="104708"/>
                  </a:lnTo>
                </a:path>
                <a:path w="652145" h="267970">
                  <a:moveTo>
                    <a:pt x="349029" y="116343"/>
                  </a:moveTo>
                  <a:lnTo>
                    <a:pt x="651521" y="116343"/>
                  </a:lnTo>
                </a:path>
                <a:path w="652145" h="267970">
                  <a:moveTo>
                    <a:pt x="349029" y="127977"/>
                  </a:moveTo>
                  <a:lnTo>
                    <a:pt x="651521" y="127977"/>
                  </a:lnTo>
                </a:path>
                <a:path w="652145" h="267970">
                  <a:moveTo>
                    <a:pt x="349029" y="139611"/>
                  </a:moveTo>
                  <a:lnTo>
                    <a:pt x="651521" y="139611"/>
                  </a:lnTo>
                </a:path>
                <a:path w="652145" h="267970">
                  <a:moveTo>
                    <a:pt x="349029" y="151246"/>
                  </a:moveTo>
                  <a:lnTo>
                    <a:pt x="651521" y="151246"/>
                  </a:lnTo>
                </a:path>
                <a:path w="652145" h="267970">
                  <a:moveTo>
                    <a:pt x="349029" y="162880"/>
                  </a:moveTo>
                  <a:lnTo>
                    <a:pt x="651521" y="162880"/>
                  </a:lnTo>
                </a:path>
                <a:path w="652145" h="267970">
                  <a:moveTo>
                    <a:pt x="349029" y="174514"/>
                  </a:moveTo>
                  <a:lnTo>
                    <a:pt x="651521" y="174514"/>
                  </a:lnTo>
                </a:path>
                <a:path w="652145" h="267970">
                  <a:moveTo>
                    <a:pt x="349029" y="186149"/>
                  </a:moveTo>
                  <a:lnTo>
                    <a:pt x="651521" y="186149"/>
                  </a:lnTo>
                </a:path>
                <a:path w="652145" h="267970">
                  <a:moveTo>
                    <a:pt x="349029" y="197783"/>
                  </a:moveTo>
                  <a:lnTo>
                    <a:pt x="651521" y="197783"/>
                  </a:lnTo>
                </a:path>
                <a:path w="652145" h="267970">
                  <a:moveTo>
                    <a:pt x="349029" y="209417"/>
                  </a:moveTo>
                  <a:lnTo>
                    <a:pt x="651521" y="209417"/>
                  </a:lnTo>
                </a:path>
                <a:path w="652145" h="267970">
                  <a:moveTo>
                    <a:pt x="349029" y="221052"/>
                  </a:moveTo>
                  <a:lnTo>
                    <a:pt x="651521" y="221052"/>
                  </a:lnTo>
                </a:path>
                <a:path w="652145" h="267970">
                  <a:moveTo>
                    <a:pt x="349029" y="232686"/>
                  </a:moveTo>
                  <a:lnTo>
                    <a:pt x="651521" y="232686"/>
                  </a:lnTo>
                </a:path>
                <a:path w="652145" h="267970">
                  <a:moveTo>
                    <a:pt x="349029" y="244320"/>
                  </a:moveTo>
                  <a:lnTo>
                    <a:pt x="651521" y="244320"/>
                  </a:lnTo>
                </a:path>
                <a:path w="652145" h="267970">
                  <a:moveTo>
                    <a:pt x="349029" y="255954"/>
                  </a:moveTo>
                  <a:lnTo>
                    <a:pt x="651521" y="255954"/>
                  </a:lnTo>
                </a:path>
                <a:path w="652145" h="267970">
                  <a:moveTo>
                    <a:pt x="349029" y="267589"/>
                  </a:moveTo>
                  <a:lnTo>
                    <a:pt x="651521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7" name="object 1097" descr=""/>
            <p:cNvSpPr/>
            <p:nvPr/>
          </p:nvSpPr>
          <p:spPr>
            <a:xfrm>
              <a:off x="5427640" y="4912938"/>
              <a:ext cx="652145" cy="285115"/>
            </a:xfrm>
            <a:custGeom>
              <a:avLst/>
              <a:gdLst/>
              <a:ahLst/>
              <a:cxnLst/>
              <a:rect l="l" t="t" r="r" b="b"/>
              <a:pathLst>
                <a:path w="652145" h="285114">
                  <a:moveTo>
                    <a:pt x="0" y="0"/>
                  </a:moveTo>
                  <a:lnTo>
                    <a:pt x="302492" y="0"/>
                  </a:lnTo>
                </a:path>
                <a:path w="652145" h="285114">
                  <a:moveTo>
                    <a:pt x="349029" y="0"/>
                  </a:moveTo>
                  <a:lnTo>
                    <a:pt x="651521" y="0"/>
                  </a:lnTo>
                </a:path>
                <a:path w="652145" h="285114">
                  <a:moveTo>
                    <a:pt x="0" y="0"/>
                  </a:moveTo>
                  <a:lnTo>
                    <a:pt x="0" y="285040"/>
                  </a:lnTo>
                </a:path>
                <a:path w="652145" h="285114">
                  <a:moveTo>
                    <a:pt x="302492" y="0"/>
                  </a:moveTo>
                  <a:lnTo>
                    <a:pt x="302492" y="285040"/>
                  </a:lnTo>
                </a:path>
                <a:path w="652145" h="285114">
                  <a:moveTo>
                    <a:pt x="349029" y="0"/>
                  </a:moveTo>
                  <a:lnTo>
                    <a:pt x="349029" y="285040"/>
                  </a:lnTo>
                </a:path>
                <a:path w="652145" h="285114">
                  <a:moveTo>
                    <a:pt x="651521" y="0"/>
                  </a:moveTo>
                  <a:lnTo>
                    <a:pt x="651521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8" name="object 1098" descr=""/>
            <p:cNvSpPr/>
            <p:nvPr/>
          </p:nvSpPr>
          <p:spPr>
            <a:xfrm>
              <a:off x="5078610" y="4924573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9" name="object 1099" descr=""/>
            <p:cNvSpPr/>
            <p:nvPr/>
          </p:nvSpPr>
          <p:spPr>
            <a:xfrm>
              <a:off x="5078610" y="4912938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0" name="object 1100" descr=""/>
            <p:cNvSpPr/>
            <p:nvPr/>
          </p:nvSpPr>
          <p:spPr>
            <a:xfrm>
              <a:off x="4729581" y="4924573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1" name="object 1101" descr=""/>
            <p:cNvSpPr/>
            <p:nvPr/>
          </p:nvSpPr>
          <p:spPr>
            <a:xfrm>
              <a:off x="4729581" y="4912938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2" name="object 1102" descr=""/>
            <p:cNvSpPr/>
            <p:nvPr/>
          </p:nvSpPr>
          <p:spPr>
            <a:xfrm>
              <a:off x="6823758" y="4924573"/>
              <a:ext cx="652145" cy="267970"/>
            </a:xfrm>
            <a:custGeom>
              <a:avLst/>
              <a:gdLst/>
              <a:ahLst/>
              <a:cxnLst/>
              <a:rect l="l" t="t" r="r" b="b"/>
              <a:pathLst>
                <a:path w="652145" h="267970">
                  <a:moveTo>
                    <a:pt x="0" y="0"/>
                  </a:moveTo>
                  <a:lnTo>
                    <a:pt x="302492" y="0"/>
                  </a:lnTo>
                </a:path>
                <a:path w="652145" h="267970">
                  <a:moveTo>
                    <a:pt x="0" y="11634"/>
                  </a:moveTo>
                  <a:lnTo>
                    <a:pt x="302492" y="11634"/>
                  </a:lnTo>
                </a:path>
                <a:path w="652145" h="267970">
                  <a:moveTo>
                    <a:pt x="0" y="23268"/>
                  </a:moveTo>
                  <a:lnTo>
                    <a:pt x="302492" y="23268"/>
                  </a:lnTo>
                </a:path>
                <a:path w="652145" h="267970">
                  <a:moveTo>
                    <a:pt x="0" y="34902"/>
                  </a:moveTo>
                  <a:lnTo>
                    <a:pt x="302492" y="34902"/>
                  </a:lnTo>
                </a:path>
                <a:path w="652145" h="267970">
                  <a:moveTo>
                    <a:pt x="0" y="46537"/>
                  </a:moveTo>
                  <a:lnTo>
                    <a:pt x="302492" y="46537"/>
                  </a:lnTo>
                </a:path>
                <a:path w="652145" h="267970">
                  <a:moveTo>
                    <a:pt x="0" y="58171"/>
                  </a:moveTo>
                  <a:lnTo>
                    <a:pt x="302492" y="58171"/>
                  </a:lnTo>
                </a:path>
                <a:path w="652145" h="267970">
                  <a:moveTo>
                    <a:pt x="0" y="69805"/>
                  </a:moveTo>
                  <a:lnTo>
                    <a:pt x="302492" y="69805"/>
                  </a:lnTo>
                </a:path>
                <a:path w="652145" h="267970">
                  <a:moveTo>
                    <a:pt x="0" y="81440"/>
                  </a:moveTo>
                  <a:lnTo>
                    <a:pt x="302492" y="81440"/>
                  </a:lnTo>
                </a:path>
                <a:path w="652145" h="267970">
                  <a:moveTo>
                    <a:pt x="0" y="93074"/>
                  </a:moveTo>
                  <a:lnTo>
                    <a:pt x="302492" y="93074"/>
                  </a:lnTo>
                </a:path>
                <a:path w="652145" h="267970">
                  <a:moveTo>
                    <a:pt x="0" y="104708"/>
                  </a:moveTo>
                  <a:lnTo>
                    <a:pt x="302492" y="104708"/>
                  </a:lnTo>
                </a:path>
                <a:path w="652145" h="267970">
                  <a:moveTo>
                    <a:pt x="0" y="116343"/>
                  </a:moveTo>
                  <a:lnTo>
                    <a:pt x="302492" y="116343"/>
                  </a:lnTo>
                </a:path>
                <a:path w="652145" h="267970">
                  <a:moveTo>
                    <a:pt x="0" y="127977"/>
                  </a:moveTo>
                  <a:lnTo>
                    <a:pt x="302492" y="127977"/>
                  </a:lnTo>
                </a:path>
                <a:path w="652145" h="267970">
                  <a:moveTo>
                    <a:pt x="0" y="139611"/>
                  </a:moveTo>
                  <a:lnTo>
                    <a:pt x="302492" y="139611"/>
                  </a:lnTo>
                </a:path>
                <a:path w="652145" h="267970">
                  <a:moveTo>
                    <a:pt x="0" y="151246"/>
                  </a:moveTo>
                  <a:lnTo>
                    <a:pt x="302492" y="151246"/>
                  </a:lnTo>
                </a:path>
                <a:path w="652145" h="267970">
                  <a:moveTo>
                    <a:pt x="0" y="162880"/>
                  </a:moveTo>
                  <a:lnTo>
                    <a:pt x="302492" y="162880"/>
                  </a:lnTo>
                </a:path>
                <a:path w="652145" h="267970">
                  <a:moveTo>
                    <a:pt x="0" y="174514"/>
                  </a:moveTo>
                  <a:lnTo>
                    <a:pt x="302492" y="174514"/>
                  </a:lnTo>
                </a:path>
                <a:path w="652145" h="267970">
                  <a:moveTo>
                    <a:pt x="0" y="186149"/>
                  </a:moveTo>
                  <a:lnTo>
                    <a:pt x="302492" y="186149"/>
                  </a:lnTo>
                </a:path>
                <a:path w="652145" h="267970">
                  <a:moveTo>
                    <a:pt x="0" y="197783"/>
                  </a:moveTo>
                  <a:lnTo>
                    <a:pt x="302492" y="197783"/>
                  </a:lnTo>
                </a:path>
                <a:path w="652145" h="267970">
                  <a:moveTo>
                    <a:pt x="0" y="209417"/>
                  </a:moveTo>
                  <a:lnTo>
                    <a:pt x="302492" y="209417"/>
                  </a:lnTo>
                </a:path>
                <a:path w="652145" h="267970">
                  <a:moveTo>
                    <a:pt x="0" y="221052"/>
                  </a:moveTo>
                  <a:lnTo>
                    <a:pt x="302492" y="221052"/>
                  </a:lnTo>
                </a:path>
                <a:path w="652145" h="267970">
                  <a:moveTo>
                    <a:pt x="0" y="232686"/>
                  </a:moveTo>
                  <a:lnTo>
                    <a:pt x="302492" y="232686"/>
                  </a:lnTo>
                </a:path>
                <a:path w="652145" h="267970">
                  <a:moveTo>
                    <a:pt x="0" y="244320"/>
                  </a:moveTo>
                  <a:lnTo>
                    <a:pt x="302492" y="244320"/>
                  </a:lnTo>
                </a:path>
                <a:path w="652145" h="267970">
                  <a:moveTo>
                    <a:pt x="0" y="255954"/>
                  </a:moveTo>
                  <a:lnTo>
                    <a:pt x="302492" y="255954"/>
                  </a:lnTo>
                </a:path>
                <a:path w="652145" h="267970">
                  <a:moveTo>
                    <a:pt x="0" y="267589"/>
                  </a:moveTo>
                  <a:lnTo>
                    <a:pt x="302492" y="267589"/>
                  </a:lnTo>
                </a:path>
                <a:path w="652145" h="267970">
                  <a:moveTo>
                    <a:pt x="349029" y="0"/>
                  </a:moveTo>
                  <a:lnTo>
                    <a:pt x="651521" y="0"/>
                  </a:lnTo>
                </a:path>
                <a:path w="652145" h="267970">
                  <a:moveTo>
                    <a:pt x="349029" y="11634"/>
                  </a:moveTo>
                  <a:lnTo>
                    <a:pt x="651521" y="11634"/>
                  </a:lnTo>
                </a:path>
                <a:path w="652145" h="267970">
                  <a:moveTo>
                    <a:pt x="349029" y="23268"/>
                  </a:moveTo>
                  <a:lnTo>
                    <a:pt x="651521" y="23268"/>
                  </a:lnTo>
                </a:path>
                <a:path w="652145" h="267970">
                  <a:moveTo>
                    <a:pt x="349029" y="34902"/>
                  </a:moveTo>
                  <a:lnTo>
                    <a:pt x="651521" y="34902"/>
                  </a:lnTo>
                </a:path>
                <a:path w="652145" h="267970">
                  <a:moveTo>
                    <a:pt x="349029" y="46537"/>
                  </a:moveTo>
                  <a:lnTo>
                    <a:pt x="651521" y="46537"/>
                  </a:lnTo>
                </a:path>
                <a:path w="652145" h="267970">
                  <a:moveTo>
                    <a:pt x="349029" y="58171"/>
                  </a:moveTo>
                  <a:lnTo>
                    <a:pt x="651521" y="58171"/>
                  </a:lnTo>
                </a:path>
                <a:path w="652145" h="267970">
                  <a:moveTo>
                    <a:pt x="349029" y="69805"/>
                  </a:moveTo>
                  <a:lnTo>
                    <a:pt x="651521" y="69805"/>
                  </a:lnTo>
                </a:path>
                <a:path w="652145" h="267970">
                  <a:moveTo>
                    <a:pt x="349029" y="81440"/>
                  </a:moveTo>
                  <a:lnTo>
                    <a:pt x="651521" y="81440"/>
                  </a:lnTo>
                </a:path>
                <a:path w="652145" h="267970">
                  <a:moveTo>
                    <a:pt x="349029" y="93074"/>
                  </a:moveTo>
                  <a:lnTo>
                    <a:pt x="651521" y="93074"/>
                  </a:lnTo>
                </a:path>
                <a:path w="652145" h="267970">
                  <a:moveTo>
                    <a:pt x="349029" y="104708"/>
                  </a:moveTo>
                  <a:lnTo>
                    <a:pt x="651521" y="104708"/>
                  </a:lnTo>
                </a:path>
                <a:path w="652145" h="267970">
                  <a:moveTo>
                    <a:pt x="349029" y="116343"/>
                  </a:moveTo>
                  <a:lnTo>
                    <a:pt x="651521" y="116343"/>
                  </a:lnTo>
                </a:path>
                <a:path w="652145" h="267970">
                  <a:moveTo>
                    <a:pt x="349029" y="127977"/>
                  </a:moveTo>
                  <a:lnTo>
                    <a:pt x="651521" y="127977"/>
                  </a:lnTo>
                </a:path>
                <a:path w="652145" h="267970">
                  <a:moveTo>
                    <a:pt x="349029" y="139611"/>
                  </a:moveTo>
                  <a:lnTo>
                    <a:pt x="651521" y="139611"/>
                  </a:lnTo>
                </a:path>
                <a:path w="652145" h="267970">
                  <a:moveTo>
                    <a:pt x="349029" y="151246"/>
                  </a:moveTo>
                  <a:lnTo>
                    <a:pt x="651521" y="151246"/>
                  </a:lnTo>
                </a:path>
                <a:path w="652145" h="267970">
                  <a:moveTo>
                    <a:pt x="349029" y="162880"/>
                  </a:moveTo>
                  <a:lnTo>
                    <a:pt x="651521" y="162880"/>
                  </a:lnTo>
                </a:path>
                <a:path w="652145" h="267970">
                  <a:moveTo>
                    <a:pt x="349029" y="174514"/>
                  </a:moveTo>
                  <a:lnTo>
                    <a:pt x="651521" y="174514"/>
                  </a:lnTo>
                </a:path>
                <a:path w="652145" h="267970">
                  <a:moveTo>
                    <a:pt x="349029" y="186149"/>
                  </a:moveTo>
                  <a:lnTo>
                    <a:pt x="651521" y="186149"/>
                  </a:lnTo>
                </a:path>
                <a:path w="652145" h="267970">
                  <a:moveTo>
                    <a:pt x="349029" y="197783"/>
                  </a:moveTo>
                  <a:lnTo>
                    <a:pt x="651521" y="197783"/>
                  </a:lnTo>
                </a:path>
                <a:path w="652145" h="267970">
                  <a:moveTo>
                    <a:pt x="349029" y="209417"/>
                  </a:moveTo>
                  <a:lnTo>
                    <a:pt x="651521" y="209417"/>
                  </a:lnTo>
                </a:path>
                <a:path w="652145" h="267970">
                  <a:moveTo>
                    <a:pt x="349029" y="221052"/>
                  </a:moveTo>
                  <a:lnTo>
                    <a:pt x="651521" y="221052"/>
                  </a:lnTo>
                </a:path>
                <a:path w="652145" h="267970">
                  <a:moveTo>
                    <a:pt x="349029" y="232686"/>
                  </a:moveTo>
                  <a:lnTo>
                    <a:pt x="651521" y="232686"/>
                  </a:lnTo>
                </a:path>
                <a:path w="652145" h="267970">
                  <a:moveTo>
                    <a:pt x="349029" y="244320"/>
                  </a:moveTo>
                  <a:lnTo>
                    <a:pt x="651521" y="244320"/>
                  </a:lnTo>
                </a:path>
                <a:path w="652145" h="267970">
                  <a:moveTo>
                    <a:pt x="349029" y="255954"/>
                  </a:moveTo>
                  <a:lnTo>
                    <a:pt x="651521" y="255954"/>
                  </a:lnTo>
                </a:path>
                <a:path w="652145" h="267970">
                  <a:moveTo>
                    <a:pt x="349029" y="267589"/>
                  </a:moveTo>
                  <a:lnTo>
                    <a:pt x="651521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3" name="object 1103" descr=""/>
            <p:cNvSpPr/>
            <p:nvPr/>
          </p:nvSpPr>
          <p:spPr>
            <a:xfrm>
              <a:off x="6823758" y="4912938"/>
              <a:ext cx="652145" cy="285115"/>
            </a:xfrm>
            <a:custGeom>
              <a:avLst/>
              <a:gdLst/>
              <a:ahLst/>
              <a:cxnLst/>
              <a:rect l="l" t="t" r="r" b="b"/>
              <a:pathLst>
                <a:path w="652145" h="285114">
                  <a:moveTo>
                    <a:pt x="0" y="0"/>
                  </a:moveTo>
                  <a:lnTo>
                    <a:pt x="302492" y="0"/>
                  </a:lnTo>
                </a:path>
                <a:path w="652145" h="285114">
                  <a:moveTo>
                    <a:pt x="349029" y="0"/>
                  </a:moveTo>
                  <a:lnTo>
                    <a:pt x="651521" y="0"/>
                  </a:lnTo>
                </a:path>
                <a:path w="652145" h="285114">
                  <a:moveTo>
                    <a:pt x="0" y="0"/>
                  </a:moveTo>
                  <a:lnTo>
                    <a:pt x="0" y="285040"/>
                  </a:lnTo>
                </a:path>
                <a:path w="652145" h="285114">
                  <a:moveTo>
                    <a:pt x="302492" y="0"/>
                  </a:moveTo>
                  <a:lnTo>
                    <a:pt x="302492" y="285040"/>
                  </a:lnTo>
                </a:path>
                <a:path w="652145" h="285114">
                  <a:moveTo>
                    <a:pt x="349029" y="0"/>
                  </a:moveTo>
                  <a:lnTo>
                    <a:pt x="349029" y="285040"/>
                  </a:lnTo>
                </a:path>
                <a:path w="652145" h="285114">
                  <a:moveTo>
                    <a:pt x="651521" y="0"/>
                  </a:moveTo>
                  <a:lnTo>
                    <a:pt x="651521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4" name="object 1104" descr=""/>
            <p:cNvSpPr/>
            <p:nvPr/>
          </p:nvSpPr>
          <p:spPr>
            <a:xfrm>
              <a:off x="6474728" y="4924573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5" name="object 1105" descr=""/>
            <p:cNvSpPr/>
            <p:nvPr/>
          </p:nvSpPr>
          <p:spPr>
            <a:xfrm>
              <a:off x="6474728" y="4912938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6" name="object 1106" descr=""/>
            <p:cNvSpPr/>
            <p:nvPr/>
          </p:nvSpPr>
          <p:spPr>
            <a:xfrm>
              <a:off x="6125699" y="4924573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7" name="object 1107" descr=""/>
            <p:cNvSpPr/>
            <p:nvPr/>
          </p:nvSpPr>
          <p:spPr>
            <a:xfrm>
              <a:off x="6125699" y="4912938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8" name="object 1108" descr=""/>
            <p:cNvSpPr/>
            <p:nvPr/>
          </p:nvSpPr>
          <p:spPr>
            <a:xfrm>
              <a:off x="7870847" y="4924573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9" name="object 1109" descr=""/>
            <p:cNvSpPr/>
            <p:nvPr/>
          </p:nvSpPr>
          <p:spPr>
            <a:xfrm>
              <a:off x="7870847" y="4912938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0" name="object 1110" descr=""/>
            <p:cNvSpPr/>
            <p:nvPr/>
          </p:nvSpPr>
          <p:spPr>
            <a:xfrm>
              <a:off x="7521817" y="4924573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1" name="object 1111" descr=""/>
            <p:cNvSpPr/>
            <p:nvPr/>
          </p:nvSpPr>
          <p:spPr>
            <a:xfrm>
              <a:off x="7521817" y="4912938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2" name="object 1112" descr=""/>
            <p:cNvSpPr/>
            <p:nvPr/>
          </p:nvSpPr>
          <p:spPr>
            <a:xfrm>
              <a:off x="4020120" y="4924573"/>
              <a:ext cx="151765" cy="273685"/>
            </a:xfrm>
            <a:custGeom>
              <a:avLst/>
              <a:gdLst/>
              <a:ahLst/>
              <a:cxnLst/>
              <a:rect l="l" t="t" r="r" b="b"/>
              <a:pathLst>
                <a:path w="151764" h="273685">
                  <a:moveTo>
                    <a:pt x="0" y="273406"/>
                  </a:moveTo>
                  <a:lnTo>
                    <a:pt x="0" y="0"/>
                  </a:lnTo>
                  <a:lnTo>
                    <a:pt x="151246" y="0"/>
                  </a:lnTo>
                  <a:lnTo>
                    <a:pt x="151246" y="273406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3" name="object 1113" descr=""/>
            <p:cNvSpPr/>
            <p:nvPr/>
          </p:nvSpPr>
          <p:spPr>
            <a:xfrm>
              <a:off x="4025937" y="4930390"/>
              <a:ext cx="139700" cy="267970"/>
            </a:xfrm>
            <a:custGeom>
              <a:avLst/>
              <a:gdLst/>
              <a:ahLst/>
              <a:cxnLst/>
              <a:rect l="l" t="t" r="r" b="b"/>
              <a:pathLst>
                <a:path w="139700" h="267970">
                  <a:moveTo>
                    <a:pt x="0" y="267589"/>
                  </a:moveTo>
                  <a:lnTo>
                    <a:pt x="0" y="0"/>
                  </a:lnTo>
                  <a:lnTo>
                    <a:pt x="139611" y="0"/>
                  </a:lnTo>
                  <a:lnTo>
                    <a:pt x="139611" y="2675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14" name="object 11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24774" y="4929226"/>
              <a:ext cx="141938" cy="191035"/>
            </a:xfrm>
            <a:prstGeom prst="rect">
              <a:avLst/>
            </a:prstGeom>
          </p:spPr>
        </p:pic>
        <p:sp>
          <p:nvSpPr>
            <p:cNvPr id="1115" name="object 1115" descr=""/>
            <p:cNvSpPr/>
            <p:nvPr/>
          </p:nvSpPr>
          <p:spPr>
            <a:xfrm>
              <a:off x="4108541" y="5143298"/>
              <a:ext cx="57150" cy="55244"/>
            </a:xfrm>
            <a:custGeom>
              <a:avLst/>
              <a:gdLst/>
              <a:ahLst/>
              <a:cxnLst/>
              <a:rect l="l" t="t" r="r" b="b"/>
              <a:pathLst>
                <a:path w="57150" h="55245">
                  <a:moveTo>
                    <a:pt x="0" y="0"/>
                  </a:moveTo>
                  <a:lnTo>
                    <a:pt x="57008" y="54681"/>
                  </a:lnTo>
                </a:path>
              </a:pathLst>
            </a:custGeom>
            <a:ln w="3175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6" name="object 1116" descr=""/>
            <p:cNvSpPr/>
            <p:nvPr/>
          </p:nvSpPr>
          <p:spPr>
            <a:xfrm>
              <a:off x="8229882" y="4924573"/>
              <a:ext cx="151765" cy="273685"/>
            </a:xfrm>
            <a:custGeom>
              <a:avLst/>
              <a:gdLst/>
              <a:ahLst/>
              <a:cxnLst/>
              <a:rect l="l" t="t" r="r" b="b"/>
              <a:pathLst>
                <a:path w="151765" h="273685">
                  <a:moveTo>
                    <a:pt x="0" y="273406"/>
                  </a:moveTo>
                  <a:lnTo>
                    <a:pt x="0" y="0"/>
                  </a:lnTo>
                  <a:lnTo>
                    <a:pt x="151246" y="0"/>
                  </a:lnTo>
                  <a:lnTo>
                    <a:pt x="151246" y="273406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7" name="object 1117" descr=""/>
            <p:cNvSpPr/>
            <p:nvPr/>
          </p:nvSpPr>
          <p:spPr>
            <a:xfrm>
              <a:off x="8235698" y="4930390"/>
              <a:ext cx="139700" cy="267970"/>
            </a:xfrm>
            <a:custGeom>
              <a:avLst/>
              <a:gdLst/>
              <a:ahLst/>
              <a:cxnLst/>
              <a:rect l="l" t="t" r="r" b="b"/>
              <a:pathLst>
                <a:path w="139700" h="267970">
                  <a:moveTo>
                    <a:pt x="0" y="267589"/>
                  </a:moveTo>
                  <a:lnTo>
                    <a:pt x="0" y="0"/>
                  </a:lnTo>
                  <a:lnTo>
                    <a:pt x="139611" y="0"/>
                  </a:lnTo>
                  <a:lnTo>
                    <a:pt x="139611" y="2675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18" name="object 11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34535" y="4929226"/>
              <a:ext cx="141938" cy="191035"/>
            </a:xfrm>
            <a:prstGeom prst="rect">
              <a:avLst/>
            </a:prstGeom>
          </p:spPr>
        </p:pic>
        <p:sp>
          <p:nvSpPr>
            <p:cNvPr id="1119" name="object 1119" descr=""/>
            <p:cNvSpPr/>
            <p:nvPr/>
          </p:nvSpPr>
          <p:spPr>
            <a:xfrm>
              <a:off x="8318069" y="5143298"/>
              <a:ext cx="57785" cy="55244"/>
            </a:xfrm>
            <a:custGeom>
              <a:avLst/>
              <a:gdLst/>
              <a:ahLst/>
              <a:cxnLst/>
              <a:rect l="l" t="t" r="r" b="b"/>
              <a:pathLst>
                <a:path w="57784" h="55245">
                  <a:moveTo>
                    <a:pt x="0" y="0"/>
                  </a:moveTo>
                  <a:lnTo>
                    <a:pt x="57240" y="54681"/>
                  </a:lnTo>
                </a:path>
              </a:pathLst>
            </a:custGeom>
            <a:ln w="3175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0" name="object 1120" descr=""/>
            <p:cNvSpPr/>
            <p:nvPr/>
          </p:nvSpPr>
          <p:spPr>
            <a:xfrm>
              <a:off x="2344778" y="4924573"/>
              <a:ext cx="244475" cy="267970"/>
            </a:xfrm>
            <a:custGeom>
              <a:avLst/>
              <a:gdLst/>
              <a:ahLst/>
              <a:cxnLst/>
              <a:rect l="l" t="t" r="r" b="b"/>
              <a:pathLst>
                <a:path w="244475" h="267970">
                  <a:moveTo>
                    <a:pt x="0" y="0"/>
                  </a:moveTo>
                  <a:lnTo>
                    <a:pt x="244320" y="0"/>
                  </a:lnTo>
                </a:path>
                <a:path w="244475" h="267970">
                  <a:moveTo>
                    <a:pt x="0" y="11634"/>
                  </a:moveTo>
                  <a:lnTo>
                    <a:pt x="244320" y="11634"/>
                  </a:lnTo>
                </a:path>
                <a:path w="244475" h="267970">
                  <a:moveTo>
                    <a:pt x="0" y="23268"/>
                  </a:moveTo>
                  <a:lnTo>
                    <a:pt x="244320" y="23268"/>
                  </a:lnTo>
                </a:path>
                <a:path w="244475" h="267970">
                  <a:moveTo>
                    <a:pt x="0" y="34902"/>
                  </a:moveTo>
                  <a:lnTo>
                    <a:pt x="244320" y="34902"/>
                  </a:lnTo>
                </a:path>
                <a:path w="244475" h="267970">
                  <a:moveTo>
                    <a:pt x="0" y="46537"/>
                  </a:moveTo>
                  <a:lnTo>
                    <a:pt x="244320" y="46537"/>
                  </a:lnTo>
                </a:path>
                <a:path w="244475" h="267970">
                  <a:moveTo>
                    <a:pt x="0" y="58171"/>
                  </a:moveTo>
                  <a:lnTo>
                    <a:pt x="244320" y="58171"/>
                  </a:lnTo>
                </a:path>
                <a:path w="244475" h="267970">
                  <a:moveTo>
                    <a:pt x="0" y="69805"/>
                  </a:moveTo>
                  <a:lnTo>
                    <a:pt x="244320" y="69805"/>
                  </a:lnTo>
                </a:path>
                <a:path w="244475" h="267970">
                  <a:moveTo>
                    <a:pt x="0" y="81440"/>
                  </a:moveTo>
                  <a:lnTo>
                    <a:pt x="244320" y="81440"/>
                  </a:lnTo>
                </a:path>
                <a:path w="244475" h="267970">
                  <a:moveTo>
                    <a:pt x="0" y="93074"/>
                  </a:moveTo>
                  <a:lnTo>
                    <a:pt x="244320" y="93074"/>
                  </a:lnTo>
                </a:path>
                <a:path w="244475" h="267970">
                  <a:moveTo>
                    <a:pt x="0" y="104708"/>
                  </a:moveTo>
                  <a:lnTo>
                    <a:pt x="244320" y="104708"/>
                  </a:lnTo>
                </a:path>
                <a:path w="244475" h="267970">
                  <a:moveTo>
                    <a:pt x="0" y="116343"/>
                  </a:moveTo>
                  <a:lnTo>
                    <a:pt x="244320" y="116343"/>
                  </a:lnTo>
                </a:path>
                <a:path w="244475" h="267970">
                  <a:moveTo>
                    <a:pt x="0" y="127977"/>
                  </a:moveTo>
                  <a:lnTo>
                    <a:pt x="244320" y="127977"/>
                  </a:lnTo>
                </a:path>
                <a:path w="244475" h="267970">
                  <a:moveTo>
                    <a:pt x="0" y="139611"/>
                  </a:moveTo>
                  <a:lnTo>
                    <a:pt x="244320" y="139611"/>
                  </a:lnTo>
                </a:path>
                <a:path w="244475" h="267970">
                  <a:moveTo>
                    <a:pt x="0" y="151246"/>
                  </a:moveTo>
                  <a:lnTo>
                    <a:pt x="244320" y="151246"/>
                  </a:lnTo>
                </a:path>
                <a:path w="244475" h="267970">
                  <a:moveTo>
                    <a:pt x="0" y="162880"/>
                  </a:moveTo>
                  <a:lnTo>
                    <a:pt x="244320" y="162880"/>
                  </a:lnTo>
                </a:path>
                <a:path w="244475" h="267970">
                  <a:moveTo>
                    <a:pt x="0" y="174514"/>
                  </a:moveTo>
                  <a:lnTo>
                    <a:pt x="244320" y="174514"/>
                  </a:lnTo>
                </a:path>
                <a:path w="244475" h="267970">
                  <a:moveTo>
                    <a:pt x="0" y="186149"/>
                  </a:moveTo>
                  <a:lnTo>
                    <a:pt x="244320" y="186149"/>
                  </a:lnTo>
                </a:path>
                <a:path w="244475" h="267970">
                  <a:moveTo>
                    <a:pt x="0" y="197783"/>
                  </a:moveTo>
                  <a:lnTo>
                    <a:pt x="244320" y="197783"/>
                  </a:lnTo>
                </a:path>
                <a:path w="244475" h="267970">
                  <a:moveTo>
                    <a:pt x="0" y="209417"/>
                  </a:moveTo>
                  <a:lnTo>
                    <a:pt x="244320" y="209417"/>
                  </a:lnTo>
                </a:path>
                <a:path w="244475" h="267970">
                  <a:moveTo>
                    <a:pt x="0" y="221052"/>
                  </a:moveTo>
                  <a:lnTo>
                    <a:pt x="244320" y="221052"/>
                  </a:lnTo>
                </a:path>
                <a:path w="244475" h="267970">
                  <a:moveTo>
                    <a:pt x="0" y="232686"/>
                  </a:moveTo>
                  <a:lnTo>
                    <a:pt x="244320" y="232686"/>
                  </a:lnTo>
                </a:path>
                <a:path w="244475" h="267970">
                  <a:moveTo>
                    <a:pt x="0" y="244320"/>
                  </a:moveTo>
                  <a:lnTo>
                    <a:pt x="244320" y="244320"/>
                  </a:lnTo>
                </a:path>
                <a:path w="244475" h="267970">
                  <a:moveTo>
                    <a:pt x="0" y="255954"/>
                  </a:moveTo>
                  <a:lnTo>
                    <a:pt x="244320" y="255954"/>
                  </a:lnTo>
                </a:path>
                <a:path w="244475" h="267970">
                  <a:moveTo>
                    <a:pt x="0" y="267589"/>
                  </a:moveTo>
                  <a:lnTo>
                    <a:pt x="244320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1" name="object 1121" descr=""/>
            <p:cNvSpPr/>
            <p:nvPr/>
          </p:nvSpPr>
          <p:spPr>
            <a:xfrm>
              <a:off x="2298241" y="4848949"/>
              <a:ext cx="7050405" cy="349250"/>
            </a:xfrm>
            <a:custGeom>
              <a:avLst/>
              <a:gdLst/>
              <a:ahLst/>
              <a:cxnLst/>
              <a:rect l="l" t="t" r="r" b="b"/>
              <a:pathLst>
                <a:path w="7050405" h="349250">
                  <a:moveTo>
                    <a:pt x="46537" y="349029"/>
                  </a:moveTo>
                  <a:lnTo>
                    <a:pt x="46537" y="63988"/>
                  </a:lnTo>
                  <a:lnTo>
                    <a:pt x="290857" y="63988"/>
                  </a:lnTo>
                  <a:lnTo>
                    <a:pt x="290857" y="349029"/>
                  </a:lnTo>
                </a:path>
                <a:path w="7050405" h="349250">
                  <a:moveTo>
                    <a:pt x="7049931" y="0"/>
                  </a:moveTo>
                  <a:lnTo>
                    <a:pt x="0" y="0"/>
                  </a:lnTo>
                </a:path>
                <a:path w="7050405" h="349250">
                  <a:moveTo>
                    <a:pt x="7049931" y="5817"/>
                  </a:moveTo>
                  <a:lnTo>
                    <a:pt x="0" y="58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2" name="object 1122" descr=""/>
            <p:cNvSpPr/>
            <p:nvPr/>
          </p:nvSpPr>
          <p:spPr>
            <a:xfrm>
              <a:off x="2298241" y="4774024"/>
              <a:ext cx="7050405" cy="0"/>
            </a:xfrm>
            <a:custGeom>
              <a:avLst/>
              <a:gdLst/>
              <a:ahLst/>
              <a:cxnLst/>
              <a:rect l="l" t="t" r="r" b="b"/>
              <a:pathLst>
                <a:path w="7050405" h="0">
                  <a:moveTo>
                    <a:pt x="7049931" y="0"/>
                  </a:moveTo>
                  <a:lnTo>
                    <a:pt x="0" y="0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3" name="object 1123" descr=""/>
            <p:cNvSpPr/>
            <p:nvPr/>
          </p:nvSpPr>
          <p:spPr>
            <a:xfrm>
              <a:off x="2298241" y="4866634"/>
              <a:ext cx="7050405" cy="0"/>
            </a:xfrm>
            <a:custGeom>
              <a:avLst/>
              <a:gdLst/>
              <a:ahLst/>
              <a:cxnLst/>
              <a:rect l="l" t="t" r="r" b="b"/>
              <a:pathLst>
                <a:path w="7050405" h="0">
                  <a:moveTo>
                    <a:pt x="704993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4" name="object 1124" descr=""/>
            <p:cNvSpPr/>
            <p:nvPr/>
          </p:nvSpPr>
          <p:spPr>
            <a:xfrm>
              <a:off x="2318485" y="4774024"/>
              <a:ext cx="7015480" cy="74930"/>
            </a:xfrm>
            <a:custGeom>
              <a:avLst/>
              <a:gdLst/>
              <a:ahLst/>
              <a:cxnLst/>
              <a:rect l="l" t="t" r="r" b="b"/>
              <a:pathLst>
                <a:path w="7015480" h="74929">
                  <a:moveTo>
                    <a:pt x="0" y="74925"/>
                  </a:moveTo>
                  <a:lnTo>
                    <a:pt x="0" y="0"/>
                  </a:lnTo>
                </a:path>
                <a:path w="7015480" h="74929">
                  <a:moveTo>
                    <a:pt x="52354" y="74925"/>
                  </a:moveTo>
                  <a:lnTo>
                    <a:pt x="52354" y="0"/>
                  </a:lnTo>
                </a:path>
                <a:path w="7015480" h="74929">
                  <a:moveTo>
                    <a:pt x="104708" y="74925"/>
                  </a:moveTo>
                  <a:lnTo>
                    <a:pt x="104708" y="0"/>
                  </a:lnTo>
                </a:path>
                <a:path w="7015480" h="74929">
                  <a:moveTo>
                    <a:pt x="157063" y="74925"/>
                  </a:moveTo>
                  <a:lnTo>
                    <a:pt x="157063" y="0"/>
                  </a:lnTo>
                </a:path>
                <a:path w="7015480" h="74929">
                  <a:moveTo>
                    <a:pt x="209417" y="74925"/>
                  </a:moveTo>
                  <a:lnTo>
                    <a:pt x="209417" y="0"/>
                  </a:lnTo>
                </a:path>
                <a:path w="7015480" h="74929">
                  <a:moveTo>
                    <a:pt x="261772" y="74925"/>
                  </a:moveTo>
                  <a:lnTo>
                    <a:pt x="261772" y="0"/>
                  </a:lnTo>
                </a:path>
                <a:path w="7015480" h="74929">
                  <a:moveTo>
                    <a:pt x="314126" y="74925"/>
                  </a:moveTo>
                  <a:lnTo>
                    <a:pt x="314126" y="0"/>
                  </a:lnTo>
                </a:path>
                <a:path w="7015480" h="74929">
                  <a:moveTo>
                    <a:pt x="366481" y="74925"/>
                  </a:moveTo>
                  <a:lnTo>
                    <a:pt x="366481" y="0"/>
                  </a:lnTo>
                </a:path>
                <a:path w="7015480" h="74929">
                  <a:moveTo>
                    <a:pt x="418835" y="74925"/>
                  </a:moveTo>
                  <a:lnTo>
                    <a:pt x="418835" y="0"/>
                  </a:lnTo>
                </a:path>
                <a:path w="7015480" h="74929">
                  <a:moveTo>
                    <a:pt x="471189" y="74925"/>
                  </a:moveTo>
                  <a:lnTo>
                    <a:pt x="471189" y="0"/>
                  </a:lnTo>
                </a:path>
                <a:path w="7015480" h="74929">
                  <a:moveTo>
                    <a:pt x="523544" y="74925"/>
                  </a:moveTo>
                  <a:lnTo>
                    <a:pt x="523544" y="0"/>
                  </a:lnTo>
                </a:path>
                <a:path w="7015480" h="74929">
                  <a:moveTo>
                    <a:pt x="575898" y="74925"/>
                  </a:moveTo>
                  <a:lnTo>
                    <a:pt x="575898" y="0"/>
                  </a:lnTo>
                </a:path>
                <a:path w="7015480" h="74929">
                  <a:moveTo>
                    <a:pt x="628253" y="74925"/>
                  </a:moveTo>
                  <a:lnTo>
                    <a:pt x="628253" y="0"/>
                  </a:lnTo>
                </a:path>
                <a:path w="7015480" h="74929">
                  <a:moveTo>
                    <a:pt x="680607" y="74925"/>
                  </a:moveTo>
                  <a:lnTo>
                    <a:pt x="680607" y="0"/>
                  </a:lnTo>
                </a:path>
                <a:path w="7015480" h="74929">
                  <a:moveTo>
                    <a:pt x="732962" y="74925"/>
                  </a:moveTo>
                  <a:lnTo>
                    <a:pt x="732962" y="0"/>
                  </a:lnTo>
                </a:path>
                <a:path w="7015480" h="74929">
                  <a:moveTo>
                    <a:pt x="785316" y="74925"/>
                  </a:moveTo>
                  <a:lnTo>
                    <a:pt x="785316" y="0"/>
                  </a:lnTo>
                </a:path>
                <a:path w="7015480" h="74929">
                  <a:moveTo>
                    <a:pt x="837670" y="74925"/>
                  </a:moveTo>
                  <a:lnTo>
                    <a:pt x="837670" y="0"/>
                  </a:lnTo>
                </a:path>
                <a:path w="7015480" h="74929">
                  <a:moveTo>
                    <a:pt x="890025" y="74925"/>
                  </a:moveTo>
                  <a:lnTo>
                    <a:pt x="890025" y="0"/>
                  </a:lnTo>
                </a:path>
                <a:path w="7015480" h="74929">
                  <a:moveTo>
                    <a:pt x="942379" y="74925"/>
                  </a:moveTo>
                  <a:lnTo>
                    <a:pt x="942379" y="0"/>
                  </a:lnTo>
                </a:path>
                <a:path w="7015480" h="74929">
                  <a:moveTo>
                    <a:pt x="994734" y="74925"/>
                  </a:moveTo>
                  <a:lnTo>
                    <a:pt x="994734" y="0"/>
                  </a:lnTo>
                </a:path>
                <a:path w="7015480" h="74929">
                  <a:moveTo>
                    <a:pt x="1047088" y="74925"/>
                  </a:moveTo>
                  <a:lnTo>
                    <a:pt x="1047088" y="0"/>
                  </a:lnTo>
                </a:path>
                <a:path w="7015480" h="74929">
                  <a:moveTo>
                    <a:pt x="1099443" y="74925"/>
                  </a:moveTo>
                  <a:lnTo>
                    <a:pt x="1099443" y="0"/>
                  </a:lnTo>
                </a:path>
                <a:path w="7015480" h="74929">
                  <a:moveTo>
                    <a:pt x="1151797" y="74925"/>
                  </a:moveTo>
                  <a:lnTo>
                    <a:pt x="1151797" y="0"/>
                  </a:lnTo>
                </a:path>
                <a:path w="7015480" h="74929">
                  <a:moveTo>
                    <a:pt x="1204151" y="74925"/>
                  </a:moveTo>
                  <a:lnTo>
                    <a:pt x="1204151" y="0"/>
                  </a:lnTo>
                </a:path>
                <a:path w="7015480" h="74929">
                  <a:moveTo>
                    <a:pt x="1256506" y="74925"/>
                  </a:moveTo>
                  <a:lnTo>
                    <a:pt x="1256506" y="0"/>
                  </a:lnTo>
                </a:path>
                <a:path w="7015480" h="74929">
                  <a:moveTo>
                    <a:pt x="1308860" y="74925"/>
                  </a:moveTo>
                  <a:lnTo>
                    <a:pt x="1308860" y="0"/>
                  </a:lnTo>
                </a:path>
                <a:path w="7015480" h="74929">
                  <a:moveTo>
                    <a:pt x="1361215" y="74925"/>
                  </a:moveTo>
                  <a:lnTo>
                    <a:pt x="1361215" y="0"/>
                  </a:lnTo>
                </a:path>
                <a:path w="7015480" h="74929">
                  <a:moveTo>
                    <a:pt x="1413569" y="74925"/>
                  </a:moveTo>
                  <a:lnTo>
                    <a:pt x="1413569" y="0"/>
                  </a:lnTo>
                </a:path>
                <a:path w="7015480" h="74929">
                  <a:moveTo>
                    <a:pt x="1465924" y="74925"/>
                  </a:moveTo>
                  <a:lnTo>
                    <a:pt x="1465924" y="0"/>
                  </a:lnTo>
                </a:path>
                <a:path w="7015480" h="74929">
                  <a:moveTo>
                    <a:pt x="1518278" y="74925"/>
                  </a:moveTo>
                  <a:lnTo>
                    <a:pt x="1518278" y="0"/>
                  </a:lnTo>
                </a:path>
                <a:path w="7015480" h="74929">
                  <a:moveTo>
                    <a:pt x="1570632" y="74925"/>
                  </a:moveTo>
                  <a:lnTo>
                    <a:pt x="1570632" y="0"/>
                  </a:lnTo>
                </a:path>
                <a:path w="7015480" h="74929">
                  <a:moveTo>
                    <a:pt x="1622987" y="74925"/>
                  </a:moveTo>
                  <a:lnTo>
                    <a:pt x="1622987" y="0"/>
                  </a:lnTo>
                </a:path>
                <a:path w="7015480" h="74929">
                  <a:moveTo>
                    <a:pt x="1675341" y="74925"/>
                  </a:moveTo>
                  <a:lnTo>
                    <a:pt x="1675341" y="0"/>
                  </a:lnTo>
                </a:path>
                <a:path w="7015480" h="74929">
                  <a:moveTo>
                    <a:pt x="1727696" y="74925"/>
                  </a:moveTo>
                  <a:lnTo>
                    <a:pt x="1727696" y="0"/>
                  </a:lnTo>
                </a:path>
                <a:path w="7015480" h="74929">
                  <a:moveTo>
                    <a:pt x="1780050" y="74925"/>
                  </a:moveTo>
                  <a:lnTo>
                    <a:pt x="1780050" y="0"/>
                  </a:lnTo>
                </a:path>
                <a:path w="7015480" h="74929">
                  <a:moveTo>
                    <a:pt x="1832405" y="74925"/>
                  </a:moveTo>
                  <a:lnTo>
                    <a:pt x="1832405" y="0"/>
                  </a:lnTo>
                </a:path>
                <a:path w="7015480" h="74929">
                  <a:moveTo>
                    <a:pt x="1884759" y="74925"/>
                  </a:moveTo>
                  <a:lnTo>
                    <a:pt x="1884759" y="0"/>
                  </a:lnTo>
                </a:path>
                <a:path w="7015480" h="74929">
                  <a:moveTo>
                    <a:pt x="1937113" y="74925"/>
                  </a:moveTo>
                  <a:lnTo>
                    <a:pt x="1937113" y="0"/>
                  </a:lnTo>
                </a:path>
                <a:path w="7015480" h="74929">
                  <a:moveTo>
                    <a:pt x="1989468" y="74925"/>
                  </a:moveTo>
                  <a:lnTo>
                    <a:pt x="1989468" y="0"/>
                  </a:lnTo>
                </a:path>
                <a:path w="7015480" h="74929">
                  <a:moveTo>
                    <a:pt x="2041822" y="74925"/>
                  </a:moveTo>
                  <a:lnTo>
                    <a:pt x="2041822" y="0"/>
                  </a:lnTo>
                </a:path>
                <a:path w="7015480" h="74929">
                  <a:moveTo>
                    <a:pt x="2094177" y="74925"/>
                  </a:moveTo>
                  <a:lnTo>
                    <a:pt x="2094177" y="0"/>
                  </a:lnTo>
                </a:path>
                <a:path w="7015480" h="74929">
                  <a:moveTo>
                    <a:pt x="2146531" y="74925"/>
                  </a:moveTo>
                  <a:lnTo>
                    <a:pt x="2146531" y="0"/>
                  </a:lnTo>
                </a:path>
                <a:path w="7015480" h="74929">
                  <a:moveTo>
                    <a:pt x="2198886" y="74925"/>
                  </a:moveTo>
                  <a:lnTo>
                    <a:pt x="2198886" y="0"/>
                  </a:lnTo>
                </a:path>
                <a:path w="7015480" h="74929">
                  <a:moveTo>
                    <a:pt x="2251240" y="74925"/>
                  </a:moveTo>
                  <a:lnTo>
                    <a:pt x="2251240" y="0"/>
                  </a:lnTo>
                </a:path>
                <a:path w="7015480" h="74929">
                  <a:moveTo>
                    <a:pt x="2303594" y="74925"/>
                  </a:moveTo>
                  <a:lnTo>
                    <a:pt x="2303594" y="0"/>
                  </a:lnTo>
                </a:path>
                <a:path w="7015480" h="74929">
                  <a:moveTo>
                    <a:pt x="2355949" y="74925"/>
                  </a:moveTo>
                  <a:lnTo>
                    <a:pt x="2355949" y="0"/>
                  </a:lnTo>
                </a:path>
                <a:path w="7015480" h="74929">
                  <a:moveTo>
                    <a:pt x="2408303" y="74925"/>
                  </a:moveTo>
                  <a:lnTo>
                    <a:pt x="2408303" y="0"/>
                  </a:lnTo>
                </a:path>
                <a:path w="7015480" h="74929">
                  <a:moveTo>
                    <a:pt x="2460658" y="74925"/>
                  </a:moveTo>
                  <a:lnTo>
                    <a:pt x="2460658" y="0"/>
                  </a:lnTo>
                </a:path>
                <a:path w="7015480" h="74929">
                  <a:moveTo>
                    <a:pt x="2513012" y="74925"/>
                  </a:moveTo>
                  <a:lnTo>
                    <a:pt x="2513012" y="0"/>
                  </a:lnTo>
                </a:path>
                <a:path w="7015480" h="74929">
                  <a:moveTo>
                    <a:pt x="2565367" y="74925"/>
                  </a:moveTo>
                  <a:lnTo>
                    <a:pt x="2565367" y="0"/>
                  </a:lnTo>
                </a:path>
                <a:path w="7015480" h="74929">
                  <a:moveTo>
                    <a:pt x="2617721" y="74925"/>
                  </a:moveTo>
                  <a:lnTo>
                    <a:pt x="2617721" y="0"/>
                  </a:lnTo>
                </a:path>
                <a:path w="7015480" h="74929">
                  <a:moveTo>
                    <a:pt x="2670075" y="74925"/>
                  </a:moveTo>
                  <a:lnTo>
                    <a:pt x="2670075" y="0"/>
                  </a:lnTo>
                </a:path>
                <a:path w="7015480" h="74929">
                  <a:moveTo>
                    <a:pt x="2722430" y="74925"/>
                  </a:moveTo>
                  <a:lnTo>
                    <a:pt x="2722430" y="0"/>
                  </a:lnTo>
                </a:path>
                <a:path w="7015480" h="74929">
                  <a:moveTo>
                    <a:pt x="2774784" y="74925"/>
                  </a:moveTo>
                  <a:lnTo>
                    <a:pt x="2774784" y="0"/>
                  </a:lnTo>
                </a:path>
                <a:path w="7015480" h="74929">
                  <a:moveTo>
                    <a:pt x="2827139" y="74925"/>
                  </a:moveTo>
                  <a:lnTo>
                    <a:pt x="2827139" y="0"/>
                  </a:lnTo>
                </a:path>
                <a:path w="7015480" h="74929">
                  <a:moveTo>
                    <a:pt x="2879493" y="74925"/>
                  </a:moveTo>
                  <a:lnTo>
                    <a:pt x="2879493" y="0"/>
                  </a:lnTo>
                </a:path>
                <a:path w="7015480" h="74929">
                  <a:moveTo>
                    <a:pt x="2931848" y="74925"/>
                  </a:moveTo>
                  <a:lnTo>
                    <a:pt x="2931848" y="0"/>
                  </a:lnTo>
                </a:path>
                <a:path w="7015480" h="74929">
                  <a:moveTo>
                    <a:pt x="2984202" y="74925"/>
                  </a:moveTo>
                  <a:lnTo>
                    <a:pt x="2984202" y="0"/>
                  </a:lnTo>
                </a:path>
                <a:path w="7015480" h="74929">
                  <a:moveTo>
                    <a:pt x="3036556" y="74925"/>
                  </a:moveTo>
                  <a:lnTo>
                    <a:pt x="3036556" y="0"/>
                  </a:lnTo>
                </a:path>
                <a:path w="7015480" h="74929">
                  <a:moveTo>
                    <a:pt x="3088911" y="74925"/>
                  </a:moveTo>
                  <a:lnTo>
                    <a:pt x="3088911" y="0"/>
                  </a:lnTo>
                </a:path>
                <a:path w="7015480" h="74929">
                  <a:moveTo>
                    <a:pt x="3141265" y="74925"/>
                  </a:moveTo>
                  <a:lnTo>
                    <a:pt x="3141265" y="0"/>
                  </a:lnTo>
                </a:path>
                <a:path w="7015480" h="74929">
                  <a:moveTo>
                    <a:pt x="3193620" y="74925"/>
                  </a:moveTo>
                  <a:lnTo>
                    <a:pt x="3193620" y="0"/>
                  </a:lnTo>
                </a:path>
                <a:path w="7015480" h="74929">
                  <a:moveTo>
                    <a:pt x="3245974" y="74925"/>
                  </a:moveTo>
                  <a:lnTo>
                    <a:pt x="3245974" y="0"/>
                  </a:lnTo>
                </a:path>
                <a:path w="7015480" h="74929">
                  <a:moveTo>
                    <a:pt x="3298329" y="74925"/>
                  </a:moveTo>
                  <a:lnTo>
                    <a:pt x="3298329" y="0"/>
                  </a:lnTo>
                </a:path>
                <a:path w="7015480" h="74929">
                  <a:moveTo>
                    <a:pt x="3350683" y="74925"/>
                  </a:moveTo>
                  <a:lnTo>
                    <a:pt x="3350683" y="0"/>
                  </a:lnTo>
                </a:path>
                <a:path w="7015480" h="74929">
                  <a:moveTo>
                    <a:pt x="3403037" y="74925"/>
                  </a:moveTo>
                  <a:lnTo>
                    <a:pt x="3403037" y="0"/>
                  </a:lnTo>
                </a:path>
                <a:path w="7015480" h="74929">
                  <a:moveTo>
                    <a:pt x="3455392" y="74925"/>
                  </a:moveTo>
                  <a:lnTo>
                    <a:pt x="3455392" y="0"/>
                  </a:lnTo>
                </a:path>
                <a:path w="7015480" h="74929">
                  <a:moveTo>
                    <a:pt x="3507746" y="74925"/>
                  </a:moveTo>
                  <a:lnTo>
                    <a:pt x="3507746" y="0"/>
                  </a:lnTo>
                </a:path>
                <a:path w="7015480" h="74929">
                  <a:moveTo>
                    <a:pt x="3560101" y="74925"/>
                  </a:moveTo>
                  <a:lnTo>
                    <a:pt x="3560101" y="0"/>
                  </a:lnTo>
                </a:path>
                <a:path w="7015480" h="74929">
                  <a:moveTo>
                    <a:pt x="3612455" y="74925"/>
                  </a:moveTo>
                  <a:lnTo>
                    <a:pt x="3612455" y="0"/>
                  </a:lnTo>
                </a:path>
                <a:path w="7015480" h="74929">
                  <a:moveTo>
                    <a:pt x="3664810" y="74925"/>
                  </a:moveTo>
                  <a:lnTo>
                    <a:pt x="3664810" y="0"/>
                  </a:lnTo>
                </a:path>
                <a:path w="7015480" h="74929">
                  <a:moveTo>
                    <a:pt x="3717164" y="74925"/>
                  </a:moveTo>
                  <a:lnTo>
                    <a:pt x="3717164" y="0"/>
                  </a:lnTo>
                </a:path>
                <a:path w="7015480" h="74929">
                  <a:moveTo>
                    <a:pt x="3769518" y="74925"/>
                  </a:moveTo>
                  <a:lnTo>
                    <a:pt x="3769518" y="0"/>
                  </a:lnTo>
                </a:path>
                <a:path w="7015480" h="74929">
                  <a:moveTo>
                    <a:pt x="3821873" y="74925"/>
                  </a:moveTo>
                  <a:lnTo>
                    <a:pt x="3821873" y="0"/>
                  </a:lnTo>
                </a:path>
                <a:path w="7015480" h="74929">
                  <a:moveTo>
                    <a:pt x="3874227" y="74925"/>
                  </a:moveTo>
                  <a:lnTo>
                    <a:pt x="3874227" y="0"/>
                  </a:lnTo>
                </a:path>
                <a:path w="7015480" h="74929">
                  <a:moveTo>
                    <a:pt x="3926582" y="74925"/>
                  </a:moveTo>
                  <a:lnTo>
                    <a:pt x="3926582" y="0"/>
                  </a:lnTo>
                </a:path>
                <a:path w="7015480" h="74929">
                  <a:moveTo>
                    <a:pt x="3978936" y="74925"/>
                  </a:moveTo>
                  <a:lnTo>
                    <a:pt x="3978936" y="0"/>
                  </a:lnTo>
                </a:path>
                <a:path w="7015480" h="74929">
                  <a:moveTo>
                    <a:pt x="4031291" y="74925"/>
                  </a:moveTo>
                  <a:lnTo>
                    <a:pt x="4031291" y="0"/>
                  </a:lnTo>
                </a:path>
                <a:path w="7015480" h="74929">
                  <a:moveTo>
                    <a:pt x="4083645" y="74925"/>
                  </a:moveTo>
                  <a:lnTo>
                    <a:pt x="4083645" y="0"/>
                  </a:lnTo>
                </a:path>
                <a:path w="7015480" h="74929">
                  <a:moveTo>
                    <a:pt x="4135767" y="74925"/>
                  </a:moveTo>
                  <a:lnTo>
                    <a:pt x="4135767" y="0"/>
                  </a:lnTo>
                </a:path>
                <a:path w="7015480" h="74929">
                  <a:moveTo>
                    <a:pt x="4188121" y="74925"/>
                  </a:moveTo>
                  <a:lnTo>
                    <a:pt x="4188121" y="0"/>
                  </a:lnTo>
                </a:path>
                <a:path w="7015480" h="74929">
                  <a:moveTo>
                    <a:pt x="4240476" y="74925"/>
                  </a:moveTo>
                  <a:lnTo>
                    <a:pt x="4240476" y="0"/>
                  </a:lnTo>
                </a:path>
                <a:path w="7015480" h="74929">
                  <a:moveTo>
                    <a:pt x="4292830" y="74925"/>
                  </a:moveTo>
                  <a:lnTo>
                    <a:pt x="4292830" y="0"/>
                  </a:lnTo>
                </a:path>
                <a:path w="7015480" h="74929">
                  <a:moveTo>
                    <a:pt x="4345184" y="74925"/>
                  </a:moveTo>
                  <a:lnTo>
                    <a:pt x="4345184" y="0"/>
                  </a:lnTo>
                </a:path>
                <a:path w="7015480" h="74929">
                  <a:moveTo>
                    <a:pt x="4397539" y="74925"/>
                  </a:moveTo>
                  <a:lnTo>
                    <a:pt x="4397539" y="0"/>
                  </a:lnTo>
                </a:path>
                <a:path w="7015480" h="74929">
                  <a:moveTo>
                    <a:pt x="4449893" y="74925"/>
                  </a:moveTo>
                  <a:lnTo>
                    <a:pt x="4449893" y="0"/>
                  </a:lnTo>
                </a:path>
                <a:path w="7015480" h="74929">
                  <a:moveTo>
                    <a:pt x="4502248" y="74925"/>
                  </a:moveTo>
                  <a:lnTo>
                    <a:pt x="4502248" y="0"/>
                  </a:lnTo>
                </a:path>
                <a:path w="7015480" h="74929">
                  <a:moveTo>
                    <a:pt x="4554602" y="74925"/>
                  </a:moveTo>
                  <a:lnTo>
                    <a:pt x="4554602" y="0"/>
                  </a:lnTo>
                </a:path>
                <a:path w="7015480" h="74929">
                  <a:moveTo>
                    <a:pt x="4606957" y="74925"/>
                  </a:moveTo>
                  <a:lnTo>
                    <a:pt x="4606957" y="0"/>
                  </a:lnTo>
                </a:path>
                <a:path w="7015480" h="74929">
                  <a:moveTo>
                    <a:pt x="4659311" y="74925"/>
                  </a:moveTo>
                  <a:lnTo>
                    <a:pt x="4659311" y="0"/>
                  </a:lnTo>
                </a:path>
                <a:path w="7015480" h="74929">
                  <a:moveTo>
                    <a:pt x="4711665" y="74925"/>
                  </a:moveTo>
                  <a:lnTo>
                    <a:pt x="4711665" y="0"/>
                  </a:lnTo>
                </a:path>
                <a:path w="7015480" h="74929">
                  <a:moveTo>
                    <a:pt x="4764020" y="74925"/>
                  </a:moveTo>
                  <a:lnTo>
                    <a:pt x="4764020" y="0"/>
                  </a:lnTo>
                </a:path>
                <a:path w="7015480" h="74929">
                  <a:moveTo>
                    <a:pt x="4816374" y="74925"/>
                  </a:moveTo>
                  <a:lnTo>
                    <a:pt x="4816374" y="0"/>
                  </a:lnTo>
                </a:path>
                <a:path w="7015480" h="74929">
                  <a:moveTo>
                    <a:pt x="4868729" y="74925"/>
                  </a:moveTo>
                  <a:lnTo>
                    <a:pt x="4868729" y="0"/>
                  </a:lnTo>
                </a:path>
                <a:path w="7015480" h="74929">
                  <a:moveTo>
                    <a:pt x="4921083" y="74925"/>
                  </a:moveTo>
                  <a:lnTo>
                    <a:pt x="4921083" y="0"/>
                  </a:lnTo>
                </a:path>
                <a:path w="7015480" h="74929">
                  <a:moveTo>
                    <a:pt x="4973438" y="74925"/>
                  </a:moveTo>
                  <a:lnTo>
                    <a:pt x="4973438" y="0"/>
                  </a:lnTo>
                </a:path>
                <a:path w="7015480" h="74929">
                  <a:moveTo>
                    <a:pt x="5025792" y="74925"/>
                  </a:moveTo>
                  <a:lnTo>
                    <a:pt x="5025792" y="0"/>
                  </a:lnTo>
                </a:path>
                <a:path w="7015480" h="74929">
                  <a:moveTo>
                    <a:pt x="5078146" y="74925"/>
                  </a:moveTo>
                  <a:lnTo>
                    <a:pt x="5078146" y="0"/>
                  </a:lnTo>
                </a:path>
                <a:path w="7015480" h="74929">
                  <a:moveTo>
                    <a:pt x="5130501" y="74925"/>
                  </a:moveTo>
                  <a:lnTo>
                    <a:pt x="5130501" y="0"/>
                  </a:lnTo>
                </a:path>
                <a:path w="7015480" h="74929">
                  <a:moveTo>
                    <a:pt x="5182855" y="74925"/>
                  </a:moveTo>
                  <a:lnTo>
                    <a:pt x="5182855" y="0"/>
                  </a:lnTo>
                </a:path>
                <a:path w="7015480" h="74929">
                  <a:moveTo>
                    <a:pt x="5235210" y="74925"/>
                  </a:moveTo>
                  <a:lnTo>
                    <a:pt x="5235210" y="0"/>
                  </a:lnTo>
                </a:path>
                <a:path w="7015480" h="74929">
                  <a:moveTo>
                    <a:pt x="5287564" y="74925"/>
                  </a:moveTo>
                  <a:lnTo>
                    <a:pt x="5287564" y="0"/>
                  </a:lnTo>
                </a:path>
                <a:path w="7015480" h="74929">
                  <a:moveTo>
                    <a:pt x="5339919" y="74925"/>
                  </a:moveTo>
                  <a:lnTo>
                    <a:pt x="5339919" y="0"/>
                  </a:lnTo>
                </a:path>
                <a:path w="7015480" h="74929">
                  <a:moveTo>
                    <a:pt x="5392273" y="74925"/>
                  </a:moveTo>
                  <a:lnTo>
                    <a:pt x="5392273" y="0"/>
                  </a:lnTo>
                </a:path>
                <a:path w="7015480" h="74929">
                  <a:moveTo>
                    <a:pt x="5444627" y="74925"/>
                  </a:moveTo>
                  <a:lnTo>
                    <a:pt x="5444627" y="0"/>
                  </a:lnTo>
                </a:path>
                <a:path w="7015480" h="74929">
                  <a:moveTo>
                    <a:pt x="5496982" y="74925"/>
                  </a:moveTo>
                  <a:lnTo>
                    <a:pt x="5496982" y="0"/>
                  </a:lnTo>
                </a:path>
                <a:path w="7015480" h="74929">
                  <a:moveTo>
                    <a:pt x="5549336" y="74925"/>
                  </a:moveTo>
                  <a:lnTo>
                    <a:pt x="5549336" y="0"/>
                  </a:lnTo>
                </a:path>
                <a:path w="7015480" h="74929">
                  <a:moveTo>
                    <a:pt x="5601691" y="74925"/>
                  </a:moveTo>
                  <a:lnTo>
                    <a:pt x="5601691" y="0"/>
                  </a:lnTo>
                </a:path>
                <a:path w="7015480" h="74929">
                  <a:moveTo>
                    <a:pt x="5654045" y="74925"/>
                  </a:moveTo>
                  <a:lnTo>
                    <a:pt x="5654045" y="0"/>
                  </a:lnTo>
                </a:path>
                <a:path w="7015480" h="74929">
                  <a:moveTo>
                    <a:pt x="5706400" y="74925"/>
                  </a:moveTo>
                  <a:lnTo>
                    <a:pt x="5706400" y="0"/>
                  </a:lnTo>
                </a:path>
                <a:path w="7015480" h="74929">
                  <a:moveTo>
                    <a:pt x="5758754" y="74925"/>
                  </a:moveTo>
                  <a:lnTo>
                    <a:pt x="5758754" y="0"/>
                  </a:lnTo>
                </a:path>
                <a:path w="7015480" h="74929">
                  <a:moveTo>
                    <a:pt x="5811108" y="74925"/>
                  </a:moveTo>
                  <a:lnTo>
                    <a:pt x="5811108" y="0"/>
                  </a:lnTo>
                </a:path>
                <a:path w="7015480" h="74929">
                  <a:moveTo>
                    <a:pt x="5863463" y="74925"/>
                  </a:moveTo>
                  <a:lnTo>
                    <a:pt x="5863463" y="0"/>
                  </a:lnTo>
                </a:path>
                <a:path w="7015480" h="74929">
                  <a:moveTo>
                    <a:pt x="5915817" y="74925"/>
                  </a:moveTo>
                  <a:lnTo>
                    <a:pt x="5915817" y="0"/>
                  </a:lnTo>
                </a:path>
                <a:path w="7015480" h="74929">
                  <a:moveTo>
                    <a:pt x="5968172" y="74925"/>
                  </a:moveTo>
                  <a:lnTo>
                    <a:pt x="5968172" y="0"/>
                  </a:lnTo>
                </a:path>
                <a:path w="7015480" h="74929">
                  <a:moveTo>
                    <a:pt x="6020526" y="74925"/>
                  </a:moveTo>
                  <a:lnTo>
                    <a:pt x="6020526" y="0"/>
                  </a:lnTo>
                </a:path>
                <a:path w="7015480" h="74929">
                  <a:moveTo>
                    <a:pt x="6072881" y="74925"/>
                  </a:moveTo>
                  <a:lnTo>
                    <a:pt x="6072881" y="0"/>
                  </a:lnTo>
                </a:path>
                <a:path w="7015480" h="74929">
                  <a:moveTo>
                    <a:pt x="6125235" y="74925"/>
                  </a:moveTo>
                  <a:lnTo>
                    <a:pt x="6125235" y="0"/>
                  </a:lnTo>
                </a:path>
                <a:path w="7015480" h="74929">
                  <a:moveTo>
                    <a:pt x="6177589" y="74925"/>
                  </a:moveTo>
                  <a:lnTo>
                    <a:pt x="6177589" y="0"/>
                  </a:lnTo>
                </a:path>
                <a:path w="7015480" h="74929">
                  <a:moveTo>
                    <a:pt x="6229944" y="74925"/>
                  </a:moveTo>
                  <a:lnTo>
                    <a:pt x="6229944" y="0"/>
                  </a:lnTo>
                </a:path>
                <a:path w="7015480" h="74929">
                  <a:moveTo>
                    <a:pt x="6282298" y="74925"/>
                  </a:moveTo>
                  <a:lnTo>
                    <a:pt x="6282298" y="0"/>
                  </a:lnTo>
                </a:path>
                <a:path w="7015480" h="74929">
                  <a:moveTo>
                    <a:pt x="6334653" y="74925"/>
                  </a:moveTo>
                  <a:lnTo>
                    <a:pt x="6334653" y="0"/>
                  </a:lnTo>
                </a:path>
                <a:path w="7015480" h="74929">
                  <a:moveTo>
                    <a:pt x="6387007" y="74925"/>
                  </a:moveTo>
                  <a:lnTo>
                    <a:pt x="6387007" y="0"/>
                  </a:lnTo>
                </a:path>
                <a:path w="7015480" h="74929">
                  <a:moveTo>
                    <a:pt x="6439362" y="74925"/>
                  </a:moveTo>
                  <a:lnTo>
                    <a:pt x="6439362" y="0"/>
                  </a:lnTo>
                </a:path>
                <a:path w="7015480" h="74929">
                  <a:moveTo>
                    <a:pt x="6491716" y="74925"/>
                  </a:moveTo>
                  <a:lnTo>
                    <a:pt x="6491716" y="0"/>
                  </a:lnTo>
                </a:path>
                <a:path w="7015480" h="74929">
                  <a:moveTo>
                    <a:pt x="6544070" y="74925"/>
                  </a:moveTo>
                  <a:lnTo>
                    <a:pt x="6544070" y="0"/>
                  </a:lnTo>
                </a:path>
                <a:path w="7015480" h="74929">
                  <a:moveTo>
                    <a:pt x="6596425" y="74925"/>
                  </a:moveTo>
                  <a:lnTo>
                    <a:pt x="6596425" y="0"/>
                  </a:lnTo>
                </a:path>
                <a:path w="7015480" h="74929">
                  <a:moveTo>
                    <a:pt x="6648779" y="74925"/>
                  </a:moveTo>
                  <a:lnTo>
                    <a:pt x="6648779" y="0"/>
                  </a:lnTo>
                </a:path>
                <a:path w="7015480" h="74929">
                  <a:moveTo>
                    <a:pt x="6701134" y="74925"/>
                  </a:moveTo>
                  <a:lnTo>
                    <a:pt x="6701134" y="0"/>
                  </a:lnTo>
                </a:path>
                <a:path w="7015480" h="74929">
                  <a:moveTo>
                    <a:pt x="6753488" y="74925"/>
                  </a:moveTo>
                  <a:lnTo>
                    <a:pt x="6753488" y="0"/>
                  </a:lnTo>
                </a:path>
                <a:path w="7015480" h="74929">
                  <a:moveTo>
                    <a:pt x="6805843" y="74925"/>
                  </a:moveTo>
                  <a:lnTo>
                    <a:pt x="6805843" y="0"/>
                  </a:lnTo>
                </a:path>
                <a:path w="7015480" h="74929">
                  <a:moveTo>
                    <a:pt x="6858197" y="74925"/>
                  </a:moveTo>
                  <a:lnTo>
                    <a:pt x="6858197" y="0"/>
                  </a:lnTo>
                </a:path>
                <a:path w="7015480" h="74929">
                  <a:moveTo>
                    <a:pt x="6910551" y="74925"/>
                  </a:moveTo>
                  <a:lnTo>
                    <a:pt x="6910551" y="0"/>
                  </a:lnTo>
                </a:path>
                <a:path w="7015480" h="74929">
                  <a:moveTo>
                    <a:pt x="6962906" y="74925"/>
                  </a:moveTo>
                  <a:lnTo>
                    <a:pt x="6962906" y="0"/>
                  </a:lnTo>
                </a:path>
                <a:path w="7015480" h="74929">
                  <a:moveTo>
                    <a:pt x="7015260" y="74925"/>
                  </a:moveTo>
                  <a:lnTo>
                    <a:pt x="701526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5" name="object 1125" descr=""/>
            <p:cNvSpPr/>
            <p:nvPr/>
          </p:nvSpPr>
          <p:spPr>
            <a:xfrm>
              <a:off x="1714431" y="4809625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4" h="635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6" name="object 1126" descr=""/>
            <p:cNvSpPr/>
            <p:nvPr/>
          </p:nvSpPr>
          <p:spPr>
            <a:xfrm>
              <a:off x="1714431" y="4809625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4" h="635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7" name="object 1127" descr=""/>
            <p:cNvSpPr/>
            <p:nvPr/>
          </p:nvSpPr>
          <p:spPr>
            <a:xfrm>
              <a:off x="1714431" y="4810091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1163"/>
                  </a:moveTo>
                  <a:lnTo>
                    <a:pt x="11168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  <a:path w="11430" h="1270">
                  <a:moveTo>
                    <a:pt x="0" y="0"/>
                  </a:moveTo>
                  <a:lnTo>
                    <a:pt x="0" y="1163"/>
                  </a:lnTo>
                  <a:lnTo>
                    <a:pt x="5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8" name="object 1128" descr=""/>
            <p:cNvSpPr/>
            <p:nvPr/>
          </p:nvSpPr>
          <p:spPr>
            <a:xfrm>
              <a:off x="1714431" y="4810091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0"/>
                  </a:moveTo>
                  <a:lnTo>
                    <a:pt x="5584" y="0"/>
                  </a:lnTo>
                  <a:lnTo>
                    <a:pt x="0" y="1163"/>
                  </a:lnTo>
                  <a:lnTo>
                    <a:pt x="0" y="0"/>
                  </a:lnTo>
                  <a:close/>
                </a:path>
                <a:path w="11430" h="1270">
                  <a:moveTo>
                    <a:pt x="5584" y="0"/>
                  </a:moveTo>
                  <a:lnTo>
                    <a:pt x="0" y="1163"/>
                  </a:lnTo>
                  <a:lnTo>
                    <a:pt x="11168" y="1163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9" name="object 1129" descr=""/>
            <p:cNvSpPr/>
            <p:nvPr/>
          </p:nvSpPr>
          <p:spPr>
            <a:xfrm>
              <a:off x="1714431" y="4811254"/>
              <a:ext cx="17145" cy="2540"/>
            </a:xfrm>
            <a:custGeom>
              <a:avLst/>
              <a:gdLst/>
              <a:ahLst/>
              <a:cxnLst/>
              <a:rect l="l" t="t" r="r" b="b"/>
              <a:pathLst>
                <a:path w="17144" h="2539">
                  <a:moveTo>
                    <a:pt x="0" y="2094"/>
                  </a:moveTo>
                  <a:lnTo>
                    <a:pt x="16520" y="2094"/>
                  </a:lnTo>
                  <a:lnTo>
                    <a:pt x="11168" y="0"/>
                  </a:lnTo>
                  <a:lnTo>
                    <a:pt x="0" y="2094"/>
                  </a:lnTo>
                  <a:close/>
                </a:path>
                <a:path w="17144" h="2539">
                  <a:moveTo>
                    <a:pt x="0" y="0"/>
                  </a:moveTo>
                  <a:lnTo>
                    <a:pt x="0" y="2094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0" name="object 1130" descr=""/>
            <p:cNvSpPr/>
            <p:nvPr/>
          </p:nvSpPr>
          <p:spPr>
            <a:xfrm>
              <a:off x="1714431" y="4811254"/>
              <a:ext cx="17145" cy="2540"/>
            </a:xfrm>
            <a:custGeom>
              <a:avLst/>
              <a:gdLst/>
              <a:ahLst/>
              <a:cxnLst/>
              <a:rect l="l" t="t" r="r" b="b"/>
              <a:pathLst>
                <a:path w="17144" h="2539">
                  <a:moveTo>
                    <a:pt x="0" y="0"/>
                  </a:moveTo>
                  <a:lnTo>
                    <a:pt x="11168" y="0"/>
                  </a:lnTo>
                  <a:lnTo>
                    <a:pt x="0" y="2094"/>
                  </a:lnTo>
                  <a:lnTo>
                    <a:pt x="0" y="0"/>
                  </a:lnTo>
                  <a:close/>
                </a:path>
                <a:path w="17144" h="2539">
                  <a:moveTo>
                    <a:pt x="11168" y="0"/>
                  </a:moveTo>
                  <a:lnTo>
                    <a:pt x="0" y="2094"/>
                  </a:lnTo>
                  <a:lnTo>
                    <a:pt x="16520" y="2094"/>
                  </a:lnTo>
                  <a:lnTo>
                    <a:pt x="1116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1" name="object 1131" descr=""/>
            <p:cNvSpPr/>
            <p:nvPr/>
          </p:nvSpPr>
          <p:spPr>
            <a:xfrm>
              <a:off x="1714431" y="4813348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0" y="2559"/>
                  </a:moveTo>
                  <a:lnTo>
                    <a:pt x="21407" y="2559"/>
                  </a:lnTo>
                  <a:lnTo>
                    <a:pt x="16520" y="0"/>
                  </a:lnTo>
                  <a:lnTo>
                    <a:pt x="0" y="2559"/>
                  </a:lnTo>
                  <a:close/>
                </a:path>
                <a:path w="21589" h="3175">
                  <a:moveTo>
                    <a:pt x="0" y="0"/>
                  </a:moveTo>
                  <a:lnTo>
                    <a:pt x="0" y="2559"/>
                  </a:lnTo>
                  <a:lnTo>
                    <a:pt x="165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2" name="object 1132" descr=""/>
            <p:cNvSpPr/>
            <p:nvPr/>
          </p:nvSpPr>
          <p:spPr>
            <a:xfrm>
              <a:off x="1714431" y="4813348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0" y="0"/>
                  </a:moveTo>
                  <a:lnTo>
                    <a:pt x="16520" y="0"/>
                  </a:lnTo>
                  <a:lnTo>
                    <a:pt x="0" y="2559"/>
                  </a:lnTo>
                  <a:lnTo>
                    <a:pt x="0" y="0"/>
                  </a:lnTo>
                  <a:close/>
                </a:path>
                <a:path w="21589" h="3175">
                  <a:moveTo>
                    <a:pt x="16520" y="0"/>
                  </a:moveTo>
                  <a:lnTo>
                    <a:pt x="0" y="2559"/>
                  </a:lnTo>
                  <a:lnTo>
                    <a:pt x="21407" y="2559"/>
                  </a:lnTo>
                  <a:lnTo>
                    <a:pt x="1652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3" name="object 1133" descr=""/>
            <p:cNvSpPr/>
            <p:nvPr/>
          </p:nvSpPr>
          <p:spPr>
            <a:xfrm>
              <a:off x="1714431" y="4815908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10">
                  <a:moveTo>
                    <a:pt x="0" y="3490"/>
                  </a:moveTo>
                  <a:lnTo>
                    <a:pt x="25828" y="3490"/>
                  </a:lnTo>
                  <a:lnTo>
                    <a:pt x="21407" y="0"/>
                  </a:lnTo>
                  <a:lnTo>
                    <a:pt x="0" y="3490"/>
                  </a:lnTo>
                  <a:close/>
                </a:path>
                <a:path w="26035" h="3810">
                  <a:moveTo>
                    <a:pt x="0" y="0"/>
                  </a:moveTo>
                  <a:lnTo>
                    <a:pt x="0" y="3490"/>
                  </a:lnTo>
                  <a:lnTo>
                    <a:pt x="214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4" name="object 1134" descr=""/>
            <p:cNvSpPr/>
            <p:nvPr/>
          </p:nvSpPr>
          <p:spPr>
            <a:xfrm>
              <a:off x="1714431" y="4815908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10">
                  <a:moveTo>
                    <a:pt x="0" y="0"/>
                  </a:moveTo>
                  <a:lnTo>
                    <a:pt x="21407" y="0"/>
                  </a:lnTo>
                  <a:lnTo>
                    <a:pt x="0" y="3490"/>
                  </a:lnTo>
                  <a:lnTo>
                    <a:pt x="0" y="0"/>
                  </a:lnTo>
                  <a:close/>
                </a:path>
                <a:path w="26035" h="3810">
                  <a:moveTo>
                    <a:pt x="21407" y="0"/>
                  </a:moveTo>
                  <a:lnTo>
                    <a:pt x="0" y="3490"/>
                  </a:lnTo>
                  <a:lnTo>
                    <a:pt x="25828" y="3490"/>
                  </a:lnTo>
                  <a:lnTo>
                    <a:pt x="21407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5" name="object 1135" descr=""/>
            <p:cNvSpPr/>
            <p:nvPr/>
          </p:nvSpPr>
          <p:spPr>
            <a:xfrm>
              <a:off x="1714431" y="4819398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3955"/>
                  </a:moveTo>
                  <a:lnTo>
                    <a:pt x="29783" y="3955"/>
                  </a:lnTo>
                  <a:lnTo>
                    <a:pt x="25828" y="0"/>
                  </a:lnTo>
                  <a:lnTo>
                    <a:pt x="0" y="3955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0" y="3955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6" name="object 1136" descr=""/>
            <p:cNvSpPr/>
            <p:nvPr/>
          </p:nvSpPr>
          <p:spPr>
            <a:xfrm>
              <a:off x="1714431" y="4819398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0"/>
                  </a:moveTo>
                  <a:lnTo>
                    <a:pt x="25828" y="0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  <a:path w="29844" h="4445">
                  <a:moveTo>
                    <a:pt x="25828" y="0"/>
                  </a:moveTo>
                  <a:lnTo>
                    <a:pt x="0" y="3955"/>
                  </a:lnTo>
                  <a:lnTo>
                    <a:pt x="29783" y="3955"/>
                  </a:lnTo>
                  <a:lnTo>
                    <a:pt x="2582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7" name="object 1137" descr=""/>
            <p:cNvSpPr/>
            <p:nvPr/>
          </p:nvSpPr>
          <p:spPr>
            <a:xfrm>
              <a:off x="1714431" y="4823354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0" y="4421"/>
                  </a:moveTo>
                  <a:lnTo>
                    <a:pt x="33041" y="4421"/>
                  </a:lnTo>
                  <a:lnTo>
                    <a:pt x="29783" y="0"/>
                  </a:lnTo>
                  <a:lnTo>
                    <a:pt x="0" y="4421"/>
                  </a:lnTo>
                  <a:close/>
                </a:path>
                <a:path w="33655" h="4445">
                  <a:moveTo>
                    <a:pt x="0" y="0"/>
                  </a:moveTo>
                  <a:lnTo>
                    <a:pt x="0" y="4421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8" name="object 1138" descr=""/>
            <p:cNvSpPr/>
            <p:nvPr/>
          </p:nvSpPr>
          <p:spPr>
            <a:xfrm>
              <a:off x="1714431" y="4823354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0" y="0"/>
                  </a:moveTo>
                  <a:lnTo>
                    <a:pt x="29783" y="0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  <a:path w="33655" h="4445">
                  <a:moveTo>
                    <a:pt x="29783" y="0"/>
                  </a:moveTo>
                  <a:lnTo>
                    <a:pt x="0" y="4421"/>
                  </a:lnTo>
                  <a:lnTo>
                    <a:pt x="33041" y="4421"/>
                  </a:lnTo>
                  <a:lnTo>
                    <a:pt x="2978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9" name="object 1139" descr=""/>
            <p:cNvSpPr/>
            <p:nvPr/>
          </p:nvSpPr>
          <p:spPr>
            <a:xfrm>
              <a:off x="1714431" y="4827775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4886"/>
                  </a:moveTo>
                  <a:lnTo>
                    <a:pt x="35833" y="4886"/>
                  </a:lnTo>
                  <a:lnTo>
                    <a:pt x="33041" y="0"/>
                  </a:lnTo>
                  <a:lnTo>
                    <a:pt x="0" y="4886"/>
                  </a:lnTo>
                  <a:close/>
                </a:path>
                <a:path w="36194" h="5079">
                  <a:moveTo>
                    <a:pt x="0" y="0"/>
                  </a:moveTo>
                  <a:lnTo>
                    <a:pt x="0" y="4886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0" name="object 1140" descr=""/>
            <p:cNvSpPr/>
            <p:nvPr/>
          </p:nvSpPr>
          <p:spPr>
            <a:xfrm>
              <a:off x="1714431" y="4827775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0"/>
                  </a:moveTo>
                  <a:lnTo>
                    <a:pt x="33041" y="0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  <a:path w="36194" h="5079">
                  <a:moveTo>
                    <a:pt x="33041" y="0"/>
                  </a:moveTo>
                  <a:lnTo>
                    <a:pt x="0" y="4886"/>
                  </a:lnTo>
                  <a:lnTo>
                    <a:pt x="35833" y="4886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1" name="object 1141" descr=""/>
            <p:cNvSpPr/>
            <p:nvPr/>
          </p:nvSpPr>
          <p:spPr>
            <a:xfrm>
              <a:off x="1714431" y="4832661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5351"/>
                  </a:moveTo>
                  <a:lnTo>
                    <a:pt x="37695" y="5351"/>
                  </a:lnTo>
                  <a:lnTo>
                    <a:pt x="35833" y="0"/>
                  </a:lnTo>
                  <a:lnTo>
                    <a:pt x="0" y="5351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0" y="5351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2" name="object 1142" descr=""/>
            <p:cNvSpPr/>
            <p:nvPr/>
          </p:nvSpPr>
          <p:spPr>
            <a:xfrm>
              <a:off x="1714431" y="4832661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0"/>
                  </a:moveTo>
                  <a:lnTo>
                    <a:pt x="35833" y="0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  <a:path w="38100" h="5714">
                  <a:moveTo>
                    <a:pt x="35833" y="0"/>
                  </a:moveTo>
                  <a:lnTo>
                    <a:pt x="0" y="5351"/>
                  </a:lnTo>
                  <a:lnTo>
                    <a:pt x="37695" y="5351"/>
                  </a:lnTo>
                  <a:lnTo>
                    <a:pt x="3583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3" name="object 1143" descr=""/>
            <p:cNvSpPr/>
            <p:nvPr/>
          </p:nvSpPr>
          <p:spPr>
            <a:xfrm>
              <a:off x="1714431" y="483801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5351"/>
                  </a:moveTo>
                  <a:lnTo>
                    <a:pt x="39091" y="5351"/>
                  </a:lnTo>
                  <a:lnTo>
                    <a:pt x="37695" y="0"/>
                  </a:lnTo>
                  <a:lnTo>
                    <a:pt x="0" y="5351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0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4" name="object 1144" descr=""/>
            <p:cNvSpPr/>
            <p:nvPr/>
          </p:nvSpPr>
          <p:spPr>
            <a:xfrm>
              <a:off x="1714431" y="483801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0"/>
                  </a:moveTo>
                  <a:lnTo>
                    <a:pt x="37695" y="0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  <a:path w="39369" h="5714">
                  <a:moveTo>
                    <a:pt x="37695" y="0"/>
                  </a:moveTo>
                  <a:lnTo>
                    <a:pt x="0" y="5351"/>
                  </a:lnTo>
                  <a:lnTo>
                    <a:pt x="39091" y="5351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5" name="object 1145" descr=""/>
            <p:cNvSpPr/>
            <p:nvPr/>
          </p:nvSpPr>
          <p:spPr>
            <a:xfrm>
              <a:off x="1714431" y="484336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5584"/>
                  </a:moveTo>
                  <a:lnTo>
                    <a:pt x="39091" y="5584"/>
                  </a:lnTo>
                  <a:lnTo>
                    <a:pt x="39091" y="0"/>
                  </a:lnTo>
                  <a:lnTo>
                    <a:pt x="0" y="5584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0" y="5584"/>
                  </a:lnTo>
                  <a:lnTo>
                    <a:pt x="390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6" name="object 1146" descr=""/>
            <p:cNvSpPr/>
            <p:nvPr/>
          </p:nvSpPr>
          <p:spPr>
            <a:xfrm>
              <a:off x="1714431" y="484336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0"/>
                  </a:moveTo>
                  <a:lnTo>
                    <a:pt x="39091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69" h="5714">
                  <a:moveTo>
                    <a:pt x="39091" y="0"/>
                  </a:moveTo>
                  <a:lnTo>
                    <a:pt x="0" y="5584"/>
                  </a:lnTo>
                  <a:lnTo>
                    <a:pt x="39323" y="5584"/>
                  </a:lnTo>
                  <a:lnTo>
                    <a:pt x="3909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7" name="object 1147" descr=""/>
            <p:cNvSpPr/>
            <p:nvPr/>
          </p:nvSpPr>
          <p:spPr>
            <a:xfrm>
              <a:off x="1675572" y="484894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5584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8" name="object 1148" descr=""/>
            <p:cNvSpPr/>
            <p:nvPr/>
          </p:nvSpPr>
          <p:spPr>
            <a:xfrm>
              <a:off x="1675340" y="484894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0"/>
                  </a:moveTo>
                  <a:lnTo>
                    <a:pt x="39091" y="0"/>
                  </a:lnTo>
                  <a:lnTo>
                    <a:pt x="232" y="5584"/>
                  </a:lnTo>
                  <a:lnTo>
                    <a:pt x="0" y="0"/>
                  </a:lnTo>
                  <a:close/>
                </a:path>
                <a:path w="39369" h="5714">
                  <a:moveTo>
                    <a:pt x="39091" y="0"/>
                  </a:moveTo>
                  <a:lnTo>
                    <a:pt x="232" y="5584"/>
                  </a:lnTo>
                  <a:lnTo>
                    <a:pt x="39091" y="5584"/>
                  </a:lnTo>
                  <a:lnTo>
                    <a:pt x="3909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9" name="object 1149" descr=""/>
            <p:cNvSpPr/>
            <p:nvPr/>
          </p:nvSpPr>
          <p:spPr>
            <a:xfrm>
              <a:off x="1675572" y="485453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1396" y="5584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1396" y="5584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1396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0" name="object 1150" descr=""/>
            <p:cNvSpPr/>
            <p:nvPr/>
          </p:nvSpPr>
          <p:spPr>
            <a:xfrm>
              <a:off x="1675572" y="485453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0"/>
                  </a:moveTo>
                  <a:lnTo>
                    <a:pt x="38858" y="0"/>
                  </a:lnTo>
                  <a:lnTo>
                    <a:pt x="1396" y="5584"/>
                  </a:lnTo>
                  <a:lnTo>
                    <a:pt x="0" y="0"/>
                  </a:lnTo>
                  <a:close/>
                </a:path>
                <a:path w="39369" h="5714">
                  <a:moveTo>
                    <a:pt x="38858" y="0"/>
                  </a:moveTo>
                  <a:lnTo>
                    <a:pt x="1396" y="5584"/>
                  </a:lnTo>
                  <a:lnTo>
                    <a:pt x="38858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1" name="object 1151" descr=""/>
            <p:cNvSpPr/>
            <p:nvPr/>
          </p:nvSpPr>
          <p:spPr>
            <a:xfrm>
              <a:off x="1676968" y="4860118"/>
              <a:ext cx="37465" cy="5715"/>
            </a:xfrm>
            <a:custGeom>
              <a:avLst/>
              <a:gdLst/>
              <a:ahLst/>
              <a:cxnLst/>
              <a:rect l="l" t="t" r="r" b="b"/>
              <a:pathLst>
                <a:path w="37464" h="5714">
                  <a:moveTo>
                    <a:pt x="1861" y="5119"/>
                  </a:moveTo>
                  <a:lnTo>
                    <a:pt x="37462" y="5119"/>
                  </a:lnTo>
                  <a:lnTo>
                    <a:pt x="37462" y="0"/>
                  </a:lnTo>
                  <a:lnTo>
                    <a:pt x="1861" y="5119"/>
                  </a:lnTo>
                  <a:close/>
                </a:path>
                <a:path w="37464" h="5714">
                  <a:moveTo>
                    <a:pt x="0" y="0"/>
                  </a:moveTo>
                  <a:lnTo>
                    <a:pt x="1861" y="5119"/>
                  </a:lnTo>
                  <a:lnTo>
                    <a:pt x="374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2" name="object 1152" descr=""/>
            <p:cNvSpPr/>
            <p:nvPr/>
          </p:nvSpPr>
          <p:spPr>
            <a:xfrm>
              <a:off x="1676968" y="4860118"/>
              <a:ext cx="37465" cy="5715"/>
            </a:xfrm>
            <a:custGeom>
              <a:avLst/>
              <a:gdLst/>
              <a:ahLst/>
              <a:cxnLst/>
              <a:rect l="l" t="t" r="r" b="b"/>
              <a:pathLst>
                <a:path w="37464" h="5714">
                  <a:moveTo>
                    <a:pt x="0" y="0"/>
                  </a:moveTo>
                  <a:lnTo>
                    <a:pt x="37462" y="0"/>
                  </a:lnTo>
                  <a:lnTo>
                    <a:pt x="1861" y="5119"/>
                  </a:lnTo>
                  <a:lnTo>
                    <a:pt x="0" y="0"/>
                  </a:lnTo>
                  <a:close/>
                </a:path>
                <a:path w="37464" h="5714">
                  <a:moveTo>
                    <a:pt x="37462" y="0"/>
                  </a:moveTo>
                  <a:lnTo>
                    <a:pt x="1861" y="5119"/>
                  </a:lnTo>
                  <a:lnTo>
                    <a:pt x="37462" y="5119"/>
                  </a:lnTo>
                  <a:lnTo>
                    <a:pt x="37462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3" name="object 1153" descr=""/>
            <p:cNvSpPr/>
            <p:nvPr/>
          </p:nvSpPr>
          <p:spPr>
            <a:xfrm>
              <a:off x="1678830" y="4865237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2792" y="4886"/>
                  </a:moveTo>
                  <a:lnTo>
                    <a:pt x="35601" y="4886"/>
                  </a:lnTo>
                  <a:lnTo>
                    <a:pt x="35601" y="0"/>
                  </a:lnTo>
                  <a:lnTo>
                    <a:pt x="2792" y="4886"/>
                  </a:lnTo>
                  <a:close/>
                </a:path>
                <a:path w="36194" h="5079">
                  <a:moveTo>
                    <a:pt x="0" y="0"/>
                  </a:moveTo>
                  <a:lnTo>
                    <a:pt x="2792" y="4886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4" name="object 1154" descr=""/>
            <p:cNvSpPr/>
            <p:nvPr/>
          </p:nvSpPr>
          <p:spPr>
            <a:xfrm>
              <a:off x="1678830" y="4865238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0"/>
                  </a:moveTo>
                  <a:lnTo>
                    <a:pt x="35601" y="0"/>
                  </a:lnTo>
                  <a:lnTo>
                    <a:pt x="2792" y="4886"/>
                  </a:lnTo>
                  <a:lnTo>
                    <a:pt x="0" y="0"/>
                  </a:lnTo>
                  <a:close/>
                </a:path>
                <a:path w="36194" h="5079">
                  <a:moveTo>
                    <a:pt x="35601" y="0"/>
                  </a:moveTo>
                  <a:lnTo>
                    <a:pt x="2792" y="4886"/>
                  </a:lnTo>
                  <a:lnTo>
                    <a:pt x="35601" y="4886"/>
                  </a:lnTo>
                  <a:lnTo>
                    <a:pt x="3560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5" name="object 1155" descr=""/>
            <p:cNvSpPr/>
            <p:nvPr/>
          </p:nvSpPr>
          <p:spPr>
            <a:xfrm>
              <a:off x="1681622" y="4870124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19" h="5079">
                  <a:moveTo>
                    <a:pt x="3257" y="4653"/>
                  </a:moveTo>
                  <a:lnTo>
                    <a:pt x="32808" y="4653"/>
                  </a:lnTo>
                  <a:lnTo>
                    <a:pt x="32808" y="0"/>
                  </a:lnTo>
                  <a:lnTo>
                    <a:pt x="3257" y="4653"/>
                  </a:lnTo>
                  <a:close/>
                </a:path>
                <a:path w="33019" h="5079">
                  <a:moveTo>
                    <a:pt x="0" y="0"/>
                  </a:moveTo>
                  <a:lnTo>
                    <a:pt x="3257" y="4653"/>
                  </a:lnTo>
                  <a:lnTo>
                    <a:pt x="328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6" name="object 1156" descr=""/>
            <p:cNvSpPr/>
            <p:nvPr/>
          </p:nvSpPr>
          <p:spPr>
            <a:xfrm>
              <a:off x="1681622" y="4870124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19" h="5079">
                  <a:moveTo>
                    <a:pt x="0" y="0"/>
                  </a:moveTo>
                  <a:lnTo>
                    <a:pt x="32808" y="0"/>
                  </a:lnTo>
                  <a:lnTo>
                    <a:pt x="3257" y="4653"/>
                  </a:lnTo>
                  <a:lnTo>
                    <a:pt x="0" y="0"/>
                  </a:lnTo>
                  <a:close/>
                </a:path>
                <a:path w="33019" h="5079">
                  <a:moveTo>
                    <a:pt x="32808" y="0"/>
                  </a:moveTo>
                  <a:lnTo>
                    <a:pt x="3257" y="4653"/>
                  </a:lnTo>
                  <a:lnTo>
                    <a:pt x="32808" y="4653"/>
                  </a:lnTo>
                  <a:lnTo>
                    <a:pt x="3280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7" name="object 1157" descr=""/>
            <p:cNvSpPr/>
            <p:nvPr/>
          </p:nvSpPr>
          <p:spPr>
            <a:xfrm>
              <a:off x="1684879" y="4874778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3955" y="3955"/>
                  </a:moveTo>
                  <a:lnTo>
                    <a:pt x="29551" y="3955"/>
                  </a:lnTo>
                  <a:lnTo>
                    <a:pt x="29551" y="0"/>
                  </a:lnTo>
                  <a:lnTo>
                    <a:pt x="3955" y="3955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3955" y="3955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8" name="object 1158" descr=""/>
            <p:cNvSpPr/>
            <p:nvPr/>
          </p:nvSpPr>
          <p:spPr>
            <a:xfrm>
              <a:off x="1684880" y="4874778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0"/>
                  </a:moveTo>
                  <a:lnTo>
                    <a:pt x="29551" y="0"/>
                  </a:lnTo>
                  <a:lnTo>
                    <a:pt x="3955" y="3955"/>
                  </a:lnTo>
                  <a:lnTo>
                    <a:pt x="0" y="0"/>
                  </a:lnTo>
                  <a:close/>
                </a:path>
                <a:path w="29844" h="4445">
                  <a:moveTo>
                    <a:pt x="29551" y="0"/>
                  </a:moveTo>
                  <a:lnTo>
                    <a:pt x="3955" y="3955"/>
                  </a:lnTo>
                  <a:lnTo>
                    <a:pt x="29551" y="3955"/>
                  </a:lnTo>
                  <a:lnTo>
                    <a:pt x="295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9" name="object 1159" descr=""/>
            <p:cNvSpPr/>
            <p:nvPr/>
          </p:nvSpPr>
          <p:spPr>
            <a:xfrm>
              <a:off x="1688835" y="4878733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10">
                  <a:moveTo>
                    <a:pt x="4421" y="3257"/>
                  </a:moveTo>
                  <a:lnTo>
                    <a:pt x="25595" y="3257"/>
                  </a:lnTo>
                  <a:lnTo>
                    <a:pt x="25595" y="0"/>
                  </a:lnTo>
                  <a:lnTo>
                    <a:pt x="4421" y="3257"/>
                  </a:lnTo>
                  <a:close/>
                </a:path>
                <a:path w="26035" h="3810">
                  <a:moveTo>
                    <a:pt x="0" y="0"/>
                  </a:moveTo>
                  <a:lnTo>
                    <a:pt x="4421" y="3257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0" name="object 1160" descr=""/>
            <p:cNvSpPr/>
            <p:nvPr/>
          </p:nvSpPr>
          <p:spPr>
            <a:xfrm>
              <a:off x="1688835" y="4878733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10">
                  <a:moveTo>
                    <a:pt x="0" y="0"/>
                  </a:moveTo>
                  <a:lnTo>
                    <a:pt x="25595" y="0"/>
                  </a:lnTo>
                  <a:lnTo>
                    <a:pt x="4421" y="3257"/>
                  </a:lnTo>
                  <a:lnTo>
                    <a:pt x="0" y="0"/>
                  </a:lnTo>
                  <a:close/>
                </a:path>
                <a:path w="26035" h="3810">
                  <a:moveTo>
                    <a:pt x="25595" y="0"/>
                  </a:moveTo>
                  <a:lnTo>
                    <a:pt x="4421" y="3257"/>
                  </a:lnTo>
                  <a:lnTo>
                    <a:pt x="25595" y="3257"/>
                  </a:lnTo>
                  <a:lnTo>
                    <a:pt x="255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1" name="object 1161" descr=""/>
            <p:cNvSpPr/>
            <p:nvPr/>
          </p:nvSpPr>
          <p:spPr>
            <a:xfrm>
              <a:off x="1693256" y="4881991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4886" y="2792"/>
                  </a:moveTo>
                  <a:lnTo>
                    <a:pt x="21174" y="2792"/>
                  </a:lnTo>
                  <a:lnTo>
                    <a:pt x="21174" y="0"/>
                  </a:lnTo>
                  <a:lnTo>
                    <a:pt x="4886" y="2792"/>
                  </a:lnTo>
                  <a:close/>
                </a:path>
                <a:path w="21589" h="3175">
                  <a:moveTo>
                    <a:pt x="0" y="0"/>
                  </a:moveTo>
                  <a:lnTo>
                    <a:pt x="4886" y="2792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2" name="object 1162" descr=""/>
            <p:cNvSpPr/>
            <p:nvPr/>
          </p:nvSpPr>
          <p:spPr>
            <a:xfrm>
              <a:off x="1693256" y="4881991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0" y="0"/>
                  </a:moveTo>
                  <a:lnTo>
                    <a:pt x="21174" y="0"/>
                  </a:lnTo>
                  <a:lnTo>
                    <a:pt x="4886" y="2792"/>
                  </a:lnTo>
                  <a:lnTo>
                    <a:pt x="0" y="0"/>
                  </a:lnTo>
                  <a:close/>
                </a:path>
                <a:path w="21589" h="3175">
                  <a:moveTo>
                    <a:pt x="21174" y="0"/>
                  </a:moveTo>
                  <a:lnTo>
                    <a:pt x="4886" y="2792"/>
                  </a:lnTo>
                  <a:lnTo>
                    <a:pt x="21174" y="2792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3" name="object 1163" descr=""/>
            <p:cNvSpPr/>
            <p:nvPr/>
          </p:nvSpPr>
          <p:spPr>
            <a:xfrm>
              <a:off x="1698143" y="4884783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10" h="1904">
                  <a:moveTo>
                    <a:pt x="5351" y="1861"/>
                  </a:moveTo>
                  <a:lnTo>
                    <a:pt x="16288" y="1861"/>
                  </a:lnTo>
                  <a:lnTo>
                    <a:pt x="16288" y="0"/>
                  </a:lnTo>
                  <a:lnTo>
                    <a:pt x="5351" y="1861"/>
                  </a:lnTo>
                  <a:close/>
                </a:path>
                <a:path w="16510" h="1904">
                  <a:moveTo>
                    <a:pt x="0" y="0"/>
                  </a:moveTo>
                  <a:lnTo>
                    <a:pt x="5351" y="1861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4" name="object 1164" descr=""/>
            <p:cNvSpPr/>
            <p:nvPr/>
          </p:nvSpPr>
          <p:spPr>
            <a:xfrm>
              <a:off x="1698143" y="4884783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10" h="1904">
                  <a:moveTo>
                    <a:pt x="0" y="0"/>
                  </a:moveTo>
                  <a:lnTo>
                    <a:pt x="16288" y="0"/>
                  </a:lnTo>
                  <a:lnTo>
                    <a:pt x="5351" y="1861"/>
                  </a:lnTo>
                  <a:lnTo>
                    <a:pt x="0" y="0"/>
                  </a:lnTo>
                  <a:close/>
                </a:path>
                <a:path w="16510" h="1904">
                  <a:moveTo>
                    <a:pt x="16288" y="0"/>
                  </a:moveTo>
                  <a:lnTo>
                    <a:pt x="5351" y="1861"/>
                  </a:lnTo>
                  <a:lnTo>
                    <a:pt x="16288" y="1861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5" name="object 1165" descr=""/>
            <p:cNvSpPr/>
            <p:nvPr/>
          </p:nvSpPr>
          <p:spPr>
            <a:xfrm>
              <a:off x="1708846" y="4886645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4">
                  <a:moveTo>
                    <a:pt x="0" y="1163"/>
                  </a:moveTo>
                  <a:lnTo>
                    <a:pt x="5584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4" h="1904">
                  <a:moveTo>
                    <a:pt x="0" y="1163"/>
                  </a:moveTo>
                  <a:lnTo>
                    <a:pt x="5584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6" name="object 1166" descr=""/>
            <p:cNvSpPr/>
            <p:nvPr/>
          </p:nvSpPr>
          <p:spPr>
            <a:xfrm>
              <a:off x="1708846" y="4886645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4">
                  <a:moveTo>
                    <a:pt x="5584" y="0"/>
                  </a:moveTo>
                  <a:lnTo>
                    <a:pt x="5584" y="1163"/>
                  </a:lnTo>
                  <a:lnTo>
                    <a:pt x="0" y="1163"/>
                  </a:lnTo>
                  <a:lnTo>
                    <a:pt x="5584" y="0"/>
                  </a:lnTo>
                  <a:close/>
                </a:path>
                <a:path w="5714" h="1904">
                  <a:moveTo>
                    <a:pt x="5584" y="1163"/>
                  </a:moveTo>
                  <a:lnTo>
                    <a:pt x="0" y="1163"/>
                  </a:lnTo>
                  <a:lnTo>
                    <a:pt x="5584" y="1628"/>
                  </a:lnTo>
                  <a:lnTo>
                    <a:pt x="5584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7" name="object 1167" descr=""/>
            <p:cNvSpPr/>
            <p:nvPr/>
          </p:nvSpPr>
          <p:spPr>
            <a:xfrm>
              <a:off x="1703495" y="4886645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0"/>
                  </a:moveTo>
                  <a:lnTo>
                    <a:pt x="5351" y="1163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8" name="object 1168" descr=""/>
            <p:cNvSpPr/>
            <p:nvPr/>
          </p:nvSpPr>
          <p:spPr>
            <a:xfrm>
              <a:off x="1703495" y="4886645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10936" y="0"/>
                  </a:moveTo>
                  <a:lnTo>
                    <a:pt x="0" y="0"/>
                  </a:lnTo>
                  <a:lnTo>
                    <a:pt x="5351" y="1163"/>
                  </a:lnTo>
                  <a:lnTo>
                    <a:pt x="1093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9" name="object 1169" descr=""/>
            <p:cNvSpPr/>
            <p:nvPr/>
          </p:nvSpPr>
          <p:spPr>
            <a:xfrm>
              <a:off x="1675108" y="4809626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0" y="39207"/>
                  </a:moveTo>
                  <a:lnTo>
                    <a:pt x="3081" y="54469"/>
                  </a:lnTo>
                  <a:lnTo>
                    <a:pt x="11483" y="66931"/>
                  </a:lnTo>
                  <a:lnTo>
                    <a:pt x="23946" y="75334"/>
                  </a:lnTo>
                  <a:lnTo>
                    <a:pt x="39207" y="78415"/>
                  </a:lnTo>
                  <a:lnTo>
                    <a:pt x="54469" y="75334"/>
                  </a:lnTo>
                  <a:lnTo>
                    <a:pt x="66931" y="66931"/>
                  </a:lnTo>
                  <a:lnTo>
                    <a:pt x="75334" y="54469"/>
                  </a:lnTo>
                  <a:lnTo>
                    <a:pt x="78415" y="39207"/>
                  </a:lnTo>
                  <a:lnTo>
                    <a:pt x="75334" y="23946"/>
                  </a:lnTo>
                  <a:lnTo>
                    <a:pt x="66931" y="11483"/>
                  </a:lnTo>
                  <a:lnTo>
                    <a:pt x="54469" y="3081"/>
                  </a:lnTo>
                  <a:lnTo>
                    <a:pt x="39207" y="0"/>
                  </a:lnTo>
                  <a:lnTo>
                    <a:pt x="23946" y="3081"/>
                  </a:lnTo>
                  <a:lnTo>
                    <a:pt x="11483" y="11483"/>
                  </a:lnTo>
                  <a:lnTo>
                    <a:pt x="3081" y="23946"/>
                  </a:lnTo>
                  <a:lnTo>
                    <a:pt x="0" y="39207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0" name="object 1170" descr=""/>
            <p:cNvSpPr/>
            <p:nvPr/>
          </p:nvSpPr>
          <p:spPr>
            <a:xfrm>
              <a:off x="1675340" y="4809625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39091" y="78647"/>
                  </a:moveTo>
                  <a:lnTo>
                    <a:pt x="39091" y="0"/>
                  </a:lnTo>
                </a:path>
                <a:path w="78739" h="78739">
                  <a:moveTo>
                    <a:pt x="0" y="39323"/>
                  </a:moveTo>
                  <a:lnTo>
                    <a:pt x="78415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71" name="object 1171" descr=""/>
          <p:cNvSpPr txBox="1"/>
          <p:nvPr/>
        </p:nvSpPr>
        <p:spPr>
          <a:xfrm>
            <a:off x="1766186" y="4745895"/>
            <a:ext cx="24066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+10-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sp>
        <p:nvSpPr>
          <p:cNvPr id="1172" name="object 1172" descr=""/>
          <p:cNvSpPr txBox="1"/>
          <p:nvPr/>
        </p:nvSpPr>
        <p:spPr>
          <a:xfrm>
            <a:off x="1765022" y="4792706"/>
            <a:ext cx="245110" cy="283210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550" spc="-10">
                <a:latin typeface="Arial"/>
                <a:cs typeface="Arial"/>
              </a:rPr>
              <a:t>B.O.D.</a:t>
            </a:r>
            <a:endParaRPr sz="550">
              <a:latin typeface="Arial"/>
              <a:cs typeface="Arial"/>
            </a:endParaRPr>
          </a:p>
          <a:p>
            <a:pPr marL="20955">
              <a:lnSpc>
                <a:spcPct val="100000"/>
              </a:lnSpc>
              <a:spcBef>
                <a:spcPts val="355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173" name="object 1173" descr=""/>
          <p:cNvGrpSpPr/>
          <p:nvPr/>
        </p:nvGrpSpPr>
        <p:grpSpPr>
          <a:xfrm>
            <a:off x="1637707" y="4600988"/>
            <a:ext cx="3670935" cy="318770"/>
            <a:chOff x="1637707" y="4600988"/>
            <a:chExt cx="3670935" cy="318770"/>
          </a:xfrm>
        </p:grpSpPr>
        <p:sp>
          <p:nvSpPr>
            <p:cNvPr id="1174" name="object 1174" descr=""/>
            <p:cNvSpPr/>
            <p:nvPr/>
          </p:nvSpPr>
          <p:spPr>
            <a:xfrm>
              <a:off x="1638342" y="4779143"/>
              <a:ext cx="3669665" cy="139700"/>
            </a:xfrm>
            <a:custGeom>
              <a:avLst/>
              <a:gdLst/>
              <a:ahLst/>
              <a:cxnLst/>
              <a:rect l="l" t="t" r="r" b="b"/>
              <a:pathLst>
                <a:path w="3669665" h="139700">
                  <a:moveTo>
                    <a:pt x="76088" y="139611"/>
                  </a:moveTo>
                  <a:lnTo>
                    <a:pt x="76088" y="0"/>
                  </a:lnTo>
                </a:path>
                <a:path w="3669665" h="139700">
                  <a:moveTo>
                    <a:pt x="0" y="69805"/>
                  </a:moveTo>
                  <a:lnTo>
                    <a:pt x="473284" y="69805"/>
                  </a:lnTo>
                </a:path>
                <a:path w="3669665" h="139700">
                  <a:moveTo>
                    <a:pt x="543089" y="69805"/>
                  </a:moveTo>
                  <a:lnTo>
                    <a:pt x="612895" y="69805"/>
                  </a:lnTo>
                </a:path>
                <a:path w="3669665" h="139700">
                  <a:moveTo>
                    <a:pt x="682701" y="69805"/>
                  </a:moveTo>
                  <a:lnTo>
                    <a:pt x="1101537" y="69805"/>
                  </a:lnTo>
                </a:path>
                <a:path w="3669665" h="139700">
                  <a:moveTo>
                    <a:pt x="1171343" y="69805"/>
                  </a:moveTo>
                  <a:lnTo>
                    <a:pt x="1241149" y="69805"/>
                  </a:lnTo>
                </a:path>
                <a:path w="3669665" h="139700">
                  <a:moveTo>
                    <a:pt x="1310954" y="69805"/>
                  </a:moveTo>
                  <a:lnTo>
                    <a:pt x="1729790" y="69805"/>
                  </a:lnTo>
                </a:path>
                <a:path w="3669665" h="139700">
                  <a:moveTo>
                    <a:pt x="1799596" y="69805"/>
                  </a:moveTo>
                  <a:lnTo>
                    <a:pt x="1869402" y="69805"/>
                  </a:lnTo>
                </a:path>
                <a:path w="3669665" h="139700">
                  <a:moveTo>
                    <a:pt x="1939208" y="69805"/>
                  </a:moveTo>
                  <a:lnTo>
                    <a:pt x="2358043" y="69805"/>
                  </a:lnTo>
                </a:path>
                <a:path w="3669665" h="139700">
                  <a:moveTo>
                    <a:pt x="2427849" y="69805"/>
                  </a:moveTo>
                  <a:lnTo>
                    <a:pt x="2497655" y="69805"/>
                  </a:lnTo>
                </a:path>
                <a:path w="3669665" h="139700">
                  <a:moveTo>
                    <a:pt x="2567461" y="69805"/>
                  </a:moveTo>
                  <a:lnTo>
                    <a:pt x="2986296" y="69805"/>
                  </a:lnTo>
                </a:path>
                <a:path w="3669665" h="139700">
                  <a:moveTo>
                    <a:pt x="3056102" y="69805"/>
                  </a:moveTo>
                  <a:lnTo>
                    <a:pt x="3125908" y="69805"/>
                  </a:lnTo>
                </a:path>
                <a:path w="3669665" h="139700">
                  <a:moveTo>
                    <a:pt x="3195714" y="69805"/>
                  </a:moveTo>
                  <a:lnTo>
                    <a:pt x="3669231" y="6980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5" name="object 1175" descr=""/>
            <p:cNvSpPr/>
            <p:nvPr/>
          </p:nvSpPr>
          <p:spPr>
            <a:xfrm>
              <a:off x="1714664" y="4604163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4" h="635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6" name="object 1176" descr=""/>
            <p:cNvSpPr/>
            <p:nvPr/>
          </p:nvSpPr>
          <p:spPr>
            <a:xfrm>
              <a:off x="1714664" y="4604163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4" h="635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7" name="object 1177" descr=""/>
            <p:cNvSpPr/>
            <p:nvPr/>
          </p:nvSpPr>
          <p:spPr>
            <a:xfrm>
              <a:off x="1714663" y="4604628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1163"/>
                  </a:moveTo>
                  <a:lnTo>
                    <a:pt x="10936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  <a:path w="11430" h="1270">
                  <a:moveTo>
                    <a:pt x="0" y="0"/>
                  </a:moveTo>
                  <a:lnTo>
                    <a:pt x="0" y="1163"/>
                  </a:lnTo>
                  <a:lnTo>
                    <a:pt x="5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8" name="object 1178" descr=""/>
            <p:cNvSpPr/>
            <p:nvPr/>
          </p:nvSpPr>
          <p:spPr>
            <a:xfrm>
              <a:off x="1714664" y="4604628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0"/>
                  </a:moveTo>
                  <a:lnTo>
                    <a:pt x="5584" y="0"/>
                  </a:lnTo>
                  <a:lnTo>
                    <a:pt x="0" y="1163"/>
                  </a:lnTo>
                  <a:lnTo>
                    <a:pt x="0" y="0"/>
                  </a:lnTo>
                  <a:close/>
                </a:path>
                <a:path w="11430" h="1270">
                  <a:moveTo>
                    <a:pt x="5584" y="0"/>
                  </a:moveTo>
                  <a:lnTo>
                    <a:pt x="0" y="1163"/>
                  </a:lnTo>
                  <a:lnTo>
                    <a:pt x="10936" y="1163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9" name="object 1179" descr=""/>
            <p:cNvSpPr/>
            <p:nvPr/>
          </p:nvSpPr>
          <p:spPr>
            <a:xfrm>
              <a:off x="1714663" y="4605792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10" h="2539">
                  <a:moveTo>
                    <a:pt x="0" y="2094"/>
                  </a:moveTo>
                  <a:lnTo>
                    <a:pt x="16288" y="2094"/>
                  </a:lnTo>
                  <a:lnTo>
                    <a:pt x="10936" y="0"/>
                  </a:lnTo>
                  <a:lnTo>
                    <a:pt x="0" y="2094"/>
                  </a:lnTo>
                  <a:close/>
                </a:path>
                <a:path w="16510" h="2539">
                  <a:moveTo>
                    <a:pt x="0" y="0"/>
                  </a:moveTo>
                  <a:lnTo>
                    <a:pt x="0" y="2094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0" name="object 1180" descr=""/>
            <p:cNvSpPr/>
            <p:nvPr/>
          </p:nvSpPr>
          <p:spPr>
            <a:xfrm>
              <a:off x="1714664" y="4605792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10" h="2539">
                  <a:moveTo>
                    <a:pt x="0" y="0"/>
                  </a:moveTo>
                  <a:lnTo>
                    <a:pt x="10936" y="0"/>
                  </a:lnTo>
                  <a:lnTo>
                    <a:pt x="0" y="2094"/>
                  </a:lnTo>
                  <a:lnTo>
                    <a:pt x="0" y="0"/>
                  </a:lnTo>
                  <a:close/>
                </a:path>
                <a:path w="16510" h="2539">
                  <a:moveTo>
                    <a:pt x="10936" y="0"/>
                  </a:moveTo>
                  <a:lnTo>
                    <a:pt x="0" y="2094"/>
                  </a:lnTo>
                  <a:lnTo>
                    <a:pt x="16288" y="2094"/>
                  </a:lnTo>
                  <a:lnTo>
                    <a:pt x="1093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1" name="object 1181" descr=""/>
            <p:cNvSpPr/>
            <p:nvPr/>
          </p:nvSpPr>
          <p:spPr>
            <a:xfrm>
              <a:off x="1714663" y="4607886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0" y="2559"/>
                  </a:moveTo>
                  <a:lnTo>
                    <a:pt x="21174" y="2559"/>
                  </a:lnTo>
                  <a:lnTo>
                    <a:pt x="16288" y="0"/>
                  </a:lnTo>
                  <a:lnTo>
                    <a:pt x="0" y="2559"/>
                  </a:lnTo>
                  <a:close/>
                </a:path>
                <a:path w="21589" h="3175">
                  <a:moveTo>
                    <a:pt x="0" y="0"/>
                  </a:moveTo>
                  <a:lnTo>
                    <a:pt x="0" y="2559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2" name="object 1182" descr=""/>
            <p:cNvSpPr/>
            <p:nvPr/>
          </p:nvSpPr>
          <p:spPr>
            <a:xfrm>
              <a:off x="1714664" y="4607886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0" y="0"/>
                  </a:moveTo>
                  <a:lnTo>
                    <a:pt x="16288" y="0"/>
                  </a:lnTo>
                  <a:lnTo>
                    <a:pt x="0" y="2559"/>
                  </a:lnTo>
                  <a:lnTo>
                    <a:pt x="0" y="0"/>
                  </a:lnTo>
                  <a:close/>
                </a:path>
                <a:path w="21589" h="3175">
                  <a:moveTo>
                    <a:pt x="16288" y="0"/>
                  </a:moveTo>
                  <a:lnTo>
                    <a:pt x="0" y="2559"/>
                  </a:lnTo>
                  <a:lnTo>
                    <a:pt x="21174" y="2559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3" name="object 1183" descr=""/>
            <p:cNvSpPr/>
            <p:nvPr/>
          </p:nvSpPr>
          <p:spPr>
            <a:xfrm>
              <a:off x="1714663" y="4610445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10">
                  <a:moveTo>
                    <a:pt x="0" y="3490"/>
                  </a:moveTo>
                  <a:lnTo>
                    <a:pt x="25595" y="3490"/>
                  </a:lnTo>
                  <a:lnTo>
                    <a:pt x="21174" y="0"/>
                  </a:lnTo>
                  <a:lnTo>
                    <a:pt x="0" y="3490"/>
                  </a:lnTo>
                  <a:close/>
                </a:path>
                <a:path w="26035" h="3810">
                  <a:moveTo>
                    <a:pt x="0" y="0"/>
                  </a:moveTo>
                  <a:lnTo>
                    <a:pt x="0" y="3490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4" name="object 1184" descr=""/>
            <p:cNvSpPr/>
            <p:nvPr/>
          </p:nvSpPr>
          <p:spPr>
            <a:xfrm>
              <a:off x="1714664" y="4610446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10">
                  <a:moveTo>
                    <a:pt x="0" y="0"/>
                  </a:moveTo>
                  <a:lnTo>
                    <a:pt x="21174" y="0"/>
                  </a:lnTo>
                  <a:lnTo>
                    <a:pt x="0" y="3490"/>
                  </a:lnTo>
                  <a:lnTo>
                    <a:pt x="0" y="0"/>
                  </a:lnTo>
                  <a:close/>
                </a:path>
                <a:path w="26035" h="3810">
                  <a:moveTo>
                    <a:pt x="21174" y="0"/>
                  </a:moveTo>
                  <a:lnTo>
                    <a:pt x="0" y="3490"/>
                  </a:lnTo>
                  <a:lnTo>
                    <a:pt x="25595" y="3490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5" name="object 1185" descr=""/>
            <p:cNvSpPr/>
            <p:nvPr/>
          </p:nvSpPr>
          <p:spPr>
            <a:xfrm>
              <a:off x="1714663" y="4613936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3955"/>
                  </a:moveTo>
                  <a:lnTo>
                    <a:pt x="29551" y="3955"/>
                  </a:lnTo>
                  <a:lnTo>
                    <a:pt x="25595" y="0"/>
                  </a:lnTo>
                  <a:lnTo>
                    <a:pt x="0" y="3955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0" y="3955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6" name="object 1186" descr=""/>
            <p:cNvSpPr/>
            <p:nvPr/>
          </p:nvSpPr>
          <p:spPr>
            <a:xfrm>
              <a:off x="1714664" y="4613936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0"/>
                  </a:moveTo>
                  <a:lnTo>
                    <a:pt x="25595" y="0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  <a:path w="29844" h="4445">
                  <a:moveTo>
                    <a:pt x="25595" y="0"/>
                  </a:moveTo>
                  <a:lnTo>
                    <a:pt x="0" y="3955"/>
                  </a:lnTo>
                  <a:lnTo>
                    <a:pt x="29551" y="3955"/>
                  </a:lnTo>
                  <a:lnTo>
                    <a:pt x="255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7" name="object 1187" descr=""/>
            <p:cNvSpPr/>
            <p:nvPr/>
          </p:nvSpPr>
          <p:spPr>
            <a:xfrm>
              <a:off x="1714663" y="4617891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0" y="4421"/>
                  </a:moveTo>
                  <a:lnTo>
                    <a:pt x="33041" y="4421"/>
                  </a:lnTo>
                  <a:lnTo>
                    <a:pt x="29551" y="0"/>
                  </a:lnTo>
                  <a:lnTo>
                    <a:pt x="0" y="4421"/>
                  </a:lnTo>
                  <a:close/>
                </a:path>
                <a:path w="33655" h="4445">
                  <a:moveTo>
                    <a:pt x="0" y="0"/>
                  </a:moveTo>
                  <a:lnTo>
                    <a:pt x="0" y="4421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8" name="object 1188" descr=""/>
            <p:cNvSpPr/>
            <p:nvPr/>
          </p:nvSpPr>
          <p:spPr>
            <a:xfrm>
              <a:off x="1714664" y="4617892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0" y="0"/>
                  </a:moveTo>
                  <a:lnTo>
                    <a:pt x="29551" y="0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  <a:path w="33655" h="4445">
                  <a:moveTo>
                    <a:pt x="29551" y="0"/>
                  </a:moveTo>
                  <a:lnTo>
                    <a:pt x="0" y="4421"/>
                  </a:lnTo>
                  <a:lnTo>
                    <a:pt x="33041" y="4421"/>
                  </a:lnTo>
                  <a:lnTo>
                    <a:pt x="295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9" name="object 1189" descr=""/>
            <p:cNvSpPr/>
            <p:nvPr/>
          </p:nvSpPr>
          <p:spPr>
            <a:xfrm>
              <a:off x="1714663" y="4622312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4886"/>
                  </a:moveTo>
                  <a:lnTo>
                    <a:pt x="35601" y="4886"/>
                  </a:lnTo>
                  <a:lnTo>
                    <a:pt x="33041" y="0"/>
                  </a:lnTo>
                  <a:lnTo>
                    <a:pt x="0" y="4886"/>
                  </a:lnTo>
                  <a:close/>
                </a:path>
                <a:path w="36194" h="5079">
                  <a:moveTo>
                    <a:pt x="0" y="0"/>
                  </a:moveTo>
                  <a:lnTo>
                    <a:pt x="0" y="4886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0" name="object 1190" descr=""/>
            <p:cNvSpPr/>
            <p:nvPr/>
          </p:nvSpPr>
          <p:spPr>
            <a:xfrm>
              <a:off x="1714664" y="4622313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0"/>
                  </a:moveTo>
                  <a:lnTo>
                    <a:pt x="33041" y="0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  <a:path w="36194" h="5079">
                  <a:moveTo>
                    <a:pt x="33041" y="0"/>
                  </a:moveTo>
                  <a:lnTo>
                    <a:pt x="0" y="4886"/>
                  </a:lnTo>
                  <a:lnTo>
                    <a:pt x="35601" y="4886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1" name="object 1191" descr=""/>
            <p:cNvSpPr/>
            <p:nvPr/>
          </p:nvSpPr>
          <p:spPr>
            <a:xfrm>
              <a:off x="1714663" y="4627199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5351"/>
                  </a:moveTo>
                  <a:lnTo>
                    <a:pt x="37695" y="5351"/>
                  </a:lnTo>
                  <a:lnTo>
                    <a:pt x="35601" y="0"/>
                  </a:lnTo>
                  <a:lnTo>
                    <a:pt x="0" y="5351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0" y="5351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2" name="object 1192" descr=""/>
            <p:cNvSpPr/>
            <p:nvPr/>
          </p:nvSpPr>
          <p:spPr>
            <a:xfrm>
              <a:off x="1714664" y="4627199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0"/>
                  </a:moveTo>
                  <a:lnTo>
                    <a:pt x="35601" y="0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  <a:path w="38100" h="5714">
                  <a:moveTo>
                    <a:pt x="35601" y="0"/>
                  </a:moveTo>
                  <a:lnTo>
                    <a:pt x="0" y="5351"/>
                  </a:lnTo>
                  <a:lnTo>
                    <a:pt x="37695" y="5351"/>
                  </a:lnTo>
                  <a:lnTo>
                    <a:pt x="3560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3" name="object 1193" descr=""/>
            <p:cNvSpPr/>
            <p:nvPr/>
          </p:nvSpPr>
          <p:spPr>
            <a:xfrm>
              <a:off x="1714663" y="463255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5351"/>
                  </a:moveTo>
                  <a:lnTo>
                    <a:pt x="38858" y="5351"/>
                  </a:lnTo>
                  <a:lnTo>
                    <a:pt x="37695" y="0"/>
                  </a:lnTo>
                  <a:lnTo>
                    <a:pt x="0" y="5351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0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4" name="object 1194" descr=""/>
            <p:cNvSpPr/>
            <p:nvPr/>
          </p:nvSpPr>
          <p:spPr>
            <a:xfrm>
              <a:off x="1714664" y="463255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0"/>
                  </a:moveTo>
                  <a:lnTo>
                    <a:pt x="37695" y="0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  <a:path w="39369" h="5714">
                  <a:moveTo>
                    <a:pt x="37695" y="0"/>
                  </a:moveTo>
                  <a:lnTo>
                    <a:pt x="0" y="5351"/>
                  </a:lnTo>
                  <a:lnTo>
                    <a:pt x="38858" y="5351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5" name="object 1195" descr=""/>
            <p:cNvSpPr/>
            <p:nvPr/>
          </p:nvSpPr>
          <p:spPr>
            <a:xfrm>
              <a:off x="1714663" y="463790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5584"/>
                  </a:moveTo>
                  <a:lnTo>
                    <a:pt x="39323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6" name="object 1196" descr=""/>
            <p:cNvSpPr/>
            <p:nvPr/>
          </p:nvSpPr>
          <p:spPr>
            <a:xfrm>
              <a:off x="1714664" y="463790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0"/>
                  </a:moveTo>
                  <a:lnTo>
                    <a:pt x="38858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69" h="5714">
                  <a:moveTo>
                    <a:pt x="38858" y="0"/>
                  </a:moveTo>
                  <a:lnTo>
                    <a:pt x="0" y="5584"/>
                  </a:lnTo>
                  <a:lnTo>
                    <a:pt x="39323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7" name="object 1197" descr=""/>
            <p:cNvSpPr/>
            <p:nvPr/>
          </p:nvSpPr>
          <p:spPr>
            <a:xfrm>
              <a:off x="1675339" y="464348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465" y="5584"/>
                  </a:moveTo>
                  <a:lnTo>
                    <a:pt x="39323" y="5584"/>
                  </a:lnTo>
                  <a:lnTo>
                    <a:pt x="39323" y="0"/>
                  </a:lnTo>
                  <a:lnTo>
                    <a:pt x="465" y="5584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465" y="5584"/>
                  </a:lnTo>
                  <a:lnTo>
                    <a:pt x="393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8" name="object 1198" descr=""/>
            <p:cNvSpPr/>
            <p:nvPr/>
          </p:nvSpPr>
          <p:spPr>
            <a:xfrm>
              <a:off x="1675340" y="464348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0"/>
                  </a:moveTo>
                  <a:lnTo>
                    <a:pt x="39323" y="0"/>
                  </a:lnTo>
                  <a:lnTo>
                    <a:pt x="465" y="5584"/>
                  </a:lnTo>
                  <a:lnTo>
                    <a:pt x="0" y="0"/>
                  </a:lnTo>
                  <a:close/>
                </a:path>
                <a:path w="39369" h="5714">
                  <a:moveTo>
                    <a:pt x="39323" y="0"/>
                  </a:moveTo>
                  <a:lnTo>
                    <a:pt x="465" y="5584"/>
                  </a:lnTo>
                  <a:lnTo>
                    <a:pt x="39323" y="5584"/>
                  </a:lnTo>
                  <a:lnTo>
                    <a:pt x="3932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9" name="object 1199" descr=""/>
            <p:cNvSpPr/>
            <p:nvPr/>
          </p:nvSpPr>
          <p:spPr>
            <a:xfrm>
              <a:off x="1675805" y="464907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1163" y="5584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1163" y="5584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1163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0" name="object 1200" descr=""/>
            <p:cNvSpPr/>
            <p:nvPr/>
          </p:nvSpPr>
          <p:spPr>
            <a:xfrm>
              <a:off x="1675805" y="464907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0"/>
                  </a:moveTo>
                  <a:lnTo>
                    <a:pt x="38858" y="0"/>
                  </a:lnTo>
                  <a:lnTo>
                    <a:pt x="1163" y="5584"/>
                  </a:lnTo>
                  <a:lnTo>
                    <a:pt x="0" y="0"/>
                  </a:lnTo>
                  <a:close/>
                </a:path>
                <a:path w="39369" h="5714">
                  <a:moveTo>
                    <a:pt x="38858" y="0"/>
                  </a:moveTo>
                  <a:lnTo>
                    <a:pt x="1163" y="5584"/>
                  </a:lnTo>
                  <a:lnTo>
                    <a:pt x="38858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1" name="object 1201" descr=""/>
            <p:cNvSpPr/>
            <p:nvPr/>
          </p:nvSpPr>
          <p:spPr>
            <a:xfrm>
              <a:off x="1676968" y="4654656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1861" y="5119"/>
                  </a:moveTo>
                  <a:lnTo>
                    <a:pt x="37695" y="5119"/>
                  </a:lnTo>
                  <a:lnTo>
                    <a:pt x="37695" y="0"/>
                  </a:lnTo>
                  <a:lnTo>
                    <a:pt x="1861" y="5119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1861" y="5119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2" name="object 1202" descr=""/>
            <p:cNvSpPr/>
            <p:nvPr/>
          </p:nvSpPr>
          <p:spPr>
            <a:xfrm>
              <a:off x="1676968" y="4654656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0"/>
                  </a:moveTo>
                  <a:lnTo>
                    <a:pt x="37695" y="0"/>
                  </a:lnTo>
                  <a:lnTo>
                    <a:pt x="1861" y="5119"/>
                  </a:lnTo>
                  <a:lnTo>
                    <a:pt x="0" y="0"/>
                  </a:lnTo>
                  <a:close/>
                </a:path>
                <a:path w="38100" h="5714">
                  <a:moveTo>
                    <a:pt x="37695" y="0"/>
                  </a:moveTo>
                  <a:lnTo>
                    <a:pt x="1861" y="5119"/>
                  </a:lnTo>
                  <a:lnTo>
                    <a:pt x="37695" y="5119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3" name="object 1203" descr=""/>
            <p:cNvSpPr/>
            <p:nvPr/>
          </p:nvSpPr>
          <p:spPr>
            <a:xfrm>
              <a:off x="1678830" y="4659775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2792" y="4886"/>
                  </a:moveTo>
                  <a:lnTo>
                    <a:pt x="35833" y="4886"/>
                  </a:lnTo>
                  <a:lnTo>
                    <a:pt x="35833" y="0"/>
                  </a:lnTo>
                  <a:lnTo>
                    <a:pt x="2792" y="4886"/>
                  </a:lnTo>
                  <a:close/>
                </a:path>
                <a:path w="36194" h="5079">
                  <a:moveTo>
                    <a:pt x="0" y="0"/>
                  </a:moveTo>
                  <a:lnTo>
                    <a:pt x="2792" y="4886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4" name="object 1204" descr=""/>
            <p:cNvSpPr/>
            <p:nvPr/>
          </p:nvSpPr>
          <p:spPr>
            <a:xfrm>
              <a:off x="1678830" y="4659775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0"/>
                  </a:moveTo>
                  <a:lnTo>
                    <a:pt x="35833" y="0"/>
                  </a:lnTo>
                  <a:lnTo>
                    <a:pt x="2792" y="4886"/>
                  </a:lnTo>
                  <a:lnTo>
                    <a:pt x="0" y="0"/>
                  </a:lnTo>
                  <a:close/>
                </a:path>
                <a:path w="36194" h="5079">
                  <a:moveTo>
                    <a:pt x="35833" y="0"/>
                  </a:moveTo>
                  <a:lnTo>
                    <a:pt x="2792" y="4886"/>
                  </a:lnTo>
                  <a:lnTo>
                    <a:pt x="35833" y="4886"/>
                  </a:lnTo>
                  <a:lnTo>
                    <a:pt x="3583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5" name="object 1205" descr=""/>
            <p:cNvSpPr/>
            <p:nvPr/>
          </p:nvSpPr>
          <p:spPr>
            <a:xfrm>
              <a:off x="1681622" y="4664661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5" h="5079">
                  <a:moveTo>
                    <a:pt x="3257" y="4653"/>
                  </a:moveTo>
                  <a:lnTo>
                    <a:pt x="33041" y="4653"/>
                  </a:lnTo>
                  <a:lnTo>
                    <a:pt x="33041" y="0"/>
                  </a:lnTo>
                  <a:lnTo>
                    <a:pt x="3257" y="4653"/>
                  </a:lnTo>
                  <a:close/>
                </a:path>
                <a:path w="33655" h="5079">
                  <a:moveTo>
                    <a:pt x="0" y="0"/>
                  </a:moveTo>
                  <a:lnTo>
                    <a:pt x="3257" y="4653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6" name="object 1206" descr=""/>
            <p:cNvSpPr/>
            <p:nvPr/>
          </p:nvSpPr>
          <p:spPr>
            <a:xfrm>
              <a:off x="1681622" y="4664662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5" h="5079">
                  <a:moveTo>
                    <a:pt x="0" y="0"/>
                  </a:moveTo>
                  <a:lnTo>
                    <a:pt x="33041" y="0"/>
                  </a:lnTo>
                  <a:lnTo>
                    <a:pt x="3257" y="4653"/>
                  </a:lnTo>
                  <a:lnTo>
                    <a:pt x="0" y="0"/>
                  </a:lnTo>
                  <a:close/>
                </a:path>
                <a:path w="33655" h="5079">
                  <a:moveTo>
                    <a:pt x="33041" y="0"/>
                  </a:moveTo>
                  <a:lnTo>
                    <a:pt x="3257" y="4653"/>
                  </a:lnTo>
                  <a:lnTo>
                    <a:pt x="33041" y="4653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7" name="object 1207" descr=""/>
            <p:cNvSpPr/>
            <p:nvPr/>
          </p:nvSpPr>
          <p:spPr>
            <a:xfrm>
              <a:off x="1684879" y="4669315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3955" y="3955"/>
                  </a:moveTo>
                  <a:lnTo>
                    <a:pt x="29783" y="3955"/>
                  </a:lnTo>
                  <a:lnTo>
                    <a:pt x="29783" y="0"/>
                  </a:lnTo>
                  <a:lnTo>
                    <a:pt x="3955" y="3955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3955" y="3955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8" name="object 1208" descr=""/>
            <p:cNvSpPr/>
            <p:nvPr/>
          </p:nvSpPr>
          <p:spPr>
            <a:xfrm>
              <a:off x="1684880" y="4669315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0"/>
                  </a:moveTo>
                  <a:lnTo>
                    <a:pt x="29783" y="0"/>
                  </a:lnTo>
                  <a:lnTo>
                    <a:pt x="3955" y="3955"/>
                  </a:lnTo>
                  <a:lnTo>
                    <a:pt x="0" y="0"/>
                  </a:lnTo>
                  <a:close/>
                </a:path>
                <a:path w="29844" h="4445">
                  <a:moveTo>
                    <a:pt x="29783" y="0"/>
                  </a:moveTo>
                  <a:lnTo>
                    <a:pt x="3955" y="3955"/>
                  </a:lnTo>
                  <a:lnTo>
                    <a:pt x="29783" y="3955"/>
                  </a:lnTo>
                  <a:lnTo>
                    <a:pt x="2978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9" name="object 1209" descr=""/>
            <p:cNvSpPr/>
            <p:nvPr/>
          </p:nvSpPr>
          <p:spPr>
            <a:xfrm>
              <a:off x="1688835" y="4673271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10">
                  <a:moveTo>
                    <a:pt x="4653" y="3257"/>
                  </a:moveTo>
                  <a:lnTo>
                    <a:pt x="25828" y="3257"/>
                  </a:lnTo>
                  <a:lnTo>
                    <a:pt x="25828" y="0"/>
                  </a:lnTo>
                  <a:lnTo>
                    <a:pt x="4653" y="3257"/>
                  </a:lnTo>
                  <a:close/>
                </a:path>
                <a:path w="26035" h="3810">
                  <a:moveTo>
                    <a:pt x="0" y="0"/>
                  </a:moveTo>
                  <a:lnTo>
                    <a:pt x="4653" y="3257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0" name="object 1210" descr=""/>
            <p:cNvSpPr/>
            <p:nvPr/>
          </p:nvSpPr>
          <p:spPr>
            <a:xfrm>
              <a:off x="1688835" y="4673271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10">
                  <a:moveTo>
                    <a:pt x="0" y="0"/>
                  </a:moveTo>
                  <a:lnTo>
                    <a:pt x="25828" y="0"/>
                  </a:lnTo>
                  <a:lnTo>
                    <a:pt x="4653" y="3257"/>
                  </a:lnTo>
                  <a:lnTo>
                    <a:pt x="0" y="0"/>
                  </a:lnTo>
                  <a:close/>
                </a:path>
                <a:path w="26035" h="3810">
                  <a:moveTo>
                    <a:pt x="25828" y="0"/>
                  </a:moveTo>
                  <a:lnTo>
                    <a:pt x="4653" y="3257"/>
                  </a:lnTo>
                  <a:lnTo>
                    <a:pt x="25828" y="3257"/>
                  </a:lnTo>
                  <a:lnTo>
                    <a:pt x="2582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1" name="object 1211" descr=""/>
            <p:cNvSpPr/>
            <p:nvPr/>
          </p:nvSpPr>
          <p:spPr>
            <a:xfrm>
              <a:off x="1693489" y="4676528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4886" y="2792"/>
                  </a:moveTo>
                  <a:lnTo>
                    <a:pt x="21174" y="2792"/>
                  </a:lnTo>
                  <a:lnTo>
                    <a:pt x="21174" y="0"/>
                  </a:lnTo>
                  <a:lnTo>
                    <a:pt x="4886" y="2792"/>
                  </a:lnTo>
                  <a:close/>
                </a:path>
                <a:path w="21589" h="3175">
                  <a:moveTo>
                    <a:pt x="0" y="0"/>
                  </a:moveTo>
                  <a:lnTo>
                    <a:pt x="4886" y="2792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2" name="object 1212" descr=""/>
            <p:cNvSpPr/>
            <p:nvPr/>
          </p:nvSpPr>
          <p:spPr>
            <a:xfrm>
              <a:off x="1693489" y="4676529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0" y="0"/>
                  </a:moveTo>
                  <a:lnTo>
                    <a:pt x="21174" y="0"/>
                  </a:lnTo>
                  <a:lnTo>
                    <a:pt x="4886" y="2792"/>
                  </a:lnTo>
                  <a:lnTo>
                    <a:pt x="0" y="0"/>
                  </a:lnTo>
                  <a:close/>
                </a:path>
                <a:path w="21589" h="3175">
                  <a:moveTo>
                    <a:pt x="21174" y="0"/>
                  </a:moveTo>
                  <a:lnTo>
                    <a:pt x="4886" y="2792"/>
                  </a:lnTo>
                  <a:lnTo>
                    <a:pt x="21174" y="2792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3" name="object 1213" descr=""/>
            <p:cNvSpPr/>
            <p:nvPr/>
          </p:nvSpPr>
          <p:spPr>
            <a:xfrm>
              <a:off x="1698375" y="4679321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10" h="1904">
                  <a:moveTo>
                    <a:pt x="5119" y="1861"/>
                  </a:moveTo>
                  <a:lnTo>
                    <a:pt x="16288" y="1861"/>
                  </a:lnTo>
                  <a:lnTo>
                    <a:pt x="16288" y="0"/>
                  </a:lnTo>
                  <a:lnTo>
                    <a:pt x="5119" y="1861"/>
                  </a:lnTo>
                  <a:close/>
                </a:path>
                <a:path w="16510" h="1904">
                  <a:moveTo>
                    <a:pt x="0" y="0"/>
                  </a:moveTo>
                  <a:lnTo>
                    <a:pt x="5119" y="1861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4" name="object 1214" descr=""/>
            <p:cNvSpPr/>
            <p:nvPr/>
          </p:nvSpPr>
          <p:spPr>
            <a:xfrm>
              <a:off x="1698376" y="4679321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10" h="1904">
                  <a:moveTo>
                    <a:pt x="0" y="0"/>
                  </a:moveTo>
                  <a:lnTo>
                    <a:pt x="16288" y="0"/>
                  </a:lnTo>
                  <a:lnTo>
                    <a:pt x="5119" y="1861"/>
                  </a:lnTo>
                  <a:lnTo>
                    <a:pt x="0" y="0"/>
                  </a:lnTo>
                  <a:close/>
                </a:path>
                <a:path w="16510" h="1904">
                  <a:moveTo>
                    <a:pt x="16288" y="0"/>
                  </a:moveTo>
                  <a:lnTo>
                    <a:pt x="5119" y="1861"/>
                  </a:lnTo>
                  <a:lnTo>
                    <a:pt x="16288" y="1861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5" name="object 1215" descr=""/>
            <p:cNvSpPr/>
            <p:nvPr/>
          </p:nvSpPr>
          <p:spPr>
            <a:xfrm>
              <a:off x="1709079" y="4681182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4">
                  <a:moveTo>
                    <a:pt x="0" y="1163"/>
                  </a:moveTo>
                  <a:lnTo>
                    <a:pt x="5584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4" h="1904">
                  <a:moveTo>
                    <a:pt x="0" y="1163"/>
                  </a:moveTo>
                  <a:lnTo>
                    <a:pt x="5584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6" name="object 1216" descr=""/>
            <p:cNvSpPr/>
            <p:nvPr/>
          </p:nvSpPr>
          <p:spPr>
            <a:xfrm>
              <a:off x="1709079" y="4681182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4">
                  <a:moveTo>
                    <a:pt x="5584" y="0"/>
                  </a:moveTo>
                  <a:lnTo>
                    <a:pt x="5584" y="1163"/>
                  </a:lnTo>
                  <a:lnTo>
                    <a:pt x="0" y="1163"/>
                  </a:lnTo>
                  <a:lnTo>
                    <a:pt x="5584" y="0"/>
                  </a:lnTo>
                  <a:close/>
                </a:path>
                <a:path w="5714" h="1904">
                  <a:moveTo>
                    <a:pt x="5584" y="1163"/>
                  </a:moveTo>
                  <a:lnTo>
                    <a:pt x="0" y="1163"/>
                  </a:lnTo>
                  <a:lnTo>
                    <a:pt x="5584" y="1628"/>
                  </a:lnTo>
                  <a:lnTo>
                    <a:pt x="5584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7" name="object 1217" descr=""/>
            <p:cNvSpPr/>
            <p:nvPr/>
          </p:nvSpPr>
          <p:spPr>
            <a:xfrm>
              <a:off x="1703495" y="4681182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0"/>
                  </a:moveTo>
                  <a:lnTo>
                    <a:pt x="5584" y="1163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8" name="object 1218" descr=""/>
            <p:cNvSpPr/>
            <p:nvPr/>
          </p:nvSpPr>
          <p:spPr>
            <a:xfrm>
              <a:off x="1703495" y="4681182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11168" y="0"/>
                  </a:moveTo>
                  <a:lnTo>
                    <a:pt x="0" y="0"/>
                  </a:lnTo>
                  <a:lnTo>
                    <a:pt x="5584" y="1163"/>
                  </a:lnTo>
                  <a:lnTo>
                    <a:pt x="1116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9" name="object 1219" descr=""/>
            <p:cNvSpPr/>
            <p:nvPr/>
          </p:nvSpPr>
          <p:spPr>
            <a:xfrm>
              <a:off x="1675340" y="4604163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0" y="39207"/>
                  </a:moveTo>
                  <a:lnTo>
                    <a:pt x="3081" y="54469"/>
                  </a:lnTo>
                  <a:lnTo>
                    <a:pt x="11483" y="66931"/>
                  </a:lnTo>
                  <a:lnTo>
                    <a:pt x="23946" y="75334"/>
                  </a:lnTo>
                  <a:lnTo>
                    <a:pt x="39207" y="78415"/>
                  </a:lnTo>
                  <a:lnTo>
                    <a:pt x="54469" y="75334"/>
                  </a:lnTo>
                  <a:lnTo>
                    <a:pt x="66931" y="66931"/>
                  </a:lnTo>
                  <a:lnTo>
                    <a:pt x="75334" y="54469"/>
                  </a:lnTo>
                  <a:lnTo>
                    <a:pt x="78415" y="39207"/>
                  </a:lnTo>
                  <a:lnTo>
                    <a:pt x="75334" y="23946"/>
                  </a:lnTo>
                  <a:lnTo>
                    <a:pt x="66931" y="11483"/>
                  </a:lnTo>
                  <a:lnTo>
                    <a:pt x="54469" y="3081"/>
                  </a:lnTo>
                  <a:lnTo>
                    <a:pt x="39207" y="0"/>
                  </a:lnTo>
                  <a:lnTo>
                    <a:pt x="23946" y="3081"/>
                  </a:lnTo>
                  <a:lnTo>
                    <a:pt x="11483" y="11483"/>
                  </a:lnTo>
                  <a:lnTo>
                    <a:pt x="3081" y="23946"/>
                  </a:lnTo>
                  <a:lnTo>
                    <a:pt x="0" y="39207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0" name="object 1220" descr=""/>
            <p:cNvSpPr/>
            <p:nvPr/>
          </p:nvSpPr>
          <p:spPr>
            <a:xfrm>
              <a:off x="1675340" y="4604163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39323" y="78647"/>
                  </a:moveTo>
                  <a:lnTo>
                    <a:pt x="39323" y="0"/>
                  </a:lnTo>
                </a:path>
                <a:path w="78739" h="78739">
                  <a:moveTo>
                    <a:pt x="0" y="39323"/>
                  </a:moveTo>
                  <a:lnTo>
                    <a:pt x="78647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21" name="object 1221" descr=""/>
          <p:cNvSpPr txBox="1"/>
          <p:nvPr/>
        </p:nvSpPr>
        <p:spPr>
          <a:xfrm>
            <a:off x="1766418" y="4540433"/>
            <a:ext cx="24066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+12-</a:t>
            </a:r>
            <a:r>
              <a:rPr dirty="0" sz="550" spc="-25">
                <a:latin typeface="Arial"/>
                <a:cs typeface="Arial"/>
              </a:rPr>
              <a:t>2"</a:t>
            </a:r>
            <a:endParaRPr sz="550">
              <a:latin typeface="Arial"/>
              <a:cs typeface="Arial"/>
            </a:endParaRPr>
          </a:p>
        </p:txBody>
      </p:sp>
      <p:sp>
        <p:nvSpPr>
          <p:cNvPr id="1222" name="object 1222" descr=""/>
          <p:cNvSpPr txBox="1"/>
          <p:nvPr/>
        </p:nvSpPr>
        <p:spPr>
          <a:xfrm>
            <a:off x="1768745" y="4628389"/>
            <a:ext cx="39941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10">
                <a:latin typeface="Arial"/>
                <a:cs typeface="Arial"/>
              </a:rPr>
              <a:t>T.O.RIDGE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223" name="object 1223" descr=""/>
          <p:cNvGrpSpPr/>
          <p:nvPr/>
        </p:nvGrpSpPr>
        <p:grpSpPr>
          <a:xfrm>
            <a:off x="1613973" y="4431614"/>
            <a:ext cx="7437120" cy="344170"/>
            <a:chOff x="1613973" y="4431614"/>
            <a:chExt cx="7437120" cy="344170"/>
          </a:xfrm>
        </p:grpSpPr>
        <p:sp>
          <p:nvSpPr>
            <p:cNvPr id="1224" name="object 1224" descr=""/>
            <p:cNvSpPr/>
            <p:nvPr/>
          </p:nvSpPr>
          <p:spPr>
            <a:xfrm>
              <a:off x="1714664" y="4573681"/>
              <a:ext cx="687070" cy="196215"/>
            </a:xfrm>
            <a:custGeom>
              <a:avLst/>
              <a:gdLst/>
              <a:ahLst/>
              <a:cxnLst/>
              <a:rect l="l" t="t" r="r" b="b"/>
              <a:pathLst>
                <a:path w="687069" h="196214">
                  <a:moveTo>
                    <a:pt x="0" y="139611"/>
                  </a:moveTo>
                  <a:lnTo>
                    <a:pt x="0" y="0"/>
                  </a:lnTo>
                </a:path>
                <a:path w="687069" h="196214">
                  <a:moveTo>
                    <a:pt x="686890" y="143334"/>
                  </a:moveTo>
                  <a:lnTo>
                    <a:pt x="686890" y="1956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5" name="object 1225" descr=""/>
            <p:cNvSpPr/>
            <p:nvPr/>
          </p:nvSpPr>
          <p:spPr>
            <a:xfrm>
              <a:off x="2364324" y="4741448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89">
                  <a:moveTo>
                    <a:pt x="37229" y="33972"/>
                  </a:moveTo>
                  <a:lnTo>
                    <a:pt x="74459" y="7911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30" h="34289">
                  <a:moveTo>
                    <a:pt x="0" y="7911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1872"/>
                  </a:lnTo>
                  <a:lnTo>
                    <a:pt x="0" y="7911"/>
                  </a:lnTo>
                  <a:close/>
                </a:path>
                <a:path w="74930" h="34289">
                  <a:moveTo>
                    <a:pt x="0" y="7911"/>
                  </a:moveTo>
                  <a:lnTo>
                    <a:pt x="37229" y="21872"/>
                  </a:lnTo>
                  <a:lnTo>
                    <a:pt x="5584" y="0"/>
                  </a:lnTo>
                  <a:lnTo>
                    <a:pt x="0" y="7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6" name="object 1226" descr=""/>
            <p:cNvSpPr/>
            <p:nvPr/>
          </p:nvSpPr>
          <p:spPr>
            <a:xfrm>
              <a:off x="2364324" y="4741448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89">
                  <a:moveTo>
                    <a:pt x="5584" y="0"/>
                  </a:moveTo>
                  <a:lnTo>
                    <a:pt x="0" y="7911"/>
                  </a:lnTo>
                  <a:lnTo>
                    <a:pt x="37229" y="21872"/>
                  </a:lnTo>
                  <a:lnTo>
                    <a:pt x="5584" y="0"/>
                  </a:lnTo>
                  <a:close/>
                </a:path>
                <a:path w="74930" h="34289">
                  <a:moveTo>
                    <a:pt x="0" y="7911"/>
                  </a:moveTo>
                  <a:lnTo>
                    <a:pt x="37229" y="21872"/>
                  </a:lnTo>
                  <a:lnTo>
                    <a:pt x="37229" y="33972"/>
                  </a:lnTo>
                  <a:lnTo>
                    <a:pt x="0" y="7911"/>
                  </a:lnTo>
                  <a:close/>
                </a:path>
                <a:path w="74930" h="34289">
                  <a:moveTo>
                    <a:pt x="37229" y="21872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1872"/>
                  </a:lnTo>
                  <a:close/>
                </a:path>
                <a:path w="74930" h="34289">
                  <a:moveTo>
                    <a:pt x="37229" y="33972"/>
                  </a:moveTo>
                  <a:lnTo>
                    <a:pt x="68875" y="0"/>
                  </a:lnTo>
                  <a:lnTo>
                    <a:pt x="74459" y="7911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7" name="object 1227" descr=""/>
            <p:cNvSpPr/>
            <p:nvPr/>
          </p:nvSpPr>
          <p:spPr>
            <a:xfrm>
              <a:off x="1614608" y="4643487"/>
              <a:ext cx="787400" cy="73660"/>
            </a:xfrm>
            <a:custGeom>
              <a:avLst/>
              <a:gdLst/>
              <a:ahLst/>
              <a:cxnLst/>
              <a:rect l="l" t="t" r="r" b="b"/>
              <a:pathLst>
                <a:path w="787400" h="73660">
                  <a:moveTo>
                    <a:pt x="786945" y="73528"/>
                  </a:moveTo>
                  <a:lnTo>
                    <a:pt x="786945" y="0"/>
                  </a:lnTo>
                  <a:lnTo>
                    <a:pt x="498181" y="0"/>
                  </a:lnTo>
                </a:path>
                <a:path w="787400" h="73660">
                  <a:moveTo>
                    <a:pt x="428375" y="0"/>
                  </a:moveTo>
                  <a:lnTo>
                    <a:pt x="358569" y="0"/>
                  </a:lnTo>
                </a:path>
                <a:path w="787400" h="73660">
                  <a:moveTo>
                    <a:pt x="2887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8" name="object 1228" descr=""/>
            <p:cNvSpPr/>
            <p:nvPr/>
          </p:nvSpPr>
          <p:spPr>
            <a:xfrm>
              <a:off x="8908860" y="4433837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29" name="object 1229" descr=""/>
          <p:cNvSpPr txBox="1"/>
          <p:nvPr/>
        </p:nvSpPr>
        <p:spPr>
          <a:xfrm>
            <a:off x="8946188" y="4442007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230" name="object 1230" descr=""/>
          <p:cNvGrpSpPr/>
          <p:nvPr/>
        </p:nvGrpSpPr>
        <p:grpSpPr>
          <a:xfrm>
            <a:off x="8632533" y="4431614"/>
            <a:ext cx="383540" cy="601980"/>
            <a:chOff x="8632533" y="4431614"/>
            <a:chExt cx="383540" cy="601980"/>
          </a:xfrm>
        </p:grpSpPr>
        <p:sp>
          <p:nvSpPr>
            <p:cNvPr id="1231" name="object 1231" descr=""/>
            <p:cNvSpPr/>
            <p:nvPr/>
          </p:nvSpPr>
          <p:spPr>
            <a:xfrm>
              <a:off x="8978666" y="4975065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2" name="object 1232" descr=""/>
            <p:cNvSpPr/>
            <p:nvPr/>
          </p:nvSpPr>
          <p:spPr>
            <a:xfrm>
              <a:off x="8941203" y="4999264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37462" y="33972"/>
                  </a:moveTo>
                  <a:lnTo>
                    <a:pt x="74692" y="8144"/>
                  </a:lnTo>
                  <a:lnTo>
                    <a:pt x="69107" y="0"/>
                  </a:lnTo>
                  <a:lnTo>
                    <a:pt x="37462" y="33972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2105"/>
                  </a:lnTo>
                  <a:lnTo>
                    <a:pt x="0" y="8144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462" y="22105"/>
                  </a:lnTo>
                  <a:lnTo>
                    <a:pt x="5817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3" name="object 1233" descr=""/>
            <p:cNvSpPr/>
            <p:nvPr/>
          </p:nvSpPr>
          <p:spPr>
            <a:xfrm>
              <a:off x="8941203" y="4999265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5817" y="0"/>
                  </a:moveTo>
                  <a:lnTo>
                    <a:pt x="0" y="8144"/>
                  </a:lnTo>
                  <a:lnTo>
                    <a:pt x="37462" y="22105"/>
                  </a:lnTo>
                  <a:lnTo>
                    <a:pt x="5817" y="0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462" y="22105"/>
                  </a:lnTo>
                  <a:lnTo>
                    <a:pt x="37462" y="33972"/>
                  </a:lnTo>
                  <a:lnTo>
                    <a:pt x="0" y="8144"/>
                  </a:lnTo>
                  <a:close/>
                </a:path>
                <a:path w="74929" h="34289">
                  <a:moveTo>
                    <a:pt x="37462" y="22105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2105"/>
                  </a:lnTo>
                  <a:close/>
                </a:path>
                <a:path w="74929" h="34289">
                  <a:moveTo>
                    <a:pt x="37462" y="33972"/>
                  </a:moveTo>
                  <a:lnTo>
                    <a:pt x="69107" y="0"/>
                  </a:lnTo>
                  <a:lnTo>
                    <a:pt x="74692" y="8144"/>
                  </a:lnTo>
                  <a:lnTo>
                    <a:pt x="37462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4" name="object 1234" descr=""/>
            <p:cNvSpPr/>
            <p:nvPr/>
          </p:nvSpPr>
          <p:spPr>
            <a:xfrm>
              <a:off x="8978666" y="4573449"/>
              <a:ext cx="0" cy="401955"/>
            </a:xfrm>
            <a:custGeom>
              <a:avLst/>
              <a:gdLst/>
              <a:ahLst/>
              <a:cxnLst/>
              <a:rect l="l" t="t" r="r" b="b"/>
              <a:pathLst>
                <a:path w="0" h="401954">
                  <a:moveTo>
                    <a:pt x="0" y="401616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5" name="object 1235" descr=""/>
            <p:cNvSpPr/>
            <p:nvPr/>
          </p:nvSpPr>
          <p:spPr>
            <a:xfrm>
              <a:off x="8634756" y="4433837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36" name="object 1236" descr=""/>
          <p:cNvSpPr txBox="1"/>
          <p:nvPr/>
        </p:nvSpPr>
        <p:spPr>
          <a:xfrm>
            <a:off x="8672083" y="4442007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2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237" name="object 1237" descr=""/>
          <p:cNvGrpSpPr/>
          <p:nvPr/>
        </p:nvGrpSpPr>
        <p:grpSpPr>
          <a:xfrm>
            <a:off x="8391238" y="4431614"/>
            <a:ext cx="351155" cy="384175"/>
            <a:chOff x="8391238" y="4431614"/>
            <a:chExt cx="351155" cy="384175"/>
          </a:xfrm>
        </p:grpSpPr>
        <p:sp>
          <p:nvSpPr>
            <p:cNvPr id="1238" name="object 1238" descr=""/>
            <p:cNvSpPr/>
            <p:nvPr/>
          </p:nvSpPr>
          <p:spPr>
            <a:xfrm>
              <a:off x="8704562" y="4757038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9" name="object 1239" descr=""/>
            <p:cNvSpPr/>
            <p:nvPr/>
          </p:nvSpPr>
          <p:spPr>
            <a:xfrm>
              <a:off x="8667099" y="4781470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37462" y="33972"/>
                  </a:moveTo>
                  <a:lnTo>
                    <a:pt x="74692" y="7911"/>
                  </a:lnTo>
                  <a:lnTo>
                    <a:pt x="69107" y="0"/>
                  </a:lnTo>
                  <a:lnTo>
                    <a:pt x="37462" y="33972"/>
                  </a:lnTo>
                  <a:close/>
                </a:path>
                <a:path w="74929" h="34289">
                  <a:moveTo>
                    <a:pt x="0" y="7911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2105"/>
                  </a:lnTo>
                  <a:lnTo>
                    <a:pt x="0" y="7911"/>
                  </a:lnTo>
                  <a:close/>
                </a:path>
                <a:path w="74929" h="34289">
                  <a:moveTo>
                    <a:pt x="0" y="7911"/>
                  </a:moveTo>
                  <a:lnTo>
                    <a:pt x="37462" y="22105"/>
                  </a:lnTo>
                  <a:lnTo>
                    <a:pt x="5817" y="0"/>
                  </a:lnTo>
                  <a:lnTo>
                    <a:pt x="0" y="7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0" name="object 1240" descr=""/>
            <p:cNvSpPr/>
            <p:nvPr/>
          </p:nvSpPr>
          <p:spPr>
            <a:xfrm>
              <a:off x="8667099" y="4781470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5817" y="0"/>
                  </a:moveTo>
                  <a:lnTo>
                    <a:pt x="0" y="7911"/>
                  </a:lnTo>
                  <a:lnTo>
                    <a:pt x="37462" y="22105"/>
                  </a:lnTo>
                  <a:lnTo>
                    <a:pt x="5817" y="0"/>
                  </a:lnTo>
                  <a:close/>
                </a:path>
                <a:path w="74929" h="34289">
                  <a:moveTo>
                    <a:pt x="0" y="7911"/>
                  </a:moveTo>
                  <a:lnTo>
                    <a:pt x="37462" y="22105"/>
                  </a:lnTo>
                  <a:lnTo>
                    <a:pt x="37462" y="33972"/>
                  </a:lnTo>
                  <a:lnTo>
                    <a:pt x="0" y="7911"/>
                  </a:lnTo>
                  <a:close/>
                </a:path>
                <a:path w="74929" h="34289">
                  <a:moveTo>
                    <a:pt x="37462" y="22105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2105"/>
                  </a:lnTo>
                  <a:close/>
                </a:path>
                <a:path w="74929" h="34289">
                  <a:moveTo>
                    <a:pt x="37462" y="33972"/>
                  </a:moveTo>
                  <a:lnTo>
                    <a:pt x="69107" y="0"/>
                  </a:lnTo>
                  <a:lnTo>
                    <a:pt x="74692" y="7911"/>
                  </a:lnTo>
                  <a:lnTo>
                    <a:pt x="37462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1" name="object 1241" descr=""/>
            <p:cNvSpPr/>
            <p:nvPr/>
          </p:nvSpPr>
          <p:spPr>
            <a:xfrm>
              <a:off x="8704562" y="4573449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3589"/>
                  </a:moveTo>
                  <a:lnTo>
                    <a:pt x="0" y="50492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2" name="object 1242" descr=""/>
            <p:cNvSpPr/>
            <p:nvPr/>
          </p:nvSpPr>
          <p:spPr>
            <a:xfrm>
              <a:off x="8393460" y="4433837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43" name="object 1243" descr=""/>
          <p:cNvSpPr txBox="1"/>
          <p:nvPr/>
        </p:nvSpPr>
        <p:spPr>
          <a:xfrm>
            <a:off x="8430788" y="4442007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244" name="object 1244" descr=""/>
          <p:cNvGrpSpPr/>
          <p:nvPr/>
        </p:nvGrpSpPr>
        <p:grpSpPr>
          <a:xfrm>
            <a:off x="7962396" y="4431614"/>
            <a:ext cx="538480" cy="419734"/>
            <a:chOff x="7962396" y="4431614"/>
            <a:chExt cx="538480" cy="419734"/>
          </a:xfrm>
        </p:grpSpPr>
        <p:sp>
          <p:nvSpPr>
            <p:cNvPr id="1245" name="object 1245" descr=""/>
            <p:cNvSpPr/>
            <p:nvPr/>
          </p:nvSpPr>
          <p:spPr>
            <a:xfrm>
              <a:off x="8463266" y="4792872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6" name="object 1246" descr=""/>
            <p:cNvSpPr/>
            <p:nvPr/>
          </p:nvSpPr>
          <p:spPr>
            <a:xfrm>
              <a:off x="8426036" y="4817304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37229" y="33972"/>
                  </a:moveTo>
                  <a:lnTo>
                    <a:pt x="74459" y="7911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29" h="34289">
                  <a:moveTo>
                    <a:pt x="0" y="7911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1872"/>
                  </a:lnTo>
                  <a:lnTo>
                    <a:pt x="0" y="7911"/>
                  </a:lnTo>
                  <a:close/>
                </a:path>
                <a:path w="74929" h="34289">
                  <a:moveTo>
                    <a:pt x="0" y="7911"/>
                  </a:moveTo>
                  <a:lnTo>
                    <a:pt x="37229" y="21872"/>
                  </a:lnTo>
                  <a:lnTo>
                    <a:pt x="5584" y="0"/>
                  </a:lnTo>
                  <a:lnTo>
                    <a:pt x="0" y="7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7" name="object 1247" descr=""/>
            <p:cNvSpPr/>
            <p:nvPr/>
          </p:nvSpPr>
          <p:spPr>
            <a:xfrm>
              <a:off x="8426036" y="4817304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5584" y="0"/>
                  </a:moveTo>
                  <a:lnTo>
                    <a:pt x="0" y="7911"/>
                  </a:lnTo>
                  <a:lnTo>
                    <a:pt x="37229" y="21872"/>
                  </a:lnTo>
                  <a:lnTo>
                    <a:pt x="5584" y="0"/>
                  </a:lnTo>
                  <a:close/>
                </a:path>
                <a:path w="74929" h="34289">
                  <a:moveTo>
                    <a:pt x="0" y="7911"/>
                  </a:moveTo>
                  <a:lnTo>
                    <a:pt x="37229" y="21872"/>
                  </a:lnTo>
                  <a:lnTo>
                    <a:pt x="37229" y="33972"/>
                  </a:lnTo>
                  <a:lnTo>
                    <a:pt x="0" y="7911"/>
                  </a:lnTo>
                  <a:close/>
                </a:path>
                <a:path w="74929" h="34289">
                  <a:moveTo>
                    <a:pt x="37229" y="21872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1872"/>
                  </a:lnTo>
                  <a:close/>
                </a:path>
                <a:path w="74929" h="34289">
                  <a:moveTo>
                    <a:pt x="37229" y="33972"/>
                  </a:moveTo>
                  <a:lnTo>
                    <a:pt x="68875" y="0"/>
                  </a:lnTo>
                  <a:lnTo>
                    <a:pt x="74459" y="7911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8" name="object 1248" descr=""/>
            <p:cNvSpPr/>
            <p:nvPr/>
          </p:nvSpPr>
          <p:spPr>
            <a:xfrm>
              <a:off x="8463266" y="4573449"/>
              <a:ext cx="0" cy="219710"/>
            </a:xfrm>
            <a:custGeom>
              <a:avLst/>
              <a:gdLst/>
              <a:ahLst/>
              <a:cxnLst/>
              <a:rect l="l" t="t" r="r" b="b"/>
              <a:pathLst>
                <a:path w="0" h="219710">
                  <a:moveTo>
                    <a:pt x="0" y="219423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9" name="object 1249" descr=""/>
            <p:cNvSpPr/>
            <p:nvPr/>
          </p:nvSpPr>
          <p:spPr>
            <a:xfrm>
              <a:off x="7964619" y="4433837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50" name="object 1250" descr=""/>
          <p:cNvSpPr txBox="1"/>
          <p:nvPr/>
        </p:nvSpPr>
        <p:spPr>
          <a:xfrm>
            <a:off x="8001947" y="4441076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5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251" name="object 1251" descr=""/>
          <p:cNvGrpSpPr/>
          <p:nvPr/>
        </p:nvGrpSpPr>
        <p:grpSpPr>
          <a:xfrm>
            <a:off x="7996963" y="4573449"/>
            <a:ext cx="74930" cy="467995"/>
            <a:chOff x="7996963" y="4573449"/>
            <a:chExt cx="74930" cy="467995"/>
          </a:xfrm>
        </p:grpSpPr>
        <p:sp>
          <p:nvSpPr>
            <p:cNvPr id="1252" name="object 1252" descr=""/>
            <p:cNvSpPr/>
            <p:nvPr/>
          </p:nvSpPr>
          <p:spPr>
            <a:xfrm>
              <a:off x="8034425" y="4982977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3" name="object 1253" descr=""/>
            <p:cNvSpPr/>
            <p:nvPr/>
          </p:nvSpPr>
          <p:spPr>
            <a:xfrm>
              <a:off x="7996963" y="5007409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37462" y="33972"/>
                  </a:moveTo>
                  <a:lnTo>
                    <a:pt x="74692" y="7911"/>
                  </a:lnTo>
                  <a:lnTo>
                    <a:pt x="69107" y="0"/>
                  </a:lnTo>
                  <a:lnTo>
                    <a:pt x="37462" y="33972"/>
                  </a:lnTo>
                  <a:close/>
                </a:path>
                <a:path w="74929" h="34289">
                  <a:moveTo>
                    <a:pt x="0" y="7911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1872"/>
                  </a:lnTo>
                  <a:lnTo>
                    <a:pt x="0" y="7911"/>
                  </a:lnTo>
                  <a:close/>
                </a:path>
                <a:path w="74929" h="34289">
                  <a:moveTo>
                    <a:pt x="0" y="7911"/>
                  </a:moveTo>
                  <a:lnTo>
                    <a:pt x="37462" y="21872"/>
                  </a:lnTo>
                  <a:lnTo>
                    <a:pt x="5817" y="0"/>
                  </a:lnTo>
                  <a:lnTo>
                    <a:pt x="0" y="7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4" name="object 1254" descr=""/>
            <p:cNvSpPr/>
            <p:nvPr/>
          </p:nvSpPr>
          <p:spPr>
            <a:xfrm>
              <a:off x="7996963" y="5007409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5817" y="0"/>
                  </a:moveTo>
                  <a:lnTo>
                    <a:pt x="0" y="7911"/>
                  </a:lnTo>
                  <a:lnTo>
                    <a:pt x="37462" y="21872"/>
                  </a:lnTo>
                  <a:lnTo>
                    <a:pt x="5817" y="0"/>
                  </a:lnTo>
                  <a:close/>
                </a:path>
                <a:path w="74929" h="34289">
                  <a:moveTo>
                    <a:pt x="0" y="7911"/>
                  </a:moveTo>
                  <a:lnTo>
                    <a:pt x="37462" y="21872"/>
                  </a:lnTo>
                  <a:lnTo>
                    <a:pt x="37462" y="33972"/>
                  </a:lnTo>
                  <a:lnTo>
                    <a:pt x="0" y="7911"/>
                  </a:lnTo>
                  <a:close/>
                </a:path>
                <a:path w="74929" h="34289">
                  <a:moveTo>
                    <a:pt x="37462" y="21872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1872"/>
                  </a:lnTo>
                  <a:close/>
                </a:path>
                <a:path w="74929" h="34289">
                  <a:moveTo>
                    <a:pt x="37462" y="33972"/>
                  </a:moveTo>
                  <a:lnTo>
                    <a:pt x="69107" y="0"/>
                  </a:lnTo>
                  <a:lnTo>
                    <a:pt x="74692" y="7911"/>
                  </a:lnTo>
                  <a:lnTo>
                    <a:pt x="37462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5" name="object 1255" descr=""/>
            <p:cNvSpPr/>
            <p:nvPr/>
          </p:nvSpPr>
          <p:spPr>
            <a:xfrm>
              <a:off x="8034425" y="4573449"/>
              <a:ext cx="0" cy="409575"/>
            </a:xfrm>
            <a:custGeom>
              <a:avLst/>
              <a:gdLst/>
              <a:ahLst/>
              <a:cxnLst/>
              <a:rect l="l" t="t" r="r" b="b"/>
              <a:pathLst>
                <a:path w="0" h="409575">
                  <a:moveTo>
                    <a:pt x="0" y="409527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56" name="object 1256" descr=""/>
          <p:cNvGrpSpPr/>
          <p:nvPr/>
        </p:nvGrpSpPr>
        <p:grpSpPr>
          <a:xfrm>
            <a:off x="15005916" y="6730979"/>
            <a:ext cx="3733165" cy="445134"/>
            <a:chOff x="15005916" y="6730979"/>
            <a:chExt cx="3733165" cy="445134"/>
          </a:xfrm>
        </p:grpSpPr>
        <p:sp>
          <p:nvSpPr>
            <p:cNvPr id="1257" name="object 1257" descr=""/>
            <p:cNvSpPr/>
            <p:nvPr/>
          </p:nvSpPr>
          <p:spPr>
            <a:xfrm>
              <a:off x="15306105" y="6731614"/>
              <a:ext cx="2879725" cy="410845"/>
            </a:xfrm>
            <a:custGeom>
              <a:avLst/>
              <a:gdLst/>
              <a:ahLst/>
              <a:cxnLst/>
              <a:rect l="l" t="t" r="r" b="b"/>
              <a:pathLst>
                <a:path w="2879725" h="410845">
                  <a:moveTo>
                    <a:pt x="0" y="125185"/>
                  </a:moveTo>
                  <a:lnTo>
                    <a:pt x="0" y="61196"/>
                  </a:lnTo>
                  <a:lnTo>
                    <a:pt x="0" y="58869"/>
                  </a:lnTo>
                </a:path>
                <a:path w="2879725" h="410845">
                  <a:moveTo>
                    <a:pt x="52354" y="125185"/>
                  </a:moveTo>
                  <a:lnTo>
                    <a:pt x="52354" y="61196"/>
                  </a:lnTo>
                  <a:lnTo>
                    <a:pt x="52354" y="56542"/>
                  </a:lnTo>
                </a:path>
                <a:path w="2879725" h="410845">
                  <a:moveTo>
                    <a:pt x="104708" y="125185"/>
                  </a:moveTo>
                  <a:lnTo>
                    <a:pt x="104708" y="61196"/>
                  </a:lnTo>
                  <a:lnTo>
                    <a:pt x="104708" y="54448"/>
                  </a:lnTo>
                </a:path>
                <a:path w="2879725" h="410845">
                  <a:moveTo>
                    <a:pt x="157063" y="125185"/>
                  </a:moveTo>
                  <a:lnTo>
                    <a:pt x="157063" y="61196"/>
                  </a:lnTo>
                  <a:lnTo>
                    <a:pt x="157063" y="52354"/>
                  </a:lnTo>
                </a:path>
                <a:path w="2879725" h="410845">
                  <a:moveTo>
                    <a:pt x="209417" y="125185"/>
                  </a:moveTo>
                  <a:lnTo>
                    <a:pt x="209417" y="61196"/>
                  </a:lnTo>
                  <a:lnTo>
                    <a:pt x="209417" y="50027"/>
                  </a:lnTo>
                </a:path>
                <a:path w="2879725" h="410845">
                  <a:moveTo>
                    <a:pt x="261772" y="125185"/>
                  </a:moveTo>
                  <a:lnTo>
                    <a:pt x="261772" y="61196"/>
                  </a:lnTo>
                  <a:lnTo>
                    <a:pt x="261772" y="47933"/>
                  </a:lnTo>
                </a:path>
                <a:path w="2879725" h="410845">
                  <a:moveTo>
                    <a:pt x="314126" y="410458"/>
                  </a:moveTo>
                  <a:lnTo>
                    <a:pt x="314126" y="61196"/>
                  </a:lnTo>
                  <a:lnTo>
                    <a:pt x="314126" y="45839"/>
                  </a:lnTo>
                </a:path>
                <a:path w="2879725" h="410845">
                  <a:moveTo>
                    <a:pt x="366481" y="125185"/>
                  </a:moveTo>
                  <a:lnTo>
                    <a:pt x="366481" y="61196"/>
                  </a:lnTo>
                  <a:lnTo>
                    <a:pt x="366481" y="43512"/>
                  </a:lnTo>
                </a:path>
                <a:path w="2879725" h="410845">
                  <a:moveTo>
                    <a:pt x="418835" y="125185"/>
                  </a:moveTo>
                  <a:lnTo>
                    <a:pt x="418835" y="61196"/>
                  </a:lnTo>
                  <a:lnTo>
                    <a:pt x="418835" y="41418"/>
                  </a:lnTo>
                </a:path>
                <a:path w="2879725" h="410845">
                  <a:moveTo>
                    <a:pt x="471189" y="125185"/>
                  </a:moveTo>
                  <a:lnTo>
                    <a:pt x="471189" y="61196"/>
                  </a:lnTo>
                  <a:lnTo>
                    <a:pt x="471189" y="39091"/>
                  </a:lnTo>
                </a:path>
                <a:path w="2879725" h="410845">
                  <a:moveTo>
                    <a:pt x="523544" y="125185"/>
                  </a:moveTo>
                  <a:lnTo>
                    <a:pt x="523544" y="61196"/>
                  </a:lnTo>
                  <a:lnTo>
                    <a:pt x="523544" y="36997"/>
                  </a:lnTo>
                </a:path>
                <a:path w="2879725" h="410845">
                  <a:moveTo>
                    <a:pt x="575898" y="125185"/>
                  </a:moveTo>
                  <a:lnTo>
                    <a:pt x="575898" y="61196"/>
                  </a:lnTo>
                  <a:lnTo>
                    <a:pt x="575898" y="34902"/>
                  </a:lnTo>
                </a:path>
                <a:path w="2879725" h="410845">
                  <a:moveTo>
                    <a:pt x="628253" y="125185"/>
                  </a:moveTo>
                  <a:lnTo>
                    <a:pt x="628253" y="61196"/>
                  </a:lnTo>
                  <a:lnTo>
                    <a:pt x="628253" y="32576"/>
                  </a:lnTo>
                </a:path>
                <a:path w="2879725" h="410845">
                  <a:moveTo>
                    <a:pt x="680607" y="410458"/>
                  </a:moveTo>
                  <a:lnTo>
                    <a:pt x="680607" y="61196"/>
                  </a:lnTo>
                  <a:lnTo>
                    <a:pt x="680607" y="30481"/>
                  </a:lnTo>
                </a:path>
                <a:path w="2879725" h="410845">
                  <a:moveTo>
                    <a:pt x="732962" y="125185"/>
                  </a:moveTo>
                  <a:lnTo>
                    <a:pt x="732962" y="61196"/>
                  </a:lnTo>
                  <a:lnTo>
                    <a:pt x="732962" y="28387"/>
                  </a:lnTo>
                </a:path>
                <a:path w="2879725" h="410845">
                  <a:moveTo>
                    <a:pt x="785316" y="125185"/>
                  </a:moveTo>
                  <a:lnTo>
                    <a:pt x="785316" y="61196"/>
                  </a:lnTo>
                  <a:lnTo>
                    <a:pt x="785316" y="26060"/>
                  </a:lnTo>
                </a:path>
                <a:path w="2879725" h="410845">
                  <a:moveTo>
                    <a:pt x="837670" y="125185"/>
                  </a:moveTo>
                  <a:lnTo>
                    <a:pt x="837670" y="61196"/>
                  </a:lnTo>
                  <a:lnTo>
                    <a:pt x="837670" y="23966"/>
                  </a:lnTo>
                </a:path>
                <a:path w="2879725" h="410845">
                  <a:moveTo>
                    <a:pt x="890025" y="125185"/>
                  </a:moveTo>
                  <a:lnTo>
                    <a:pt x="890025" y="61196"/>
                  </a:lnTo>
                  <a:lnTo>
                    <a:pt x="890025" y="21639"/>
                  </a:lnTo>
                </a:path>
                <a:path w="2879725" h="410845">
                  <a:moveTo>
                    <a:pt x="942147" y="125185"/>
                  </a:moveTo>
                  <a:lnTo>
                    <a:pt x="942147" y="61196"/>
                  </a:lnTo>
                  <a:lnTo>
                    <a:pt x="942147" y="19545"/>
                  </a:lnTo>
                </a:path>
                <a:path w="2879725" h="410845">
                  <a:moveTo>
                    <a:pt x="994501" y="125185"/>
                  </a:moveTo>
                  <a:lnTo>
                    <a:pt x="994501" y="61196"/>
                  </a:lnTo>
                  <a:lnTo>
                    <a:pt x="994501" y="17451"/>
                  </a:lnTo>
                </a:path>
                <a:path w="2879725" h="410845">
                  <a:moveTo>
                    <a:pt x="1046855" y="125185"/>
                  </a:moveTo>
                  <a:lnTo>
                    <a:pt x="1046855" y="61196"/>
                  </a:lnTo>
                  <a:lnTo>
                    <a:pt x="1046855" y="15124"/>
                  </a:lnTo>
                </a:path>
                <a:path w="2879725" h="410845">
                  <a:moveTo>
                    <a:pt x="1099210" y="125185"/>
                  </a:moveTo>
                  <a:lnTo>
                    <a:pt x="1099210" y="61196"/>
                  </a:lnTo>
                  <a:lnTo>
                    <a:pt x="1099210" y="13030"/>
                  </a:lnTo>
                </a:path>
                <a:path w="2879725" h="410845">
                  <a:moveTo>
                    <a:pt x="1151564" y="125185"/>
                  </a:moveTo>
                  <a:lnTo>
                    <a:pt x="1151564" y="61196"/>
                  </a:lnTo>
                  <a:lnTo>
                    <a:pt x="1151564" y="10936"/>
                  </a:lnTo>
                </a:path>
                <a:path w="2879725" h="410845">
                  <a:moveTo>
                    <a:pt x="1203919" y="125185"/>
                  </a:moveTo>
                  <a:lnTo>
                    <a:pt x="1203919" y="61196"/>
                  </a:lnTo>
                  <a:lnTo>
                    <a:pt x="1203919" y="8609"/>
                  </a:lnTo>
                </a:path>
                <a:path w="2879725" h="410845">
                  <a:moveTo>
                    <a:pt x="1256273" y="125185"/>
                  </a:moveTo>
                  <a:lnTo>
                    <a:pt x="1256273" y="61196"/>
                  </a:lnTo>
                  <a:lnTo>
                    <a:pt x="1256273" y="6515"/>
                  </a:lnTo>
                </a:path>
                <a:path w="2879725" h="410845">
                  <a:moveTo>
                    <a:pt x="1308628" y="125185"/>
                  </a:moveTo>
                  <a:lnTo>
                    <a:pt x="1308628" y="61196"/>
                  </a:lnTo>
                  <a:lnTo>
                    <a:pt x="1308628" y="4188"/>
                  </a:lnTo>
                </a:path>
                <a:path w="2879725" h="410845">
                  <a:moveTo>
                    <a:pt x="1360982" y="410458"/>
                  </a:moveTo>
                  <a:lnTo>
                    <a:pt x="1360982" y="61196"/>
                  </a:lnTo>
                  <a:lnTo>
                    <a:pt x="1360982" y="2094"/>
                  </a:lnTo>
                </a:path>
                <a:path w="2879725" h="410845">
                  <a:moveTo>
                    <a:pt x="1413336" y="125185"/>
                  </a:moveTo>
                  <a:lnTo>
                    <a:pt x="1413336" y="61196"/>
                  </a:lnTo>
                  <a:lnTo>
                    <a:pt x="1413336" y="0"/>
                  </a:lnTo>
                </a:path>
                <a:path w="2879725" h="410845">
                  <a:moveTo>
                    <a:pt x="1465691" y="125185"/>
                  </a:moveTo>
                  <a:lnTo>
                    <a:pt x="1465691" y="61196"/>
                  </a:lnTo>
                  <a:lnTo>
                    <a:pt x="1465691" y="1396"/>
                  </a:lnTo>
                </a:path>
                <a:path w="2879725" h="410845">
                  <a:moveTo>
                    <a:pt x="1518045" y="125185"/>
                  </a:moveTo>
                  <a:lnTo>
                    <a:pt x="1518045" y="61196"/>
                  </a:lnTo>
                  <a:lnTo>
                    <a:pt x="1518045" y="3490"/>
                  </a:lnTo>
                </a:path>
                <a:path w="2879725" h="410845">
                  <a:moveTo>
                    <a:pt x="1570400" y="125185"/>
                  </a:moveTo>
                  <a:lnTo>
                    <a:pt x="1570400" y="61196"/>
                  </a:lnTo>
                  <a:lnTo>
                    <a:pt x="1570400" y="5584"/>
                  </a:lnTo>
                </a:path>
                <a:path w="2879725" h="410845">
                  <a:moveTo>
                    <a:pt x="1622754" y="125185"/>
                  </a:moveTo>
                  <a:lnTo>
                    <a:pt x="1622754" y="61196"/>
                  </a:lnTo>
                  <a:lnTo>
                    <a:pt x="1622754" y="7911"/>
                  </a:lnTo>
                </a:path>
                <a:path w="2879725" h="410845">
                  <a:moveTo>
                    <a:pt x="1675109" y="125185"/>
                  </a:moveTo>
                  <a:lnTo>
                    <a:pt x="1675109" y="61196"/>
                  </a:lnTo>
                  <a:lnTo>
                    <a:pt x="1675109" y="10005"/>
                  </a:lnTo>
                </a:path>
                <a:path w="2879725" h="410845">
                  <a:moveTo>
                    <a:pt x="1727463" y="410458"/>
                  </a:moveTo>
                  <a:lnTo>
                    <a:pt x="1727463" y="61196"/>
                  </a:lnTo>
                  <a:lnTo>
                    <a:pt x="1727463" y="12099"/>
                  </a:lnTo>
                </a:path>
                <a:path w="2879725" h="410845">
                  <a:moveTo>
                    <a:pt x="1779817" y="125185"/>
                  </a:moveTo>
                  <a:lnTo>
                    <a:pt x="1779817" y="61196"/>
                  </a:lnTo>
                  <a:lnTo>
                    <a:pt x="1779817" y="14426"/>
                  </a:lnTo>
                </a:path>
                <a:path w="2879725" h="410845">
                  <a:moveTo>
                    <a:pt x="1832172" y="125185"/>
                  </a:moveTo>
                  <a:lnTo>
                    <a:pt x="1832172" y="61196"/>
                  </a:lnTo>
                  <a:lnTo>
                    <a:pt x="1832172" y="16520"/>
                  </a:lnTo>
                </a:path>
                <a:path w="2879725" h="410845">
                  <a:moveTo>
                    <a:pt x="1884526" y="125185"/>
                  </a:moveTo>
                  <a:lnTo>
                    <a:pt x="1884526" y="61196"/>
                  </a:lnTo>
                  <a:lnTo>
                    <a:pt x="1884526" y="18847"/>
                  </a:lnTo>
                </a:path>
                <a:path w="2879725" h="410845">
                  <a:moveTo>
                    <a:pt x="1936881" y="125185"/>
                  </a:moveTo>
                  <a:lnTo>
                    <a:pt x="1936881" y="61196"/>
                  </a:lnTo>
                  <a:lnTo>
                    <a:pt x="1936881" y="20941"/>
                  </a:lnTo>
                </a:path>
                <a:path w="2879725" h="410845">
                  <a:moveTo>
                    <a:pt x="1989235" y="125185"/>
                  </a:moveTo>
                  <a:lnTo>
                    <a:pt x="1989235" y="61196"/>
                  </a:lnTo>
                  <a:lnTo>
                    <a:pt x="1989235" y="23035"/>
                  </a:lnTo>
                </a:path>
                <a:path w="2879725" h="410845">
                  <a:moveTo>
                    <a:pt x="2041590" y="125185"/>
                  </a:moveTo>
                  <a:lnTo>
                    <a:pt x="2041590" y="61196"/>
                  </a:lnTo>
                  <a:lnTo>
                    <a:pt x="2041590" y="25362"/>
                  </a:lnTo>
                </a:path>
                <a:path w="2879725" h="410845">
                  <a:moveTo>
                    <a:pt x="2093944" y="125185"/>
                  </a:moveTo>
                  <a:lnTo>
                    <a:pt x="2093944" y="61196"/>
                  </a:lnTo>
                  <a:lnTo>
                    <a:pt x="2093944" y="27456"/>
                  </a:lnTo>
                </a:path>
                <a:path w="2879725" h="410845">
                  <a:moveTo>
                    <a:pt x="2146298" y="125185"/>
                  </a:moveTo>
                  <a:lnTo>
                    <a:pt x="2146298" y="61196"/>
                  </a:lnTo>
                  <a:lnTo>
                    <a:pt x="2146298" y="29551"/>
                  </a:lnTo>
                </a:path>
                <a:path w="2879725" h="410845">
                  <a:moveTo>
                    <a:pt x="2198653" y="125185"/>
                  </a:moveTo>
                  <a:lnTo>
                    <a:pt x="2198653" y="61196"/>
                  </a:lnTo>
                  <a:lnTo>
                    <a:pt x="2198653" y="31878"/>
                  </a:lnTo>
                </a:path>
                <a:path w="2879725" h="410845">
                  <a:moveTo>
                    <a:pt x="2251007" y="125185"/>
                  </a:moveTo>
                  <a:lnTo>
                    <a:pt x="2251007" y="61196"/>
                  </a:lnTo>
                  <a:lnTo>
                    <a:pt x="2251007" y="33972"/>
                  </a:lnTo>
                </a:path>
                <a:path w="2879725" h="410845">
                  <a:moveTo>
                    <a:pt x="2303362" y="125185"/>
                  </a:moveTo>
                  <a:lnTo>
                    <a:pt x="2303362" y="61196"/>
                  </a:lnTo>
                  <a:lnTo>
                    <a:pt x="2303362" y="36299"/>
                  </a:lnTo>
                </a:path>
                <a:path w="2879725" h="410845">
                  <a:moveTo>
                    <a:pt x="2355716" y="125185"/>
                  </a:moveTo>
                  <a:lnTo>
                    <a:pt x="2355716" y="61196"/>
                  </a:lnTo>
                  <a:lnTo>
                    <a:pt x="2355716" y="38393"/>
                  </a:lnTo>
                </a:path>
                <a:path w="2879725" h="410845">
                  <a:moveTo>
                    <a:pt x="2408071" y="410458"/>
                  </a:moveTo>
                  <a:lnTo>
                    <a:pt x="2408071" y="61196"/>
                  </a:lnTo>
                  <a:lnTo>
                    <a:pt x="2408071" y="40487"/>
                  </a:lnTo>
                </a:path>
                <a:path w="2879725" h="410845">
                  <a:moveTo>
                    <a:pt x="2460425" y="410458"/>
                  </a:moveTo>
                  <a:lnTo>
                    <a:pt x="2460425" y="61196"/>
                  </a:lnTo>
                  <a:lnTo>
                    <a:pt x="2460425" y="42814"/>
                  </a:lnTo>
                </a:path>
                <a:path w="2879725" h="410845">
                  <a:moveTo>
                    <a:pt x="2512779" y="410458"/>
                  </a:moveTo>
                  <a:lnTo>
                    <a:pt x="2512779" y="61196"/>
                  </a:lnTo>
                  <a:lnTo>
                    <a:pt x="2512779" y="44908"/>
                  </a:lnTo>
                </a:path>
                <a:path w="2879725" h="410845">
                  <a:moveTo>
                    <a:pt x="2565134" y="410458"/>
                  </a:moveTo>
                  <a:lnTo>
                    <a:pt x="2565134" y="64221"/>
                  </a:lnTo>
                </a:path>
                <a:path w="2879725" h="410845">
                  <a:moveTo>
                    <a:pt x="2617488" y="410458"/>
                  </a:moveTo>
                  <a:lnTo>
                    <a:pt x="2617488" y="61196"/>
                  </a:lnTo>
                </a:path>
                <a:path w="2879725" h="410845">
                  <a:moveTo>
                    <a:pt x="2669843" y="410458"/>
                  </a:moveTo>
                  <a:lnTo>
                    <a:pt x="2669843" y="61196"/>
                  </a:lnTo>
                </a:path>
                <a:path w="2879725" h="410845">
                  <a:moveTo>
                    <a:pt x="2722197" y="410458"/>
                  </a:moveTo>
                  <a:lnTo>
                    <a:pt x="2722197" y="61196"/>
                  </a:lnTo>
                </a:path>
                <a:path w="2879725" h="410845">
                  <a:moveTo>
                    <a:pt x="2774552" y="410458"/>
                  </a:moveTo>
                  <a:lnTo>
                    <a:pt x="2774552" y="61196"/>
                  </a:lnTo>
                </a:path>
                <a:path w="2879725" h="410845">
                  <a:moveTo>
                    <a:pt x="2826906" y="410458"/>
                  </a:moveTo>
                  <a:lnTo>
                    <a:pt x="2826906" y="61196"/>
                  </a:lnTo>
                </a:path>
                <a:path w="2879725" h="410845">
                  <a:moveTo>
                    <a:pt x="2879260" y="410458"/>
                  </a:moveTo>
                  <a:lnTo>
                    <a:pt x="2879260" y="6119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8" name="object 1258" descr=""/>
            <p:cNvSpPr/>
            <p:nvPr/>
          </p:nvSpPr>
          <p:spPr>
            <a:xfrm>
              <a:off x="17864957" y="6778384"/>
              <a:ext cx="349250" cy="363855"/>
            </a:xfrm>
            <a:custGeom>
              <a:avLst/>
              <a:gdLst/>
              <a:ahLst/>
              <a:cxnLst/>
              <a:rect l="l" t="t" r="r" b="b"/>
              <a:pathLst>
                <a:path w="349250" h="363854">
                  <a:moveTo>
                    <a:pt x="0" y="0"/>
                  </a:moveTo>
                  <a:lnTo>
                    <a:pt x="0" y="363688"/>
                  </a:lnTo>
                </a:path>
                <a:path w="349250" h="363854">
                  <a:moveTo>
                    <a:pt x="349029" y="1396"/>
                  </a:moveTo>
                  <a:lnTo>
                    <a:pt x="349029" y="363688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9" name="object 1259" descr=""/>
            <p:cNvSpPr/>
            <p:nvPr/>
          </p:nvSpPr>
          <p:spPr>
            <a:xfrm>
              <a:off x="18196535" y="6792345"/>
              <a:ext cx="0" cy="349885"/>
            </a:xfrm>
            <a:custGeom>
              <a:avLst/>
              <a:gdLst/>
              <a:ahLst/>
              <a:cxnLst/>
              <a:rect l="l" t="t" r="r" b="b"/>
              <a:pathLst>
                <a:path w="0" h="349884">
                  <a:moveTo>
                    <a:pt x="0" y="0"/>
                  </a:moveTo>
                  <a:lnTo>
                    <a:pt x="0" y="21174"/>
                  </a:lnTo>
                </a:path>
                <a:path w="0" h="349884">
                  <a:moveTo>
                    <a:pt x="0" y="35135"/>
                  </a:moveTo>
                  <a:lnTo>
                    <a:pt x="0" y="63058"/>
                  </a:lnTo>
                </a:path>
                <a:path w="0" h="349884">
                  <a:moveTo>
                    <a:pt x="0" y="77019"/>
                  </a:moveTo>
                  <a:lnTo>
                    <a:pt x="0" y="104941"/>
                  </a:lnTo>
                </a:path>
                <a:path w="0" h="349884">
                  <a:moveTo>
                    <a:pt x="0" y="118902"/>
                  </a:moveTo>
                  <a:lnTo>
                    <a:pt x="0" y="146825"/>
                  </a:lnTo>
                </a:path>
                <a:path w="0" h="349884">
                  <a:moveTo>
                    <a:pt x="0" y="160786"/>
                  </a:moveTo>
                  <a:lnTo>
                    <a:pt x="0" y="188708"/>
                  </a:lnTo>
                </a:path>
                <a:path w="0" h="349884">
                  <a:moveTo>
                    <a:pt x="0" y="202669"/>
                  </a:moveTo>
                  <a:lnTo>
                    <a:pt x="0" y="230592"/>
                  </a:lnTo>
                </a:path>
                <a:path w="0" h="349884">
                  <a:moveTo>
                    <a:pt x="0" y="244553"/>
                  </a:moveTo>
                  <a:lnTo>
                    <a:pt x="0" y="272475"/>
                  </a:lnTo>
                </a:path>
                <a:path w="0" h="349884">
                  <a:moveTo>
                    <a:pt x="0" y="286436"/>
                  </a:moveTo>
                  <a:lnTo>
                    <a:pt x="0" y="314359"/>
                  </a:lnTo>
                </a:path>
                <a:path w="0" h="349884">
                  <a:moveTo>
                    <a:pt x="0" y="328320"/>
                  </a:moveTo>
                  <a:lnTo>
                    <a:pt x="0" y="349727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0" name="object 1260" descr=""/>
            <p:cNvSpPr/>
            <p:nvPr/>
          </p:nvSpPr>
          <p:spPr>
            <a:xfrm>
              <a:off x="15246538" y="6779780"/>
              <a:ext cx="0" cy="362585"/>
            </a:xfrm>
            <a:custGeom>
              <a:avLst/>
              <a:gdLst/>
              <a:ahLst/>
              <a:cxnLst/>
              <a:rect l="l" t="t" r="r" b="b"/>
              <a:pathLst>
                <a:path w="0" h="362584">
                  <a:moveTo>
                    <a:pt x="0" y="0"/>
                  </a:moveTo>
                  <a:lnTo>
                    <a:pt x="0" y="362292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1" name="object 1261" descr=""/>
            <p:cNvSpPr/>
            <p:nvPr/>
          </p:nvSpPr>
          <p:spPr>
            <a:xfrm>
              <a:off x="15263989" y="6792113"/>
              <a:ext cx="0" cy="350520"/>
            </a:xfrm>
            <a:custGeom>
              <a:avLst/>
              <a:gdLst/>
              <a:ahLst/>
              <a:cxnLst/>
              <a:rect l="l" t="t" r="r" b="b"/>
              <a:pathLst>
                <a:path w="0" h="350520">
                  <a:moveTo>
                    <a:pt x="0" y="0"/>
                  </a:moveTo>
                  <a:lnTo>
                    <a:pt x="0" y="35368"/>
                  </a:lnTo>
                </a:path>
                <a:path w="0" h="350520">
                  <a:moveTo>
                    <a:pt x="0" y="52819"/>
                  </a:moveTo>
                  <a:lnTo>
                    <a:pt x="0" y="87722"/>
                  </a:lnTo>
                </a:path>
                <a:path w="0" h="350520">
                  <a:moveTo>
                    <a:pt x="0" y="105174"/>
                  </a:moveTo>
                  <a:lnTo>
                    <a:pt x="0" y="140077"/>
                  </a:lnTo>
                </a:path>
                <a:path w="0" h="350520">
                  <a:moveTo>
                    <a:pt x="0" y="157528"/>
                  </a:moveTo>
                  <a:lnTo>
                    <a:pt x="0" y="192431"/>
                  </a:lnTo>
                </a:path>
                <a:path w="0" h="350520">
                  <a:moveTo>
                    <a:pt x="0" y="209883"/>
                  </a:moveTo>
                  <a:lnTo>
                    <a:pt x="0" y="244786"/>
                  </a:lnTo>
                </a:path>
                <a:path w="0" h="350520">
                  <a:moveTo>
                    <a:pt x="0" y="262237"/>
                  </a:moveTo>
                  <a:lnTo>
                    <a:pt x="0" y="297140"/>
                  </a:lnTo>
                </a:path>
                <a:path w="0" h="350520">
                  <a:moveTo>
                    <a:pt x="0" y="314591"/>
                  </a:moveTo>
                  <a:lnTo>
                    <a:pt x="0" y="34996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2" name="object 1262" descr=""/>
            <p:cNvSpPr/>
            <p:nvPr/>
          </p:nvSpPr>
          <p:spPr>
            <a:xfrm>
              <a:off x="15010361" y="7142073"/>
              <a:ext cx="3724275" cy="29209"/>
            </a:xfrm>
            <a:custGeom>
              <a:avLst/>
              <a:gdLst/>
              <a:ahLst/>
              <a:cxnLst/>
              <a:rect l="l" t="t" r="r" b="b"/>
              <a:pathLst>
                <a:path w="3724275" h="29209">
                  <a:moveTo>
                    <a:pt x="0" y="29085"/>
                  </a:moveTo>
                  <a:lnTo>
                    <a:pt x="3723679" y="29085"/>
                  </a:lnTo>
                  <a:lnTo>
                    <a:pt x="3723679" y="0"/>
                  </a:lnTo>
                  <a:lnTo>
                    <a:pt x="0" y="29085"/>
                  </a:lnTo>
                  <a:close/>
                </a:path>
                <a:path w="3724275" h="29209">
                  <a:moveTo>
                    <a:pt x="0" y="0"/>
                  </a:moveTo>
                  <a:lnTo>
                    <a:pt x="0" y="29085"/>
                  </a:lnTo>
                  <a:lnTo>
                    <a:pt x="37236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3" name="object 1263" descr=""/>
            <p:cNvSpPr/>
            <p:nvPr/>
          </p:nvSpPr>
          <p:spPr>
            <a:xfrm>
              <a:off x="15010361" y="7142073"/>
              <a:ext cx="3724275" cy="29209"/>
            </a:xfrm>
            <a:custGeom>
              <a:avLst/>
              <a:gdLst/>
              <a:ahLst/>
              <a:cxnLst/>
              <a:rect l="l" t="t" r="r" b="b"/>
              <a:pathLst>
                <a:path w="3724275" h="29209">
                  <a:moveTo>
                    <a:pt x="0" y="0"/>
                  </a:moveTo>
                  <a:lnTo>
                    <a:pt x="0" y="29085"/>
                  </a:lnTo>
                  <a:lnTo>
                    <a:pt x="3723679" y="0"/>
                  </a:lnTo>
                  <a:lnTo>
                    <a:pt x="0" y="0"/>
                  </a:lnTo>
                  <a:close/>
                </a:path>
                <a:path w="3724275" h="29209">
                  <a:moveTo>
                    <a:pt x="0" y="29085"/>
                  </a:moveTo>
                  <a:lnTo>
                    <a:pt x="3723679" y="0"/>
                  </a:lnTo>
                  <a:lnTo>
                    <a:pt x="3723679" y="29085"/>
                  </a:lnTo>
                  <a:lnTo>
                    <a:pt x="0" y="290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4" name="object 1264" descr=""/>
            <p:cNvSpPr/>
            <p:nvPr/>
          </p:nvSpPr>
          <p:spPr>
            <a:xfrm>
              <a:off x="15010361" y="7142073"/>
              <a:ext cx="3724275" cy="29209"/>
            </a:xfrm>
            <a:custGeom>
              <a:avLst/>
              <a:gdLst/>
              <a:ahLst/>
              <a:cxnLst/>
              <a:rect l="l" t="t" r="r" b="b"/>
              <a:pathLst>
                <a:path w="3724275" h="29209">
                  <a:moveTo>
                    <a:pt x="0" y="0"/>
                  </a:moveTo>
                  <a:lnTo>
                    <a:pt x="3723679" y="0"/>
                  </a:lnTo>
                </a:path>
                <a:path w="3724275" h="29209">
                  <a:moveTo>
                    <a:pt x="0" y="29085"/>
                  </a:moveTo>
                  <a:lnTo>
                    <a:pt x="3723679" y="29085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5" name="object 1265" descr=""/>
            <p:cNvSpPr/>
            <p:nvPr/>
          </p:nvSpPr>
          <p:spPr>
            <a:xfrm>
              <a:off x="18662606" y="6967326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6" name="object 1266" descr=""/>
            <p:cNvSpPr/>
            <p:nvPr/>
          </p:nvSpPr>
          <p:spPr>
            <a:xfrm>
              <a:off x="18662606" y="6967326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7" name="object 1267" descr=""/>
            <p:cNvSpPr/>
            <p:nvPr/>
          </p:nvSpPr>
          <p:spPr>
            <a:xfrm>
              <a:off x="18662606" y="6967791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1163"/>
                  </a:moveTo>
                  <a:lnTo>
                    <a:pt x="10936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  <a:path w="11430" h="1270">
                  <a:moveTo>
                    <a:pt x="0" y="0"/>
                  </a:moveTo>
                  <a:lnTo>
                    <a:pt x="0" y="1163"/>
                  </a:lnTo>
                  <a:lnTo>
                    <a:pt x="5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8" name="object 1268" descr=""/>
            <p:cNvSpPr/>
            <p:nvPr/>
          </p:nvSpPr>
          <p:spPr>
            <a:xfrm>
              <a:off x="18662606" y="6967791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0"/>
                  </a:moveTo>
                  <a:lnTo>
                    <a:pt x="5584" y="0"/>
                  </a:lnTo>
                  <a:lnTo>
                    <a:pt x="0" y="1163"/>
                  </a:lnTo>
                  <a:lnTo>
                    <a:pt x="0" y="0"/>
                  </a:lnTo>
                  <a:close/>
                </a:path>
                <a:path w="11430" h="1270">
                  <a:moveTo>
                    <a:pt x="5584" y="0"/>
                  </a:moveTo>
                  <a:lnTo>
                    <a:pt x="0" y="1163"/>
                  </a:lnTo>
                  <a:lnTo>
                    <a:pt x="10936" y="1163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9" name="object 1269" descr=""/>
            <p:cNvSpPr/>
            <p:nvPr/>
          </p:nvSpPr>
          <p:spPr>
            <a:xfrm>
              <a:off x="18662606" y="6968954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40">
                  <a:moveTo>
                    <a:pt x="0" y="2094"/>
                  </a:moveTo>
                  <a:lnTo>
                    <a:pt x="16288" y="2094"/>
                  </a:lnTo>
                  <a:lnTo>
                    <a:pt x="10936" y="0"/>
                  </a:lnTo>
                  <a:lnTo>
                    <a:pt x="0" y="2094"/>
                  </a:lnTo>
                  <a:close/>
                </a:path>
                <a:path w="16509" h="2540">
                  <a:moveTo>
                    <a:pt x="0" y="0"/>
                  </a:moveTo>
                  <a:lnTo>
                    <a:pt x="0" y="2094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0" name="object 1270" descr=""/>
            <p:cNvSpPr/>
            <p:nvPr/>
          </p:nvSpPr>
          <p:spPr>
            <a:xfrm>
              <a:off x="18662606" y="6968954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40">
                  <a:moveTo>
                    <a:pt x="0" y="0"/>
                  </a:moveTo>
                  <a:lnTo>
                    <a:pt x="10936" y="0"/>
                  </a:lnTo>
                  <a:lnTo>
                    <a:pt x="0" y="2094"/>
                  </a:lnTo>
                  <a:lnTo>
                    <a:pt x="0" y="0"/>
                  </a:lnTo>
                  <a:close/>
                </a:path>
                <a:path w="16509" h="2540">
                  <a:moveTo>
                    <a:pt x="10936" y="0"/>
                  </a:moveTo>
                  <a:lnTo>
                    <a:pt x="0" y="2094"/>
                  </a:lnTo>
                  <a:lnTo>
                    <a:pt x="16288" y="2094"/>
                  </a:lnTo>
                  <a:lnTo>
                    <a:pt x="1093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1" name="object 1271" descr=""/>
            <p:cNvSpPr/>
            <p:nvPr/>
          </p:nvSpPr>
          <p:spPr>
            <a:xfrm>
              <a:off x="18662606" y="6971048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559"/>
                  </a:moveTo>
                  <a:lnTo>
                    <a:pt x="21174" y="2559"/>
                  </a:lnTo>
                  <a:lnTo>
                    <a:pt x="16288" y="0"/>
                  </a:lnTo>
                  <a:lnTo>
                    <a:pt x="0" y="2559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559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2" name="object 1272" descr=""/>
            <p:cNvSpPr/>
            <p:nvPr/>
          </p:nvSpPr>
          <p:spPr>
            <a:xfrm>
              <a:off x="18662606" y="6971049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0"/>
                  </a:lnTo>
                  <a:lnTo>
                    <a:pt x="0" y="2559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16288" y="0"/>
                  </a:moveTo>
                  <a:lnTo>
                    <a:pt x="0" y="2559"/>
                  </a:lnTo>
                  <a:lnTo>
                    <a:pt x="21174" y="2559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3" name="object 1273" descr=""/>
            <p:cNvSpPr/>
            <p:nvPr/>
          </p:nvSpPr>
          <p:spPr>
            <a:xfrm>
              <a:off x="18662606" y="6973608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3490"/>
                  </a:moveTo>
                  <a:lnTo>
                    <a:pt x="25595" y="3490"/>
                  </a:lnTo>
                  <a:lnTo>
                    <a:pt x="21174" y="0"/>
                  </a:lnTo>
                  <a:lnTo>
                    <a:pt x="0" y="3490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0" y="3490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4" name="object 1274" descr=""/>
            <p:cNvSpPr/>
            <p:nvPr/>
          </p:nvSpPr>
          <p:spPr>
            <a:xfrm>
              <a:off x="18662606" y="6973608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0"/>
                  </a:moveTo>
                  <a:lnTo>
                    <a:pt x="21174" y="0"/>
                  </a:lnTo>
                  <a:lnTo>
                    <a:pt x="0" y="3490"/>
                  </a:lnTo>
                  <a:lnTo>
                    <a:pt x="0" y="0"/>
                  </a:lnTo>
                  <a:close/>
                </a:path>
                <a:path w="26034" h="3809">
                  <a:moveTo>
                    <a:pt x="21174" y="0"/>
                  </a:moveTo>
                  <a:lnTo>
                    <a:pt x="0" y="3490"/>
                  </a:lnTo>
                  <a:lnTo>
                    <a:pt x="25595" y="3490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5" name="object 1275" descr=""/>
            <p:cNvSpPr/>
            <p:nvPr/>
          </p:nvSpPr>
          <p:spPr>
            <a:xfrm>
              <a:off x="18662606" y="6977098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3955"/>
                  </a:moveTo>
                  <a:lnTo>
                    <a:pt x="29551" y="3955"/>
                  </a:lnTo>
                  <a:lnTo>
                    <a:pt x="25595" y="0"/>
                  </a:lnTo>
                  <a:lnTo>
                    <a:pt x="0" y="3955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0" y="3955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6" name="object 1276" descr=""/>
            <p:cNvSpPr/>
            <p:nvPr/>
          </p:nvSpPr>
          <p:spPr>
            <a:xfrm>
              <a:off x="18662606" y="6977098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0"/>
                  </a:moveTo>
                  <a:lnTo>
                    <a:pt x="25595" y="0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  <a:path w="29844" h="4445">
                  <a:moveTo>
                    <a:pt x="25595" y="0"/>
                  </a:moveTo>
                  <a:lnTo>
                    <a:pt x="0" y="3955"/>
                  </a:lnTo>
                  <a:lnTo>
                    <a:pt x="29551" y="3955"/>
                  </a:lnTo>
                  <a:lnTo>
                    <a:pt x="255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7" name="object 1277" descr=""/>
            <p:cNvSpPr/>
            <p:nvPr/>
          </p:nvSpPr>
          <p:spPr>
            <a:xfrm>
              <a:off x="18662606" y="6981054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0" y="4421"/>
                  </a:moveTo>
                  <a:lnTo>
                    <a:pt x="33041" y="4421"/>
                  </a:lnTo>
                  <a:lnTo>
                    <a:pt x="29551" y="0"/>
                  </a:lnTo>
                  <a:lnTo>
                    <a:pt x="0" y="4421"/>
                  </a:lnTo>
                  <a:close/>
                </a:path>
                <a:path w="33655" h="4445">
                  <a:moveTo>
                    <a:pt x="0" y="0"/>
                  </a:moveTo>
                  <a:lnTo>
                    <a:pt x="0" y="4421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8" name="object 1278" descr=""/>
            <p:cNvSpPr/>
            <p:nvPr/>
          </p:nvSpPr>
          <p:spPr>
            <a:xfrm>
              <a:off x="18662606" y="6981054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0" y="0"/>
                  </a:moveTo>
                  <a:lnTo>
                    <a:pt x="29551" y="0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  <a:path w="33655" h="4445">
                  <a:moveTo>
                    <a:pt x="29551" y="0"/>
                  </a:moveTo>
                  <a:lnTo>
                    <a:pt x="0" y="4421"/>
                  </a:lnTo>
                  <a:lnTo>
                    <a:pt x="33041" y="4421"/>
                  </a:lnTo>
                  <a:lnTo>
                    <a:pt x="295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9" name="object 1279" descr=""/>
            <p:cNvSpPr/>
            <p:nvPr/>
          </p:nvSpPr>
          <p:spPr>
            <a:xfrm>
              <a:off x="18662606" y="6985475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4886"/>
                  </a:moveTo>
                  <a:lnTo>
                    <a:pt x="35601" y="4886"/>
                  </a:lnTo>
                  <a:lnTo>
                    <a:pt x="33041" y="0"/>
                  </a:lnTo>
                  <a:lnTo>
                    <a:pt x="0" y="4886"/>
                  </a:lnTo>
                  <a:close/>
                </a:path>
                <a:path w="36194" h="5079">
                  <a:moveTo>
                    <a:pt x="0" y="0"/>
                  </a:moveTo>
                  <a:lnTo>
                    <a:pt x="0" y="4886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0" name="object 1280" descr=""/>
            <p:cNvSpPr/>
            <p:nvPr/>
          </p:nvSpPr>
          <p:spPr>
            <a:xfrm>
              <a:off x="18662606" y="6985475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0"/>
                  </a:moveTo>
                  <a:lnTo>
                    <a:pt x="33041" y="0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  <a:path w="36194" h="5079">
                  <a:moveTo>
                    <a:pt x="33041" y="0"/>
                  </a:moveTo>
                  <a:lnTo>
                    <a:pt x="0" y="4886"/>
                  </a:lnTo>
                  <a:lnTo>
                    <a:pt x="35601" y="4886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1" name="object 1281" descr=""/>
            <p:cNvSpPr/>
            <p:nvPr/>
          </p:nvSpPr>
          <p:spPr>
            <a:xfrm>
              <a:off x="18662606" y="6990361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5351"/>
                  </a:moveTo>
                  <a:lnTo>
                    <a:pt x="37695" y="5351"/>
                  </a:lnTo>
                  <a:lnTo>
                    <a:pt x="35601" y="0"/>
                  </a:lnTo>
                  <a:lnTo>
                    <a:pt x="0" y="5351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0" y="5351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2" name="object 1282" descr=""/>
            <p:cNvSpPr/>
            <p:nvPr/>
          </p:nvSpPr>
          <p:spPr>
            <a:xfrm>
              <a:off x="18662606" y="6990362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5601" y="0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35601" y="0"/>
                  </a:moveTo>
                  <a:lnTo>
                    <a:pt x="0" y="5351"/>
                  </a:lnTo>
                  <a:lnTo>
                    <a:pt x="37695" y="5351"/>
                  </a:lnTo>
                  <a:lnTo>
                    <a:pt x="3560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3" name="object 1283" descr=""/>
            <p:cNvSpPr/>
            <p:nvPr/>
          </p:nvSpPr>
          <p:spPr>
            <a:xfrm>
              <a:off x="18662606" y="699571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5351"/>
                  </a:moveTo>
                  <a:lnTo>
                    <a:pt x="38858" y="5351"/>
                  </a:lnTo>
                  <a:lnTo>
                    <a:pt x="37695" y="0"/>
                  </a:lnTo>
                  <a:lnTo>
                    <a:pt x="0" y="5351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0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4" name="object 1284" descr=""/>
            <p:cNvSpPr/>
            <p:nvPr/>
          </p:nvSpPr>
          <p:spPr>
            <a:xfrm>
              <a:off x="18662606" y="699571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37695" y="0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37695" y="0"/>
                  </a:moveTo>
                  <a:lnTo>
                    <a:pt x="0" y="5351"/>
                  </a:lnTo>
                  <a:lnTo>
                    <a:pt x="38858" y="5351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5" name="object 1285" descr=""/>
            <p:cNvSpPr/>
            <p:nvPr/>
          </p:nvSpPr>
          <p:spPr>
            <a:xfrm>
              <a:off x="18662606" y="700106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5584"/>
                  </a:moveTo>
                  <a:lnTo>
                    <a:pt x="39323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6" name="object 1286" descr=""/>
            <p:cNvSpPr/>
            <p:nvPr/>
          </p:nvSpPr>
          <p:spPr>
            <a:xfrm>
              <a:off x="18662606" y="700106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38858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38858" y="0"/>
                  </a:moveTo>
                  <a:lnTo>
                    <a:pt x="0" y="5584"/>
                  </a:lnTo>
                  <a:lnTo>
                    <a:pt x="39323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7" name="object 1287" descr=""/>
            <p:cNvSpPr/>
            <p:nvPr/>
          </p:nvSpPr>
          <p:spPr>
            <a:xfrm>
              <a:off x="18623282" y="700665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465" y="5584"/>
                  </a:moveTo>
                  <a:lnTo>
                    <a:pt x="39323" y="5584"/>
                  </a:lnTo>
                  <a:lnTo>
                    <a:pt x="39323" y="0"/>
                  </a:lnTo>
                  <a:lnTo>
                    <a:pt x="465" y="5584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465" y="5584"/>
                  </a:lnTo>
                  <a:lnTo>
                    <a:pt x="393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8" name="object 1288" descr=""/>
            <p:cNvSpPr/>
            <p:nvPr/>
          </p:nvSpPr>
          <p:spPr>
            <a:xfrm>
              <a:off x="18623282" y="700665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39323" y="0"/>
                  </a:lnTo>
                  <a:lnTo>
                    <a:pt x="465" y="5584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39323" y="0"/>
                  </a:moveTo>
                  <a:lnTo>
                    <a:pt x="465" y="5584"/>
                  </a:lnTo>
                  <a:lnTo>
                    <a:pt x="39323" y="5584"/>
                  </a:lnTo>
                  <a:lnTo>
                    <a:pt x="3932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9" name="object 1289" descr=""/>
            <p:cNvSpPr/>
            <p:nvPr/>
          </p:nvSpPr>
          <p:spPr>
            <a:xfrm>
              <a:off x="18623748" y="701223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1163" y="5584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1163" y="5584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1163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0" name="object 1290" descr=""/>
            <p:cNvSpPr/>
            <p:nvPr/>
          </p:nvSpPr>
          <p:spPr>
            <a:xfrm>
              <a:off x="18623748" y="701223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38858" y="0"/>
                  </a:lnTo>
                  <a:lnTo>
                    <a:pt x="1163" y="5584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38858" y="0"/>
                  </a:moveTo>
                  <a:lnTo>
                    <a:pt x="1163" y="5584"/>
                  </a:lnTo>
                  <a:lnTo>
                    <a:pt x="38858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1" name="object 1291" descr=""/>
            <p:cNvSpPr/>
            <p:nvPr/>
          </p:nvSpPr>
          <p:spPr>
            <a:xfrm>
              <a:off x="18624911" y="7017818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1861" y="5119"/>
                  </a:moveTo>
                  <a:lnTo>
                    <a:pt x="37695" y="5119"/>
                  </a:lnTo>
                  <a:lnTo>
                    <a:pt x="37695" y="0"/>
                  </a:lnTo>
                  <a:lnTo>
                    <a:pt x="1861" y="5119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1861" y="5119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2" name="object 1292" descr=""/>
            <p:cNvSpPr/>
            <p:nvPr/>
          </p:nvSpPr>
          <p:spPr>
            <a:xfrm>
              <a:off x="18624911" y="7017819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7695" y="0"/>
                  </a:lnTo>
                  <a:lnTo>
                    <a:pt x="1861" y="5119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37695" y="0"/>
                  </a:moveTo>
                  <a:lnTo>
                    <a:pt x="1861" y="5119"/>
                  </a:lnTo>
                  <a:lnTo>
                    <a:pt x="37695" y="5119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3" name="object 1293" descr=""/>
            <p:cNvSpPr/>
            <p:nvPr/>
          </p:nvSpPr>
          <p:spPr>
            <a:xfrm>
              <a:off x="18626772" y="7022938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2792" y="4886"/>
                  </a:moveTo>
                  <a:lnTo>
                    <a:pt x="35833" y="4886"/>
                  </a:lnTo>
                  <a:lnTo>
                    <a:pt x="35833" y="0"/>
                  </a:lnTo>
                  <a:lnTo>
                    <a:pt x="2792" y="4886"/>
                  </a:lnTo>
                  <a:close/>
                </a:path>
                <a:path w="36194" h="5079">
                  <a:moveTo>
                    <a:pt x="0" y="0"/>
                  </a:moveTo>
                  <a:lnTo>
                    <a:pt x="2792" y="4886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4" name="object 1294" descr=""/>
            <p:cNvSpPr/>
            <p:nvPr/>
          </p:nvSpPr>
          <p:spPr>
            <a:xfrm>
              <a:off x="18626772" y="7022938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0"/>
                  </a:moveTo>
                  <a:lnTo>
                    <a:pt x="35833" y="0"/>
                  </a:lnTo>
                  <a:lnTo>
                    <a:pt x="2792" y="4886"/>
                  </a:lnTo>
                  <a:lnTo>
                    <a:pt x="0" y="0"/>
                  </a:lnTo>
                  <a:close/>
                </a:path>
                <a:path w="36194" h="5079">
                  <a:moveTo>
                    <a:pt x="35833" y="0"/>
                  </a:moveTo>
                  <a:lnTo>
                    <a:pt x="2792" y="4886"/>
                  </a:lnTo>
                  <a:lnTo>
                    <a:pt x="35833" y="4886"/>
                  </a:lnTo>
                  <a:lnTo>
                    <a:pt x="3583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5" name="object 1295" descr=""/>
            <p:cNvSpPr/>
            <p:nvPr/>
          </p:nvSpPr>
          <p:spPr>
            <a:xfrm>
              <a:off x="18629565" y="7027824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5" h="5079">
                  <a:moveTo>
                    <a:pt x="3257" y="4653"/>
                  </a:moveTo>
                  <a:lnTo>
                    <a:pt x="33041" y="4653"/>
                  </a:lnTo>
                  <a:lnTo>
                    <a:pt x="33041" y="0"/>
                  </a:lnTo>
                  <a:lnTo>
                    <a:pt x="3257" y="4653"/>
                  </a:lnTo>
                  <a:close/>
                </a:path>
                <a:path w="33655" h="5079">
                  <a:moveTo>
                    <a:pt x="0" y="0"/>
                  </a:moveTo>
                  <a:lnTo>
                    <a:pt x="3257" y="4653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6" name="object 1296" descr=""/>
            <p:cNvSpPr/>
            <p:nvPr/>
          </p:nvSpPr>
          <p:spPr>
            <a:xfrm>
              <a:off x="18629565" y="7027824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5" h="5079">
                  <a:moveTo>
                    <a:pt x="0" y="0"/>
                  </a:moveTo>
                  <a:lnTo>
                    <a:pt x="33041" y="0"/>
                  </a:lnTo>
                  <a:lnTo>
                    <a:pt x="3257" y="4653"/>
                  </a:lnTo>
                  <a:lnTo>
                    <a:pt x="0" y="0"/>
                  </a:lnTo>
                  <a:close/>
                </a:path>
                <a:path w="33655" h="5079">
                  <a:moveTo>
                    <a:pt x="33041" y="0"/>
                  </a:moveTo>
                  <a:lnTo>
                    <a:pt x="3257" y="4653"/>
                  </a:lnTo>
                  <a:lnTo>
                    <a:pt x="33041" y="4653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7" name="object 1297" descr=""/>
            <p:cNvSpPr/>
            <p:nvPr/>
          </p:nvSpPr>
          <p:spPr>
            <a:xfrm>
              <a:off x="18632822" y="7032478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3955" y="3955"/>
                  </a:moveTo>
                  <a:lnTo>
                    <a:pt x="29783" y="3955"/>
                  </a:lnTo>
                  <a:lnTo>
                    <a:pt x="29783" y="0"/>
                  </a:lnTo>
                  <a:lnTo>
                    <a:pt x="3955" y="3955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3955" y="3955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8" name="object 1298" descr=""/>
            <p:cNvSpPr/>
            <p:nvPr/>
          </p:nvSpPr>
          <p:spPr>
            <a:xfrm>
              <a:off x="18632822" y="7032478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0"/>
                  </a:moveTo>
                  <a:lnTo>
                    <a:pt x="29783" y="0"/>
                  </a:lnTo>
                  <a:lnTo>
                    <a:pt x="3955" y="3955"/>
                  </a:lnTo>
                  <a:lnTo>
                    <a:pt x="0" y="0"/>
                  </a:lnTo>
                  <a:close/>
                </a:path>
                <a:path w="29844" h="4445">
                  <a:moveTo>
                    <a:pt x="29783" y="0"/>
                  </a:moveTo>
                  <a:lnTo>
                    <a:pt x="3955" y="3955"/>
                  </a:lnTo>
                  <a:lnTo>
                    <a:pt x="29783" y="3955"/>
                  </a:lnTo>
                  <a:lnTo>
                    <a:pt x="2978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9" name="object 1299" descr=""/>
            <p:cNvSpPr/>
            <p:nvPr/>
          </p:nvSpPr>
          <p:spPr>
            <a:xfrm>
              <a:off x="18636778" y="7036433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4653" y="3257"/>
                  </a:moveTo>
                  <a:lnTo>
                    <a:pt x="25828" y="3257"/>
                  </a:lnTo>
                  <a:lnTo>
                    <a:pt x="25828" y="0"/>
                  </a:lnTo>
                  <a:lnTo>
                    <a:pt x="4653" y="3257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4653" y="3257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0" name="object 1300" descr=""/>
            <p:cNvSpPr/>
            <p:nvPr/>
          </p:nvSpPr>
          <p:spPr>
            <a:xfrm>
              <a:off x="18636778" y="7036433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0"/>
                  </a:moveTo>
                  <a:lnTo>
                    <a:pt x="25828" y="0"/>
                  </a:lnTo>
                  <a:lnTo>
                    <a:pt x="4653" y="3257"/>
                  </a:lnTo>
                  <a:lnTo>
                    <a:pt x="0" y="0"/>
                  </a:lnTo>
                  <a:close/>
                </a:path>
                <a:path w="26034" h="3809">
                  <a:moveTo>
                    <a:pt x="25828" y="0"/>
                  </a:moveTo>
                  <a:lnTo>
                    <a:pt x="4653" y="3257"/>
                  </a:lnTo>
                  <a:lnTo>
                    <a:pt x="25828" y="3257"/>
                  </a:lnTo>
                  <a:lnTo>
                    <a:pt x="2582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1" name="object 1301" descr=""/>
            <p:cNvSpPr/>
            <p:nvPr/>
          </p:nvSpPr>
          <p:spPr>
            <a:xfrm>
              <a:off x="18641432" y="7039691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4886" y="2792"/>
                  </a:moveTo>
                  <a:lnTo>
                    <a:pt x="21174" y="2792"/>
                  </a:lnTo>
                  <a:lnTo>
                    <a:pt x="21174" y="0"/>
                  </a:lnTo>
                  <a:lnTo>
                    <a:pt x="4886" y="2792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4886" y="2792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2" name="object 1302" descr=""/>
            <p:cNvSpPr/>
            <p:nvPr/>
          </p:nvSpPr>
          <p:spPr>
            <a:xfrm>
              <a:off x="18641432" y="7039691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21174" y="0"/>
                  </a:lnTo>
                  <a:lnTo>
                    <a:pt x="4886" y="2792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21174" y="0"/>
                  </a:moveTo>
                  <a:lnTo>
                    <a:pt x="4886" y="2792"/>
                  </a:lnTo>
                  <a:lnTo>
                    <a:pt x="21174" y="2792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3" name="object 1303" descr=""/>
            <p:cNvSpPr/>
            <p:nvPr/>
          </p:nvSpPr>
          <p:spPr>
            <a:xfrm>
              <a:off x="18646318" y="7042483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5119" y="1861"/>
                  </a:moveTo>
                  <a:lnTo>
                    <a:pt x="16288" y="1861"/>
                  </a:lnTo>
                  <a:lnTo>
                    <a:pt x="16288" y="0"/>
                  </a:lnTo>
                  <a:lnTo>
                    <a:pt x="5119" y="1861"/>
                  </a:lnTo>
                  <a:close/>
                </a:path>
                <a:path w="16509" h="1904">
                  <a:moveTo>
                    <a:pt x="0" y="0"/>
                  </a:moveTo>
                  <a:lnTo>
                    <a:pt x="5119" y="1861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4" name="object 1304" descr=""/>
            <p:cNvSpPr/>
            <p:nvPr/>
          </p:nvSpPr>
          <p:spPr>
            <a:xfrm>
              <a:off x="18646318" y="7042483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0"/>
                  </a:moveTo>
                  <a:lnTo>
                    <a:pt x="16288" y="0"/>
                  </a:lnTo>
                  <a:lnTo>
                    <a:pt x="5119" y="1861"/>
                  </a:lnTo>
                  <a:lnTo>
                    <a:pt x="0" y="0"/>
                  </a:lnTo>
                  <a:close/>
                </a:path>
                <a:path w="16509" h="1904">
                  <a:moveTo>
                    <a:pt x="16288" y="0"/>
                  </a:moveTo>
                  <a:lnTo>
                    <a:pt x="5119" y="1861"/>
                  </a:lnTo>
                  <a:lnTo>
                    <a:pt x="16288" y="1861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5" name="object 1305" descr=""/>
            <p:cNvSpPr/>
            <p:nvPr/>
          </p:nvSpPr>
          <p:spPr>
            <a:xfrm>
              <a:off x="18657022" y="7044345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1163"/>
                  </a:moveTo>
                  <a:lnTo>
                    <a:pt x="5584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4">
                  <a:moveTo>
                    <a:pt x="0" y="1163"/>
                  </a:moveTo>
                  <a:lnTo>
                    <a:pt x="5584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6" name="object 1306" descr=""/>
            <p:cNvSpPr/>
            <p:nvPr/>
          </p:nvSpPr>
          <p:spPr>
            <a:xfrm>
              <a:off x="18657022" y="7044345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5584" y="0"/>
                  </a:moveTo>
                  <a:lnTo>
                    <a:pt x="5584" y="1163"/>
                  </a:lnTo>
                  <a:lnTo>
                    <a:pt x="0" y="1163"/>
                  </a:lnTo>
                  <a:lnTo>
                    <a:pt x="5584" y="0"/>
                  </a:lnTo>
                  <a:close/>
                </a:path>
                <a:path w="5715" h="1904">
                  <a:moveTo>
                    <a:pt x="5584" y="1163"/>
                  </a:moveTo>
                  <a:lnTo>
                    <a:pt x="0" y="1163"/>
                  </a:lnTo>
                  <a:lnTo>
                    <a:pt x="5584" y="1628"/>
                  </a:lnTo>
                  <a:lnTo>
                    <a:pt x="5584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7" name="object 1307" descr=""/>
            <p:cNvSpPr/>
            <p:nvPr/>
          </p:nvSpPr>
          <p:spPr>
            <a:xfrm>
              <a:off x="18651437" y="7044345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0"/>
                  </a:moveTo>
                  <a:lnTo>
                    <a:pt x="5584" y="1163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8" name="object 1308" descr=""/>
            <p:cNvSpPr/>
            <p:nvPr/>
          </p:nvSpPr>
          <p:spPr>
            <a:xfrm>
              <a:off x="18651437" y="7044345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11168" y="0"/>
                  </a:moveTo>
                  <a:lnTo>
                    <a:pt x="0" y="0"/>
                  </a:lnTo>
                  <a:lnTo>
                    <a:pt x="5584" y="1163"/>
                  </a:lnTo>
                  <a:lnTo>
                    <a:pt x="1116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9" name="object 1309" descr=""/>
            <p:cNvSpPr/>
            <p:nvPr/>
          </p:nvSpPr>
          <p:spPr>
            <a:xfrm>
              <a:off x="18623282" y="6967326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0" y="39207"/>
                  </a:moveTo>
                  <a:lnTo>
                    <a:pt x="3081" y="54469"/>
                  </a:lnTo>
                  <a:lnTo>
                    <a:pt x="11483" y="66931"/>
                  </a:lnTo>
                  <a:lnTo>
                    <a:pt x="23946" y="75334"/>
                  </a:lnTo>
                  <a:lnTo>
                    <a:pt x="39207" y="78415"/>
                  </a:lnTo>
                  <a:lnTo>
                    <a:pt x="54469" y="75334"/>
                  </a:lnTo>
                  <a:lnTo>
                    <a:pt x="66931" y="66931"/>
                  </a:lnTo>
                  <a:lnTo>
                    <a:pt x="75334" y="54469"/>
                  </a:lnTo>
                  <a:lnTo>
                    <a:pt x="78415" y="39207"/>
                  </a:lnTo>
                  <a:lnTo>
                    <a:pt x="75334" y="23946"/>
                  </a:lnTo>
                  <a:lnTo>
                    <a:pt x="66931" y="11483"/>
                  </a:lnTo>
                  <a:lnTo>
                    <a:pt x="54469" y="3081"/>
                  </a:lnTo>
                  <a:lnTo>
                    <a:pt x="39207" y="0"/>
                  </a:lnTo>
                  <a:lnTo>
                    <a:pt x="23946" y="3081"/>
                  </a:lnTo>
                  <a:lnTo>
                    <a:pt x="11483" y="11483"/>
                  </a:lnTo>
                  <a:lnTo>
                    <a:pt x="3081" y="23946"/>
                  </a:lnTo>
                  <a:lnTo>
                    <a:pt x="0" y="39207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0" name="object 1310" descr=""/>
            <p:cNvSpPr/>
            <p:nvPr/>
          </p:nvSpPr>
          <p:spPr>
            <a:xfrm>
              <a:off x="18623282" y="6967326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323" y="78647"/>
                  </a:moveTo>
                  <a:lnTo>
                    <a:pt x="39323" y="0"/>
                  </a:lnTo>
                </a:path>
                <a:path w="78740" h="78740">
                  <a:moveTo>
                    <a:pt x="0" y="39323"/>
                  </a:moveTo>
                  <a:lnTo>
                    <a:pt x="78647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11" name="object 1311" descr=""/>
          <p:cNvSpPr txBox="1"/>
          <p:nvPr/>
        </p:nvSpPr>
        <p:spPr>
          <a:xfrm>
            <a:off x="18459104" y="6994110"/>
            <a:ext cx="1555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312" name="object 1312" descr=""/>
          <p:cNvGrpSpPr/>
          <p:nvPr/>
        </p:nvGrpSpPr>
        <p:grpSpPr>
          <a:xfrm>
            <a:off x="15064810" y="6380142"/>
            <a:ext cx="3672840" cy="762635"/>
            <a:chOff x="15064810" y="6380142"/>
            <a:chExt cx="3672840" cy="762635"/>
          </a:xfrm>
        </p:grpSpPr>
        <p:sp>
          <p:nvSpPr>
            <p:cNvPr id="1313" name="object 1313" descr=""/>
            <p:cNvSpPr/>
            <p:nvPr/>
          </p:nvSpPr>
          <p:spPr>
            <a:xfrm>
              <a:off x="18340801" y="6936844"/>
              <a:ext cx="321945" cy="196215"/>
            </a:xfrm>
            <a:custGeom>
              <a:avLst/>
              <a:gdLst/>
              <a:ahLst/>
              <a:cxnLst/>
              <a:rect l="l" t="t" r="r" b="b"/>
              <a:pathLst>
                <a:path w="321944" h="196215">
                  <a:moveTo>
                    <a:pt x="321805" y="139611"/>
                  </a:moveTo>
                  <a:lnTo>
                    <a:pt x="321805" y="0"/>
                  </a:lnTo>
                </a:path>
                <a:path w="321944" h="196215">
                  <a:moveTo>
                    <a:pt x="0" y="143334"/>
                  </a:moveTo>
                  <a:lnTo>
                    <a:pt x="0" y="1956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4" name="object 1314" descr=""/>
            <p:cNvSpPr/>
            <p:nvPr/>
          </p:nvSpPr>
          <p:spPr>
            <a:xfrm>
              <a:off x="18303339" y="7104611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37462" y="33972"/>
                  </a:moveTo>
                  <a:lnTo>
                    <a:pt x="74692" y="7911"/>
                  </a:lnTo>
                  <a:lnTo>
                    <a:pt x="69107" y="0"/>
                  </a:lnTo>
                  <a:lnTo>
                    <a:pt x="37462" y="33972"/>
                  </a:lnTo>
                  <a:close/>
                </a:path>
                <a:path w="74930" h="34290">
                  <a:moveTo>
                    <a:pt x="0" y="7911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1872"/>
                  </a:lnTo>
                  <a:lnTo>
                    <a:pt x="0" y="7911"/>
                  </a:lnTo>
                  <a:close/>
                </a:path>
                <a:path w="74930" h="34290">
                  <a:moveTo>
                    <a:pt x="0" y="7911"/>
                  </a:moveTo>
                  <a:lnTo>
                    <a:pt x="37462" y="21872"/>
                  </a:lnTo>
                  <a:lnTo>
                    <a:pt x="5584" y="0"/>
                  </a:lnTo>
                  <a:lnTo>
                    <a:pt x="0" y="7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5" name="object 1315" descr=""/>
            <p:cNvSpPr/>
            <p:nvPr/>
          </p:nvSpPr>
          <p:spPr>
            <a:xfrm>
              <a:off x="18303339" y="7104611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5584" y="0"/>
                  </a:moveTo>
                  <a:lnTo>
                    <a:pt x="0" y="7911"/>
                  </a:lnTo>
                  <a:lnTo>
                    <a:pt x="37462" y="21872"/>
                  </a:lnTo>
                  <a:lnTo>
                    <a:pt x="5584" y="0"/>
                  </a:lnTo>
                  <a:close/>
                </a:path>
                <a:path w="74930" h="34290">
                  <a:moveTo>
                    <a:pt x="0" y="7911"/>
                  </a:moveTo>
                  <a:lnTo>
                    <a:pt x="37462" y="21872"/>
                  </a:lnTo>
                  <a:lnTo>
                    <a:pt x="37462" y="33972"/>
                  </a:lnTo>
                  <a:lnTo>
                    <a:pt x="0" y="7911"/>
                  </a:lnTo>
                  <a:close/>
                </a:path>
                <a:path w="74930" h="34290">
                  <a:moveTo>
                    <a:pt x="37462" y="21872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1872"/>
                  </a:lnTo>
                  <a:close/>
                </a:path>
                <a:path w="74930" h="34290">
                  <a:moveTo>
                    <a:pt x="37462" y="33972"/>
                  </a:moveTo>
                  <a:lnTo>
                    <a:pt x="69107" y="0"/>
                  </a:lnTo>
                  <a:lnTo>
                    <a:pt x="74692" y="7911"/>
                  </a:lnTo>
                  <a:lnTo>
                    <a:pt x="37462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6" name="object 1316" descr=""/>
            <p:cNvSpPr/>
            <p:nvPr/>
          </p:nvSpPr>
          <p:spPr>
            <a:xfrm>
              <a:off x="18340801" y="7006650"/>
              <a:ext cx="396240" cy="73660"/>
            </a:xfrm>
            <a:custGeom>
              <a:avLst/>
              <a:gdLst/>
              <a:ahLst/>
              <a:cxnLst/>
              <a:rect l="l" t="t" r="r" b="b"/>
              <a:pathLst>
                <a:path w="396240" h="73659">
                  <a:moveTo>
                    <a:pt x="0" y="73528"/>
                  </a:moveTo>
                  <a:lnTo>
                    <a:pt x="0" y="0"/>
                  </a:lnTo>
                  <a:lnTo>
                    <a:pt x="3957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17" name="object 13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064810" y="6380142"/>
              <a:ext cx="3669231" cy="762513"/>
            </a:xfrm>
            <a:prstGeom prst="rect">
              <a:avLst/>
            </a:prstGeom>
          </p:spPr>
        </p:pic>
      </p:grpSp>
      <p:sp>
        <p:nvSpPr>
          <p:cNvPr id="1318" name="object 1318" descr=""/>
          <p:cNvSpPr txBox="1"/>
          <p:nvPr/>
        </p:nvSpPr>
        <p:spPr>
          <a:xfrm>
            <a:off x="18369520" y="6689989"/>
            <a:ext cx="24511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635">
              <a:lnSpc>
                <a:spcPct val="104700"/>
              </a:lnSpc>
              <a:spcBef>
                <a:spcPts val="95"/>
              </a:spcBef>
            </a:pPr>
            <a:r>
              <a:rPr dirty="0" sz="550">
                <a:latin typeface="Arial"/>
                <a:cs typeface="Arial"/>
              </a:rPr>
              <a:t>+10-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B.O.D.</a:t>
            </a:r>
            <a:endParaRPr sz="550">
              <a:latin typeface="Arial"/>
              <a:cs typeface="Arial"/>
            </a:endParaRPr>
          </a:p>
          <a:p>
            <a:pPr marL="83820">
              <a:lnSpc>
                <a:spcPct val="100000"/>
              </a:lnSpc>
              <a:spcBef>
                <a:spcPts val="355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319" name="object 1319" descr=""/>
          <p:cNvGrpSpPr/>
          <p:nvPr/>
        </p:nvGrpSpPr>
        <p:grpSpPr>
          <a:xfrm>
            <a:off x="16001257" y="6856218"/>
            <a:ext cx="1350645" cy="287020"/>
            <a:chOff x="16001257" y="6856218"/>
            <a:chExt cx="1350645" cy="287020"/>
          </a:xfrm>
        </p:grpSpPr>
        <p:sp>
          <p:nvSpPr>
            <p:cNvPr id="1320" name="object 1320" descr=""/>
            <p:cNvSpPr/>
            <p:nvPr/>
          </p:nvSpPr>
          <p:spPr>
            <a:xfrm>
              <a:off x="16001839" y="6856800"/>
              <a:ext cx="651510" cy="280035"/>
            </a:xfrm>
            <a:custGeom>
              <a:avLst/>
              <a:gdLst/>
              <a:ahLst/>
              <a:cxnLst/>
              <a:rect l="l" t="t" r="r" b="b"/>
              <a:pathLst>
                <a:path w="651509" h="280034">
                  <a:moveTo>
                    <a:pt x="349029" y="0"/>
                  </a:moveTo>
                  <a:lnTo>
                    <a:pt x="651289" y="0"/>
                  </a:lnTo>
                </a:path>
                <a:path w="651509" h="280034">
                  <a:moveTo>
                    <a:pt x="349029" y="11634"/>
                  </a:moveTo>
                  <a:lnTo>
                    <a:pt x="651289" y="11634"/>
                  </a:lnTo>
                </a:path>
                <a:path w="651509" h="280034">
                  <a:moveTo>
                    <a:pt x="349029" y="23268"/>
                  </a:moveTo>
                  <a:lnTo>
                    <a:pt x="651289" y="23268"/>
                  </a:lnTo>
                </a:path>
                <a:path w="651509" h="280034">
                  <a:moveTo>
                    <a:pt x="349029" y="35135"/>
                  </a:moveTo>
                  <a:lnTo>
                    <a:pt x="651289" y="35135"/>
                  </a:lnTo>
                </a:path>
                <a:path w="651509" h="280034">
                  <a:moveTo>
                    <a:pt x="349029" y="46769"/>
                  </a:moveTo>
                  <a:lnTo>
                    <a:pt x="651289" y="46769"/>
                  </a:lnTo>
                </a:path>
                <a:path w="651509" h="280034">
                  <a:moveTo>
                    <a:pt x="349029" y="58404"/>
                  </a:moveTo>
                  <a:lnTo>
                    <a:pt x="651289" y="58404"/>
                  </a:lnTo>
                </a:path>
                <a:path w="651509" h="280034">
                  <a:moveTo>
                    <a:pt x="349029" y="70038"/>
                  </a:moveTo>
                  <a:lnTo>
                    <a:pt x="651289" y="70038"/>
                  </a:lnTo>
                </a:path>
                <a:path w="651509" h="280034">
                  <a:moveTo>
                    <a:pt x="349029" y="81672"/>
                  </a:moveTo>
                  <a:lnTo>
                    <a:pt x="651289" y="81672"/>
                  </a:lnTo>
                </a:path>
                <a:path w="651509" h="280034">
                  <a:moveTo>
                    <a:pt x="349029" y="93307"/>
                  </a:moveTo>
                  <a:lnTo>
                    <a:pt x="651289" y="93307"/>
                  </a:lnTo>
                </a:path>
                <a:path w="651509" h="280034">
                  <a:moveTo>
                    <a:pt x="349029" y="104941"/>
                  </a:moveTo>
                  <a:lnTo>
                    <a:pt x="651289" y="104941"/>
                  </a:lnTo>
                </a:path>
                <a:path w="651509" h="280034">
                  <a:moveTo>
                    <a:pt x="349029" y="116575"/>
                  </a:moveTo>
                  <a:lnTo>
                    <a:pt x="651289" y="116575"/>
                  </a:lnTo>
                </a:path>
                <a:path w="651509" h="280034">
                  <a:moveTo>
                    <a:pt x="349029" y="128210"/>
                  </a:moveTo>
                  <a:lnTo>
                    <a:pt x="651289" y="128210"/>
                  </a:lnTo>
                </a:path>
                <a:path w="651509" h="280034">
                  <a:moveTo>
                    <a:pt x="349029" y="139844"/>
                  </a:moveTo>
                  <a:lnTo>
                    <a:pt x="651289" y="139844"/>
                  </a:lnTo>
                </a:path>
                <a:path w="651509" h="280034">
                  <a:moveTo>
                    <a:pt x="349029" y="151478"/>
                  </a:moveTo>
                  <a:lnTo>
                    <a:pt x="651289" y="151478"/>
                  </a:lnTo>
                </a:path>
                <a:path w="651509" h="280034">
                  <a:moveTo>
                    <a:pt x="349029" y="163113"/>
                  </a:moveTo>
                  <a:lnTo>
                    <a:pt x="651289" y="163113"/>
                  </a:lnTo>
                </a:path>
                <a:path w="651509" h="280034">
                  <a:moveTo>
                    <a:pt x="349029" y="174747"/>
                  </a:moveTo>
                  <a:lnTo>
                    <a:pt x="651289" y="174747"/>
                  </a:lnTo>
                </a:path>
                <a:path w="651509" h="280034">
                  <a:moveTo>
                    <a:pt x="349029" y="186381"/>
                  </a:moveTo>
                  <a:lnTo>
                    <a:pt x="651289" y="186381"/>
                  </a:lnTo>
                </a:path>
                <a:path w="651509" h="280034">
                  <a:moveTo>
                    <a:pt x="349029" y="198016"/>
                  </a:moveTo>
                  <a:lnTo>
                    <a:pt x="651289" y="198016"/>
                  </a:lnTo>
                </a:path>
                <a:path w="651509" h="280034">
                  <a:moveTo>
                    <a:pt x="349029" y="209650"/>
                  </a:moveTo>
                  <a:lnTo>
                    <a:pt x="651289" y="209650"/>
                  </a:lnTo>
                </a:path>
                <a:path w="651509" h="280034">
                  <a:moveTo>
                    <a:pt x="349029" y="221284"/>
                  </a:moveTo>
                  <a:lnTo>
                    <a:pt x="651289" y="221284"/>
                  </a:lnTo>
                </a:path>
                <a:path w="651509" h="280034">
                  <a:moveTo>
                    <a:pt x="349029" y="232919"/>
                  </a:moveTo>
                  <a:lnTo>
                    <a:pt x="651289" y="232919"/>
                  </a:lnTo>
                </a:path>
                <a:path w="651509" h="280034">
                  <a:moveTo>
                    <a:pt x="349029" y="244553"/>
                  </a:moveTo>
                  <a:lnTo>
                    <a:pt x="651289" y="244553"/>
                  </a:lnTo>
                </a:path>
                <a:path w="651509" h="280034">
                  <a:moveTo>
                    <a:pt x="349029" y="256187"/>
                  </a:moveTo>
                  <a:lnTo>
                    <a:pt x="651289" y="256187"/>
                  </a:lnTo>
                </a:path>
                <a:path w="651509" h="280034">
                  <a:moveTo>
                    <a:pt x="349029" y="267821"/>
                  </a:moveTo>
                  <a:lnTo>
                    <a:pt x="651289" y="267821"/>
                  </a:lnTo>
                </a:path>
                <a:path w="651509" h="280034">
                  <a:moveTo>
                    <a:pt x="349029" y="279456"/>
                  </a:moveTo>
                  <a:lnTo>
                    <a:pt x="651289" y="279456"/>
                  </a:lnTo>
                </a:path>
                <a:path w="651509" h="280034">
                  <a:moveTo>
                    <a:pt x="0" y="0"/>
                  </a:moveTo>
                  <a:lnTo>
                    <a:pt x="302492" y="0"/>
                  </a:lnTo>
                </a:path>
                <a:path w="651509" h="280034">
                  <a:moveTo>
                    <a:pt x="0" y="11634"/>
                  </a:moveTo>
                  <a:lnTo>
                    <a:pt x="302492" y="11634"/>
                  </a:lnTo>
                </a:path>
                <a:path w="651509" h="280034">
                  <a:moveTo>
                    <a:pt x="0" y="23501"/>
                  </a:moveTo>
                  <a:lnTo>
                    <a:pt x="302492" y="23268"/>
                  </a:lnTo>
                </a:path>
                <a:path w="651509" h="280034">
                  <a:moveTo>
                    <a:pt x="0" y="35135"/>
                  </a:moveTo>
                  <a:lnTo>
                    <a:pt x="302492" y="35135"/>
                  </a:lnTo>
                </a:path>
                <a:path w="651509" h="280034">
                  <a:moveTo>
                    <a:pt x="0" y="46769"/>
                  </a:moveTo>
                  <a:lnTo>
                    <a:pt x="302492" y="46769"/>
                  </a:lnTo>
                </a:path>
                <a:path w="651509" h="280034">
                  <a:moveTo>
                    <a:pt x="0" y="58404"/>
                  </a:moveTo>
                  <a:lnTo>
                    <a:pt x="302492" y="58404"/>
                  </a:lnTo>
                </a:path>
                <a:path w="651509" h="280034">
                  <a:moveTo>
                    <a:pt x="0" y="70038"/>
                  </a:moveTo>
                  <a:lnTo>
                    <a:pt x="302492" y="70038"/>
                  </a:lnTo>
                </a:path>
                <a:path w="651509" h="280034">
                  <a:moveTo>
                    <a:pt x="0" y="81672"/>
                  </a:moveTo>
                  <a:lnTo>
                    <a:pt x="302492" y="81672"/>
                  </a:lnTo>
                </a:path>
                <a:path w="651509" h="280034">
                  <a:moveTo>
                    <a:pt x="0" y="93307"/>
                  </a:moveTo>
                  <a:lnTo>
                    <a:pt x="302492" y="93307"/>
                  </a:lnTo>
                </a:path>
                <a:path w="651509" h="280034">
                  <a:moveTo>
                    <a:pt x="0" y="104941"/>
                  </a:moveTo>
                  <a:lnTo>
                    <a:pt x="302492" y="104941"/>
                  </a:lnTo>
                </a:path>
                <a:path w="651509" h="280034">
                  <a:moveTo>
                    <a:pt x="0" y="116575"/>
                  </a:moveTo>
                  <a:lnTo>
                    <a:pt x="302492" y="116575"/>
                  </a:lnTo>
                </a:path>
                <a:path w="651509" h="280034">
                  <a:moveTo>
                    <a:pt x="0" y="128210"/>
                  </a:moveTo>
                  <a:lnTo>
                    <a:pt x="302492" y="128210"/>
                  </a:lnTo>
                </a:path>
                <a:path w="651509" h="280034">
                  <a:moveTo>
                    <a:pt x="0" y="139844"/>
                  </a:moveTo>
                  <a:lnTo>
                    <a:pt x="302492" y="139844"/>
                  </a:lnTo>
                </a:path>
                <a:path w="651509" h="280034">
                  <a:moveTo>
                    <a:pt x="0" y="151478"/>
                  </a:moveTo>
                  <a:lnTo>
                    <a:pt x="302492" y="151478"/>
                  </a:lnTo>
                </a:path>
                <a:path w="651509" h="280034">
                  <a:moveTo>
                    <a:pt x="0" y="163113"/>
                  </a:moveTo>
                  <a:lnTo>
                    <a:pt x="302492" y="163113"/>
                  </a:lnTo>
                </a:path>
                <a:path w="651509" h="280034">
                  <a:moveTo>
                    <a:pt x="0" y="174747"/>
                  </a:moveTo>
                  <a:lnTo>
                    <a:pt x="302492" y="174747"/>
                  </a:lnTo>
                </a:path>
                <a:path w="651509" h="280034">
                  <a:moveTo>
                    <a:pt x="0" y="186381"/>
                  </a:moveTo>
                  <a:lnTo>
                    <a:pt x="302492" y="186381"/>
                  </a:lnTo>
                </a:path>
                <a:path w="651509" h="280034">
                  <a:moveTo>
                    <a:pt x="0" y="198016"/>
                  </a:moveTo>
                  <a:lnTo>
                    <a:pt x="302492" y="198016"/>
                  </a:lnTo>
                </a:path>
                <a:path w="651509" h="280034">
                  <a:moveTo>
                    <a:pt x="0" y="209650"/>
                  </a:moveTo>
                  <a:lnTo>
                    <a:pt x="302492" y="209650"/>
                  </a:lnTo>
                </a:path>
                <a:path w="651509" h="280034">
                  <a:moveTo>
                    <a:pt x="0" y="221284"/>
                  </a:moveTo>
                  <a:lnTo>
                    <a:pt x="302492" y="221284"/>
                  </a:lnTo>
                </a:path>
                <a:path w="651509" h="280034">
                  <a:moveTo>
                    <a:pt x="0" y="232919"/>
                  </a:moveTo>
                  <a:lnTo>
                    <a:pt x="302492" y="232919"/>
                  </a:lnTo>
                </a:path>
                <a:path w="651509" h="280034">
                  <a:moveTo>
                    <a:pt x="0" y="244553"/>
                  </a:moveTo>
                  <a:lnTo>
                    <a:pt x="302492" y="244553"/>
                  </a:lnTo>
                </a:path>
                <a:path w="651509" h="280034">
                  <a:moveTo>
                    <a:pt x="0" y="256187"/>
                  </a:moveTo>
                  <a:lnTo>
                    <a:pt x="302492" y="256187"/>
                  </a:lnTo>
                </a:path>
                <a:path w="651509" h="280034">
                  <a:moveTo>
                    <a:pt x="0" y="267821"/>
                  </a:moveTo>
                  <a:lnTo>
                    <a:pt x="302492" y="267821"/>
                  </a:lnTo>
                </a:path>
                <a:path w="651509" h="280034">
                  <a:moveTo>
                    <a:pt x="0" y="279456"/>
                  </a:moveTo>
                  <a:lnTo>
                    <a:pt x="302492" y="279456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1" name="object 1321" descr=""/>
            <p:cNvSpPr/>
            <p:nvPr/>
          </p:nvSpPr>
          <p:spPr>
            <a:xfrm>
              <a:off x="16001839" y="6856800"/>
              <a:ext cx="651510" cy="285750"/>
            </a:xfrm>
            <a:custGeom>
              <a:avLst/>
              <a:gdLst/>
              <a:ahLst/>
              <a:cxnLst/>
              <a:rect l="l" t="t" r="r" b="b"/>
              <a:pathLst>
                <a:path w="651509" h="285750">
                  <a:moveTo>
                    <a:pt x="651289" y="0"/>
                  </a:moveTo>
                  <a:lnTo>
                    <a:pt x="349029" y="0"/>
                  </a:lnTo>
                </a:path>
                <a:path w="651509" h="285750">
                  <a:moveTo>
                    <a:pt x="302492" y="0"/>
                  </a:moveTo>
                  <a:lnTo>
                    <a:pt x="0" y="0"/>
                  </a:lnTo>
                </a:path>
                <a:path w="651509" h="285750">
                  <a:moveTo>
                    <a:pt x="651289" y="0"/>
                  </a:moveTo>
                  <a:lnTo>
                    <a:pt x="651289" y="285273"/>
                  </a:lnTo>
                </a:path>
                <a:path w="651509" h="285750">
                  <a:moveTo>
                    <a:pt x="349029" y="0"/>
                  </a:moveTo>
                  <a:lnTo>
                    <a:pt x="349029" y="285273"/>
                  </a:lnTo>
                </a:path>
                <a:path w="651509" h="285750">
                  <a:moveTo>
                    <a:pt x="302492" y="0"/>
                  </a:moveTo>
                  <a:lnTo>
                    <a:pt x="302492" y="285273"/>
                  </a:lnTo>
                </a:path>
                <a:path w="651509" h="285750">
                  <a:moveTo>
                    <a:pt x="0" y="0"/>
                  </a:moveTo>
                  <a:lnTo>
                    <a:pt x="0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2" name="object 1322" descr=""/>
            <p:cNvSpPr/>
            <p:nvPr/>
          </p:nvSpPr>
          <p:spPr>
            <a:xfrm>
              <a:off x="16699665" y="6856800"/>
              <a:ext cx="302895" cy="280035"/>
            </a:xfrm>
            <a:custGeom>
              <a:avLst/>
              <a:gdLst/>
              <a:ahLst/>
              <a:cxnLst/>
              <a:rect l="l" t="t" r="r" b="b"/>
              <a:pathLst>
                <a:path w="302894" h="280034">
                  <a:moveTo>
                    <a:pt x="0" y="0"/>
                  </a:moveTo>
                  <a:lnTo>
                    <a:pt x="302492" y="0"/>
                  </a:lnTo>
                </a:path>
                <a:path w="302894" h="280034">
                  <a:moveTo>
                    <a:pt x="0" y="11634"/>
                  </a:moveTo>
                  <a:lnTo>
                    <a:pt x="302492" y="11634"/>
                  </a:lnTo>
                </a:path>
                <a:path w="302894" h="280034">
                  <a:moveTo>
                    <a:pt x="0" y="23268"/>
                  </a:moveTo>
                  <a:lnTo>
                    <a:pt x="302492" y="23268"/>
                  </a:lnTo>
                </a:path>
                <a:path w="302894" h="280034">
                  <a:moveTo>
                    <a:pt x="0" y="35135"/>
                  </a:moveTo>
                  <a:lnTo>
                    <a:pt x="302492" y="34902"/>
                  </a:lnTo>
                </a:path>
                <a:path w="302894" h="280034">
                  <a:moveTo>
                    <a:pt x="0" y="46769"/>
                  </a:moveTo>
                  <a:lnTo>
                    <a:pt x="302492" y="46769"/>
                  </a:lnTo>
                </a:path>
                <a:path w="302894" h="280034">
                  <a:moveTo>
                    <a:pt x="0" y="58404"/>
                  </a:moveTo>
                  <a:lnTo>
                    <a:pt x="302492" y="58404"/>
                  </a:lnTo>
                </a:path>
                <a:path w="302894" h="280034">
                  <a:moveTo>
                    <a:pt x="0" y="70038"/>
                  </a:moveTo>
                  <a:lnTo>
                    <a:pt x="302492" y="70038"/>
                  </a:lnTo>
                </a:path>
                <a:path w="302894" h="280034">
                  <a:moveTo>
                    <a:pt x="0" y="81672"/>
                  </a:moveTo>
                  <a:lnTo>
                    <a:pt x="302492" y="81672"/>
                  </a:lnTo>
                </a:path>
                <a:path w="302894" h="280034">
                  <a:moveTo>
                    <a:pt x="0" y="93307"/>
                  </a:moveTo>
                  <a:lnTo>
                    <a:pt x="302492" y="93307"/>
                  </a:lnTo>
                </a:path>
                <a:path w="302894" h="280034">
                  <a:moveTo>
                    <a:pt x="0" y="104941"/>
                  </a:moveTo>
                  <a:lnTo>
                    <a:pt x="302492" y="104941"/>
                  </a:lnTo>
                </a:path>
                <a:path w="302894" h="280034">
                  <a:moveTo>
                    <a:pt x="0" y="116575"/>
                  </a:moveTo>
                  <a:lnTo>
                    <a:pt x="302492" y="116575"/>
                  </a:lnTo>
                </a:path>
                <a:path w="302894" h="280034">
                  <a:moveTo>
                    <a:pt x="0" y="128210"/>
                  </a:moveTo>
                  <a:lnTo>
                    <a:pt x="302492" y="128210"/>
                  </a:lnTo>
                </a:path>
                <a:path w="302894" h="280034">
                  <a:moveTo>
                    <a:pt x="0" y="139844"/>
                  </a:moveTo>
                  <a:lnTo>
                    <a:pt x="302492" y="139844"/>
                  </a:lnTo>
                </a:path>
                <a:path w="302894" h="280034">
                  <a:moveTo>
                    <a:pt x="0" y="151478"/>
                  </a:moveTo>
                  <a:lnTo>
                    <a:pt x="302492" y="151478"/>
                  </a:lnTo>
                </a:path>
                <a:path w="302894" h="280034">
                  <a:moveTo>
                    <a:pt x="0" y="163113"/>
                  </a:moveTo>
                  <a:lnTo>
                    <a:pt x="302492" y="163113"/>
                  </a:lnTo>
                </a:path>
                <a:path w="302894" h="280034">
                  <a:moveTo>
                    <a:pt x="0" y="174747"/>
                  </a:moveTo>
                  <a:lnTo>
                    <a:pt x="302492" y="174747"/>
                  </a:lnTo>
                </a:path>
                <a:path w="302894" h="280034">
                  <a:moveTo>
                    <a:pt x="0" y="186381"/>
                  </a:moveTo>
                  <a:lnTo>
                    <a:pt x="302492" y="186381"/>
                  </a:lnTo>
                </a:path>
                <a:path w="302894" h="280034">
                  <a:moveTo>
                    <a:pt x="0" y="198016"/>
                  </a:moveTo>
                  <a:lnTo>
                    <a:pt x="302492" y="198016"/>
                  </a:lnTo>
                </a:path>
                <a:path w="302894" h="280034">
                  <a:moveTo>
                    <a:pt x="0" y="209650"/>
                  </a:moveTo>
                  <a:lnTo>
                    <a:pt x="302492" y="209650"/>
                  </a:lnTo>
                </a:path>
                <a:path w="302894" h="280034">
                  <a:moveTo>
                    <a:pt x="0" y="221284"/>
                  </a:moveTo>
                  <a:lnTo>
                    <a:pt x="302492" y="221284"/>
                  </a:lnTo>
                </a:path>
                <a:path w="302894" h="280034">
                  <a:moveTo>
                    <a:pt x="0" y="232919"/>
                  </a:moveTo>
                  <a:lnTo>
                    <a:pt x="302492" y="232919"/>
                  </a:lnTo>
                </a:path>
                <a:path w="302894" h="280034">
                  <a:moveTo>
                    <a:pt x="0" y="244553"/>
                  </a:moveTo>
                  <a:lnTo>
                    <a:pt x="302492" y="244553"/>
                  </a:lnTo>
                </a:path>
                <a:path w="302894" h="280034">
                  <a:moveTo>
                    <a:pt x="0" y="256187"/>
                  </a:moveTo>
                  <a:lnTo>
                    <a:pt x="302492" y="256187"/>
                  </a:lnTo>
                </a:path>
                <a:path w="302894" h="280034">
                  <a:moveTo>
                    <a:pt x="0" y="267821"/>
                  </a:moveTo>
                  <a:lnTo>
                    <a:pt x="302492" y="267821"/>
                  </a:lnTo>
                </a:path>
                <a:path w="302894" h="280034">
                  <a:moveTo>
                    <a:pt x="0" y="279456"/>
                  </a:moveTo>
                  <a:lnTo>
                    <a:pt x="302492" y="279456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3" name="object 1323" descr=""/>
            <p:cNvSpPr/>
            <p:nvPr/>
          </p:nvSpPr>
          <p:spPr>
            <a:xfrm>
              <a:off x="16699665" y="6856800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4" h="285750">
                  <a:moveTo>
                    <a:pt x="302492" y="285273"/>
                  </a:moveTo>
                  <a:lnTo>
                    <a:pt x="302492" y="0"/>
                  </a:lnTo>
                  <a:lnTo>
                    <a:pt x="0" y="0"/>
                  </a:lnTo>
                  <a:lnTo>
                    <a:pt x="0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4" name="object 1324" descr=""/>
            <p:cNvSpPr/>
            <p:nvPr/>
          </p:nvSpPr>
          <p:spPr>
            <a:xfrm>
              <a:off x="17048695" y="6856800"/>
              <a:ext cx="302895" cy="280035"/>
            </a:xfrm>
            <a:custGeom>
              <a:avLst/>
              <a:gdLst/>
              <a:ahLst/>
              <a:cxnLst/>
              <a:rect l="l" t="t" r="r" b="b"/>
              <a:pathLst>
                <a:path w="302894" h="280034">
                  <a:moveTo>
                    <a:pt x="0" y="0"/>
                  </a:moveTo>
                  <a:lnTo>
                    <a:pt x="302492" y="0"/>
                  </a:lnTo>
                </a:path>
                <a:path w="302894" h="280034">
                  <a:moveTo>
                    <a:pt x="0" y="11634"/>
                  </a:moveTo>
                  <a:lnTo>
                    <a:pt x="302492" y="11634"/>
                  </a:lnTo>
                </a:path>
                <a:path w="302894" h="280034">
                  <a:moveTo>
                    <a:pt x="0" y="23268"/>
                  </a:moveTo>
                  <a:lnTo>
                    <a:pt x="302492" y="23268"/>
                  </a:lnTo>
                </a:path>
                <a:path w="302894" h="280034">
                  <a:moveTo>
                    <a:pt x="0" y="34902"/>
                  </a:moveTo>
                  <a:lnTo>
                    <a:pt x="302492" y="34902"/>
                  </a:lnTo>
                </a:path>
                <a:path w="302894" h="280034">
                  <a:moveTo>
                    <a:pt x="0" y="46769"/>
                  </a:moveTo>
                  <a:lnTo>
                    <a:pt x="302492" y="46769"/>
                  </a:lnTo>
                </a:path>
                <a:path w="302894" h="280034">
                  <a:moveTo>
                    <a:pt x="0" y="58404"/>
                  </a:moveTo>
                  <a:lnTo>
                    <a:pt x="302492" y="58404"/>
                  </a:lnTo>
                </a:path>
                <a:path w="302894" h="280034">
                  <a:moveTo>
                    <a:pt x="0" y="70038"/>
                  </a:moveTo>
                  <a:lnTo>
                    <a:pt x="302492" y="70038"/>
                  </a:lnTo>
                </a:path>
                <a:path w="302894" h="280034">
                  <a:moveTo>
                    <a:pt x="0" y="81672"/>
                  </a:moveTo>
                  <a:lnTo>
                    <a:pt x="302492" y="81672"/>
                  </a:lnTo>
                </a:path>
                <a:path w="302894" h="280034">
                  <a:moveTo>
                    <a:pt x="0" y="93307"/>
                  </a:moveTo>
                  <a:lnTo>
                    <a:pt x="302492" y="93307"/>
                  </a:lnTo>
                </a:path>
                <a:path w="302894" h="280034">
                  <a:moveTo>
                    <a:pt x="0" y="104941"/>
                  </a:moveTo>
                  <a:lnTo>
                    <a:pt x="302492" y="104941"/>
                  </a:lnTo>
                </a:path>
                <a:path w="302894" h="280034">
                  <a:moveTo>
                    <a:pt x="0" y="116575"/>
                  </a:moveTo>
                  <a:lnTo>
                    <a:pt x="302492" y="116575"/>
                  </a:lnTo>
                </a:path>
                <a:path w="302894" h="280034">
                  <a:moveTo>
                    <a:pt x="0" y="128210"/>
                  </a:moveTo>
                  <a:lnTo>
                    <a:pt x="302492" y="128210"/>
                  </a:lnTo>
                </a:path>
                <a:path w="302894" h="280034">
                  <a:moveTo>
                    <a:pt x="0" y="139844"/>
                  </a:moveTo>
                  <a:lnTo>
                    <a:pt x="302492" y="139844"/>
                  </a:lnTo>
                </a:path>
                <a:path w="302894" h="280034">
                  <a:moveTo>
                    <a:pt x="0" y="151478"/>
                  </a:moveTo>
                  <a:lnTo>
                    <a:pt x="302492" y="151478"/>
                  </a:lnTo>
                </a:path>
                <a:path w="302894" h="280034">
                  <a:moveTo>
                    <a:pt x="0" y="163113"/>
                  </a:moveTo>
                  <a:lnTo>
                    <a:pt x="302492" y="163113"/>
                  </a:lnTo>
                </a:path>
                <a:path w="302894" h="280034">
                  <a:moveTo>
                    <a:pt x="0" y="174747"/>
                  </a:moveTo>
                  <a:lnTo>
                    <a:pt x="302492" y="174747"/>
                  </a:lnTo>
                </a:path>
                <a:path w="302894" h="280034">
                  <a:moveTo>
                    <a:pt x="0" y="186381"/>
                  </a:moveTo>
                  <a:lnTo>
                    <a:pt x="302492" y="186381"/>
                  </a:lnTo>
                </a:path>
                <a:path w="302894" h="280034">
                  <a:moveTo>
                    <a:pt x="0" y="198016"/>
                  </a:moveTo>
                  <a:lnTo>
                    <a:pt x="302492" y="198016"/>
                  </a:lnTo>
                </a:path>
                <a:path w="302894" h="280034">
                  <a:moveTo>
                    <a:pt x="0" y="209650"/>
                  </a:moveTo>
                  <a:lnTo>
                    <a:pt x="302492" y="209650"/>
                  </a:lnTo>
                </a:path>
                <a:path w="302894" h="280034">
                  <a:moveTo>
                    <a:pt x="0" y="221284"/>
                  </a:moveTo>
                  <a:lnTo>
                    <a:pt x="302492" y="221284"/>
                  </a:lnTo>
                </a:path>
                <a:path w="302894" h="280034">
                  <a:moveTo>
                    <a:pt x="0" y="232919"/>
                  </a:moveTo>
                  <a:lnTo>
                    <a:pt x="302492" y="232919"/>
                  </a:lnTo>
                </a:path>
                <a:path w="302894" h="280034">
                  <a:moveTo>
                    <a:pt x="0" y="244553"/>
                  </a:moveTo>
                  <a:lnTo>
                    <a:pt x="302492" y="244553"/>
                  </a:lnTo>
                </a:path>
                <a:path w="302894" h="280034">
                  <a:moveTo>
                    <a:pt x="0" y="256187"/>
                  </a:moveTo>
                  <a:lnTo>
                    <a:pt x="302492" y="256187"/>
                  </a:lnTo>
                </a:path>
                <a:path w="302894" h="280034">
                  <a:moveTo>
                    <a:pt x="0" y="267821"/>
                  </a:moveTo>
                  <a:lnTo>
                    <a:pt x="302492" y="267821"/>
                  </a:lnTo>
                </a:path>
                <a:path w="302894" h="280034">
                  <a:moveTo>
                    <a:pt x="0" y="279456"/>
                  </a:moveTo>
                  <a:lnTo>
                    <a:pt x="302492" y="279456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5" name="object 1325" descr=""/>
            <p:cNvSpPr/>
            <p:nvPr/>
          </p:nvSpPr>
          <p:spPr>
            <a:xfrm>
              <a:off x="17048695" y="6856800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4" h="285750">
                  <a:moveTo>
                    <a:pt x="302492" y="285273"/>
                  </a:moveTo>
                  <a:lnTo>
                    <a:pt x="302492" y="0"/>
                  </a:lnTo>
                  <a:lnTo>
                    <a:pt x="0" y="0"/>
                  </a:lnTo>
                  <a:lnTo>
                    <a:pt x="0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26" name="object 1326" descr=""/>
          <p:cNvSpPr txBox="1"/>
          <p:nvPr/>
        </p:nvSpPr>
        <p:spPr>
          <a:xfrm>
            <a:off x="16736527" y="6482200"/>
            <a:ext cx="401955" cy="2012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4604" marR="5080" indent="-2540">
              <a:lnSpc>
                <a:spcPct val="104900"/>
              </a:lnSpc>
              <a:spcBef>
                <a:spcPts val="90"/>
              </a:spcBef>
            </a:pPr>
            <a:r>
              <a:rPr dirty="0" sz="550">
                <a:latin typeface="Arial"/>
                <a:cs typeface="Arial"/>
              </a:rPr>
              <a:t>+12-</a:t>
            </a:r>
            <a:r>
              <a:rPr dirty="0" sz="550" spc="-25">
                <a:latin typeface="Arial"/>
                <a:cs typeface="Arial"/>
              </a:rPr>
              <a:t>2"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T.O.RIDGE</a:t>
            </a:r>
            <a:endParaRPr sz="550">
              <a:latin typeface="Arial"/>
              <a:cs typeface="Arial"/>
            </a:endParaRPr>
          </a:p>
        </p:txBody>
      </p:sp>
      <p:sp>
        <p:nvSpPr>
          <p:cNvPr id="1327" name="object 1327" descr=""/>
          <p:cNvSpPr txBox="1"/>
          <p:nvPr/>
        </p:nvSpPr>
        <p:spPr>
          <a:xfrm>
            <a:off x="17974651" y="6390522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sp>
        <p:nvSpPr>
          <p:cNvPr id="1328" name="object 1328" descr=""/>
          <p:cNvSpPr txBox="1"/>
          <p:nvPr/>
        </p:nvSpPr>
        <p:spPr>
          <a:xfrm>
            <a:off x="17519516" y="6389591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5</a:t>
            </a:r>
            <a:endParaRPr sz="550">
              <a:latin typeface="Arial"/>
              <a:cs typeface="Arial"/>
            </a:endParaRPr>
          </a:p>
        </p:txBody>
      </p:sp>
      <p:sp>
        <p:nvSpPr>
          <p:cNvPr id="1329" name="object 1329" descr=""/>
          <p:cNvSpPr txBox="1"/>
          <p:nvPr/>
        </p:nvSpPr>
        <p:spPr>
          <a:xfrm>
            <a:off x="18192678" y="6390522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330" name="object 1330" descr=""/>
          <p:cNvGrpSpPr/>
          <p:nvPr/>
        </p:nvGrpSpPr>
        <p:grpSpPr>
          <a:xfrm>
            <a:off x="10406638" y="6382701"/>
            <a:ext cx="3733165" cy="793115"/>
            <a:chOff x="10406638" y="6382701"/>
            <a:chExt cx="3733165" cy="793115"/>
          </a:xfrm>
        </p:grpSpPr>
        <p:sp>
          <p:nvSpPr>
            <p:cNvPr id="1331" name="object 1331" descr=""/>
            <p:cNvSpPr/>
            <p:nvPr/>
          </p:nvSpPr>
          <p:spPr>
            <a:xfrm>
              <a:off x="10962550" y="6731615"/>
              <a:ext cx="2932430" cy="410845"/>
            </a:xfrm>
            <a:custGeom>
              <a:avLst/>
              <a:gdLst/>
              <a:ahLst/>
              <a:cxnLst/>
              <a:rect l="l" t="t" r="r" b="b"/>
              <a:pathLst>
                <a:path w="2932430" h="410845">
                  <a:moveTo>
                    <a:pt x="0" y="410458"/>
                  </a:moveTo>
                  <a:lnTo>
                    <a:pt x="0" y="61429"/>
                  </a:lnTo>
                </a:path>
                <a:path w="2932430" h="410845">
                  <a:moveTo>
                    <a:pt x="52354" y="410458"/>
                  </a:moveTo>
                  <a:lnTo>
                    <a:pt x="52354" y="61429"/>
                  </a:lnTo>
                </a:path>
                <a:path w="2932430" h="410845">
                  <a:moveTo>
                    <a:pt x="104708" y="410458"/>
                  </a:moveTo>
                  <a:lnTo>
                    <a:pt x="104708" y="61429"/>
                  </a:lnTo>
                </a:path>
                <a:path w="2932430" h="410845">
                  <a:moveTo>
                    <a:pt x="157063" y="410458"/>
                  </a:moveTo>
                  <a:lnTo>
                    <a:pt x="157063" y="61429"/>
                  </a:lnTo>
                </a:path>
                <a:path w="2932430" h="410845">
                  <a:moveTo>
                    <a:pt x="209417" y="410458"/>
                  </a:moveTo>
                  <a:lnTo>
                    <a:pt x="209417" y="61429"/>
                  </a:lnTo>
                </a:path>
                <a:path w="2932430" h="410845">
                  <a:moveTo>
                    <a:pt x="261772" y="410458"/>
                  </a:moveTo>
                  <a:lnTo>
                    <a:pt x="261772" y="61429"/>
                  </a:lnTo>
                </a:path>
                <a:path w="2932430" h="410845">
                  <a:moveTo>
                    <a:pt x="314126" y="410458"/>
                  </a:moveTo>
                  <a:lnTo>
                    <a:pt x="314126" y="64221"/>
                  </a:lnTo>
                </a:path>
                <a:path w="2932430" h="410845">
                  <a:moveTo>
                    <a:pt x="366481" y="410458"/>
                  </a:moveTo>
                  <a:lnTo>
                    <a:pt x="366481" y="61429"/>
                  </a:lnTo>
                  <a:lnTo>
                    <a:pt x="366481" y="44908"/>
                  </a:lnTo>
                </a:path>
                <a:path w="2932430" h="410845">
                  <a:moveTo>
                    <a:pt x="418835" y="410458"/>
                  </a:moveTo>
                  <a:lnTo>
                    <a:pt x="418835" y="61429"/>
                  </a:lnTo>
                  <a:lnTo>
                    <a:pt x="418835" y="42581"/>
                  </a:lnTo>
                </a:path>
                <a:path w="2932430" h="410845">
                  <a:moveTo>
                    <a:pt x="471189" y="410458"/>
                  </a:moveTo>
                  <a:lnTo>
                    <a:pt x="471189" y="61429"/>
                  </a:lnTo>
                  <a:lnTo>
                    <a:pt x="471189" y="40487"/>
                  </a:lnTo>
                </a:path>
                <a:path w="2932430" h="410845">
                  <a:moveTo>
                    <a:pt x="523544" y="125417"/>
                  </a:moveTo>
                  <a:lnTo>
                    <a:pt x="523544" y="61429"/>
                  </a:lnTo>
                  <a:lnTo>
                    <a:pt x="523544" y="38393"/>
                  </a:lnTo>
                </a:path>
                <a:path w="2932430" h="410845">
                  <a:moveTo>
                    <a:pt x="575898" y="125417"/>
                  </a:moveTo>
                  <a:lnTo>
                    <a:pt x="575898" y="61429"/>
                  </a:lnTo>
                  <a:lnTo>
                    <a:pt x="575898" y="36066"/>
                  </a:lnTo>
                </a:path>
                <a:path w="2932430" h="410845">
                  <a:moveTo>
                    <a:pt x="628253" y="125417"/>
                  </a:moveTo>
                  <a:lnTo>
                    <a:pt x="628253" y="61429"/>
                  </a:lnTo>
                  <a:lnTo>
                    <a:pt x="628253" y="33972"/>
                  </a:lnTo>
                </a:path>
                <a:path w="2932430" h="410845">
                  <a:moveTo>
                    <a:pt x="680607" y="125417"/>
                  </a:moveTo>
                  <a:lnTo>
                    <a:pt x="680607" y="61429"/>
                  </a:lnTo>
                  <a:lnTo>
                    <a:pt x="680607" y="31645"/>
                  </a:lnTo>
                </a:path>
                <a:path w="2932430" h="410845">
                  <a:moveTo>
                    <a:pt x="732962" y="125417"/>
                  </a:moveTo>
                  <a:lnTo>
                    <a:pt x="732962" y="61429"/>
                  </a:lnTo>
                  <a:lnTo>
                    <a:pt x="732962" y="29551"/>
                  </a:lnTo>
                </a:path>
                <a:path w="2932430" h="410845">
                  <a:moveTo>
                    <a:pt x="785316" y="410458"/>
                  </a:moveTo>
                  <a:lnTo>
                    <a:pt x="785316" y="61429"/>
                  </a:lnTo>
                  <a:lnTo>
                    <a:pt x="785316" y="27456"/>
                  </a:lnTo>
                </a:path>
                <a:path w="2932430" h="410845">
                  <a:moveTo>
                    <a:pt x="837670" y="125417"/>
                  </a:moveTo>
                  <a:lnTo>
                    <a:pt x="837670" y="61429"/>
                  </a:lnTo>
                  <a:lnTo>
                    <a:pt x="837670" y="25130"/>
                  </a:lnTo>
                </a:path>
                <a:path w="2932430" h="410845">
                  <a:moveTo>
                    <a:pt x="890025" y="125417"/>
                  </a:moveTo>
                  <a:lnTo>
                    <a:pt x="890025" y="61429"/>
                  </a:lnTo>
                  <a:lnTo>
                    <a:pt x="890025" y="23035"/>
                  </a:lnTo>
                </a:path>
                <a:path w="2932430" h="410845">
                  <a:moveTo>
                    <a:pt x="942379" y="125417"/>
                  </a:moveTo>
                  <a:lnTo>
                    <a:pt x="942379" y="61429"/>
                  </a:lnTo>
                  <a:lnTo>
                    <a:pt x="942379" y="20709"/>
                  </a:lnTo>
                </a:path>
                <a:path w="2932430" h="410845">
                  <a:moveTo>
                    <a:pt x="994734" y="125417"/>
                  </a:moveTo>
                  <a:lnTo>
                    <a:pt x="994734" y="61429"/>
                  </a:lnTo>
                  <a:lnTo>
                    <a:pt x="994734" y="18614"/>
                  </a:lnTo>
                </a:path>
                <a:path w="2932430" h="410845">
                  <a:moveTo>
                    <a:pt x="1047088" y="125417"/>
                  </a:moveTo>
                  <a:lnTo>
                    <a:pt x="1047088" y="61429"/>
                  </a:lnTo>
                  <a:lnTo>
                    <a:pt x="1047088" y="16520"/>
                  </a:lnTo>
                </a:path>
                <a:path w="2932430" h="410845">
                  <a:moveTo>
                    <a:pt x="1099443" y="125417"/>
                  </a:moveTo>
                  <a:lnTo>
                    <a:pt x="1099443" y="61429"/>
                  </a:lnTo>
                  <a:lnTo>
                    <a:pt x="1099443" y="14193"/>
                  </a:lnTo>
                </a:path>
                <a:path w="2932430" h="410845">
                  <a:moveTo>
                    <a:pt x="1151797" y="410458"/>
                  </a:moveTo>
                  <a:lnTo>
                    <a:pt x="1151797" y="61429"/>
                  </a:lnTo>
                  <a:lnTo>
                    <a:pt x="1151797" y="12099"/>
                  </a:lnTo>
                </a:path>
                <a:path w="2932430" h="410845">
                  <a:moveTo>
                    <a:pt x="1204151" y="125417"/>
                  </a:moveTo>
                  <a:lnTo>
                    <a:pt x="1204151" y="61429"/>
                  </a:lnTo>
                  <a:lnTo>
                    <a:pt x="1204151" y="10005"/>
                  </a:lnTo>
                </a:path>
                <a:path w="2932430" h="410845">
                  <a:moveTo>
                    <a:pt x="1256506" y="125417"/>
                  </a:moveTo>
                  <a:lnTo>
                    <a:pt x="1256506" y="61429"/>
                  </a:lnTo>
                  <a:lnTo>
                    <a:pt x="1256506" y="7678"/>
                  </a:lnTo>
                </a:path>
                <a:path w="2932430" h="410845">
                  <a:moveTo>
                    <a:pt x="1308860" y="125417"/>
                  </a:moveTo>
                  <a:lnTo>
                    <a:pt x="1308860" y="61429"/>
                  </a:lnTo>
                  <a:lnTo>
                    <a:pt x="1308860" y="5584"/>
                  </a:lnTo>
                </a:path>
                <a:path w="2932430" h="410845">
                  <a:moveTo>
                    <a:pt x="1361215" y="125417"/>
                  </a:moveTo>
                  <a:lnTo>
                    <a:pt x="1361215" y="61429"/>
                  </a:lnTo>
                  <a:lnTo>
                    <a:pt x="1361215" y="3257"/>
                  </a:lnTo>
                </a:path>
                <a:path w="2932430" h="410845">
                  <a:moveTo>
                    <a:pt x="1413569" y="125417"/>
                  </a:moveTo>
                  <a:lnTo>
                    <a:pt x="1413569" y="61429"/>
                  </a:lnTo>
                  <a:lnTo>
                    <a:pt x="1413569" y="1163"/>
                  </a:lnTo>
                </a:path>
                <a:path w="2932430" h="410845">
                  <a:moveTo>
                    <a:pt x="1465924" y="125417"/>
                  </a:moveTo>
                  <a:lnTo>
                    <a:pt x="1465924" y="61429"/>
                  </a:lnTo>
                  <a:lnTo>
                    <a:pt x="1465924" y="0"/>
                  </a:lnTo>
                </a:path>
                <a:path w="2932430" h="410845">
                  <a:moveTo>
                    <a:pt x="1518278" y="410458"/>
                  </a:moveTo>
                  <a:lnTo>
                    <a:pt x="1518278" y="61429"/>
                  </a:lnTo>
                  <a:lnTo>
                    <a:pt x="1518278" y="2326"/>
                  </a:lnTo>
                </a:path>
                <a:path w="2932430" h="410845">
                  <a:moveTo>
                    <a:pt x="1570632" y="125417"/>
                  </a:moveTo>
                  <a:lnTo>
                    <a:pt x="1570632" y="61429"/>
                  </a:lnTo>
                  <a:lnTo>
                    <a:pt x="1570632" y="4421"/>
                  </a:lnTo>
                </a:path>
                <a:path w="2932430" h="410845">
                  <a:moveTo>
                    <a:pt x="1622987" y="125417"/>
                  </a:moveTo>
                  <a:lnTo>
                    <a:pt x="1622987" y="61429"/>
                  </a:lnTo>
                  <a:lnTo>
                    <a:pt x="1622987" y="6515"/>
                  </a:lnTo>
                </a:path>
                <a:path w="2932430" h="410845">
                  <a:moveTo>
                    <a:pt x="1675341" y="125417"/>
                  </a:moveTo>
                  <a:lnTo>
                    <a:pt x="1675341" y="61429"/>
                  </a:lnTo>
                  <a:lnTo>
                    <a:pt x="1675341" y="8842"/>
                  </a:lnTo>
                </a:path>
                <a:path w="2932430" h="410845">
                  <a:moveTo>
                    <a:pt x="1727696" y="125417"/>
                  </a:moveTo>
                  <a:lnTo>
                    <a:pt x="1727696" y="61429"/>
                  </a:lnTo>
                  <a:lnTo>
                    <a:pt x="1727696" y="10936"/>
                  </a:lnTo>
                </a:path>
                <a:path w="2932430" h="410845">
                  <a:moveTo>
                    <a:pt x="1780050" y="125417"/>
                  </a:moveTo>
                  <a:lnTo>
                    <a:pt x="1780050" y="61429"/>
                  </a:lnTo>
                  <a:lnTo>
                    <a:pt x="1780050" y="13263"/>
                  </a:lnTo>
                </a:path>
                <a:path w="2932430" h="410845">
                  <a:moveTo>
                    <a:pt x="1832405" y="410458"/>
                  </a:moveTo>
                  <a:lnTo>
                    <a:pt x="1832405" y="61429"/>
                  </a:lnTo>
                  <a:lnTo>
                    <a:pt x="1832405" y="15357"/>
                  </a:lnTo>
                </a:path>
                <a:path w="2932430" h="410845">
                  <a:moveTo>
                    <a:pt x="1884759" y="125417"/>
                  </a:moveTo>
                  <a:lnTo>
                    <a:pt x="1884759" y="61429"/>
                  </a:lnTo>
                  <a:lnTo>
                    <a:pt x="1884759" y="17451"/>
                  </a:lnTo>
                </a:path>
                <a:path w="2932430" h="410845">
                  <a:moveTo>
                    <a:pt x="1937113" y="125417"/>
                  </a:moveTo>
                  <a:lnTo>
                    <a:pt x="1937113" y="61429"/>
                  </a:lnTo>
                  <a:lnTo>
                    <a:pt x="1937113" y="19778"/>
                  </a:lnTo>
                </a:path>
                <a:path w="2932430" h="410845">
                  <a:moveTo>
                    <a:pt x="1989468" y="125417"/>
                  </a:moveTo>
                  <a:lnTo>
                    <a:pt x="1989468" y="61429"/>
                  </a:lnTo>
                  <a:lnTo>
                    <a:pt x="1989468" y="21872"/>
                  </a:lnTo>
                </a:path>
                <a:path w="2932430" h="410845">
                  <a:moveTo>
                    <a:pt x="2041822" y="125417"/>
                  </a:moveTo>
                  <a:lnTo>
                    <a:pt x="2041822" y="61429"/>
                  </a:lnTo>
                  <a:lnTo>
                    <a:pt x="2041822" y="23966"/>
                  </a:lnTo>
                </a:path>
                <a:path w="2932430" h="410845">
                  <a:moveTo>
                    <a:pt x="2094177" y="125417"/>
                  </a:moveTo>
                  <a:lnTo>
                    <a:pt x="2094177" y="61429"/>
                  </a:lnTo>
                  <a:lnTo>
                    <a:pt x="2094177" y="26293"/>
                  </a:lnTo>
                </a:path>
                <a:path w="2932430" h="410845">
                  <a:moveTo>
                    <a:pt x="2146531" y="125417"/>
                  </a:moveTo>
                  <a:lnTo>
                    <a:pt x="2146531" y="61429"/>
                  </a:lnTo>
                  <a:lnTo>
                    <a:pt x="2146531" y="28387"/>
                  </a:lnTo>
                </a:path>
                <a:path w="2932430" h="410845">
                  <a:moveTo>
                    <a:pt x="2198886" y="410458"/>
                  </a:moveTo>
                  <a:lnTo>
                    <a:pt x="2198886" y="61429"/>
                  </a:lnTo>
                  <a:lnTo>
                    <a:pt x="2198886" y="30714"/>
                  </a:lnTo>
                </a:path>
                <a:path w="2932430" h="410845">
                  <a:moveTo>
                    <a:pt x="2251240" y="137052"/>
                  </a:moveTo>
                  <a:lnTo>
                    <a:pt x="2251240" y="61429"/>
                  </a:lnTo>
                  <a:lnTo>
                    <a:pt x="2251240" y="32808"/>
                  </a:lnTo>
                </a:path>
                <a:path w="2932430" h="410845">
                  <a:moveTo>
                    <a:pt x="2303594" y="137052"/>
                  </a:moveTo>
                  <a:lnTo>
                    <a:pt x="2303594" y="61429"/>
                  </a:lnTo>
                  <a:lnTo>
                    <a:pt x="2303594" y="34902"/>
                  </a:lnTo>
                </a:path>
                <a:path w="2932430" h="410845">
                  <a:moveTo>
                    <a:pt x="2355949" y="410458"/>
                  </a:moveTo>
                  <a:lnTo>
                    <a:pt x="2355949" y="61429"/>
                  </a:lnTo>
                  <a:lnTo>
                    <a:pt x="2355949" y="37229"/>
                  </a:lnTo>
                </a:path>
                <a:path w="2932430" h="410845">
                  <a:moveTo>
                    <a:pt x="2408303" y="410458"/>
                  </a:moveTo>
                  <a:lnTo>
                    <a:pt x="2408303" y="61429"/>
                  </a:lnTo>
                  <a:lnTo>
                    <a:pt x="2408303" y="39323"/>
                  </a:lnTo>
                </a:path>
                <a:path w="2932430" h="410845">
                  <a:moveTo>
                    <a:pt x="2460658" y="410458"/>
                  </a:moveTo>
                  <a:lnTo>
                    <a:pt x="2460658" y="61429"/>
                  </a:lnTo>
                  <a:lnTo>
                    <a:pt x="2460658" y="41418"/>
                  </a:lnTo>
                </a:path>
                <a:path w="2932430" h="410845">
                  <a:moveTo>
                    <a:pt x="2513012" y="410458"/>
                  </a:moveTo>
                  <a:lnTo>
                    <a:pt x="2513012" y="61429"/>
                  </a:lnTo>
                  <a:lnTo>
                    <a:pt x="2513012" y="43745"/>
                  </a:lnTo>
                </a:path>
                <a:path w="2932430" h="410845">
                  <a:moveTo>
                    <a:pt x="2565367" y="410458"/>
                  </a:moveTo>
                  <a:lnTo>
                    <a:pt x="2565367" y="61429"/>
                  </a:lnTo>
                  <a:lnTo>
                    <a:pt x="2565367" y="45839"/>
                  </a:lnTo>
                </a:path>
                <a:path w="2932430" h="410845">
                  <a:moveTo>
                    <a:pt x="2617721" y="410458"/>
                  </a:moveTo>
                  <a:lnTo>
                    <a:pt x="2617721" y="61429"/>
                  </a:lnTo>
                  <a:lnTo>
                    <a:pt x="2617721" y="48166"/>
                  </a:lnTo>
                </a:path>
                <a:path w="2932430" h="410845">
                  <a:moveTo>
                    <a:pt x="2670075" y="410458"/>
                  </a:moveTo>
                  <a:lnTo>
                    <a:pt x="2670075" y="61429"/>
                  </a:lnTo>
                  <a:lnTo>
                    <a:pt x="2670075" y="50260"/>
                  </a:lnTo>
                </a:path>
                <a:path w="2932430" h="410845">
                  <a:moveTo>
                    <a:pt x="2722430" y="410458"/>
                  </a:moveTo>
                  <a:lnTo>
                    <a:pt x="2722430" y="61429"/>
                  </a:lnTo>
                  <a:lnTo>
                    <a:pt x="2722430" y="52354"/>
                  </a:lnTo>
                </a:path>
                <a:path w="2932430" h="410845">
                  <a:moveTo>
                    <a:pt x="2774784" y="410458"/>
                  </a:moveTo>
                  <a:lnTo>
                    <a:pt x="2774784" y="61429"/>
                  </a:lnTo>
                  <a:lnTo>
                    <a:pt x="2774784" y="54681"/>
                  </a:lnTo>
                </a:path>
                <a:path w="2932430" h="410845">
                  <a:moveTo>
                    <a:pt x="2827139" y="410458"/>
                  </a:moveTo>
                  <a:lnTo>
                    <a:pt x="2827139" y="61429"/>
                  </a:lnTo>
                  <a:lnTo>
                    <a:pt x="2827139" y="56775"/>
                  </a:lnTo>
                </a:path>
                <a:path w="2932430" h="410845">
                  <a:moveTo>
                    <a:pt x="2879493" y="410458"/>
                  </a:moveTo>
                  <a:lnTo>
                    <a:pt x="2879493" y="61429"/>
                  </a:lnTo>
                  <a:lnTo>
                    <a:pt x="2879493" y="58869"/>
                  </a:lnTo>
                </a:path>
                <a:path w="2932430" h="410845">
                  <a:moveTo>
                    <a:pt x="2931848" y="61429"/>
                  </a:moveTo>
                  <a:lnTo>
                    <a:pt x="2931848" y="6119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2" name="object 1332" descr=""/>
            <p:cNvSpPr/>
            <p:nvPr/>
          </p:nvSpPr>
          <p:spPr>
            <a:xfrm>
              <a:off x="10931137" y="6778385"/>
              <a:ext cx="349250" cy="363855"/>
            </a:xfrm>
            <a:custGeom>
              <a:avLst/>
              <a:gdLst/>
              <a:ahLst/>
              <a:cxnLst/>
              <a:rect l="l" t="t" r="r" b="b"/>
              <a:pathLst>
                <a:path w="349250" h="363854">
                  <a:moveTo>
                    <a:pt x="349029" y="0"/>
                  </a:moveTo>
                  <a:lnTo>
                    <a:pt x="349029" y="363688"/>
                  </a:lnTo>
                </a:path>
                <a:path w="349250" h="363854">
                  <a:moveTo>
                    <a:pt x="0" y="1628"/>
                  </a:moveTo>
                  <a:lnTo>
                    <a:pt x="0" y="363688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3" name="object 1333" descr=""/>
            <p:cNvSpPr/>
            <p:nvPr/>
          </p:nvSpPr>
          <p:spPr>
            <a:xfrm>
              <a:off x="10948588" y="6792346"/>
              <a:ext cx="0" cy="349885"/>
            </a:xfrm>
            <a:custGeom>
              <a:avLst/>
              <a:gdLst/>
              <a:ahLst/>
              <a:cxnLst/>
              <a:rect l="l" t="t" r="r" b="b"/>
              <a:pathLst>
                <a:path w="0" h="349884">
                  <a:moveTo>
                    <a:pt x="0" y="0"/>
                  </a:moveTo>
                  <a:lnTo>
                    <a:pt x="0" y="21174"/>
                  </a:lnTo>
                </a:path>
                <a:path w="0" h="349884">
                  <a:moveTo>
                    <a:pt x="0" y="35135"/>
                  </a:moveTo>
                  <a:lnTo>
                    <a:pt x="0" y="63058"/>
                  </a:lnTo>
                </a:path>
                <a:path w="0" h="349884">
                  <a:moveTo>
                    <a:pt x="0" y="77019"/>
                  </a:moveTo>
                  <a:lnTo>
                    <a:pt x="0" y="104941"/>
                  </a:lnTo>
                </a:path>
                <a:path w="0" h="349884">
                  <a:moveTo>
                    <a:pt x="0" y="118902"/>
                  </a:moveTo>
                  <a:lnTo>
                    <a:pt x="0" y="146825"/>
                  </a:lnTo>
                </a:path>
                <a:path w="0" h="349884">
                  <a:moveTo>
                    <a:pt x="0" y="160786"/>
                  </a:moveTo>
                  <a:lnTo>
                    <a:pt x="0" y="188708"/>
                  </a:lnTo>
                </a:path>
                <a:path w="0" h="349884">
                  <a:moveTo>
                    <a:pt x="0" y="202669"/>
                  </a:moveTo>
                  <a:lnTo>
                    <a:pt x="0" y="230592"/>
                  </a:lnTo>
                </a:path>
                <a:path w="0" h="349884">
                  <a:moveTo>
                    <a:pt x="0" y="244553"/>
                  </a:moveTo>
                  <a:lnTo>
                    <a:pt x="0" y="272475"/>
                  </a:lnTo>
                </a:path>
                <a:path w="0" h="349884">
                  <a:moveTo>
                    <a:pt x="0" y="286669"/>
                  </a:moveTo>
                  <a:lnTo>
                    <a:pt x="0" y="314591"/>
                  </a:lnTo>
                </a:path>
                <a:path w="0" h="349884">
                  <a:moveTo>
                    <a:pt x="0" y="328553"/>
                  </a:moveTo>
                  <a:lnTo>
                    <a:pt x="0" y="349727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4" name="object 1334" descr=""/>
            <p:cNvSpPr/>
            <p:nvPr/>
          </p:nvSpPr>
          <p:spPr>
            <a:xfrm>
              <a:off x="13898586" y="6779781"/>
              <a:ext cx="0" cy="362585"/>
            </a:xfrm>
            <a:custGeom>
              <a:avLst/>
              <a:gdLst/>
              <a:ahLst/>
              <a:cxnLst/>
              <a:rect l="l" t="t" r="r" b="b"/>
              <a:pathLst>
                <a:path w="0" h="362584">
                  <a:moveTo>
                    <a:pt x="0" y="0"/>
                  </a:moveTo>
                  <a:lnTo>
                    <a:pt x="0" y="362292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5" name="object 1335" descr=""/>
            <p:cNvSpPr/>
            <p:nvPr/>
          </p:nvSpPr>
          <p:spPr>
            <a:xfrm>
              <a:off x="13881134" y="6792113"/>
              <a:ext cx="0" cy="350520"/>
            </a:xfrm>
            <a:custGeom>
              <a:avLst/>
              <a:gdLst/>
              <a:ahLst/>
              <a:cxnLst/>
              <a:rect l="l" t="t" r="r" b="b"/>
              <a:pathLst>
                <a:path w="0" h="350520">
                  <a:moveTo>
                    <a:pt x="0" y="0"/>
                  </a:moveTo>
                  <a:lnTo>
                    <a:pt x="0" y="35368"/>
                  </a:lnTo>
                </a:path>
                <a:path w="0" h="350520">
                  <a:moveTo>
                    <a:pt x="0" y="52819"/>
                  </a:moveTo>
                  <a:lnTo>
                    <a:pt x="0" y="87722"/>
                  </a:lnTo>
                </a:path>
                <a:path w="0" h="350520">
                  <a:moveTo>
                    <a:pt x="0" y="105174"/>
                  </a:moveTo>
                  <a:lnTo>
                    <a:pt x="0" y="140077"/>
                  </a:lnTo>
                </a:path>
                <a:path w="0" h="350520">
                  <a:moveTo>
                    <a:pt x="0" y="157528"/>
                  </a:moveTo>
                  <a:lnTo>
                    <a:pt x="0" y="192431"/>
                  </a:lnTo>
                </a:path>
                <a:path w="0" h="350520">
                  <a:moveTo>
                    <a:pt x="0" y="209883"/>
                  </a:moveTo>
                  <a:lnTo>
                    <a:pt x="0" y="244786"/>
                  </a:lnTo>
                </a:path>
                <a:path w="0" h="350520">
                  <a:moveTo>
                    <a:pt x="0" y="262237"/>
                  </a:moveTo>
                  <a:lnTo>
                    <a:pt x="0" y="297140"/>
                  </a:lnTo>
                </a:path>
                <a:path w="0" h="350520">
                  <a:moveTo>
                    <a:pt x="0" y="314591"/>
                  </a:moveTo>
                  <a:lnTo>
                    <a:pt x="0" y="34996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6" name="object 1336" descr=""/>
            <p:cNvSpPr/>
            <p:nvPr/>
          </p:nvSpPr>
          <p:spPr>
            <a:xfrm>
              <a:off x="10411083" y="7142073"/>
              <a:ext cx="3724275" cy="29209"/>
            </a:xfrm>
            <a:custGeom>
              <a:avLst/>
              <a:gdLst/>
              <a:ahLst/>
              <a:cxnLst/>
              <a:rect l="l" t="t" r="r" b="b"/>
              <a:pathLst>
                <a:path w="3724275" h="29209">
                  <a:moveTo>
                    <a:pt x="0" y="0"/>
                  </a:moveTo>
                  <a:lnTo>
                    <a:pt x="0" y="29085"/>
                  </a:lnTo>
                  <a:lnTo>
                    <a:pt x="3723679" y="29085"/>
                  </a:lnTo>
                  <a:lnTo>
                    <a:pt x="0" y="0"/>
                  </a:lnTo>
                  <a:close/>
                </a:path>
                <a:path w="3724275" h="29209">
                  <a:moveTo>
                    <a:pt x="0" y="0"/>
                  </a:moveTo>
                  <a:lnTo>
                    <a:pt x="3723679" y="29085"/>
                  </a:lnTo>
                  <a:lnTo>
                    <a:pt x="37236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7" name="object 1337" descr=""/>
            <p:cNvSpPr/>
            <p:nvPr/>
          </p:nvSpPr>
          <p:spPr>
            <a:xfrm>
              <a:off x="10411083" y="7142073"/>
              <a:ext cx="3724275" cy="29209"/>
            </a:xfrm>
            <a:custGeom>
              <a:avLst/>
              <a:gdLst/>
              <a:ahLst/>
              <a:cxnLst/>
              <a:rect l="l" t="t" r="r" b="b"/>
              <a:pathLst>
                <a:path w="3724275" h="29209">
                  <a:moveTo>
                    <a:pt x="3723679" y="0"/>
                  </a:moveTo>
                  <a:lnTo>
                    <a:pt x="3723679" y="29085"/>
                  </a:lnTo>
                  <a:lnTo>
                    <a:pt x="0" y="0"/>
                  </a:lnTo>
                  <a:lnTo>
                    <a:pt x="3723679" y="0"/>
                  </a:lnTo>
                  <a:close/>
                </a:path>
                <a:path w="3724275" h="29209">
                  <a:moveTo>
                    <a:pt x="3723679" y="29085"/>
                  </a:moveTo>
                  <a:lnTo>
                    <a:pt x="0" y="0"/>
                  </a:lnTo>
                  <a:lnTo>
                    <a:pt x="0" y="29085"/>
                  </a:lnTo>
                  <a:lnTo>
                    <a:pt x="3723679" y="290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8" name="object 1338" descr=""/>
            <p:cNvSpPr/>
            <p:nvPr/>
          </p:nvSpPr>
          <p:spPr>
            <a:xfrm>
              <a:off x="10411083" y="7142073"/>
              <a:ext cx="3724275" cy="29209"/>
            </a:xfrm>
            <a:custGeom>
              <a:avLst/>
              <a:gdLst/>
              <a:ahLst/>
              <a:cxnLst/>
              <a:rect l="l" t="t" r="r" b="b"/>
              <a:pathLst>
                <a:path w="3724275" h="29209">
                  <a:moveTo>
                    <a:pt x="3723679" y="0"/>
                  </a:moveTo>
                  <a:lnTo>
                    <a:pt x="0" y="0"/>
                  </a:lnTo>
                </a:path>
                <a:path w="3724275" h="29209">
                  <a:moveTo>
                    <a:pt x="3723679" y="29085"/>
                  </a:moveTo>
                  <a:lnTo>
                    <a:pt x="0" y="29085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9" name="object 1339" descr=""/>
            <p:cNvSpPr/>
            <p:nvPr/>
          </p:nvSpPr>
          <p:spPr>
            <a:xfrm>
              <a:off x="10476933" y="6967559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0" y="232"/>
                  </a:moveTo>
                  <a:lnTo>
                    <a:pt x="5584" y="232"/>
                  </a:lnTo>
                  <a:lnTo>
                    <a:pt x="5584" y="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0" name="object 1340" descr=""/>
            <p:cNvSpPr/>
            <p:nvPr/>
          </p:nvSpPr>
          <p:spPr>
            <a:xfrm>
              <a:off x="10476933" y="6967559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5584" y="0"/>
                  </a:moveTo>
                  <a:lnTo>
                    <a:pt x="5584" y="232"/>
                  </a:lnTo>
                  <a:lnTo>
                    <a:pt x="0" y="232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1" name="object 1341" descr=""/>
            <p:cNvSpPr/>
            <p:nvPr/>
          </p:nvSpPr>
          <p:spPr>
            <a:xfrm>
              <a:off x="10471581" y="6967791"/>
              <a:ext cx="11430" cy="1905"/>
            </a:xfrm>
            <a:custGeom>
              <a:avLst/>
              <a:gdLst/>
              <a:ahLst/>
              <a:cxnLst/>
              <a:rect l="l" t="t" r="r" b="b"/>
              <a:pathLst>
                <a:path w="11429" h="1904">
                  <a:moveTo>
                    <a:pt x="0" y="1396"/>
                  </a:moveTo>
                  <a:lnTo>
                    <a:pt x="10936" y="1396"/>
                  </a:lnTo>
                  <a:lnTo>
                    <a:pt x="5351" y="0"/>
                  </a:lnTo>
                  <a:lnTo>
                    <a:pt x="0" y="1396"/>
                  </a:lnTo>
                  <a:close/>
                </a:path>
                <a:path w="11429" h="1904">
                  <a:moveTo>
                    <a:pt x="5351" y="0"/>
                  </a:moveTo>
                  <a:lnTo>
                    <a:pt x="10936" y="1396"/>
                  </a:lnTo>
                  <a:lnTo>
                    <a:pt x="10936" y="0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2" name="object 1342" descr=""/>
            <p:cNvSpPr/>
            <p:nvPr/>
          </p:nvSpPr>
          <p:spPr>
            <a:xfrm>
              <a:off x="10471581" y="6967791"/>
              <a:ext cx="11430" cy="1905"/>
            </a:xfrm>
            <a:custGeom>
              <a:avLst/>
              <a:gdLst/>
              <a:ahLst/>
              <a:cxnLst/>
              <a:rect l="l" t="t" r="r" b="b"/>
              <a:pathLst>
                <a:path w="11429" h="1904">
                  <a:moveTo>
                    <a:pt x="10936" y="0"/>
                  </a:moveTo>
                  <a:lnTo>
                    <a:pt x="5351" y="0"/>
                  </a:lnTo>
                  <a:lnTo>
                    <a:pt x="10936" y="1396"/>
                  </a:lnTo>
                  <a:lnTo>
                    <a:pt x="10936" y="0"/>
                  </a:lnTo>
                  <a:close/>
                </a:path>
                <a:path w="11429" h="1904">
                  <a:moveTo>
                    <a:pt x="5351" y="0"/>
                  </a:moveTo>
                  <a:lnTo>
                    <a:pt x="10936" y="1396"/>
                  </a:lnTo>
                  <a:lnTo>
                    <a:pt x="0" y="1396"/>
                  </a:lnTo>
                  <a:lnTo>
                    <a:pt x="53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3" name="object 1343" descr=""/>
            <p:cNvSpPr/>
            <p:nvPr/>
          </p:nvSpPr>
          <p:spPr>
            <a:xfrm>
              <a:off x="10466229" y="6969187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1861"/>
                  </a:moveTo>
                  <a:lnTo>
                    <a:pt x="16288" y="1861"/>
                  </a:lnTo>
                  <a:lnTo>
                    <a:pt x="5351" y="0"/>
                  </a:lnTo>
                  <a:lnTo>
                    <a:pt x="0" y="1861"/>
                  </a:lnTo>
                  <a:close/>
                </a:path>
                <a:path w="16509" h="1904">
                  <a:moveTo>
                    <a:pt x="5351" y="0"/>
                  </a:moveTo>
                  <a:lnTo>
                    <a:pt x="16288" y="1861"/>
                  </a:lnTo>
                  <a:lnTo>
                    <a:pt x="16288" y="0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4" name="object 1344" descr=""/>
            <p:cNvSpPr/>
            <p:nvPr/>
          </p:nvSpPr>
          <p:spPr>
            <a:xfrm>
              <a:off x="10466230" y="6969187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16288" y="0"/>
                  </a:moveTo>
                  <a:lnTo>
                    <a:pt x="5351" y="0"/>
                  </a:lnTo>
                  <a:lnTo>
                    <a:pt x="16288" y="1861"/>
                  </a:lnTo>
                  <a:lnTo>
                    <a:pt x="16288" y="0"/>
                  </a:lnTo>
                  <a:close/>
                </a:path>
                <a:path w="16509" h="1904">
                  <a:moveTo>
                    <a:pt x="5351" y="0"/>
                  </a:moveTo>
                  <a:lnTo>
                    <a:pt x="16288" y="1861"/>
                  </a:lnTo>
                  <a:lnTo>
                    <a:pt x="0" y="1861"/>
                  </a:lnTo>
                  <a:lnTo>
                    <a:pt x="53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5" name="object 1345" descr=""/>
            <p:cNvSpPr/>
            <p:nvPr/>
          </p:nvSpPr>
          <p:spPr>
            <a:xfrm>
              <a:off x="10461343" y="6971049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559"/>
                  </a:moveTo>
                  <a:lnTo>
                    <a:pt x="21174" y="2559"/>
                  </a:lnTo>
                  <a:lnTo>
                    <a:pt x="4886" y="0"/>
                  </a:lnTo>
                  <a:lnTo>
                    <a:pt x="0" y="2559"/>
                  </a:lnTo>
                  <a:close/>
                </a:path>
                <a:path w="21590" h="3175">
                  <a:moveTo>
                    <a:pt x="4886" y="0"/>
                  </a:moveTo>
                  <a:lnTo>
                    <a:pt x="21174" y="2559"/>
                  </a:lnTo>
                  <a:lnTo>
                    <a:pt x="21174" y="0"/>
                  </a:lnTo>
                  <a:lnTo>
                    <a:pt x="488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6" name="object 1346" descr=""/>
            <p:cNvSpPr/>
            <p:nvPr/>
          </p:nvSpPr>
          <p:spPr>
            <a:xfrm>
              <a:off x="10461343" y="6971049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174" y="0"/>
                  </a:moveTo>
                  <a:lnTo>
                    <a:pt x="4886" y="0"/>
                  </a:lnTo>
                  <a:lnTo>
                    <a:pt x="21174" y="2559"/>
                  </a:lnTo>
                  <a:lnTo>
                    <a:pt x="21174" y="0"/>
                  </a:lnTo>
                  <a:close/>
                </a:path>
                <a:path w="21590" h="3175">
                  <a:moveTo>
                    <a:pt x="4886" y="0"/>
                  </a:moveTo>
                  <a:lnTo>
                    <a:pt x="21174" y="2559"/>
                  </a:lnTo>
                  <a:lnTo>
                    <a:pt x="0" y="2559"/>
                  </a:lnTo>
                  <a:lnTo>
                    <a:pt x="488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7" name="object 1347" descr=""/>
            <p:cNvSpPr/>
            <p:nvPr/>
          </p:nvSpPr>
          <p:spPr>
            <a:xfrm>
              <a:off x="10456922" y="6973608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3490"/>
                  </a:moveTo>
                  <a:lnTo>
                    <a:pt x="25595" y="3490"/>
                  </a:lnTo>
                  <a:lnTo>
                    <a:pt x="4421" y="0"/>
                  </a:lnTo>
                  <a:lnTo>
                    <a:pt x="0" y="3490"/>
                  </a:lnTo>
                  <a:close/>
                </a:path>
                <a:path w="26034" h="3809">
                  <a:moveTo>
                    <a:pt x="4421" y="0"/>
                  </a:moveTo>
                  <a:lnTo>
                    <a:pt x="25595" y="3490"/>
                  </a:lnTo>
                  <a:lnTo>
                    <a:pt x="25595" y="0"/>
                  </a:lnTo>
                  <a:lnTo>
                    <a:pt x="442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8" name="object 1348" descr=""/>
            <p:cNvSpPr/>
            <p:nvPr/>
          </p:nvSpPr>
          <p:spPr>
            <a:xfrm>
              <a:off x="10456922" y="6973608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25595" y="0"/>
                  </a:moveTo>
                  <a:lnTo>
                    <a:pt x="4421" y="0"/>
                  </a:lnTo>
                  <a:lnTo>
                    <a:pt x="25595" y="3490"/>
                  </a:lnTo>
                  <a:lnTo>
                    <a:pt x="25595" y="0"/>
                  </a:lnTo>
                  <a:close/>
                </a:path>
                <a:path w="26034" h="3809">
                  <a:moveTo>
                    <a:pt x="4421" y="0"/>
                  </a:moveTo>
                  <a:lnTo>
                    <a:pt x="25595" y="3490"/>
                  </a:lnTo>
                  <a:lnTo>
                    <a:pt x="0" y="3490"/>
                  </a:lnTo>
                  <a:lnTo>
                    <a:pt x="442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9" name="object 1349" descr=""/>
            <p:cNvSpPr/>
            <p:nvPr/>
          </p:nvSpPr>
          <p:spPr>
            <a:xfrm>
              <a:off x="10452966" y="6977099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3955"/>
                  </a:moveTo>
                  <a:lnTo>
                    <a:pt x="29551" y="3955"/>
                  </a:lnTo>
                  <a:lnTo>
                    <a:pt x="3955" y="0"/>
                  </a:lnTo>
                  <a:lnTo>
                    <a:pt x="0" y="3955"/>
                  </a:lnTo>
                  <a:close/>
                </a:path>
                <a:path w="29845" h="4445">
                  <a:moveTo>
                    <a:pt x="3955" y="0"/>
                  </a:moveTo>
                  <a:lnTo>
                    <a:pt x="29551" y="3955"/>
                  </a:lnTo>
                  <a:lnTo>
                    <a:pt x="29551" y="0"/>
                  </a:lnTo>
                  <a:lnTo>
                    <a:pt x="395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0" name="object 1350" descr=""/>
            <p:cNvSpPr/>
            <p:nvPr/>
          </p:nvSpPr>
          <p:spPr>
            <a:xfrm>
              <a:off x="10452966" y="6977099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29551" y="0"/>
                  </a:moveTo>
                  <a:lnTo>
                    <a:pt x="3955" y="0"/>
                  </a:lnTo>
                  <a:lnTo>
                    <a:pt x="29551" y="3955"/>
                  </a:lnTo>
                  <a:lnTo>
                    <a:pt x="29551" y="0"/>
                  </a:lnTo>
                  <a:close/>
                </a:path>
                <a:path w="29845" h="4445">
                  <a:moveTo>
                    <a:pt x="3955" y="0"/>
                  </a:moveTo>
                  <a:lnTo>
                    <a:pt x="29551" y="3955"/>
                  </a:lnTo>
                  <a:lnTo>
                    <a:pt x="0" y="3955"/>
                  </a:lnTo>
                  <a:lnTo>
                    <a:pt x="395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1" name="object 1351" descr=""/>
            <p:cNvSpPr/>
            <p:nvPr/>
          </p:nvSpPr>
          <p:spPr>
            <a:xfrm>
              <a:off x="10449476" y="6981054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0" y="4421"/>
                  </a:moveTo>
                  <a:lnTo>
                    <a:pt x="33041" y="4421"/>
                  </a:lnTo>
                  <a:lnTo>
                    <a:pt x="3490" y="0"/>
                  </a:lnTo>
                  <a:lnTo>
                    <a:pt x="0" y="4421"/>
                  </a:lnTo>
                  <a:close/>
                </a:path>
                <a:path w="33654" h="4445">
                  <a:moveTo>
                    <a:pt x="3490" y="0"/>
                  </a:moveTo>
                  <a:lnTo>
                    <a:pt x="33041" y="4421"/>
                  </a:lnTo>
                  <a:lnTo>
                    <a:pt x="33041" y="0"/>
                  </a:lnTo>
                  <a:lnTo>
                    <a:pt x="349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2" name="object 1352" descr=""/>
            <p:cNvSpPr/>
            <p:nvPr/>
          </p:nvSpPr>
          <p:spPr>
            <a:xfrm>
              <a:off x="10449476" y="6981054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33041" y="0"/>
                  </a:moveTo>
                  <a:lnTo>
                    <a:pt x="3490" y="0"/>
                  </a:lnTo>
                  <a:lnTo>
                    <a:pt x="33041" y="4421"/>
                  </a:lnTo>
                  <a:lnTo>
                    <a:pt x="33041" y="0"/>
                  </a:lnTo>
                  <a:close/>
                </a:path>
                <a:path w="33654" h="4445">
                  <a:moveTo>
                    <a:pt x="3490" y="0"/>
                  </a:moveTo>
                  <a:lnTo>
                    <a:pt x="33041" y="4421"/>
                  </a:lnTo>
                  <a:lnTo>
                    <a:pt x="0" y="4421"/>
                  </a:lnTo>
                  <a:lnTo>
                    <a:pt x="349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3" name="object 1353" descr=""/>
            <p:cNvSpPr/>
            <p:nvPr/>
          </p:nvSpPr>
          <p:spPr>
            <a:xfrm>
              <a:off x="10446916" y="6985475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4886"/>
                  </a:moveTo>
                  <a:lnTo>
                    <a:pt x="35601" y="4886"/>
                  </a:lnTo>
                  <a:lnTo>
                    <a:pt x="2559" y="0"/>
                  </a:lnTo>
                  <a:lnTo>
                    <a:pt x="0" y="4886"/>
                  </a:lnTo>
                  <a:close/>
                </a:path>
                <a:path w="36195" h="5079">
                  <a:moveTo>
                    <a:pt x="2559" y="0"/>
                  </a:moveTo>
                  <a:lnTo>
                    <a:pt x="35601" y="4886"/>
                  </a:lnTo>
                  <a:lnTo>
                    <a:pt x="35601" y="0"/>
                  </a:lnTo>
                  <a:lnTo>
                    <a:pt x="255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4" name="object 1354" descr=""/>
            <p:cNvSpPr/>
            <p:nvPr/>
          </p:nvSpPr>
          <p:spPr>
            <a:xfrm>
              <a:off x="10446917" y="6985475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35601" y="0"/>
                  </a:moveTo>
                  <a:lnTo>
                    <a:pt x="2559" y="0"/>
                  </a:lnTo>
                  <a:lnTo>
                    <a:pt x="35601" y="4886"/>
                  </a:lnTo>
                  <a:lnTo>
                    <a:pt x="35601" y="0"/>
                  </a:lnTo>
                  <a:close/>
                </a:path>
                <a:path w="36195" h="5079">
                  <a:moveTo>
                    <a:pt x="2559" y="0"/>
                  </a:moveTo>
                  <a:lnTo>
                    <a:pt x="35601" y="4886"/>
                  </a:lnTo>
                  <a:lnTo>
                    <a:pt x="0" y="4886"/>
                  </a:lnTo>
                  <a:lnTo>
                    <a:pt x="2559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5" name="object 1355" descr=""/>
            <p:cNvSpPr/>
            <p:nvPr/>
          </p:nvSpPr>
          <p:spPr>
            <a:xfrm>
              <a:off x="10444822" y="6990362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5351"/>
                  </a:moveTo>
                  <a:lnTo>
                    <a:pt x="37695" y="5351"/>
                  </a:lnTo>
                  <a:lnTo>
                    <a:pt x="2094" y="0"/>
                  </a:lnTo>
                  <a:lnTo>
                    <a:pt x="0" y="5351"/>
                  </a:lnTo>
                  <a:close/>
                </a:path>
                <a:path w="38100" h="5715">
                  <a:moveTo>
                    <a:pt x="2094" y="0"/>
                  </a:moveTo>
                  <a:lnTo>
                    <a:pt x="37695" y="5351"/>
                  </a:lnTo>
                  <a:lnTo>
                    <a:pt x="37695" y="0"/>
                  </a:lnTo>
                  <a:lnTo>
                    <a:pt x="2094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6" name="object 1356" descr=""/>
            <p:cNvSpPr/>
            <p:nvPr/>
          </p:nvSpPr>
          <p:spPr>
            <a:xfrm>
              <a:off x="10444822" y="6990362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37695" y="0"/>
                  </a:moveTo>
                  <a:lnTo>
                    <a:pt x="2094" y="0"/>
                  </a:lnTo>
                  <a:lnTo>
                    <a:pt x="37695" y="5351"/>
                  </a:lnTo>
                  <a:lnTo>
                    <a:pt x="37695" y="0"/>
                  </a:lnTo>
                  <a:close/>
                </a:path>
                <a:path w="38100" h="5715">
                  <a:moveTo>
                    <a:pt x="2094" y="0"/>
                  </a:moveTo>
                  <a:lnTo>
                    <a:pt x="37695" y="5351"/>
                  </a:lnTo>
                  <a:lnTo>
                    <a:pt x="0" y="5351"/>
                  </a:lnTo>
                  <a:lnTo>
                    <a:pt x="209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7" name="object 1357" descr=""/>
            <p:cNvSpPr/>
            <p:nvPr/>
          </p:nvSpPr>
          <p:spPr>
            <a:xfrm>
              <a:off x="10443659" y="699571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5351"/>
                  </a:moveTo>
                  <a:lnTo>
                    <a:pt x="38858" y="5351"/>
                  </a:lnTo>
                  <a:lnTo>
                    <a:pt x="1163" y="0"/>
                  </a:lnTo>
                  <a:lnTo>
                    <a:pt x="0" y="5351"/>
                  </a:lnTo>
                  <a:close/>
                </a:path>
                <a:path w="39370" h="5715">
                  <a:moveTo>
                    <a:pt x="1163" y="0"/>
                  </a:moveTo>
                  <a:lnTo>
                    <a:pt x="38858" y="5351"/>
                  </a:lnTo>
                  <a:lnTo>
                    <a:pt x="38858" y="0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8" name="object 1358" descr=""/>
            <p:cNvSpPr/>
            <p:nvPr/>
          </p:nvSpPr>
          <p:spPr>
            <a:xfrm>
              <a:off x="10443659" y="699571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8858" y="0"/>
                  </a:moveTo>
                  <a:lnTo>
                    <a:pt x="1163" y="0"/>
                  </a:lnTo>
                  <a:lnTo>
                    <a:pt x="38858" y="5351"/>
                  </a:lnTo>
                  <a:lnTo>
                    <a:pt x="38858" y="0"/>
                  </a:lnTo>
                  <a:close/>
                </a:path>
                <a:path w="39370" h="5715">
                  <a:moveTo>
                    <a:pt x="1163" y="0"/>
                  </a:moveTo>
                  <a:lnTo>
                    <a:pt x="38858" y="5351"/>
                  </a:lnTo>
                  <a:lnTo>
                    <a:pt x="0" y="5351"/>
                  </a:lnTo>
                  <a:lnTo>
                    <a:pt x="116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9" name="object 1359" descr=""/>
            <p:cNvSpPr/>
            <p:nvPr/>
          </p:nvSpPr>
          <p:spPr>
            <a:xfrm>
              <a:off x="10443659" y="700106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0" name="object 1360" descr=""/>
            <p:cNvSpPr/>
            <p:nvPr/>
          </p:nvSpPr>
          <p:spPr>
            <a:xfrm>
              <a:off x="10443426" y="700106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9091" y="0"/>
                  </a:moveTo>
                  <a:lnTo>
                    <a:pt x="232" y="0"/>
                  </a:lnTo>
                  <a:lnTo>
                    <a:pt x="39091" y="5584"/>
                  </a:lnTo>
                  <a:lnTo>
                    <a:pt x="39091" y="0"/>
                  </a:lnTo>
                  <a:close/>
                </a:path>
                <a:path w="39370" h="5715">
                  <a:moveTo>
                    <a:pt x="232" y="0"/>
                  </a:moveTo>
                  <a:lnTo>
                    <a:pt x="39091" y="5584"/>
                  </a:lnTo>
                  <a:lnTo>
                    <a:pt x="0" y="5584"/>
                  </a:lnTo>
                  <a:lnTo>
                    <a:pt x="232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1" name="object 1361" descr=""/>
            <p:cNvSpPr/>
            <p:nvPr/>
          </p:nvSpPr>
          <p:spPr>
            <a:xfrm>
              <a:off x="10482517" y="700665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8858" y="5584"/>
                  </a:lnTo>
                  <a:lnTo>
                    <a:pt x="39323" y="0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2" name="object 1362" descr=""/>
            <p:cNvSpPr/>
            <p:nvPr/>
          </p:nvSpPr>
          <p:spPr>
            <a:xfrm>
              <a:off x="10482518" y="700665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9323" y="0"/>
                  </a:moveTo>
                  <a:lnTo>
                    <a:pt x="0" y="0"/>
                  </a:lnTo>
                  <a:lnTo>
                    <a:pt x="38858" y="5584"/>
                  </a:lnTo>
                  <a:lnTo>
                    <a:pt x="39323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3" name="object 1363" descr=""/>
            <p:cNvSpPr/>
            <p:nvPr/>
          </p:nvSpPr>
          <p:spPr>
            <a:xfrm>
              <a:off x="10482517" y="701223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7695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0" y="5584"/>
                  </a:lnTo>
                  <a:lnTo>
                    <a:pt x="37695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4" name="object 1364" descr=""/>
            <p:cNvSpPr/>
            <p:nvPr/>
          </p:nvSpPr>
          <p:spPr>
            <a:xfrm>
              <a:off x="10482518" y="701223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8858" y="0"/>
                  </a:moveTo>
                  <a:lnTo>
                    <a:pt x="0" y="0"/>
                  </a:lnTo>
                  <a:lnTo>
                    <a:pt x="37695" y="5584"/>
                  </a:lnTo>
                  <a:lnTo>
                    <a:pt x="38858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37695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5" name="object 1365" descr=""/>
            <p:cNvSpPr/>
            <p:nvPr/>
          </p:nvSpPr>
          <p:spPr>
            <a:xfrm>
              <a:off x="10482517" y="7017819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5833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0" y="5351"/>
                  </a:lnTo>
                  <a:lnTo>
                    <a:pt x="35833" y="5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6" name="object 1366" descr=""/>
            <p:cNvSpPr/>
            <p:nvPr/>
          </p:nvSpPr>
          <p:spPr>
            <a:xfrm>
              <a:off x="10482518" y="7017819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37695" y="0"/>
                  </a:moveTo>
                  <a:lnTo>
                    <a:pt x="0" y="0"/>
                  </a:lnTo>
                  <a:lnTo>
                    <a:pt x="35833" y="5351"/>
                  </a:lnTo>
                  <a:lnTo>
                    <a:pt x="37695" y="0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35833" y="5351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7" name="object 1367" descr=""/>
            <p:cNvSpPr/>
            <p:nvPr/>
          </p:nvSpPr>
          <p:spPr>
            <a:xfrm>
              <a:off x="10482517" y="7023170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0"/>
                  </a:moveTo>
                  <a:lnTo>
                    <a:pt x="33041" y="4886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  <a:path w="36195" h="5079">
                  <a:moveTo>
                    <a:pt x="0" y="0"/>
                  </a:moveTo>
                  <a:lnTo>
                    <a:pt x="0" y="4886"/>
                  </a:lnTo>
                  <a:lnTo>
                    <a:pt x="33041" y="4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8" name="object 1368" descr=""/>
            <p:cNvSpPr/>
            <p:nvPr/>
          </p:nvSpPr>
          <p:spPr>
            <a:xfrm>
              <a:off x="10482518" y="7023171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35833" y="0"/>
                  </a:moveTo>
                  <a:lnTo>
                    <a:pt x="0" y="0"/>
                  </a:lnTo>
                  <a:lnTo>
                    <a:pt x="33041" y="4886"/>
                  </a:lnTo>
                  <a:lnTo>
                    <a:pt x="35833" y="0"/>
                  </a:lnTo>
                  <a:close/>
                </a:path>
                <a:path w="36195" h="5079">
                  <a:moveTo>
                    <a:pt x="0" y="0"/>
                  </a:moveTo>
                  <a:lnTo>
                    <a:pt x="33041" y="4886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9" name="object 1369" descr=""/>
            <p:cNvSpPr/>
            <p:nvPr/>
          </p:nvSpPr>
          <p:spPr>
            <a:xfrm>
              <a:off x="10482517" y="7028057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0" y="0"/>
                  </a:moveTo>
                  <a:lnTo>
                    <a:pt x="29783" y="4421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  <a:path w="33654" h="4445">
                  <a:moveTo>
                    <a:pt x="0" y="0"/>
                  </a:moveTo>
                  <a:lnTo>
                    <a:pt x="0" y="4421"/>
                  </a:lnTo>
                  <a:lnTo>
                    <a:pt x="29783" y="4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0" name="object 1370" descr=""/>
            <p:cNvSpPr/>
            <p:nvPr/>
          </p:nvSpPr>
          <p:spPr>
            <a:xfrm>
              <a:off x="10482518" y="7028057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33041" y="0"/>
                  </a:moveTo>
                  <a:lnTo>
                    <a:pt x="0" y="0"/>
                  </a:lnTo>
                  <a:lnTo>
                    <a:pt x="29783" y="4421"/>
                  </a:lnTo>
                  <a:lnTo>
                    <a:pt x="33041" y="0"/>
                  </a:lnTo>
                  <a:close/>
                </a:path>
                <a:path w="33654" h="4445">
                  <a:moveTo>
                    <a:pt x="0" y="0"/>
                  </a:moveTo>
                  <a:lnTo>
                    <a:pt x="29783" y="4421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1" name="object 1371" descr=""/>
            <p:cNvSpPr/>
            <p:nvPr/>
          </p:nvSpPr>
          <p:spPr>
            <a:xfrm>
              <a:off x="10482517" y="7032478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0"/>
                  </a:moveTo>
                  <a:lnTo>
                    <a:pt x="25828" y="3955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  <a:path w="29845" h="4445">
                  <a:moveTo>
                    <a:pt x="0" y="0"/>
                  </a:moveTo>
                  <a:lnTo>
                    <a:pt x="0" y="3955"/>
                  </a:lnTo>
                  <a:lnTo>
                    <a:pt x="25828" y="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2" name="object 1372" descr=""/>
            <p:cNvSpPr/>
            <p:nvPr/>
          </p:nvSpPr>
          <p:spPr>
            <a:xfrm>
              <a:off x="10482518" y="7032478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29783" y="0"/>
                  </a:moveTo>
                  <a:lnTo>
                    <a:pt x="0" y="0"/>
                  </a:lnTo>
                  <a:lnTo>
                    <a:pt x="25828" y="3955"/>
                  </a:lnTo>
                  <a:lnTo>
                    <a:pt x="29783" y="0"/>
                  </a:lnTo>
                  <a:close/>
                </a:path>
                <a:path w="29845" h="4445">
                  <a:moveTo>
                    <a:pt x="0" y="0"/>
                  </a:moveTo>
                  <a:lnTo>
                    <a:pt x="25828" y="3955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3" name="object 1373" descr=""/>
            <p:cNvSpPr/>
            <p:nvPr/>
          </p:nvSpPr>
          <p:spPr>
            <a:xfrm>
              <a:off x="10482517" y="7036434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0"/>
                  </a:moveTo>
                  <a:lnTo>
                    <a:pt x="21174" y="3257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0" y="3257"/>
                  </a:lnTo>
                  <a:lnTo>
                    <a:pt x="21174" y="3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4" name="object 1374" descr=""/>
            <p:cNvSpPr/>
            <p:nvPr/>
          </p:nvSpPr>
          <p:spPr>
            <a:xfrm>
              <a:off x="10482518" y="7036434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25828" y="0"/>
                  </a:moveTo>
                  <a:lnTo>
                    <a:pt x="0" y="0"/>
                  </a:lnTo>
                  <a:lnTo>
                    <a:pt x="21174" y="3257"/>
                  </a:lnTo>
                  <a:lnTo>
                    <a:pt x="25828" y="0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21174" y="3257"/>
                  </a:lnTo>
                  <a:lnTo>
                    <a:pt x="0" y="325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5" name="object 1375" descr=""/>
            <p:cNvSpPr/>
            <p:nvPr/>
          </p:nvSpPr>
          <p:spPr>
            <a:xfrm>
              <a:off x="10482517" y="7039691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2792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792"/>
                  </a:lnTo>
                  <a:lnTo>
                    <a:pt x="16288" y="2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6" name="object 1376" descr=""/>
            <p:cNvSpPr/>
            <p:nvPr/>
          </p:nvSpPr>
          <p:spPr>
            <a:xfrm>
              <a:off x="10482518" y="7039691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174" y="0"/>
                  </a:moveTo>
                  <a:lnTo>
                    <a:pt x="0" y="0"/>
                  </a:lnTo>
                  <a:lnTo>
                    <a:pt x="16288" y="2792"/>
                  </a:lnTo>
                  <a:lnTo>
                    <a:pt x="21174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16288" y="2792"/>
                  </a:lnTo>
                  <a:lnTo>
                    <a:pt x="0" y="279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7" name="object 1377" descr=""/>
            <p:cNvSpPr/>
            <p:nvPr/>
          </p:nvSpPr>
          <p:spPr>
            <a:xfrm>
              <a:off x="10482517" y="7042483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0"/>
                  </a:moveTo>
                  <a:lnTo>
                    <a:pt x="11168" y="1861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  <a:path w="16509" h="1904">
                  <a:moveTo>
                    <a:pt x="0" y="0"/>
                  </a:moveTo>
                  <a:lnTo>
                    <a:pt x="0" y="1861"/>
                  </a:lnTo>
                  <a:lnTo>
                    <a:pt x="11168" y="1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8" name="object 1378" descr=""/>
            <p:cNvSpPr/>
            <p:nvPr/>
          </p:nvSpPr>
          <p:spPr>
            <a:xfrm>
              <a:off x="10482518" y="7042484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16288" y="0"/>
                  </a:moveTo>
                  <a:lnTo>
                    <a:pt x="0" y="0"/>
                  </a:lnTo>
                  <a:lnTo>
                    <a:pt x="11168" y="1861"/>
                  </a:lnTo>
                  <a:lnTo>
                    <a:pt x="16288" y="0"/>
                  </a:lnTo>
                  <a:close/>
                </a:path>
                <a:path w="16509" h="1904">
                  <a:moveTo>
                    <a:pt x="0" y="0"/>
                  </a:moveTo>
                  <a:lnTo>
                    <a:pt x="11168" y="1861"/>
                  </a:lnTo>
                  <a:lnTo>
                    <a:pt x="0" y="186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9" name="object 1379" descr=""/>
            <p:cNvSpPr/>
            <p:nvPr/>
          </p:nvSpPr>
          <p:spPr>
            <a:xfrm>
              <a:off x="10482517" y="7044345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1396"/>
                  </a:moveTo>
                  <a:lnTo>
                    <a:pt x="0" y="1628"/>
                  </a:lnTo>
                  <a:lnTo>
                    <a:pt x="5584" y="1396"/>
                  </a:lnTo>
                  <a:lnTo>
                    <a:pt x="0" y="1396"/>
                  </a:lnTo>
                  <a:close/>
                </a:path>
                <a:path w="5715" h="1904">
                  <a:moveTo>
                    <a:pt x="0" y="0"/>
                  </a:moveTo>
                  <a:lnTo>
                    <a:pt x="0" y="1396"/>
                  </a:lnTo>
                  <a:lnTo>
                    <a:pt x="5584" y="1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0" name="object 1380" descr=""/>
            <p:cNvSpPr/>
            <p:nvPr/>
          </p:nvSpPr>
          <p:spPr>
            <a:xfrm>
              <a:off x="10482518" y="7044345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0"/>
                  </a:moveTo>
                  <a:lnTo>
                    <a:pt x="0" y="1396"/>
                  </a:lnTo>
                  <a:lnTo>
                    <a:pt x="5584" y="1396"/>
                  </a:lnTo>
                  <a:lnTo>
                    <a:pt x="0" y="0"/>
                  </a:lnTo>
                  <a:close/>
                </a:path>
                <a:path w="5715" h="1904">
                  <a:moveTo>
                    <a:pt x="0" y="1396"/>
                  </a:moveTo>
                  <a:lnTo>
                    <a:pt x="5584" y="1396"/>
                  </a:lnTo>
                  <a:lnTo>
                    <a:pt x="0" y="1628"/>
                  </a:lnTo>
                  <a:lnTo>
                    <a:pt x="0" y="1396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1" name="object 1381" descr=""/>
            <p:cNvSpPr/>
            <p:nvPr/>
          </p:nvSpPr>
          <p:spPr>
            <a:xfrm>
              <a:off x="10482518" y="7044345"/>
              <a:ext cx="11430" cy="1905"/>
            </a:xfrm>
            <a:custGeom>
              <a:avLst/>
              <a:gdLst/>
              <a:ahLst/>
              <a:cxnLst/>
              <a:rect l="l" t="t" r="r" b="b"/>
              <a:pathLst>
                <a:path w="11429" h="1904">
                  <a:moveTo>
                    <a:pt x="0" y="0"/>
                  </a:moveTo>
                  <a:lnTo>
                    <a:pt x="5584" y="1396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2" name="object 1382" descr=""/>
            <p:cNvSpPr/>
            <p:nvPr/>
          </p:nvSpPr>
          <p:spPr>
            <a:xfrm>
              <a:off x="10482518" y="7044345"/>
              <a:ext cx="11430" cy="1905"/>
            </a:xfrm>
            <a:custGeom>
              <a:avLst/>
              <a:gdLst/>
              <a:ahLst/>
              <a:cxnLst/>
              <a:rect l="l" t="t" r="r" b="b"/>
              <a:pathLst>
                <a:path w="11429" h="1904">
                  <a:moveTo>
                    <a:pt x="0" y="0"/>
                  </a:moveTo>
                  <a:lnTo>
                    <a:pt x="11168" y="0"/>
                  </a:lnTo>
                  <a:lnTo>
                    <a:pt x="5584" y="139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3" name="object 1383" descr=""/>
            <p:cNvSpPr/>
            <p:nvPr/>
          </p:nvSpPr>
          <p:spPr>
            <a:xfrm>
              <a:off x="10443194" y="6967326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78415" y="39207"/>
                  </a:moveTo>
                  <a:lnTo>
                    <a:pt x="75334" y="23946"/>
                  </a:lnTo>
                  <a:lnTo>
                    <a:pt x="66931" y="11483"/>
                  </a:lnTo>
                  <a:lnTo>
                    <a:pt x="54468" y="3081"/>
                  </a:lnTo>
                  <a:lnTo>
                    <a:pt x="39207" y="0"/>
                  </a:lnTo>
                  <a:lnTo>
                    <a:pt x="23946" y="3081"/>
                  </a:lnTo>
                  <a:lnTo>
                    <a:pt x="11483" y="11483"/>
                  </a:lnTo>
                  <a:lnTo>
                    <a:pt x="3081" y="23946"/>
                  </a:lnTo>
                  <a:lnTo>
                    <a:pt x="0" y="39207"/>
                  </a:lnTo>
                  <a:lnTo>
                    <a:pt x="3081" y="54469"/>
                  </a:lnTo>
                  <a:lnTo>
                    <a:pt x="11483" y="66931"/>
                  </a:lnTo>
                  <a:lnTo>
                    <a:pt x="23946" y="75334"/>
                  </a:lnTo>
                  <a:lnTo>
                    <a:pt x="39207" y="78415"/>
                  </a:lnTo>
                  <a:lnTo>
                    <a:pt x="54468" y="75334"/>
                  </a:lnTo>
                  <a:lnTo>
                    <a:pt x="66931" y="66931"/>
                  </a:lnTo>
                  <a:lnTo>
                    <a:pt x="75334" y="54469"/>
                  </a:lnTo>
                  <a:lnTo>
                    <a:pt x="78415" y="39207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4" name="object 1384" descr=""/>
            <p:cNvSpPr/>
            <p:nvPr/>
          </p:nvSpPr>
          <p:spPr>
            <a:xfrm>
              <a:off x="10443426" y="6937077"/>
              <a:ext cx="361315" cy="195580"/>
            </a:xfrm>
            <a:custGeom>
              <a:avLst/>
              <a:gdLst/>
              <a:ahLst/>
              <a:cxnLst/>
              <a:rect l="l" t="t" r="r" b="b"/>
              <a:pathLst>
                <a:path w="361315" h="195579">
                  <a:moveTo>
                    <a:pt x="39091" y="108897"/>
                  </a:moveTo>
                  <a:lnTo>
                    <a:pt x="39091" y="30481"/>
                  </a:lnTo>
                </a:path>
                <a:path w="361315" h="195579">
                  <a:moveTo>
                    <a:pt x="78415" y="69573"/>
                  </a:moveTo>
                  <a:lnTo>
                    <a:pt x="0" y="69573"/>
                  </a:lnTo>
                </a:path>
                <a:path w="361315" h="195579">
                  <a:moveTo>
                    <a:pt x="39091" y="139379"/>
                  </a:moveTo>
                  <a:lnTo>
                    <a:pt x="39091" y="0"/>
                  </a:lnTo>
                </a:path>
                <a:path w="361315" h="195579">
                  <a:moveTo>
                    <a:pt x="360896" y="143102"/>
                  </a:moveTo>
                  <a:lnTo>
                    <a:pt x="360896" y="1954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5" name="object 1385" descr=""/>
            <p:cNvSpPr/>
            <p:nvPr/>
          </p:nvSpPr>
          <p:spPr>
            <a:xfrm>
              <a:off x="10767093" y="7104611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37229" y="33972"/>
                  </a:moveTo>
                  <a:lnTo>
                    <a:pt x="74692" y="8144"/>
                  </a:lnTo>
                  <a:lnTo>
                    <a:pt x="69107" y="0"/>
                  </a:lnTo>
                  <a:lnTo>
                    <a:pt x="37229" y="33972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33972"/>
                  </a:lnTo>
                  <a:lnTo>
                    <a:pt x="69107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6" name="object 1386" descr=""/>
            <p:cNvSpPr/>
            <p:nvPr/>
          </p:nvSpPr>
          <p:spPr>
            <a:xfrm>
              <a:off x="10767093" y="7104611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37229" y="22105"/>
                  </a:moveTo>
                  <a:lnTo>
                    <a:pt x="37229" y="33972"/>
                  </a:lnTo>
                  <a:lnTo>
                    <a:pt x="69107" y="0"/>
                  </a:lnTo>
                  <a:lnTo>
                    <a:pt x="37229" y="22105"/>
                  </a:lnTo>
                  <a:close/>
                </a:path>
                <a:path w="74929" h="34290">
                  <a:moveTo>
                    <a:pt x="37229" y="33972"/>
                  </a:moveTo>
                  <a:lnTo>
                    <a:pt x="69107" y="0"/>
                  </a:lnTo>
                  <a:lnTo>
                    <a:pt x="74692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7" name="object 1387" descr=""/>
            <p:cNvSpPr/>
            <p:nvPr/>
          </p:nvSpPr>
          <p:spPr>
            <a:xfrm>
              <a:off x="10408523" y="7006650"/>
              <a:ext cx="396240" cy="73660"/>
            </a:xfrm>
            <a:custGeom>
              <a:avLst/>
              <a:gdLst/>
              <a:ahLst/>
              <a:cxnLst/>
              <a:rect l="l" t="t" r="r" b="b"/>
              <a:pathLst>
                <a:path w="396240" h="73659">
                  <a:moveTo>
                    <a:pt x="395799" y="73528"/>
                  </a:moveTo>
                  <a:lnTo>
                    <a:pt x="395799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88" name="object 138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411083" y="6382701"/>
              <a:ext cx="3569524" cy="761000"/>
            </a:xfrm>
            <a:prstGeom prst="rect">
              <a:avLst/>
            </a:prstGeom>
          </p:spPr>
        </p:pic>
      </p:grpSp>
      <p:sp>
        <p:nvSpPr>
          <p:cNvPr id="1389" name="object 1389" descr=""/>
          <p:cNvSpPr txBox="1"/>
          <p:nvPr/>
        </p:nvSpPr>
        <p:spPr>
          <a:xfrm>
            <a:off x="10539159" y="6689989"/>
            <a:ext cx="24066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+10-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sp>
        <p:nvSpPr>
          <p:cNvPr id="1390" name="object 1390" descr=""/>
          <p:cNvSpPr txBox="1"/>
          <p:nvPr/>
        </p:nvSpPr>
        <p:spPr>
          <a:xfrm>
            <a:off x="10531015" y="6736334"/>
            <a:ext cx="252095" cy="37147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9050">
              <a:lnSpc>
                <a:spcPct val="100000"/>
              </a:lnSpc>
              <a:spcBef>
                <a:spcPts val="450"/>
              </a:spcBef>
            </a:pPr>
            <a:r>
              <a:rPr dirty="0" sz="550" spc="-10">
                <a:latin typeface="Arial"/>
                <a:cs typeface="Arial"/>
              </a:rPr>
              <a:t>B.O.D.</a:t>
            </a:r>
            <a:endParaRPr sz="550">
              <a:latin typeface="Arial"/>
              <a:cs typeface="Arial"/>
            </a:endParaRPr>
          </a:p>
          <a:p>
            <a:pPr marL="12700" marR="82550" indent="2540">
              <a:lnSpc>
                <a:spcPct val="104400"/>
              </a:lnSpc>
              <a:spcBef>
                <a:spcPts val="330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391" name="object 1391" descr=""/>
          <p:cNvGrpSpPr/>
          <p:nvPr/>
        </p:nvGrpSpPr>
        <p:grpSpPr>
          <a:xfrm>
            <a:off x="11444327" y="6856451"/>
            <a:ext cx="1351280" cy="286385"/>
            <a:chOff x="11444327" y="6856451"/>
            <a:chExt cx="1351280" cy="286385"/>
          </a:xfrm>
        </p:grpSpPr>
        <p:sp>
          <p:nvSpPr>
            <p:cNvPr id="1392" name="object 1392" descr=""/>
            <p:cNvSpPr/>
            <p:nvPr/>
          </p:nvSpPr>
          <p:spPr>
            <a:xfrm>
              <a:off x="12491998" y="6868667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3" name="object 1393" descr=""/>
            <p:cNvSpPr/>
            <p:nvPr/>
          </p:nvSpPr>
          <p:spPr>
            <a:xfrm>
              <a:off x="12491998" y="6857032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0"/>
                  </a:moveTo>
                  <a:lnTo>
                    <a:pt x="302492" y="0"/>
                  </a:lnTo>
                </a:path>
                <a:path w="302895" h="285115">
                  <a:moveTo>
                    <a:pt x="0" y="0"/>
                  </a:moveTo>
                  <a:lnTo>
                    <a:pt x="0" y="285040"/>
                  </a:lnTo>
                </a:path>
                <a:path w="302895" h="285115">
                  <a:moveTo>
                    <a:pt x="302492" y="0"/>
                  </a:move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4" name="object 1394" descr=""/>
            <p:cNvSpPr/>
            <p:nvPr/>
          </p:nvSpPr>
          <p:spPr>
            <a:xfrm>
              <a:off x="12142968" y="6868667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5" name="object 1395" descr=""/>
            <p:cNvSpPr/>
            <p:nvPr/>
          </p:nvSpPr>
          <p:spPr>
            <a:xfrm>
              <a:off x="12142968" y="6857032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6" name="object 1396" descr=""/>
            <p:cNvSpPr/>
            <p:nvPr/>
          </p:nvSpPr>
          <p:spPr>
            <a:xfrm>
              <a:off x="11793939" y="6868667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7" name="object 1397" descr=""/>
            <p:cNvSpPr/>
            <p:nvPr/>
          </p:nvSpPr>
          <p:spPr>
            <a:xfrm>
              <a:off x="11793939" y="6857032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8" name="object 1398" descr=""/>
            <p:cNvSpPr/>
            <p:nvPr/>
          </p:nvSpPr>
          <p:spPr>
            <a:xfrm>
              <a:off x="11444909" y="6868667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9" name="object 1399" descr=""/>
            <p:cNvSpPr/>
            <p:nvPr/>
          </p:nvSpPr>
          <p:spPr>
            <a:xfrm>
              <a:off x="11444909" y="6857032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00" name="object 1400" descr=""/>
          <p:cNvSpPr txBox="1"/>
          <p:nvPr/>
        </p:nvSpPr>
        <p:spPr>
          <a:xfrm>
            <a:off x="12417170" y="6477546"/>
            <a:ext cx="401955" cy="2012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4604" marR="5080" indent="-2540">
              <a:lnSpc>
                <a:spcPct val="104700"/>
              </a:lnSpc>
              <a:spcBef>
                <a:spcPts val="95"/>
              </a:spcBef>
            </a:pPr>
            <a:r>
              <a:rPr dirty="0" sz="550">
                <a:latin typeface="Arial"/>
                <a:cs typeface="Arial"/>
              </a:rPr>
              <a:t>+12-</a:t>
            </a:r>
            <a:r>
              <a:rPr dirty="0" sz="550" spc="-25">
                <a:latin typeface="Arial"/>
                <a:cs typeface="Arial"/>
              </a:rPr>
              <a:t>2"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T.O.RIDGE</a:t>
            </a:r>
            <a:endParaRPr sz="550">
              <a:latin typeface="Arial"/>
              <a:cs typeface="Arial"/>
            </a:endParaRPr>
          </a:p>
        </p:txBody>
      </p:sp>
      <p:sp>
        <p:nvSpPr>
          <p:cNvPr id="1401" name="object 1401" descr=""/>
          <p:cNvSpPr txBox="1"/>
          <p:nvPr/>
        </p:nvSpPr>
        <p:spPr>
          <a:xfrm>
            <a:off x="13567571" y="6393081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sp>
        <p:nvSpPr>
          <p:cNvPr id="1402" name="object 1402" descr=""/>
          <p:cNvSpPr txBox="1"/>
          <p:nvPr/>
        </p:nvSpPr>
        <p:spPr>
          <a:xfrm>
            <a:off x="12993767" y="6392150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5</a:t>
            </a:r>
            <a:endParaRPr sz="550">
              <a:latin typeface="Arial"/>
              <a:cs typeface="Arial"/>
            </a:endParaRPr>
          </a:p>
        </p:txBody>
      </p:sp>
      <p:sp>
        <p:nvSpPr>
          <p:cNvPr id="1403" name="object 1403" descr=""/>
          <p:cNvSpPr txBox="1"/>
          <p:nvPr/>
        </p:nvSpPr>
        <p:spPr>
          <a:xfrm>
            <a:off x="13876346" y="6393081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404" name="object 1404" descr=""/>
          <p:cNvGrpSpPr/>
          <p:nvPr/>
        </p:nvGrpSpPr>
        <p:grpSpPr>
          <a:xfrm>
            <a:off x="1335594" y="8657981"/>
            <a:ext cx="8110855" cy="460375"/>
            <a:chOff x="1335594" y="8657981"/>
            <a:chExt cx="8110855" cy="460375"/>
          </a:xfrm>
        </p:grpSpPr>
        <p:sp>
          <p:nvSpPr>
            <p:cNvPr id="1405" name="object 1405" descr=""/>
            <p:cNvSpPr/>
            <p:nvPr/>
          </p:nvSpPr>
          <p:spPr>
            <a:xfrm>
              <a:off x="1741423" y="8755288"/>
              <a:ext cx="7015480" cy="329565"/>
            </a:xfrm>
            <a:custGeom>
              <a:avLst/>
              <a:gdLst/>
              <a:ahLst/>
              <a:cxnLst/>
              <a:rect l="l" t="t" r="r" b="b"/>
              <a:pathLst>
                <a:path w="7015480" h="329565">
                  <a:moveTo>
                    <a:pt x="0" y="329018"/>
                  </a:moveTo>
                  <a:lnTo>
                    <a:pt x="0" y="0"/>
                  </a:lnTo>
                </a:path>
                <a:path w="7015480" h="329565">
                  <a:moveTo>
                    <a:pt x="52354" y="329018"/>
                  </a:moveTo>
                  <a:lnTo>
                    <a:pt x="52354" y="0"/>
                  </a:lnTo>
                </a:path>
                <a:path w="7015480" h="329565">
                  <a:moveTo>
                    <a:pt x="104708" y="329018"/>
                  </a:moveTo>
                  <a:lnTo>
                    <a:pt x="104708" y="232"/>
                  </a:lnTo>
                </a:path>
                <a:path w="7015480" h="329565">
                  <a:moveTo>
                    <a:pt x="157063" y="329018"/>
                  </a:moveTo>
                  <a:lnTo>
                    <a:pt x="157063" y="232"/>
                  </a:lnTo>
                </a:path>
                <a:path w="7015480" h="329565">
                  <a:moveTo>
                    <a:pt x="209417" y="329018"/>
                  </a:moveTo>
                  <a:lnTo>
                    <a:pt x="209417" y="232"/>
                  </a:lnTo>
                </a:path>
                <a:path w="7015480" h="329565">
                  <a:moveTo>
                    <a:pt x="261772" y="329018"/>
                  </a:moveTo>
                  <a:lnTo>
                    <a:pt x="261772" y="232"/>
                  </a:lnTo>
                </a:path>
                <a:path w="7015480" h="329565">
                  <a:moveTo>
                    <a:pt x="314126" y="329018"/>
                  </a:moveTo>
                  <a:lnTo>
                    <a:pt x="314126" y="232"/>
                  </a:lnTo>
                </a:path>
                <a:path w="7015480" h="329565">
                  <a:moveTo>
                    <a:pt x="366481" y="329018"/>
                  </a:moveTo>
                  <a:lnTo>
                    <a:pt x="366481" y="232"/>
                  </a:lnTo>
                </a:path>
                <a:path w="7015480" h="329565">
                  <a:moveTo>
                    <a:pt x="418835" y="329018"/>
                  </a:moveTo>
                  <a:lnTo>
                    <a:pt x="418835" y="232"/>
                  </a:lnTo>
                </a:path>
                <a:path w="7015480" h="329565">
                  <a:moveTo>
                    <a:pt x="470957" y="329018"/>
                  </a:moveTo>
                  <a:lnTo>
                    <a:pt x="471189" y="232"/>
                  </a:lnTo>
                </a:path>
                <a:path w="7015480" h="329565">
                  <a:moveTo>
                    <a:pt x="523311" y="329018"/>
                  </a:moveTo>
                  <a:lnTo>
                    <a:pt x="523544" y="232"/>
                  </a:lnTo>
                </a:path>
                <a:path w="7015480" h="329565">
                  <a:moveTo>
                    <a:pt x="575666" y="329018"/>
                  </a:moveTo>
                  <a:lnTo>
                    <a:pt x="575898" y="232"/>
                  </a:lnTo>
                </a:path>
                <a:path w="7015480" h="329565">
                  <a:moveTo>
                    <a:pt x="628020" y="329018"/>
                  </a:moveTo>
                  <a:lnTo>
                    <a:pt x="628253" y="232"/>
                  </a:lnTo>
                </a:path>
                <a:path w="7015480" h="329565">
                  <a:moveTo>
                    <a:pt x="680374" y="329018"/>
                  </a:moveTo>
                  <a:lnTo>
                    <a:pt x="680607" y="232"/>
                  </a:lnTo>
                </a:path>
                <a:path w="7015480" h="329565">
                  <a:moveTo>
                    <a:pt x="732729" y="329018"/>
                  </a:moveTo>
                  <a:lnTo>
                    <a:pt x="732962" y="232"/>
                  </a:lnTo>
                </a:path>
                <a:path w="7015480" h="329565">
                  <a:moveTo>
                    <a:pt x="785083" y="329018"/>
                  </a:moveTo>
                  <a:lnTo>
                    <a:pt x="785316" y="232"/>
                  </a:lnTo>
                </a:path>
                <a:path w="7015480" h="329565">
                  <a:moveTo>
                    <a:pt x="837438" y="329018"/>
                  </a:moveTo>
                  <a:lnTo>
                    <a:pt x="837670" y="232"/>
                  </a:lnTo>
                </a:path>
                <a:path w="7015480" h="329565">
                  <a:moveTo>
                    <a:pt x="889792" y="329018"/>
                  </a:moveTo>
                  <a:lnTo>
                    <a:pt x="890025" y="232"/>
                  </a:lnTo>
                </a:path>
                <a:path w="7015480" h="329565">
                  <a:moveTo>
                    <a:pt x="942147" y="329018"/>
                  </a:moveTo>
                  <a:lnTo>
                    <a:pt x="942379" y="232"/>
                  </a:lnTo>
                </a:path>
                <a:path w="7015480" h="329565">
                  <a:moveTo>
                    <a:pt x="994734" y="54448"/>
                  </a:moveTo>
                  <a:lnTo>
                    <a:pt x="994734" y="232"/>
                  </a:lnTo>
                </a:path>
                <a:path w="7015480" h="329565">
                  <a:moveTo>
                    <a:pt x="1047088" y="54448"/>
                  </a:moveTo>
                  <a:lnTo>
                    <a:pt x="1047088" y="232"/>
                  </a:lnTo>
                </a:path>
                <a:path w="7015480" h="329565">
                  <a:moveTo>
                    <a:pt x="1099443" y="54448"/>
                  </a:moveTo>
                  <a:lnTo>
                    <a:pt x="1099443" y="232"/>
                  </a:lnTo>
                </a:path>
                <a:path w="7015480" h="329565">
                  <a:moveTo>
                    <a:pt x="1151797" y="42814"/>
                  </a:moveTo>
                  <a:lnTo>
                    <a:pt x="1151797" y="232"/>
                  </a:lnTo>
                </a:path>
                <a:path w="7015480" h="329565">
                  <a:moveTo>
                    <a:pt x="1204151" y="42814"/>
                  </a:moveTo>
                  <a:lnTo>
                    <a:pt x="1204151" y="232"/>
                  </a:lnTo>
                </a:path>
                <a:path w="7015480" h="329565">
                  <a:moveTo>
                    <a:pt x="1256506" y="42814"/>
                  </a:moveTo>
                  <a:lnTo>
                    <a:pt x="1256506" y="232"/>
                  </a:lnTo>
                </a:path>
                <a:path w="7015480" h="329565">
                  <a:moveTo>
                    <a:pt x="1308860" y="42814"/>
                  </a:moveTo>
                  <a:lnTo>
                    <a:pt x="1308860" y="232"/>
                  </a:lnTo>
                </a:path>
                <a:path w="7015480" h="329565">
                  <a:moveTo>
                    <a:pt x="1361215" y="42814"/>
                  </a:moveTo>
                  <a:lnTo>
                    <a:pt x="1361215" y="232"/>
                  </a:lnTo>
                </a:path>
                <a:path w="7015480" h="329565">
                  <a:moveTo>
                    <a:pt x="1413569" y="42814"/>
                  </a:moveTo>
                  <a:lnTo>
                    <a:pt x="1413569" y="232"/>
                  </a:lnTo>
                </a:path>
                <a:path w="7015480" h="329565">
                  <a:moveTo>
                    <a:pt x="1465691" y="329018"/>
                  </a:moveTo>
                  <a:lnTo>
                    <a:pt x="1465924" y="232"/>
                  </a:lnTo>
                </a:path>
                <a:path w="7015480" h="329565">
                  <a:moveTo>
                    <a:pt x="1518278" y="43046"/>
                  </a:moveTo>
                  <a:lnTo>
                    <a:pt x="1518278" y="232"/>
                  </a:lnTo>
                </a:path>
                <a:path w="7015480" h="329565">
                  <a:moveTo>
                    <a:pt x="1570400" y="43046"/>
                  </a:moveTo>
                  <a:lnTo>
                    <a:pt x="1570632" y="465"/>
                  </a:lnTo>
                </a:path>
                <a:path w="7015480" h="329565">
                  <a:moveTo>
                    <a:pt x="1622754" y="43046"/>
                  </a:moveTo>
                  <a:lnTo>
                    <a:pt x="1622987" y="465"/>
                  </a:lnTo>
                </a:path>
                <a:path w="7015480" h="329565">
                  <a:moveTo>
                    <a:pt x="1675109" y="43046"/>
                  </a:moveTo>
                  <a:lnTo>
                    <a:pt x="1675341" y="465"/>
                  </a:lnTo>
                </a:path>
                <a:path w="7015480" h="329565">
                  <a:moveTo>
                    <a:pt x="1727463" y="43046"/>
                  </a:moveTo>
                  <a:lnTo>
                    <a:pt x="1727463" y="465"/>
                  </a:lnTo>
                </a:path>
                <a:path w="7015480" h="329565">
                  <a:moveTo>
                    <a:pt x="1779817" y="43046"/>
                  </a:moveTo>
                  <a:lnTo>
                    <a:pt x="1779817" y="465"/>
                  </a:lnTo>
                </a:path>
                <a:path w="7015480" h="329565">
                  <a:moveTo>
                    <a:pt x="1832172" y="329018"/>
                  </a:moveTo>
                  <a:lnTo>
                    <a:pt x="1832172" y="465"/>
                  </a:lnTo>
                </a:path>
                <a:path w="7015480" h="329565">
                  <a:moveTo>
                    <a:pt x="1884526" y="43046"/>
                  </a:moveTo>
                  <a:lnTo>
                    <a:pt x="1884526" y="465"/>
                  </a:lnTo>
                </a:path>
                <a:path w="7015480" h="329565">
                  <a:moveTo>
                    <a:pt x="1936881" y="43046"/>
                  </a:moveTo>
                  <a:lnTo>
                    <a:pt x="1936881" y="465"/>
                  </a:lnTo>
                </a:path>
                <a:path w="7015480" h="329565">
                  <a:moveTo>
                    <a:pt x="1989235" y="43046"/>
                  </a:moveTo>
                  <a:lnTo>
                    <a:pt x="1989235" y="465"/>
                  </a:lnTo>
                </a:path>
                <a:path w="7015480" h="329565">
                  <a:moveTo>
                    <a:pt x="2041590" y="43046"/>
                  </a:moveTo>
                  <a:lnTo>
                    <a:pt x="2041590" y="465"/>
                  </a:lnTo>
                </a:path>
                <a:path w="7015480" h="329565">
                  <a:moveTo>
                    <a:pt x="2093944" y="43046"/>
                  </a:moveTo>
                  <a:lnTo>
                    <a:pt x="2093944" y="465"/>
                  </a:lnTo>
                </a:path>
                <a:path w="7015480" h="329565">
                  <a:moveTo>
                    <a:pt x="2146298" y="329018"/>
                  </a:moveTo>
                  <a:lnTo>
                    <a:pt x="2146298" y="465"/>
                  </a:lnTo>
                </a:path>
                <a:path w="7015480" h="329565">
                  <a:moveTo>
                    <a:pt x="2198653" y="43046"/>
                  </a:moveTo>
                  <a:lnTo>
                    <a:pt x="2198653" y="465"/>
                  </a:lnTo>
                </a:path>
                <a:path w="7015480" h="329565">
                  <a:moveTo>
                    <a:pt x="2251007" y="43046"/>
                  </a:moveTo>
                  <a:lnTo>
                    <a:pt x="2251007" y="465"/>
                  </a:lnTo>
                </a:path>
                <a:path w="7015480" h="329565">
                  <a:moveTo>
                    <a:pt x="2303362" y="43046"/>
                  </a:moveTo>
                  <a:lnTo>
                    <a:pt x="2303362" y="465"/>
                  </a:lnTo>
                </a:path>
                <a:path w="7015480" h="329565">
                  <a:moveTo>
                    <a:pt x="2355716" y="43046"/>
                  </a:moveTo>
                  <a:lnTo>
                    <a:pt x="2355716" y="465"/>
                  </a:lnTo>
                </a:path>
                <a:path w="7015480" h="329565">
                  <a:moveTo>
                    <a:pt x="2408071" y="43046"/>
                  </a:moveTo>
                  <a:lnTo>
                    <a:pt x="2408071" y="465"/>
                  </a:lnTo>
                </a:path>
                <a:path w="7015480" h="329565">
                  <a:moveTo>
                    <a:pt x="2460425" y="43046"/>
                  </a:moveTo>
                  <a:lnTo>
                    <a:pt x="2460425" y="465"/>
                  </a:lnTo>
                </a:path>
                <a:path w="7015480" h="329565">
                  <a:moveTo>
                    <a:pt x="2512779" y="329018"/>
                  </a:moveTo>
                  <a:lnTo>
                    <a:pt x="2512779" y="465"/>
                  </a:lnTo>
                </a:path>
                <a:path w="7015480" h="329565">
                  <a:moveTo>
                    <a:pt x="2565134" y="43046"/>
                  </a:moveTo>
                  <a:lnTo>
                    <a:pt x="2565134" y="465"/>
                  </a:lnTo>
                </a:path>
                <a:path w="7015480" h="329565">
                  <a:moveTo>
                    <a:pt x="2617488" y="43046"/>
                  </a:moveTo>
                  <a:lnTo>
                    <a:pt x="2617488" y="465"/>
                  </a:lnTo>
                </a:path>
                <a:path w="7015480" h="329565">
                  <a:moveTo>
                    <a:pt x="2669843" y="43046"/>
                  </a:moveTo>
                  <a:lnTo>
                    <a:pt x="2669843" y="465"/>
                  </a:lnTo>
                </a:path>
                <a:path w="7015480" h="329565">
                  <a:moveTo>
                    <a:pt x="2722197" y="43046"/>
                  </a:moveTo>
                  <a:lnTo>
                    <a:pt x="2722197" y="465"/>
                  </a:lnTo>
                </a:path>
                <a:path w="7015480" h="329565">
                  <a:moveTo>
                    <a:pt x="2774552" y="43046"/>
                  </a:moveTo>
                  <a:lnTo>
                    <a:pt x="2774552" y="465"/>
                  </a:lnTo>
                </a:path>
                <a:path w="7015480" h="329565">
                  <a:moveTo>
                    <a:pt x="2826906" y="43046"/>
                  </a:moveTo>
                  <a:lnTo>
                    <a:pt x="2826906" y="465"/>
                  </a:lnTo>
                </a:path>
                <a:path w="7015480" h="329565">
                  <a:moveTo>
                    <a:pt x="2879260" y="329018"/>
                  </a:moveTo>
                  <a:lnTo>
                    <a:pt x="2879260" y="465"/>
                  </a:lnTo>
                </a:path>
                <a:path w="7015480" h="329565">
                  <a:moveTo>
                    <a:pt x="2931615" y="43046"/>
                  </a:moveTo>
                  <a:lnTo>
                    <a:pt x="2931615" y="465"/>
                  </a:lnTo>
                </a:path>
                <a:path w="7015480" h="329565">
                  <a:moveTo>
                    <a:pt x="2983969" y="43279"/>
                  </a:moveTo>
                  <a:lnTo>
                    <a:pt x="2983969" y="465"/>
                  </a:lnTo>
                </a:path>
                <a:path w="7015480" h="329565">
                  <a:moveTo>
                    <a:pt x="3036324" y="43279"/>
                  </a:moveTo>
                  <a:lnTo>
                    <a:pt x="3036324" y="698"/>
                  </a:lnTo>
                </a:path>
                <a:path w="7015480" h="329565">
                  <a:moveTo>
                    <a:pt x="3088678" y="43279"/>
                  </a:moveTo>
                  <a:lnTo>
                    <a:pt x="3088678" y="698"/>
                  </a:lnTo>
                </a:path>
                <a:path w="7015480" h="329565">
                  <a:moveTo>
                    <a:pt x="3141033" y="43279"/>
                  </a:moveTo>
                  <a:lnTo>
                    <a:pt x="3141033" y="698"/>
                  </a:lnTo>
                </a:path>
                <a:path w="7015480" h="329565">
                  <a:moveTo>
                    <a:pt x="3193387" y="329018"/>
                  </a:moveTo>
                  <a:lnTo>
                    <a:pt x="3193387" y="698"/>
                  </a:lnTo>
                </a:path>
                <a:path w="7015480" h="329565">
                  <a:moveTo>
                    <a:pt x="3245741" y="43279"/>
                  </a:moveTo>
                  <a:lnTo>
                    <a:pt x="3245741" y="698"/>
                  </a:lnTo>
                </a:path>
                <a:path w="7015480" h="329565">
                  <a:moveTo>
                    <a:pt x="3298096" y="43279"/>
                  </a:moveTo>
                  <a:lnTo>
                    <a:pt x="3298096" y="698"/>
                  </a:lnTo>
                </a:path>
                <a:path w="7015480" h="329565">
                  <a:moveTo>
                    <a:pt x="3350450" y="43279"/>
                  </a:moveTo>
                  <a:lnTo>
                    <a:pt x="3350450" y="698"/>
                  </a:lnTo>
                </a:path>
                <a:path w="7015480" h="329565">
                  <a:moveTo>
                    <a:pt x="3402805" y="43279"/>
                  </a:moveTo>
                  <a:lnTo>
                    <a:pt x="3402805" y="698"/>
                  </a:lnTo>
                </a:path>
                <a:path w="7015480" h="329565">
                  <a:moveTo>
                    <a:pt x="3455159" y="43279"/>
                  </a:moveTo>
                  <a:lnTo>
                    <a:pt x="3455159" y="698"/>
                  </a:lnTo>
                </a:path>
                <a:path w="7015480" h="329565">
                  <a:moveTo>
                    <a:pt x="3507514" y="43279"/>
                  </a:moveTo>
                  <a:lnTo>
                    <a:pt x="3507514" y="698"/>
                  </a:lnTo>
                </a:path>
                <a:path w="7015480" h="329565">
                  <a:moveTo>
                    <a:pt x="3559868" y="329018"/>
                  </a:moveTo>
                  <a:lnTo>
                    <a:pt x="3559868" y="698"/>
                  </a:lnTo>
                </a:path>
                <a:path w="7015480" h="329565">
                  <a:moveTo>
                    <a:pt x="3612222" y="43279"/>
                  </a:moveTo>
                  <a:lnTo>
                    <a:pt x="3612222" y="698"/>
                  </a:lnTo>
                </a:path>
                <a:path w="7015480" h="329565">
                  <a:moveTo>
                    <a:pt x="3664577" y="43279"/>
                  </a:moveTo>
                  <a:lnTo>
                    <a:pt x="3664577" y="698"/>
                  </a:lnTo>
                </a:path>
                <a:path w="7015480" h="329565">
                  <a:moveTo>
                    <a:pt x="3716931" y="43279"/>
                  </a:moveTo>
                  <a:lnTo>
                    <a:pt x="3716931" y="698"/>
                  </a:lnTo>
                </a:path>
                <a:path w="7015480" h="329565">
                  <a:moveTo>
                    <a:pt x="3769286" y="43279"/>
                  </a:moveTo>
                  <a:lnTo>
                    <a:pt x="3769286" y="698"/>
                  </a:lnTo>
                </a:path>
                <a:path w="7015480" h="329565">
                  <a:moveTo>
                    <a:pt x="3821640" y="43279"/>
                  </a:moveTo>
                  <a:lnTo>
                    <a:pt x="3821640" y="698"/>
                  </a:lnTo>
                </a:path>
                <a:path w="7015480" h="329565">
                  <a:moveTo>
                    <a:pt x="3873995" y="43279"/>
                  </a:moveTo>
                  <a:lnTo>
                    <a:pt x="3873995" y="698"/>
                  </a:lnTo>
                </a:path>
                <a:path w="7015480" h="329565">
                  <a:moveTo>
                    <a:pt x="3926349" y="329018"/>
                  </a:moveTo>
                  <a:lnTo>
                    <a:pt x="3926349" y="698"/>
                  </a:lnTo>
                </a:path>
                <a:path w="7015480" h="329565">
                  <a:moveTo>
                    <a:pt x="3978703" y="43279"/>
                  </a:moveTo>
                  <a:lnTo>
                    <a:pt x="3978703" y="698"/>
                  </a:lnTo>
                </a:path>
                <a:path w="7015480" h="329565">
                  <a:moveTo>
                    <a:pt x="4031058" y="43279"/>
                  </a:moveTo>
                  <a:lnTo>
                    <a:pt x="4031058" y="698"/>
                  </a:lnTo>
                </a:path>
                <a:path w="7015480" h="329565">
                  <a:moveTo>
                    <a:pt x="4083412" y="43279"/>
                  </a:moveTo>
                  <a:lnTo>
                    <a:pt x="4083412" y="698"/>
                  </a:lnTo>
                </a:path>
                <a:path w="7015480" h="329565">
                  <a:moveTo>
                    <a:pt x="4135767" y="43279"/>
                  </a:moveTo>
                  <a:lnTo>
                    <a:pt x="4135767" y="698"/>
                  </a:lnTo>
                </a:path>
                <a:path w="7015480" h="329565">
                  <a:moveTo>
                    <a:pt x="4188121" y="43279"/>
                  </a:moveTo>
                  <a:lnTo>
                    <a:pt x="4188121" y="698"/>
                  </a:lnTo>
                </a:path>
                <a:path w="7015480" h="329565">
                  <a:moveTo>
                    <a:pt x="4240476" y="329018"/>
                  </a:moveTo>
                  <a:lnTo>
                    <a:pt x="4240476" y="698"/>
                  </a:lnTo>
                </a:path>
                <a:path w="7015480" h="329565">
                  <a:moveTo>
                    <a:pt x="4292830" y="43279"/>
                  </a:moveTo>
                  <a:lnTo>
                    <a:pt x="4292830" y="698"/>
                  </a:lnTo>
                </a:path>
                <a:path w="7015480" h="329565">
                  <a:moveTo>
                    <a:pt x="4345184" y="43279"/>
                  </a:moveTo>
                  <a:lnTo>
                    <a:pt x="4345184" y="698"/>
                  </a:lnTo>
                </a:path>
                <a:path w="7015480" h="329565">
                  <a:moveTo>
                    <a:pt x="4397539" y="43279"/>
                  </a:moveTo>
                  <a:lnTo>
                    <a:pt x="4397539" y="698"/>
                  </a:lnTo>
                </a:path>
                <a:path w="7015480" h="329565">
                  <a:moveTo>
                    <a:pt x="4449893" y="43512"/>
                  </a:moveTo>
                  <a:lnTo>
                    <a:pt x="4449893" y="698"/>
                  </a:lnTo>
                </a:path>
                <a:path w="7015480" h="329565">
                  <a:moveTo>
                    <a:pt x="4502248" y="43512"/>
                  </a:moveTo>
                  <a:lnTo>
                    <a:pt x="4502248" y="930"/>
                  </a:lnTo>
                </a:path>
                <a:path w="7015480" h="329565">
                  <a:moveTo>
                    <a:pt x="4554602" y="43512"/>
                  </a:moveTo>
                  <a:lnTo>
                    <a:pt x="4554602" y="930"/>
                  </a:lnTo>
                </a:path>
                <a:path w="7015480" h="329565">
                  <a:moveTo>
                    <a:pt x="4606957" y="329018"/>
                  </a:moveTo>
                  <a:lnTo>
                    <a:pt x="4606957" y="930"/>
                  </a:lnTo>
                </a:path>
                <a:path w="7015480" h="329565">
                  <a:moveTo>
                    <a:pt x="4659311" y="329018"/>
                  </a:moveTo>
                  <a:lnTo>
                    <a:pt x="4659311" y="930"/>
                  </a:lnTo>
                </a:path>
                <a:path w="7015480" h="329565">
                  <a:moveTo>
                    <a:pt x="4711665" y="329018"/>
                  </a:moveTo>
                  <a:lnTo>
                    <a:pt x="4711665" y="930"/>
                  </a:lnTo>
                </a:path>
                <a:path w="7015480" h="329565">
                  <a:moveTo>
                    <a:pt x="4764020" y="329018"/>
                  </a:moveTo>
                  <a:lnTo>
                    <a:pt x="4764020" y="930"/>
                  </a:lnTo>
                </a:path>
                <a:path w="7015480" h="329565">
                  <a:moveTo>
                    <a:pt x="4816374" y="55612"/>
                  </a:moveTo>
                  <a:lnTo>
                    <a:pt x="4816374" y="930"/>
                  </a:lnTo>
                </a:path>
                <a:path w="7015480" h="329565">
                  <a:moveTo>
                    <a:pt x="4868729" y="55612"/>
                  </a:moveTo>
                  <a:lnTo>
                    <a:pt x="4868729" y="930"/>
                  </a:lnTo>
                </a:path>
                <a:path w="7015480" h="329565">
                  <a:moveTo>
                    <a:pt x="4921083" y="55612"/>
                  </a:moveTo>
                  <a:lnTo>
                    <a:pt x="4921083" y="930"/>
                  </a:lnTo>
                </a:path>
                <a:path w="7015480" h="329565">
                  <a:moveTo>
                    <a:pt x="4973438" y="329018"/>
                  </a:moveTo>
                  <a:lnTo>
                    <a:pt x="4973438" y="930"/>
                  </a:lnTo>
                </a:path>
                <a:path w="7015480" h="329565">
                  <a:moveTo>
                    <a:pt x="5025792" y="43512"/>
                  </a:moveTo>
                  <a:lnTo>
                    <a:pt x="5025792" y="930"/>
                  </a:lnTo>
                </a:path>
                <a:path w="7015480" h="329565">
                  <a:moveTo>
                    <a:pt x="5078146" y="43512"/>
                  </a:moveTo>
                  <a:lnTo>
                    <a:pt x="5078146" y="930"/>
                  </a:lnTo>
                </a:path>
                <a:path w="7015480" h="329565">
                  <a:moveTo>
                    <a:pt x="5130501" y="43512"/>
                  </a:moveTo>
                  <a:lnTo>
                    <a:pt x="5130501" y="930"/>
                  </a:lnTo>
                </a:path>
                <a:path w="7015480" h="329565">
                  <a:moveTo>
                    <a:pt x="5182855" y="43512"/>
                  </a:moveTo>
                  <a:lnTo>
                    <a:pt x="5182855" y="930"/>
                  </a:lnTo>
                </a:path>
                <a:path w="7015480" h="329565">
                  <a:moveTo>
                    <a:pt x="5235210" y="43512"/>
                  </a:moveTo>
                  <a:lnTo>
                    <a:pt x="5235210" y="930"/>
                  </a:lnTo>
                </a:path>
                <a:path w="7015480" h="329565">
                  <a:moveTo>
                    <a:pt x="5287564" y="329018"/>
                  </a:moveTo>
                  <a:lnTo>
                    <a:pt x="5287564" y="930"/>
                  </a:lnTo>
                </a:path>
                <a:path w="7015480" h="329565">
                  <a:moveTo>
                    <a:pt x="5339919" y="43512"/>
                  </a:moveTo>
                  <a:lnTo>
                    <a:pt x="5339919" y="930"/>
                  </a:lnTo>
                </a:path>
                <a:path w="7015480" h="329565">
                  <a:moveTo>
                    <a:pt x="5392273" y="43512"/>
                  </a:moveTo>
                  <a:lnTo>
                    <a:pt x="5392273" y="930"/>
                  </a:lnTo>
                </a:path>
                <a:path w="7015480" h="329565">
                  <a:moveTo>
                    <a:pt x="5444627" y="43512"/>
                  </a:moveTo>
                  <a:lnTo>
                    <a:pt x="5444627" y="930"/>
                  </a:lnTo>
                </a:path>
                <a:path w="7015480" h="329565">
                  <a:moveTo>
                    <a:pt x="5496982" y="43512"/>
                  </a:moveTo>
                  <a:lnTo>
                    <a:pt x="5496982" y="930"/>
                  </a:lnTo>
                </a:path>
                <a:path w="7015480" h="329565">
                  <a:moveTo>
                    <a:pt x="5549336" y="43512"/>
                  </a:moveTo>
                  <a:lnTo>
                    <a:pt x="5549336" y="930"/>
                  </a:lnTo>
                </a:path>
                <a:path w="7015480" h="329565">
                  <a:moveTo>
                    <a:pt x="5601691" y="43512"/>
                  </a:moveTo>
                  <a:lnTo>
                    <a:pt x="5601691" y="930"/>
                  </a:lnTo>
                </a:path>
                <a:path w="7015480" h="329565">
                  <a:moveTo>
                    <a:pt x="5654045" y="329018"/>
                  </a:moveTo>
                  <a:lnTo>
                    <a:pt x="5654045" y="930"/>
                  </a:lnTo>
                </a:path>
                <a:path w="7015480" h="329565">
                  <a:moveTo>
                    <a:pt x="5706400" y="43512"/>
                  </a:moveTo>
                  <a:lnTo>
                    <a:pt x="5706400" y="930"/>
                  </a:lnTo>
                </a:path>
                <a:path w="7015480" h="329565">
                  <a:moveTo>
                    <a:pt x="5758754" y="43512"/>
                  </a:moveTo>
                  <a:lnTo>
                    <a:pt x="5758754" y="930"/>
                  </a:lnTo>
                </a:path>
                <a:path w="7015480" h="329565">
                  <a:moveTo>
                    <a:pt x="5811108" y="43512"/>
                  </a:moveTo>
                  <a:lnTo>
                    <a:pt x="5811108" y="930"/>
                  </a:lnTo>
                </a:path>
                <a:path w="7015480" h="329565">
                  <a:moveTo>
                    <a:pt x="5863463" y="43512"/>
                  </a:moveTo>
                  <a:lnTo>
                    <a:pt x="5863463" y="930"/>
                  </a:lnTo>
                </a:path>
                <a:path w="7015480" h="329565">
                  <a:moveTo>
                    <a:pt x="5915817" y="43745"/>
                  </a:moveTo>
                  <a:lnTo>
                    <a:pt x="5915817" y="930"/>
                  </a:lnTo>
                </a:path>
                <a:path w="7015480" h="329565">
                  <a:moveTo>
                    <a:pt x="5968172" y="43745"/>
                  </a:moveTo>
                  <a:lnTo>
                    <a:pt x="5968172" y="1163"/>
                  </a:lnTo>
                </a:path>
                <a:path w="7015480" h="329565">
                  <a:moveTo>
                    <a:pt x="6020293" y="329018"/>
                  </a:moveTo>
                  <a:lnTo>
                    <a:pt x="6020526" y="1163"/>
                  </a:lnTo>
                </a:path>
                <a:path w="7015480" h="329565">
                  <a:moveTo>
                    <a:pt x="6072881" y="43745"/>
                  </a:moveTo>
                  <a:lnTo>
                    <a:pt x="6072881" y="1163"/>
                  </a:lnTo>
                </a:path>
                <a:path w="7015480" h="329565">
                  <a:moveTo>
                    <a:pt x="6125235" y="43745"/>
                  </a:moveTo>
                  <a:lnTo>
                    <a:pt x="6125235" y="1163"/>
                  </a:lnTo>
                </a:path>
                <a:path w="7015480" h="329565">
                  <a:moveTo>
                    <a:pt x="6177589" y="43745"/>
                  </a:moveTo>
                  <a:lnTo>
                    <a:pt x="6177589" y="1163"/>
                  </a:lnTo>
                </a:path>
                <a:path w="7015480" h="329565">
                  <a:moveTo>
                    <a:pt x="6229944" y="43745"/>
                  </a:moveTo>
                  <a:lnTo>
                    <a:pt x="6229944" y="1163"/>
                  </a:lnTo>
                </a:path>
                <a:path w="7015480" h="329565">
                  <a:moveTo>
                    <a:pt x="6282298" y="43745"/>
                  </a:moveTo>
                  <a:lnTo>
                    <a:pt x="6282298" y="1163"/>
                  </a:lnTo>
                </a:path>
                <a:path w="7015480" h="329565">
                  <a:moveTo>
                    <a:pt x="6334420" y="329018"/>
                  </a:moveTo>
                  <a:lnTo>
                    <a:pt x="6334653" y="1163"/>
                  </a:lnTo>
                </a:path>
                <a:path w="7015480" h="329565">
                  <a:moveTo>
                    <a:pt x="6386774" y="329018"/>
                  </a:moveTo>
                  <a:lnTo>
                    <a:pt x="6387007" y="1163"/>
                  </a:lnTo>
                </a:path>
                <a:path w="7015480" h="329565">
                  <a:moveTo>
                    <a:pt x="6439129" y="329018"/>
                  </a:moveTo>
                  <a:lnTo>
                    <a:pt x="6439362" y="1163"/>
                  </a:lnTo>
                </a:path>
                <a:path w="7015480" h="329565">
                  <a:moveTo>
                    <a:pt x="6491483" y="329018"/>
                  </a:moveTo>
                  <a:lnTo>
                    <a:pt x="6491716" y="1163"/>
                  </a:lnTo>
                </a:path>
                <a:path w="7015480" h="329565">
                  <a:moveTo>
                    <a:pt x="6543838" y="329018"/>
                  </a:moveTo>
                  <a:lnTo>
                    <a:pt x="6544070" y="1163"/>
                  </a:lnTo>
                </a:path>
                <a:path w="7015480" h="329565">
                  <a:moveTo>
                    <a:pt x="6596192" y="329018"/>
                  </a:moveTo>
                  <a:lnTo>
                    <a:pt x="6596425" y="1163"/>
                  </a:lnTo>
                </a:path>
                <a:path w="7015480" h="329565">
                  <a:moveTo>
                    <a:pt x="6648547" y="329018"/>
                  </a:moveTo>
                  <a:lnTo>
                    <a:pt x="6648779" y="1163"/>
                  </a:lnTo>
                </a:path>
                <a:path w="7015480" h="329565">
                  <a:moveTo>
                    <a:pt x="6700901" y="329018"/>
                  </a:moveTo>
                  <a:lnTo>
                    <a:pt x="6701134" y="1163"/>
                  </a:lnTo>
                </a:path>
                <a:path w="7015480" h="329565">
                  <a:moveTo>
                    <a:pt x="6753255" y="329018"/>
                  </a:moveTo>
                  <a:lnTo>
                    <a:pt x="6753488" y="1163"/>
                  </a:lnTo>
                </a:path>
                <a:path w="7015480" h="329565">
                  <a:moveTo>
                    <a:pt x="6805610" y="329018"/>
                  </a:moveTo>
                  <a:lnTo>
                    <a:pt x="6805843" y="1163"/>
                  </a:lnTo>
                </a:path>
                <a:path w="7015480" h="329565">
                  <a:moveTo>
                    <a:pt x="6857964" y="329018"/>
                  </a:moveTo>
                  <a:lnTo>
                    <a:pt x="6858197" y="1163"/>
                  </a:lnTo>
                </a:path>
                <a:path w="7015480" h="329565">
                  <a:moveTo>
                    <a:pt x="6910319" y="329018"/>
                  </a:moveTo>
                  <a:lnTo>
                    <a:pt x="6910551" y="1163"/>
                  </a:lnTo>
                </a:path>
                <a:path w="7015480" h="329565">
                  <a:moveTo>
                    <a:pt x="6962673" y="329018"/>
                  </a:moveTo>
                  <a:lnTo>
                    <a:pt x="6962906" y="1163"/>
                  </a:lnTo>
                </a:path>
                <a:path w="7015480" h="329565">
                  <a:moveTo>
                    <a:pt x="7015028" y="329018"/>
                  </a:moveTo>
                  <a:lnTo>
                    <a:pt x="7015260" y="11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6" name="object 1406" descr=""/>
            <p:cNvSpPr/>
            <p:nvPr/>
          </p:nvSpPr>
          <p:spPr>
            <a:xfrm>
              <a:off x="1340038" y="9084306"/>
              <a:ext cx="8101965" cy="29209"/>
            </a:xfrm>
            <a:custGeom>
              <a:avLst/>
              <a:gdLst/>
              <a:ahLst/>
              <a:cxnLst/>
              <a:rect l="l" t="t" r="r" b="b"/>
              <a:pathLst>
                <a:path w="8101965" h="29209">
                  <a:moveTo>
                    <a:pt x="0" y="29085"/>
                  </a:moveTo>
                  <a:lnTo>
                    <a:pt x="8101440" y="29085"/>
                  </a:lnTo>
                  <a:lnTo>
                    <a:pt x="8101440" y="0"/>
                  </a:lnTo>
                  <a:lnTo>
                    <a:pt x="0" y="29085"/>
                  </a:lnTo>
                  <a:close/>
                </a:path>
                <a:path w="8101965" h="29209">
                  <a:moveTo>
                    <a:pt x="0" y="0"/>
                  </a:moveTo>
                  <a:lnTo>
                    <a:pt x="0" y="29085"/>
                  </a:lnTo>
                  <a:lnTo>
                    <a:pt x="81014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7" name="object 1407" descr=""/>
            <p:cNvSpPr/>
            <p:nvPr/>
          </p:nvSpPr>
          <p:spPr>
            <a:xfrm>
              <a:off x="1340039" y="9084306"/>
              <a:ext cx="8101965" cy="29209"/>
            </a:xfrm>
            <a:custGeom>
              <a:avLst/>
              <a:gdLst/>
              <a:ahLst/>
              <a:cxnLst/>
              <a:rect l="l" t="t" r="r" b="b"/>
              <a:pathLst>
                <a:path w="8101965" h="29209">
                  <a:moveTo>
                    <a:pt x="8101440" y="29085"/>
                  </a:moveTo>
                  <a:lnTo>
                    <a:pt x="8101440" y="0"/>
                  </a:lnTo>
                  <a:lnTo>
                    <a:pt x="0" y="29085"/>
                  </a:lnTo>
                  <a:lnTo>
                    <a:pt x="8101440" y="29085"/>
                  </a:lnTo>
                  <a:close/>
                </a:path>
                <a:path w="8101965" h="29209">
                  <a:moveTo>
                    <a:pt x="8101440" y="0"/>
                  </a:moveTo>
                  <a:lnTo>
                    <a:pt x="0" y="29085"/>
                  </a:lnTo>
                  <a:lnTo>
                    <a:pt x="0" y="0"/>
                  </a:lnTo>
                  <a:lnTo>
                    <a:pt x="810144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8" name="object 1408" descr=""/>
            <p:cNvSpPr/>
            <p:nvPr/>
          </p:nvSpPr>
          <p:spPr>
            <a:xfrm>
              <a:off x="1340039" y="9084306"/>
              <a:ext cx="8101965" cy="29209"/>
            </a:xfrm>
            <a:custGeom>
              <a:avLst/>
              <a:gdLst/>
              <a:ahLst/>
              <a:cxnLst/>
              <a:rect l="l" t="t" r="r" b="b"/>
              <a:pathLst>
                <a:path w="8101965" h="29209">
                  <a:moveTo>
                    <a:pt x="0" y="0"/>
                  </a:moveTo>
                  <a:lnTo>
                    <a:pt x="8101440" y="0"/>
                  </a:lnTo>
                </a:path>
                <a:path w="8101965" h="29209">
                  <a:moveTo>
                    <a:pt x="0" y="29085"/>
                  </a:moveTo>
                  <a:lnTo>
                    <a:pt x="8101440" y="29085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9" name="object 1409" descr=""/>
            <p:cNvSpPr/>
            <p:nvPr/>
          </p:nvSpPr>
          <p:spPr>
            <a:xfrm>
              <a:off x="1741423" y="8659886"/>
              <a:ext cx="7015480" cy="67310"/>
            </a:xfrm>
            <a:custGeom>
              <a:avLst/>
              <a:gdLst/>
              <a:ahLst/>
              <a:cxnLst/>
              <a:rect l="l" t="t" r="r" b="b"/>
              <a:pathLst>
                <a:path w="7015480" h="67309">
                  <a:moveTo>
                    <a:pt x="0" y="65617"/>
                  </a:moveTo>
                  <a:lnTo>
                    <a:pt x="0" y="0"/>
                  </a:lnTo>
                </a:path>
                <a:path w="7015480" h="67309">
                  <a:moveTo>
                    <a:pt x="52354" y="65617"/>
                  </a:moveTo>
                  <a:lnTo>
                    <a:pt x="52354" y="0"/>
                  </a:lnTo>
                </a:path>
                <a:path w="7015480" h="67309">
                  <a:moveTo>
                    <a:pt x="104708" y="65617"/>
                  </a:moveTo>
                  <a:lnTo>
                    <a:pt x="104708" y="0"/>
                  </a:lnTo>
                </a:path>
                <a:path w="7015480" h="67309">
                  <a:moveTo>
                    <a:pt x="157063" y="65617"/>
                  </a:moveTo>
                  <a:lnTo>
                    <a:pt x="157063" y="0"/>
                  </a:lnTo>
                </a:path>
                <a:path w="7015480" h="67309">
                  <a:moveTo>
                    <a:pt x="209417" y="65617"/>
                  </a:moveTo>
                  <a:lnTo>
                    <a:pt x="209417" y="0"/>
                  </a:lnTo>
                </a:path>
                <a:path w="7015480" h="67309">
                  <a:moveTo>
                    <a:pt x="261772" y="65617"/>
                  </a:moveTo>
                  <a:lnTo>
                    <a:pt x="261772" y="0"/>
                  </a:lnTo>
                </a:path>
                <a:path w="7015480" h="67309">
                  <a:moveTo>
                    <a:pt x="314126" y="65617"/>
                  </a:moveTo>
                  <a:lnTo>
                    <a:pt x="314126" y="0"/>
                  </a:lnTo>
                </a:path>
                <a:path w="7015480" h="67309">
                  <a:moveTo>
                    <a:pt x="366481" y="65617"/>
                  </a:moveTo>
                  <a:lnTo>
                    <a:pt x="366481" y="0"/>
                  </a:lnTo>
                </a:path>
                <a:path w="7015480" h="67309">
                  <a:moveTo>
                    <a:pt x="418835" y="65617"/>
                  </a:moveTo>
                  <a:lnTo>
                    <a:pt x="418835" y="0"/>
                  </a:lnTo>
                </a:path>
                <a:path w="7015480" h="67309">
                  <a:moveTo>
                    <a:pt x="471189" y="65617"/>
                  </a:moveTo>
                  <a:lnTo>
                    <a:pt x="471189" y="0"/>
                  </a:lnTo>
                </a:path>
                <a:path w="7015480" h="67309">
                  <a:moveTo>
                    <a:pt x="523544" y="65617"/>
                  </a:moveTo>
                  <a:lnTo>
                    <a:pt x="523544" y="0"/>
                  </a:lnTo>
                </a:path>
                <a:path w="7015480" h="67309">
                  <a:moveTo>
                    <a:pt x="575898" y="65617"/>
                  </a:moveTo>
                  <a:lnTo>
                    <a:pt x="575898" y="0"/>
                  </a:lnTo>
                </a:path>
                <a:path w="7015480" h="67309">
                  <a:moveTo>
                    <a:pt x="628253" y="65617"/>
                  </a:moveTo>
                  <a:lnTo>
                    <a:pt x="628253" y="0"/>
                  </a:lnTo>
                </a:path>
                <a:path w="7015480" h="67309">
                  <a:moveTo>
                    <a:pt x="680607" y="65617"/>
                  </a:moveTo>
                  <a:lnTo>
                    <a:pt x="680607" y="0"/>
                  </a:lnTo>
                </a:path>
                <a:path w="7015480" h="67309">
                  <a:moveTo>
                    <a:pt x="732962" y="65617"/>
                  </a:moveTo>
                  <a:lnTo>
                    <a:pt x="732962" y="0"/>
                  </a:lnTo>
                </a:path>
                <a:path w="7015480" h="67309">
                  <a:moveTo>
                    <a:pt x="785316" y="65617"/>
                  </a:moveTo>
                  <a:lnTo>
                    <a:pt x="785316" y="0"/>
                  </a:lnTo>
                </a:path>
                <a:path w="7015480" h="67309">
                  <a:moveTo>
                    <a:pt x="837670" y="65617"/>
                  </a:moveTo>
                  <a:lnTo>
                    <a:pt x="837670" y="0"/>
                  </a:lnTo>
                </a:path>
                <a:path w="7015480" h="67309">
                  <a:moveTo>
                    <a:pt x="890025" y="65617"/>
                  </a:moveTo>
                  <a:lnTo>
                    <a:pt x="890025" y="0"/>
                  </a:lnTo>
                </a:path>
                <a:path w="7015480" h="67309">
                  <a:moveTo>
                    <a:pt x="942379" y="65617"/>
                  </a:moveTo>
                  <a:lnTo>
                    <a:pt x="942379" y="0"/>
                  </a:lnTo>
                </a:path>
                <a:path w="7015480" h="67309">
                  <a:moveTo>
                    <a:pt x="994734" y="65617"/>
                  </a:moveTo>
                  <a:lnTo>
                    <a:pt x="994734" y="0"/>
                  </a:lnTo>
                </a:path>
                <a:path w="7015480" h="67309">
                  <a:moveTo>
                    <a:pt x="1047088" y="65850"/>
                  </a:moveTo>
                  <a:lnTo>
                    <a:pt x="1047088" y="0"/>
                  </a:lnTo>
                </a:path>
                <a:path w="7015480" h="67309">
                  <a:moveTo>
                    <a:pt x="1099443" y="65850"/>
                  </a:moveTo>
                  <a:lnTo>
                    <a:pt x="1099443" y="0"/>
                  </a:lnTo>
                </a:path>
                <a:path w="7015480" h="67309">
                  <a:moveTo>
                    <a:pt x="1151797" y="65850"/>
                  </a:moveTo>
                  <a:lnTo>
                    <a:pt x="1151797" y="0"/>
                  </a:lnTo>
                </a:path>
                <a:path w="7015480" h="67309">
                  <a:moveTo>
                    <a:pt x="1204151" y="65850"/>
                  </a:moveTo>
                  <a:lnTo>
                    <a:pt x="1204151" y="0"/>
                  </a:lnTo>
                </a:path>
                <a:path w="7015480" h="67309">
                  <a:moveTo>
                    <a:pt x="1256506" y="65850"/>
                  </a:moveTo>
                  <a:lnTo>
                    <a:pt x="1256506" y="232"/>
                  </a:lnTo>
                </a:path>
                <a:path w="7015480" h="67309">
                  <a:moveTo>
                    <a:pt x="1308860" y="65850"/>
                  </a:moveTo>
                  <a:lnTo>
                    <a:pt x="1308860" y="232"/>
                  </a:lnTo>
                </a:path>
                <a:path w="7015480" h="67309">
                  <a:moveTo>
                    <a:pt x="1361215" y="65850"/>
                  </a:moveTo>
                  <a:lnTo>
                    <a:pt x="1361215" y="232"/>
                  </a:lnTo>
                </a:path>
                <a:path w="7015480" h="67309">
                  <a:moveTo>
                    <a:pt x="1413569" y="65850"/>
                  </a:moveTo>
                  <a:lnTo>
                    <a:pt x="1413569" y="232"/>
                  </a:lnTo>
                </a:path>
                <a:path w="7015480" h="67309">
                  <a:moveTo>
                    <a:pt x="1465924" y="65850"/>
                  </a:moveTo>
                  <a:lnTo>
                    <a:pt x="1465924" y="232"/>
                  </a:lnTo>
                </a:path>
                <a:path w="7015480" h="67309">
                  <a:moveTo>
                    <a:pt x="1518278" y="65850"/>
                  </a:moveTo>
                  <a:lnTo>
                    <a:pt x="1518278" y="232"/>
                  </a:lnTo>
                </a:path>
                <a:path w="7015480" h="67309">
                  <a:moveTo>
                    <a:pt x="1570632" y="65850"/>
                  </a:moveTo>
                  <a:lnTo>
                    <a:pt x="1570632" y="232"/>
                  </a:lnTo>
                </a:path>
                <a:path w="7015480" h="67309">
                  <a:moveTo>
                    <a:pt x="1622987" y="65850"/>
                  </a:moveTo>
                  <a:lnTo>
                    <a:pt x="1622987" y="232"/>
                  </a:lnTo>
                </a:path>
                <a:path w="7015480" h="67309">
                  <a:moveTo>
                    <a:pt x="1675341" y="65850"/>
                  </a:moveTo>
                  <a:lnTo>
                    <a:pt x="1675341" y="232"/>
                  </a:lnTo>
                </a:path>
                <a:path w="7015480" h="67309">
                  <a:moveTo>
                    <a:pt x="1727696" y="65850"/>
                  </a:moveTo>
                  <a:lnTo>
                    <a:pt x="1727696" y="232"/>
                  </a:lnTo>
                </a:path>
                <a:path w="7015480" h="67309">
                  <a:moveTo>
                    <a:pt x="1780050" y="65850"/>
                  </a:moveTo>
                  <a:lnTo>
                    <a:pt x="1780050" y="232"/>
                  </a:lnTo>
                </a:path>
                <a:path w="7015480" h="67309">
                  <a:moveTo>
                    <a:pt x="1832172" y="65850"/>
                  </a:moveTo>
                  <a:lnTo>
                    <a:pt x="1832405" y="232"/>
                  </a:lnTo>
                </a:path>
                <a:path w="7015480" h="67309">
                  <a:moveTo>
                    <a:pt x="1884526" y="65850"/>
                  </a:moveTo>
                  <a:lnTo>
                    <a:pt x="1884759" y="232"/>
                  </a:lnTo>
                </a:path>
                <a:path w="7015480" h="67309">
                  <a:moveTo>
                    <a:pt x="1936881" y="65850"/>
                  </a:moveTo>
                  <a:lnTo>
                    <a:pt x="1937113" y="232"/>
                  </a:lnTo>
                </a:path>
                <a:path w="7015480" h="67309">
                  <a:moveTo>
                    <a:pt x="1989235" y="65850"/>
                  </a:moveTo>
                  <a:lnTo>
                    <a:pt x="1989468" y="232"/>
                  </a:lnTo>
                </a:path>
                <a:path w="7015480" h="67309">
                  <a:moveTo>
                    <a:pt x="2041590" y="65850"/>
                  </a:moveTo>
                  <a:lnTo>
                    <a:pt x="2041822" y="232"/>
                  </a:lnTo>
                </a:path>
                <a:path w="7015480" h="67309">
                  <a:moveTo>
                    <a:pt x="2093944" y="65850"/>
                  </a:moveTo>
                  <a:lnTo>
                    <a:pt x="2093944" y="232"/>
                  </a:lnTo>
                </a:path>
                <a:path w="7015480" h="67309">
                  <a:moveTo>
                    <a:pt x="2146298" y="65850"/>
                  </a:moveTo>
                  <a:lnTo>
                    <a:pt x="2146298" y="232"/>
                  </a:lnTo>
                </a:path>
                <a:path w="7015480" h="67309">
                  <a:moveTo>
                    <a:pt x="2198653" y="65850"/>
                  </a:moveTo>
                  <a:lnTo>
                    <a:pt x="2198653" y="232"/>
                  </a:lnTo>
                </a:path>
                <a:path w="7015480" h="67309">
                  <a:moveTo>
                    <a:pt x="2251007" y="65850"/>
                  </a:moveTo>
                  <a:lnTo>
                    <a:pt x="2251007" y="232"/>
                  </a:lnTo>
                </a:path>
                <a:path w="7015480" h="67309">
                  <a:moveTo>
                    <a:pt x="2303362" y="65850"/>
                  </a:moveTo>
                  <a:lnTo>
                    <a:pt x="2303362" y="232"/>
                  </a:lnTo>
                </a:path>
                <a:path w="7015480" h="67309">
                  <a:moveTo>
                    <a:pt x="2355716" y="65850"/>
                  </a:moveTo>
                  <a:lnTo>
                    <a:pt x="2355716" y="232"/>
                  </a:lnTo>
                </a:path>
                <a:path w="7015480" h="67309">
                  <a:moveTo>
                    <a:pt x="2408071" y="65850"/>
                  </a:moveTo>
                  <a:lnTo>
                    <a:pt x="2408071" y="232"/>
                  </a:lnTo>
                </a:path>
                <a:path w="7015480" h="67309">
                  <a:moveTo>
                    <a:pt x="2460425" y="66082"/>
                  </a:moveTo>
                  <a:lnTo>
                    <a:pt x="2460425" y="232"/>
                  </a:lnTo>
                </a:path>
                <a:path w="7015480" h="67309">
                  <a:moveTo>
                    <a:pt x="2512779" y="66082"/>
                  </a:moveTo>
                  <a:lnTo>
                    <a:pt x="2512779" y="232"/>
                  </a:lnTo>
                </a:path>
                <a:path w="7015480" h="67309">
                  <a:moveTo>
                    <a:pt x="2565134" y="66082"/>
                  </a:moveTo>
                  <a:lnTo>
                    <a:pt x="2565134" y="232"/>
                  </a:lnTo>
                </a:path>
                <a:path w="7015480" h="67309">
                  <a:moveTo>
                    <a:pt x="2617488" y="66082"/>
                  </a:moveTo>
                  <a:lnTo>
                    <a:pt x="2617488" y="232"/>
                  </a:lnTo>
                </a:path>
                <a:path w="7015480" h="67309">
                  <a:moveTo>
                    <a:pt x="2669843" y="66082"/>
                  </a:moveTo>
                  <a:lnTo>
                    <a:pt x="2669843" y="232"/>
                  </a:lnTo>
                </a:path>
                <a:path w="7015480" h="67309">
                  <a:moveTo>
                    <a:pt x="2722197" y="66082"/>
                  </a:moveTo>
                  <a:lnTo>
                    <a:pt x="2722197" y="465"/>
                  </a:lnTo>
                </a:path>
                <a:path w="7015480" h="67309">
                  <a:moveTo>
                    <a:pt x="2774552" y="66082"/>
                  </a:moveTo>
                  <a:lnTo>
                    <a:pt x="2774552" y="465"/>
                  </a:lnTo>
                </a:path>
                <a:path w="7015480" h="67309">
                  <a:moveTo>
                    <a:pt x="2826906" y="66082"/>
                  </a:moveTo>
                  <a:lnTo>
                    <a:pt x="2826906" y="465"/>
                  </a:lnTo>
                </a:path>
                <a:path w="7015480" h="67309">
                  <a:moveTo>
                    <a:pt x="2879260" y="66082"/>
                  </a:moveTo>
                  <a:lnTo>
                    <a:pt x="2879260" y="465"/>
                  </a:lnTo>
                </a:path>
                <a:path w="7015480" h="67309">
                  <a:moveTo>
                    <a:pt x="2931615" y="66082"/>
                  </a:moveTo>
                  <a:lnTo>
                    <a:pt x="2931615" y="465"/>
                  </a:lnTo>
                </a:path>
                <a:path w="7015480" h="67309">
                  <a:moveTo>
                    <a:pt x="2983969" y="66082"/>
                  </a:moveTo>
                  <a:lnTo>
                    <a:pt x="2983969" y="465"/>
                  </a:lnTo>
                </a:path>
                <a:path w="7015480" h="67309">
                  <a:moveTo>
                    <a:pt x="3036324" y="66082"/>
                  </a:moveTo>
                  <a:lnTo>
                    <a:pt x="3036324" y="465"/>
                  </a:lnTo>
                </a:path>
                <a:path w="7015480" h="67309">
                  <a:moveTo>
                    <a:pt x="3088678" y="66082"/>
                  </a:moveTo>
                  <a:lnTo>
                    <a:pt x="3088678" y="465"/>
                  </a:lnTo>
                </a:path>
                <a:path w="7015480" h="67309">
                  <a:moveTo>
                    <a:pt x="3141033" y="66082"/>
                  </a:moveTo>
                  <a:lnTo>
                    <a:pt x="3141033" y="465"/>
                  </a:lnTo>
                </a:path>
                <a:path w="7015480" h="67309">
                  <a:moveTo>
                    <a:pt x="3193387" y="66082"/>
                  </a:moveTo>
                  <a:lnTo>
                    <a:pt x="3193387" y="465"/>
                  </a:lnTo>
                </a:path>
                <a:path w="7015480" h="67309">
                  <a:moveTo>
                    <a:pt x="3245741" y="66082"/>
                  </a:moveTo>
                  <a:lnTo>
                    <a:pt x="3245741" y="465"/>
                  </a:lnTo>
                </a:path>
                <a:path w="7015480" h="67309">
                  <a:moveTo>
                    <a:pt x="3298096" y="66082"/>
                  </a:moveTo>
                  <a:lnTo>
                    <a:pt x="3298096" y="465"/>
                  </a:lnTo>
                </a:path>
                <a:path w="7015480" h="67309">
                  <a:moveTo>
                    <a:pt x="3350450" y="66082"/>
                  </a:moveTo>
                  <a:lnTo>
                    <a:pt x="3350450" y="465"/>
                  </a:lnTo>
                </a:path>
                <a:path w="7015480" h="67309">
                  <a:moveTo>
                    <a:pt x="3402805" y="66082"/>
                  </a:moveTo>
                  <a:lnTo>
                    <a:pt x="3402805" y="465"/>
                  </a:lnTo>
                </a:path>
                <a:path w="7015480" h="67309">
                  <a:moveTo>
                    <a:pt x="3455159" y="66082"/>
                  </a:moveTo>
                  <a:lnTo>
                    <a:pt x="3455159" y="465"/>
                  </a:lnTo>
                </a:path>
                <a:path w="7015480" h="67309">
                  <a:moveTo>
                    <a:pt x="3507514" y="66082"/>
                  </a:moveTo>
                  <a:lnTo>
                    <a:pt x="3507514" y="465"/>
                  </a:lnTo>
                </a:path>
                <a:path w="7015480" h="67309">
                  <a:moveTo>
                    <a:pt x="3559868" y="66082"/>
                  </a:moveTo>
                  <a:lnTo>
                    <a:pt x="3559868" y="465"/>
                  </a:lnTo>
                </a:path>
                <a:path w="7015480" h="67309">
                  <a:moveTo>
                    <a:pt x="3612222" y="66082"/>
                  </a:moveTo>
                  <a:lnTo>
                    <a:pt x="3612222" y="465"/>
                  </a:lnTo>
                </a:path>
                <a:path w="7015480" h="67309">
                  <a:moveTo>
                    <a:pt x="3664577" y="66082"/>
                  </a:moveTo>
                  <a:lnTo>
                    <a:pt x="3664577" y="465"/>
                  </a:lnTo>
                </a:path>
                <a:path w="7015480" h="67309">
                  <a:moveTo>
                    <a:pt x="3716931" y="66082"/>
                  </a:moveTo>
                  <a:lnTo>
                    <a:pt x="3716931" y="465"/>
                  </a:lnTo>
                </a:path>
                <a:path w="7015480" h="67309">
                  <a:moveTo>
                    <a:pt x="3769286" y="66082"/>
                  </a:moveTo>
                  <a:lnTo>
                    <a:pt x="3769286" y="465"/>
                  </a:lnTo>
                </a:path>
                <a:path w="7015480" h="67309">
                  <a:moveTo>
                    <a:pt x="3821640" y="66082"/>
                  </a:moveTo>
                  <a:lnTo>
                    <a:pt x="3821640" y="465"/>
                  </a:lnTo>
                </a:path>
                <a:path w="7015480" h="67309">
                  <a:moveTo>
                    <a:pt x="3873995" y="66082"/>
                  </a:moveTo>
                  <a:lnTo>
                    <a:pt x="3873995" y="465"/>
                  </a:lnTo>
                </a:path>
                <a:path w="7015480" h="67309">
                  <a:moveTo>
                    <a:pt x="3926349" y="66315"/>
                  </a:moveTo>
                  <a:lnTo>
                    <a:pt x="3926349" y="465"/>
                  </a:lnTo>
                </a:path>
                <a:path w="7015480" h="67309">
                  <a:moveTo>
                    <a:pt x="3978703" y="66315"/>
                  </a:moveTo>
                  <a:lnTo>
                    <a:pt x="3978703" y="465"/>
                  </a:lnTo>
                </a:path>
                <a:path w="7015480" h="67309">
                  <a:moveTo>
                    <a:pt x="4031058" y="66315"/>
                  </a:moveTo>
                  <a:lnTo>
                    <a:pt x="4031058" y="465"/>
                  </a:lnTo>
                </a:path>
                <a:path w="7015480" h="67309">
                  <a:moveTo>
                    <a:pt x="4083412" y="66315"/>
                  </a:moveTo>
                  <a:lnTo>
                    <a:pt x="4083412" y="465"/>
                  </a:lnTo>
                </a:path>
                <a:path w="7015480" h="67309">
                  <a:moveTo>
                    <a:pt x="4135767" y="66315"/>
                  </a:moveTo>
                  <a:lnTo>
                    <a:pt x="4135767" y="465"/>
                  </a:lnTo>
                </a:path>
                <a:path w="7015480" h="67309">
                  <a:moveTo>
                    <a:pt x="4188121" y="66315"/>
                  </a:moveTo>
                  <a:lnTo>
                    <a:pt x="4188121" y="698"/>
                  </a:lnTo>
                </a:path>
                <a:path w="7015480" h="67309">
                  <a:moveTo>
                    <a:pt x="4240476" y="66315"/>
                  </a:moveTo>
                  <a:lnTo>
                    <a:pt x="4240476" y="698"/>
                  </a:lnTo>
                </a:path>
                <a:path w="7015480" h="67309">
                  <a:moveTo>
                    <a:pt x="4292830" y="66315"/>
                  </a:moveTo>
                  <a:lnTo>
                    <a:pt x="4292830" y="698"/>
                  </a:lnTo>
                </a:path>
                <a:path w="7015480" h="67309">
                  <a:moveTo>
                    <a:pt x="4345184" y="66315"/>
                  </a:moveTo>
                  <a:lnTo>
                    <a:pt x="4345184" y="698"/>
                  </a:lnTo>
                </a:path>
                <a:path w="7015480" h="67309">
                  <a:moveTo>
                    <a:pt x="4397539" y="66315"/>
                  </a:moveTo>
                  <a:lnTo>
                    <a:pt x="4397539" y="698"/>
                  </a:lnTo>
                </a:path>
                <a:path w="7015480" h="67309">
                  <a:moveTo>
                    <a:pt x="4449893" y="66315"/>
                  </a:moveTo>
                  <a:lnTo>
                    <a:pt x="4449893" y="698"/>
                  </a:lnTo>
                </a:path>
                <a:path w="7015480" h="67309">
                  <a:moveTo>
                    <a:pt x="4502248" y="66315"/>
                  </a:moveTo>
                  <a:lnTo>
                    <a:pt x="4502248" y="698"/>
                  </a:lnTo>
                </a:path>
                <a:path w="7015480" h="67309">
                  <a:moveTo>
                    <a:pt x="4554602" y="66315"/>
                  </a:moveTo>
                  <a:lnTo>
                    <a:pt x="4554602" y="698"/>
                  </a:lnTo>
                </a:path>
                <a:path w="7015480" h="67309">
                  <a:moveTo>
                    <a:pt x="4606957" y="66315"/>
                  </a:moveTo>
                  <a:lnTo>
                    <a:pt x="4606957" y="698"/>
                  </a:lnTo>
                </a:path>
                <a:path w="7015480" h="67309">
                  <a:moveTo>
                    <a:pt x="4659311" y="66315"/>
                  </a:moveTo>
                  <a:lnTo>
                    <a:pt x="4659311" y="698"/>
                  </a:lnTo>
                </a:path>
                <a:path w="7015480" h="67309">
                  <a:moveTo>
                    <a:pt x="4711665" y="66315"/>
                  </a:moveTo>
                  <a:lnTo>
                    <a:pt x="4711665" y="698"/>
                  </a:lnTo>
                </a:path>
                <a:path w="7015480" h="67309">
                  <a:moveTo>
                    <a:pt x="4764020" y="66315"/>
                  </a:moveTo>
                  <a:lnTo>
                    <a:pt x="4764020" y="698"/>
                  </a:lnTo>
                </a:path>
                <a:path w="7015480" h="67309">
                  <a:moveTo>
                    <a:pt x="4816374" y="66315"/>
                  </a:moveTo>
                  <a:lnTo>
                    <a:pt x="4816374" y="698"/>
                  </a:lnTo>
                </a:path>
                <a:path w="7015480" h="67309">
                  <a:moveTo>
                    <a:pt x="4868729" y="66315"/>
                  </a:moveTo>
                  <a:lnTo>
                    <a:pt x="4868729" y="698"/>
                  </a:lnTo>
                </a:path>
                <a:path w="7015480" h="67309">
                  <a:moveTo>
                    <a:pt x="4921083" y="66315"/>
                  </a:moveTo>
                  <a:lnTo>
                    <a:pt x="4921083" y="698"/>
                  </a:lnTo>
                </a:path>
                <a:path w="7015480" h="67309">
                  <a:moveTo>
                    <a:pt x="4973438" y="66315"/>
                  </a:moveTo>
                  <a:lnTo>
                    <a:pt x="4973438" y="698"/>
                  </a:lnTo>
                </a:path>
                <a:path w="7015480" h="67309">
                  <a:moveTo>
                    <a:pt x="5025792" y="66315"/>
                  </a:moveTo>
                  <a:lnTo>
                    <a:pt x="5025792" y="698"/>
                  </a:lnTo>
                </a:path>
                <a:path w="7015480" h="67309">
                  <a:moveTo>
                    <a:pt x="5078146" y="66315"/>
                  </a:moveTo>
                  <a:lnTo>
                    <a:pt x="5078146" y="698"/>
                  </a:lnTo>
                </a:path>
                <a:path w="7015480" h="67309">
                  <a:moveTo>
                    <a:pt x="5130501" y="66315"/>
                  </a:moveTo>
                  <a:lnTo>
                    <a:pt x="5130501" y="698"/>
                  </a:lnTo>
                </a:path>
                <a:path w="7015480" h="67309">
                  <a:moveTo>
                    <a:pt x="5182855" y="66315"/>
                  </a:moveTo>
                  <a:lnTo>
                    <a:pt x="5182855" y="698"/>
                  </a:lnTo>
                </a:path>
                <a:path w="7015480" h="67309">
                  <a:moveTo>
                    <a:pt x="5235210" y="66315"/>
                  </a:moveTo>
                  <a:lnTo>
                    <a:pt x="5235210" y="698"/>
                  </a:lnTo>
                </a:path>
                <a:path w="7015480" h="67309">
                  <a:moveTo>
                    <a:pt x="5287564" y="66315"/>
                  </a:moveTo>
                  <a:lnTo>
                    <a:pt x="5287564" y="698"/>
                  </a:lnTo>
                </a:path>
                <a:path w="7015480" h="67309">
                  <a:moveTo>
                    <a:pt x="5339919" y="66315"/>
                  </a:moveTo>
                  <a:lnTo>
                    <a:pt x="5339919" y="698"/>
                  </a:lnTo>
                </a:path>
                <a:path w="7015480" h="67309">
                  <a:moveTo>
                    <a:pt x="5392273" y="66548"/>
                  </a:moveTo>
                  <a:lnTo>
                    <a:pt x="5392273" y="698"/>
                  </a:lnTo>
                </a:path>
                <a:path w="7015480" h="67309">
                  <a:moveTo>
                    <a:pt x="5444627" y="66548"/>
                  </a:moveTo>
                  <a:lnTo>
                    <a:pt x="5444627" y="698"/>
                  </a:lnTo>
                </a:path>
                <a:path w="7015480" h="67309">
                  <a:moveTo>
                    <a:pt x="5496982" y="66548"/>
                  </a:moveTo>
                  <a:lnTo>
                    <a:pt x="5496982" y="698"/>
                  </a:lnTo>
                </a:path>
                <a:path w="7015480" h="67309">
                  <a:moveTo>
                    <a:pt x="5549336" y="66548"/>
                  </a:moveTo>
                  <a:lnTo>
                    <a:pt x="5549336" y="698"/>
                  </a:lnTo>
                </a:path>
                <a:path w="7015480" h="67309">
                  <a:moveTo>
                    <a:pt x="5601691" y="66548"/>
                  </a:moveTo>
                  <a:lnTo>
                    <a:pt x="5601691" y="930"/>
                  </a:lnTo>
                </a:path>
                <a:path w="7015480" h="67309">
                  <a:moveTo>
                    <a:pt x="5654045" y="66548"/>
                  </a:moveTo>
                  <a:lnTo>
                    <a:pt x="5654045" y="930"/>
                  </a:lnTo>
                </a:path>
                <a:path w="7015480" h="67309">
                  <a:moveTo>
                    <a:pt x="5706400" y="66548"/>
                  </a:moveTo>
                  <a:lnTo>
                    <a:pt x="5706400" y="930"/>
                  </a:lnTo>
                </a:path>
                <a:path w="7015480" h="67309">
                  <a:moveTo>
                    <a:pt x="5758754" y="66548"/>
                  </a:moveTo>
                  <a:lnTo>
                    <a:pt x="5758754" y="930"/>
                  </a:lnTo>
                </a:path>
                <a:path w="7015480" h="67309">
                  <a:moveTo>
                    <a:pt x="5811108" y="66548"/>
                  </a:moveTo>
                  <a:lnTo>
                    <a:pt x="5811108" y="930"/>
                  </a:lnTo>
                </a:path>
                <a:path w="7015480" h="67309">
                  <a:moveTo>
                    <a:pt x="5863463" y="66548"/>
                  </a:moveTo>
                  <a:lnTo>
                    <a:pt x="5863463" y="930"/>
                  </a:lnTo>
                </a:path>
                <a:path w="7015480" h="67309">
                  <a:moveTo>
                    <a:pt x="5915817" y="66548"/>
                  </a:moveTo>
                  <a:lnTo>
                    <a:pt x="5915817" y="930"/>
                  </a:lnTo>
                </a:path>
                <a:path w="7015480" h="67309">
                  <a:moveTo>
                    <a:pt x="5968172" y="66548"/>
                  </a:moveTo>
                  <a:lnTo>
                    <a:pt x="5968172" y="930"/>
                  </a:lnTo>
                </a:path>
                <a:path w="7015480" h="67309">
                  <a:moveTo>
                    <a:pt x="6020526" y="66548"/>
                  </a:moveTo>
                  <a:lnTo>
                    <a:pt x="6020526" y="930"/>
                  </a:lnTo>
                </a:path>
                <a:path w="7015480" h="67309">
                  <a:moveTo>
                    <a:pt x="6072881" y="66548"/>
                  </a:moveTo>
                  <a:lnTo>
                    <a:pt x="6072881" y="930"/>
                  </a:lnTo>
                </a:path>
                <a:path w="7015480" h="67309">
                  <a:moveTo>
                    <a:pt x="6125235" y="66548"/>
                  </a:moveTo>
                  <a:lnTo>
                    <a:pt x="6125235" y="930"/>
                  </a:lnTo>
                </a:path>
                <a:path w="7015480" h="67309">
                  <a:moveTo>
                    <a:pt x="6177589" y="66548"/>
                  </a:moveTo>
                  <a:lnTo>
                    <a:pt x="6177589" y="930"/>
                  </a:lnTo>
                </a:path>
                <a:path w="7015480" h="67309">
                  <a:moveTo>
                    <a:pt x="6229944" y="66548"/>
                  </a:moveTo>
                  <a:lnTo>
                    <a:pt x="6229944" y="930"/>
                  </a:lnTo>
                </a:path>
                <a:path w="7015480" h="67309">
                  <a:moveTo>
                    <a:pt x="6282298" y="66548"/>
                  </a:moveTo>
                  <a:lnTo>
                    <a:pt x="6282298" y="930"/>
                  </a:lnTo>
                </a:path>
                <a:path w="7015480" h="67309">
                  <a:moveTo>
                    <a:pt x="6334653" y="66548"/>
                  </a:moveTo>
                  <a:lnTo>
                    <a:pt x="6334653" y="930"/>
                  </a:lnTo>
                </a:path>
                <a:path w="7015480" h="67309">
                  <a:moveTo>
                    <a:pt x="6387007" y="66548"/>
                  </a:moveTo>
                  <a:lnTo>
                    <a:pt x="6387007" y="930"/>
                  </a:lnTo>
                </a:path>
                <a:path w="7015480" h="67309">
                  <a:moveTo>
                    <a:pt x="6439362" y="66548"/>
                  </a:moveTo>
                  <a:lnTo>
                    <a:pt x="6439362" y="930"/>
                  </a:lnTo>
                </a:path>
                <a:path w="7015480" h="67309">
                  <a:moveTo>
                    <a:pt x="6491716" y="66548"/>
                  </a:moveTo>
                  <a:lnTo>
                    <a:pt x="6491716" y="930"/>
                  </a:lnTo>
                </a:path>
                <a:path w="7015480" h="67309">
                  <a:moveTo>
                    <a:pt x="6544070" y="66548"/>
                  </a:moveTo>
                  <a:lnTo>
                    <a:pt x="6544070" y="930"/>
                  </a:lnTo>
                </a:path>
                <a:path w="7015480" h="67309">
                  <a:moveTo>
                    <a:pt x="6596425" y="66548"/>
                  </a:moveTo>
                  <a:lnTo>
                    <a:pt x="6596425" y="930"/>
                  </a:lnTo>
                </a:path>
                <a:path w="7015480" h="67309">
                  <a:moveTo>
                    <a:pt x="6648779" y="66548"/>
                  </a:moveTo>
                  <a:lnTo>
                    <a:pt x="6648779" y="930"/>
                  </a:lnTo>
                </a:path>
                <a:path w="7015480" h="67309">
                  <a:moveTo>
                    <a:pt x="6701134" y="66548"/>
                  </a:moveTo>
                  <a:lnTo>
                    <a:pt x="6701134" y="930"/>
                  </a:lnTo>
                </a:path>
                <a:path w="7015480" h="67309">
                  <a:moveTo>
                    <a:pt x="6753488" y="66548"/>
                  </a:moveTo>
                  <a:lnTo>
                    <a:pt x="6753488" y="930"/>
                  </a:lnTo>
                </a:path>
                <a:path w="7015480" h="67309">
                  <a:moveTo>
                    <a:pt x="6805843" y="66548"/>
                  </a:moveTo>
                  <a:lnTo>
                    <a:pt x="6805843" y="930"/>
                  </a:lnTo>
                </a:path>
                <a:path w="7015480" h="67309">
                  <a:moveTo>
                    <a:pt x="6858197" y="66780"/>
                  </a:moveTo>
                  <a:lnTo>
                    <a:pt x="6858197" y="930"/>
                  </a:lnTo>
                </a:path>
                <a:path w="7015480" h="67309">
                  <a:moveTo>
                    <a:pt x="6910551" y="66780"/>
                  </a:moveTo>
                  <a:lnTo>
                    <a:pt x="6910551" y="930"/>
                  </a:lnTo>
                </a:path>
                <a:path w="7015480" h="67309">
                  <a:moveTo>
                    <a:pt x="6962906" y="66780"/>
                  </a:moveTo>
                  <a:lnTo>
                    <a:pt x="6962906" y="930"/>
                  </a:lnTo>
                </a:path>
                <a:path w="7015480" h="67309">
                  <a:moveTo>
                    <a:pt x="7015260" y="66780"/>
                  </a:moveTo>
                  <a:lnTo>
                    <a:pt x="7015260" y="93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0" name="object 1410" descr=""/>
            <p:cNvSpPr/>
            <p:nvPr/>
          </p:nvSpPr>
          <p:spPr>
            <a:xfrm>
              <a:off x="1709079" y="8659886"/>
              <a:ext cx="7050405" cy="424815"/>
            </a:xfrm>
            <a:custGeom>
              <a:avLst/>
              <a:gdLst/>
              <a:ahLst/>
              <a:cxnLst/>
              <a:rect l="l" t="t" r="r" b="b"/>
              <a:pathLst>
                <a:path w="7050405" h="424815">
                  <a:moveTo>
                    <a:pt x="0" y="0"/>
                  </a:moveTo>
                  <a:lnTo>
                    <a:pt x="0" y="424419"/>
                  </a:lnTo>
                </a:path>
                <a:path w="7050405" h="424815">
                  <a:moveTo>
                    <a:pt x="7050163" y="930"/>
                  </a:moveTo>
                  <a:lnTo>
                    <a:pt x="7050163" y="424419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1" name="object 1411" descr=""/>
            <p:cNvSpPr/>
            <p:nvPr/>
          </p:nvSpPr>
          <p:spPr>
            <a:xfrm>
              <a:off x="9368183" y="8909791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2" name="object 1412" descr=""/>
            <p:cNvSpPr/>
            <p:nvPr/>
          </p:nvSpPr>
          <p:spPr>
            <a:xfrm>
              <a:off x="9368183" y="8909791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3" name="object 1413" descr=""/>
            <p:cNvSpPr/>
            <p:nvPr/>
          </p:nvSpPr>
          <p:spPr>
            <a:xfrm>
              <a:off x="9368183" y="8910257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1163"/>
                  </a:moveTo>
                  <a:lnTo>
                    <a:pt x="11168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  <a:path w="11429" h="1270">
                  <a:moveTo>
                    <a:pt x="0" y="0"/>
                  </a:moveTo>
                  <a:lnTo>
                    <a:pt x="0" y="1163"/>
                  </a:lnTo>
                  <a:lnTo>
                    <a:pt x="5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4" name="object 1414" descr=""/>
            <p:cNvSpPr/>
            <p:nvPr/>
          </p:nvSpPr>
          <p:spPr>
            <a:xfrm>
              <a:off x="9368183" y="8910257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0"/>
                  </a:moveTo>
                  <a:lnTo>
                    <a:pt x="5584" y="0"/>
                  </a:lnTo>
                  <a:lnTo>
                    <a:pt x="0" y="1163"/>
                  </a:lnTo>
                  <a:lnTo>
                    <a:pt x="0" y="0"/>
                  </a:lnTo>
                  <a:close/>
                </a:path>
                <a:path w="11429" h="1270">
                  <a:moveTo>
                    <a:pt x="5584" y="0"/>
                  </a:moveTo>
                  <a:lnTo>
                    <a:pt x="0" y="1163"/>
                  </a:lnTo>
                  <a:lnTo>
                    <a:pt x="11168" y="1163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5" name="object 1415" descr=""/>
            <p:cNvSpPr/>
            <p:nvPr/>
          </p:nvSpPr>
          <p:spPr>
            <a:xfrm>
              <a:off x="9368183" y="8911420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1861"/>
                  </a:moveTo>
                  <a:lnTo>
                    <a:pt x="16288" y="1861"/>
                  </a:lnTo>
                  <a:lnTo>
                    <a:pt x="11168" y="0"/>
                  </a:lnTo>
                  <a:lnTo>
                    <a:pt x="0" y="1861"/>
                  </a:lnTo>
                  <a:close/>
                </a:path>
                <a:path w="16509" h="1904">
                  <a:moveTo>
                    <a:pt x="0" y="0"/>
                  </a:moveTo>
                  <a:lnTo>
                    <a:pt x="0" y="1861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6" name="object 1416" descr=""/>
            <p:cNvSpPr/>
            <p:nvPr/>
          </p:nvSpPr>
          <p:spPr>
            <a:xfrm>
              <a:off x="9368183" y="8911420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0"/>
                  </a:moveTo>
                  <a:lnTo>
                    <a:pt x="11168" y="0"/>
                  </a:lnTo>
                  <a:lnTo>
                    <a:pt x="0" y="1861"/>
                  </a:lnTo>
                  <a:lnTo>
                    <a:pt x="0" y="0"/>
                  </a:lnTo>
                  <a:close/>
                </a:path>
                <a:path w="16509" h="1904">
                  <a:moveTo>
                    <a:pt x="11168" y="0"/>
                  </a:moveTo>
                  <a:lnTo>
                    <a:pt x="0" y="1861"/>
                  </a:lnTo>
                  <a:lnTo>
                    <a:pt x="16288" y="1861"/>
                  </a:lnTo>
                  <a:lnTo>
                    <a:pt x="1116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7" name="object 1417" descr=""/>
            <p:cNvSpPr/>
            <p:nvPr/>
          </p:nvSpPr>
          <p:spPr>
            <a:xfrm>
              <a:off x="9368183" y="8913281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792"/>
                  </a:moveTo>
                  <a:lnTo>
                    <a:pt x="21407" y="2792"/>
                  </a:lnTo>
                  <a:lnTo>
                    <a:pt x="16288" y="0"/>
                  </a:lnTo>
                  <a:lnTo>
                    <a:pt x="0" y="2792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792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8" name="object 1418" descr=""/>
            <p:cNvSpPr/>
            <p:nvPr/>
          </p:nvSpPr>
          <p:spPr>
            <a:xfrm>
              <a:off x="9368183" y="8913282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0"/>
                  </a:lnTo>
                  <a:lnTo>
                    <a:pt x="0" y="2792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16288" y="0"/>
                  </a:moveTo>
                  <a:lnTo>
                    <a:pt x="0" y="2792"/>
                  </a:lnTo>
                  <a:lnTo>
                    <a:pt x="21407" y="2792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9" name="object 1419" descr=""/>
            <p:cNvSpPr/>
            <p:nvPr/>
          </p:nvSpPr>
          <p:spPr>
            <a:xfrm>
              <a:off x="9368183" y="8916074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3257"/>
                  </a:moveTo>
                  <a:lnTo>
                    <a:pt x="25828" y="3257"/>
                  </a:lnTo>
                  <a:lnTo>
                    <a:pt x="21407" y="0"/>
                  </a:lnTo>
                  <a:lnTo>
                    <a:pt x="0" y="3257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0" y="3257"/>
                  </a:lnTo>
                  <a:lnTo>
                    <a:pt x="214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0" name="object 1420" descr=""/>
            <p:cNvSpPr/>
            <p:nvPr/>
          </p:nvSpPr>
          <p:spPr>
            <a:xfrm>
              <a:off x="9368183" y="8916074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0"/>
                  </a:moveTo>
                  <a:lnTo>
                    <a:pt x="21407" y="0"/>
                  </a:lnTo>
                  <a:lnTo>
                    <a:pt x="0" y="3257"/>
                  </a:lnTo>
                  <a:lnTo>
                    <a:pt x="0" y="0"/>
                  </a:lnTo>
                  <a:close/>
                </a:path>
                <a:path w="26034" h="3809">
                  <a:moveTo>
                    <a:pt x="21407" y="0"/>
                  </a:moveTo>
                  <a:lnTo>
                    <a:pt x="0" y="3257"/>
                  </a:lnTo>
                  <a:lnTo>
                    <a:pt x="25828" y="3257"/>
                  </a:lnTo>
                  <a:lnTo>
                    <a:pt x="21407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1" name="object 1421" descr=""/>
            <p:cNvSpPr/>
            <p:nvPr/>
          </p:nvSpPr>
          <p:spPr>
            <a:xfrm>
              <a:off x="9368183" y="8919331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3955"/>
                  </a:moveTo>
                  <a:lnTo>
                    <a:pt x="29783" y="3955"/>
                  </a:lnTo>
                  <a:lnTo>
                    <a:pt x="25828" y="0"/>
                  </a:lnTo>
                  <a:lnTo>
                    <a:pt x="0" y="3955"/>
                  </a:lnTo>
                  <a:close/>
                </a:path>
                <a:path w="29845" h="4445">
                  <a:moveTo>
                    <a:pt x="0" y="0"/>
                  </a:moveTo>
                  <a:lnTo>
                    <a:pt x="0" y="3955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2" name="object 1422" descr=""/>
            <p:cNvSpPr/>
            <p:nvPr/>
          </p:nvSpPr>
          <p:spPr>
            <a:xfrm>
              <a:off x="9368183" y="8919331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0"/>
                  </a:moveTo>
                  <a:lnTo>
                    <a:pt x="25828" y="0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  <a:path w="29845" h="4445">
                  <a:moveTo>
                    <a:pt x="25828" y="0"/>
                  </a:moveTo>
                  <a:lnTo>
                    <a:pt x="0" y="3955"/>
                  </a:lnTo>
                  <a:lnTo>
                    <a:pt x="29783" y="3955"/>
                  </a:lnTo>
                  <a:lnTo>
                    <a:pt x="2582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3" name="object 1423" descr=""/>
            <p:cNvSpPr/>
            <p:nvPr/>
          </p:nvSpPr>
          <p:spPr>
            <a:xfrm>
              <a:off x="9368183" y="8923287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0" y="4421"/>
                  </a:moveTo>
                  <a:lnTo>
                    <a:pt x="33041" y="4421"/>
                  </a:lnTo>
                  <a:lnTo>
                    <a:pt x="29783" y="0"/>
                  </a:lnTo>
                  <a:lnTo>
                    <a:pt x="0" y="4421"/>
                  </a:lnTo>
                  <a:close/>
                </a:path>
                <a:path w="33654" h="4445">
                  <a:moveTo>
                    <a:pt x="0" y="0"/>
                  </a:moveTo>
                  <a:lnTo>
                    <a:pt x="0" y="4421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4" name="object 1424" descr=""/>
            <p:cNvSpPr/>
            <p:nvPr/>
          </p:nvSpPr>
          <p:spPr>
            <a:xfrm>
              <a:off x="9368183" y="8923287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0" y="0"/>
                  </a:moveTo>
                  <a:lnTo>
                    <a:pt x="29783" y="0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  <a:path w="33654" h="4445">
                  <a:moveTo>
                    <a:pt x="29783" y="0"/>
                  </a:moveTo>
                  <a:lnTo>
                    <a:pt x="0" y="4421"/>
                  </a:lnTo>
                  <a:lnTo>
                    <a:pt x="33041" y="4421"/>
                  </a:lnTo>
                  <a:lnTo>
                    <a:pt x="2978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5" name="object 1425" descr=""/>
            <p:cNvSpPr/>
            <p:nvPr/>
          </p:nvSpPr>
          <p:spPr>
            <a:xfrm>
              <a:off x="9368183" y="8927708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4886"/>
                  </a:moveTo>
                  <a:lnTo>
                    <a:pt x="35833" y="4886"/>
                  </a:lnTo>
                  <a:lnTo>
                    <a:pt x="33041" y="0"/>
                  </a:lnTo>
                  <a:lnTo>
                    <a:pt x="0" y="4886"/>
                  </a:lnTo>
                  <a:close/>
                </a:path>
                <a:path w="36195" h="5079">
                  <a:moveTo>
                    <a:pt x="0" y="0"/>
                  </a:moveTo>
                  <a:lnTo>
                    <a:pt x="0" y="4886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6" name="object 1426" descr=""/>
            <p:cNvSpPr/>
            <p:nvPr/>
          </p:nvSpPr>
          <p:spPr>
            <a:xfrm>
              <a:off x="9368183" y="8927708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0"/>
                  </a:moveTo>
                  <a:lnTo>
                    <a:pt x="33041" y="0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  <a:path w="36195" h="5079">
                  <a:moveTo>
                    <a:pt x="33041" y="0"/>
                  </a:moveTo>
                  <a:lnTo>
                    <a:pt x="0" y="4886"/>
                  </a:lnTo>
                  <a:lnTo>
                    <a:pt x="35833" y="4886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7" name="object 1427" descr=""/>
            <p:cNvSpPr/>
            <p:nvPr/>
          </p:nvSpPr>
          <p:spPr>
            <a:xfrm>
              <a:off x="9368183" y="8932594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5351"/>
                  </a:moveTo>
                  <a:lnTo>
                    <a:pt x="37695" y="5351"/>
                  </a:lnTo>
                  <a:lnTo>
                    <a:pt x="35833" y="0"/>
                  </a:lnTo>
                  <a:lnTo>
                    <a:pt x="0" y="5351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0" y="5351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8" name="object 1428" descr=""/>
            <p:cNvSpPr/>
            <p:nvPr/>
          </p:nvSpPr>
          <p:spPr>
            <a:xfrm>
              <a:off x="9368183" y="8932595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5833" y="0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35833" y="0"/>
                  </a:moveTo>
                  <a:lnTo>
                    <a:pt x="0" y="5351"/>
                  </a:lnTo>
                  <a:lnTo>
                    <a:pt x="37695" y="5351"/>
                  </a:lnTo>
                  <a:lnTo>
                    <a:pt x="3583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9" name="object 1429" descr=""/>
            <p:cNvSpPr/>
            <p:nvPr/>
          </p:nvSpPr>
          <p:spPr>
            <a:xfrm>
              <a:off x="9368183" y="893794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5584"/>
                  </a:moveTo>
                  <a:lnTo>
                    <a:pt x="38858" y="5584"/>
                  </a:lnTo>
                  <a:lnTo>
                    <a:pt x="37695" y="0"/>
                  </a:lnTo>
                  <a:lnTo>
                    <a:pt x="0" y="5584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0" y="5584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0" name="object 1430" descr=""/>
            <p:cNvSpPr/>
            <p:nvPr/>
          </p:nvSpPr>
          <p:spPr>
            <a:xfrm>
              <a:off x="9368183" y="893794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7695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37695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1" name="object 1431" descr=""/>
            <p:cNvSpPr/>
            <p:nvPr/>
          </p:nvSpPr>
          <p:spPr>
            <a:xfrm>
              <a:off x="9368183" y="894353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5584"/>
                  </a:moveTo>
                  <a:lnTo>
                    <a:pt x="39323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2" name="object 1432" descr=""/>
            <p:cNvSpPr/>
            <p:nvPr/>
          </p:nvSpPr>
          <p:spPr>
            <a:xfrm>
              <a:off x="9368183" y="894353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8858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38858" y="0"/>
                  </a:moveTo>
                  <a:lnTo>
                    <a:pt x="0" y="5584"/>
                  </a:lnTo>
                  <a:lnTo>
                    <a:pt x="39323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3" name="object 1433" descr=""/>
            <p:cNvSpPr/>
            <p:nvPr/>
          </p:nvSpPr>
          <p:spPr>
            <a:xfrm>
              <a:off x="9329324" y="894911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5584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4" name="object 1434" descr=""/>
            <p:cNvSpPr/>
            <p:nvPr/>
          </p:nvSpPr>
          <p:spPr>
            <a:xfrm>
              <a:off x="9329092" y="894911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9091" y="0"/>
                  </a:lnTo>
                  <a:lnTo>
                    <a:pt x="232" y="5584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39091" y="0"/>
                  </a:moveTo>
                  <a:lnTo>
                    <a:pt x="232" y="5584"/>
                  </a:lnTo>
                  <a:lnTo>
                    <a:pt x="39091" y="5584"/>
                  </a:lnTo>
                  <a:lnTo>
                    <a:pt x="3909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5" name="object 1435" descr=""/>
            <p:cNvSpPr/>
            <p:nvPr/>
          </p:nvSpPr>
          <p:spPr>
            <a:xfrm>
              <a:off x="9329324" y="895470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1163" y="5351"/>
                  </a:moveTo>
                  <a:lnTo>
                    <a:pt x="38858" y="5351"/>
                  </a:lnTo>
                  <a:lnTo>
                    <a:pt x="38858" y="0"/>
                  </a:lnTo>
                  <a:lnTo>
                    <a:pt x="1163" y="5351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1163" y="5351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6" name="object 1436" descr=""/>
            <p:cNvSpPr/>
            <p:nvPr/>
          </p:nvSpPr>
          <p:spPr>
            <a:xfrm>
              <a:off x="9329324" y="895470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8858" y="0"/>
                  </a:lnTo>
                  <a:lnTo>
                    <a:pt x="1163" y="5351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38858" y="0"/>
                  </a:moveTo>
                  <a:lnTo>
                    <a:pt x="1163" y="5351"/>
                  </a:lnTo>
                  <a:lnTo>
                    <a:pt x="38858" y="5351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7" name="object 1437" descr=""/>
            <p:cNvSpPr/>
            <p:nvPr/>
          </p:nvSpPr>
          <p:spPr>
            <a:xfrm>
              <a:off x="9330488" y="8960051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2094" y="5351"/>
                  </a:moveTo>
                  <a:lnTo>
                    <a:pt x="37695" y="5351"/>
                  </a:lnTo>
                  <a:lnTo>
                    <a:pt x="37695" y="0"/>
                  </a:lnTo>
                  <a:lnTo>
                    <a:pt x="2094" y="5351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2094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8" name="object 1438" descr=""/>
            <p:cNvSpPr/>
            <p:nvPr/>
          </p:nvSpPr>
          <p:spPr>
            <a:xfrm>
              <a:off x="9330488" y="8960051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7695" y="0"/>
                  </a:lnTo>
                  <a:lnTo>
                    <a:pt x="2094" y="5351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37695" y="0"/>
                  </a:moveTo>
                  <a:lnTo>
                    <a:pt x="2094" y="5351"/>
                  </a:lnTo>
                  <a:lnTo>
                    <a:pt x="37695" y="5351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9" name="object 1439" descr=""/>
            <p:cNvSpPr/>
            <p:nvPr/>
          </p:nvSpPr>
          <p:spPr>
            <a:xfrm>
              <a:off x="9332582" y="8965403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2559" y="4886"/>
                  </a:moveTo>
                  <a:lnTo>
                    <a:pt x="35601" y="4886"/>
                  </a:lnTo>
                  <a:lnTo>
                    <a:pt x="35601" y="0"/>
                  </a:lnTo>
                  <a:lnTo>
                    <a:pt x="2559" y="4886"/>
                  </a:lnTo>
                  <a:close/>
                </a:path>
                <a:path w="36195" h="5079">
                  <a:moveTo>
                    <a:pt x="0" y="0"/>
                  </a:moveTo>
                  <a:lnTo>
                    <a:pt x="2559" y="4886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0" name="object 1440" descr=""/>
            <p:cNvSpPr/>
            <p:nvPr/>
          </p:nvSpPr>
          <p:spPr>
            <a:xfrm>
              <a:off x="9332582" y="8965403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0"/>
                  </a:moveTo>
                  <a:lnTo>
                    <a:pt x="35601" y="0"/>
                  </a:lnTo>
                  <a:lnTo>
                    <a:pt x="2559" y="4886"/>
                  </a:lnTo>
                  <a:lnTo>
                    <a:pt x="0" y="0"/>
                  </a:lnTo>
                  <a:close/>
                </a:path>
                <a:path w="36195" h="5079">
                  <a:moveTo>
                    <a:pt x="35601" y="0"/>
                  </a:moveTo>
                  <a:lnTo>
                    <a:pt x="2559" y="4886"/>
                  </a:lnTo>
                  <a:lnTo>
                    <a:pt x="35601" y="4886"/>
                  </a:lnTo>
                  <a:lnTo>
                    <a:pt x="3560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1" name="object 1441" descr=""/>
            <p:cNvSpPr/>
            <p:nvPr/>
          </p:nvSpPr>
          <p:spPr>
            <a:xfrm>
              <a:off x="9335142" y="8970290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3490" y="4421"/>
                  </a:moveTo>
                  <a:lnTo>
                    <a:pt x="33041" y="4421"/>
                  </a:lnTo>
                  <a:lnTo>
                    <a:pt x="33041" y="0"/>
                  </a:lnTo>
                  <a:lnTo>
                    <a:pt x="3490" y="4421"/>
                  </a:lnTo>
                  <a:close/>
                </a:path>
                <a:path w="33654" h="4445">
                  <a:moveTo>
                    <a:pt x="0" y="0"/>
                  </a:moveTo>
                  <a:lnTo>
                    <a:pt x="3490" y="4421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2" name="object 1442" descr=""/>
            <p:cNvSpPr/>
            <p:nvPr/>
          </p:nvSpPr>
          <p:spPr>
            <a:xfrm>
              <a:off x="9335142" y="8970290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0" y="0"/>
                  </a:moveTo>
                  <a:lnTo>
                    <a:pt x="33041" y="0"/>
                  </a:lnTo>
                  <a:lnTo>
                    <a:pt x="3490" y="4421"/>
                  </a:lnTo>
                  <a:lnTo>
                    <a:pt x="0" y="0"/>
                  </a:lnTo>
                  <a:close/>
                </a:path>
                <a:path w="33654" h="4445">
                  <a:moveTo>
                    <a:pt x="33041" y="0"/>
                  </a:moveTo>
                  <a:lnTo>
                    <a:pt x="3490" y="4421"/>
                  </a:lnTo>
                  <a:lnTo>
                    <a:pt x="33041" y="4421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3" name="object 1443" descr=""/>
            <p:cNvSpPr/>
            <p:nvPr/>
          </p:nvSpPr>
          <p:spPr>
            <a:xfrm>
              <a:off x="9338631" y="8974711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3955" y="3955"/>
                  </a:moveTo>
                  <a:lnTo>
                    <a:pt x="29551" y="3955"/>
                  </a:lnTo>
                  <a:lnTo>
                    <a:pt x="29551" y="0"/>
                  </a:lnTo>
                  <a:lnTo>
                    <a:pt x="3955" y="3955"/>
                  </a:lnTo>
                  <a:close/>
                </a:path>
                <a:path w="29845" h="4445">
                  <a:moveTo>
                    <a:pt x="0" y="0"/>
                  </a:moveTo>
                  <a:lnTo>
                    <a:pt x="3955" y="3955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4" name="object 1444" descr=""/>
            <p:cNvSpPr/>
            <p:nvPr/>
          </p:nvSpPr>
          <p:spPr>
            <a:xfrm>
              <a:off x="9338632" y="8974711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0"/>
                  </a:moveTo>
                  <a:lnTo>
                    <a:pt x="29551" y="0"/>
                  </a:lnTo>
                  <a:lnTo>
                    <a:pt x="3955" y="3955"/>
                  </a:lnTo>
                  <a:lnTo>
                    <a:pt x="0" y="0"/>
                  </a:lnTo>
                  <a:close/>
                </a:path>
                <a:path w="29845" h="4445">
                  <a:moveTo>
                    <a:pt x="29551" y="0"/>
                  </a:moveTo>
                  <a:lnTo>
                    <a:pt x="3955" y="3955"/>
                  </a:lnTo>
                  <a:lnTo>
                    <a:pt x="29551" y="3955"/>
                  </a:lnTo>
                  <a:lnTo>
                    <a:pt x="295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5" name="object 1445" descr=""/>
            <p:cNvSpPr/>
            <p:nvPr/>
          </p:nvSpPr>
          <p:spPr>
            <a:xfrm>
              <a:off x="9342588" y="8978666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4421" y="3490"/>
                  </a:moveTo>
                  <a:lnTo>
                    <a:pt x="25595" y="3490"/>
                  </a:lnTo>
                  <a:lnTo>
                    <a:pt x="25595" y="0"/>
                  </a:lnTo>
                  <a:lnTo>
                    <a:pt x="4421" y="3490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4421" y="3490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6" name="object 1446" descr=""/>
            <p:cNvSpPr/>
            <p:nvPr/>
          </p:nvSpPr>
          <p:spPr>
            <a:xfrm>
              <a:off x="9342588" y="8978666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0"/>
                  </a:moveTo>
                  <a:lnTo>
                    <a:pt x="25595" y="0"/>
                  </a:lnTo>
                  <a:lnTo>
                    <a:pt x="4421" y="3490"/>
                  </a:lnTo>
                  <a:lnTo>
                    <a:pt x="0" y="0"/>
                  </a:lnTo>
                  <a:close/>
                </a:path>
                <a:path w="26034" h="3809">
                  <a:moveTo>
                    <a:pt x="25595" y="0"/>
                  </a:moveTo>
                  <a:lnTo>
                    <a:pt x="4421" y="3490"/>
                  </a:lnTo>
                  <a:lnTo>
                    <a:pt x="25595" y="3490"/>
                  </a:lnTo>
                  <a:lnTo>
                    <a:pt x="255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7" name="object 1447" descr=""/>
            <p:cNvSpPr/>
            <p:nvPr/>
          </p:nvSpPr>
          <p:spPr>
            <a:xfrm>
              <a:off x="9347008" y="8982157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4886" y="2559"/>
                  </a:moveTo>
                  <a:lnTo>
                    <a:pt x="21174" y="2559"/>
                  </a:lnTo>
                  <a:lnTo>
                    <a:pt x="21174" y="0"/>
                  </a:lnTo>
                  <a:lnTo>
                    <a:pt x="4886" y="2559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4886" y="2559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8" name="object 1448" descr=""/>
            <p:cNvSpPr/>
            <p:nvPr/>
          </p:nvSpPr>
          <p:spPr>
            <a:xfrm>
              <a:off x="9347008" y="8982157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21174" y="0"/>
                  </a:lnTo>
                  <a:lnTo>
                    <a:pt x="4886" y="2559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21174" y="0"/>
                  </a:moveTo>
                  <a:lnTo>
                    <a:pt x="4886" y="2559"/>
                  </a:lnTo>
                  <a:lnTo>
                    <a:pt x="21174" y="2559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9" name="object 1449" descr=""/>
            <p:cNvSpPr/>
            <p:nvPr/>
          </p:nvSpPr>
          <p:spPr>
            <a:xfrm>
              <a:off x="9351895" y="8984716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40">
                  <a:moveTo>
                    <a:pt x="5351" y="2094"/>
                  </a:moveTo>
                  <a:lnTo>
                    <a:pt x="16288" y="2094"/>
                  </a:lnTo>
                  <a:lnTo>
                    <a:pt x="16288" y="0"/>
                  </a:lnTo>
                  <a:lnTo>
                    <a:pt x="5351" y="2094"/>
                  </a:lnTo>
                  <a:close/>
                </a:path>
                <a:path w="16509" h="2540">
                  <a:moveTo>
                    <a:pt x="0" y="0"/>
                  </a:moveTo>
                  <a:lnTo>
                    <a:pt x="5351" y="2094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0" name="object 1450" descr=""/>
            <p:cNvSpPr/>
            <p:nvPr/>
          </p:nvSpPr>
          <p:spPr>
            <a:xfrm>
              <a:off x="9351895" y="8984716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40">
                  <a:moveTo>
                    <a:pt x="0" y="0"/>
                  </a:moveTo>
                  <a:lnTo>
                    <a:pt x="16288" y="0"/>
                  </a:lnTo>
                  <a:lnTo>
                    <a:pt x="5351" y="2094"/>
                  </a:lnTo>
                  <a:lnTo>
                    <a:pt x="0" y="0"/>
                  </a:lnTo>
                  <a:close/>
                </a:path>
                <a:path w="16509" h="2540">
                  <a:moveTo>
                    <a:pt x="16288" y="0"/>
                  </a:moveTo>
                  <a:lnTo>
                    <a:pt x="5351" y="2094"/>
                  </a:lnTo>
                  <a:lnTo>
                    <a:pt x="16288" y="2094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1" name="object 1451" descr=""/>
            <p:cNvSpPr/>
            <p:nvPr/>
          </p:nvSpPr>
          <p:spPr>
            <a:xfrm>
              <a:off x="9362598" y="8986810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1163"/>
                  </a:moveTo>
                  <a:lnTo>
                    <a:pt x="5584" y="1396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4">
                  <a:moveTo>
                    <a:pt x="0" y="1163"/>
                  </a:moveTo>
                  <a:lnTo>
                    <a:pt x="5584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2" name="object 1452" descr=""/>
            <p:cNvSpPr/>
            <p:nvPr/>
          </p:nvSpPr>
          <p:spPr>
            <a:xfrm>
              <a:off x="9362599" y="8986810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5584" y="0"/>
                  </a:moveTo>
                  <a:lnTo>
                    <a:pt x="5584" y="1163"/>
                  </a:lnTo>
                  <a:lnTo>
                    <a:pt x="0" y="1163"/>
                  </a:lnTo>
                  <a:lnTo>
                    <a:pt x="5584" y="0"/>
                  </a:lnTo>
                  <a:close/>
                </a:path>
                <a:path w="5715" h="1904">
                  <a:moveTo>
                    <a:pt x="5584" y="1163"/>
                  </a:moveTo>
                  <a:lnTo>
                    <a:pt x="0" y="1163"/>
                  </a:lnTo>
                  <a:lnTo>
                    <a:pt x="5584" y="1396"/>
                  </a:lnTo>
                  <a:lnTo>
                    <a:pt x="5584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3" name="object 1453" descr=""/>
            <p:cNvSpPr/>
            <p:nvPr/>
          </p:nvSpPr>
          <p:spPr>
            <a:xfrm>
              <a:off x="9357247" y="8986810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0"/>
                  </a:moveTo>
                  <a:lnTo>
                    <a:pt x="5351" y="1163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4" name="object 1454" descr=""/>
            <p:cNvSpPr/>
            <p:nvPr/>
          </p:nvSpPr>
          <p:spPr>
            <a:xfrm>
              <a:off x="9357247" y="8986810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10936" y="0"/>
                  </a:moveTo>
                  <a:lnTo>
                    <a:pt x="0" y="0"/>
                  </a:lnTo>
                  <a:lnTo>
                    <a:pt x="5351" y="1163"/>
                  </a:lnTo>
                  <a:lnTo>
                    <a:pt x="1093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5" name="object 1455" descr=""/>
            <p:cNvSpPr/>
            <p:nvPr/>
          </p:nvSpPr>
          <p:spPr>
            <a:xfrm>
              <a:off x="9328859" y="8909791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0" y="39207"/>
                  </a:moveTo>
                  <a:lnTo>
                    <a:pt x="3081" y="54469"/>
                  </a:lnTo>
                  <a:lnTo>
                    <a:pt x="11483" y="66931"/>
                  </a:lnTo>
                  <a:lnTo>
                    <a:pt x="23946" y="75334"/>
                  </a:lnTo>
                  <a:lnTo>
                    <a:pt x="39207" y="78415"/>
                  </a:lnTo>
                  <a:lnTo>
                    <a:pt x="54469" y="75334"/>
                  </a:lnTo>
                  <a:lnTo>
                    <a:pt x="66931" y="66931"/>
                  </a:lnTo>
                  <a:lnTo>
                    <a:pt x="75334" y="54469"/>
                  </a:lnTo>
                  <a:lnTo>
                    <a:pt x="78415" y="39207"/>
                  </a:lnTo>
                  <a:lnTo>
                    <a:pt x="75334" y="23946"/>
                  </a:lnTo>
                  <a:lnTo>
                    <a:pt x="66931" y="11483"/>
                  </a:lnTo>
                  <a:lnTo>
                    <a:pt x="54469" y="3081"/>
                  </a:lnTo>
                  <a:lnTo>
                    <a:pt x="39207" y="0"/>
                  </a:lnTo>
                  <a:lnTo>
                    <a:pt x="23946" y="3081"/>
                  </a:lnTo>
                  <a:lnTo>
                    <a:pt x="11483" y="11483"/>
                  </a:lnTo>
                  <a:lnTo>
                    <a:pt x="3081" y="23946"/>
                  </a:lnTo>
                  <a:lnTo>
                    <a:pt x="0" y="39207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6" name="object 1456" descr=""/>
            <p:cNvSpPr/>
            <p:nvPr/>
          </p:nvSpPr>
          <p:spPr>
            <a:xfrm>
              <a:off x="9047309" y="8879309"/>
              <a:ext cx="360680" cy="196215"/>
            </a:xfrm>
            <a:custGeom>
              <a:avLst/>
              <a:gdLst/>
              <a:ahLst/>
              <a:cxnLst/>
              <a:rect l="l" t="t" r="r" b="b"/>
              <a:pathLst>
                <a:path w="360679" h="196215">
                  <a:moveTo>
                    <a:pt x="320874" y="108897"/>
                  </a:moveTo>
                  <a:lnTo>
                    <a:pt x="320874" y="30481"/>
                  </a:lnTo>
                </a:path>
                <a:path w="360679" h="196215">
                  <a:moveTo>
                    <a:pt x="281783" y="69805"/>
                  </a:moveTo>
                  <a:lnTo>
                    <a:pt x="360198" y="69805"/>
                  </a:lnTo>
                </a:path>
                <a:path w="360679" h="196215">
                  <a:moveTo>
                    <a:pt x="320874" y="139379"/>
                  </a:moveTo>
                  <a:lnTo>
                    <a:pt x="320874" y="0"/>
                  </a:lnTo>
                </a:path>
                <a:path w="360679" h="196215">
                  <a:moveTo>
                    <a:pt x="0" y="143334"/>
                  </a:moveTo>
                  <a:lnTo>
                    <a:pt x="0" y="1956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7" name="object 1457" descr=""/>
            <p:cNvSpPr/>
            <p:nvPr/>
          </p:nvSpPr>
          <p:spPr>
            <a:xfrm>
              <a:off x="9010079" y="9046843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37229" y="33972"/>
                  </a:moveTo>
                  <a:lnTo>
                    <a:pt x="74459" y="8144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8" name="object 1458" descr=""/>
            <p:cNvSpPr/>
            <p:nvPr/>
          </p:nvSpPr>
          <p:spPr>
            <a:xfrm>
              <a:off x="9010079" y="9046844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29" h="34290">
                  <a:moveTo>
                    <a:pt x="37229" y="33972"/>
                  </a:moveTo>
                  <a:lnTo>
                    <a:pt x="68875" y="0"/>
                  </a:lnTo>
                  <a:lnTo>
                    <a:pt x="74459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9" name="object 1459" descr=""/>
            <p:cNvSpPr/>
            <p:nvPr/>
          </p:nvSpPr>
          <p:spPr>
            <a:xfrm>
              <a:off x="9047309" y="8949115"/>
              <a:ext cx="396240" cy="73660"/>
            </a:xfrm>
            <a:custGeom>
              <a:avLst/>
              <a:gdLst/>
              <a:ahLst/>
              <a:cxnLst/>
              <a:rect l="l" t="t" r="r" b="b"/>
              <a:pathLst>
                <a:path w="396240" h="73659">
                  <a:moveTo>
                    <a:pt x="0" y="73528"/>
                  </a:moveTo>
                  <a:lnTo>
                    <a:pt x="0" y="0"/>
                  </a:lnTo>
                  <a:lnTo>
                    <a:pt x="39603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0" name="object 1460" descr=""/>
            <p:cNvSpPr/>
            <p:nvPr/>
          </p:nvSpPr>
          <p:spPr>
            <a:xfrm>
              <a:off x="1709079" y="8659886"/>
              <a:ext cx="7050405" cy="1270"/>
            </a:xfrm>
            <a:custGeom>
              <a:avLst/>
              <a:gdLst/>
              <a:ahLst/>
              <a:cxnLst/>
              <a:rect l="l" t="t" r="r" b="b"/>
              <a:pathLst>
                <a:path w="7050405" h="1270">
                  <a:moveTo>
                    <a:pt x="7050163" y="930"/>
                  </a:moveTo>
                  <a:lnTo>
                    <a:pt x="0" y="0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1" name="object 1461" descr=""/>
            <p:cNvSpPr/>
            <p:nvPr/>
          </p:nvSpPr>
          <p:spPr>
            <a:xfrm>
              <a:off x="1709079" y="8725504"/>
              <a:ext cx="7050405" cy="31115"/>
            </a:xfrm>
            <a:custGeom>
              <a:avLst/>
              <a:gdLst/>
              <a:ahLst/>
              <a:cxnLst/>
              <a:rect l="l" t="t" r="r" b="b"/>
              <a:pathLst>
                <a:path w="7050405" h="31115">
                  <a:moveTo>
                    <a:pt x="7050163" y="1163"/>
                  </a:moveTo>
                  <a:lnTo>
                    <a:pt x="0" y="0"/>
                  </a:lnTo>
                </a:path>
                <a:path w="7050405" h="31115">
                  <a:moveTo>
                    <a:pt x="7050163" y="6980"/>
                  </a:moveTo>
                  <a:lnTo>
                    <a:pt x="0" y="5817"/>
                  </a:lnTo>
                </a:path>
                <a:path w="7050405" h="31115">
                  <a:moveTo>
                    <a:pt x="7050163" y="12797"/>
                  </a:moveTo>
                  <a:lnTo>
                    <a:pt x="0" y="11634"/>
                  </a:lnTo>
                </a:path>
                <a:path w="7050405" h="31115">
                  <a:moveTo>
                    <a:pt x="7050163" y="30947"/>
                  </a:moveTo>
                  <a:lnTo>
                    <a:pt x="0" y="297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2" name="object 1462" descr=""/>
            <p:cNvSpPr/>
            <p:nvPr/>
          </p:nvSpPr>
          <p:spPr>
            <a:xfrm>
              <a:off x="7767534" y="8810667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232" y="0"/>
                  </a:moveTo>
                  <a:lnTo>
                    <a:pt x="302724" y="0"/>
                  </a:lnTo>
                </a:path>
                <a:path w="302895" h="267970">
                  <a:moveTo>
                    <a:pt x="232" y="11634"/>
                  </a:moveTo>
                  <a:lnTo>
                    <a:pt x="302724" y="11634"/>
                  </a:lnTo>
                </a:path>
                <a:path w="302895" h="267970">
                  <a:moveTo>
                    <a:pt x="232" y="23268"/>
                  </a:moveTo>
                  <a:lnTo>
                    <a:pt x="302724" y="23268"/>
                  </a:lnTo>
                </a:path>
                <a:path w="302895" h="267970">
                  <a:moveTo>
                    <a:pt x="232" y="34902"/>
                  </a:moveTo>
                  <a:lnTo>
                    <a:pt x="302724" y="34902"/>
                  </a:lnTo>
                </a:path>
                <a:path w="302895" h="267970">
                  <a:moveTo>
                    <a:pt x="232" y="46537"/>
                  </a:moveTo>
                  <a:lnTo>
                    <a:pt x="302724" y="46537"/>
                  </a:lnTo>
                </a:path>
                <a:path w="302895" h="267970">
                  <a:moveTo>
                    <a:pt x="232" y="58171"/>
                  </a:moveTo>
                  <a:lnTo>
                    <a:pt x="302724" y="58171"/>
                  </a:lnTo>
                </a:path>
                <a:path w="302895" h="267970">
                  <a:moveTo>
                    <a:pt x="232" y="69805"/>
                  </a:moveTo>
                  <a:lnTo>
                    <a:pt x="302724" y="69805"/>
                  </a:lnTo>
                </a:path>
                <a:path w="302895" h="267970">
                  <a:moveTo>
                    <a:pt x="232" y="81440"/>
                  </a:moveTo>
                  <a:lnTo>
                    <a:pt x="302724" y="81440"/>
                  </a:lnTo>
                </a:path>
                <a:path w="302895" h="267970">
                  <a:moveTo>
                    <a:pt x="232" y="93074"/>
                  </a:moveTo>
                  <a:lnTo>
                    <a:pt x="302724" y="93074"/>
                  </a:lnTo>
                </a:path>
                <a:path w="302895" h="267970">
                  <a:moveTo>
                    <a:pt x="232" y="104708"/>
                  </a:moveTo>
                  <a:lnTo>
                    <a:pt x="302724" y="104708"/>
                  </a:lnTo>
                </a:path>
                <a:path w="302895" h="267970">
                  <a:moveTo>
                    <a:pt x="232" y="116343"/>
                  </a:moveTo>
                  <a:lnTo>
                    <a:pt x="302724" y="116343"/>
                  </a:lnTo>
                </a:path>
                <a:path w="302895" h="267970">
                  <a:moveTo>
                    <a:pt x="232" y="127977"/>
                  </a:moveTo>
                  <a:lnTo>
                    <a:pt x="302724" y="127977"/>
                  </a:lnTo>
                </a:path>
                <a:path w="302895" h="267970">
                  <a:moveTo>
                    <a:pt x="232" y="139611"/>
                  </a:moveTo>
                  <a:lnTo>
                    <a:pt x="302724" y="139611"/>
                  </a:lnTo>
                </a:path>
                <a:path w="302895" h="267970">
                  <a:moveTo>
                    <a:pt x="232" y="151246"/>
                  </a:moveTo>
                  <a:lnTo>
                    <a:pt x="302724" y="151246"/>
                  </a:lnTo>
                </a:path>
                <a:path w="302895" h="267970">
                  <a:moveTo>
                    <a:pt x="232" y="162880"/>
                  </a:moveTo>
                  <a:lnTo>
                    <a:pt x="302724" y="162880"/>
                  </a:lnTo>
                </a:path>
                <a:path w="302895" h="267970">
                  <a:moveTo>
                    <a:pt x="232" y="174514"/>
                  </a:moveTo>
                  <a:lnTo>
                    <a:pt x="302724" y="174514"/>
                  </a:lnTo>
                </a:path>
                <a:path w="302895" h="267970">
                  <a:moveTo>
                    <a:pt x="232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232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232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232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232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232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232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3" name="object 1463" descr=""/>
            <p:cNvSpPr/>
            <p:nvPr/>
          </p:nvSpPr>
          <p:spPr>
            <a:xfrm>
              <a:off x="7767534" y="8799033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232" y="0"/>
                  </a:lnTo>
                  <a:lnTo>
                    <a:pt x="302724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4" name="object 1464" descr=""/>
            <p:cNvSpPr/>
            <p:nvPr/>
          </p:nvSpPr>
          <p:spPr>
            <a:xfrm>
              <a:off x="6516146" y="8810900"/>
              <a:ext cx="151765" cy="273685"/>
            </a:xfrm>
            <a:custGeom>
              <a:avLst/>
              <a:gdLst/>
              <a:ahLst/>
              <a:cxnLst/>
              <a:rect l="l" t="t" r="r" b="b"/>
              <a:pathLst>
                <a:path w="151765" h="273684">
                  <a:moveTo>
                    <a:pt x="0" y="273406"/>
                  </a:moveTo>
                  <a:lnTo>
                    <a:pt x="0" y="0"/>
                  </a:lnTo>
                  <a:lnTo>
                    <a:pt x="151246" y="0"/>
                  </a:lnTo>
                  <a:lnTo>
                    <a:pt x="151246" y="273406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5" name="object 1465" descr=""/>
            <p:cNvSpPr/>
            <p:nvPr/>
          </p:nvSpPr>
          <p:spPr>
            <a:xfrm>
              <a:off x="6521964" y="8816717"/>
              <a:ext cx="139700" cy="267970"/>
            </a:xfrm>
            <a:custGeom>
              <a:avLst/>
              <a:gdLst/>
              <a:ahLst/>
              <a:cxnLst/>
              <a:rect l="l" t="t" r="r" b="b"/>
              <a:pathLst>
                <a:path w="139700" h="267970">
                  <a:moveTo>
                    <a:pt x="0" y="267589"/>
                  </a:moveTo>
                  <a:lnTo>
                    <a:pt x="0" y="0"/>
                  </a:lnTo>
                  <a:lnTo>
                    <a:pt x="139611" y="0"/>
                  </a:lnTo>
                  <a:lnTo>
                    <a:pt x="139611" y="2675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6" name="object 1466" descr=""/>
            <p:cNvSpPr/>
            <p:nvPr/>
          </p:nvSpPr>
          <p:spPr>
            <a:xfrm>
              <a:off x="6521964" y="8818113"/>
              <a:ext cx="139700" cy="266700"/>
            </a:xfrm>
            <a:custGeom>
              <a:avLst/>
              <a:gdLst/>
              <a:ahLst/>
              <a:cxnLst/>
              <a:rect l="l" t="t" r="r" b="b"/>
              <a:pathLst>
                <a:path w="139700" h="266700">
                  <a:moveTo>
                    <a:pt x="0" y="0"/>
                  </a:moveTo>
                  <a:lnTo>
                    <a:pt x="57240" y="54215"/>
                  </a:lnTo>
                </a:path>
                <a:path w="139700" h="266700">
                  <a:moveTo>
                    <a:pt x="82603" y="78182"/>
                  </a:moveTo>
                  <a:lnTo>
                    <a:pt x="139611" y="132398"/>
                  </a:lnTo>
                  <a:lnTo>
                    <a:pt x="82603" y="187312"/>
                  </a:lnTo>
                </a:path>
                <a:path w="139700" h="266700">
                  <a:moveTo>
                    <a:pt x="57240" y="211279"/>
                  </a:moveTo>
                  <a:lnTo>
                    <a:pt x="0" y="266193"/>
                  </a:lnTo>
                </a:path>
              </a:pathLst>
            </a:custGeom>
            <a:ln w="3175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7" name="object 1467" descr=""/>
            <p:cNvSpPr/>
            <p:nvPr/>
          </p:nvSpPr>
          <p:spPr>
            <a:xfrm>
              <a:off x="2701486" y="8809736"/>
              <a:ext cx="151765" cy="273685"/>
            </a:xfrm>
            <a:custGeom>
              <a:avLst/>
              <a:gdLst/>
              <a:ahLst/>
              <a:cxnLst/>
              <a:rect l="l" t="t" r="r" b="b"/>
              <a:pathLst>
                <a:path w="151764" h="273684">
                  <a:moveTo>
                    <a:pt x="0" y="273406"/>
                  </a:moveTo>
                  <a:lnTo>
                    <a:pt x="0" y="0"/>
                  </a:lnTo>
                  <a:lnTo>
                    <a:pt x="151246" y="0"/>
                  </a:lnTo>
                  <a:lnTo>
                    <a:pt x="151246" y="273406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8" name="object 1468" descr=""/>
            <p:cNvSpPr/>
            <p:nvPr/>
          </p:nvSpPr>
          <p:spPr>
            <a:xfrm>
              <a:off x="2707304" y="8815553"/>
              <a:ext cx="139700" cy="267970"/>
            </a:xfrm>
            <a:custGeom>
              <a:avLst/>
              <a:gdLst/>
              <a:ahLst/>
              <a:cxnLst/>
              <a:rect l="l" t="t" r="r" b="b"/>
              <a:pathLst>
                <a:path w="139700" h="267970">
                  <a:moveTo>
                    <a:pt x="0" y="267589"/>
                  </a:moveTo>
                  <a:lnTo>
                    <a:pt x="0" y="0"/>
                  </a:lnTo>
                  <a:lnTo>
                    <a:pt x="139611" y="0"/>
                  </a:lnTo>
                  <a:lnTo>
                    <a:pt x="139611" y="2675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9" name="object 1469" descr=""/>
            <p:cNvSpPr/>
            <p:nvPr/>
          </p:nvSpPr>
          <p:spPr>
            <a:xfrm>
              <a:off x="2707304" y="8816949"/>
              <a:ext cx="139700" cy="266700"/>
            </a:xfrm>
            <a:custGeom>
              <a:avLst/>
              <a:gdLst/>
              <a:ahLst/>
              <a:cxnLst/>
              <a:rect l="l" t="t" r="r" b="b"/>
              <a:pathLst>
                <a:path w="139700" h="266700">
                  <a:moveTo>
                    <a:pt x="0" y="0"/>
                  </a:moveTo>
                  <a:lnTo>
                    <a:pt x="57240" y="54215"/>
                  </a:lnTo>
                </a:path>
                <a:path w="139700" h="266700">
                  <a:moveTo>
                    <a:pt x="82370" y="78182"/>
                  </a:moveTo>
                  <a:lnTo>
                    <a:pt x="139611" y="132398"/>
                  </a:lnTo>
                  <a:lnTo>
                    <a:pt x="82370" y="187312"/>
                  </a:lnTo>
                </a:path>
                <a:path w="139700" h="266700">
                  <a:moveTo>
                    <a:pt x="57240" y="211511"/>
                  </a:moveTo>
                  <a:lnTo>
                    <a:pt x="0" y="266193"/>
                  </a:lnTo>
                </a:path>
              </a:pathLst>
            </a:custGeom>
            <a:ln w="3175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0" name="object 1470" descr=""/>
            <p:cNvSpPr/>
            <p:nvPr/>
          </p:nvSpPr>
          <p:spPr>
            <a:xfrm>
              <a:off x="7418737" y="8810434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232"/>
                  </a:lnTo>
                </a:path>
                <a:path w="302895" h="267970">
                  <a:moveTo>
                    <a:pt x="0" y="11634"/>
                  </a:moveTo>
                  <a:lnTo>
                    <a:pt x="302492" y="11867"/>
                  </a:lnTo>
                </a:path>
                <a:path w="302895" h="267970">
                  <a:moveTo>
                    <a:pt x="0" y="23268"/>
                  </a:moveTo>
                  <a:lnTo>
                    <a:pt x="302492" y="23501"/>
                  </a:lnTo>
                </a:path>
                <a:path w="302895" h="267970">
                  <a:moveTo>
                    <a:pt x="0" y="34902"/>
                  </a:moveTo>
                  <a:lnTo>
                    <a:pt x="302492" y="35135"/>
                  </a:lnTo>
                </a:path>
                <a:path w="302895" h="267970">
                  <a:moveTo>
                    <a:pt x="0" y="46537"/>
                  </a:moveTo>
                  <a:lnTo>
                    <a:pt x="302492" y="46769"/>
                  </a:lnTo>
                </a:path>
                <a:path w="302895" h="267970">
                  <a:moveTo>
                    <a:pt x="0" y="58171"/>
                  </a:moveTo>
                  <a:lnTo>
                    <a:pt x="302492" y="58404"/>
                  </a:lnTo>
                </a:path>
                <a:path w="302895" h="267970">
                  <a:moveTo>
                    <a:pt x="0" y="69805"/>
                  </a:moveTo>
                  <a:lnTo>
                    <a:pt x="302492" y="70038"/>
                  </a:lnTo>
                </a:path>
                <a:path w="302895" h="267970">
                  <a:moveTo>
                    <a:pt x="0" y="81440"/>
                  </a:moveTo>
                  <a:lnTo>
                    <a:pt x="302492" y="81672"/>
                  </a:lnTo>
                </a:path>
                <a:path w="302895" h="267970">
                  <a:moveTo>
                    <a:pt x="0" y="93074"/>
                  </a:moveTo>
                  <a:lnTo>
                    <a:pt x="302492" y="93307"/>
                  </a:lnTo>
                </a:path>
                <a:path w="302895" h="267970">
                  <a:moveTo>
                    <a:pt x="0" y="104708"/>
                  </a:moveTo>
                  <a:lnTo>
                    <a:pt x="302492" y="104941"/>
                  </a:lnTo>
                </a:path>
                <a:path w="302895" h="267970">
                  <a:moveTo>
                    <a:pt x="0" y="116343"/>
                  </a:moveTo>
                  <a:lnTo>
                    <a:pt x="302492" y="116575"/>
                  </a:lnTo>
                </a:path>
                <a:path w="302895" h="267970">
                  <a:moveTo>
                    <a:pt x="0" y="127977"/>
                  </a:moveTo>
                  <a:lnTo>
                    <a:pt x="302492" y="128210"/>
                  </a:lnTo>
                </a:path>
                <a:path w="302895" h="267970">
                  <a:moveTo>
                    <a:pt x="0" y="139611"/>
                  </a:moveTo>
                  <a:lnTo>
                    <a:pt x="302492" y="139844"/>
                  </a:lnTo>
                </a:path>
                <a:path w="302895" h="267970">
                  <a:moveTo>
                    <a:pt x="0" y="151478"/>
                  </a:moveTo>
                  <a:lnTo>
                    <a:pt x="302492" y="151478"/>
                  </a:lnTo>
                </a:path>
                <a:path w="302895" h="267970">
                  <a:moveTo>
                    <a:pt x="0" y="163113"/>
                  </a:moveTo>
                  <a:lnTo>
                    <a:pt x="302492" y="163113"/>
                  </a:lnTo>
                </a:path>
                <a:path w="302895" h="267970">
                  <a:moveTo>
                    <a:pt x="0" y="174747"/>
                  </a:moveTo>
                  <a:lnTo>
                    <a:pt x="302492" y="174747"/>
                  </a:lnTo>
                </a:path>
                <a:path w="302895" h="267970">
                  <a:moveTo>
                    <a:pt x="0" y="186381"/>
                  </a:moveTo>
                  <a:lnTo>
                    <a:pt x="302492" y="186381"/>
                  </a:lnTo>
                </a:path>
                <a:path w="302895" h="267970">
                  <a:moveTo>
                    <a:pt x="0" y="198016"/>
                  </a:moveTo>
                  <a:lnTo>
                    <a:pt x="302492" y="198016"/>
                  </a:lnTo>
                </a:path>
                <a:path w="302895" h="267970">
                  <a:moveTo>
                    <a:pt x="0" y="209650"/>
                  </a:moveTo>
                  <a:lnTo>
                    <a:pt x="302492" y="209650"/>
                  </a:lnTo>
                </a:path>
                <a:path w="302895" h="267970">
                  <a:moveTo>
                    <a:pt x="0" y="221284"/>
                  </a:moveTo>
                  <a:lnTo>
                    <a:pt x="302492" y="221284"/>
                  </a:lnTo>
                </a:path>
                <a:path w="302895" h="267970">
                  <a:moveTo>
                    <a:pt x="0" y="232919"/>
                  </a:moveTo>
                  <a:lnTo>
                    <a:pt x="302492" y="232919"/>
                  </a:lnTo>
                </a:path>
                <a:path w="302895" h="267970">
                  <a:moveTo>
                    <a:pt x="0" y="244553"/>
                  </a:moveTo>
                  <a:lnTo>
                    <a:pt x="302492" y="244553"/>
                  </a:lnTo>
                </a:path>
                <a:path w="302895" h="267970">
                  <a:moveTo>
                    <a:pt x="0" y="256187"/>
                  </a:moveTo>
                  <a:lnTo>
                    <a:pt x="302492" y="256187"/>
                  </a:lnTo>
                </a:path>
                <a:path w="302895" h="267970">
                  <a:moveTo>
                    <a:pt x="0" y="267821"/>
                  </a:moveTo>
                  <a:lnTo>
                    <a:pt x="302492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1" name="object 1471" descr=""/>
            <p:cNvSpPr/>
            <p:nvPr/>
          </p:nvSpPr>
          <p:spPr>
            <a:xfrm>
              <a:off x="7418737" y="8798800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5" h="285750">
                  <a:moveTo>
                    <a:pt x="0" y="285273"/>
                  </a:moveTo>
                  <a:lnTo>
                    <a:pt x="0" y="0"/>
                  </a:lnTo>
                  <a:lnTo>
                    <a:pt x="302492" y="232"/>
                  </a:lnTo>
                  <a:lnTo>
                    <a:pt x="302492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2" name="object 1472" descr=""/>
            <p:cNvSpPr/>
            <p:nvPr/>
          </p:nvSpPr>
          <p:spPr>
            <a:xfrm>
              <a:off x="7069707" y="8810434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381"/>
                  </a:lnTo>
                </a:path>
                <a:path w="302895" h="267970">
                  <a:moveTo>
                    <a:pt x="0" y="197783"/>
                  </a:moveTo>
                  <a:lnTo>
                    <a:pt x="302492" y="198016"/>
                  </a:lnTo>
                </a:path>
                <a:path w="302895" h="267970">
                  <a:moveTo>
                    <a:pt x="0" y="209417"/>
                  </a:moveTo>
                  <a:lnTo>
                    <a:pt x="302492" y="209650"/>
                  </a:lnTo>
                </a:path>
                <a:path w="302895" h="267970">
                  <a:moveTo>
                    <a:pt x="0" y="221052"/>
                  </a:moveTo>
                  <a:lnTo>
                    <a:pt x="302492" y="221284"/>
                  </a:lnTo>
                </a:path>
                <a:path w="302895" h="267970">
                  <a:moveTo>
                    <a:pt x="0" y="232686"/>
                  </a:moveTo>
                  <a:lnTo>
                    <a:pt x="302492" y="232919"/>
                  </a:lnTo>
                </a:path>
                <a:path w="302895" h="267970">
                  <a:moveTo>
                    <a:pt x="0" y="244320"/>
                  </a:moveTo>
                  <a:lnTo>
                    <a:pt x="302492" y="244553"/>
                  </a:lnTo>
                </a:path>
                <a:path w="302895" h="267970">
                  <a:moveTo>
                    <a:pt x="0" y="255954"/>
                  </a:moveTo>
                  <a:lnTo>
                    <a:pt x="302492" y="256187"/>
                  </a:lnTo>
                </a:path>
                <a:path w="302895" h="267970">
                  <a:moveTo>
                    <a:pt x="0" y="267589"/>
                  </a:moveTo>
                  <a:lnTo>
                    <a:pt x="302492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3" name="object 1473" descr=""/>
            <p:cNvSpPr/>
            <p:nvPr/>
          </p:nvSpPr>
          <p:spPr>
            <a:xfrm>
              <a:off x="7069707" y="8798800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5" h="285750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4" name="object 1474" descr=""/>
            <p:cNvSpPr/>
            <p:nvPr/>
          </p:nvSpPr>
          <p:spPr>
            <a:xfrm>
              <a:off x="6720678" y="8810434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5" name="object 1475" descr=""/>
            <p:cNvSpPr/>
            <p:nvPr/>
          </p:nvSpPr>
          <p:spPr>
            <a:xfrm>
              <a:off x="6720678" y="8798800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6" name="object 1476" descr=""/>
            <p:cNvSpPr/>
            <p:nvPr/>
          </p:nvSpPr>
          <p:spPr>
            <a:xfrm>
              <a:off x="6022619" y="8810201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232"/>
                  </a:lnTo>
                </a:path>
                <a:path w="302895" h="267970">
                  <a:moveTo>
                    <a:pt x="0" y="11634"/>
                  </a:moveTo>
                  <a:lnTo>
                    <a:pt x="302492" y="11867"/>
                  </a:lnTo>
                </a:path>
                <a:path w="302895" h="267970">
                  <a:moveTo>
                    <a:pt x="0" y="23268"/>
                  </a:moveTo>
                  <a:lnTo>
                    <a:pt x="302492" y="23501"/>
                  </a:lnTo>
                </a:path>
                <a:path w="302895" h="267970">
                  <a:moveTo>
                    <a:pt x="0" y="34902"/>
                  </a:moveTo>
                  <a:lnTo>
                    <a:pt x="302492" y="35135"/>
                  </a:lnTo>
                </a:path>
                <a:path w="302895" h="267970">
                  <a:moveTo>
                    <a:pt x="0" y="46537"/>
                  </a:moveTo>
                  <a:lnTo>
                    <a:pt x="302492" y="46769"/>
                  </a:lnTo>
                </a:path>
                <a:path w="302895" h="267970">
                  <a:moveTo>
                    <a:pt x="0" y="58171"/>
                  </a:moveTo>
                  <a:lnTo>
                    <a:pt x="302492" y="58404"/>
                  </a:lnTo>
                </a:path>
                <a:path w="302895" h="267970">
                  <a:moveTo>
                    <a:pt x="0" y="69805"/>
                  </a:moveTo>
                  <a:lnTo>
                    <a:pt x="302492" y="70038"/>
                  </a:lnTo>
                </a:path>
                <a:path w="302895" h="267970">
                  <a:moveTo>
                    <a:pt x="0" y="81440"/>
                  </a:moveTo>
                  <a:lnTo>
                    <a:pt x="302492" y="81672"/>
                  </a:lnTo>
                </a:path>
                <a:path w="302895" h="267970">
                  <a:moveTo>
                    <a:pt x="0" y="93074"/>
                  </a:moveTo>
                  <a:lnTo>
                    <a:pt x="302492" y="93307"/>
                  </a:lnTo>
                </a:path>
                <a:path w="302895" h="267970">
                  <a:moveTo>
                    <a:pt x="0" y="104941"/>
                  </a:moveTo>
                  <a:lnTo>
                    <a:pt x="302492" y="104941"/>
                  </a:lnTo>
                </a:path>
                <a:path w="302895" h="267970">
                  <a:moveTo>
                    <a:pt x="0" y="116575"/>
                  </a:moveTo>
                  <a:lnTo>
                    <a:pt x="302492" y="116575"/>
                  </a:lnTo>
                </a:path>
                <a:path w="302895" h="267970">
                  <a:moveTo>
                    <a:pt x="0" y="128210"/>
                  </a:moveTo>
                  <a:lnTo>
                    <a:pt x="302492" y="128210"/>
                  </a:lnTo>
                </a:path>
                <a:path w="302895" h="267970">
                  <a:moveTo>
                    <a:pt x="0" y="139844"/>
                  </a:moveTo>
                  <a:lnTo>
                    <a:pt x="302492" y="139844"/>
                  </a:lnTo>
                </a:path>
                <a:path w="302895" h="267970">
                  <a:moveTo>
                    <a:pt x="0" y="151478"/>
                  </a:moveTo>
                  <a:lnTo>
                    <a:pt x="302492" y="151478"/>
                  </a:lnTo>
                </a:path>
                <a:path w="302895" h="267970">
                  <a:moveTo>
                    <a:pt x="0" y="163113"/>
                  </a:moveTo>
                  <a:lnTo>
                    <a:pt x="302492" y="163113"/>
                  </a:lnTo>
                </a:path>
                <a:path w="302895" h="267970">
                  <a:moveTo>
                    <a:pt x="0" y="174747"/>
                  </a:moveTo>
                  <a:lnTo>
                    <a:pt x="302492" y="174747"/>
                  </a:lnTo>
                </a:path>
                <a:path w="302895" h="267970">
                  <a:moveTo>
                    <a:pt x="0" y="186381"/>
                  </a:moveTo>
                  <a:lnTo>
                    <a:pt x="302492" y="186381"/>
                  </a:lnTo>
                </a:path>
                <a:path w="302895" h="267970">
                  <a:moveTo>
                    <a:pt x="0" y="198016"/>
                  </a:moveTo>
                  <a:lnTo>
                    <a:pt x="302492" y="198016"/>
                  </a:lnTo>
                </a:path>
                <a:path w="302895" h="267970">
                  <a:moveTo>
                    <a:pt x="0" y="209650"/>
                  </a:moveTo>
                  <a:lnTo>
                    <a:pt x="302492" y="209650"/>
                  </a:lnTo>
                </a:path>
                <a:path w="302895" h="267970">
                  <a:moveTo>
                    <a:pt x="0" y="221284"/>
                  </a:moveTo>
                  <a:lnTo>
                    <a:pt x="302492" y="221284"/>
                  </a:lnTo>
                </a:path>
                <a:path w="302895" h="267970">
                  <a:moveTo>
                    <a:pt x="0" y="232919"/>
                  </a:moveTo>
                  <a:lnTo>
                    <a:pt x="302492" y="232919"/>
                  </a:lnTo>
                </a:path>
                <a:path w="302895" h="267970">
                  <a:moveTo>
                    <a:pt x="0" y="244553"/>
                  </a:moveTo>
                  <a:lnTo>
                    <a:pt x="302492" y="244553"/>
                  </a:lnTo>
                </a:path>
                <a:path w="302895" h="267970">
                  <a:moveTo>
                    <a:pt x="0" y="256187"/>
                  </a:moveTo>
                  <a:lnTo>
                    <a:pt x="302492" y="256187"/>
                  </a:lnTo>
                </a:path>
                <a:path w="302895" h="267970">
                  <a:moveTo>
                    <a:pt x="0" y="267821"/>
                  </a:moveTo>
                  <a:lnTo>
                    <a:pt x="302492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7" name="object 1477" descr=""/>
            <p:cNvSpPr/>
            <p:nvPr/>
          </p:nvSpPr>
          <p:spPr>
            <a:xfrm>
              <a:off x="6022619" y="8798567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5" h="285750">
                  <a:moveTo>
                    <a:pt x="0" y="285273"/>
                  </a:moveTo>
                  <a:lnTo>
                    <a:pt x="0" y="0"/>
                  </a:lnTo>
                  <a:lnTo>
                    <a:pt x="302492" y="232"/>
                  </a:lnTo>
                  <a:lnTo>
                    <a:pt x="302492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8" name="object 1478" descr=""/>
            <p:cNvSpPr/>
            <p:nvPr/>
          </p:nvSpPr>
          <p:spPr>
            <a:xfrm>
              <a:off x="5673589" y="8810201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844"/>
                  </a:lnTo>
                </a:path>
                <a:path w="302895" h="267970">
                  <a:moveTo>
                    <a:pt x="0" y="151246"/>
                  </a:moveTo>
                  <a:lnTo>
                    <a:pt x="302492" y="151478"/>
                  </a:lnTo>
                </a:path>
                <a:path w="302895" h="267970">
                  <a:moveTo>
                    <a:pt x="0" y="162880"/>
                  </a:moveTo>
                  <a:lnTo>
                    <a:pt x="302492" y="163113"/>
                  </a:lnTo>
                </a:path>
                <a:path w="302895" h="267970">
                  <a:moveTo>
                    <a:pt x="0" y="174514"/>
                  </a:moveTo>
                  <a:lnTo>
                    <a:pt x="302492" y="174747"/>
                  </a:lnTo>
                </a:path>
                <a:path w="302895" h="267970">
                  <a:moveTo>
                    <a:pt x="0" y="186149"/>
                  </a:moveTo>
                  <a:lnTo>
                    <a:pt x="302492" y="186381"/>
                  </a:lnTo>
                </a:path>
                <a:path w="302895" h="267970">
                  <a:moveTo>
                    <a:pt x="0" y="197783"/>
                  </a:moveTo>
                  <a:lnTo>
                    <a:pt x="302492" y="198016"/>
                  </a:lnTo>
                </a:path>
                <a:path w="302895" h="267970">
                  <a:moveTo>
                    <a:pt x="0" y="209417"/>
                  </a:moveTo>
                  <a:lnTo>
                    <a:pt x="302492" y="209650"/>
                  </a:lnTo>
                </a:path>
                <a:path w="302895" h="267970">
                  <a:moveTo>
                    <a:pt x="0" y="221052"/>
                  </a:moveTo>
                  <a:lnTo>
                    <a:pt x="302492" y="221284"/>
                  </a:lnTo>
                </a:path>
                <a:path w="302895" h="267970">
                  <a:moveTo>
                    <a:pt x="0" y="232686"/>
                  </a:moveTo>
                  <a:lnTo>
                    <a:pt x="302492" y="232919"/>
                  </a:lnTo>
                </a:path>
                <a:path w="302895" h="267970">
                  <a:moveTo>
                    <a:pt x="0" y="244320"/>
                  </a:moveTo>
                  <a:lnTo>
                    <a:pt x="302492" y="244553"/>
                  </a:lnTo>
                </a:path>
                <a:path w="302895" h="267970">
                  <a:moveTo>
                    <a:pt x="0" y="255954"/>
                  </a:moveTo>
                  <a:lnTo>
                    <a:pt x="302492" y="256187"/>
                  </a:lnTo>
                </a:path>
                <a:path w="302895" h="267970">
                  <a:moveTo>
                    <a:pt x="0" y="267589"/>
                  </a:moveTo>
                  <a:lnTo>
                    <a:pt x="302492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9" name="object 1479" descr=""/>
            <p:cNvSpPr/>
            <p:nvPr/>
          </p:nvSpPr>
          <p:spPr>
            <a:xfrm>
              <a:off x="5673589" y="8798567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5" h="285750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0" name="object 1480" descr=""/>
            <p:cNvSpPr/>
            <p:nvPr/>
          </p:nvSpPr>
          <p:spPr>
            <a:xfrm>
              <a:off x="5324560" y="8810201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1" name="object 1481" descr=""/>
            <p:cNvSpPr/>
            <p:nvPr/>
          </p:nvSpPr>
          <p:spPr>
            <a:xfrm>
              <a:off x="5324560" y="8798567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2" name="object 1482" descr=""/>
            <p:cNvSpPr/>
            <p:nvPr/>
          </p:nvSpPr>
          <p:spPr>
            <a:xfrm>
              <a:off x="4975530" y="8810201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3" name="object 1483" descr=""/>
            <p:cNvSpPr/>
            <p:nvPr/>
          </p:nvSpPr>
          <p:spPr>
            <a:xfrm>
              <a:off x="4975530" y="8798567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4" name="object 1484" descr=""/>
            <p:cNvSpPr/>
            <p:nvPr/>
          </p:nvSpPr>
          <p:spPr>
            <a:xfrm>
              <a:off x="4626500" y="8809969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232"/>
                  </a:lnTo>
                </a:path>
                <a:path w="302895" h="267970">
                  <a:moveTo>
                    <a:pt x="0" y="11634"/>
                  </a:moveTo>
                  <a:lnTo>
                    <a:pt x="302492" y="11867"/>
                  </a:lnTo>
                </a:path>
                <a:path w="302895" h="267970">
                  <a:moveTo>
                    <a:pt x="0" y="23268"/>
                  </a:moveTo>
                  <a:lnTo>
                    <a:pt x="302492" y="23501"/>
                  </a:lnTo>
                </a:path>
                <a:path w="302895" h="267970">
                  <a:moveTo>
                    <a:pt x="0" y="34902"/>
                  </a:moveTo>
                  <a:lnTo>
                    <a:pt x="302492" y="35135"/>
                  </a:lnTo>
                </a:path>
                <a:path w="302895" h="267970">
                  <a:moveTo>
                    <a:pt x="0" y="46769"/>
                  </a:moveTo>
                  <a:lnTo>
                    <a:pt x="302492" y="46769"/>
                  </a:lnTo>
                </a:path>
                <a:path w="302895" h="267970">
                  <a:moveTo>
                    <a:pt x="0" y="58404"/>
                  </a:moveTo>
                  <a:lnTo>
                    <a:pt x="302492" y="58404"/>
                  </a:lnTo>
                </a:path>
                <a:path w="302895" h="267970">
                  <a:moveTo>
                    <a:pt x="0" y="70038"/>
                  </a:moveTo>
                  <a:lnTo>
                    <a:pt x="302492" y="70038"/>
                  </a:lnTo>
                </a:path>
                <a:path w="302895" h="267970">
                  <a:moveTo>
                    <a:pt x="0" y="81672"/>
                  </a:moveTo>
                  <a:lnTo>
                    <a:pt x="302492" y="81672"/>
                  </a:lnTo>
                </a:path>
                <a:path w="302895" h="267970">
                  <a:moveTo>
                    <a:pt x="0" y="93307"/>
                  </a:moveTo>
                  <a:lnTo>
                    <a:pt x="302492" y="93307"/>
                  </a:lnTo>
                </a:path>
                <a:path w="302895" h="267970">
                  <a:moveTo>
                    <a:pt x="0" y="104941"/>
                  </a:moveTo>
                  <a:lnTo>
                    <a:pt x="302492" y="104941"/>
                  </a:lnTo>
                </a:path>
                <a:path w="302895" h="267970">
                  <a:moveTo>
                    <a:pt x="0" y="116575"/>
                  </a:moveTo>
                  <a:lnTo>
                    <a:pt x="302492" y="116575"/>
                  </a:lnTo>
                </a:path>
                <a:path w="302895" h="267970">
                  <a:moveTo>
                    <a:pt x="0" y="128210"/>
                  </a:moveTo>
                  <a:lnTo>
                    <a:pt x="302492" y="128210"/>
                  </a:lnTo>
                </a:path>
                <a:path w="302895" h="267970">
                  <a:moveTo>
                    <a:pt x="0" y="139844"/>
                  </a:moveTo>
                  <a:lnTo>
                    <a:pt x="302492" y="139844"/>
                  </a:lnTo>
                </a:path>
                <a:path w="302895" h="267970">
                  <a:moveTo>
                    <a:pt x="0" y="151478"/>
                  </a:moveTo>
                  <a:lnTo>
                    <a:pt x="302492" y="151478"/>
                  </a:lnTo>
                </a:path>
                <a:path w="302895" h="267970">
                  <a:moveTo>
                    <a:pt x="0" y="163113"/>
                  </a:moveTo>
                  <a:lnTo>
                    <a:pt x="302492" y="163113"/>
                  </a:lnTo>
                </a:path>
                <a:path w="302895" h="267970">
                  <a:moveTo>
                    <a:pt x="0" y="174747"/>
                  </a:moveTo>
                  <a:lnTo>
                    <a:pt x="302492" y="174747"/>
                  </a:lnTo>
                </a:path>
                <a:path w="302895" h="267970">
                  <a:moveTo>
                    <a:pt x="0" y="186381"/>
                  </a:moveTo>
                  <a:lnTo>
                    <a:pt x="302492" y="186381"/>
                  </a:lnTo>
                </a:path>
                <a:path w="302895" h="267970">
                  <a:moveTo>
                    <a:pt x="0" y="198016"/>
                  </a:moveTo>
                  <a:lnTo>
                    <a:pt x="302492" y="198016"/>
                  </a:lnTo>
                </a:path>
                <a:path w="302895" h="267970">
                  <a:moveTo>
                    <a:pt x="0" y="209650"/>
                  </a:moveTo>
                  <a:lnTo>
                    <a:pt x="302492" y="209650"/>
                  </a:lnTo>
                </a:path>
                <a:path w="302895" h="267970">
                  <a:moveTo>
                    <a:pt x="0" y="221284"/>
                  </a:moveTo>
                  <a:lnTo>
                    <a:pt x="302492" y="221284"/>
                  </a:lnTo>
                </a:path>
                <a:path w="302895" h="267970">
                  <a:moveTo>
                    <a:pt x="0" y="232919"/>
                  </a:moveTo>
                  <a:lnTo>
                    <a:pt x="302492" y="232919"/>
                  </a:lnTo>
                </a:path>
                <a:path w="302895" h="267970">
                  <a:moveTo>
                    <a:pt x="0" y="244553"/>
                  </a:moveTo>
                  <a:lnTo>
                    <a:pt x="302492" y="244553"/>
                  </a:lnTo>
                </a:path>
                <a:path w="302895" h="267970">
                  <a:moveTo>
                    <a:pt x="0" y="256187"/>
                  </a:moveTo>
                  <a:lnTo>
                    <a:pt x="302492" y="256187"/>
                  </a:lnTo>
                </a:path>
                <a:path w="302895" h="267970">
                  <a:moveTo>
                    <a:pt x="0" y="267821"/>
                  </a:moveTo>
                  <a:lnTo>
                    <a:pt x="302492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5" name="object 1485" descr=""/>
            <p:cNvSpPr/>
            <p:nvPr/>
          </p:nvSpPr>
          <p:spPr>
            <a:xfrm>
              <a:off x="4626500" y="8798334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5" h="285750">
                  <a:moveTo>
                    <a:pt x="0" y="285273"/>
                  </a:moveTo>
                  <a:lnTo>
                    <a:pt x="0" y="0"/>
                  </a:lnTo>
                  <a:lnTo>
                    <a:pt x="302492" y="232"/>
                  </a:lnTo>
                  <a:lnTo>
                    <a:pt x="302492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6" name="object 1486" descr=""/>
            <p:cNvSpPr/>
            <p:nvPr/>
          </p:nvSpPr>
          <p:spPr>
            <a:xfrm>
              <a:off x="4277471" y="8809969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672"/>
                  </a:lnTo>
                </a:path>
                <a:path w="302895" h="267970">
                  <a:moveTo>
                    <a:pt x="0" y="93074"/>
                  </a:moveTo>
                  <a:lnTo>
                    <a:pt x="302492" y="93307"/>
                  </a:lnTo>
                </a:path>
                <a:path w="302895" h="267970">
                  <a:moveTo>
                    <a:pt x="0" y="104708"/>
                  </a:moveTo>
                  <a:lnTo>
                    <a:pt x="302492" y="104941"/>
                  </a:lnTo>
                </a:path>
                <a:path w="302895" h="267970">
                  <a:moveTo>
                    <a:pt x="0" y="116343"/>
                  </a:moveTo>
                  <a:lnTo>
                    <a:pt x="302492" y="116575"/>
                  </a:lnTo>
                </a:path>
                <a:path w="302895" h="267970">
                  <a:moveTo>
                    <a:pt x="0" y="127977"/>
                  </a:moveTo>
                  <a:lnTo>
                    <a:pt x="302492" y="128210"/>
                  </a:lnTo>
                </a:path>
                <a:path w="302895" h="267970">
                  <a:moveTo>
                    <a:pt x="0" y="139611"/>
                  </a:moveTo>
                  <a:lnTo>
                    <a:pt x="302492" y="139844"/>
                  </a:lnTo>
                </a:path>
                <a:path w="302895" h="267970">
                  <a:moveTo>
                    <a:pt x="0" y="151246"/>
                  </a:moveTo>
                  <a:lnTo>
                    <a:pt x="302492" y="151478"/>
                  </a:lnTo>
                </a:path>
                <a:path w="302895" h="267970">
                  <a:moveTo>
                    <a:pt x="0" y="162880"/>
                  </a:moveTo>
                  <a:lnTo>
                    <a:pt x="302492" y="163113"/>
                  </a:lnTo>
                </a:path>
                <a:path w="302895" h="267970">
                  <a:moveTo>
                    <a:pt x="0" y="174514"/>
                  </a:moveTo>
                  <a:lnTo>
                    <a:pt x="302492" y="174747"/>
                  </a:lnTo>
                </a:path>
                <a:path w="302895" h="267970">
                  <a:moveTo>
                    <a:pt x="0" y="186149"/>
                  </a:moveTo>
                  <a:lnTo>
                    <a:pt x="302492" y="186381"/>
                  </a:lnTo>
                </a:path>
                <a:path w="302895" h="267970">
                  <a:moveTo>
                    <a:pt x="0" y="197783"/>
                  </a:moveTo>
                  <a:lnTo>
                    <a:pt x="302492" y="198016"/>
                  </a:lnTo>
                </a:path>
                <a:path w="302895" h="267970">
                  <a:moveTo>
                    <a:pt x="0" y="209417"/>
                  </a:moveTo>
                  <a:lnTo>
                    <a:pt x="302492" y="209650"/>
                  </a:lnTo>
                </a:path>
                <a:path w="302895" h="267970">
                  <a:moveTo>
                    <a:pt x="0" y="221052"/>
                  </a:moveTo>
                  <a:lnTo>
                    <a:pt x="302492" y="221284"/>
                  </a:lnTo>
                </a:path>
                <a:path w="302895" h="267970">
                  <a:moveTo>
                    <a:pt x="0" y="232686"/>
                  </a:moveTo>
                  <a:lnTo>
                    <a:pt x="302492" y="232919"/>
                  </a:lnTo>
                </a:path>
                <a:path w="302895" h="267970">
                  <a:moveTo>
                    <a:pt x="0" y="244320"/>
                  </a:moveTo>
                  <a:lnTo>
                    <a:pt x="302492" y="244553"/>
                  </a:lnTo>
                </a:path>
                <a:path w="302895" h="267970">
                  <a:moveTo>
                    <a:pt x="0" y="255954"/>
                  </a:moveTo>
                  <a:lnTo>
                    <a:pt x="302492" y="256187"/>
                  </a:lnTo>
                </a:path>
                <a:path w="302895" h="267970">
                  <a:moveTo>
                    <a:pt x="0" y="267589"/>
                  </a:moveTo>
                  <a:lnTo>
                    <a:pt x="302492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7" name="object 1487" descr=""/>
            <p:cNvSpPr/>
            <p:nvPr/>
          </p:nvSpPr>
          <p:spPr>
            <a:xfrm>
              <a:off x="4277471" y="8798334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5" h="285750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8" name="object 1488" descr=""/>
            <p:cNvSpPr/>
            <p:nvPr/>
          </p:nvSpPr>
          <p:spPr>
            <a:xfrm>
              <a:off x="3928441" y="8809969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9" name="object 1489" descr=""/>
            <p:cNvSpPr/>
            <p:nvPr/>
          </p:nvSpPr>
          <p:spPr>
            <a:xfrm>
              <a:off x="3928441" y="8798334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0" name="object 1490" descr=""/>
            <p:cNvSpPr/>
            <p:nvPr/>
          </p:nvSpPr>
          <p:spPr>
            <a:xfrm>
              <a:off x="3579412" y="8809969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1" name="object 1491" descr=""/>
            <p:cNvSpPr/>
            <p:nvPr/>
          </p:nvSpPr>
          <p:spPr>
            <a:xfrm>
              <a:off x="3579412" y="8798334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2" name="object 1492" descr=""/>
            <p:cNvSpPr/>
            <p:nvPr/>
          </p:nvSpPr>
          <p:spPr>
            <a:xfrm>
              <a:off x="3230383" y="8809969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232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3" name="object 1493" descr=""/>
            <p:cNvSpPr/>
            <p:nvPr/>
          </p:nvSpPr>
          <p:spPr>
            <a:xfrm>
              <a:off x="3230383" y="8798102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5" h="285750">
                  <a:moveTo>
                    <a:pt x="0" y="285273"/>
                  </a:moveTo>
                  <a:lnTo>
                    <a:pt x="232" y="0"/>
                  </a:lnTo>
                  <a:lnTo>
                    <a:pt x="302492" y="232"/>
                  </a:lnTo>
                  <a:lnTo>
                    <a:pt x="302492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4" name="object 1494" descr=""/>
            <p:cNvSpPr/>
            <p:nvPr/>
          </p:nvSpPr>
          <p:spPr>
            <a:xfrm>
              <a:off x="2881353" y="8809736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4" h="267970">
                  <a:moveTo>
                    <a:pt x="232" y="0"/>
                  </a:moveTo>
                  <a:lnTo>
                    <a:pt x="302724" y="0"/>
                  </a:lnTo>
                </a:path>
                <a:path w="302894" h="267970">
                  <a:moveTo>
                    <a:pt x="232" y="11634"/>
                  </a:moveTo>
                  <a:lnTo>
                    <a:pt x="302724" y="11634"/>
                  </a:lnTo>
                </a:path>
                <a:path w="302894" h="267970">
                  <a:moveTo>
                    <a:pt x="232" y="23268"/>
                  </a:moveTo>
                  <a:lnTo>
                    <a:pt x="302492" y="23268"/>
                  </a:lnTo>
                </a:path>
                <a:path w="302894" h="267970">
                  <a:moveTo>
                    <a:pt x="232" y="34902"/>
                  </a:moveTo>
                  <a:lnTo>
                    <a:pt x="302492" y="35135"/>
                  </a:lnTo>
                </a:path>
                <a:path w="302894" h="267970">
                  <a:moveTo>
                    <a:pt x="232" y="46537"/>
                  </a:moveTo>
                  <a:lnTo>
                    <a:pt x="302492" y="46769"/>
                  </a:lnTo>
                </a:path>
                <a:path w="302894" h="267970">
                  <a:moveTo>
                    <a:pt x="232" y="58171"/>
                  </a:moveTo>
                  <a:lnTo>
                    <a:pt x="302492" y="58404"/>
                  </a:lnTo>
                </a:path>
                <a:path w="302894" h="267970">
                  <a:moveTo>
                    <a:pt x="232" y="69805"/>
                  </a:moveTo>
                  <a:lnTo>
                    <a:pt x="302492" y="70038"/>
                  </a:lnTo>
                </a:path>
                <a:path w="302894" h="267970">
                  <a:moveTo>
                    <a:pt x="232" y="81440"/>
                  </a:moveTo>
                  <a:lnTo>
                    <a:pt x="302492" y="81672"/>
                  </a:lnTo>
                </a:path>
                <a:path w="302894" h="267970">
                  <a:moveTo>
                    <a:pt x="232" y="93074"/>
                  </a:moveTo>
                  <a:lnTo>
                    <a:pt x="302492" y="93307"/>
                  </a:lnTo>
                </a:path>
                <a:path w="302894" h="267970">
                  <a:moveTo>
                    <a:pt x="0" y="104708"/>
                  </a:moveTo>
                  <a:lnTo>
                    <a:pt x="302492" y="104941"/>
                  </a:lnTo>
                </a:path>
                <a:path w="302894" h="267970">
                  <a:moveTo>
                    <a:pt x="0" y="116343"/>
                  </a:moveTo>
                  <a:lnTo>
                    <a:pt x="302492" y="116575"/>
                  </a:lnTo>
                </a:path>
                <a:path w="302894" h="267970">
                  <a:moveTo>
                    <a:pt x="0" y="127977"/>
                  </a:moveTo>
                  <a:lnTo>
                    <a:pt x="302492" y="128210"/>
                  </a:lnTo>
                </a:path>
                <a:path w="302894" h="267970">
                  <a:moveTo>
                    <a:pt x="0" y="139611"/>
                  </a:moveTo>
                  <a:lnTo>
                    <a:pt x="302492" y="139844"/>
                  </a:lnTo>
                </a:path>
                <a:path w="302894" h="267970">
                  <a:moveTo>
                    <a:pt x="0" y="151246"/>
                  </a:moveTo>
                  <a:lnTo>
                    <a:pt x="302492" y="151478"/>
                  </a:lnTo>
                </a:path>
                <a:path w="302894" h="267970">
                  <a:moveTo>
                    <a:pt x="0" y="162880"/>
                  </a:moveTo>
                  <a:lnTo>
                    <a:pt x="302492" y="163113"/>
                  </a:lnTo>
                </a:path>
                <a:path w="302894" h="267970">
                  <a:moveTo>
                    <a:pt x="0" y="174514"/>
                  </a:moveTo>
                  <a:lnTo>
                    <a:pt x="302492" y="174747"/>
                  </a:lnTo>
                </a:path>
                <a:path w="302894" h="267970">
                  <a:moveTo>
                    <a:pt x="0" y="186149"/>
                  </a:moveTo>
                  <a:lnTo>
                    <a:pt x="302492" y="186381"/>
                  </a:lnTo>
                </a:path>
                <a:path w="302894" h="267970">
                  <a:moveTo>
                    <a:pt x="0" y="197783"/>
                  </a:moveTo>
                  <a:lnTo>
                    <a:pt x="302492" y="198016"/>
                  </a:lnTo>
                </a:path>
                <a:path w="302894" h="267970">
                  <a:moveTo>
                    <a:pt x="0" y="209417"/>
                  </a:moveTo>
                  <a:lnTo>
                    <a:pt x="302492" y="209650"/>
                  </a:lnTo>
                </a:path>
                <a:path w="302894" h="267970">
                  <a:moveTo>
                    <a:pt x="0" y="221052"/>
                  </a:moveTo>
                  <a:lnTo>
                    <a:pt x="302492" y="221284"/>
                  </a:lnTo>
                </a:path>
                <a:path w="302894" h="267970">
                  <a:moveTo>
                    <a:pt x="0" y="232686"/>
                  </a:moveTo>
                  <a:lnTo>
                    <a:pt x="302492" y="232919"/>
                  </a:lnTo>
                </a:path>
                <a:path w="302894" h="267970">
                  <a:moveTo>
                    <a:pt x="0" y="244320"/>
                  </a:moveTo>
                  <a:lnTo>
                    <a:pt x="302492" y="244553"/>
                  </a:lnTo>
                </a:path>
                <a:path w="302894" h="267970">
                  <a:moveTo>
                    <a:pt x="0" y="255954"/>
                  </a:moveTo>
                  <a:lnTo>
                    <a:pt x="302492" y="256187"/>
                  </a:lnTo>
                </a:path>
                <a:path w="302894" h="267970">
                  <a:moveTo>
                    <a:pt x="0" y="267589"/>
                  </a:moveTo>
                  <a:lnTo>
                    <a:pt x="302492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5" name="object 1495" descr=""/>
            <p:cNvSpPr/>
            <p:nvPr/>
          </p:nvSpPr>
          <p:spPr>
            <a:xfrm>
              <a:off x="2881353" y="8798102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4" h="285750">
                  <a:moveTo>
                    <a:pt x="0" y="285273"/>
                  </a:moveTo>
                  <a:lnTo>
                    <a:pt x="232" y="0"/>
                  </a:lnTo>
                  <a:lnTo>
                    <a:pt x="302724" y="0"/>
                  </a:lnTo>
                  <a:lnTo>
                    <a:pt x="302492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6" name="object 1496" descr=""/>
            <p:cNvSpPr/>
            <p:nvPr/>
          </p:nvSpPr>
          <p:spPr>
            <a:xfrm>
              <a:off x="1738398" y="8659886"/>
              <a:ext cx="7015480" cy="67310"/>
            </a:xfrm>
            <a:custGeom>
              <a:avLst/>
              <a:gdLst/>
              <a:ahLst/>
              <a:cxnLst/>
              <a:rect l="l" t="t" r="r" b="b"/>
              <a:pathLst>
                <a:path w="7015480" h="67309">
                  <a:moveTo>
                    <a:pt x="0" y="65617"/>
                  </a:moveTo>
                  <a:lnTo>
                    <a:pt x="0" y="0"/>
                  </a:lnTo>
                </a:path>
                <a:path w="7015480" h="67309">
                  <a:moveTo>
                    <a:pt x="52354" y="65617"/>
                  </a:moveTo>
                  <a:lnTo>
                    <a:pt x="52354" y="0"/>
                  </a:lnTo>
                </a:path>
                <a:path w="7015480" h="67309">
                  <a:moveTo>
                    <a:pt x="104708" y="65617"/>
                  </a:moveTo>
                  <a:lnTo>
                    <a:pt x="104708" y="0"/>
                  </a:lnTo>
                </a:path>
                <a:path w="7015480" h="67309">
                  <a:moveTo>
                    <a:pt x="157063" y="65617"/>
                  </a:moveTo>
                  <a:lnTo>
                    <a:pt x="157063" y="0"/>
                  </a:lnTo>
                </a:path>
                <a:path w="7015480" h="67309">
                  <a:moveTo>
                    <a:pt x="209417" y="65617"/>
                  </a:moveTo>
                  <a:lnTo>
                    <a:pt x="209417" y="0"/>
                  </a:lnTo>
                </a:path>
                <a:path w="7015480" h="67309">
                  <a:moveTo>
                    <a:pt x="261772" y="65617"/>
                  </a:moveTo>
                  <a:lnTo>
                    <a:pt x="261772" y="0"/>
                  </a:lnTo>
                </a:path>
                <a:path w="7015480" h="67309">
                  <a:moveTo>
                    <a:pt x="314126" y="65617"/>
                  </a:moveTo>
                  <a:lnTo>
                    <a:pt x="314126" y="0"/>
                  </a:lnTo>
                </a:path>
                <a:path w="7015480" h="67309">
                  <a:moveTo>
                    <a:pt x="366481" y="65617"/>
                  </a:moveTo>
                  <a:lnTo>
                    <a:pt x="366481" y="0"/>
                  </a:lnTo>
                </a:path>
                <a:path w="7015480" h="67309">
                  <a:moveTo>
                    <a:pt x="418835" y="65617"/>
                  </a:moveTo>
                  <a:lnTo>
                    <a:pt x="418835" y="0"/>
                  </a:lnTo>
                </a:path>
                <a:path w="7015480" h="67309">
                  <a:moveTo>
                    <a:pt x="471189" y="65617"/>
                  </a:moveTo>
                  <a:lnTo>
                    <a:pt x="471189" y="0"/>
                  </a:lnTo>
                </a:path>
                <a:path w="7015480" h="67309">
                  <a:moveTo>
                    <a:pt x="523544" y="65617"/>
                  </a:moveTo>
                  <a:lnTo>
                    <a:pt x="523544" y="0"/>
                  </a:lnTo>
                </a:path>
                <a:path w="7015480" h="67309">
                  <a:moveTo>
                    <a:pt x="575898" y="65617"/>
                  </a:moveTo>
                  <a:lnTo>
                    <a:pt x="575898" y="0"/>
                  </a:lnTo>
                </a:path>
                <a:path w="7015480" h="67309">
                  <a:moveTo>
                    <a:pt x="628253" y="65617"/>
                  </a:moveTo>
                  <a:lnTo>
                    <a:pt x="628253" y="0"/>
                  </a:lnTo>
                </a:path>
                <a:path w="7015480" h="67309">
                  <a:moveTo>
                    <a:pt x="680607" y="65617"/>
                  </a:moveTo>
                  <a:lnTo>
                    <a:pt x="680607" y="0"/>
                  </a:lnTo>
                </a:path>
                <a:path w="7015480" h="67309">
                  <a:moveTo>
                    <a:pt x="732962" y="65617"/>
                  </a:moveTo>
                  <a:lnTo>
                    <a:pt x="732962" y="0"/>
                  </a:lnTo>
                </a:path>
                <a:path w="7015480" h="67309">
                  <a:moveTo>
                    <a:pt x="785316" y="65617"/>
                  </a:moveTo>
                  <a:lnTo>
                    <a:pt x="785316" y="0"/>
                  </a:lnTo>
                </a:path>
                <a:path w="7015480" h="67309">
                  <a:moveTo>
                    <a:pt x="837670" y="65617"/>
                  </a:moveTo>
                  <a:lnTo>
                    <a:pt x="837670" y="0"/>
                  </a:lnTo>
                </a:path>
                <a:path w="7015480" h="67309">
                  <a:moveTo>
                    <a:pt x="890025" y="65617"/>
                  </a:moveTo>
                  <a:lnTo>
                    <a:pt x="890025" y="0"/>
                  </a:lnTo>
                </a:path>
                <a:path w="7015480" h="67309">
                  <a:moveTo>
                    <a:pt x="942379" y="65617"/>
                  </a:moveTo>
                  <a:lnTo>
                    <a:pt x="942379" y="0"/>
                  </a:lnTo>
                </a:path>
                <a:path w="7015480" h="67309">
                  <a:moveTo>
                    <a:pt x="994734" y="65617"/>
                  </a:moveTo>
                  <a:lnTo>
                    <a:pt x="994734" y="0"/>
                  </a:lnTo>
                </a:path>
                <a:path w="7015480" h="67309">
                  <a:moveTo>
                    <a:pt x="1047088" y="65850"/>
                  </a:moveTo>
                  <a:lnTo>
                    <a:pt x="1047088" y="0"/>
                  </a:lnTo>
                </a:path>
                <a:path w="7015480" h="67309">
                  <a:moveTo>
                    <a:pt x="1099443" y="65850"/>
                  </a:moveTo>
                  <a:lnTo>
                    <a:pt x="1099443" y="0"/>
                  </a:lnTo>
                </a:path>
                <a:path w="7015480" h="67309">
                  <a:moveTo>
                    <a:pt x="1151797" y="65850"/>
                  </a:moveTo>
                  <a:lnTo>
                    <a:pt x="1151797" y="0"/>
                  </a:lnTo>
                </a:path>
                <a:path w="7015480" h="67309">
                  <a:moveTo>
                    <a:pt x="1204151" y="65850"/>
                  </a:moveTo>
                  <a:lnTo>
                    <a:pt x="1204151" y="0"/>
                  </a:lnTo>
                </a:path>
                <a:path w="7015480" h="67309">
                  <a:moveTo>
                    <a:pt x="1256506" y="65850"/>
                  </a:moveTo>
                  <a:lnTo>
                    <a:pt x="1256506" y="232"/>
                  </a:lnTo>
                </a:path>
                <a:path w="7015480" h="67309">
                  <a:moveTo>
                    <a:pt x="1308860" y="65850"/>
                  </a:moveTo>
                  <a:lnTo>
                    <a:pt x="1308860" y="232"/>
                  </a:lnTo>
                </a:path>
                <a:path w="7015480" h="67309">
                  <a:moveTo>
                    <a:pt x="1361215" y="65850"/>
                  </a:moveTo>
                  <a:lnTo>
                    <a:pt x="1361215" y="232"/>
                  </a:lnTo>
                </a:path>
                <a:path w="7015480" h="67309">
                  <a:moveTo>
                    <a:pt x="1413569" y="65850"/>
                  </a:moveTo>
                  <a:lnTo>
                    <a:pt x="1413569" y="232"/>
                  </a:lnTo>
                </a:path>
                <a:path w="7015480" h="67309">
                  <a:moveTo>
                    <a:pt x="1465924" y="65850"/>
                  </a:moveTo>
                  <a:lnTo>
                    <a:pt x="1465924" y="232"/>
                  </a:lnTo>
                </a:path>
                <a:path w="7015480" h="67309">
                  <a:moveTo>
                    <a:pt x="1518278" y="65850"/>
                  </a:moveTo>
                  <a:lnTo>
                    <a:pt x="1518278" y="232"/>
                  </a:lnTo>
                </a:path>
                <a:path w="7015480" h="67309">
                  <a:moveTo>
                    <a:pt x="1570632" y="65850"/>
                  </a:moveTo>
                  <a:lnTo>
                    <a:pt x="1570632" y="232"/>
                  </a:lnTo>
                </a:path>
                <a:path w="7015480" h="67309">
                  <a:moveTo>
                    <a:pt x="1622987" y="65850"/>
                  </a:moveTo>
                  <a:lnTo>
                    <a:pt x="1622987" y="232"/>
                  </a:lnTo>
                </a:path>
                <a:path w="7015480" h="67309">
                  <a:moveTo>
                    <a:pt x="1675341" y="65850"/>
                  </a:moveTo>
                  <a:lnTo>
                    <a:pt x="1675341" y="232"/>
                  </a:lnTo>
                </a:path>
                <a:path w="7015480" h="67309">
                  <a:moveTo>
                    <a:pt x="1727696" y="65850"/>
                  </a:moveTo>
                  <a:lnTo>
                    <a:pt x="1727696" y="232"/>
                  </a:lnTo>
                </a:path>
                <a:path w="7015480" h="67309">
                  <a:moveTo>
                    <a:pt x="1780050" y="65850"/>
                  </a:moveTo>
                  <a:lnTo>
                    <a:pt x="1780050" y="232"/>
                  </a:lnTo>
                </a:path>
                <a:path w="7015480" h="67309">
                  <a:moveTo>
                    <a:pt x="1832405" y="65850"/>
                  </a:moveTo>
                  <a:lnTo>
                    <a:pt x="1832405" y="232"/>
                  </a:lnTo>
                </a:path>
                <a:path w="7015480" h="67309">
                  <a:moveTo>
                    <a:pt x="1884759" y="65850"/>
                  </a:moveTo>
                  <a:lnTo>
                    <a:pt x="1884759" y="232"/>
                  </a:lnTo>
                </a:path>
                <a:path w="7015480" h="67309">
                  <a:moveTo>
                    <a:pt x="1937113" y="65850"/>
                  </a:moveTo>
                  <a:lnTo>
                    <a:pt x="1937113" y="232"/>
                  </a:lnTo>
                </a:path>
                <a:path w="7015480" h="67309">
                  <a:moveTo>
                    <a:pt x="1989468" y="65850"/>
                  </a:moveTo>
                  <a:lnTo>
                    <a:pt x="1989468" y="232"/>
                  </a:lnTo>
                </a:path>
                <a:path w="7015480" h="67309">
                  <a:moveTo>
                    <a:pt x="2041822" y="65850"/>
                  </a:moveTo>
                  <a:lnTo>
                    <a:pt x="2041822" y="232"/>
                  </a:lnTo>
                </a:path>
                <a:path w="7015480" h="67309">
                  <a:moveTo>
                    <a:pt x="2094177" y="65850"/>
                  </a:moveTo>
                  <a:lnTo>
                    <a:pt x="2094177" y="232"/>
                  </a:lnTo>
                </a:path>
                <a:path w="7015480" h="67309">
                  <a:moveTo>
                    <a:pt x="2146531" y="65850"/>
                  </a:moveTo>
                  <a:lnTo>
                    <a:pt x="2146531" y="232"/>
                  </a:lnTo>
                </a:path>
                <a:path w="7015480" h="67309">
                  <a:moveTo>
                    <a:pt x="2198886" y="65850"/>
                  </a:moveTo>
                  <a:lnTo>
                    <a:pt x="2198886" y="232"/>
                  </a:lnTo>
                </a:path>
                <a:path w="7015480" h="67309">
                  <a:moveTo>
                    <a:pt x="2251240" y="65850"/>
                  </a:moveTo>
                  <a:lnTo>
                    <a:pt x="2251240" y="232"/>
                  </a:lnTo>
                </a:path>
                <a:path w="7015480" h="67309">
                  <a:moveTo>
                    <a:pt x="2303594" y="65850"/>
                  </a:moveTo>
                  <a:lnTo>
                    <a:pt x="2303594" y="232"/>
                  </a:lnTo>
                </a:path>
                <a:path w="7015480" h="67309">
                  <a:moveTo>
                    <a:pt x="2355949" y="65850"/>
                  </a:moveTo>
                  <a:lnTo>
                    <a:pt x="2355949" y="232"/>
                  </a:lnTo>
                </a:path>
                <a:path w="7015480" h="67309">
                  <a:moveTo>
                    <a:pt x="2408303" y="65850"/>
                  </a:moveTo>
                  <a:lnTo>
                    <a:pt x="2408303" y="232"/>
                  </a:lnTo>
                </a:path>
                <a:path w="7015480" h="67309">
                  <a:moveTo>
                    <a:pt x="2460658" y="65850"/>
                  </a:moveTo>
                  <a:lnTo>
                    <a:pt x="2460658" y="232"/>
                  </a:lnTo>
                </a:path>
                <a:path w="7015480" h="67309">
                  <a:moveTo>
                    <a:pt x="2513012" y="66082"/>
                  </a:moveTo>
                  <a:lnTo>
                    <a:pt x="2513012" y="232"/>
                  </a:lnTo>
                </a:path>
                <a:path w="7015480" h="67309">
                  <a:moveTo>
                    <a:pt x="2565367" y="66082"/>
                  </a:moveTo>
                  <a:lnTo>
                    <a:pt x="2565367" y="232"/>
                  </a:lnTo>
                </a:path>
                <a:path w="7015480" h="67309">
                  <a:moveTo>
                    <a:pt x="2617721" y="66082"/>
                  </a:moveTo>
                  <a:lnTo>
                    <a:pt x="2617721" y="232"/>
                  </a:lnTo>
                </a:path>
                <a:path w="7015480" h="67309">
                  <a:moveTo>
                    <a:pt x="2670075" y="66082"/>
                  </a:moveTo>
                  <a:lnTo>
                    <a:pt x="2670075" y="232"/>
                  </a:lnTo>
                </a:path>
                <a:path w="7015480" h="67309">
                  <a:moveTo>
                    <a:pt x="2722430" y="66082"/>
                  </a:moveTo>
                  <a:lnTo>
                    <a:pt x="2722430" y="465"/>
                  </a:lnTo>
                </a:path>
                <a:path w="7015480" h="67309">
                  <a:moveTo>
                    <a:pt x="2774784" y="66082"/>
                  </a:moveTo>
                  <a:lnTo>
                    <a:pt x="2774784" y="465"/>
                  </a:lnTo>
                </a:path>
                <a:path w="7015480" h="67309">
                  <a:moveTo>
                    <a:pt x="2827139" y="66082"/>
                  </a:moveTo>
                  <a:lnTo>
                    <a:pt x="2827139" y="465"/>
                  </a:lnTo>
                </a:path>
                <a:path w="7015480" h="67309">
                  <a:moveTo>
                    <a:pt x="2879493" y="66082"/>
                  </a:moveTo>
                  <a:lnTo>
                    <a:pt x="2879493" y="465"/>
                  </a:lnTo>
                </a:path>
                <a:path w="7015480" h="67309">
                  <a:moveTo>
                    <a:pt x="2931848" y="66082"/>
                  </a:moveTo>
                  <a:lnTo>
                    <a:pt x="2931848" y="465"/>
                  </a:lnTo>
                </a:path>
                <a:path w="7015480" h="67309">
                  <a:moveTo>
                    <a:pt x="2984202" y="66082"/>
                  </a:moveTo>
                  <a:lnTo>
                    <a:pt x="2984202" y="465"/>
                  </a:lnTo>
                </a:path>
                <a:path w="7015480" h="67309">
                  <a:moveTo>
                    <a:pt x="3036556" y="66082"/>
                  </a:moveTo>
                  <a:lnTo>
                    <a:pt x="3036556" y="465"/>
                  </a:lnTo>
                </a:path>
                <a:path w="7015480" h="67309">
                  <a:moveTo>
                    <a:pt x="3088911" y="66082"/>
                  </a:moveTo>
                  <a:lnTo>
                    <a:pt x="3088911" y="465"/>
                  </a:lnTo>
                </a:path>
                <a:path w="7015480" h="67309">
                  <a:moveTo>
                    <a:pt x="3141265" y="66082"/>
                  </a:moveTo>
                  <a:lnTo>
                    <a:pt x="3141265" y="465"/>
                  </a:lnTo>
                </a:path>
                <a:path w="7015480" h="67309">
                  <a:moveTo>
                    <a:pt x="3193620" y="66082"/>
                  </a:moveTo>
                  <a:lnTo>
                    <a:pt x="3193620" y="465"/>
                  </a:lnTo>
                </a:path>
                <a:path w="7015480" h="67309">
                  <a:moveTo>
                    <a:pt x="3245974" y="66082"/>
                  </a:moveTo>
                  <a:lnTo>
                    <a:pt x="3245974" y="465"/>
                  </a:lnTo>
                </a:path>
                <a:path w="7015480" h="67309">
                  <a:moveTo>
                    <a:pt x="3298329" y="66082"/>
                  </a:moveTo>
                  <a:lnTo>
                    <a:pt x="3298329" y="465"/>
                  </a:lnTo>
                </a:path>
                <a:path w="7015480" h="67309">
                  <a:moveTo>
                    <a:pt x="3350683" y="66082"/>
                  </a:moveTo>
                  <a:lnTo>
                    <a:pt x="3350683" y="465"/>
                  </a:lnTo>
                </a:path>
                <a:path w="7015480" h="67309">
                  <a:moveTo>
                    <a:pt x="3403037" y="66082"/>
                  </a:moveTo>
                  <a:lnTo>
                    <a:pt x="3403037" y="465"/>
                  </a:lnTo>
                </a:path>
                <a:path w="7015480" h="67309">
                  <a:moveTo>
                    <a:pt x="3455392" y="66082"/>
                  </a:moveTo>
                  <a:lnTo>
                    <a:pt x="3455392" y="465"/>
                  </a:lnTo>
                </a:path>
                <a:path w="7015480" h="67309">
                  <a:moveTo>
                    <a:pt x="3507746" y="66082"/>
                  </a:moveTo>
                  <a:lnTo>
                    <a:pt x="3507746" y="465"/>
                  </a:lnTo>
                </a:path>
                <a:path w="7015480" h="67309">
                  <a:moveTo>
                    <a:pt x="3560101" y="66082"/>
                  </a:moveTo>
                  <a:lnTo>
                    <a:pt x="3560101" y="465"/>
                  </a:lnTo>
                </a:path>
                <a:path w="7015480" h="67309">
                  <a:moveTo>
                    <a:pt x="3612455" y="66082"/>
                  </a:moveTo>
                  <a:lnTo>
                    <a:pt x="3612455" y="465"/>
                  </a:lnTo>
                </a:path>
                <a:path w="7015480" h="67309">
                  <a:moveTo>
                    <a:pt x="3664810" y="66082"/>
                  </a:moveTo>
                  <a:lnTo>
                    <a:pt x="3664810" y="465"/>
                  </a:lnTo>
                </a:path>
                <a:path w="7015480" h="67309">
                  <a:moveTo>
                    <a:pt x="3717164" y="66082"/>
                  </a:moveTo>
                  <a:lnTo>
                    <a:pt x="3717164" y="465"/>
                  </a:lnTo>
                </a:path>
                <a:path w="7015480" h="67309">
                  <a:moveTo>
                    <a:pt x="3769518" y="66082"/>
                  </a:moveTo>
                  <a:lnTo>
                    <a:pt x="3769518" y="465"/>
                  </a:lnTo>
                </a:path>
                <a:path w="7015480" h="67309">
                  <a:moveTo>
                    <a:pt x="3821873" y="66082"/>
                  </a:moveTo>
                  <a:lnTo>
                    <a:pt x="3821873" y="465"/>
                  </a:lnTo>
                </a:path>
                <a:path w="7015480" h="67309">
                  <a:moveTo>
                    <a:pt x="3874227" y="66082"/>
                  </a:moveTo>
                  <a:lnTo>
                    <a:pt x="3874227" y="465"/>
                  </a:lnTo>
                </a:path>
                <a:path w="7015480" h="67309">
                  <a:moveTo>
                    <a:pt x="3926582" y="66315"/>
                  </a:moveTo>
                  <a:lnTo>
                    <a:pt x="3926582" y="465"/>
                  </a:lnTo>
                </a:path>
                <a:path w="7015480" h="67309">
                  <a:moveTo>
                    <a:pt x="3978936" y="66315"/>
                  </a:moveTo>
                  <a:lnTo>
                    <a:pt x="3978936" y="465"/>
                  </a:lnTo>
                </a:path>
                <a:path w="7015480" h="67309">
                  <a:moveTo>
                    <a:pt x="4031291" y="66315"/>
                  </a:moveTo>
                  <a:lnTo>
                    <a:pt x="4031291" y="465"/>
                  </a:lnTo>
                </a:path>
                <a:path w="7015480" h="67309">
                  <a:moveTo>
                    <a:pt x="4083645" y="66315"/>
                  </a:moveTo>
                  <a:lnTo>
                    <a:pt x="4083645" y="465"/>
                  </a:lnTo>
                </a:path>
                <a:path w="7015480" h="67309">
                  <a:moveTo>
                    <a:pt x="4135999" y="66315"/>
                  </a:moveTo>
                  <a:lnTo>
                    <a:pt x="4135999" y="465"/>
                  </a:lnTo>
                </a:path>
                <a:path w="7015480" h="67309">
                  <a:moveTo>
                    <a:pt x="4188354" y="66315"/>
                  </a:moveTo>
                  <a:lnTo>
                    <a:pt x="4188354" y="698"/>
                  </a:lnTo>
                </a:path>
                <a:path w="7015480" h="67309">
                  <a:moveTo>
                    <a:pt x="4240708" y="66315"/>
                  </a:moveTo>
                  <a:lnTo>
                    <a:pt x="4240708" y="698"/>
                  </a:lnTo>
                </a:path>
                <a:path w="7015480" h="67309">
                  <a:moveTo>
                    <a:pt x="4293063" y="66315"/>
                  </a:moveTo>
                  <a:lnTo>
                    <a:pt x="4293063" y="698"/>
                  </a:lnTo>
                </a:path>
                <a:path w="7015480" h="67309">
                  <a:moveTo>
                    <a:pt x="4345417" y="66315"/>
                  </a:moveTo>
                  <a:lnTo>
                    <a:pt x="4345417" y="698"/>
                  </a:lnTo>
                </a:path>
                <a:path w="7015480" h="67309">
                  <a:moveTo>
                    <a:pt x="4397772" y="66315"/>
                  </a:moveTo>
                  <a:lnTo>
                    <a:pt x="4397772" y="698"/>
                  </a:lnTo>
                </a:path>
                <a:path w="7015480" h="67309">
                  <a:moveTo>
                    <a:pt x="4450126" y="66315"/>
                  </a:moveTo>
                  <a:lnTo>
                    <a:pt x="4450126" y="698"/>
                  </a:lnTo>
                </a:path>
                <a:path w="7015480" h="67309">
                  <a:moveTo>
                    <a:pt x="4502480" y="66315"/>
                  </a:moveTo>
                  <a:lnTo>
                    <a:pt x="4502480" y="698"/>
                  </a:lnTo>
                </a:path>
                <a:path w="7015480" h="67309">
                  <a:moveTo>
                    <a:pt x="4554835" y="66315"/>
                  </a:moveTo>
                  <a:lnTo>
                    <a:pt x="4554835" y="698"/>
                  </a:lnTo>
                </a:path>
                <a:path w="7015480" h="67309">
                  <a:moveTo>
                    <a:pt x="4606957" y="66315"/>
                  </a:moveTo>
                  <a:lnTo>
                    <a:pt x="4607189" y="698"/>
                  </a:lnTo>
                </a:path>
                <a:path w="7015480" h="67309">
                  <a:moveTo>
                    <a:pt x="4659311" y="66315"/>
                  </a:moveTo>
                  <a:lnTo>
                    <a:pt x="4659544" y="698"/>
                  </a:lnTo>
                </a:path>
                <a:path w="7015480" h="67309">
                  <a:moveTo>
                    <a:pt x="4711665" y="66315"/>
                  </a:moveTo>
                  <a:lnTo>
                    <a:pt x="4711898" y="698"/>
                  </a:lnTo>
                </a:path>
                <a:path w="7015480" h="67309">
                  <a:moveTo>
                    <a:pt x="4764020" y="66315"/>
                  </a:moveTo>
                  <a:lnTo>
                    <a:pt x="4764253" y="698"/>
                  </a:lnTo>
                </a:path>
                <a:path w="7015480" h="67309">
                  <a:moveTo>
                    <a:pt x="4816374" y="66315"/>
                  </a:moveTo>
                  <a:lnTo>
                    <a:pt x="4816607" y="698"/>
                  </a:lnTo>
                </a:path>
                <a:path w="7015480" h="67309">
                  <a:moveTo>
                    <a:pt x="4868729" y="66315"/>
                  </a:moveTo>
                  <a:lnTo>
                    <a:pt x="4868729" y="698"/>
                  </a:lnTo>
                </a:path>
                <a:path w="7015480" h="67309">
                  <a:moveTo>
                    <a:pt x="4921083" y="66315"/>
                  </a:moveTo>
                  <a:lnTo>
                    <a:pt x="4921083" y="698"/>
                  </a:lnTo>
                </a:path>
                <a:path w="7015480" h="67309">
                  <a:moveTo>
                    <a:pt x="4973438" y="66315"/>
                  </a:moveTo>
                  <a:lnTo>
                    <a:pt x="4973438" y="698"/>
                  </a:lnTo>
                </a:path>
                <a:path w="7015480" h="67309">
                  <a:moveTo>
                    <a:pt x="5025792" y="66315"/>
                  </a:moveTo>
                  <a:lnTo>
                    <a:pt x="5025792" y="698"/>
                  </a:lnTo>
                </a:path>
                <a:path w="7015480" h="67309">
                  <a:moveTo>
                    <a:pt x="5078146" y="66315"/>
                  </a:moveTo>
                  <a:lnTo>
                    <a:pt x="5078146" y="698"/>
                  </a:lnTo>
                </a:path>
                <a:path w="7015480" h="67309">
                  <a:moveTo>
                    <a:pt x="5130501" y="66315"/>
                  </a:moveTo>
                  <a:lnTo>
                    <a:pt x="5130501" y="698"/>
                  </a:lnTo>
                </a:path>
                <a:path w="7015480" h="67309">
                  <a:moveTo>
                    <a:pt x="5182855" y="66315"/>
                  </a:moveTo>
                  <a:lnTo>
                    <a:pt x="5182855" y="698"/>
                  </a:lnTo>
                </a:path>
                <a:path w="7015480" h="67309">
                  <a:moveTo>
                    <a:pt x="5235210" y="66315"/>
                  </a:moveTo>
                  <a:lnTo>
                    <a:pt x="5235210" y="698"/>
                  </a:lnTo>
                </a:path>
                <a:path w="7015480" h="67309">
                  <a:moveTo>
                    <a:pt x="5287564" y="66315"/>
                  </a:moveTo>
                  <a:lnTo>
                    <a:pt x="5287564" y="698"/>
                  </a:lnTo>
                </a:path>
                <a:path w="7015480" h="67309">
                  <a:moveTo>
                    <a:pt x="5339919" y="66315"/>
                  </a:moveTo>
                  <a:lnTo>
                    <a:pt x="5339919" y="698"/>
                  </a:lnTo>
                </a:path>
                <a:path w="7015480" h="67309">
                  <a:moveTo>
                    <a:pt x="5392273" y="66548"/>
                  </a:moveTo>
                  <a:lnTo>
                    <a:pt x="5392273" y="698"/>
                  </a:lnTo>
                </a:path>
                <a:path w="7015480" h="67309">
                  <a:moveTo>
                    <a:pt x="5444627" y="66548"/>
                  </a:moveTo>
                  <a:lnTo>
                    <a:pt x="5444627" y="698"/>
                  </a:lnTo>
                </a:path>
                <a:path w="7015480" h="67309">
                  <a:moveTo>
                    <a:pt x="5496982" y="66548"/>
                  </a:moveTo>
                  <a:lnTo>
                    <a:pt x="5496982" y="698"/>
                  </a:lnTo>
                </a:path>
                <a:path w="7015480" h="67309">
                  <a:moveTo>
                    <a:pt x="5549336" y="66548"/>
                  </a:moveTo>
                  <a:lnTo>
                    <a:pt x="5549336" y="698"/>
                  </a:lnTo>
                </a:path>
                <a:path w="7015480" h="67309">
                  <a:moveTo>
                    <a:pt x="5601691" y="66548"/>
                  </a:moveTo>
                  <a:lnTo>
                    <a:pt x="5601691" y="930"/>
                  </a:lnTo>
                </a:path>
                <a:path w="7015480" h="67309">
                  <a:moveTo>
                    <a:pt x="5654045" y="66548"/>
                  </a:moveTo>
                  <a:lnTo>
                    <a:pt x="5654045" y="930"/>
                  </a:lnTo>
                </a:path>
                <a:path w="7015480" h="67309">
                  <a:moveTo>
                    <a:pt x="5706400" y="66548"/>
                  </a:moveTo>
                  <a:lnTo>
                    <a:pt x="5706400" y="930"/>
                  </a:lnTo>
                </a:path>
                <a:path w="7015480" h="67309">
                  <a:moveTo>
                    <a:pt x="5758754" y="66548"/>
                  </a:moveTo>
                  <a:lnTo>
                    <a:pt x="5758754" y="930"/>
                  </a:lnTo>
                </a:path>
                <a:path w="7015480" h="67309">
                  <a:moveTo>
                    <a:pt x="5811108" y="66548"/>
                  </a:moveTo>
                  <a:lnTo>
                    <a:pt x="5811108" y="930"/>
                  </a:lnTo>
                </a:path>
                <a:path w="7015480" h="67309">
                  <a:moveTo>
                    <a:pt x="5863463" y="66548"/>
                  </a:moveTo>
                  <a:lnTo>
                    <a:pt x="5863463" y="930"/>
                  </a:lnTo>
                </a:path>
                <a:path w="7015480" h="67309">
                  <a:moveTo>
                    <a:pt x="5915817" y="66548"/>
                  </a:moveTo>
                  <a:lnTo>
                    <a:pt x="5915817" y="930"/>
                  </a:lnTo>
                </a:path>
                <a:path w="7015480" h="67309">
                  <a:moveTo>
                    <a:pt x="5968172" y="66548"/>
                  </a:moveTo>
                  <a:lnTo>
                    <a:pt x="5968172" y="930"/>
                  </a:lnTo>
                </a:path>
                <a:path w="7015480" h="67309">
                  <a:moveTo>
                    <a:pt x="6020526" y="66548"/>
                  </a:moveTo>
                  <a:lnTo>
                    <a:pt x="6020526" y="930"/>
                  </a:lnTo>
                </a:path>
                <a:path w="7015480" h="67309">
                  <a:moveTo>
                    <a:pt x="6072881" y="66548"/>
                  </a:moveTo>
                  <a:lnTo>
                    <a:pt x="6072881" y="930"/>
                  </a:lnTo>
                </a:path>
                <a:path w="7015480" h="67309">
                  <a:moveTo>
                    <a:pt x="6125235" y="66548"/>
                  </a:moveTo>
                  <a:lnTo>
                    <a:pt x="6125235" y="930"/>
                  </a:lnTo>
                </a:path>
                <a:path w="7015480" h="67309">
                  <a:moveTo>
                    <a:pt x="6177589" y="66548"/>
                  </a:moveTo>
                  <a:lnTo>
                    <a:pt x="6177589" y="930"/>
                  </a:lnTo>
                </a:path>
                <a:path w="7015480" h="67309">
                  <a:moveTo>
                    <a:pt x="6229944" y="66548"/>
                  </a:moveTo>
                  <a:lnTo>
                    <a:pt x="6229944" y="930"/>
                  </a:lnTo>
                </a:path>
                <a:path w="7015480" h="67309">
                  <a:moveTo>
                    <a:pt x="6282298" y="66548"/>
                  </a:moveTo>
                  <a:lnTo>
                    <a:pt x="6282298" y="930"/>
                  </a:lnTo>
                </a:path>
                <a:path w="7015480" h="67309">
                  <a:moveTo>
                    <a:pt x="6334653" y="66548"/>
                  </a:moveTo>
                  <a:lnTo>
                    <a:pt x="6334653" y="930"/>
                  </a:lnTo>
                </a:path>
                <a:path w="7015480" h="67309">
                  <a:moveTo>
                    <a:pt x="6387007" y="66548"/>
                  </a:moveTo>
                  <a:lnTo>
                    <a:pt x="6387007" y="930"/>
                  </a:lnTo>
                </a:path>
                <a:path w="7015480" h="67309">
                  <a:moveTo>
                    <a:pt x="6439362" y="66548"/>
                  </a:moveTo>
                  <a:lnTo>
                    <a:pt x="6439362" y="930"/>
                  </a:lnTo>
                </a:path>
                <a:path w="7015480" h="67309">
                  <a:moveTo>
                    <a:pt x="6491716" y="66548"/>
                  </a:moveTo>
                  <a:lnTo>
                    <a:pt x="6491716" y="930"/>
                  </a:lnTo>
                </a:path>
                <a:path w="7015480" h="67309">
                  <a:moveTo>
                    <a:pt x="6544070" y="66548"/>
                  </a:moveTo>
                  <a:lnTo>
                    <a:pt x="6544070" y="930"/>
                  </a:lnTo>
                </a:path>
                <a:path w="7015480" h="67309">
                  <a:moveTo>
                    <a:pt x="6596425" y="66548"/>
                  </a:moveTo>
                  <a:lnTo>
                    <a:pt x="6596425" y="930"/>
                  </a:lnTo>
                </a:path>
                <a:path w="7015480" h="67309">
                  <a:moveTo>
                    <a:pt x="6648779" y="66548"/>
                  </a:moveTo>
                  <a:lnTo>
                    <a:pt x="6648779" y="930"/>
                  </a:lnTo>
                </a:path>
                <a:path w="7015480" h="67309">
                  <a:moveTo>
                    <a:pt x="6701134" y="66548"/>
                  </a:moveTo>
                  <a:lnTo>
                    <a:pt x="6701134" y="930"/>
                  </a:lnTo>
                </a:path>
                <a:path w="7015480" h="67309">
                  <a:moveTo>
                    <a:pt x="6753488" y="66548"/>
                  </a:moveTo>
                  <a:lnTo>
                    <a:pt x="6753488" y="930"/>
                  </a:lnTo>
                </a:path>
                <a:path w="7015480" h="67309">
                  <a:moveTo>
                    <a:pt x="6805843" y="66548"/>
                  </a:moveTo>
                  <a:lnTo>
                    <a:pt x="6805843" y="930"/>
                  </a:lnTo>
                </a:path>
                <a:path w="7015480" h="67309">
                  <a:moveTo>
                    <a:pt x="6858197" y="66780"/>
                  </a:moveTo>
                  <a:lnTo>
                    <a:pt x="6858197" y="930"/>
                  </a:lnTo>
                </a:path>
                <a:path w="7015480" h="67309">
                  <a:moveTo>
                    <a:pt x="6910551" y="66780"/>
                  </a:moveTo>
                  <a:lnTo>
                    <a:pt x="6910551" y="930"/>
                  </a:lnTo>
                </a:path>
                <a:path w="7015480" h="67309">
                  <a:moveTo>
                    <a:pt x="6962906" y="66780"/>
                  </a:moveTo>
                  <a:lnTo>
                    <a:pt x="6962906" y="930"/>
                  </a:lnTo>
                </a:path>
                <a:path w="7015480" h="67309">
                  <a:moveTo>
                    <a:pt x="7015260" y="66780"/>
                  </a:moveTo>
                  <a:lnTo>
                    <a:pt x="7015260" y="93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7" name="object 1497" descr=""/>
            <p:cNvSpPr/>
            <p:nvPr/>
          </p:nvSpPr>
          <p:spPr>
            <a:xfrm>
              <a:off x="9362366" y="8696651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0" y="232"/>
                  </a:moveTo>
                  <a:lnTo>
                    <a:pt x="5584" y="232"/>
                  </a:lnTo>
                  <a:lnTo>
                    <a:pt x="5584" y="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8" name="object 1498" descr=""/>
            <p:cNvSpPr/>
            <p:nvPr/>
          </p:nvSpPr>
          <p:spPr>
            <a:xfrm>
              <a:off x="9362366" y="8696651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5584" y="0"/>
                  </a:moveTo>
                  <a:lnTo>
                    <a:pt x="5584" y="232"/>
                  </a:lnTo>
                  <a:lnTo>
                    <a:pt x="0" y="232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9" name="object 1499" descr=""/>
            <p:cNvSpPr/>
            <p:nvPr/>
          </p:nvSpPr>
          <p:spPr>
            <a:xfrm>
              <a:off x="9357014" y="8696883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1163"/>
                  </a:moveTo>
                  <a:lnTo>
                    <a:pt x="10936" y="1163"/>
                  </a:lnTo>
                  <a:lnTo>
                    <a:pt x="5351" y="0"/>
                  </a:lnTo>
                  <a:lnTo>
                    <a:pt x="0" y="1163"/>
                  </a:lnTo>
                  <a:close/>
                </a:path>
                <a:path w="11429" h="1270">
                  <a:moveTo>
                    <a:pt x="5351" y="0"/>
                  </a:moveTo>
                  <a:lnTo>
                    <a:pt x="10936" y="1163"/>
                  </a:lnTo>
                  <a:lnTo>
                    <a:pt x="10936" y="0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0" name="object 1500" descr=""/>
            <p:cNvSpPr/>
            <p:nvPr/>
          </p:nvSpPr>
          <p:spPr>
            <a:xfrm>
              <a:off x="9357014" y="8696883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10936" y="0"/>
                  </a:moveTo>
                  <a:lnTo>
                    <a:pt x="5351" y="0"/>
                  </a:lnTo>
                  <a:lnTo>
                    <a:pt x="10936" y="1163"/>
                  </a:lnTo>
                  <a:lnTo>
                    <a:pt x="10936" y="0"/>
                  </a:lnTo>
                  <a:close/>
                </a:path>
                <a:path w="11429" h="1270">
                  <a:moveTo>
                    <a:pt x="5351" y="0"/>
                  </a:moveTo>
                  <a:lnTo>
                    <a:pt x="10936" y="1163"/>
                  </a:lnTo>
                  <a:lnTo>
                    <a:pt x="0" y="1163"/>
                  </a:lnTo>
                  <a:lnTo>
                    <a:pt x="53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1" name="object 1501" descr=""/>
            <p:cNvSpPr/>
            <p:nvPr/>
          </p:nvSpPr>
          <p:spPr>
            <a:xfrm>
              <a:off x="9351662" y="8698047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40">
                  <a:moveTo>
                    <a:pt x="0" y="2094"/>
                  </a:moveTo>
                  <a:lnTo>
                    <a:pt x="16288" y="2094"/>
                  </a:lnTo>
                  <a:lnTo>
                    <a:pt x="5351" y="0"/>
                  </a:lnTo>
                  <a:lnTo>
                    <a:pt x="0" y="2094"/>
                  </a:lnTo>
                  <a:close/>
                </a:path>
                <a:path w="16509" h="2540">
                  <a:moveTo>
                    <a:pt x="5351" y="0"/>
                  </a:moveTo>
                  <a:lnTo>
                    <a:pt x="16288" y="2094"/>
                  </a:lnTo>
                  <a:lnTo>
                    <a:pt x="16288" y="0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2" name="object 1502" descr=""/>
            <p:cNvSpPr/>
            <p:nvPr/>
          </p:nvSpPr>
          <p:spPr>
            <a:xfrm>
              <a:off x="9351662" y="8698047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40">
                  <a:moveTo>
                    <a:pt x="16288" y="0"/>
                  </a:moveTo>
                  <a:lnTo>
                    <a:pt x="5351" y="0"/>
                  </a:lnTo>
                  <a:lnTo>
                    <a:pt x="16288" y="2094"/>
                  </a:lnTo>
                  <a:lnTo>
                    <a:pt x="16288" y="0"/>
                  </a:lnTo>
                  <a:close/>
                </a:path>
                <a:path w="16509" h="2540">
                  <a:moveTo>
                    <a:pt x="5351" y="0"/>
                  </a:moveTo>
                  <a:lnTo>
                    <a:pt x="16288" y="2094"/>
                  </a:lnTo>
                  <a:lnTo>
                    <a:pt x="0" y="2094"/>
                  </a:lnTo>
                  <a:lnTo>
                    <a:pt x="53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3" name="object 1503" descr=""/>
            <p:cNvSpPr/>
            <p:nvPr/>
          </p:nvSpPr>
          <p:spPr>
            <a:xfrm>
              <a:off x="9346776" y="8700141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559"/>
                  </a:moveTo>
                  <a:lnTo>
                    <a:pt x="21174" y="2559"/>
                  </a:lnTo>
                  <a:lnTo>
                    <a:pt x="4886" y="0"/>
                  </a:lnTo>
                  <a:lnTo>
                    <a:pt x="0" y="2559"/>
                  </a:lnTo>
                  <a:close/>
                </a:path>
                <a:path w="21590" h="3175">
                  <a:moveTo>
                    <a:pt x="4886" y="0"/>
                  </a:moveTo>
                  <a:lnTo>
                    <a:pt x="21174" y="2559"/>
                  </a:lnTo>
                  <a:lnTo>
                    <a:pt x="21174" y="0"/>
                  </a:lnTo>
                  <a:lnTo>
                    <a:pt x="488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4" name="object 1504" descr=""/>
            <p:cNvSpPr/>
            <p:nvPr/>
          </p:nvSpPr>
          <p:spPr>
            <a:xfrm>
              <a:off x="9346776" y="8700141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174" y="0"/>
                  </a:moveTo>
                  <a:lnTo>
                    <a:pt x="4886" y="0"/>
                  </a:lnTo>
                  <a:lnTo>
                    <a:pt x="21174" y="2559"/>
                  </a:lnTo>
                  <a:lnTo>
                    <a:pt x="21174" y="0"/>
                  </a:lnTo>
                  <a:close/>
                </a:path>
                <a:path w="21590" h="3175">
                  <a:moveTo>
                    <a:pt x="4886" y="0"/>
                  </a:moveTo>
                  <a:lnTo>
                    <a:pt x="21174" y="2559"/>
                  </a:lnTo>
                  <a:lnTo>
                    <a:pt x="0" y="2559"/>
                  </a:lnTo>
                  <a:lnTo>
                    <a:pt x="488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5" name="object 1505" descr=""/>
            <p:cNvSpPr/>
            <p:nvPr/>
          </p:nvSpPr>
          <p:spPr>
            <a:xfrm>
              <a:off x="9342354" y="8702700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3490"/>
                  </a:moveTo>
                  <a:lnTo>
                    <a:pt x="25595" y="3490"/>
                  </a:lnTo>
                  <a:lnTo>
                    <a:pt x="4421" y="0"/>
                  </a:lnTo>
                  <a:lnTo>
                    <a:pt x="0" y="3490"/>
                  </a:lnTo>
                  <a:close/>
                </a:path>
                <a:path w="26034" h="3809">
                  <a:moveTo>
                    <a:pt x="4421" y="0"/>
                  </a:moveTo>
                  <a:lnTo>
                    <a:pt x="25595" y="3490"/>
                  </a:lnTo>
                  <a:lnTo>
                    <a:pt x="25595" y="0"/>
                  </a:lnTo>
                  <a:lnTo>
                    <a:pt x="442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6" name="object 1506" descr=""/>
            <p:cNvSpPr/>
            <p:nvPr/>
          </p:nvSpPr>
          <p:spPr>
            <a:xfrm>
              <a:off x="9342355" y="8702700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25595" y="0"/>
                  </a:moveTo>
                  <a:lnTo>
                    <a:pt x="4421" y="0"/>
                  </a:lnTo>
                  <a:lnTo>
                    <a:pt x="25595" y="3490"/>
                  </a:lnTo>
                  <a:lnTo>
                    <a:pt x="25595" y="0"/>
                  </a:lnTo>
                  <a:close/>
                </a:path>
                <a:path w="26034" h="3809">
                  <a:moveTo>
                    <a:pt x="4421" y="0"/>
                  </a:moveTo>
                  <a:lnTo>
                    <a:pt x="25595" y="3490"/>
                  </a:lnTo>
                  <a:lnTo>
                    <a:pt x="0" y="3490"/>
                  </a:lnTo>
                  <a:lnTo>
                    <a:pt x="442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7" name="object 1507" descr=""/>
            <p:cNvSpPr/>
            <p:nvPr/>
          </p:nvSpPr>
          <p:spPr>
            <a:xfrm>
              <a:off x="9338399" y="8706191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3955"/>
                  </a:moveTo>
                  <a:lnTo>
                    <a:pt x="29551" y="3955"/>
                  </a:lnTo>
                  <a:lnTo>
                    <a:pt x="3955" y="0"/>
                  </a:lnTo>
                  <a:lnTo>
                    <a:pt x="0" y="3955"/>
                  </a:lnTo>
                  <a:close/>
                </a:path>
                <a:path w="29845" h="4445">
                  <a:moveTo>
                    <a:pt x="3955" y="0"/>
                  </a:moveTo>
                  <a:lnTo>
                    <a:pt x="29551" y="3955"/>
                  </a:lnTo>
                  <a:lnTo>
                    <a:pt x="29551" y="0"/>
                  </a:lnTo>
                  <a:lnTo>
                    <a:pt x="395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8" name="object 1508" descr=""/>
            <p:cNvSpPr/>
            <p:nvPr/>
          </p:nvSpPr>
          <p:spPr>
            <a:xfrm>
              <a:off x="9338399" y="8706191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29551" y="0"/>
                  </a:moveTo>
                  <a:lnTo>
                    <a:pt x="3955" y="0"/>
                  </a:lnTo>
                  <a:lnTo>
                    <a:pt x="29551" y="3955"/>
                  </a:lnTo>
                  <a:lnTo>
                    <a:pt x="29551" y="0"/>
                  </a:lnTo>
                  <a:close/>
                </a:path>
                <a:path w="29845" h="4445">
                  <a:moveTo>
                    <a:pt x="3955" y="0"/>
                  </a:moveTo>
                  <a:lnTo>
                    <a:pt x="29551" y="3955"/>
                  </a:lnTo>
                  <a:lnTo>
                    <a:pt x="0" y="3955"/>
                  </a:lnTo>
                  <a:lnTo>
                    <a:pt x="395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9" name="object 1509" descr=""/>
            <p:cNvSpPr/>
            <p:nvPr/>
          </p:nvSpPr>
          <p:spPr>
            <a:xfrm>
              <a:off x="9334908" y="8710146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0" y="4421"/>
                  </a:moveTo>
                  <a:lnTo>
                    <a:pt x="33041" y="4421"/>
                  </a:lnTo>
                  <a:lnTo>
                    <a:pt x="3490" y="0"/>
                  </a:lnTo>
                  <a:lnTo>
                    <a:pt x="0" y="4421"/>
                  </a:lnTo>
                  <a:close/>
                </a:path>
                <a:path w="33654" h="4445">
                  <a:moveTo>
                    <a:pt x="3490" y="0"/>
                  </a:moveTo>
                  <a:lnTo>
                    <a:pt x="33041" y="4421"/>
                  </a:lnTo>
                  <a:lnTo>
                    <a:pt x="33041" y="0"/>
                  </a:lnTo>
                  <a:lnTo>
                    <a:pt x="349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0" name="object 1510" descr=""/>
            <p:cNvSpPr/>
            <p:nvPr/>
          </p:nvSpPr>
          <p:spPr>
            <a:xfrm>
              <a:off x="9334909" y="8710146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33041" y="0"/>
                  </a:moveTo>
                  <a:lnTo>
                    <a:pt x="3490" y="0"/>
                  </a:lnTo>
                  <a:lnTo>
                    <a:pt x="33041" y="4421"/>
                  </a:lnTo>
                  <a:lnTo>
                    <a:pt x="33041" y="0"/>
                  </a:lnTo>
                  <a:close/>
                </a:path>
                <a:path w="33654" h="4445">
                  <a:moveTo>
                    <a:pt x="3490" y="0"/>
                  </a:moveTo>
                  <a:lnTo>
                    <a:pt x="33041" y="4421"/>
                  </a:lnTo>
                  <a:lnTo>
                    <a:pt x="0" y="4421"/>
                  </a:lnTo>
                  <a:lnTo>
                    <a:pt x="349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1" name="object 1511" descr=""/>
            <p:cNvSpPr/>
            <p:nvPr/>
          </p:nvSpPr>
          <p:spPr>
            <a:xfrm>
              <a:off x="9332349" y="8714567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4886"/>
                  </a:moveTo>
                  <a:lnTo>
                    <a:pt x="35601" y="4886"/>
                  </a:lnTo>
                  <a:lnTo>
                    <a:pt x="2559" y="0"/>
                  </a:lnTo>
                  <a:lnTo>
                    <a:pt x="0" y="4886"/>
                  </a:lnTo>
                  <a:close/>
                </a:path>
                <a:path w="36195" h="5079">
                  <a:moveTo>
                    <a:pt x="2559" y="0"/>
                  </a:moveTo>
                  <a:lnTo>
                    <a:pt x="35601" y="4886"/>
                  </a:lnTo>
                  <a:lnTo>
                    <a:pt x="35601" y="0"/>
                  </a:lnTo>
                  <a:lnTo>
                    <a:pt x="255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2" name="object 1512" descr=""/>
            <p:cNvSpPr/>
            <p:nvPr/>
          </p:nvSpPr>
          <p:spPr>
            <a:xfrm>
              <a:off x="9332350" y="8714567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35601" y="0"/>
                  </a:moveTo>
                  <a:lnTo>
                    <a:pt x="2559" y="0"/>
                  </a:lnTo>
                  <a:lnTo>
                    <a:pt x="35601" y="4886"/>
                  </a:lnTo>
                  <a:lnTo>
                    <a:pt x="35601" y="0"/>
                  </a:lnTo>
                  <a:close/>
                </a:path>
                <a:path w="36195" h="5079">
                  <a:moveTo>
                    <a:pt x="2559" y="0"/>
                  </a:moveTo>
                  <a:lnTo>
                    <a:pt x="35601" y="4886"/>
                  </a:lnTo>
                  <a:lnTo>
                    <a:pt x="0" y="4886"/>
                  </a:lnTo>
                  <a:lnTo>
                    <a:pt x="2559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3" name="object 1513" descr=""/>
            <p:cNvSpPr/>
            <p:nvPr/>
          </p:nvSpPr>
          <p:spPr>
            <a:xfrm>
              <a:off x="9330255" y="8719454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5351"/>
                  </a:moveTo>
                  <a:lnTo>
                    <a:pt x="37695" y="5351"/>
                  </a:lnTo>
                  <a:lnTo>
                    <a:pt x="2094" y="0"/>
                  </a:lnTo>
                  <a:lnTo>
                    <a:pt x="0" y="5351"/>
                  </a:lnTo>
                  <a:close/>
                </a:path>
                <a:path w="38100" h="5715">
                  <a:moveTo>
                    <a:pt x="2094" y="0"/>
                  </a:moveTo>
                  <a:lnTo>
                    <a:pt x="37695" y="5351"/>
                  </a:lnTo>
                  <a:lnTo>
                    <a:pt x="37695" y="0"/>
                  </a:lnTo>
                  <a:lnTo>
                    <a:pt x="2094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4" name="object 1514" descr=""/>
            <p:cNvSpPr/>
            <p:nvPr/>
          </p:nvSpPr>
          <p:spPr>
            <a:xfrm>
              <a:off x="9330255" y="8719454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37695" y="0"/>
                  </a:moveTo>
                  <a:lnTo>
                    <a:pt x="2094" y="0"/>
                  </a:lnTo>
                  <a:lnTo>
                    <a:pt x="37695" y="5351"/>
                  </a:lnTo>
                  <a:lnTo>
                    <a:pt x="37695" y="0"/>
                  </a:lnTo>
                  <a:close/>
                </a:path>
                <a:path w="38100" h="5715">
                  <a:moveTo>
                    <a:pt x="2094" y="0"/>
                  </a:moveTo>
                  <a:lnTo>
                    <a:pt x="37695" y="5351"/>
                  </a:lnTo>
                  <a:lnTo>
                    <a:pt x="0" y="5351"/>
                  </a:lnTo>
                  <a:lnTo>
                    <a:pt x="209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5" name="object 1515" descr=""/>
            <p:cNvSpPr/>
            <p:nvPr/>
          </p:nvSpPr>
          <p:spPr>
            <a:xfrm>
              <a:off x="9329092" y="872480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5351"/>
                  </a:moveTo>
                  <a:lnTo>
                    <a:pt x="38858" y="5351"/>
                  </a:lnTo>
                  <a:lnTo>
                    <a:pt x="1163" y="0"/>
                  </a:lnTo>
                  <a:lnTo>
                    <a:pt x="0" y="5351"/>
                  </a:lnTo>
                  <a:close/>
                </a:path>
                <a:path w="39370" h="5715">
                  <a:moveTo>
                    <a:pt x="1163" y="0"/>
                  </a:moveTo>
                  <a:lnTo>
                    <a:pt x="38858" y="5351"/>
                  </a:lnTo>
                  <a:lnTo>
                    <a:pt x="38858" y="0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6" name="object 1516" descr=""/>
            <p:cNvSpPr/>
            <p:nvPr/>
          </p:nvSpPr>
          <p:spPr>
            <a:xfrm>
              <a:off x="9329092" y="872480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8858" y="0"/>
                  </a:moveTo>
                  <a:lnTo>
                    <a:pt x="1163" y="0"/>
                  </a:lnTo>
                  <a:lnTo>
                    <a:pt x="38858" y="5351"/>
                  </a:lnTo>
                  <a:lnTo>
                    <a:pt x="38858" y="0"/>
                  </a:lnTo>
                  <a:close/>
                </a:path>
                <a:path w="39370" h="5715">
                  <a:moveTo>
                    <a:pt x="1163" y="0"/>
                  </a:moveTo>
                  <a:lnTo>
                    <a:pt x="38858" y="5351"/>
                  </a:lnTo>
                  <a:lnTo>
                    <a:pt x="0" y="5351"/>
                  </a:lnTo>
                  <a:lnTo>
                    <a:pt x="116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7" name="object 1517" descr=""/>
            <p:cNvSpPr/>
            <p:nvPr/>
          </p:nvSpPr>
          <p:spPr>
            <a:xfrm>
              <a:off x="9328626" y="873015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5584"/>
                  </a:moveTo>
                  <a:lnTo>
                    <a:pt x="39323" y="5584"/>
                  </a:lnTo>
                  <a:lnTo>
                    <a:pt x="465" y="0"/>
                  </a:lnTo>
                  <a:lnTo>
                    <a:pt x="0" y="5584"/>
                  </a:lnTo>
                  <a:close/>
                </a:path>
                <a:path w="39370" h="5715">
                  <a:moveTo>
                    <a:pt x="465" y="0"/>
                  </a:moveTo>
                  <a:lnTo>
                    <a:pt x="39323" y="5584"/>
                  </a:lnTo>
                  <a:lnTo>
                    <a:pt x="39323" y="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8" name="object 1518" descr=""/>
            <p:cNvSpPr/>
            <p:nvPr/>
          </p:nvSpPr>
          <p:spPr>
            <a:xfrm>
              <a:off x="9328627" y="873015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9323" y="0"/>
                  </a:moveTo>
                  <a:lnTo>
                    <a:pt x="465" y="0"/>
                  </a:lnTo>
                  <a:lnTo>
                    <a:pt x="39323" y="5584"/>
                  </a:lnTo>
                  <a:lnTo>
                    <a:pt x="39323" y="0"/>
                  </a:lnTo>
                  <a:close/>
                </a:path>
                <a:path w="39370" h="5715">
                  <a:moveTo>
                    <a:pt x="465" y="0"/>
                  </a:moveTo>
                  <a:lnTo>
                    <a:pt x="39323" y="5584"/>
                  </a:lnTo>
                  <a:lnTo>
                    <a:pt x="0" y="5584"/>
                  </a:lnTo>
                  <a:lnTo>
                    <a:pt x="46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9" name="object 1519" descr=""/>
            <p:cNvSpPr/>
            <p:nvPr/>
          </p:nvSpPr>
          <p:spPr>
            <a:xfrm>
              <a:off x="9367951" y="873574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8858" y="5584"/>
                  </a:lnTo>
                  <a:lnTo>
                    <a:pt x="39323" y="0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0" name="object 1520" descr=""/>
            <p:cNvSpPr/>
            <p:nvPr/>
          </p:nvSpPr>
          <p:spPr>
            <a:xfrm>
              <a:off x="9367951" y="873574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9323" y="0"/>
                  </a:moveTo>
                  <a:lnTo>
                    <a:pt x="0" y="0"/>
                  </a:lnTo>
                  <a:lnTo>
                    <a:pt x="38858" y="5584"/>
                  </a:lnTo>
                  <a:lnTo>
                    <a:pt x="39323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1" name="object 1521" descr=""/>
            <p:cNvSpPr/>
            <p:nvPr/>
          </p:nvSpPr>
          <p:spPr>
            <a:xfrm>
              <a:off x="9367951" y="874132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7695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0" y="5584"/>
                  </a:lnTo>
                  <a:lnTo>
                    <a:pt x="37695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2" name="object 1522" descr=""/>
            <p:cNvSpPr/>
            <p:nvPr/>
          </p:nvSpPr>
          <p:spPr>
            <a:xfrm>
              <a:off x="9367951" y="874132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8858" y="0"/>
                  </a:moveTo>
                  <a:lnTo>
                    <a:pt x="0" y="0"/>
                  </a:lnTo>
                  <a:lnTo>
                    <a:pt x="37695" y="5584"/>
                  </a:lnTo>
                  <a:lnTo>
                    <a:pt x="38858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37695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3" name="object 1523" descr=""/>
            <p:cNvSpPr/>
            <p:nvPr/>
          </p:nvSpPr>
          <p:spPr>
            <a:xfrm>
              <a:off x="9367951" y="8746911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5833" y="5119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0" y="5119"/>
                  </a:lnTo>
                  <a:lnTo>
                    <a:pt x="35833" y="5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4" name="object 1524" descr=""/>
            <p:cNvSpPr/>
            <p:nvPr/>
          </p:nvSpPr>
          <p:spPr>
            <a:xfrm>
              <a:off x="9367951" y="8746911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37695" y="0"/>
                  </a:moveTo>
                  <a:lnTo>
                    <a:pt x="0" y="0"/>
                  </a:lnTo>
                  <a:lnTo>
                    <a:pt x="35833" y="5119"/>
                  </a:lnTo>
                  <a:lnTo>
                    <a:pt x="37695" y="0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35833" y="5119"/>
                  </a:lnTo>
                  <a:lnTo>
                    <a:pt x="0" y="51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5" name="object 1525" descr=""/>
            <p:cNvSpPr/>
            <p:nvPr/>
          </p:nvSpPr>
          <p:spPr>
            <a:xfrm>
              <a:off x="9367951" y="8752030"/>
              <a:ext cx="36195" cy="5715"/>
            </a:xfrm>
            <a:custGeom>
              <a:avLst/>
              <a:gdLst/>
              <a:ahLst/>
              <a:cxnLst/>
              <a:rect l="l" t="t" r="r" b="b"/>
              <a:pathLst>
                <a:path w="36195" h="5715">
                  <a:moveTo>
                    <a:pt x="0" y="0"/>
                  </a:moveTo>
                  <a:lnTo>
                    <a:pt x="33041" y="5119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  <a:path w="36195" h="5715">
                  <a:moveTo>
                    <a:pt x="0" y="0"/>
                  </a:moveTo>
                  <a:lnTo>
                    <a:pt x="0" y="5119"/>
                  </a:lnTo>
                  <a:lnTo>
                    <a:pt x="33041" y="5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6" name="object 1526" descr=""/>
            <p:cNvSpPr/>
            <p:nvPr/>
          </p:nvSpPr>
          <p:spPr>
            <a:xfrm>
              <a:off x="9367951" y="8752030"/>
              <a:ext cx="36195" cy="5715"/>
            </a:xfrm>
            <a:custGeom>
              <a:avLst/>
              <a:gdLst/>
              <a:ahLst/>
              <a:cxnLst/>
              <a:rect l="l" t="t" r="r" b="b"/>
              <a:pathLst>
                <a:path w="36195" h="5715">
                  <a:moveTo>
                    <a:pt x="35833" y="0"/>
                  </a:moveTo>
                  <a:lnTo>
                    <a:pt x="0" y="0"/>
                  </a:lnTo>
                  <a:lnTo>
                    <a:pt x="33041" y="5119"/>
                  </a:lnTo>
                  <a:lnTo>
                    <a:pt x="35833" y="0"/>
                  </a:lnTo>
                  <a:close/>
                </a:path>
                <a:path w="36195" h="5715">
                  <a:moveTo>
                    <a:pt x="0" y="0"/>
                  </a:moveTo>
                  <a:lnTo>
                    <a:pt x="33041" y="5119"/>
                  </a:lnTo>
                  <a:lnTo>
                    <a:pt x="0" y="51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7" name="object 1527" descr=""/>
            <p:cNvSpPr/>
            <p:nvPr/>
          </p:nvSpPr>
          <p:spPr>
            <a:xfrm>
              <a:off x="9367951" y="8757149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0" y="0"/>
                  </a:moveTo>
                  <a:lnTo>
                    <a:pt x="29783" y="4421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  <a:path w="33654" h="4445">
                  <a:moveTo>
                    <a:pt x="0" y="0"/>
                  </a:moveTo>
                  <a:lnTo>
                    <a:pt x="0" y="4421"/>
                  </a:lnTo>
                  <a:lnTo>
                    <a:pt x="29783" y="4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8" name="object 1528" descr=""/>
            <p:cNvSpPr/>
            <p:nvPr/>
          </p:nvSpPr>
          <p:spPr>
            <a:xfrm>
              <a:off x="9367951" y="8757149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33041" y="0"/>
                  </a:moveTo>
                  <a:lnTo>
                    <a:pt x="0" y="0"/>
                  </a:lnTo>
                  <a:lnTo>
                    <a:pt x="29783" y="4421"/>
                  </a:lnTo>
                  <a:lnTo>
                    <a:pt x="33041" y="0"/>
                  </a:lnTo>
                  <a:close/>
                </a:path>
                <a:path w="33654" h="4445">
                  <a:moveTo>
                    <a:pt x="0" y="0"/>
                  </a:moveTo>
                  <a:lnTo>
                    <a:pt x="29783" y="4421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9" name="object 1529" descr=""/>
            <p:cNvSpPr/>
            <p:nvPr/>
          </p:nvSpPr>
          <p:spPr>
            <a:xfrm>
              <a:off x="9367951" y="8761570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0"/>
                  </a:moveTo>
                  <a:lnTo>
                    <a:pt x="25828" y="3955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  <a:path w="29845" h="4445">
                  <a:moveTo>
                    <a:pt x="0" y="0"/>
                  </a:moveTo>
                  <a:lnTo>
                    <a:pt x="0" y="3955"/>
                  </a:lnTo>
                  <a:lnTo>
                    <a:pt x="25828" y="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0" name="object 1530" descr=""/>
            <p:cNvSpPr/>
            <p:nvPr/>
          </p:nvSpPr>
          <p:spPr>
            <a:xfrm>
              <a:off x="9367951" y="8761570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29783" y="0"/>
                  </a:moveTo>
                  <a:lnTo>
                    <a:pt x="0" y="0"/>
                  </a:lnTo>
                  <a:lnTo>
                    <a:pt x="25828" y="3955"/>
                  </a:lnTo>
                  <a:lnTo>
                    <a:pt x="29783" y="0"/>
                  </a:lnTo>
                  <a:close/>
                </a:path>
                <a:path w="29845" h="4445">
                  <a:moveTo>
                    <a:pt x="0" y="0"/>
                  </a:moveTo>
                  <a:lnTo>
                    <a:pt x="25828" y="3955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1" name="object 1531" descr=""/>
            <p:cNvSpPr/>
            <p:nvPr/>
          </p:nvSpPr>
          <p:spPr>
            <a:xfrm>
              <a:off x="9367951" y="8765526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0"/>
                  </a:moveTo>
                  <a:lnTo>
                    <a:pt x="21174" y="3257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0" y="3257"/>
                  </a:lnTo>
                  <a:lnTo>
                    <a:pt x="21174" y="3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2" name="object 1532" descr=""/>
            <p:cNvSpPr/>
            <p:nvPr/>
          </p:nvSpPr>
          <p:spPr>
            <a:xfrm>
              <a:off x="9367951" y="8765526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25828" y="0"/>
                  </a:moveTo>
                  <a:lnTo>
                    <a:pt x="0" y="0"/>
                  </a:lnTo>
                  <a:lnTo>
                    <a:pt x="21174" y="3257"/>
                  </a:lnTo>
                  <a:lnTo>
                    <a:pt x="25828" y="0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21174" y="3257"/>
                  </a:lnTo>
                  <a:lnTo>
                    <a:pt x="0" y="325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3" name="object 1533" descr=""/>
            <p:cNvSpPr/>
            <p:nvPr/>
          </p:nvSpPr>
          <p:spPr>
            <a:xfrm>
              <a:off x="9367951" y="8768783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2792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792"/>
                  </a:lnTo>
                  <a:lnTo>
                    <a:pt x="16288" y="2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4" name="object 1534" descr=""/>
            <p:cNvSpPr/>
            <p:nvPr/>
          </p:nvSpPr>
          <p:spPr>
            <a:xfrm>
              <a:off x="9367951" y="8768783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174" y="0"/>
                  </a:moveTo>
                  <a:lnTo>
                    <a:pt x="0" y="0"/>
                  </a:lnTo>
                  <a:lnTo>
                    <a:pt x="16288" y="2792"/>
                  </a:lnTo>
                  <a:lnTo>
                    <a:pt x="21174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16288" y="2792"/>
                  </a:lnTo>
                  <a:lnTo>
                    <a:pt x="0" y="279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5" name="object 1535" descr=""/>
            <p:cNvSpPr/>
            <p:nvPr/>
          </p:nvSpPr>
          <p:spPr>
            <a:xfrm>
              <a:off x="9367951" y="8771575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0"/>
                  </a:moveTo>
                  <a:lnTo>
                    <a:pt x="11168" y="1861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  <a:path w="16509" h="1904">
                  <a:moveTo>
                    <a:pt x="0" y="0"/>
                  </a:moveTo>
                  <a:lnTo>
                    <a:pt x="0" y="1861"/>
                  </a:lnTo>
                  <a:lnTo>
                    <a:pt x="11168" y="1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6" name="object 1536" descr=""/>
            <p:cNvSpPr/>
            <p:nvPr/>
          </p:nvSpPr>
          <p:spPr>
            <a:xfrm>
              <a:off x="9367951" y="8771576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16288" y="0"/>
                  </a:moveTo>
                  <a:lnTo>
                    <a:pt x="0" y="0"/>
                  </a:lnTo>
                  <a:lnTo>
                    <a:pt x="11168" y="1861"/>
                  </a:lnTo>
                  <a:lnTo>
                    <a:pt x="16288" y="0"/>
                  </a:lnTo>
                  <a:close/>
                </a:path>
                <a:path w="16509" h="1904">
                  <a:moveTo>
                    <a:pt x="0" y="0"/>
                  </a:moveTo>
                  <a:lnTo>
                    <a:pt x="11168" y="1861"/>
                  </a:lnTo>
                  <a:lnTo>
                    <a:pt x="0" y="186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7" name="object 1537" descr=""/>
            <p:cNvSpPr/>
            <p:nvPr/>
          </p:nvSpPr>
          <p:spPr>
            <a:xfrm>
              <a:off x="9367951" y="8773437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1163"/>
                  </a:moveTo>
                  <a:lnTo>
                    <a:pt x="0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4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8" name="object 1538" descr=""/>
            <p:cNvSpPr/>
            <p:nvPr/>
          </p:nvSpPr>
          <p:spPr>
            <a:xfrm>
              <a:off x="9367951" y="8773437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  <a:path w="5715" h="1904">
                  <a:moveTo>
                    <a:pt x="0" y="1163"/>
                  </a:moveTo>
                  <a:lnTo>
                    <a:pt x="5584" y="1163"/>
                  </a:lnTo>
                  <a:lnTo>
                    <a:pt x="0" y="1628"/>
                  </a:lnTo>
                  <a:lnTo>
                    <a:pt x="0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9" name="object 1539" descr=""/>
            <p:cNvSpPr/>
            <p:nvPr/>
          </p:nvSpPr>
          <p:spPr>
            <a:xfrm>
              <a:off x="9367951" y="8773437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0"/>
                  </a:moveTo>
                  <a:lnTo>
                    <a:pt x="5584" y="1163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0" name="object 1540" descr=""/>
            <p:cNvSpPr/>
            <p:nvPr/>
          </p:nvSpPr>
          <p:spPr>
            <a:xfrm>
              <a:off x="9367951" y="8773437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0"/>
                  </a:moveTo>
                  <a:lnTo>
                    <a:pt x="11168" y="0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1" name="object 1541" descr=""/>
            <p:cNvSpPr/>
            <p:nvPr/>
          </p:nvSpPr>
          <p:spPr>
            <a:xfrm>
              <a:off x="9328627" y="8696418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78415" y="39215"/>
                  </a:moveTo>
                  <a:lnTo>
                    <a:pt x="75337" y="23953"/>
                  </a:lnTo>
                  <a:lnTo>
                    <a:pt x="66936" y="11488"/>
                  </a:lnTo>
                  <a:lnTo>
                    <a:pt x="54475" y="3084"/>
                  </a:lnTo>
                  <a:lnTo>
                    <a:pt x="39215" y="0"/>
                  </a:lnTo>
                  <a:lnTo>
                    <a:pt x="23953" y="3078"/>
                  </a:lnTo>
                  <a:lnTo>
                    <a:pt x="11488" y="11478"/>
                  </a:lnTo>
                  <a:lnTo>
                    <a:pt x="3084" y="23939"/>
                  </a:lnTo>
                  <a:lnTo>
                    <a:pt x="0" y="39200"/>
                  </a:lnTo>
                  <a:lnTo>
                    <a:pt x="3078" y="54462"/>
                  </a:lnTo>
                  <a:lnTo>
                    <a:pt x="11478" y="66926"/>
                  </a:lnTo>
                  <a:lnTo>
                    <a:pt x="23939" y="75331"/>
                  </a:lnTo>
                  <a:lnTo>
                    <a:pt x="39200" y="78415"/>
                  </a:lnTo>
                  <a:lnTo>
                    <a:pt x="54462" y="75337"/>
                  </a:lnTo>
                  <a:lnTo>
                    <a:pt x="66926" y="66936"/>
                  </a:lnTo>
                  <a:lnTo>
                    <a:pt x="75331" y="54475"/>
                  </a:lnTo>
                  <a:lnTo>
                    <a:pt x="78415" y="39215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2" name="object 1542" descr=""/>
            <p:cNvSpPr/>
            <p:nvPr/>
          </p:nvSpPr>
          <p:spPr>
            <a:xfrm>
              <a:off x="9328627" y="8696651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323" y="78415"/>
                  </a:moveTo>
                  <a:lnTo>
                    <a:pt x="39323" y="0"/>
                  </a:lnTo>
                </a:path>
                <a:path w="78740" h="78740">
                  <a:moveTo>
                    <a:pt x="78647" y="39091"/>
                  </a:moveTo>
                  <a:lnTo>
                    <a:pt x="0" y="390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43" name="object 1543" descr=""/>
          <p:cNvSpPr txBox="1"/>
          <p:nvPr/>
        </p:nvSpPr>
        <p:spPr>
          <a:xfrm>
            <a:off x="9056233" y="8679963"/>
            <a:ext cx="264160" cy="370205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dirty="0" sz="550" spc="-10">
                <a:latin typeface="Arial"/>
                <a:cs typeface="Arial"/>
              </a:rPr>
              <a:t>B.O.D.</a:t>
            </a:r>
            <a:endParaRPr sz="550">
              <a:latin typeface="Arial"/>
              <a:cs typeface="Arial"/>
            </a:endParaRPr>
          </a:p>
          <a:p>
            <a:pPr marL="121285" marR="5080" indent="-19050">
              <a:lnSpc>
                <a:spcPct val="104400"/>
              </a:lnSpc>
              <a:spcBef>
                <a:spcPts val="320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sp>
        <p:nvSpPr>
          <p:cNvPr id="1544" name="object 1544" descr=""/>
          <p:cNvSpPr/>
          <p:nvPr/>
        </p:nvSpPr>
        <p:spPr>
          <a:xfrm>
            <a:off x="8849525" y="8666169"/>
            <a:ext cx="594995" cy="139700"/>
          </a:xfrm>
          <a:custGeom>
            <a:avLst/>
            <a:gdLst/>
            <a:ahLst/>
            <a:cxnLst/>
            <a:rect l="l" t="t" r="r" b="b"/>
            <a:pathLst>
              <a:path w="594995" h="139700">
                <a:moveTo>
                  <a:pt x="518425" y="139379"/>
                </a:moveTo>
                <a:lnTo>
                  <a:pt x="518425" y="0"/>
                </a:lnTo>
              </a:path>
              <a:path w="594995" h="139700">
                <a:moveTo>
                  <a:pt x="594746" y="69573"/>
                </a:moveTo>
                <a:lnTo>
                  <a:pt x="0" y="695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5" name="object 1545" descr=""/>
          <p:cNvSpPr txBox="1"/>
          <p:nvPr/>
        </p:nvSpPr>
        <p:spPr>
          <a:xfrm>
            <a:off x="8909889" y="8410938"/>
            <a:ext cx="399415" cy="335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58115">
              <a:lnSpc>
                <a:spcPct val="104700"/>
              </a:lnSpc>
              <a:spcBef>
                <a:spcPts val="95"/>
              </a:spcBef>
            </a:pPr>
            <a:r>
              <a:rPr dirty="0" sz="550">
                <a:latin typeface="Arial"/>
                <a:cs typeface="Arial"/>
              </a:rPr>
              <a:t>+12-</a:t>
            </a:r>
            <a:r>
              <a:rPr dirty="0" sz="550" spc="-25">
                <a:latin typeface="Arial"/>
                <a:cs typeface="Arial"/>
              </a:rPr>
              <a:t>1"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T.O.RIDGE</a:t>
            </a:r>
            <a:endParaRPr sz="550">
              <a:latin typeface="Arial"/>
              <a:cs typeface="Arial"/>
            </a:endParaRPr>
          </a:p>
          <a:p>
            <a:pPr marL="160020">
              <a:lnSpc>
                <a:spcPct val="100000"/>
              </a:lnSpc>
              <a:spcBef>
                <a:spcPts val="395"/>
              </a:spcBef>
            </a:pPr>
            <a:r>
              <a:rPr dirty="0" sz="550">
                <a:latin typeface="Arial"/>
                <a:cs typeface="Arial"/>
              </a:rPr>
              <a:t>+10-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546" name="object 1546" descr=""/>
          <p:cNvGrpSpPr/>
          <p:nvPr/>
        </p:nvGrpSpPr>
        <p:grpSpPr>
          <a:xfrm>
            <a:off x="2714347" y="8292812"/>
            <a:ext cx="6729730" cy="640080"/>
            <a:chOff x="2714347" y="8292812"/>
            <a:chExt cx="6729730" cy="640080"/>
          </a:xfrm>
        </p:grpSpPr>
        <p:sp>
          <p:nvSpPr>
            <p:cNvPr id="1547" name="object 1547" descr=""/>
            <p:cNvSpPr/>
            <p:nvPr/>
          </p:nvSpPr>
          <p:spPr>
            <a:xfrm>
              <a:off x="9368415" y="8481882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8" name="object 1548" descr=""/>
            <p:cNvSpPr/>
            <p:nvPr/>
          </p:nvSpPr>
          <p:spPr>
            <a:xfrm>
              <a:off x="9368415" y="8481882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9" name="object 1549" descr=""/>
            <p:cNvSpPr/>
            <p:nvPr/>
          </p:nvSpPr>
          <p:spPr>
            <a:xfrm>
              <a:off x="9368415" y="8482347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1163"/>
                  </a:moveTo>
                  <a:lnTo>
                    <a:pt x="10936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  <a:path w="11429" h="1270">
                  <a:moveTo>
                    <a:pt x="0" y="0"/>
                  </a:moveTo>
                  <a:lnTo>
                    <a:pt x="0" y="1163"/>
                  </a:lnTo>
                  <a:lnTo>
                    <a:pt x="5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0" name="object 1550" descr=""/>
            <p:cNvSpPr/>
            <p:nvPr/>
          </p:nvSpPr>
          <p:spPr>
            <a:xfrm>
              <a:off x="9368415" y="8482347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0"/>
                  </a:moveTo>
                  <a:lnTo>
                    <a:pt x="5584" y="0"/>
                  </a:lnTo>
                  <a:lnTo>
                    <a:pt x="0" y="1163"/>
                  </a:lnTo>
                  <a:lnTo>
                    <a:pt x="0" y="0"/>
                  </a:lnTo>
                  <a:close/>
                </a:path>
                <a:path w="11429" h="1270">
                  <a:moveTo>
                    <a:pt x="5584" y="0"/>
                  </a:moveTo>
                  <a:lnTo>
                    <a:pt x="0" y="1163"/>
                  </a:lnTo>
                  <a:lnTo>
                    <a:pt x="10936" y="1163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1" name="object 1551" descr=""/>
            <p:cNvSpPr/>
            <p:nvPr/>
          </p:nvSpPr>
          <p:spPr>
            <a:xfrm>
              <a:off x="9368415" y="8483510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1861"/>
                  </a:moveTo>
                  <a:lnTo>
                    <a:pt x="16288" y="1861"/>
                  </a:lnTo>
                  <a:lnTo>
                    <a:pt x="10936" y="0"/>
                  </a:lnTo>
                  <a:lnTo>
                    <a:pt x="0" y="1861"/>
                  </a:lnTo>
                  <a:close/>
                </a:path>
                <a:path w="16509" h="1904">
                  <a:moveTo>
                    <a:pt x="0" y="0"/>
                  </a:moveTo>
                  <a:lnTo>
                    <a:pt x="0" y="1861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2" name="object 1552" descr=""/>
            <p:cNvSpPr/>
            <p:nvPr/>
          </p:nvSpPr>
          <p:spPr>
            <a:xfrm>
              <a:off x="9368415" y="8483510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0"/>
                  </a:moveTo>
                  <a:lnTo>
                    <a:pt x="10936" y="0"/>
                  </a:lnTo>
                  <a:lnTo>
                    <a:pt x="0" y="1861"/>
                  </a:lnTo>
                  <a:lnTo>
                    <a:pt x="0" y="0"/>
                  </a:lnTo>
                  <a:close/>
                </a:path>
                <a:path w="16509" h="1904">
                  <a:moveTo>
                    <a:pt x="10936" y="0"/>
                  </a:moveTo>
                  <a:lnTo>
                    <a:pt x="0" y="1861"/>
                  </a:lnTo>
                  <a:lnTo>
                    <a:pt x="16288" y="1861"/>
                  </a:lnTo>
                  <a:lnTo>
                    <a:pt x="1093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3" name="object 1553" descr=""/>
            <p:cNvSpPr/>
            <p:nvPr/>
          </p:nvSpPr>
          <p:spPr>
            <a:xfrm>
              <a:off x="9368415" y="8485372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792"/>
                  </a:moveTo>
                  <a:lnTo>
                    <a:pt x="21174" y="2792"/>
                  </a:lnTo>
                  <a:lnTo>
                    <a:pt x="16288" y="0"/>
                  </a:lnTo>
                  <a:lnTo>
                    <a:pt x="0" y="2792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792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4" name="object 1554" descr=""/>
            <p:cNvSpPr/>
            <p:nvPr/>
          </p:nvSpPr>
          <p:spPr>
            <a:xfrm>
              <a:off x="9368415" y="8485372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0"/>
                  </a:lnTo>
                  <a:lnTo>
                    <a:pt x="0" y="2792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16288" y="0"/>
                  </a:moveTo>
                  <a:lnTo>
                    <a:pt x="0" y="2792"/>
                  </a:lnTo>
                  <a:lnTo>
                    <a:pt x="21174" y="2792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5" name="object 1555" descr=""/>
            <p:cNvSpPr/>
            <p:nvPr/>
          </p:nvSpPr>
          <p:spPr>
            <a:xfrm>
              <a:off x="9368415" y="8488164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3257"/>
                  </a:moveTo>
                  <a:lnTo>
                    <a:pt x="25595" y="3257"/>
                  </a:lnTo>
                  <a:lnTo>
                    <a:pt x="21174" y="0"/>
                  </a:lnTo>
                  <a:lnTo>
                    <a:pt x="0" y="3257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0" y="3257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6" name="object 1556" descr=""/>
            <p:cNvSpPr/>
            <p:nvPr/>
          </p:nvSpPr>
          <p:spPr>
            <a:xfrm>
              <a:off x="9368415" y="8488164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0"/>
                  </a:moveTo>
                  <a:lnTo>
                    <a:pt x="21174" y="0"/>
                  </a:lnTo>
                  <a:lnTo>
                    <a:pt x="0" y="3257"/>
                  </a:lnTo>
                  <a:lnTo>
                    <a:pt x="0" y="0"/>
                  </a:lnTo>
                  <a:close/>
                </a:path>
                <a:path w="26034" h="3809">
                  <a:moveTo>
                    <a:pt x="21174" y="0"/>
                  </a:moveTo>
                  <a:lnTo>
                    <a:pt x="0" y="3257"/>
                  </a:lnTo>
                  <a:lnTo>
                    <a:pt x="25595" y="3257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7" name="object 1557" descr=""/>
            <p:cNvSpPr/>
            <p:nvPr/>
          </p:nvSpPr>
          <p:spPr>
            <a:xfrm>
              <a:off x="9368415" y="8491422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3955"/>
                  </a:moveTo>
                  <a:lnTo>
                    <a:pt x="29551" y="3955"/>
                  </a:lnTo>
                  <a:lnTo>
                    <a:pt x="25595" y="0"/>
                  </a:lnTo>
                  <a:lnTo>
                    <a:pt x="0" y="3955"/>
                  </a:lnTo>
                  <a:close/>
                </a:path>
                <a:path w="29845" h="4445">
                  <a:moveTo>
                    <a:pt x="0" y="0"/>
                  </a:moveTo>
                  <a:lnTo>
                    <a:pt x="0" y="3955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8" name="object 1558" descr=""/>
            <p:cNvSpPr/>
            <p:nvPr/>
          </p:nvSpPr>
          <p:spPr>
            <a:xfrm>
              <a:off x="9368415" y="8491422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0"/>
                  </a:moveTo>
                  <a:lnTo>
                    <a:pt x="25595" y="0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  <a:path w="29845" h="4445">
                  <a:moveTo>
                    <a:pt x="25595" y="0"/>
                  </a:moveTo>
                  <a:lnTo>
                    <a:pt x="0" y="3955"/>
                  </a:lnTo>
                  <a:lnTo>
                    <a:pt x="29551" y="3955"/>
                  </a:lnTo>
                  <a:lnTo>
                    <a:pt x="255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9" name="object 1559" descr=""/>
            <p:cNvSpPr/>
            <p:nvPr/>
          </p:nvSpPr>
          <p:spPr>
            <a:xfrm>
              <a:off x="9368415" y="8495377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0" y="4421"/>
                  </a:moveTo>
                  <a:lnTo>
                    <a:pt x="33041" y="4421"/>
                  </a:lnTo>
                  <a:lnTo>
                    <a:pt x="29551" y="0"/>
                  </a:lnTo>
                  <a:lnTo>
                    <a:pt x="0" y="4421"/>
                  </a:lnTo>
                  <a:close/>
                </a:path>
                <a:path w="33654" h="4445">
                  <a:moveTo>
                    <a:pt x="0" y="0"/>
                  </a:moveTo>
                  <a:lnTo>
                    <a:pt x="0" y="4421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0" name="object 1560" descr=""/>
            <p:cNvSpPr/>
            <p:nvPr/>
          </p:nvSpPr>
          <p:spPr>
            <a:xfrm>
              <a:off x="9368415" y="8495377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0" y="0"/>
                  </a:moveTo>
                  <a:lnTo>
                    <a:pt x="29551" y="0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  <a:path w="33654" h="4445">
                  <a:moveTo>
                    <a:pt x="29551" y="0"/>
                  </a:moveTo>
                  <a:lnTo>
                    <a:pt x="0" y="4421"/>
                  </a:lnTo>
                  <a:lnTo>
                    <a:pt x="33041" y="4421"/>
                  </a:lnTo>
                  <a:lnTo>
                    <a:pt x="295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1" name="object 1561" descr=""/>
            <p:cNvSpPr/>
            <p:nvPr/>
          </p:nvSpPr>
          <p:spPr>
            <a:xfrm>
              <a:off x="9368415" y="8499798"/>
              <a:ext cx="36195" cy="5715"/>
            </a:xfrm>
            <a:custGeom>
              <a:avLst/>
              <a:gdLst/>
              <a:ahLst/>
              <a:cxnLst/>
              <a:rect l="l" t="t" r="r" b="b"/>
              <a:pathLst>
                <a:path w="36195" h="5715">
                  <a:moveTo>
                    <a:pt x="0" y="5119"/>
                  </a:moveTo>
                  <a:lnTo>
                    <a:pt x="35601" y="5119"/>
                  </a:lnTo>
                  <a:lnTo>
                    <a:pt x="33041" y="0"/>
                  </a:lnTo>
                  <a:lnTo>
                    <a:pt x="0" y="5119"/>
                  </a:lnTo>
                  <a:close/>
                </a:path>
                <a:path w="36195" h="5715">
                  <a:moveTo>
                    <a:pt x="0" y="0"/>
                  </a:moveTo>
                  <a:lnTo>
                    <a:pt x="0" y="5119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2" name="object 1562" descr=""/>
            <p:cNvSpPr/>
            <p:nvPr/>
          </p:nvSpPr>
          <p:spPr>
            <a:xfrm>
              <a:off x="9368415" y="8499798"/>
              <a:ext cx="36195" cy="5715"/>
            </a:xfrm>
            <a:custGeom>
              <a:avLst/>
              <a:gdLst/>
              <a:ahLst/>
              <a:cxnLst/>
              <a:rect l="l" t="t" r="r" b="b"/>
              <a:pathLst>
                <a:path w="36195" h="5715">
                  <a:moveTo>
                    <a:pt x="0" y="0"/>
                  </a:moveTo>
                  <a:lnTo>
                    <a:pt x="33041" y="0"/>
                  </a:lnTo>
                  <a:lnTo>
                    <a:pt x="0" y="5119"/>
                  </a:lnTo>
                  <a:lnTo>
                    <a:pt x="0" y="0"/>
                  </a:lnTo>
                  <a:close/>
                </a:path>
                <a:path w="36195" h="5715">
                  <a:moveTo>
                    <a:pt x="33041" y="0"/>
                  </a:moveTo>
                  <a:lnTo>
                    <a:pt x="0" y="5119"/>
                  </a:lnTo>
                  <a:lnTo>
                    <a:pt x="35601" y="5119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3" name="object 1563" descr=""/>
            <p:cNvSpPr/>
            <p:nvPr/>
          </p:nvSpPr>
          <p:spPr>
            <a:xfrm>
              <a:off x="9368415" y="8504917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5119"/>
                  </a:moveTo>
                  <a:lnTo>
                    <a:pt x="37695" y="5119"/>
                  </a:lnTo>
                  <a:lnTo>
                    <a:pt x="35601" y="0"/>
                  </a:lnTo>
                  <a:lnTo>
                    <a:pt x="0" y="5119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0" y="5119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4" name="object 1564" descr=""/>
            <p:cNvSpPr/>
            <p:nvPr/>
          </p:nvSpPr>
          <p:spPr>
            <a:xfrm>
              <a:off x="9368415" y="8504918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5601" y="0"/>
                  </a:lnTo>
                  <a:lnTo>
                    <a:pt x="0" y="5119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35601" y="0"/>
                  </a:moveTo>
                  <a:lnTo>
                    <a:pt x="0" y="5119"/>
                  </a:lnTo>
                  <a:lnTo>
                    <a:pt x="37695" y="5119"/>
                  </a:lnTo>
                  <a:lnTo>
                    <a:pt x="3560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5" name="object 1565" descr=""/>
            <p:cNvSpPr/>
            <p:nvPr/>
          </p:nvSpPr>
          <p:spPr>
            <a:xfrm>
              <a:off x="9368415" y="851003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5584"/>
                  </a:moveTo>
                  <a:lnTo>
                    <a:pt x="38858" y="5584"/>
                  </a:lnTo>
                  <a:lnTo>
                    <a:pt x="37695" y="0"/>
                  </a:lnTo>
                  <a:lnTo>
                    <a:pt x="0" y="5584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0" y="5584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6" name="object 1566" descr=""/>
            <p:cNvSpPr/>
            <p:nvPr/>
          </p:nvSpPr>
          <p:spPr>
            <a:xfrm>
              <a:off x="9368415" y="851003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7695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37695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7" name="object 1567" descr=""/>
            <p:cNvSpPr/>
            <p:nvPr/>
          </p:nvSpPr>
          <p:spPr>
            <a:xfrm>
              <a:off x="9368415" y="851562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5584"/>
                  </a:moveTo>
                  <a:lnTo>
                    <a:pt x="39323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8" name="object 1568" descr=""/>
            <p:cNvSpPr/>
            <p:nvPr/>
          </p:nvSpPr>
          <p:spPr>
            <a:xfrm>
              <a:off x="9368415" y="851562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8858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38858" y="0"/>
                  </a:moveTo>
                  <a:lnTo>
                    <a:pt x="0" y="5584"/>
                  </a:lnTo>
                  <a:lnTo>
                    <a:pt x="39323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9" name="object 1569" descr=""/>
            <p:cNvSpPr/>
            <p:nvPr/>
          </p:nvSpPr>
          <p:spPr>
            <a:xfrm>
              <a:off x="9329091" y="852120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465" y="5584"/>
                  </a:moveTo>
                  <a:lnTo>
                    <a:pt x="39323" y="5584"/>
                  </a:lnTo>
                  <a:lnTo>
                    <a:pt x="39323" y="0"/>
                  </a:lnTo>
                  <a:lnTo>
                    <a:pt x="465" y="5584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465" y="5584"/>
                  </a:lnTo>
                  <a:lnTo>
                    <a:pt x="393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0" name="object 1570" descr=""/>
            <p:cNvSpPr/>
            <p:nvPr/>
          </p:nvSpPr>
          <p:spPr>
            <a:xfrm>
              <a:off x="9329091" y="852120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9323" y="0"/>
                  </a:lnTo>
                  <a:lnTo>
                    <a:pt x="465" y="5584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39323" y="0"/>
                  </a:moveTo>
                  <a:lnTo>
                    <a:pt x="465" y="5584"/>
                  </a:lnTo>
                  <a:lnTo>
                    <a:pt x="39323" y="5584"/>
                  </a:lnTo>
                  <a:lnTo>
                    <a:pt x="3932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1" name="object 1571" descr=""/>
            <p:cNvSpPr/>
            <p:nvPr/>
          </p:nvSpPr>
          <p:spPr>
            <a:xfrm>
              <a:off x="9329557" y="852679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1163" y="5351"/>
                  </a:moveTo>
                  <a:lnTo>
                    <a:pt x="38858" y="5351"/>
                  </a:lnTo>
                  <a:lnTo>
                    <a:pt x="38858" y="0"/>
                  </a:lnTo>
                  <a:lnTo>
                    <a:pt x="1163" y="5351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1163" y="5351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2" name="object 1572" descr=""/>
            <p:cNvSpPr/>
            <p:nvPr/>
          </p:nvSpPr>
          <p:spPr>
            <a:xfrm>
              <a:off x="9329557" y="852679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8858" y="0"/>
                  </a:lnTo>
                  <a:lnTo>
                    <a:pt x="1163" y="5351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38858" y="0"/>
                  </a:moveTo>
                  <a:lnTo>
                    <a:pt x="1163" y="5351"/>
                  </a:lnTo>
                  <a:lnTo>
                    <a:pt x="38858" y="5351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3" name="object 1573" descr=""/>
            <p:cNvSpPr/>
            <p:nvPr/>
          </p:nvSpPr>
          <p:spPr>
            <a:xfrm>
              <a:off x="9330720" y="8532142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1861" y="5351"/>
                  </a:moveTo>
                  <a:lnTo>
                    <a:pt x="37695" y="5351"/>
                  </a:lnTo>
                  <a:lnTo>
                    <a:pt x="37695" y="0"/>
                  </a:lnTo>
                  <a:lnTo>
                    <a:pt x="1861" y="5351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1861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4" name="object 1574" descr=""/>
            <p:cNvSpPr/>
            <p:nvPr/>
          </p:nvSpPr>
          <p:spPr>
            <a:xfrm>
              <a:off x="9330721" y="8532142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7695" y="0"/>
                  </a:lnTo>
                  <a:lnTo>
                    <a:pt x="1861" y="5351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37695" y="0"/>
                  </a:moveTo>
                  <a:lnTo>
                    <a:pt x="1861" y="5351"/>
                  </a:lnTo>
                  <a:lnTo>
                    <a:pt x="37695" y="5351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5" name="object 1575" descr=""/>
            <p:cNvSpPr/>
            <p:nvPr/>
          </p:nvSpPr>
          <p:spPr>
            <a:xfrm>
              <a:off x="9332582" y="8537494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2792" y="4886"/>
                  </a:moveTo>
                  <a:lnTo>
                    <a:pt x="35833" y="4886"/>
                  </a:lnTo>
                  <a:lnTo>
                    <a:pt x="35833" y="0"/>
                  </a:lnTo>
                  <a:lnTo>
                    <a:pt x="2792" y="4886"/>
                  </a:lnTo>
                  <a:close/>
                </a:path>
                <a:path w="36195" h="5079">
                  <a:moveTo>
                    <a:pt x="0" y="0"/>
                  </a:moveTo>
                  <a:lnTo>
                    <a:pt x="2792" y="4886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6" name="object 1576" descr=""/>
            <p:cNvSpPr/>
            <p:nvPr/>
          </p:nvSpPr>
          <p:spPr>
            <a:xfrm>
              <a:off x="9332582" y="8537494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0"/>
                  </a:moveTo>
                  <a:lnTo>
                    <a:pt x="35833" y="0"/>
                  </a:lnTo>
                  <a:lnTo>
                    <a:pt x="2792" y="4886"/>
                  </a:lnTo>
                  <a:lnTo>
                    <a:pt x="0" y="0"/>
                  </a:lnTo>
                  <a:close/>
                </a:path>
                <a:path w="36195" h="5079">
                  <a:moveTo>
                    <a:pt x="35833" y="0"/>
                  </a:moveTo>
                  <a:lnTo>
                    <a:pt x="2792" y="4886"/>
                  </a:lnTo>
                  <a:lnTo>
                    <a:pt x="35833" y="4886"/>
                  </a:lnTo>
                  <a:lnTo>
                    <a:pt x="3583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7" name="object 1577" descr=""/>
            <p:cNvSpPr/>
            <p:nvPr/>
          </p:nvSpPr>
          <p:spPr>
            <a:xfrm>
              <a:off x="9335374" y="8542380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3257" y="4421"/>
                  </a:moveTo>
                  <a:lnTo>
                    <a:pt x="33041" y="4421"/>
                  </a:lnTo>
                  <a:lnTo>
                    <a:pt x="33041" y="0"/>
                  </a:lnTo>
                  <a:lnTo>
                    <a:pt x="3257" y="4421"/>
                  </a:lnTo>
                  <a:close/>
                </a:path>
                <a:path w="33654" h="4445">
                  <a:moveTo>
                    <a:pt x="0" y="0"/>
                  </a:moveTo>
                  <a:lnTo>
                    <a:pt x="3257" y="4421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8" name="object 1578" descr=""/>
            <p:cNvSpPr/>
            <p:nvPr/>
          </p:nvSpPr>
          <p:spPr>
            <a:xfrm>
              <a:off x="9335374" y="8542380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0" y="0"/>
                  </a:moveTo>
                  <a:lnTo>
                    <a:pt x="33041" y="0"/>
                  </a:lnTo>
                  <a:lnTo>
                    <a:pt x="3257" y="4421"/>
                  </a:lnTo>
                  <a:lnTo>
                    <a:pt x="0" y="0"/>
                  </a:lnTo>
                  <a:close/>
                </a:path>
                <a:path w="33654" h="4445">
                  <a:moveTo>
                    <a:pt x="33041" y="0"/>
                  </a:moveTo>
                  <a:lnTo>
                    <a:pt x="3257" y="4421"/>
                  </a:lnTo>
                  <a:lnTo>
                    <a:pt x="33041" y="4421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9" name="object 1579" descr=""/>
            <p:cNvSpPr/>
            <p:nvPr/>
          </p:nvSpPr>
          <p:spPr>
            <a:xfrm>
              <a:off x="9338632" y="8546801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3955" y="3955"/>
                  </a:moveTo>
                  <a:lnTo>
                    <a:pt x="29783" y="3955"/>
                  </a:lnTo>
                  <a:lnTo>
                    <a:pt x="29783" y="0"/>
                  </a:lnTo>
                  <a:lnTo>
                    <a:pt x="3955" y="3955"/>
                  </a:lnTo>
                  <a:close/>
                </a:path>
                <a:path w="29845" h="4445">
                  <a:moveTo>
                    <a:pt x="0" y="0"/>
                  </a:moveTo>
                  <a:lnTo>
                    <a:pt x="3955" y="3955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0" name="object 1580" descr=""/>
            <p:cNvSpPr/>
            <p:nvPr/>
          </p:nvSpPr>
          <p:spPr>
            <a:xfrm>
              <a:off x="9338632" y="8546801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0"/>
                  </a:moveTo>
                  <a:lnTo>
                    <a:pt x="29783" y="0"/>
                  </a:lnTo>
                  <a:lnTo>
                    <a:pt x="3955" y="3955"/>
                  </a:lnTo>
                  <a:lnTo>
                    <a:pt x="0" y="0"/>
                  </a:lnTo>
                  <a:close/>
                </a:path>
                <a:path w="29845" h="4445">
                  <a:moveTo>
                    <a:pt x="29783" y="0"/>
                  </a:moveTo>
                  <a:lnTo>
                    <a:pt x="3955" y="3955"/>
                  </a:lnTo>
                  <a:lnTo>
                    <a:pt x="29783" y="3955"/>
                  </a:lnTo>
                  <a:lnTo>
                    <a:pt x="2978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1" name="object 1581" descr=""/>
            <p:cNvSpPr/>
            <p:nvPr/>
          </p:nvSpPr>
          <p:spPr>
            <a:xfrm>
              <a:off x="9342588" y="8550757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4653" y="3490"/>
                  </a:moveTo>
                  <a:lnTo>
                    <a:pt x="25828" y="3490"/>
                  </a:lnTo>
                  <a:lnTo>
                    <a:pt x="25828" y="0"/>
                  </a:lnTo>
                  <a:lnTo>
                    <a:pt x="4653" y="3490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4653" y="3490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2" name="object 1582" descr=""/>
            <p:cNvSpPr/>
            <p:nvPr/>
          </p:nvSpPr>
          <p:spPr>
            <a:xfrm>
              <a:off x="9342588" y="8550757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0"/>
                  </a:moveTo>
                  <a:lnTo>
                    <a:pt x="25828" y="0"/>
                  </a:lnTo>
                  <a:lnTo>
                    <a:pt x="4653" y="3490"/>
                  </a:lnTo>
                  <a:lnTo>
                    <a:pt x="0" y="0"/>
                  </a:lnTo>
                  <a:close/>
                </a:path>
                <a:path w="26034" h="3809">
                  <a:moveTo>
                    <a:pt x="25828" y="0"/>
                  </a:moveTo>
                  <a:lnTo>
                    <a:pt x="4653" y="3490"/>
                  </a:lnTo>
                  <a:lnTo>
                    <a:pt x="25828" y="3490"/>
                  </a:lnTo>
                  <a:lnTo>
                    <a:pt x="2582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3" name="object 1583" descr=""/>
            <p:cNvSpPr/>
            <p:nvPr/>
          </p:nvSpPr>
          <p:spPr>
            <a:xfrm>
              <a:off x="9347241" y="8554247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4886" y="2559"/>
                  </a:moveTo>
                  <a:lnTo>
                    <a:pt x="21174" y="2559"/>
                  </a:lnTo>
                  <a:lnTo>
                    <a:pt x="21174" y="0"/>
                  </a:lnTo>
                  <a:lnTo>
                    <a:pt x="4886" y="2559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4886" y="2559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4" name="object 1584" descr=""/>
            <p:cNvSpPr/>
            <p:nvPr/>
          </p:nvSpPr>
          <p:spPr>
            <a:xfrm>
              <a:off x="9347242" y="8554247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21174" y="0"/>
                  </a:lnTo>
                  <a:lnTo>
                    <a:pt x="4886" y="2559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21174" y="0"/>
                  </a:moveTo>
                  <a:lnTo>
                    <a:pt x="4886" y="2559"/>
                  </a:lnTo>
                  <a:lnTo>
                    <a:pt x="21174" y="2559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5" name="object 1585" descr=""/>
            <p:cNvSpPr/>
            <p:nvPr/>
          </p:nvSpPr>
          <p:spPr>
            <a:xfrm>
              <a:off x="9352127" y="8556806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40">
                  <a:moveTo>
                    <a:pt x="5119" y="2094"/>
                  </a:moveTo>
                  <a:lnTo>
                    <a:pt x="16288" y="2094"/>
                  </a:lnTo>
                  <a:lnTo>
                    <a:pt x="16288" y="0"/>
                  </a:lnTo>
                  <a:lnTo>
                    <a:pt x="5119" y="2094"/>
                  </a:lnTo>
                  <a:close/>
                </a:path>
                <a:path w="16509" h="2540">
                  <a:moveTo>
                    <a:pt x="0" y="0"/>
                  </a:moveTo>
                  <a:lnTo>
                    <a:pt x="5119" y="2094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6" name="object 1586" descr=""/>
            <p:cNvSpPr/>
            <p:nvPr/>
          </p:nvSpPr>
          <p:spPr>
            <a:xfrm>
              <a:off x="9352128" y="8556807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40">
                  <a:moveTo>
                    <a:pt x="0" y="0"/>
                  </a:moveTo>
                  <a:lnTo>
                    <a:pt x="16288" y="0"/>
                  </a:lnTo>
                  <a:lnTo>
                    <a:pt x="5119" y="2094"/>
                  </a:lnTo>
                  <a:lnTo>
                    <a:pt x="0" y="0"/>
                  </a:lnTo>
                  <a:close/>
                </a:path>
                <a:path w="16509" h="2540">
                  <a:moveTo>
                    <a:pt x="16288" y="0"/>
                  </a:moveTo>
                  <a:lnTo>
                    <a:pt x="5119" y="2094"/>
                  </a:lnTo>
                  <a:lnTo>
                    <a:pt x="16288" y="2094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7" name="object 1587" descr=""/>
            <p:cNvSpPr/>
            <p:nvPr/>
          </p:nvSpPr>
          <p:spPr>
            <a:xfrm>
              <a:off x="9362831" y="8558901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1163"/>
                  </a:moveTo>
                  <a:lnTo>
                    <a:pt x="5584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4">
                  <a:moveTo>
                    <a:pt x="0" y="1163"/>
                  </a:moveTo>
                  <a:lnTo>
                    <a:pt x="5584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8" name="object 1588" descr=""/>
            <p:cNvSpPr/>
            <p:nvPr/>
          </p:nvSpPr>
          <p:spPr>
            <a:xfrm>
              <a:off x="9362831" y="8558901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5584" y="0"/>
                  </a:moveTo>
                  <a:lnTo>
                    <a:pt x="5584" y="1163"/>
                  </a:lnTo>
                  <a:lnTo>
                    <a:pt x="0" y="1163"/>
                  </a:lnTo>
                  <a:lnTo>
                    <a:pt x="5584" y="0"/>
                  </a:lnTo>
                  <a:close/>
                </a:path>
                <a:path w="5715" h="1904">
                  <a:moveTo>
                    <a:pt x="5584" y="1163"/>
                  </a:moveTo>
                  <a:lnTo>
                    <a:pt x="0" y="1163"/>
                  </a:lnTo>
                  <a:lnTo>
                    <a:pt x="5584" y="1628"/>
                  </a:lnTo>
                  <a:lnTo>
                    <a:pt x="5584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9" name="object 1589" descr=""/>
            <p:cNvSpPr/>
            <p:nvPr/>
          </p:nvSpPr>
          <p:spPr>
            <a:xfrm>
              <a:off x="9357247" y="8558901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0"/>
                  </a:moveTo>
                  <a:lnTo>
                    <a:pt x="5584" y="1163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0" name="object 1590" descr=""/>
            <p:cNvSpPr/>
            <p:nvPr/>
          </p:nvSpPr>
          <p:spPr>
            <a:xfrm>
              <a:off x="9357247" y="8558901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11168" y="0"/>
                  </a:moveTo>
                  <a:lnTo>
                    <a:pt x="0" y="0"/>
                  </a:lnTo>
                  <a:lnTo>
                    <a:pt x="5584" y="1163"/>
                  </a:lnTo>
                  <a:lnTo>
                    <a:pt x="1116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1" name="object 1591" descr=""/>
            <p:cNvSpPr/>
            <p:nvPr/>
          </p:nvSpPr>
          <p:spPr>
            <a:xfrm>
              <a:off x="9329092" y="8481882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0" y="39207"/>
                  </a:moveTo>
                  <a:lnTo>
                    <a:pt x="3081" y="54469"/>
                  </a:lnTo>
                  <a:lnTo>
                    <a:pt x="11483" y="66931"/>
                  </a:lnTo>
                  <a:lnTo>
                    <a:pt x="23946" y="75334"/>
                  </a:lnTo>
                  <a:lnTo>
                    <a:pt x="39207" y="78415"/>
                  </a:lnTo>
                  <a:lnTo>
                    <a:pt x="54469" y="75334"/>
                  </a:lnTo>
                  <a:lnTo>
                    <a:pt x="66931" y="66931"/>
                  </a:lnTo>
                  <a:lnTo>
                    <a:pt x="75334" y="54469"/>
                  </a:lnTo>
                  <a:lnTo>
                    <a:pt x="78415" y="39207"/>
                  </a:lnTo>
                  <a:lnTo>
                    <a:pt x="75334" y="23946"/>
                  </a:lnTo>
                  <a:lnTo>
                    <a:pt x="66931" y="11483"/>
                  </a:lnTo>
                  <a:lnTo>
                    <a:pt x="54469" y="3081"/>
                  </a:lnTo>
                  <a:lnTo>
                    <a:pt x="39207" y="0"/>
                  </a:lnTo>
                  <a:lnTo>
                    <a:pt x="23946" y="3081"/>
                  </a:lnTo>
                  <a:lnTo>
                    <a:pt x="11483" y="11483"/>
                  </a:lnTo>
                  <a:lnTo>
                    <a:pt x="3081" y="23946"/>
                  </a:lnTo>
                  <a:lnTo>
                    <a:pt x="0" y="39207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2" name="object 1592" descr=""/>
            <p:cNvSpPr/>
            <p:nvPr/>
          </p:nvSpPr>
          <p:spPr>
            <a:xfrm>
              <a:off x="9329091" y="8451400"/>
              <a:ext cx="78740" cy="139700"/>
            </a:xfrm>
            <a:custGeom>
              <a:avLst/>
              <a:gdLst/>
              <a:ahLst/>
              <a:cxnLst/>
              <a:rect l="l" t="t" r="r" b="b"/>
              <a:pathLst>
                <a:path w="78740" h="139700">
                  <a:moveTo>
                    <a:pt x="39323" y="109129"/>
                  </a:moveTo>
                  <a:lnTo>
                    <a:pt x="39323" y="30481"/>
                  </a:lnTo>
                </a:path>
                <a:path w="78740" h="139700">
                  <a:moveTo>
                    <a:pt x="0" y="69805"/>
                  </a:moveTo>
                  <a:lnTo>
                    <a:pt x="78647" y="69805"/>
                  </a:lnTo>
                </a:path>
                <a:path w="78740" h="139700">
                  <a:moveTo>
                    <a:pt x="39323" y="139611"/>
                  </a:moveTo>
                  <a:lnTo>
                    <a:pt x="3932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93" name="object 1593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96883" y="8520391"/>
              <a:ext cx="287716" cy="132514"/>
            </a:xfrm>
            <a:prstGeom prst="rect">
              <a:avLst/>
            </a:prstGeom>
          </p:spPr>
        </p:pic>
        <p:sp>
          <p:nvSpPr>
            <p:cNvPr id="1594" name="object 1594" descr=""/>
            <p:cNvSpPr/>
            <p:nvPr/>
          </p:nvSpPr>
          <p:spPr>
            <a:xfrm>
              <a:off x="2714982" y="8521206"/>
              <a:ext cx="6728459" cy="410845"/>
            </a:xfrm>
            <a:custGeom>
              <a:avLst/>
              <a:gdLst/>
              <a:ahLst/>
              <a:cxnLst/>
              <a:rect l="l" t="t" r="r" b="b"/>
              <a:pathLst>
                <a:path w="6728459" h="410845">
                  <a:moveTo>
                    <a:pt x="6338841" y="0"/>
                  </a:moveTo>
                  <a:lnTo>
                    <a:pt x="6408647" y="0"/>
                  </a:lnTo>
                </a:path>
                <a:path w="6728459" h="410845">
                  <a:moveTo>
                    <a:pt x="6478453" y="0"/>
                  </a:moveTo>
                  <a:lnTo>
                    <a:pt x="6728358" y="0"/>
                  </a:lnTo>
                </a:path>
                <a:path w="6728459" h="410845">
                  <a:moveTo>
                    <a:pt x="122160" y="407899"/>
                  </a:moveTo>
                  <a:lnTo>
                    <a:pt x="0" y="407899"/>
                  </a:lnTo>
                  <a:lnTo>
                    <a:pt x="0" y="303190"/>
                  </a:lnTo>
                  <a:lnTo>
                    <a:pt x="122160" y="303190"/>
                  </a:lnTo>
                  <a:lnTo>
                    <a:pt x="122160" y="407899"/>
                  </a:lnTo>
                </a:path>
                <a:path w="6728459" h="410845">
                  <a:moveTo>
                    <a:pt x="3937983" y="410458"/>
                  </a:moveTo>
                  <a:lnTo>
                    <a:pt x="3815823" y="410458"/>
                  </a:lnTo>
                  <a:lnTo>
                    <a:pt x="3815823" y="305749"/>
                  </a:lnTo>
                  <a:lnTo>
                    <a:pt x="3937983" y="305749"/>
                  </a:lnTo>
                  <a:lnTo>
                    <a:pt x="3937983" y="41045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5" name="object 1595" descr=""/>
            <p:cNvSpPr/>
            <p:nvPr/>
          </p:nvSpPr>
          <p:spPr>
            <a:xfrm>
              <a:off x="8487232" y="8295034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96" name="object 1596" descr=""/>
          <p:cNvSpPr txBox="1"/>
          <p:nvPr/>
        </p:nvSpPr>
        <p:spPr>
          <a:xfrm>
            <a:off x="8524561" y="8303204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597" name="object 1597" descr=""/>
          <p:cNvGrpSpPr/>
          <p:nvPr/>
        </p:nvGrpSpPr>
        <p:grpSpPr>
          <a:xfrm>
            <a:off x="8172745" y="8292812"/>
            <a:ext cx="421640" cy="575310"/>
            <a:chOff x="8172745" y="8292812"/>
            <a:chExt cx="421640" cy="575310"/>
          </a:xfrm>
        </p:grpSpPr>
        <p:sp>
          <p:nvSpPr>
            <p:cNvPr id="1598" name="object 1598" descr=""/>
            <p:cNvSpPr/>
            <p:nvPr/>
          </p:nvSpPr>
          <p:spPr>
            <a:xfrm>
              <a:off x="8557038" y="8809504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9" name="object 1599" descr=""/>
            <p:cNvSpPr/>
            <p:nvPr/>
          </p:nvSpPr>
          <p:spPr>
            <a:xfrm>
              <a:off x="8519576" y="8833703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37462" y="33972"/>
                  </a:moveTo>
                  <a:lnTo>
                    <a:pt x="74692" y="8144"/>
                  </a:lnTo>
                  <a:lnTo>
                    <a:pt x="69107" y="0"/>
                  </a:lnTo>
                  <a:lnTo>
                    <a:pt x="37462" y="33972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2105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462" y="22105"/>
                  </a:lnTo>
                  <a:lnTo>
                    <a:pt x="5817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0" name="object 1600" descr=""/>
            <p:cNvSpPr/>
            <p:nvPr/>
          </p:nvSpPr>
          <p:spPr>
            <a:xfrm>
              <a:off x="8519576" y="8833703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5817" y="0"/>
                  </a:moveTo>
                  <a:lnTo>
                    <a:pt x="0" y="8144"/>
                  </a:lnTo>
                  <a:lnTo>
                    <a:pt x="37462" y="22105"/>
                  </a:lnTo>
                  <a:lnTo>
                    <a:pt x="5817" y="0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462" y="22105"/>
                  </a:lnTo>
                  <a:lnTo>
                    <a:pt x="37462" y="33972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37462" y="22105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2105"/>
                  </a:lnTo>
                  <a:close/>
                </a:path>
                <a:path w="74929" h="34290">
                  <a:moveTo>
                    <a:pt x="37462" y="33972"/>
                  </a:moveTo>
                  <a:lnTo>
                    <a:pt x="69107" y="0"/>
                  </a:lnTo>
                  <a:lnTo>
                    <a:pt x="74692" y="8144"/>
                  </a:lnTo>
                  <a:lnTo>
                    <a:pt x="37462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1" name="object 1601" descr=""/>
            <p:cNvSpPr/>
            <p:nvPr/>
          </p:nvSpPr>
          <p:spPr>
            <a:xfrm>
              <a:off x="8557038" y="8434646"/>
              <a:ext cx="0" cy="375285"/>
            </a:xfrm>
            <a:custGeom>
              <a:avLst/>
              <a:gdLst/>
              <a:ahLst/>
              <a:cxnLst/>
              <a:rect l="l" t="t" r="r" b="b"/>
              <a:pathLst>
                <a:path w="0" h="375284">
                  <a:moveTo>
                    <a:pt x="0" y="374857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2" name="object 1602" descr=""/>
            <p:cNvSpPr/>
            <p:nvPr/>
          </p:nvSpPr>
          <p:spPr>
            <a:xfrm>
              <a:off x="8174967" y="8295034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03" name="object 1603" descr=""/>
          <p:cNvSpPr txBox="1"/>
          <p:nvPr/>
        </p:nvSpPr>
        <p:spPr>
          <a:xfrm>
            <a:off x="8212295" y="8303204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2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604" name="object 1604" descr=""/>
          <p:cNvGrpSpPr/>
          <p:nvPr/>
        </p:nvGrpSpPr>
        <p:grpSpPr>
          <a:xfrm>
            <a:off x="7928192" y="8292812"/>
            <a:ext cx="354330" cy="373380"/>
            <a:chOff x="7928192" y="8292812"/>
            <a:chExt cx="354330" cy="373380"/>
          </a:xfrm>
        </p:grpSpPr>
        <p:sp>
          <p:nvSpPr>
            <p:cNvPr id="1605" name="object 1605" descr=""/>
            <p:cNvSpPr/>
            <p:nvPr/>
          </p:nvSpPr>
          <p:spPr>
            <a:xfrm>
              <a:off x="8244773" y="8607765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6" name="object 1606" descr=""/>
            <p:cNvSpPr/>
            <p:nvPr/>
          </p:nvSpPr>
          <p:spPr>
            <a:xfrm>
              <a:off x="8207311" y="8631964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37462" y="33972"/>
                  </a:moveTo>
                  <a:lnTo>
                    <a:pt x="74692" y="8144"/>
                  </a:lnTo>
                  <a:lnTo>
                    <a:pt x="69107" y="0"/>
                  </a:lnTo>
                  <a:lnTo>
                    <a:pt x="37462" y="33972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2105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462" y="22105"/>
                  </a:lnTo>
                  <a:lnTo>
                    <a:pt x="5817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7" name="object 1607" descr=""/>
            <p:cNvSpPr/>
            <p:nvPr/>
          </p:nvSpPr>
          <p:spPr>
            <a:xfrm>
              <a:off x="8207311" y="8631964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5817" y="0"/>
                  </a:moveTo>
                  <a:lnTo>
                    <a:pt x="0" y="8144"/>
                  </a:lnTo>
                  <a:lnTo>
                    <a:pt x="37462" y="22105"/>
                  </a:lnTo>
                  <a:lnTo>
                    <a:pt x="5817" y="0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462" y="22105"/>
                  </a:lnTo>
                  <a:lnTo>
                    <a:pt x="37462" y="33972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37462" y="22105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2105"/>
                  </a:lnTo>
                  <a:close/>
                </a:path>
                <a:path w="74929" h="34290">
                  <a:moveTo>
                    <a:pt x="37462" y="33972"/>
                  </a:moveTo>
                  <a:lnTo>
                    <a:pt x="69107" y="0"/>
                  </a:lnTo>
                  <a:lnTo>
                    <a:pt x="74692" y="8144"/>
                  </a:lnTo>
                  <a:lnTo>
                    <a:pt x="37462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8" name="object 1608" descr=""/>
            <p:cNvSpPr/>
            <p:nvPr/>
          </p:nvSpPr>
          <p:spPr>
            <a:xfrm>
              <a:off x="8244773" y="8434646"/>
              <a:ext cx="0" cy="173355"/>
            </a:xfrm>
            <a:custGeom>
              <a:avLst/>
              <a:gdLst/>
              <a:ahLst/>
              <a:cxnLst/>
              <a:rect l="l" t="t" r="r" b="b"/>
              <a:pathLst>
                <a:path w="0" h="173354">
                  <a:moveTo>
                    <a:pt x="0" y="173118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9" name="object 1609" descr=""/>
            <p:cNvSpPr/>
            <p:nvPr/>
          </p:nvSpPr>
          <p:spPr>
            <a:xfrm>
              <a:off x="7930414" y="8295034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10" name="object 1610" descr=""/>
          <p:cNvSpPr txBox="1"/>
          <p:nvPr/>
        </p:nvSpPr>
        <p:spPr>
          <a:xfrm>
            <a:off x="7967742" y="8303204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611" name="object 1611" descr=""/>
          <p:cNvGrpSpPr/>
          <p:nvPr/>
        </p:nvGrpSpPr>
        <p:grpSpPr>
          <a:xfrm>
            <a:off x="7495162" y="8292812"/>
            <a:ext cx="542290" cy="431800"/>
            <a:chOff x="7495162" y="8292812"/>
            <a:chExt cx="542290" cy="431800"/>
          </a:xfrm>
        </p:grpSpPr>
        <p:sp>
          <p:nvSpPr>
            <p:cNvPr id="1612" name="object 1612" descr=""/>
            <p:cNvSpPr/>
            <p:nvPr/>
          </p:nvSpPr>
          <p:spPr>
            <a:xfrm>
              <a:off x="8000220" y="8666402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3" name="object 1613" descr=""/>
            <p:cNvSpPr/>
            <p:nvPr/>
          </p:nvSpPr>
          <p:spPr>
            <a:xfrm>
              <a:off x="7962757" y="8690601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37462" y="33972"/>
                  </a:moveTo>
                  <a:lnTo>
                    <a:pt x="74692" y="8144"/>
                  </a:lnTo>
                  <a:lnTo>
                    <a:pt x="69107" y="0"/>
                  </a:lnTo>
                  <a:lnTo>
                    <a:pt x="37462" y="33972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2105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462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4" name="object 1614" descr=""/>
            <p:cNvSpPr/>
            <p:nvPr/>
          </p:nvSpPr>
          <p:spPr>
            <a:xfrm>
              <a:off x="7962757" y="8690601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5584" y="0"/>
                  </a:moveTo>
                  <a:lnTo>
                    <a:pt x="0" y="8144"/>
                  </a:lnTo>
                  <a:lnTo>
                    <a:pt x="37462" y="22105"/>
                  </a:lnTo>
                  <a:lnTo>
                    <a:pt x="5584" y="0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462" y="22105"/>
                  </a:lnTo>
                  <a:lnTo>
                    <a:pt x="37462" y="33972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37462" y="22105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2105"/>
                  </a:lnTo>
                  <a:close/>
                </a:path>
                <a:path w="74929" h="34290">
                  <a:moveTo>
                    <a:pt x="37462" y="33972"/>
                  </a:moveTo>
                  <a:lnTo>
                    <a:pt x="69107" y="0"/>
                  </a:lnTo>
                  <a:lnTo>
                    <a:pt x="74692" y="8144"/>
                  </a:lnTo>
                  <a:lnTo>
                    <a:pt x="37462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5" name="object 1615" descr=""/>
            <p:cNvSpPr/>
            <p:nvPr/>
          </p:nvSpPr>
          <p:spPr>
            <a:xfrm>
              <a:off x="8000220" y="8434646"/>
              <a:ext cx="0" cy="231775"/>
            </a:xfrm>
            <a:custGeom>
              <a:avLst/>
              <a:gdLst/>
              <a:ahLst/>
              <a:cxnLst/>
              <a:rect l="l" t="t" r="r" b="b"/>
              <a:pathLst>
                <a:path w="0" h="231775">
                  <a:moveTo>
                    <a:pt x="0" y="231755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6" name="object 1616" descr=""/>
            <p:cNvSpPr/>
            <p:nvPr/>
          </p:nvSpPr>
          <p:spPr>
            <a:xfrm>
              <a:off x="7497385" y="8295034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17" name="object 1617" descr=""/>
          <p:cNvSpPr txBox="1"/>
          <p:nvPr/>
        </p:nvSpPr>
        <p:spPr>
          <a:xfrm>
            <a:off x="7534946" y="8302273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5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618" name="object 1618" descr=""/>
          <p:cNvGrpSpPr/>
          <p:nvPr/>
        </p:nvGrpSpPr>
        <p:grpSpPr>
          <a:xfrm>
            <a:off x="7529961" y="8434646"/>
            <a:ext cx="74930" cy="497205"/>
            <a:chOff x="7529961" y="8434646"/>
            <a:chExt cx="74930" cy="497205"/>
          </a:xfrm>
        </p:grpSpPr>
        <p:sp>
          <p:nvSpPr>
            <p:cNvPr id="1619" name="object 1619" descr=""/>
            <p:cNvSpPr/>
            <p:nvPr/>
          </p:nvSpPr>
          <p:spPr>
            <a:xfrm>
              <a:off x="7567191" y="8873027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0" name="object 1620" descr=""/>
            <p:cNvSpPr/>
            <p:nvPr/>
          </p:nvSpPr>
          <p:spPr>
            <a:xfrm>
              <a:off x="7529961" y="8897226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37229" y="34204"/>
                  </a:moveTo>
                  <a:lnTo>
                    <a:pt x="74459" y="8144"/>
                  </a:lnTo>
                  <a:lnTo>
                    <a:pt x="68875" y="0"/>
                  </a:lnTo>
                  <a:lnTo>
                    <a:pt x="37229" y="34204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34204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1" name="object 1621" descr=""/>
            <p:cNvSpPr/>
            <p:nvPr/>
          </p:nvSpPr>
          <p:spPr>
            <a:xfrm>
              <a:off x="7529961" y="8897226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37229" y="34204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37229" y="22105"/>
                  </a:moveTo>
                  <a:lnTo>
                    <a:pt x="37229" y="34204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29" h="34290">
                  <a:moveTo>
                    <a:pt x="37229" y="34204"/>
                  </a:moveTo>
                  <a:lnTo>
                    <a:pt x="68875" y="0"/>
                  </a:lnTo>
                  <a:lnTo>
                    <a:pt x="74459" y="8144"/>
                  </a:lnTo>
                  <a:lnTo>
                    <a:pt x="37229" y="342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2" name="object 1622" descr=""/>
            <p:cNvSpPr/>
            <p:nvPr/>
          </p:nvSpPr>
          <p:spPr>
            <a:xfrm>
              <a:off x="7567191" y="8434646"/>
              <a:ext cx="0" cy="438784"/>
            </a:xfrm>
            <a:custGeom>
              <a:avLst/>
              <a:gdLst/>
              <a:ahLst/>
              <a:cxnLst/>
              <a:rect l="l" t="t" r="r" b="b"/>
              <a:pathLst>
                <a:path w="0" h="438784">
                  <a:moveTo>
                    <a:pt x="0" y="438381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23" name="object 1623" descr=""/>
          <p:cNvGrpSpPr/>
          <p:nvPr/>
        </p:nvGrpSpPr>
        <p:grpSpPr>
          <a:xfrm>
            <a:off x="1170386" y="6717145"/>
            <a:ext cx="8274050" cy="459740"/>
            <a:chOff x="1170386" y="6717145"/>
            <a:chExt cx="8274050" cy="459740"/>
          </a:xfrm>
        </p:grpSpPr>
        <p:sp>
          <p:nvSpPr>
            <p:cNvPr id="1624" name="object 1624" descr=""/>
            <p:cNvSpPr/>
            <p:nvPr/>
          </p:nvSpPr>
          <p:spPr>
            <a:xfrm>
              <a:off x="1872192" y="6801188"/>
              <a:ext cx="6963409" cy="342265"/>
            </a:xfrm>
            <a:custGeom>
              <a:avLst/>
              <a:gdLst/>
              <a:ahLst/>
              <a:cxnLst/>
              <a:rect l="l" t="t" r="r" b="b"/>
              <a:pathLst>
                <a:path w="6963409" h="342265">
                  <a:moveTo>
                    <a:pt x="0" y="342048"/>
                  </a:moveTo>
                  <a:lnTo>
                    <a:pt x="0" y="0"/>
                  </a:lnTo>
                </a:path>
                <a:path w="6963409" h="342265">
                  <a:moveTo>
                    <a:pt x="52354" y="342048"/>
                  </a:moveTo>
                  <a:lnTo>
                    <a:pt x="52354" y="0"/>
                  </a:lnTo>
                </a:path>
                <a:path w="6963409" h="342265">
                  <a:moveTo>
                    <a:pt x="104708" y="342048"/>
                  </a:moveTo>
                  <a:lnTo>
                    <a:pt x="104708" y="0"/>
                  </a:lnTo>
                </a:path>
                <a:path w="6963409" h="342265">
                  <a:moveTo>
                    <a:pt x="157063" y="342048"/>
                  </a:moveTo>
                  <a:lnTo>
                    <a:pt x="157063" y="0"/>
                  </a:lnTo>
                </a:path>
                <a:path w="6963409" h="342265">
                  <a:moveTo>
                    <a:pt x="209417" y="342048"/>
                  </a:moveTo>
                  <a:lnTo>
                    <a:pt x="209417" y="0"/>
                  </a:lnTo>
                </a:path>
                <a:path w="6963409" h="342265">
                  <a:moveTo>
                    <a:pt x="261772" y="342048"/>
                  </a:moveTo>
                  <a:lnTo>
                    <a:pt x="261772" y="0"/>
                  </a:lnTo>
                </a:path>
                <a:path w="6963409" h="342265">
                  <a:moveTo>
                    <a:pt x="314126" y="342048"/>
                  </a:moveTo>
                  <a:lnTo>
                    <a:pt x="314126" y="13961"/>
                  </a:lnTo>
                </a:path>
                <a:path w="6963409" h="342265">
                  <a:moveTo>
                    <a:pt x="366481" y="57008"/>
                  </a:moveTo>
                  <a:lnTo>
                    <a:pt x="366481" y="13961"/>
                  </a:lnTo>
                </a:path>
                <a:path w="6963409" h="342265">
                  <a:moveTo>
                    <a:pt x="418835" y="57008"/>
                  </a:moveTo>
                  <a:lnTo>
                    <a:pt x="418835" y="13961"/>
                  </a:lnTo>
                </a:path>
                <a:path w="6963409" h="342265">
                  <a:moveTo>
                    <a:pt x="471189" y="57008"/>
                  </a:moveTo>
                  <a:lnTo>
                    <a:pt x="471189" y="13961"/>
                  </a:lnTo>
                </a:path>
                <a:path w="6963409" h="342265">
                  <a:moveTo>
                    <a:pt x="523544" y="57008"/>
                  </a:moveTo>
                  <a:lnTo>
                    <a:pt x="523544" y="13961"/>
                  </a:lnTo>
                </a:path>
                <a:path w="6963409" h="342265">
                  <a:moveTo>
                    <a:pt x="575898" y="57008"/>
                  </a:moveTo>
                  <a:lnTo>
                    <a:pt x="575898" y="13961"/>
                  </a:lnTo>
                </a:path>
                <a:path w="6963409" h="342265">
                  <a:moveTo>
                    <a:pt x="628253" y="342048"/>
                  </a:moveTo>
                  <a:lnTo>
                    <a:pt x="628253" y="13961"/>
                  </a:lnTo>
                </a:path>
                <a:path w="6963409" h="342265">
                  <a:moveTo>
                    <a:pt x="680607" y="57008"/>
                  </a:moveTo>
                  <a:lnTo>
                    <a:pt x="680607" y="13961"/>
                  </a:lnTo>
                </a:path>
                <a:path w="6963409" h="342265">
                  <a:moveTo>
                    <a:pt x="732962" y="57008"/>
                  </a:moveTo>
                  <a:lnTo>
                    <a:pt x="732962" y="13961"/>
                  </a:lnTo>
                </a:path>
                <a:path w="6963409" h="342265">
                  <a:moveTo>
                    <a:pt x="785316" y="57008"/>
                  </a:moveTo>
                  <a:lnTo>
                    <a:pt x="785316" y="13961"/>
                  </a:lnTo>
                </a:path>
                <a:path w="6963409" h="342265">
                  <a:moveTo>
                    <a:pt x="837670" y="57008"/>
                  </a:moveTo>
                  <a:lnTo>
                    <a:pt x="837670" y="13961"/>
                  </a:lnTo>
                </a:path>
                <a:path w="6963409" h="342265">
                  <a:moveTo>
                    <a:pt x="890025" y="57008"/>
                  </a:moveTo>
                  <a:lnTo>
                    <a:pt x="890025" y="13961"/>
                  </a:lnTo>
                </a:path>
                <a:path w="6963409" h="342265">
                  <a:moveTo>
                    <a:pt x="942379" y="342048"/>
                  </a:moveTo>
                  <a:lnTo>
                    <a:pt x="942379" y="13961"/>
                  </a:lnTo>
                </a:path>
                <a:path w="6963409" h="342265">
                  <a:moveTo>
                    <a:pt x="994734" y="57008"/>
                  </a:moveTo>
                  <a:lnTo>
                    <a:pt x="994734" y="14193"/>
                  </a:lnTo>
                </a:path>
                <a:path w="6963409" h="342265">
                  <a:moveTo>
                    <a:pt x="1047088" y="57008"/>
                  </a:moveTo>
                  <a:lnTo>
                    <a:pt x="1047088" y="14193"/>
                  </a:lnTo>
                </a:path>
                <a:path w="6963409" h="342265">
                  <a:moveTo>
                    <a:pt x="1099443" y="57008"/>
                  </a:moveTo>
                  <a:lnTo>
                    <a:pt x="1099443" y="14193"/>
                  </a:lnTo>
                </a:path>
                <a:path w="6963409" h="342265">
                  <a:moveTo>
                    <a:pt x="1151797" y="57008"/>
                  </a:moveTo>
                  <a:lnTo>
                    <a:pt x="1151797" y="14193"/>
                  </a:lnTo>
                </a:path>
                <a:path w="6963409" h="342265">
                  <a:moveTo>
                    <a:pt x="1204151" y="57008"/>
                  </a:moveTo>
                  <a:lnTo>
                    <a:pt x="1204151" y="14193"/>
                  </a:lnTo>
                </a:path>
                <a:path w="6963409" h="342265">
                  <a:moveTo>
                    <a:pt x="1256506" y="57008"/>
                  </a:moveTo>
                  <a:lnTo>
                    <a:pt x="1256506" y="14193"/>
                  </a:lnTo>
                </a:path>
                <a:path w="6963409" h="342265">
                  <a:moveTo>
                    <a:pt x="1308860" y="342048"/>
                  </a:moveTo>
                  <a:lnTo>
                    <a:pt x="1308860" y="14193"/>
                  </a:lnTo>
                </a:path>
                <a:path w="6963409" h="342265">
                  <a:moveTo>
                    <a:pt x="1361215" y="57008"/>
                  </a:moveTo>
                  <a:lnTo>
                    <a:pt x="1361215" y="14193"/>
                  </a:lnTo>
                </a:path>
                <a:path w="6963409" h="342265">
                  <a:moveTo>
                    <a:pt x="1413569" y="57008"/>
                  </a:moveTo>
                  <a:lnTo>
                    <a:pt x="1413569" y="14193"/>
                  </a:lnTo>
                </a:path>
                <a:path w="6963409" h="342265">
                  <a:moveTo>
                    <a:pt x="1465924" y="57008"/>
                  </a:moveTo>
                  <a:lnTo>
                    <a:pt x="1465924" y="14193"/>
                  </a:lnTo>
                </a:path>
                <a:path w="6963409" h="342265">
                  <a:moveTo>
                    <a:pt x="1518278" y="57008"/>
                  </a:moveTo>
                  <a:lnTo>
                    <a:pt x="1518278" y="14193"/>
                  </a:lnTo>
                </a:path>
                <a:path w="6963409" h="342265">
                  <a:moveTo>
                    <a:pt x="1570632" y="57008"/>
                  </a:moveTo>
                  <a:lnTo>
                    <a:pt x="1570632" y="14193"/>
                  </a:lnTo>
                </a:path>
                <a:path w="6963409" h="342265">
                  <a:moveTo>
                    <a:pt x="1622987" y="57008"/>
                  </a:moveTo>
                  <a:lnTo>
                    <a:pt x="1622987" y="14193"/>
                  </a:lnTo>
                </a:path>
                <a:path w="6963409" h="342265">
                  <a:moveTo>
                    <a:pt x="1675109" y="342048"/>
                  </a:moveTo>
                  <a:lnTo>
                    <a:pt x="1675341" y="14193"/>
                  </a:lnTo>
                </a:path>
                <a:path w="6963409" h="342265">
                  <a:moveTo>
                    <a:pt x="1727696" y="57008"/>
                  </a:moveTo>
                  <a:lnTo>
                    <a:pt x="1727696" y="14193"/>
                  </a:lnTo>
                </a:path>
                <a:path w="6963409" h="342265">
                  <a:moveTo>
                    <a:pt x="1780050" y="57008"/>
                  </a:moveTo>
                  <a:lnTo>
                    <a:pt x="1780050" y="14193"/>
                  </a:lnTo>
                </a:path>
                <a:path w="6963409" h="342265">
                  <a:moveTo>
                    <a:pt x="1832405" y="57008"/>
                  </a:moveTo>
                  <a:lnTo>
                    <a:pt x="1832405" y="14193"/>
                  </a:lnTo>
                </a:path>
                <a:path w="6963409" h="342265">
                  <a:moveTo>
                    <a:pt x="1884759" y="57008"/>
                  </a:moveTo>
                  <a:lnTo>
                    <a:pt x="1884759" y="14193"/>
                  </a:lnTo>
                </a:path>
                <a:path w="6963409" h="342265">
                  <a:moveTo>
                    <a:pt x="1937113" y="57008"/>
                  </a:moveTo>
                  <a:lnTo>
                    <a:pt x="1937113" y="14193"/>
                  </a:lnTo>
                </a:path>
                <a:path w="6963409" h="342265">
                  <a:moveTo>
                    <a:pt x="1989235" y="342048"/>
                  </a:moveTo>
                  <a:lnTo>
                    <a:pt x="1989468" y="14193"/>
                  </a:lnTo>
                </a:path>
                <a:path w="6963409" h="342265">
                  <a:moveTo>
                    <a:pt x="2041822" y="68642"/>
                  </a:moveTo>
                  <a:lnTo>
                    <a:pt x="2041822" y="14193"/>
                  </a:lnTo>
                </a:path>
                <a:path w="6963409" h="342265">
                  <a:moveTo>
                    <a:pt x="2094177" y="68642"/>
                  </a:moveTo>
                  <a:lnTo>
                    <a:pt x="2094177" y="14193"/>
                  </a:lnTo>
                </a:path>
                <a:path w="6963409" h="342265">
                  <a:moveTo>
                    <a:pt x="2146531" y="68642"/>
                  </a:moveTo>
                  <a:lnTo>
                    <a:pt x="2146531" y="14193"/>
                  </a:lnTo>
                </a:path>
                <a:path w="6963409" h="342265">
                  <a:moveTo>
                    <a:pt x="2198653" y="342048"/>
                  </a:moveTo>
                  <a:lnTo>
                    <a:pt x="2198886" y="14193"/>
                  </a:lnTo>
                </a:path>
                <a:path w="6963409" h="342265">
                  <a:moveTo>
                    <a:pt x="2251007" y="342048"/>
                  </a:moveTo>
                  <a:lnTo>
                    <a:pt x="2251240" y="14193"/>
                  </a:lnTo>
                </a:path>
                <a:path w="6963409" h="342265">
                  <a:moveTo>
                    <a:pt x="2303362" y="342048"/>
                  </a:moveTo>
                  <a:lnTo>
                    <a:pt x="2303362" y="14193"/>
                  </a:lnTo>
                </a:path>
                <a:path w="6963409" h="342265">
                  <a:moveTo>
                    <a:pt x="2355716" y="342048"/>
                  </a:moveTo>
                  <a:lnTo>
                    <a:pt x="2355716" y="14193"/>
                  </a:lnTo>
                </a:path>
                <a:path w="6963409" h="342265">
                  <a:moveTo>
                    <a:pt x="2408071" y="57008"/>
                  </a:moveTo>
                  <a:lnTo>
                    <a:pt x="2408071" y="14193"/>
                  </a:lnTo>
                </a:path>
                <a:path w="6963409" h="342265">
                  <a:moveTo>
                    <a:pt x="2460425" y="57008"/>
                  </a:moveTo>
                  <a:lnTo>
                    <a:pt x="2460425" y="14193"/>
                  </a:lnTo>
                </a:path>
                <a:path w="6963409" h="342265">
                  <a:moveTo>
                    <a:pt x="2512779" y="57008"/>
                  </a:moveTo>
                  <a:lnTo>
                    <a:pt x="2512779" y="14193"/>
                  </a:lnTo>
                </a:path>
                <a:path w="6963409" h="342265">
                  <a:moveTo>
                    <a:pt x="2565134" y="57008"/>
                  </a:moveTo>
                  <a:lnTo>
                    <a:pt x="2565134" y="14193"/>
                  </a:lnTo>
                </a:path>
                <a:path w="6963409" h="342265">
                  <a:moveTo>
                    <a:pt x="2617488" y="57008"/>
                  </a:moveTo>
                  <a:lnTo>
                    <a:pt x="2617488" y="14193"/>
                  </a:lnTo>
                </a:path>
                <a:path w="6963409" h="342265">
                  <a:moveTo>
                    <a:pt x="2669843" y="57008"/>
                  </a:moveTo>
                  <a:lnTo>
                    <a:pt x="2669843" y="14193"/>
                  </a:lnTo>
                </a:path>
                <a:path w="6963409" h="342265">
                  <a:moveTo>
                    <a:pt x="2722197" y="342048"/>
                  </a:moveTo>
                  <a:lnTo>
                    <a:pt x="2722197" y="14193"/>
                  </a:lnTo>
                </a:path>
                <a:path w="6963409" h="342265">
                  <a:moveTo>
                    <a:pt x="2774552" y="57008"/>
                  </a:moveTo>
                  <a:lnTo>
                    <a:pt x="2774552" y="14193"/>
                  </a:lnTo>
                </a:path>
                <a:path w="6963409" h="342265">
                  <a:moveTo>
                    <a:pt x="2826906" y="57008"/>
                  </a:moveTo>
                  <a:lnTo>
                    <a:pt x="2826906" y="14193"/>
                  </a:lnTo>
                </a:path>
                <a:path w="6963409" h="342265">
                  <a:moveTo>
                    <a:pt x="2879260" y="57008"/>
                  </a:moveTo>
                  <a:lnTo>
                    <a:pt x="2879260" y="14193"/>
                  </a:lnTo>
                </a:path>
                <a:path w="6963409" h="342265">
                  <a:moveTo>
                    <a:pt x="2931615" y="57008"/>
                  </a:moveTo>
                  <a:lnTo>
                    <a:pt x="2931615" y="14193"/>
                  </a:lnTo>
                </a:path>
                <a:path w="6963409" h="342265">
                  <a:moveTo>
                    <a:pt x="2983969" y="57008"/>
                  </a:moveTo>
                  <a:lnTo>
                    <a:pt x="2983969" y="14193"/>
                  </a:lnTo>
                </a:path>
                <a:path w="6963409" h="342265">
                  <a:moveTo>
                    <a:pt x="3036324" y="342048"/>
                  </a:moveTo>
                  <a:lnTo>
                    <a:pt x="3036324" y="14193"/>
                  </a:lnTo>
                </a:path>
                <a:path w="6963409" h="342265">
                  <a:moveTo>
                    <a:pt x="3088678" y="57008"/>
                  </a:moveTo>
                  <a:lnTo>
                    <a:pt x="3088678" y="14193"/>
                  </a:lnTo>
                </a:path>
                <a:path w="6963409" h="342265">
                  <a:moveTo>
                    <a:pt x="3141033" y="57008"/>
                  </a:moveTo>
                  <a:lnTo>
                    <a:pt x="3141033" y="14193"/>
                  </a:lnTo>
                </a:path>
                <a:path w="6963409" h="342265">
                  <a:moveTo>
                    <a:pt x="3193387" y="57008"/>
                  </a:moveTo>
                  <a:lnTo>
                    <a:pt x="3193387" y="14193"/>
                  </a:lnTo>
                </a:path>
                <a:path w="6963409" h="342265">
                  <a:moveTo>
                    <a:pt x="3245741" y="57008"/>
                  </a:moveTo>
                  <a:lnTo>
                    <a:pt x="3245741" y="14193"/>
                  </a:lnTo>
                </a:path>
                <a:path w="6963409" h="342265">
                  <a:moveTo>
                    <a:pt x="3298096" y="57008"/>
                  </a:moveTo>
                  <a:lnTo>
                    <a:pt x="3298096" y="14193"/>
                  </a:lnTo>
                </a:path>
                <a:path w="6963409" h="342265">
                  <a:moveTo>
                    <a:pt x="3350450" y="57008"/>
                  </a:moveTo>
                  <a:lnTo>
                    <a:pt x="3350450" y="14193"/>
                  </a:lnTo>
                </a:path>
                <a:path w="6963409" h="342265">
                  <a:moveTo>
                    <a:pt x="3402805" y="342048"/>
                  </a:moveTo>
                  <a:lnTo>
                    <a:pt x="3402805" y="14193"/>
                  </a:lnTo>
                </a:path>
                <a:path w="6963409" h="342265">
                  <a:moveTo>
                    <a:pt x="3455159" y="57008"/>
                  </a:moveTo>
                  <a:lnTo>
                    <a:pt x="3455159" y="14193"/>
                  </a:lnTo>
                </a:path>
                <a:path w="6963409" h="342265">
                  <a:moveTo>
                    <a:pt x="3507514" y="57008"/>
                  </a:moveTo>
                  <a:lnTo>
                    <a:pt x="3507514" y="14193"/>
                  </a:lnTo>
                </a:path>
                <a:path w="6963409" h="342265">
                  <a:moveTo>
                    <a:pt x="3559868" y="57008"/>
                  </a:moveTo>
                  <a:lnTo>
                    <a:pt x="3559868" y="14193"/>
                  </a:lnTo>
                </a:path>
                <a:path w="6963409" h="342265">
                  <a:moveTo>
                    <a:pt x="3612222" y="57008"/>
                  </a:moveTo>
                  <a:lnTo>
                    <a:pt x="3612222" y="14193"/>
                  </a:lnTo>
                </a:path>
                <a:path w="6963409" h="342265">
                  <a:moveTo>
                    <a:pt x="3664577" y="57008"/>
                  </a:moveTo>
                  <a:lnTo>
                    <a:pt x="3664577" y="14193"/>
                  </a:lnTo>
                </a:path>
                <a:path w="6963409" h="342265">
                  <a:moveTo>
                    <a:pt x="3716931" y="57008"/>
                  </a:moveTo>
                  <a:lnTo>
                    <a:pt x="3716931" y="14193"/>
                  </a:lnTo>
                </a:path>
                <a:path w="6963409" h="342265">
                  <a:moveTo>
                    <a:pt x="3769286" y="342048"/>
                  </a:moveTo>
                  <a:lnTo>
                    <a:pt x="3769286" y="14193"/>
                  </a:lnTo>
                </a:path>
                <a:path w="6963409" h="342265">
                  <a:moveTo>
                    <a:pt x="3821640" y="57008"/>
                  </a:moveTo>
                  <a:lnTo>
                    <a:pt x="3821640" y="14193"/>
                  </a:lnTo>
                </a:path>
                <a:path w="6963409" h="342265">
                  <a:moveTo>
                    <a:pt x="3873995" y="57008"/>
                  </a:moveTo>
                  <a:lnTo>
                    <a:pt x="3873995" y="14193"/>
                  </a:lnTo>
                </a:path>
                <a:path w="6963409" h="342265">
                  <a:moveTo>
                    <a:pt x="3926349" y="57008"/>
                  </a:moveTo>
                  <a:lnTo>
                    <a:pt x="3926349" y="14193"/>
                  </a:lnTo>
                </a:path>
                <a:path w="6963409" h="342265">
                  <a:moveTo>
                    <a:pt x="3978703" y="57008"/>
                  </a:moveTo>
                  <a:lnTo>
                    <a:pt x="3978703" y="14193"/>
                  </a:lnTo>
                </a:path>
                <a:path w="6963409" h="342265">
                  <a:moveTo>
                    <a:pt x="4031058" y="57008"/>
                  </a:moveTo>
                  <a:lnTo>
                    <a:pt x="4031058" y="14193"/>
                  </a:lnTo>
                </a:path>
                <a:path w="6963409" h="342265">
                  <a:moveTo>
                    <a:pt x="4083412" y="342048"/>
                  </a:moveTo>
                  <a:lnTo>
                    <a:pt x="4083412" y="14426"/>
                  </a:lnTo>
                </a:path>
                <a:path w="6963409" h="342265">
                  <a:moveTo>
                    <a:pt x="4135767" y="57008"/>
                  </a:moveTo>
                  <a:lnTo>
                    <a:pt x="4135767" y="14426"/>
                  </a:lnTo>
                </a:path>
                <a:path w="6963409" h="342265">
                  <a:moveTo>
                    <a:pt x="4188121" y="57008"/>
                  </a:moveTo>
                  <a:lnTo>
                    <a:pt x="4188121" y="14426"/>
                  </a:lnTo>
                </a:path>
                <a:path w="6963409" h="342265">
                  <a:moveTo>
                    <a:pt x="4240476" y="57008"/>
                  </a:moveTo>
                  <a:lnTo>
                    <a:pt x="4240476" y="14426"/>
                  </a:lnTo>
                </a:path>
                <a:path w="6963409" h="342265">
                  <a:moveTo>
                    <a:pt x="4292830" y="57008"/>
                  </a:moveTo>
                  <a:lnTo>
                    <a:pt x="4292830" y="14426"/>
                  </a:lnTo>
                </a:path>
                <a:path w="6963409" h="342265">
                  <a:moveTo>
                    <a:pt x="4345184" y="57008"/>
                  </a:moveTo>
                  <a:lnTo>
                    <a:pt x="4345184" y="14426"/>
                  </a:lnTo>
                </a:path>
                <a:path w="6963409" h="342265">
                  <a:moveTo>
                    <a:pt x="4397539" y="57008"/>
                  </a:moveTo>
                  <a:lnTo>
                    <a:pt x="4397539" y="14426"/>
                  </a:lnTo>
                </a:path>
                <a:path w="6963409" h="342265">
                  <a:moveTo>
                    <a:pt x="4449893" y="342048"/>
                  </a:moveTo>
                  <a:lnTo>
                    <a:pt x="4449893" y="14426"/>
                  </a:lnTo>
                </a:path>
                <a:path w="6963409" h="342265">
                  <a:moveTo>
                    <a:pt x="4502248" y="57008"/>
                  </a:moveTo>
                  <a:lnTo>
                    <a:pt x="4502248" y="14426"/>
                  </a:lnTo>
                </a:path>
                <a:path w="6963409" h="342265">
                  <a:moveTo>
                    <a:pt x="4554602" y="57008"/>
                  </a:moveTo>
                  <a:lnTo>
                    <a:pt x="4554602" y="14426"/>
                  </a:lnTo>
                </a:path>
                <a:path w="6963409" h="342265">
                  <a:moveTo>
                    <a:pt x="4606957" y="57008"/>
                  </a:moveTo>
                  <a:lnTo>
                    <a:pt x="4606957" y="14426"/>
                  </a:lnTo>
                </a:path>
                <a:path w="6963409" h="342265">
                  <a:moveTo>
                    <a:pt x="4659311" y="57008"/>
                  </a:moveTo>
                  <a:lnTo>
                    <a:pt x="4659311" y="14426"/>
                  </a:lnTo>
                </a:path>
                <a:path w="6963409" h="342265">
                  <a:moveTo>
                    <a:pt x="4711665" y="57008"/>
                  </a:moveTo>
                  <a:lnTo>
                    <a:pt x="4711665" y="14426"/>
                  </a:lnTo>
                </a:path>
                <a:path w="6963409" h="342265">
                  <a:moveTo>
                    <a:pt x="4764020" y="57008"/>
                  </a:moveTo>
                  <a:lnTo>
                    <a:pt x="4764020" y="14426"/>
                  </a:lnTo>
                </a:path>
                <a:path w="6963409" h="342265">
                  <a:moveTo>
                    <a:pt x="4816374" y="342048"/>
                  </a:moveTo>
                  <a:lnTo>
                    <a:pt x="4816374" y="14426"/>
                  </a:lnTo>
                </a:path>
                <a:path w="6963409" h="342265">
                  <a:moveTo>
                    <a:pt x="4868729" y="57008"/>
                  </a:moveTo>
                  <a:lnTo>
                    <a:pt x="4868729" y="14426"/>
                  </a:lnTo>
                </a:path>
                <a:path w="6963409" h="342265">
                  <a:moveTo>
                    <a:pt x="4921083" y="57008"/>
                  </a:moveTo>
                  <a:lnTo>
                    <a:pt x="4921083" y="14426"/>
                  </a:lnTo>
                </a:path>
                <a:path w="6963409" h="342265">
                  <a:moveTo>
                    <a:pt x="4973438" y="57008"/>
                  </a:moveTo>
                  <a:lnTo>
                    <a:pt x="4973438" y="14426"/>
                  </a:lnTo>
                </a:path>
                <a:path w="6963409" h="342265">
                  <a:moveTo>
                    <a:pt x="5025792" y="57008"/>
                  </a:moveTo>
                  <a:lnTo>
                    <a:pt x="5025792" y="14426"/>
                  </a:lnTo>
                </a:path>
                <a:path w="6963409" h="342265">
                  <a:moveTo>
                    <a:pt x="5078146" y="57008"/>
                  </a:moveTo>
                  <a:lnTo>
                    <a:pt x="5078146" y="14426"/>
                  </a:lnTo>
                </a:path>
                <a:path w="6963409" h="342265">
                  <a:moveTo>
                    <a:pt x="5130501" y="342048"/>
                  </a:moveTo>
                  <a:lnTo>
                    <a:pt x="5130501" y="14426"/>
                  </a:lnTo>
                </a:path>
                <a:path w="6963409" h="342265">
                  <a:moveTo>
                    <a:pt x="5182855" y="57008"/>
                  </a:moveTo>
                  <a:lnTo>
                    <a:pt x="5182855" y="14426"/>
                  </a:lnTo>
                </a:path>
                <a:path w="6963409" h="342265">
                  <a:moveTo>
                    <a:pt x="5235210" y="57008"/>
                  </a:moveTo>
                  <a:lnTo>
                    <a:pt x="5235210" y="14426"/>
                  </a:lnTo>
                </a:path>
                <a:path w="6963409" h="342265">
                  <a:moveTo>
                    <a:pt x="5287564" y="57008"/>
                  </a:moveTo>
                  <a:lnTo>
                    <a:pt x="5287564" y="14426"/>
                  </a:lnTo>
                </a:path>
                <a:path w="6963409" h="342265">
                  <a:moveTo>
                    <a:pt x="5339919" y="57008"/>
                  </a:moveTo>
                  <a:lnTo>
                    <a:pt x="5339919" y="14426"/>
                  </a:lnTo>
                </a:path>
                <a:path w="6963409" h="342265">
                  <a:moveTo>
                    <a:pt x="5392273" y="57008"/>
                  </a:moveTo>
                  <a:lnTo>
                    <a:pt x="5392273" y="14426"/>
                  </a:lnTo>
                </a:path>
                <a:path w="6963409" h="342265">
                  <a:moveTo>
                    <a:pt x="5444627" y="57008"/>
                  </a:moveTo>
                  <a:lnTo>
                    <a:pt x="5444627" y="14426"/>
                  </a:lnTo>
                </a:path>
                <a:path w="6963409" h="342265">
                  <a:moveTo>
                    <a:pt x="5496982" y="342048"/>
                  </a:moveTo>
                  <a:lnTo>
                    <a:pt x="5496982" y="14426"/>
                  </a:lnTo>
                </a:path>
                <a:path w="6963409" h="342265">
                  <a:moveTo>
                    <a:pt x="5549336" y="57008"/>
                  </a:moveTo>
                  <a:lnTo>
                    <a:pt x="5549336" y="14426"/>
                  </a:lnTo>
                </a:path>
                <a:path w="6963409" h="342265">
                  <a:moveTo>
                    <a:pt x="5601691" y="57008"/>
                  </a:moveTo>
                  <a:lnTo>
                    <a:pt x="5601691" y="14426"/>
                  </a:lnTo>
                </a:path>
                <a:path w="6963409" h="342265">
                  <a:moveTo>
                    <a:pt x="5654045" y="57008"/>
                  </a:moveTo>
                  <a:lnTo>
                    <a:pt x="5654045" y="14426"/>
                  </a:lnTo>
                </a:path>
                <a:path w="6963409" h="342265">
                  <a:moveTo>
                    <a:pt x="5706400" y="57008"/>
                  </a:moveTo>
                  <a:lnTo>
                    <a:pt x="5706400" y="14426"/>
                  </a:lnTo>
                </a:path>
                <a:path w="6963409" h="342265">
                  <a:moveTo>
                    <a:pt x="5758754" y="57008"/>
                  </a:moveTo>
                  <a:lnTo>
                    <a:pt x="5758754" y="14426"/>
                  </a:lnTo>
                </a:path>
                <a:path w="6963409" h="342265">
                  <a:moveTo>
                    <a:pt x="5811108" y="57008"/>
                  </a:moveTo>
                  <a:lnTo>
                    <a:pt x="5811108" y="14426"/>
                  </a:lnTo>
                </a:path>
                <a:path w="6963409" h="342265">
                  <a:moveTo>
                    <a:pt x="5863463" y="68642"/>
                  </a:moveTo>
                  <a:lnTo>
                    <a:pt x="5863463" y="14426"/>
                  </a:lnTo>
                </a:path>
                <a:path w="6963409" h="342265">
                  <a:moveTo>
                    <a:pt x="5915817" y="68642"/>
                  </a:moveTo>
                  <a:lnTo>
                    <a:pt x="5915817" y="14426"/>
                  </a:lnTo>
                </a:path>
                <a:path w="6963409" h="342265">
                  <a:moveTo>
                    <a:pt x="5968172" y="68642"/>
                  </a:moveTo>
                  <a:lnTo>
                    <a:pt x="5968172" y="14426"/>
                  </a:lnTo>
                </a:path>
                <a:path w="6963409" h="342265">
                  <a:moveTo>
                    <a:pt x="6020526" y="342048"/>
                  </a:moveTo>
                  <a:lnTo>
                    <a:pt x="6020526" y="14426"/>
                  </a:lnTo>
                </a:path>
                <a:path w="6963409" h="342265">
                  <a:moveTo>
                    <a:pt x="6072881" y="342048"/>
                  </a:moveTo>
                  <a:lnTo>
                    <a:pt x="6072881" y="14426"/>
                  </a:lnTo>
                </a:path>
                <a:path w="6963409" h="342265">
                  <a:moveTo>
                    <a:pt x="6125235" y="342048"/>
                  </a:moveTo>
                  <a:lnTo>
                    <a:pt x="6125235" y="14426"/>
                  </a:lnTo>
                </a:path>
                <a:path w="6963409" h="342265">
                  <a:moveTo>
                    <a:pt x="6177589" y="342048"/>
                  </a:moveTo>
                  <a:lnTo>
                    <a:pt x="6177589" y="14426"/>
                  </a:lnTo>
                </a:path>
                <a:path w="6963409" h="342265">
                  <a:moveTo>
                    <a:pt x="6229944" y="57008"/>
                  </a:moveTo>
                  <a:lnTo>
                    <a:pt x="6229944" y="14426"/>
                  </a:lnTo>
                </a:path>
                <a:path w="6963409" h="342265">
                  <a:moveTo>
                    <a:pt x="6282298" y="57008"/>
                  </a:moveTo>
                  <a:lnTo>
                    <a:pt x="6282298" y="14426"/>
                  </a:lnTo>
                </a:path>
                <a:path w="6963409" h="342265">
                  <a:moveTo>
                    <a:pt x="6334653" y="57008"/>
                  </a:moveTo>
                  <a:lnTo>
                    <a:pt x="6334653" y="14426"/>
                  </a:lnTo>
                </a:path>
                <a:path w="6963409" h="342265">
                  <a:moveTo>
                    <a:pt x="6387007" y="57008"/>
                  </a:moveTo>
                  <a:lnTo>
                    <a:pt x="6387007" y="14426"/>
                  </a:lnTo>
                </a:path>
                <a:path w="6963409" h="342265">
                  <a:moveTo>
                    <a:pt x="6439362" y="57008"/>
                  </a:moveTo>
                  <a:lnTo>
                    <a:pt x="6439362" y="14426"/>
                  </a:lnTo>
                </a:path>
                <a:path w="6963409" h="342265">
                  <a:moveTo>
                    <a:pt x="6491716" y="57008"/>
                  </a:moveTo>
                  <a:lnTo>
                    <a:pt x="6491716" y="14426"/>
                  </a:lnTo>
                </a:path>
                <a:path w="6963409" h="342265">
                  <a:moveTo>
                    <a:pt x="6544070" y="342048"/>
                  </a:moveTo>
                  <a:lnTo>
                    <a:pt x="6544070" y="14426"/>
                  </a:lnTo>
                </a:path>
                <a:path w="6963409" h="342265">
                  <a:moveTo>
                    <a:pt x="6596425" y="342048"/>
                  </a:moveTo>
                  <a:lnTo>
                    <a:pt x="6596425" y="14426"/>
                  </a:lnTo>
                </a:path>
                <a:path w="6963409" h="342265">
                  <a:moveTo>
                    <a:pt x="6648779" y="342048"/>
                  </a:moveTo>
                  <a:lnTo>
                    <a:pt x="6648779" y="14426"/>
                  </a:lnTo>
                </a:path>
                <a:path w="6963409" h="342265">
                  <a:moveTo>
                    <a:pt x="6701134" y="342048"/>
                  </a:moveTo>
                  <a:lnTo>
                    <a:pt x="6701134" y="0"/>
                  </a:lnTo>
                </a:path>
                <a:path w="6963409" h="342265">
                  <a:moveTo>
                    <a:pt x="6753488" y="342048"/>
                  </a:moveTo>
                  <a:lnTo>
                    <a:pt x="6753488" y="0"/>
                  </a:lnTo>
                </a:path>
                <a:path w="6963409" h="342265">
                  <a:moveTo>
                    <a:pt x="6805843" y="342048"/>
                  </a:moveTo>
                  <a:lnTo>
                    <a:pt x="6805843" y="0"/>
                  </a:lnTo>
                </a:path>
                <a:path w="6963409" h="342265">
                  <a:moveTo>
                    <a:pt x="6858197" y="342048"/>
                  </a:moveTo>
                  <a:lnTo>
                    <a:pt x="6858197" y="0"/>
                  </a:lnTo>
                </a:path>
                <a:path w="6963409" h="342265">
                  <a:moveTo>
                    <a:pt x="6910551" y="342048"/>
                  </a:moveTo>
                  <a:lnTo>
                    <a:pt x="6910551" y="0"/>
                  </a:lnTo>
                </a:path>
                <a:path w="6963409" h="342265">
                  <a:moveTo>
                    <a:pt x="6962906" y="342048"/>
                  </a:moveTo>
                  <a:lnTo>
                    <a:pt x="696290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5" name="object 1625" descr=""/>
            <p:cNvSpPr/>
            <p:nvPr/>
          </p:nvSpPr>
          <p:spPr>
            <a:xfrm>
              <a:off x="1174831" y="7143237"/>
              <a:ext cx="8265159" cy="29209"/>
            </a:xfrm>
            <a:custGeom>
              <a:avLst/>
              <a:gdLst/>
              <a:ahLst/>
              <a:cxnLst/>
              <a:rect l="l" t="t" r="r" b="b"/>
              <a:pathLst>
                <a:path w="8265159" h="29209">
                  <a:moveTo>
                    <a:pt x="0" y="29085"/>
                  </a:moveTo>
                  <a:lnTo>
                    <a:pt x="8264553" y="29085"/>
                  </a:lnTo>
                  <a:lnTo>
                    <a:pt x="8264553" y="0"/>
                  </a:lnTo>
                  <a:lnTo>
                    <a:pt x="0" y="29085"/>
                  </a:lnTo>
                  <a:close/>
                </a:path>
                <a:path w="8265159" h="29209">
                  <a:moveTo>
                    <a:pt x="0" y="0"/>
                  </a:moveTo>
                  <a:lnTo>
                    <a:pt x="0" y="29085"/>
                  </a:lnTo>
                  <a:lnTo>
                    <a:pt x="82645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6" name="object 1626" descr=""/>
            <p:cNvSpPr/>
            <p:nvPr/>
          </p:nvSpPr>
          <p:spPr>
            <a:xfrm>
              <a:off x="1174831" y="7143237"/>
              <a:ext cx="8265159" cy="29209"/>
            </a:xfrm>
            <a:custGeom>
              <a:avLst/>
              <a:gdLst/>
              <a:ahLst/>
              <a:cxnLst/>
              <a:rect l="l" t="t" r="r" b="b"/>
              <a:pathLst>
                <a:path w="8265159" h="29209">
                  <a:moveTo>
                    <a:pt x="8264553" y="29085"/>
                  </a:moveTo>
                  <a:lnTo>
                    <a:pt x="8264553" y="0"/>
                  </a:lnTo>
                  <a:lnTo>
                    <a:pt x="0" y="29085"/>
                  </a:lnTo>
                  <a:lnTo>
                    <a:pt x="8264553" y="29085"/>
                  </a:lnTo>
                  <a:close/>
                </a:path>
                <a:path w="8265159" h="29209">
                  <a:moveTo>
                    <a:pt x="8264553" y="0"/>
                  </a:moveTo>
                  <a:lnTo>
                    <a:pt x="0" y="29085"/>
                  </a:lnTo>
                  <a:lnTo>
                    <a:pt x="0" y="0"/>
                  </a:lnTo>
                  <a:lnTo>
                    <a:pt x="826455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7" name="object 1627" descr=""/>
            <p:cNvSpPr/>
            <p:nvPr/>
          </p:nvSpPr>
          <p:spPr>
            <a:xfrm>
              <a:off x="1174831" y="7143237"/>
              <a:ext cx="8265159" cy="29209"/>
            </a:xfrm>
            <a:custGeom>
              <a:avLst/>
              <a:gdLst/>
              <a:ahLst/>
              <a:cxnLst/>
              <a:rect l="l" t="t" r="r" b="b"/>
              <a:pathLst>
                <a:path w="8265159" h="29209">
                  <a:moveTo>
                    <a:pt x="0" y="0"/>
                  </a:moveTo>
                  <a:lnTo>
                    <a:pt x="8264553" y="0"/>
                  </a:lnTo>
                </a:path>
                <a:path w="8265159" h="29209">
                  <a:moveTo>
                    <a:pt x="0" y="29085"/>
                  </a:moveTo>
                  <a:lnTo>
                    <a:pt x="8264553" y="29085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8" name="object 1628" descr=""/>
            <p:cNvSpPr/>
            <p:nvPr/>
          </p:nvSpPr>
          <p:spPr>
            <a:xfrm>
              <a:off x="1872192" y="6719050"/>
              <a:ext cx="6963409" cy="66040"/>
            </a:xfrm>
            <a:custGeom>
              <a:avLst/>
              <a:gdLst/>
              <a:ahLst/>
              <a:cxnLst/>
              <a:rect l="l" t="t" r="r" b="b"/>
              <a:pathLst>
                <a:path w="6963409" h="66040">
                  <a:moveTo>
                    <a:pt x="0" y="51423"/>
                  </a:moveTo>
                  <a:lnTo>
                    <a:pt x="0" y="0"/>
                  </a:lnTo>
                </a:path>
                <a:path w="6963409" h="66040">
                  <a:moveTo>
                    <a:pt x="52354" y="51423"/>
                  </a:moveTo>
                  <a:lnTo>
                    <a:pt x="52354" y="0"/>
                  </a:lnTo>
                </a:path>
                <a:path w="6963409" h="66040">
                  <a:moveTo>
                    <a:pt x="104708" y="51423"/>
                  </a:moveTo>
                  <a:lnTo>
                    <a:pt x="104708" y="0"/>
                  </a:lnTo>
                </a:path>
                <a:path w="6963409" h="66040">
                  <a:moveTo>
                    <a:pt x="157063" y="51423"/>
                  </a:moveTo>
                  <a:lnTo>
                    <a:pt x="157063" y="0"/>
                  </a:lnTo>
                </a:path>
                <a:path w="6963409" h="66040">
                  <a:moveTo>
                    <a:pt x="209417" y="51423"/>
                  </a:moveTo>
                  <a:lnTo>
                    <a:pt x="209417" y="0"/>
                  </a:lnTo>
                </a:path>
                <a:path w="6963409" h="66040">
                  <a:moveTo>
                    <a:pt x="261772" y="51423"/>
                  </a:moveTo>
                  <a:lnTo>
                    <a:pt x="261772" y="0"/>
                  </a:lnTo>
                </a:path>
                <a:path w="6963409" h="66040">
                  <a:moveTo>
                    <a:pt x="314126" y="65384"/>
                  </a:moveTo>
                  <a:lnTo>
                    <a:pt x="314126" y="0"/>
                  </a:lnTo>
                </a:path>
                <a:path w="6963409" h="66040">
                  <a:moveTo>
                    <a:pt x="366481" y="65384"/>
                  </a:moveTo>
                  <a:lnTo>
                    <a:pt x="366481" y="0"/>
                  </a:lnTo>
                </a:path>
                <a:path w="6963409" h="66040">
                  <a:moveTo>
                    <a:pt x="418835" y="65384"/>
                  </a:moveTo>
                  <a:lnTo>
                    <a:pt x="418835" y="0"/>
                  </a:lnTo>
                </a:path>
                <a:path w="6963409" h="66040">
                  <a:moveTo>
                    <a:pt x="471189" y="65384"/>
                  </a:moveTo>
                  <a:lnTo>
                    <a:pt x="471189" y="0"/>
                  </a:lnTo>
                </a:path>
                <a:path w="6963409" h="66040">
                  <a:moveTo>
                    <a:pt x="523544" y="65384"/>
                  </a:moveTo>
                  <a:lnTo>
                    <a:pt x="523544" y="0"/>
                  </a:lnTo>
                </a:path>
                <a:path w="6963409" h="66040">
                  <a:moveTo>
                    <a:pt x="575898" y="65384"/>
                  </a:moveTo>
                  <a:lnTo>
                    <a:pt x="575898" y="0"/>
                  </a:lnTo>
                </a:path>
                <a:path w="6963409" h="66040">
                  <a:moveTo>
                    <a:pt x="628253" y="65384"/>
                  </a:moveTo>
                  <a:lnTo>
                    <a:pt x="628253" y="0"/>
                  </a:lnTo>
                </a:path>
                <a:path w="6963409" h="66040">
                  <a:moveTo>
                    <a:pt x="680607" y="65384"/>
                  </a:moveTo>
                  <a:lnTo>
                    <a:pt x="680607" y="0"/>
                  </a:lnTo>
                </a:path>
                <a:path w="6963409" h="66040">
                  <a:moveTo>
                    <a:pt x="732962" y="65384"/>
                  </a:moveTo>
                  <a:lnTo>
                    <a:pt x="732962" y="0"/>
                  </a:lnTo>
                </a:path>
                <a:path w="6963409" h="66040">
                  <a:moveTo>
                    <a:pt x="785316" y="65384"/>
                  </a:moveTo>
                  <a:lnTo>
                    <a:pt x="785316" y="0"/>
                  </a:lnTo>
                </a:path>
                <a:path w="6963409" h="66040">
                  <a:moveTo>
                    <a:pt x="837670" y="65384"/>
                  </a:moveTo>
                  <a:lnTo>
                    <a:pt x="837670" y="0"/>
                  </a:lnTo>
                </a:path>
                <a:path w="6963409" h="66040">
                  <a:moveTo>
                    <a:pt x="890025" y="65384"/>
                  </a:moveTo>
                  <a:lnTo>
                    <a:pt x="890025" y="0"/>
                  </a:lnTo>
                </a:path>
                <a:path w="6963409" h="66040">
                  <a:moveTo>
                    <a:pt x="942379" y="65384"/>
                  </a:moveTo>
                  <a:lnTo>
                    <a:pt x="942379" y="0"/>
                  </a:lnTo>
                </a:path>
                <a:path w="6963409" h="66040">
                  <a:moveTo>
                    <a:pt x="994734" y="65384"/>
                  </a:moveTo>
                  <a:lnTo>
                    <a:pt x="994734" y="0"/>
                  </a:lnTo>
                </a:path>
                <a:path w="6963409" h="66040">
                  <a:moveTo>
                    <a:pt x="1047088" y="65384"/>
                  </a:moveTo>
                  <a:lnTo>
                    <a:pt x="1047088" y="0"/>
                  </a:lnTo>
                </a:path>
                <a:path w="6963409" h="66040">
                  <a:moveTo>
                    <a:pt x="1099443" y="65384"/>
                  </a:moveTo>
                  <a:lnTo>
                    <a:pt x="1099443" y="0"/>
                  </a:lnTo>
                </a:path>
                <a:path w="6963409" h="66040">
                  <a:moveTo>
                    <a:pt x="1151797" y="65384"/>
                  </a:moveTo>
                  <a:lnTo>
                    <a:pt x="1151797" y="0"/>
                  </a:lnTo>
                </a:path>
                <a:path w="6963409" h="66040">
                  <a:moveTo>
                    <a:pt x="1204151" y="65384"/>
                  </a:moveTo>
                  <a:lnTo>
                    <a:pt x="1204151" y="0"/>
                  </a:lnTo>
                </a:path>
                <a:path w="6963409" h="66040">
                  <a:moveTo>
                    <a:pt x="1256506" y="65384"/>
                  </a:moveTo>
                  <a:lnTo>
                    <a:pt x="1256506" y="0"/>
                  </a:lnTo>
                </a:path>
                <a:path w="6963409" h="66040">
                  <a:moveTo>
                    <a:pt x="1308860" y="65384"/>
                  </a:moveTo>
                  <a:lnTo>
                    <a:pt x="1308860" y="0"/>
                  </a:lnTo>
                </a:path>
                <a:path w="6963409" h="66040">
                  <a:moveTo>
                    <a:pt x="1361215" y="65384"/>
                  </a:moveTo>
                  <a:lnTo>
                    <a:pt x="1361215" y="0"/>
                  </a:lnTo>
                </a:path>
                <a:path w="6963409" h="66040">
                  <a:moveTo>
                    <a:pt x="1413569" y="65384"/>
                  </a:moveTo>
                  <a:lnTo>
                    <a:pt x="1413569" y="0"/>
                  </a:lnTo>
                </a:path>
                <a:path w="6963409" h="66040">
                  <a:moveTo>
                    <a:pt x="1465924" y="65384"/>
                  </a:moveTo>
                  <a:lnTo>
                    <a:pt x="1465924" y="0"/>
                  </a:lnTo>
                </a:path>
                <a:path w="6963409" h="66040">
                  <a:moveTo>
                    <a:pt x="1518278" y="65384"/>
                  </a:moveTo>
                  <a:lnTo>
                    <a:pt x="1518278" y="0"/>
                  </a:lnTo>
                </a:path>
                <a:path w="6963409" h="66040">
                  <a:moveTo>
                    <a:pt x="1570632" y="65617"/>
                  </a:moveTo>
                  <a:lnTo>
                    <a:pt x="1570632" y="0"/>
                  </a:lnTo>
                </a:path>
                <a:path w="6963409" h="66040">
                  <a:moveTo>
                    <a:pt x="1622987" y="65617"/>
                  </a:moveTo>
                  <a:lnTo>
                    <a:pt x="1622987" y="0"/>
                  </a:lnTo>
                </a:path>
                <a:path w="6963409" h="66040">
                  <a:moveTo>
                    <a:pt x="1675341" y="65617"/>
                  </a:moveTo>
                  <a:lnTo>
                    <a:pt x="1675341" y="0"/>
                  </a:lnTo>
                </a:path>
                <a:path w="6963409" h="66040">
                  <a:moveTo>
                    <a:pt x="1727696" y="65617"/>
                  </a:moveTo>
                  <a:lnTo>
                    <a:pt x="1727696" y="0"/>
                  </a:lnTo>
                </a:path>
                <a:path w="6963409" h="66040">
                  <a:moveTo>
                    <a:pt x="1780050" y="65617"/>
                  </a:moveTo>
                  <a:lnTo>
                    <a:pt x="1780050" y="232"/>
                  </a:lnTo>
                </a:path>
                <a:path w="6963409" h="66040">
                  <a:moveTo>
                    <a:pt x="1832405" y="65617"/>
                  </a:moveTo>
                  <a:lnTo>
                    <a:pt x="1832405" y="232"/>
                  </a:lnTo>
                </a:path>
                <a:path w="6963409" h="66040">
                  <a:moveTo>
                    <a:pt x="1884759" y="65617"/>
                  </a:moveTo>
                  <a:lnTo>
                    <a:pt x="1884759" y="232"/>
                  </a:lnTo>
                </a:path>
                <a:path w="6963409" h="66040">
                  <a:moveTo>
                    <a:pt x="1937113" y="65617"/>
                  </a:moveTo>
                  <a:lnTo>
                    <a:pt x="1937113" y="232"/>
                  </a:lnTo>
                </a:path>
                <a:path w="6963409" h="66040">
                  <a:moveTo>
                    <a:pt x="1989468" y="65617"/>
                  </a:moveTo>
                  <a:lnTo>
                    <a:pt x="1989468" y="232"/>
                  </a:lnTo>
                </a:path>
                <a:path w="6963409" h="66040">
                  <a:moveTo>
                    <a:pt x="2041822" y="65617"/>
                  </a:moveTo>
                  <a:lnTo>
                    <a:pt x="2041822" y="232"/>
                  </a:lnTo>
                </a:path>
                <a:path w="6963409" h="66040">
                  <a:moveTo>
                    <a:pt x="2094177" y="65617"/>
                  </a:moveTo>
                  <a:lnTo>
                    <a:pt x="2094177" y="232"/>
                  </a:lnTo>
                </a:path>
                <a:path w="6963409" h="66040">
                  <a:moveTo>
                    <a:pt x="2146531" y="65617"/>
                  </a:moveTo>
                  <a:lnTo>
                    <a:pt x="2146531" y="232"/>
                  </a:lnTo>
                </a:path>
                <a:path w="6963409" h="66040">
                  <a:moveTo>
                    <a:pt x="2198886" y="65617"/>
                  </a:moveTo>
                  <a:lnTo>
                    <a:pt x="2198886" y="232"/>
                  </a:lnTo>
                </a:path>
                <a:path w="6963409" h="66040">
                  <a:moveTo>
                    <a:pt x="2251240" y="65617"/>
                  </a:moveTo>
                  <a:lnTo>
                    <a:pt x="2251240" y="232"/>
                  </a:lnTo>
                </a:path>
                <a:path w="6963409" h="66040">
                  <a:moveTo>
                    <a:pt x="2303594" y="65617"/>
                  </a:moveTo>
                  <a:lnTo>
                    <a:pt x="2303594" y="232"/>
                  </a:lnTo>
                </a:path>
                <a:path w="6963409" h="66040">
                  <a:moveTo>
                    <a:pt x="2355716" y="65617"/>
                  </a:moveTo>
                  <a:lnTo>
                    <a:pt x="2355949" y="232"/>
                  </a:lnTo>
                </a:path>
                <a:path w="6963409" h="66040">
                  <a:moveTo>
                    <a:pt x="2408071" y="65617"/>
                  </a:moveTo>
                  <a:lnTo>
                    <a:pt x="2408303" y="232"/>
                  </a:lnTo>
                </a:path>
                <a:path w="6963409" h="66040">
                  <a:moveTo>
                    <a:pt x="2460425" y="65617"/>
                  </a:moveTo>
                  <a:lnTo>
                    <a:pt x="2460658" y="232"/>
                  </a:lnTo>
                </a:path>
                <a:path w="6963409" h="66040">
                  <a:moveTo>
                    <a:pt x="2512779" y="65617"/>
                  </a:moveTo>
                  <a:lnTo>
                    <a:pt x="2512779" y="232"/>
                  </a:lnTo>
                </a:path>
                <a:path w="6963409" h="66040">
                  <a:moveTo>
                    <a:pt x="2565134" y="65617"/>
                  </a:moveTo>
                  <a:lnTo>
                    <a:pt x="2565134" y="232"/>
                  </a:lnTo>
                </a:path>
                <a:path w="6963409" h="66040">
                  <a:moveTo>
                    <a:pt x="2617488" y="65617"/>
                  </a:moveTo>
                  <a:lnTo>
                    <a:pt x="2617488" y="232"/>
                  </a:lnTo>
                </a:path>
                <a:path w="6963409" h="66040">
                  <a:moveTo>
                    <a:pt x="2669843" y="65617"/>
                  </a:moveTo>
                  <a:lnTo>
                    <a:pt x="2669843" y="232"/>
                  </a:lnTo>
                </a:path>
                <a:path w="6963409" h="66040">
                  <a:moveTo>
                    <a:pt x="2722197" y="65617"/>
                  </a:moveTo>
                  <a:lnTo>
                    <a:pt x="2722197" y="232"/>
                  </a:lnTo>
                </a:path>
                <a:path w="6963409" h="66040">
                  <a:moveTo>
                    <a:pt x="2774552" y="65617"/>
                  </a:moveTo>
                  <a:lnTo>
                    <a:pt x="2774552" y="232"/>
                  </a:lnTo>
                </a:path>
                <a:path w="6963409" h="66040">
                  <a:moveTo>
                    <a:pt x="2826906" y="65617"/>
                  </a:moveTo>
                  <a:lnTo>
                    <a:pt x="2826906" y="232"/>
                  </a:lnTo>
                </a:path>
                <a:path w="6963409" h="66040">
                  <a:moveTo>
                    <a:pt x="2879260" y="65617"/>
                  </a:moveTo>
                  <a:lnTo>
                    <a:pt x="2879260" y="232"/>
                  </a:lnTo>
                </a:path>
                <a:path w="6963409" h="66040">
                  <a:moveTo>
                    <a:pt x="2931615" y="65617"/>
                  </a:moveTo>
                  <a:lnTo>
                    <a:pt x="2931615" y="232"/>
                  </a:lnTo>
                </a:path>
                <a:path w="6963409" h="66040">
                  <a:moveTo>
                    <a:pt x="2983969" y="65617"/>
                  </a:moveTo>
                  <a:lnTo>
                    <a:pt x="2983969" y="232"/>
                  </a:lnTo>
                </a:path>
                <a:path w="6963409" h="66040">
                  <a:moveTo>
                    <a:pt x="3036324" y="65617"/>
                  </a:moveTo>
                  <a:lnTo>
                    <a:pt x="3036324" y="232"/>
                  </a:lnTo>
                </a:path>
                <a:path w="6963409" h="66040">
                  <a:moveTo>
                    <a:pt x="3088678" y="65617"/>
                  </a:moveTo>
                  <a:lnTo>
                    <a:pt x="3088678" y="232"/>
                  </a:lnTo>
                </a:path>
                <a:path w="6963409" h="66040">
                  <a:moveTo>
                    <a:pt x="3141033" y="65617"/>
                  </a:moveTo>
                  <a:lnTo>
                    <a:pt x="3141033" y="232"/>
                  </a:lnTo>
                </a:path>
                <a:path w="6963409" h="66040">
                  <a:moveTo>
                    <a:pt x="3193387" y="65617"/>
                  </a:moveTo>
                  <a:lnTo>
                    <a:pt x="3193387" y="232"/>
                  </a:lnTo>
                </a:path>
                <a:path w="6963409" h="66040">
                  <a:moveTo>
                    <a:pt x="3245741" y="65617"/>
                  </a:moveTo>
                  <a:lnTo>
                    <a:pt x="3245741" y="232"/>
                  </a:lnTo>
                </a:path>
                <a:path w="6963409" h="66040">
                  <a:moveTo>
                    <a:pt x="3298096" y="65617"/>
                  </a:moveTo>
                  <a:lnTo>
                    <a:pt x="3298096" y="232"/>
                  </a:lnTo>
                </a:path>
                <a:path w="6963409" h="66040">
                  <a:moveTo>
                    <a:pt x="3350450" y="65617"/>
                  </a:moveTo>
                  <a:lnTo>
                    <a:pt x="3350450" y="232"/>
                  </a:lnTo>
                </a:path>
                <a:path w="6963409" h="66040">
                  <a:moveTo>
                    <a:pt x="3402805" y="65617"/>
                  </a:moveTo>
                  <a:lnTo>
                    <a:pt x="3402805" y="232"/>
                  </a:lnTo>
                </a:path>
                <a:path w="6963409" h="66040">
                  <a:moveTo>
                    <a:pt x="3455159" y="65617"/>
                  </a:moveTo>
                  <a:lnTo>
                    <a:pt x="3455159" y="232"/>
                  </a:lnTo>
                </a:path>
                <a:path w="6963409" h="66040">
                  <a:moveTo>
                    <a:pt x="3507514" y="65617"/>
                  </a:moveTo>
                  <a:lnTo>
                    <a:pt x="3507514" y="232"/>
                  </a:lnTo>
                </a:path>
                <a:path w="6963409" h="66040">
                  <a:moveTo>
                    <a:pt x="3559868" y="65617"/>
                  </a:moveTo>
                  <a:lnTo>
                    <a:pt x="3559868" y="232"/>
                  </a:lnTo>
                </a:path>
                <a:path w="6963409" h="66040">
                  <a:moveTo>
                    <a:pt x="3612222" y="65617"/>
                  </a:moveTo>
                  <a:lnTo>
                    <a:pt x="3612222" y="232"/>
                  </a:lnTo>
                </a:path>
                <a:path w="6963409" h="66040">
                  <a:moveTo>
                    <a:pt x="3664577" y="65617"/>
                  </a:moveTo>
                  <a:lnTo>
                    <a:pt x="3664577" y="232"/>
                  </a:lnTo>
                </a:path>
                <a:path w="6963409" h="66040">
                  <a:moveTo>
                    <a:pt x="3716931" y="65617"/>
                  </a:moveTo>
                  <a:lnTo>
                    <a:pt x="3716931" y="232"/>
                  </a:lnTo>
                </a:path>
                <a:path w="6963409" h="66040">
                  <a:moveTo>
                    <a:pt x="3769286" y="65617"/>
                  </a:moveTo>
                  <a:lnTo>
                    <a:pt x="3769286" y="232"/>
                  </a:lnTo>
                </a:path>
                <a:path w="6963409" h="66040">
                  <a:moveTo>
                    <a:pt x="3821640" y="65617"/>
                  </a:moveTo>
                  <a:lnTo>
                    <a:pt x="3821640" y="232"/>
                  </a:lnTo>
                </a:path>
                <a:path w="6963409" h="66040">
                  <a:moveTo>
                    <a:pt x="3873995" y="65617"/>
                  </a:moveTo>
                  <a:lnTo>
                    <a:pt x="3873995" y="232"/>
                  </a:lnTo>
                </a:path>
                <a:path w="6963409" h="66040">
                  <a:moveTo>
                    <a:pt x="3926349" y="65617"/>
                  </a:moveTo>
                  <a:lnTo>
                    <a:pt x="3926349" y="232"/>
                  </a:lnTo>
                </a:path>
                <a:path w="6963409" h="66040">
                  <a:moveTo>
                    <a:pt x="3978703" y="65617"/>
                  </a:moveTo>
                  <a:lnTo>
                    <a:pt x="3978703" y="232"/>
                  </a:lnTo>
                </a:path>
                <a:path w="6963409" h="66040">
                  <a:moveTo>
                    <a:pt x="4031058" y="65617"/>
                  </a:moveTo>
                  <a:lnTo>
                    <a:pt x="4031058" y="232"/>
                  </a:lnTo>
                </a:path>
                <a:path w="6963409" h="66040">
                  <a:moveTo>
                    <a:pt x="4083412" y="65617"/>
                  </a:moveTo>
                  <a:lnTo>
                    <a:pt x="4083412" y="232"/>
                  </a:lnTo>
                </a:path>
                <a:path w="6963409" h="66040">
                  <a:moveTo>
                    <a:pt x="4135767" y="65617"/>
                  </a:moveTo>
                  <a:lnTo>
                    <a:pt x="4135767" y="232"/>
                  </a:lnTo>
                </a:path>
                <a:path w="6963409" h="66040">
                  <a:moveTo>
                    <a:pt x="4188121" y="65617"/>
                  </a:moveTo>
                  <a:lnTo>
                    <a:pt x="4188121" y="232"/>
                  </a:lnTo>
                </a:path>
                <a:path w="6963409" h="66040">
                  <a:moveTo>
                    <a:pt x="4240476" y="65617"/>
                  </a:moveTo>
                  <a:lnTo>
                    <a:pt x="4240476" y="232"/>
                  </a:lnTo>
                </a:path>
                <a:path w="6963409" h="66040">
                  <a:moveTo>
                    <a:pt x="4292830" y="65617"/>
                  </a:moveTo>
                  <a:lnTo>
                    <a:pt x="4292830" y="232"/>
                  </a:lnTo>
                </a:path>
                <a:path w="6963409" h="66040">
                  <a:moveTo>
                    <a:pt x="4345184" y="65617"/>
                  </a:moveTo>
                  <a:lnTo>
                    <a:pt x="4345184" y="232"/>
                  </a:lnTo>
                </a:path>
                <a:path w="6963409" h="66040">
                  <a:moveTo>
                    <a:pt x="4397539" y="65617"/>
                  </a:moveTo>
                  <a:lnTo>
                    <a:pt x="4397539" y="232"/>
                  </a:lnTo>
                </a:path>
                <a:path w="6963409" h="66040">
                  <a:moveTo>
                    <a:pt x="4449893" y="65617"/>
                  </a:moveTo>
                  <a:lnTo>
                    <a:pt x="4449893" y="232"/>
                  </a:lnTo>
                </a:path>
                <a:path w="6963409" h="66040">
                  <a:moveTo>
                    <a:pt x="4502248" y="65617"/>
                  </a:moveTo>
                  <a:lnTo>
                    <a:pt x="4502248" y="232"/>
                  </a:lnTo>
                </a:path>
                <a:path w="6963409" h="66040">
                  <a:moveTo>
                    <a:pt x="4554602" y="65617"/>
                  </a:moveTo>
                  <a:lnTo>
                    <a:pt x="4554602" y="232"/>
                  </a:lnTo>
                </a:path>
                <a:path w="6963409" h="66040">
                  <a:moveTo>
                    <a:pt x="4606957" y="65617"/>
                  </a:moveTo>
                  <a:lnTo>
                    <a:pt x="4606957" y="232"/>
                  </a:lnTo>
                </a:path>
                <a:path w="6963409" h="66040">
                  <a:moveTo>
                    <a:pt x="4659311" y="65850"/>
                  </a:moveTo>
                  <a:lnTo>
                    <a:pt x="4659311" y="232"/>
                  </a:lnTo>
                </a:path>
                <a:path w="6963409" h="66040">
                  <a:moveTo>
                    <a:pt x="4711665" y="65850"/>
                  </a:moveTo>
                  <a:lnTo>
                    <a:pt x="4711665" y="232"/>
                  </a:lnTo>
                </a:path>
                <a:path w="6963409" h="66040">
                  <a:moveTo>
                    <a:pt x="4764020" y="65850"/>
                  </a:moveTo>
                  <a:lnTo>
                    <a:pt x="4764020" y="232"/>
                  </a:lnTo>
                </a:path>
                <a:path w="6963409" h="66040">
                  <a:moveTo>
                    <a:pt x="4816374" y="65850"/>
                  </a:moveTo>
                  <a:lnTo>
                    <a:pt x="4816374" y="232"/>
                  </a:lnTo>
                </a:path>
                <a:path w="6963409" h="66040">
                  <a:moveTo>
                    <a:pt x="4868729" y="65850"/>
                  </a:moveTo>
                  <a:lnTo>
                    <a:pt x="4868729" y="465"/>
                  </a:lnTo>
                </a:path>
                <a:path w="6963409" h="66040">
                  <a:moveTo>
                    <a:pt x="4921083" y="65850"/>
                  </a:moveTo>
                  <a:lnTo>
                    <a:pt x="4921083" y="465"/>
                  </a:lnTo>
                </a:path>
                <a:path w="6963409" h="66040">
                  <a:moveTo>
                    <a:pt x="4973438" y="65850"/>
                  </a:moveTo>
                  <a:lnTo>
                    <a:pt x="4973438" y="465"/>
                  </a:lnTo>
                </a:path>
                <a:path w="6963409" h="66040">
                  <a:moveTo>
                    <a:pt x="5025792" y="65850"/>
                  </a:moveTo>
                  <a:lnTo>
                    <a:pt x="5025792" y="465"/>
                  </a:lnTo>
                </a:path>
                <a:path w="6963409" h="66040">
                  <a:moveTo>
                    <a:pt x="5078146" y="65850"/>
                  </a:moveTo>
                  <a:lnTo>
                    <a:pt x="5078146" y="465"/>
                  </a:lnTo>
                </a:path>
                <a:path w="6963409" h="66040">
                  <a:moveTo>
                    <a:pt x="5130501" y="65850"/>
                  </a:moveTo>
                  <a:lnTo>
                    <a:pt x="5130501" y="465"/>
                  </a:lnTo>
                </a:path>
                <a:path w="6963409" h="66040">
                  <a:moveTo>
                    <a:pt x="5182855" y="65850"/>
                  </a:moveTo>
                  <a:lnTo>
                    <a:pt x="5182855" y="465"/>
                  </a:lnTo>
                </a:path>
                <a:path w="6963409" h="66040">
                  <a:moveTo>
                    <a:pt x="5235210" y="65850"/>
                  </a:moveTo>
                  <a:lnTo>
                    <a:pt x="5235210" y="465"/>
                  </a:lnTo>
                </a:path>
                <a:path w="6963409" h="66040">
                  <a:moveTo>
                    <a:pt x="5287564" y="65850"/>
                  </a:moveTo>
                  <a:lnTo>
                    <a:pt x="5287564" y="465"/>
                  </a:lnTo>
                </a:path>
                <a:path w="6963409" h="66040">
                  <a:moveTo>
                    <a:pt x="5339919" y="65850"/>
                  </a:moveTo>
                  <a:lnTo>
                    <a:pt x="5339919" y="465"/>
                  </a:lnTo>
                </a:path>
                <a:path w="6963409" h="66040">
                  <a:moveTo>
                    <a:pt x="5392273" y="65850"/>
                  </a:moveTo>
                  <a:lnTo>
                    <a:pt x="5392273" y="465"/>
                  </a:lnTo>
                </a:path>
                <a:path w="6963409" h="66040">
                  <a:moveTo>
                    <a:pt x="5444627" y="65850"/>
                  </a:moveTo>
                  <a:lnTo>
                    <a:pt x="5444627" y="465"/>
                  </a:lnTo>
                </a:path>
                <a:path w="6963409" h="66040">
                  <a:moveTo>
                    <a:pt x="5496982" y="65850"/>
                  </a:moveTo>
                  <a:lnTo>
                    <a:pt x="5496982" y="465"/>
                  </a:lnTo>
                </a:path>
                <a:path w="6963409" h="66040">
                  <a:moveTo>
                    <a:pt x="5549336" y="65850"/>
                  </a:moveTo>
                  <a:lnTo>
                    <a:pt x="5549336" y="465"/>
                  </a:lnTo>
                </a:path>
                <a:path w="6963409" h="66040">
                  <a:moveTo>
                    <a:pt x="5601691" y="65850"/>
                  </a:moveTo>
                  <a:lnTo>
                    <a:pt x="5601691" y="465"/>
                  </a:lnTo>
                </a:path>
                <a:path w="6963409" h="66040">
                  <a:moveTo>
                    <a:pt x="5654045" y="65850"/>
                  </a:moveTo>
                  <a:lnTo>
                    <a:pt x="5654045" y="465"/>
                  </a:lnTo>
                </a:path>
                <a:path w="6963409" h="66040">
                  <a:moveTo>
                    <a:pt x="5706400" y="65850"/>
                  </a:moveTo>
                  <a:lnTo>
                    <a:pt x="5706400" y="465"/>
                  </a:lnTo>
                </a:path>
                <a:path w="6963409" h="66040">
                  <a:moveTo>
                    <a:pt x="5758754" y="65850"/>
                  </a:moveTo>
                  <a:lnTo>
                    <a:pt x="5758754" y="465"/>
                  </a:lnTo>
                </a:path>
                <a:path w="6963409" h="66040">
                  <a:moveTo>
                    <a:pt x="5811108" y="65850"/>
                  </a:moveTo>
                  <a:lnTo>
                    <a:pt x="5811108" y="465"/>
                  </a:lnTo>
                </a:path>
                <a:path w="6963409" h="66040">
                  <a:moveTo>
                    <a:pt x="5863463" y="65850"/>
                  </a:moveTo>
                  <a:lnTo>
                    <a:pt x="5863463" y="465"/>
                  </a:lnTo>
                </a:path>
                <a:path w="6963409" h="66040">
                  <a:moveTo>
                    <a:pt x="5915817" y="65850"/>
                  </a:moveTo>
                  <a:lnTo>
                    <a:pt x="5915817" y="465"/>
                  </a:lnTo>
                </a:path>
                <a:path w="6963409" h="66040">
                  <a:moveTo>
                    <a:pt x="5968172" y="65850"/>
                  </a:moveTo>
                  <a:lnTo>
                    <a:pt x="5968172" y="465"/>
                  </a:lnTo>
                </a:path>
                <a:path w="6963409" h="66040">
                  <a:moveTo>
                    <a:pt x="6020526" y="65850"/>
                  </a:moveTo>
                  <a:lnTo>
                    <a:pt x="6020526" y="465"/>
                  </a:lnTo>
                </a:path>
                <a:path w="6963409" h="66040">
                  <a:moveTo>
                    <a:pt x="6072881" y="65850"/>
                  </a:moveTo>
                  <a:lnTo>
                    <a:pt x="6072881" y="465"/>
                  </a:lnTo>
                </a:path>
                <a:path w="6963409" h="66040">
                  <a:moveTo>
                    <a:pt x="6125235" y="65850"/>
                  </a:moveTo>
                  <a:lnTo>
                    <a:pt x="6125235" y="465"/>
                  </a:lnTo>
                </a:path>
                <a:path w="6963409" h="66040">
                  <a:moveTo>
                    <a:pt x="6177589" y="65850"/>
                  </a:moveTo>
                  <a:lnTo>
                    <a:pt x="6177589" y="465"/>
                  </a:lnTo>
                </a:path>
                <a:path w="6963409" h="66040">
                  <a:moveTo>
                    <a:pt x="6229944" y="65850"/>
                  </a:moveTo>
                  <a:lnTo>
                    <a:pt x="6229944" y="465"/>
                  </a:lnTo>
                </a:path>
                <a:path w="6963409" h="66040">
                  <a:moveTo>
                    <a:pt x="6282298" y="65850"/>
                  </a:moveTo>
                  <a:lnTo>
                    <a:pt x="6282298" y="465"/>
                  </a:lnTo>
                </a:path>
                <a:path w="6963409" h="66040">
                  <a:moveTo>
                    <a:pt x="6334653" y="65850"/>
                  </a:moveTo>
                  <a:lnTo>
                    <a:pt x="6334653" y="465"/>
                  </a:lnTo>
                </a:path>
                <a:path w="6963409" h="66040">
                  <a:moveTo>
                    <a:pt x="6387007" y="65850"/>
                  </a:moveTo>
                  <a:lnTo>
                    <a:pt x="6387007" y="465"/>
                  </a:lnTo>
                </a:path>
                <a:path w="6963409" h="66040">
                  <a:moveTo>
                    <a:pt x="6439362" y="65850"/>
                  </a:moveTo>
                  <a:lnTo>
                    <a:pt x="6439362" y="465"/>
                  </a:lnTo>
                </a:path>
                <a:path w="6963409" h="66040">
                  <a:moveTo>
                    <a:pt x="6491716" y="65850"/>
                  </a:moveTo>
                  <a:lnTo>
                    <a:pt x="6491716" y="465"/>
                  </a:lnTo>
                </a:path>
                <a:path w="6963409" h="66040">
                  <a:moveTo>
                    <a:pt x="6544070" y="65850"/>
                  </a:moveTo>
                  <a:lnTo>
                    <a:pt x="6544070" y="465"/>
                  </a:lnTo>
                </a:path>
                <a:path w="6963409" h="66040">
                  <a:moveTo>
                    <a:pt x="6596425" y="65850"/>
                  </a:moveTo>
                  <a:lnTo>
                    <a:pt x="6596425" y="465"/>
                  </a:lnTo>
                </a:path>
                <a:path w="6963409" h="66040">
                  <a:moveTo>
                    <a:pt x="6648779" y="65850"/>
                  </a:moveTo>
                  <a:lnTo>
                    <a:pt x="6648779" y="465"/>
                  </a:lnTo>
                </a:path>
                <a:path w="6963409" h="66040">
                  <a:moveTo>
                    <a:pt x="6701134" y="51423"/>
                  </a:moveTo>
                  <a:lnTo>
                    <a:pt x="6701134" y="465"/>
                  </a:lnTo>
                </a:path>
                <a:path w="6963409" h="66040">
                  <a:moveTo>
                    <a:pt x="6753488" y="51423"/>
                  </a:moveTo>
                  <a:lnTo>
                    <a:pt x="6753488" y="465"/>
                  </a:lnTo>
                </a:path>
                <a:path w="6963409" h="66040">
                  <a:moveTo>
                    <a:pt x="6805843" y="51423"/>
                  </a:moveTo>
                  <a:lnTo>
                    <a:pt x="6805843" y="465"/>
                  </a:lnTo>
                </a:path>
                <a:path w="6963409" h="66040">
                  <a:moveTo>
                    <a:pt x="6858197" y="51423"/>
                  </a:moveTo>
                  <a:lnTo>
                    <a:pt x="6858197" y="465"/>
                  </a:lnTo>
                </a:path>
                <a:path w="6963409" h="66040">
                  <a:moveTo>
                    <a:pt x="6910551" y="51423"/>
                  </a:moveTo>
                  <a:lnTo>
                    <a:pt x="6910551" y="465"/>
                  </a:lnTo>
                </a:path>
                <a:path w="6963409" h="66040">
                  <a:moveTo>
                    <a:pt x="6962906" y="51423"/>
                  </a:moveTo>
                  <a:lnTo>
                    <a:pt x="6962906" y="465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9" name="object 1629" descr=""/>
            <p:cNvSpPr/>
            <p:nvPr/>
          </p:nvSpPr>
          <p:spPr>
            <a:xfrm>
              <a:off x="2136059" y="6770473"/>
              <a:ext cx="6422390" cy="373380"/>
            </a:xfrm>
            <a:custGeom>
              <a:avLst/>
              <a:gdLst/>
              <a:ahLst/>
              <a:cxnLst/>
              <a:rect l="l" t="t" r="r" b="b"/>
              <a:pathLst>
                <a:path w="6422390" h="373379">
                  <a:moveTo>
                    <a:pt x="0" y="0"/>
                  </a:moveTo>
                  <a:lnTo>
                    <a:pt x="0" y="372763"/>
                  </a:lnTo>
                </a:path>
                <a:path w="6422390" h="373379">
                  <a:moveTo>
                    <a:pt x="6421910" y="0"/>
                  </a:moveTo>
                  <a:lnTo>
                    <a:pt x="6421910" y="3727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0" name="object 1630" descr=""/>
            <p:cNvSpPr/>
            <p:nvPr/>
          </p:nvSpPr>
          <p:spPr>
            <a:xfrm>
              <a:off x="1821932" y="6719050"/>
              <a:ext cx="7050405" cy="424815"/>
            </a:xfrm>
            <a:custGeom>
              <a:avLst/>
              <a:gdLst/>
              <a:ahLst/>
              <a:cxnLst/>
              <a:rect l="l" t="t" r="r" b="b"/>
              <a:pathLst>
                <a:path w="7050405" h="424815">
                  <a:moveTo>
                    <a:pt x="7050163" y="465"/>
                  </a:moveTo>
                  <a:lnTo>
                    <a:pt x="7050163" y="424187"/>
                  </a:lnTo>
                </a:path>
                <a:path w="7050405" h="424815">
                  <a:moveTo>
                    <a:pt x="0" y="0"/>
                  </a:moveTo>
                  <a:lnTo>
                    <a:pt x="0" y="424187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1" name="object 1631" descr=""/>
            <p:cNvSpPr/>
            <p:nvPr/>
          </p:nvSpPr>
          <p:spPr>
            <a:xfrm>
              <a:off x="1243474" y="6968722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0" y="232"/>
                  </a:moveTo>
                  <a:lnTo>
                    <a:pt x="5584" y="232"/>
                  </a:lnTo>
                  <a:lnTo>
                    <a:pt x="5584" y="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2" name="object 1632" descr=""/>
            <p:cNvSpPr/>
            <p:nvPr/>
          </p:nvSpPr>
          <p:spPr>
            <a:xfrm>
              <a:off x="1243474" y="6968722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5584" y="0"/>
                  </a:moveTo>
                  <a:lnTo>
                    <a:pt x="5584" y="232"/>
                  </a:lnTo>
                  <a:lnTo>
                    <a:pt x="0" y="232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3" name="object 1633" descr=""/>
            <p:cNvSpPr/>
            <p:nvPr/>
          </p:nvSpPr>
          <p:spPr>
            <a:xfrm>
              <a:off x="1237889" y="6968955"/>
              <a:ext cx="11430" cy="1905"/>
            </a:xfrm>
            <a:custGeom>
              <a:avLst/>
              <a:gdLst/>
              <a:ahLst/>
              <a:cxnLst/>
              <a:rect l="l" t="t" r="r" b="b"/>
              <a:pathLst>
                <a:path w="11430" h="1904">
                  <a:moveTo>
                    <a:pt x="0" y="1396"/>
                  </a:moveTo>
                  <a:lnTo>
                    <a:pt x="11168" y="1396"/>
                  </a:lnTo>
                  <a:lnTo>
                    <a:pt x="5584" y="0"/>
                  </a:lnTo>
                  <a:lnTo>
                    <a:pt x="0" y="1396"/>
                  </a:lnTo>
                  <a:close/>
                </a:path>
                <a:path w="11430" h="1904">
                  <a:moveTo>
                    <a:pt x="5584" y="0"/>
                  </a:moveTo>
                  <a:lnTo>
                    <a:pt x="11168" y="1396"/>
                  </a:lnTo>
                  <a:lnTo>
                    <a:pt x="11168" y="0"/>
                  </a:lnTo>
                  <a:lnTo>
                    <a:pt x="5584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4" name="object 1634" descr=""/>
            <p:cNvSpPr/>
            <p:nvPr/>
          </p:nvSpPr>
          <p:spPr>
            <a:xfrm>
              <a:off x="1237889" y="6968955"/>
              <a:ext cx="11430" cy="1905"/>
            </a:xfrm>
            <a:custGeom>
              <a:avLst/>
              <a:gdLst/>
              <a:ahLst/>
              <a:cxnLst/>
              <a:rect l="l" t="t" r="r" b="b"/>
              <a:pathLst>
                <a:path w="11430" h="1904">
                  <a:moveTo>
                    <a:pt x="11168" y="0"/>
                  </a:moveTo>
                  <a:lnTo>
                    <a:pt x="5584" y="0"/>
                  </a:lnTo>
                  <a:lnTo>
                    <a:pt x="11168" y="1396"/>
                  </a:lnTo>
                  <a:lnTo>
                    <a:pt x="11168" y="0"/>
                  </a:lnTo>
                  <a:close/>
                </a:path>
                <a:path w="11430" h="1904">
                  <a:moveTo>
                    <a:pt x="5584" y="0"/>
                  </a:moveTo>
                  <a:lnTo>
                    <a:pt x="11168" y="1396"/>
                  </a:lnTo>
                  <a:lnTo>
                    <a:pt x="0" y="1396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5" name="object 1635" descr=""/>
            <p:cNvSpPr/>
            <p:nvPr/>
          </p:nvSpPr>
          <p:spPr>
            <a:xfrm>
              <a:off x="1232770" y="6970351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1861"/>
                  </a:moveTo>
                  <a:lnTo>
                    <a:pt x="16288" y="1861"/>
                  </a:lnTo>
                  <a:lnTo>
                    <a:pt x="5119" y="0"/>
                  </a:lnTo>
                  <a:lnTo>
                    <a:pt x="0" y="1861"/>
                  </a:lnTo>
                  <a:close/>
                </a:path>
                <a:path w="16509" h="1904">
                  <a:moveTo>
                    <a:pt x="5119" y="0"/>
                  </a:moveTo>
                  <a:lnTo>
                    <a:pt x="16288" y="1861"/>
                  </a:lnTo>
                  <a:lnTo>
                    <a:pt x="16288" y="0"/>
                  </a:lnTo>
                  <a:lnTo>
                    <a:pt x="511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6" name="object 1636" descr=""/>
            <p:cNvSpPr/>
            <p:nvPr/>
          </p:nvSpPr>
          <p:spPr>
            <a:xfrm>
              <a:off x="1232770" y="6970351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16288" y="0"/>
                  </a:moveTo>
                  <a:lnTo>
                    <a:pt x="5119" y="0"/>
                  </a:lnTo>
                  <a:lnTo>
                    <a:pt x="16288" y="1861"/>
                  </a:lnTo>
                  <a:lnTo>
                    <a:pt x="16288" y="0"/>
                  </a:lnTo>
                  <a:close/>
                </a:path>
                <a:path w="16509" h="1904">
                  <a:moveTo>
                    <a:pt x="5119" y="0"/>
                  </a:moveTo>
                  <a:lnTo>
                    <a:pt x="16288" y="1861"/>
                  </a:lnTo>
                  <a:lnTo>
                    <a:pt x="0" y="1861"/>
                  </a:lnTo>
                  <a:lnTo>
                    <a:pt x="5119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7" name="object 1637" descr=""/>
            <p:cNvSpPr/>
            <p:nvPr/>
          </p:nvSpPr>
          <p:spPr>
            <a:xfrm>
              <a:off x="1227883" y="6972212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559"/>
                  </a:moveTo>
                  <a:lnTo>
                    <a:pt x="21174" y="2559"/>
                  </a:lnTo>
                  <a:lnTo>
                    <a:pt x="4886" y="0"/>
                  </a:lnTo>
                  <a:lnTo>
                    <a:pt x="0" y="2559"/>
                  </a:lnTo>
                  <a:close/>
                </a:path>
                <a:path w="21590" h="3175">
                  <a:moveTo>
                    <a:pt x="4886" y="0"/>
                  </a:moveTo>
                  <a:lnTo>
                    <a:pt x="21174" y="2559"/>
                  </a:lnTo>
                  <a:lnTo>
                    <a:pt x="21174" y="0"/>
                  </a:lnTo>
                  <a:lnTo>
                    <a:pt x="488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8" name="object 1638" descr=""/>
            <p:cNvSpPr/>
            <p:nvPr/>
          </p:nvSpPr>
          <p:spPr>
            <a:xfrm>
              <a:off x="1227884" y="6972212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174" y="0"/>
                  </a:moveTo>
                  <a:lnTo>
                    <a:pt x="4886" y="0"/>
                  </a:lnTo>
                  <a:lnTo>
                    <a:pt x="21174" y="2559"/>
                  </a:lnTo>
                  <a:lnTo>
                    <a:pt x="21174" y="0"/>
                  </a:lnTo>
                  <a:close/>
                </a:path>
                <a:path w="21590" h="3175">
                  <a:moveTo>
                    <a:pt x="4886" y="0"/>
                  </a:moveTo>
                  <a:lnTo>
                    <a:pt x="21174" y="2559"/>
                  </a:lnTo>
                  <a:lnTo>
                    <a:pt x="0" y="2559"/>
                  </a:lnTo>
                  <a:lnTo>
                    <a:pt x="488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9" name="object 1639" descr=""/>
            <p:cNvSpPr/>
            <p:nvPr/>
          </p:nvSpPr>
          <p:spPr>
            <a:xfrm>
              <a:off x="1223230" y="6974772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3490"/>
                  </a:moveTo>
                  <a:lnTo>
                    <a:pt x="25828" y="3490"/>
                  </a:lnTo>
                  <a:lnTo>
                    <a:pt x="4653" y="0"/>
                  </a:lnTo>
                  <a:lnTo>
                    <a:pt x="0" y="3490"/>
                  </a:lnTo>
                  <a:close/>
                </a:path>
                <a:path w="26034" h="3809">
                  <a:moveTo>
                    <a:pt x="4653" y="0"/>
                  </a:moveTo>
                  <a:lnTo>
                    <a:pt x="25828" y="3490"/>
                  </a:lnTo>
                  <a:lnTo>
                    <a:pt x="25828" y="0"/>
                  </a:lnTo>
                  <a:lnTo>
                    <a:pt x="465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0" name="object 1640" descr=""/>
            <p:cNvSpPr/>
            <p:nvPr/>
          </p:nvSpPr>
          <p:spPr>
            <a:xfrm>
              <a:off x="1223230" y="6974772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25828" y="0"/>
                  </a:moveTo>
                  <a:lnTo>
                    <a:pt x="4653" y="0"/>
                  </a:lnTo>
                  <a:lnTo>
                    <a:pt x="25828" y="3490"/>
                  </a:lnTo>
                  <a:lnTo>
                    <a:pt x="25828" y="0"/>
                  </a:lnTo>
                  <a:close/>
                </a:path>
                <a:path w="26034" h="3809">
                  <a:moveTo>
                    <a:pt x="4653" y="0"/>
                  </a:moveTo>
                  <a:lnTo>
                    <a:pt x="25828" y="3490"/>
                  </a:lnTo>
                  <a:lnTo>
                    <a:pt x="0" y="3490"/>
                  </a:lnTo>
                  <a:lnTo>
                    <a:pt x="465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1" name="object 1641" descr=""/>
            <p:cNvSpPr/>
            <p:nvPr/>
          </p:nvSpPr>
          <p:spPr>
            <a:xfrm>
              <a:off x="1219274" y="6978262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3955"/>
                  </a:moveTo>
                  <a:lnTo>
                    <a:pt x="29783" y="3955"/>
                  </a:lnTo>
                  <a:lnTo>
                    <a:pt x="3955" y="0"/>
                  </a:lnTo>
                  <a:lnTo>
                    <a:pt x="0" y="3955"/>
                  </a:lnTo>
                  <a:close/>
                </a:path>
                <a:path w="29844" h="4445">
                  <a:moveTo>
                    <a:pt x="3955" y="0"/>
                  </a:moveTo>
                  <a:lnTo>
                    <a:pt x="29783" y="3955"/>
                  </a:lnTo>
                  <a:lnTo>
                    <a:pt x="29783" y="0"/>
                  </a:lnTo>
                  <a:lnTo>
                    <a:pt x="395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2" name="object 1642" descr=""/>
            <p:cNvSpPr/>
            <p:nvPr/>
          </p:nvSpPr>
          <p:spPr>
            <a:xfrm>
              <a:off x="1219274" y="6978262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29783" y="0"/>
                  </a:moveTo>
                  <a:lnTo>
                    <a:pt x="3955" y="0"/>
                  </a:lnTo>
                  <a:lnTo>
                    <a:pt x="29783" y="3955"/>
                  </a:lnTo>
                  <a:lnTo>
                    <a:pt x="29783" y="0"/>
                  </a:lnTo>
                  <a:close/>
                </a:path>
                <a:path w="29844" h="4445">
                  <a:moveTo>
                    <a:pt x="3955" y="0"/>
                  </a:moveTo>
                  <a:lnTo>
                    <a:pt x="29783" y="3955"/>
                  </a:lnTo>
                  <a:lnTo>
                    <a:pt x="0" y="3955"/>
                  </a:lnTo>
                  <a:lnTo>
                    <a:pt x="395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3" name="object 1643" descr=""/>
            <p:cNvSpPr/>
            <p:nvPr/>
          </p:nvSpPr>
          <p:spPr>
            <a:xfrm>
              <a:off x="1216016" y="6982218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0" y="4421"/>
                  </a:moveTo>
                  <a:lnTo>
                    <a:pt x="33041" y="4421"/>
                  </a:lnTo>
                  <a:lnTo>
                    <a:pt x="3257" y="0"/>
                  </a:lnTo>
                  <a:lnTo>
                    <a:pt x="0" y="4421"/>
                  </a:lnTo>
                  <a:close/>
                </a:path>
                <a:path w="33655" h="4445">
                  <a:moveTo>
                    <a:pt x="3257" y="0"/>
                  </a:moveTo>
                  <a:lnTo>
                    <a:pt x="33041" y="4421"/>
                  </a:lnTo>
                  <a:lnTo>
                    <a:pt x="33041" y="0"/>
                  </a:lnTo>
                  <a:lnTo>
                    <a:pt x="3257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4" name="object 1644" descr=""/>
            <p:cNvSpPr/>
            <p:nvPr/>
          </p:nvSpPr>
          <p:spPr>
            <a:xfrm>
              <a:off x="1216017" y="6982218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33041" y="0"/>
                  </a:moveTo>
                  <a:lnTo>
                    <a:pt x="3257" y="0"/>
                  </a:lnTo>
                  <a:lnTo>
                    <a:pt x="33041" y="4421"/>
                  </a:lnTo>
                  <a:lnTo>
                    <a:pt x="33041" y="0"/>
                  </a:lnTo>
                  <a:close/>
                </a:path>
                <a:path w="33655" h="4445">
                  <a:moveTo>
                    <a:pt x="3257" y="0"/>
                  </a:moveTo>
                  <a:lnTo>
                    <a:pt x="33041" y="4421"/>
                  </a:lnTo>
                  <a:lnTo>
                    <a:pt x="0" y="4421"/>
                  </a:lnTo>
                  <a:lnTo>
                    <a:pt x="3257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5" name="object 1645" descr=""/>
            <p:cNvSpPr/>
            <p:nvPr/>
          </p:nvSpPr>
          <p:spPr>
            <a:xfrm>
              <a:off x="1213224" y="6986639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4886"/>
                  </a:moveTo>
                  <a:lnTo>
                    <a:pt x="35833" y="4886"/>
                  </a:lnTo>
                  <a:lnTo>
                    <a:pt x="2792" y="0"/>
                  </a:lnTo>
                  <a:lnTo>
                    <a:pt x="0" y="4886"/>
                  </a:lnTo>
                  <a:close/>
                </a:path>
                <a:path w="36194" h="5079">
                  <a:moveTo>
                    <a:pt x="2792" y="0"/>
                  </a:moveTo>
                  <a:lnTo>
                    <a:pt x="35833" y="4886"/>
                  </a:lnTo>
                  <a:lnTo>
                    <a:pt x="35833" y="0"/>
                  </a:lnTo>
                  <a:lnTo>
                    <a:pt x="2792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6" name="object 1646" descr=""/>
            <p:cNvSpPr/>
            <p:nvPr/>
          </p:nvSpPr>
          <p:spPr>
            <a:xfrm>
              <a:off x="1213225" y="6986639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35833" y="0"/>
                  </a:moveTo>
                  <a:lnTo>
                    <a:pt x="2792" y="0"/>
                  </a:lnTo>
                  <a:lnTo>
                    <a:pt x="35833" y="4886"/>
                  </a:lnTo>
                  <a:lnTo>
                    <a:pt x="35833" y="0"/>
                  </a:lnTo>
                  <a:close/>
                </a:path>
                <a:path w="36194" h="5079">
                  <a:moveTo>
                    <a:pt x="2792" y="0"/>
                  </a:moveTo>
                  <a:lnTo>
                    <a:pt x="35833" y="4886"/>
                  </a:lnTo>
                  <a:lnTo>
                    <a:pt x="0" y="4886"/>
                  </a:lnTo>
                  <a:lnTo>
                    <a:pt x="2792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7" name="object 1647" descr=""/>
            <p:cNvSpPr/>
            <p:nvPr/>
          </p:nvSpPr>
          <p:spPr>
            <a:xfrm>
              <a:off x="1211363" y="6991525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5351"/>
                  </a:moveTo>
                  <a:lnTo>
                    <a:pt x="37695" y="5351"/>
                  </a:lnTo>
                  <a:lnTo>
                    <a:pt x="1861" y="0"/>
                  </a:lnTo>
                  <a:lnTo>
                    <a:pt x="0" y="5351"/>
                  </a:lnTo>
                  <a:close/>
                </a:path>
                <a:path w="38100" h="5715">
                  <a:moveTo>
                    <a:pt x="1861" y="0"/>
                  </a:moveTo>
                  <a:lnTo>
                    <a:pt x="37695" y="5351"/>
                  </a:lnTo>
                  <a:lnTo>
                    <a:pt x="37695" y="0"/>
                  </a:lnTo>
                  <a:lnTo>
                    <a:pt x="186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8" name="object 1648" descr=""/>
            <p:cNvSpPr/>
            <p:nvPr/>
          </p:nvSpPr>
          <p:spPr>
            <a:xfrm>
              <a:off x="1211363" y="6991525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37695" y="0"/>
                  </a:moveTo>
                  <a:lnTo>
                    <a:pt x="1861" y="0"/>
                  </a:lnTo>
                  <a:lnTo>
                    <a:pt x="37695" y="5351"/>
                  </a:lnTo>
                  <a:lnTo>
                    <a:pt x="37695" y="0"/>
                  </a:lnTo>
                  <a:close/>
                </a:path>
                <a:path w="38100" h="5715">
                  <a:moveTo>
                    <a:pt x="1861" y="0"/>
                  </a:moveTo>
                  <a:lnTo>
                    <a:pt x="37695" y="5351"/>
                  </a:lnTo>
                  <a:lnTo>
                    <a:pt x="0" y="5351"/>
                  </a:lnTo>
                  <a:lnTo>
                    <a:pt x="186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9" name="object 1649" descr=""/>
            <p:cNvSpPr/>
            <p:nvPr/>
          </p:nvSpPr>
          <p:spPr>
            <a:xfrm>
              <a:off x="1210199" y="699687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5351"/>
                  </a:moveTo>
                  <a:lnTo>
                    <a:pt x="38858" y="5351"/>
                  </a:lnTo>
                  <a:lnTo>
                    <a:pt x="1163" y="0"/>
                  </a:lnTo>
                  <a:lnTo>
                    <a:pt x="0" y="5351"/>
                  </a:lnTo>
                  <a:close/>
                </a:path>
                <a:path w="39369" h="5715">
                  <a:moveTo>
                    <a:pt x="1163" y="0"/>
                  </a:moveTo>
                  <a:lnTo>
                    <a:pt x="38858" y="5351"/>
                  </a:lnTo>
                  <a:lnTo>
                    <a:pt x="38858" y="0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0" name="object 1650" descr=""/>
            <p:cNvSpPr/>
            <p:nvPr/>
          </p:nvSpPr>
          <p:spPr>
            <a:xfrm>
              <a:off x="1210200" y="699687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38858" y="0"/>
                  </a:moveTo>
                  <a:lnTo>
                    <a:pt x="1163" y="0"/>
                  </a:lnTo>
                  <a:lnTo>
                    <a:pt x="38858" y="5351"/>
                  </a:lnTo>
                  <a:lnTo>
                    <a:pt x="38858" y="0"/>
                  </a:lnTo>
                  <a:close/>
                </a:path>
                <a:path w="39369" h="5715">
                  <a:moveTo>
                    <a:pt x="1163" y="0"/>
                  </a:moveTo>
                  <a:lnTo>
                    <a:pt x="38858" y="5351"/>
                  </a:lnTo>
                  <a:lnTo>
                    <a:pt x="0" y="5351"/>
                  </a:lnTo>
                  <a:lnTo>
                    <a:pt x="116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1" name="object 1651" descr=""/>
            <p:cNvSpPr/>
            <p:nvPr/>
          </p:nvSpPr>
          <p:spPr>
            <a:xfrm>
              <a:off x="1209734" y="700222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5584"/>
                  </a:moveTo>
                  <a:lnTo>
                    <a:pt x="39323" y="5584"/>
                  </a:lnTo>
                  <a:lnTo>
                    <a:pt x="465" y="0"/>
                  </a:lnTo>
                  <a:lnTo>
                    <a:pt x="0" y="5584"/>
                  </a:lnTo>
                  <a:close/>
                </a:path>
                <a:path w="39369" h="5715">
                  <a:moveTo>
                    <a:pt x="465" y="0"/>
                  </a:moveTo>
                  <a:lnTo>
                    <a:pt x="39323" y="5584"/>
                  </a:lnTo>
                  <a:lnTo>
                    <a:pt x="39323" y="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2" name="object 1652" descr=""/>
            <p:cNvSpPr/>
            <p:nvPr/>
          </p:nvSpPr>
          <p:spPr>
            <a:xfrm>
              <a:off x="1209734" y="700222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39323" y="0"/>
                  </a:moveTo>
                  <a:lnTo>
                    <a:pt x="465" y="0"/>
                  </a:lnTo>
                  <a:lnTo>
                    <a:pt x="39323" y="5584"/>
                  </a:lnTo>
                  <a:lnTo>
                    <a:pt x="39323" y="0"/>
                  </a:lnTo>
                  <a:close/>
                </a:path>
                <a:path w="39369" h="5715">
                  <a:moveTo>
                    <a:pt x="465" y="0"/>
                  </a:moveTo>
                  <a:lnTo>
                    <a:pt x="39323" y="5584"/>
                  </a:lnTo>
                  <a:lnTo>
                    <a:pt x="0" y="5584"/>
                  </a:lnTo>
                  <a:lnTo>
                    <a:pt x="46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3" name="object 1653" descr=""/>
            <p:cNvSpPr/>
            <p:nvPr/>
          </p:nvSpPr>
          <p:spPr>
            <a:xfrm>
              <a:off x="1249058" y="700781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38858" y="5584"/>
                  </a:lnTo>
                  <a:lnTo>
                    <a:pt x="39323" y="0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4" name="object 1654" descr=""/>
            <p:cNvSpPr/>
            <p:nvPr/>
          </p:nvSpPr>
          <p:spPr>
            <a:xfrm>
              <a:off x="1249058" y="700781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39323" y="0"/>
                  </a:moveTo>
                  <a:lnTo>
                    <a:pt x="0" y="0"/>
                  </a:lnTo>
                  <a:lnTo>
                    <a:pt x="38858" y="5584"/>
                  </a:lnTo>
                  <a:lnTo>
                    <a:pt x="39323" y="0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5" name="object 1655" descr=""/>
            <p:cNvSpPr/>
            <p:nvPr/>
          </p:nvSpPr>
          <p:spPr>
            <a:xfrm>
              <a:off x="1249058" y="701339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37695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0" y="5584"/>
                  </a:lnTo>
                  <a:lnTo>
                    <a:pt x="37695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6" name="object 1656" descr=""/>
            <p:cNvSpPr/>
            <p:nvPr/>
          </p:nvSpPr>
          <p:spPr>
            <a:xfrm>
              <a:off x="1249058" y="701339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38858" y="0"/>
                  </a:moveTo>
                  <a:lnTo>
                    <a:pt x="0" y="0"/>
                  </a:lnTo>
                  <a:lnTo>
                    <a:pt x="37695" y="5584"/>
                  </a:lnTo>
                  <a:lnTo>
                    <a:pt x="38858" y="0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37695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7" name="object 1657" descr=""/>
            <p:cNvSpPr/>
            <p:nvPr/>
          </p:nvSpPr>
          <p:spPr>
            <a:xfrm>
              <a:off x="1249058" y="7018982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5601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0" y="5351"/>
                  </a:lnTo>
                  <a:lnTo>
                    <a:pt x="35601" y="5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8" name="object 1658" descr=""/>
            <p:cNvSpPr/>
            <p:nvPr/>
          </p:nvSpPr>
          <p:spPr>
            <a:xfrm>
              <a:off x="1249058" y="7018982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37695" y="0"/>
                  </a:moveTo>
                  <a:lnTo>
                    <a:pt x="0" y="0"/>
                  </a:lnTo>
                  <a:lnTo>
                    <a:pt x="35601" y="5351"/>
                  </a:lnTo>
                  <a:lnTo>
                    <a:pt x="37695" y="0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35601" y="5351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9" name="object 1659" descr=""/>
            <p:cNvSpPr/>
            <p:nvPr/>
          </p:nvSpPr>
          <p:spPr>
            <a:xfrm>
              <a:off x="1249058" y="7024334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0"/>
                  </a:moveTo>
                  <a:lnTo>
                    <a:pt x="33041" y="4886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  <a:path w="36194" h="5079">
                  <a:moveTo>
                    <a:pt x="0" y="0"/>
                  </a:moveTo>
                  <a:lnTo>
                    <a:pt x="0" y="4886"/>
                  </a:lnTo>
                  <a:lnTo>
                    <a:pt x="33041" y="4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0" name="object 1660" descr=""/>
            <p:cNvSpPr/>
            <p:nvPr/>
          </p:nvSpPr>
          <p:spPr>
            <a:xfrm>
              <a:off x="1249058" y="7024334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35601" y="0"/>
                  </a:moveTo>
                  <a:lnTo>
                    <a:pt x="0" y="0"/>
                  </a:lnTo>
                  <a:lnTo>
                    <a:pt x="33041" y="4886"/>
                  </a:lnTo>
                  <a:lnTo>
                    <a:pt x="35601" y="0"/>
                  </a:lnTo>
                  <a:close/>
                </a:path>
                <a:path w="36194" h="5079">
                  <a:moveTo>
                    <a:pt x="0" y="0"/>
                  </a:moveTo>
                  <a:lnTo>
                    <a:pt x="33041" y="4886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1" name="object 1661" descr=""/>
            <p:cNvSpPr/>
            <p:nvPr/>
          </p:nvSpPr>
          <p:spPr>
            <a:xfrm>
              <a:off x="1249058" y="7029220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0" y="0"/>
                  </a:moveTo>
                  <a:lnTo>
                    <a:pt x="29551" y="4421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  <a:path w="33655" h="4445">
                  <a:moveTo>
                    <a:pt x="0" y="0"/>
                  </a:moveTo>
                  <a:lnTo>
                    <a:pt x="0" y="4421"/>
                  </a:lnTo>
                  <a:lnTo>
                    <a:pt x="29551" y="4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2" name="object 1662" descr=""/>
            <p:cNvSpPr/>
            <p:nvPr/>
          </p:nvSpPr>
          <p:spPr>
            <a:xfrm>
              <a:off x="1249058" y="7029220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33041" y="0"/>
                  </a:moveTo>
                  <a:lnTo>
                    <a:pt x="0" y="0"/>
                  </a:lnTo>
                  <a:lnTo>
                    <a:pt x="29551" y="4421"/>
                  </a:lnTo>
                  <a:lnTo>
                    <a:pt x="33041" y="0"/>
                  </a:lnTo>
                  <a:close/>
                </a:path>
                <a:path w="33655" h="4445">
                  <a:moveTo>
                    <a:pt x="0" y="0"/>
                  </a:moveTo>
                  <a:lnTo>
                    <a:pt x="29551" y="4421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3" name="object 1663" descr=""/>
            <p:cNvSpPr/>
            <p:nvPr/>
          </p:nvSpPr>
          <p:spPr>
            <a:xfrm>
              <a:off x="1249058" y="7033641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0"/>
                  </a:moveTo>
                  <a:lnTo>
                    <a:pt x="25595" y="3955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0" y="3955"/>
                  </a:lnTo>
                  <a:lnTo>
                    <a:pt x="25595" y="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4" name="object 1664" descr=""/>
            <p:cNvSpPr/>
            <p:nvPr/>
          </p:nvSpPr>
          <p:spPr>
            <a:xfrm>
              <a:off x="1249058" y="7033641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29551" y="0"/>
                  </a:moveTo>
                  <a:lnTo>
                    <a:pt x="0" y="0"/>
                  </a:lnTo>
                  <a:lnTo>
                    <a:pt x="25595" y="3955"/>
                  </a:lnTo>
                  <a:lnTo>
                    <a:pt x="29551" y="0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25595" y="3955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5" name="object 1665" descr=""/>
            <p:cNvSpPr/>
            <p:nvPr/>
          </p:nvSpPr>
          <p:spPr>
            <a:xfrm>
              <a:off x="1249058" y="7037597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0"/>
                  </a:moveTo>
                  <a:lnTo>
                    <a:pt x="21174" y="3257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0" y="3257"/>
                  </a:lnTo>
                  <a:lnTo>
                    <a:pt x="21174" y="3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6" name="object 1666" descr=""/>
            <p:cNvSpPr/>
            <p:nvPr/>
          </p:nvSpPr>
          <p:spPr>
            <a:xfrm>
              <a:off x="1249058" y="7037597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25595" y="0"/>
                  </a:moveTo>
                  <a:lnTo>
                    <a:pt x="0" y="0"/>
                  </a:lnTo>
                  <a:lnTo>
                    <a:pt x="21174" y="3257"/>
                  </a:lnTo>
                  <a:lnTo>
                    <a:pt x="25595" y="0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21174" y="3257"/>
                  </a:lnTo>
                  <a:lnTo>
                    <a:pt x="0" y="325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7" name="object 1667" descr=""/>
            <p:cNvSpPr/>
            <p:nvPr/>
          </p:nvSpPr>
          <p:spPr>
            <a:xfrm>
              <a:off x="1249058" y="7040855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2792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792"/>
                  </a:lnTo>
                  <a:lnTo>
                    <a:pt x="16288" y="2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8" name="object 1668" descr=""/>
            <p:cNvSpPr/>
            <p:nvPr/>
          </p:nvSpPr>
          <p:spPr>
            <a:xfrm>
              <a:off x="1249058" y="7040855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174" y="0"/>
                  </a:moveTo>
                  <a:lnTo>
                    <a:pt x="0" y="0"/>
                  </a:lnTo>
                  <a:lnTo>
                    <a:pt x="16288" y="2792"/>
                  </a:lnTo>
                  <a:lnTo>
                    <a:pt x="21174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16288" y="2792"/>
                  </a:lnTo>
                  <a:lnTo>
                    <a:pt x="0" y="279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9" name="object 1669" descr=""/>
            <p:cNvSpPr/>
            <p:nvPr/>
          </p:nvSpPr>
          <p:spPr>
            <a:xfrm>
              <a:off x="1249058" y="7043647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0"/>
                  </a:moveTo>
                  <a:lnTo>
                    <a:pt x="10936" y="1861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  <a:path w="16509" h="1904">
                  <a:moveTo>
                    <a:pt x="0" y="0"/>
                  </a:moveTo>
                  <a:lnTo>
                    <a:pt x="0" y="1861"/>
                  </a:lnTo>
                  <a:lnTo>
                    <a:pt x="10936" y="1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0" name="object 1670" descr=""/>
            <p:cNvSpPr/>
            <p:nvPr/>
          </p:nvSpPr>
          <p:spPr>
            <a:xfrm>
              <a:off x="1249058" y="7043647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16288" y="0"/>
                  </a:moveTo>
                  <a:lnTo>
                    <a:pt x="0" y="0"/>
                  </a:lnTo>
                  <a:lnTo>
                    <a:pt x="10936" y="1861"/>
                  </a:lnTo>
                  <a:lnTo>
                    <a:pt x="16288" y="0"/>
                  </a:lnTo>
                  <a:close/>
                </a:path>
                <a:path w="16509" h="1904">
                  <a:moveTo>
                    <a:pt x="0" y="0"/>
                  </a:moveTo>
                  <a:lnTo>
                    <a:pt x="10936" y="1861"/>
                  </a:lnTo>
                  <a:lnTo>
                    <a:pt x="0" y="186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1" name="object 1671" descr=""/>
            <p:cNvSpPr/>
            <p:nvPr/>
          </p:nvSpPr>
          <p:spPr>
            <a:xfrm>
              <a:off x="1249058" y="7045508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1396"/>
                  </a:moveTo>
                  <a:lnTo>
                    <a:pt x="0" y="1628"/>
                  </a:lnTo>
                  <a:lnTo>
                    <a:pt x="5584" y="1396"/>
                  </a:lnTo>
                  <a:lnTo>
                    <a:pt x="0" y="1396"/>
                  </a:lnTo>
                  <a:close/>
                </a:path>
                <a:path w="5715" h="1904">
                  <a:moveTo>
                    <a:pt x="0" y="0"/>
                  </a:moveTo>
                  <a:lnTo>
                    <a:pt x="0" y="1396"/>
                  </a:lnTo>
                  <a:lnTo>
                    <a:pt x="5584" y="1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2" name="object 1672" descr=""/>
            <p:cNvSpPr/>
            <p:nvPr/>
          </p:nvSpPr>
          <p:spPr>
            <a:xfrm>
              <a:off x="1249058" y="7045508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0"/>
                  </a:moveTo>
                  <a:lnTo>
                    <a:pt x="0" y="1396"/>
                  </a:lnTo>
                  <a:lnTo>
                    <a:pt x="5584" y="1396"/>
                  </a:lnTo>
                  <a:lnTo>
                    <a:pt x="0" y="0"/>
                  </a:lnTo>
                  <a:close/>
                </a:path>
                <a:path w="5715" h="1904">
                  <a:moveTo>
                    <a:pt x="0" y="1396"/>
                  </a:moveTo>
                  <a:lnTo>
                    <a:pt x="5584" y="1396"/>
                  </a:lnTo>
                  <a:lnTo>
                    <a:pt x="0" y="1628"/>
                  </a:lnTo>
                  <a:lnTo>
                    <a:pt x="0" y="1396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3" name="object 1673" descr=""/>
            <p:cNvSpPr/>
            <p:nvPr/>
          </p:nvSpPr>
          <p:spPr>
            <a:xfrm>
              <a:off x="1249058" y="7045508"/>
              <a:ext cx="11430" cy="1905"/>
            </a:xfrm>
            <a:custGeom>
              <a:avLst/>
              <a:gdLst/>
              <a:ahLst/>
              <a:cxnLst/>
              <a:rect l="l" t="t" r="r" b="b"/>
              <a:pathLst>
                <a:path w="11430" h="1904">
                  <a:moveTo>
                    <a:pt x="0" y="0"/>
                  </a:moveTo>
                  <a:lnTo>
                    <a:pt x="5584" y="1396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4" name="object 1674" descr=""/>
            <p:cNvSpPr/>
            <p:nvPr/>
          </p:nvSpPr>
          <p:spPr>
            <a:xfrm>
              <a:off x="1249058" y="7045508"/>
              <a:ext cx="11430" cy="1905"/>
            </a:xfrm>
            <a:custGeom>
              <a:avLst/>
              <a:gdLst/>
              <a:ahLst/>
              <a:cxnLst/>
              <a:rect l="l" t="t" r="r" b="b"/>
              <a:pathLst>
                <a:path w="11430" h="1904">
                  <a:moveTo>
                    <a:pt x="0" y="0"/>
                  </a:moveTo>
                  <a:lnTo>
                    <a:pt x="10936" y="0"/>
                  </a:lnTo>
                  <a:lnTo>
                    <a:pt x="5584" y="139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5" name="object 1675" descr=""/>
            <p:cNvSpPr/>
            <p:nvPr/>
          </p:nvSpPr>
          <p:spPr>
            <a:xfrm>
              <a:off x="1209734" y="6968489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78415" y="39207"/>
                  </a:moveTo>
                  <a:lnTo>
                    <a:pt x="75334" y="23946"/>
                  </a:lnTo>
                  <a:lnTo>
                    <a:pt x="66931" y="11483"/>
                  </a:lnTo>
                  <a:lnTo>
                    <a:pt x="54469" y="3081"/>
                  </a:lnTo>
                  <a:lnTo>
                    <a:pt x="39207" y="0"/>
                  </a:lnTo>
                  <a:lnTo>
                    <a:pt x="23946" y="3081"/>
                  </a:lnTo>
                  <a:lnTo>
                    <a:pt x="11483" y="11483"/>
                  </a:lnTo>
                  <a:lnTo>
                    <a:pt x="3081" y="23946"/>
                  </a:lnTo>
                  <a:lnTo>
                    <a:pt x="0" y="39207"/>
                  </a:lnTo>
                  <a:lnTo>
                    <a:pt x="3081" y="54469"/>
                  </a:lnTo>
                  <a:lnTo>
                    <a:pt x="11483" y="66931"/>
                  </a:lnTo>
                  <a:lnTo>
                    <a:pt x="23946" y="75334"/>
                  </a:lnTo>
                  <a:lnTo>
                    <a:pt x="39207" y="78415"/>
                  </a:lnTo>
                  <a:lnTo>
                    <a:pt x="54469" y="75334"/>
                  </a:lnTo>
                  <a:lnTo>
                    <a:pt x="66931" y="66931"/>
                  </a:lnTo>
                  <a:lnTo>
                    <a:pt x="75334" y="54469"/>
                  </a:lnTo>
                  <a:lnTo>
                    <a:pt x="78415" y="39207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6" name="object 1676" descr=""/>
            <p:cNvSpPr/>
            <p:nvPr/>
          </p:nvSpPr>
          <p:spPr>
            <a:xfrm>
              <a:off x="1209734" y="6968722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323" y="78415"/>
                  </a:moveTo>
                  <a:lnTo>
                    <a:pt x="39323" y="0"/>
                  </a:lnTo>
                </a:path>
                <a:path w="78740" h="78740">
                  <a:moveTo>
                    <a:pt x="78647" y="39091"/>
                  </a:moveTo>
                  <a:lnTo>
                    <a:pt x="0" y="390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77" name="object 1677" descr=""/>
          <p:cNvSpPr txBox="1"/>
          <p:nvPr/>
        </p:nvSpPr>
        <p:spPr>
          <a:xfrm>
            <a:off x="1297323" y="6995506"/>
            <a:ext cx="1555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678" name="object 1678" descr=""/>
          <p:cNvGrpSpPr/>
          <p:nvPr/>
        </p:nvGrpSpPr>
        <p:grpSpPr>
          <a:xfrm>
            <a:off x="1174196" y="6488690"/>
            <a:ext cx="7698740" cy="656590"/>
            <a:chOff x="1174196" y="6488690"/>
            <a:chExt cx="7698740" cy="656590"/>
          </a:xfrm>
        </p:grpSpPr>
        <p:sp>
          <p:nvSpPr>
            <p:cNvPr id="1679" name="object 1679" descr=""/>
            <p:cNvSpPr/>
            <p:nvPr/>
          </p:nvSpPr>
          <p:spPr>
            <a:xfrm>
              <a:off x="1249058" y="6938240"/>
              <a:ext cx="321945" cy="195580"/>
            </a:xfrm>
            <a:custGeom>
              <a:avLst/>
              <a:gdLst/>
              <a:ahLst/>
              <a:cxnLst/>
              <a:rect l="l" t="t" r="r" b="b"/>
              <a:pathLst>
                <a:path w="321944" h="195579">
                  <a:moveTo>
                    <a:pt x="0" y="139379"/>
                  </a:moveTo>
                  <a:lnTo>
                    <a:pt x="0" y="0"/>
                  </a:lnTo>
                </a:path>
                <a:path w="321944" h="195579">
                  <a:moveTo>
                    <a:pt x="321805" y="143102"/>
                  </a:moveTo>
                  <a:lnTo>
                    <a:pt x="321805" y="1954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0" name="object 1680" descr=""/>
            <p:cNvSpPr/>
            <p:nvPr/>
          </p:nvSpPr>
          <p:spPr>
            <a:xfrm>
              <a:off x="1533633" y="7105774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37229" y="33972"/>
                  </a:moveTo>
                  <a:lnTo>
                    <a:pt x="74459" y="8144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1" name="object 1681" descr=""/>
            <p:cNvSpPr/>
            <p:nvPr/>
          </p:nvSpPr>
          <p:spPr>
            <a:xfrm>
              <a:off x="1533634" y="7105774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30" h="34290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30" h="34290">
                  <a:moveTo>
                    <a:pt x="37229" y="33972"/>
                  </a:moveTo>
                  <a:lnTo>
                    <a:pt x="68875" y="0"/>
                  </a:lnTo>
                  <a:lnTo>
                    <a:pt x="74459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2" name="object 1682" descr=""/>
            <p:cNvSpPr/>
            <p:nvPr/>
          </p:nvSpPr>
          <p:spPr>
            <a:xfrm>
              <a:off x="1174831" y="7007813"/>
              <a:ext cx="396240" cy="73660"/>
            </a:xfrm>
            <a:custGeom>
              <a:avLst/>
              <a:gdLst/>
              <a:ahLst/>
              <a:cxnLst/>
              <a:rect l="l" t="t" r="r" b="b"/>
              <a:pathLst>
                <a:path w="396240" h="73659">
                  <a:moveTo>
                    <a:pt x="396032" y="73528"/>
                  </a:moveTo>
                  <a:lnTo>
                    <a:pt x="396032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3" name="object 1683" descr=""/>
            <p:cNvSpPr/>
            <p:nvPr/>
          </p:nvSpPr>
          <p:spPr>
            <a:xfrm>
              <a:off x="3204322" y="6869830"/>
              <a:ext cx="652145" cy="267970"/>
            </a:xfrm>
            <a:custGeom>
              <a:avLst/>
              <a:gdLst/>
              <a:ahLst/>
              <a:cxnLst/>
              <a:rect l="l" t="t" r="r" b="b"/>
              <a:pathLst>
                <a:path w="652145" h="267970">
                  <a:moveTo>
                    <a:pt x="0" y="0"/>
                  </a:moveTo>
                  <a:lnTo>
                    <a:pt x="302492" y="0"/>
                  </a:lnTo>
                </a:path>
                <a:path w="652145" h="267970">
                  <a:moveTo>
                    <a:pt x="0" y="11634"/>
                  </a:moveTo>
                  <a:lnTo>
                    <a:pt x="302492" y="11634"/>
                  </a:lnTo>
                </a:path>
                <a:path w="652145" h="267970">
                  <a:moveTo>
                    <a:pt x="0" y="23268"/>
                  </a:moveTo>
                  <a:lnTo>
                    <a:pt x="302492" y="23268"/>
                  </a:lnTo>
                </a:path>
                <a:path w="652145" h="267970">
                  <a:moveTo>
                    <a:pt x="0" y="34902"/>
                  </a:moveTo>
                  <a:lnTo>
                    <a:pt x="302492" y="34902"/>
                  </a:lnTo>
                </a:path>
                <a:path w="652145" h="267970">
                  <a:moveTo>
                    <a:pt x="0" y="46537"/>
                  </a:moveTo>
                  <a:lnTo>
                    <a:pt x="302492" y="46537"/>
                  </a:lnTo>
                </a:path>
                <a:path w="652145" h="267970">
                  <a:moveTo>
                    <a:pt x="0" y="58171"/>
                  </a:moveTo>
                  <a:lnTo>
                    <a:pt x="302492" y="58171"/>
                  </a:lnTo>
                </a:path>
                <a:path w="652145" h="267970">
                  <a:moveTo>
                    <a:pt x="0" y="69805"/>
                  </a:moveTo>
                  <a:lnTo>
                    <a:pt x="302492" y="69805"/>
                  </a:lnTo>
                </a:path>
                <a:path w="652145" h="267970">
                  <a:moveTo>
                    <a:pt x="0" y="81440"/>
                  </a:moveTo>
                  <a:lnTo>
                    <a:pt x="302492" y="81440"/>
                  </a:lnTo>
                </a:path>
                <a:path w="652145" h="267970">
                  <a:moveTo>
                    <a:pt x="0" y="93074"/>
                  </a:moveTo>
                  <a:lnTo>
                    <a:pt x="302492" y="93074"/>
                  </a:lnTo>
                </a:path>
                <a:path w="652145" h="267970">
                  <a:moveTo>
                    <a:pt x="0" y="104708"/>
                  </a:moveTo>
                  <a:lnTo>
                    <a:pt x="302492" y="104708"/>
                  </a:lnTo>
                </a:path>
                <a:path w="652145" h="267970">
                  <a:moveTo>
                    <a:pt x="0" y="116343"/>
                  </a:moveTo>
                  <a:lnTo>
                    <a:pt x="302492" y="116343"/>
                  </a:lnTo>
                </a:path>
                <a:path w="652145" h="267970">
                  <a:moveTo>
                    <a:pt x="0" y="127977"/>
                  </a:moveTo>
                  <a:lnTo>
                    <a:pt x="302492" y="127977"/>
                  </a:lnTo>
                </a:path>
                <a:path w="652145" h="267970">
                  <a:moveTo>
                    <a:pt x="0" y="139611"/>
                  </a:moveTo>
                  <a:lnTo>
                    <a:pt x="302492" y="139611"/>
                  </a:lnTo>
                </a:path>
                <a:path w="652145" h="267970">
                  <a:moveTo>
                    <a:pt x="0" y="151246"/>
                  </a:moveTo>
                  <a:lnTo>
                    <a:pt x="302492" y="151246"/>
                  </a:lnTo>
                </a:path>
                <a:path w="652145" h="267970">
                  <a:moveTo>
                    <a:pt x="0" y="162880"/>
                  </a:moveTo>
                  <a:lnTo>
                    <a:pt x="302492" y="162880"/>
                  </a:lnTo>
                </a:path>
                <a:path w="652145" h="267970">
                  <a:moveTo>
                    <a:pt x="0" y="174514"/>
                  </a:moveTo>
                  <a:lnTo>
                    <a:pt x="302492" y="174514"/>
                  </a:lnTo>
                </a:path>
                <a:path w="652145" h="267970">
                  <a:moveTo>
                    <a:pt x="0" y="186149"/>
                  </a:moveTo>
                  <a:lnTo>
                    <a:pt x="302492" y="186149"/>
                  </a:lnTo>
                </a:path>
                <a:path w="652145" h="267970">
                  <a:moveTo>
                    <a:pt x="0" y="197783"/>
                  </a:moveTo>
                  <a:lnTo>
                    <a:pt x="302492" y="197783"/>
                  </a:lnTo>
                </a:path>
                <a:path w="652145" h="267970">
                  <a:moveTo>
                    <a:pt x="0" y="209417"/>
                  </a:moveTo>
                  <a:lnTo>
                    <a:pt x="302492" y="209417"/>
                  </a:lnTo>
                </a:path>
                <a:path w="652145" h="267970">
                  <a:moveTo>
                    <a:pt x="0" y="221052"/>
                  </a:moveTo>
                  <a:lnTo>
                    <a:pt x="302492" y="221052"/>
                  </a:lnTo>
                </a:path>
                <a:path w="652145" h="267970">
                  <a:moveTo>
                    <a:pt x="0" y="232686"/>
                  </a:moveTo>
                  <a:lnTo>
                    <a:pt x="302492" y="232686"/>
                  </a:lnTo>
                </a:path>
                <a:path w="652145" h="267970">
                  <a:moveTo>
                    <a:pt x="0" y="244320"/>
                  </a:moveTo>
                  <a:lnTo>
                    <a:pt x="302492" y="244320"/>
                  </a:lnTo>
                </a:path>
                <a:path w="652145" h="267970">
                  <a:moveTo>
                    <a:pt x="0" y="255954"/>
                  </a:moveTo>
                  <a:lnTo>
                    <a:pt x="302492" y="255954"/>
                  </a:lnTo>
                </a:path>
                <a:path w="652145" h="267970">
                  <a:moveTo>
                    <a:pt x="0" y="267589"/>
                  </a:moveTo>
                  <a:lnTo>
                    <a:pt x="302492" y="267589"/>
                  </a:lnTo>
                </a:path>
                <a:path w="652145" h="267970">
                  <a:moveTo>
                    <a:pt x="349029" y="0"/>
                  </a:moveTo>
                  <a:lnTo>
                    <a:pt x="651521" y="0"/>
                  </a:lnTo>
                </a:path>
                <a:path w="652145" h="267970">
                  <a:moveTo>
                    <a:pt x="349029" y="11634"/>
                  </a:moveTo>
                  <a:lnTo>
                    <a:pt x="651521" y="11634"/>
                  </a:lnTo>
                </a:path>
                <a:path w="652145" h="267970">
                  <a:moveTo>
                    <a:pt x="349029" y="23268"/>
                  </a:moveTo>
                  <a:lnTo>
                    <a:pt x="651521" y="23268"/>
                  </a:lnTo>
                </a:path>
                <a:path w="652145" h="267970">
                  <a:moveTo>
                    <a:pt x="349029" y="34902"/>
                  </a:moveTo>
                  <a:lnTo>
                    <a:pt x="651521" y="34902"/>
                  </a:lnTo>
                </a:path>
                <a:path w="652145" h="267970">
                  <a:moveTo>
                    <a:pt x="349029" y="46537"/>
                  </a:moveTo>
                  <a:lnTo>
                    <a:pt x="651521" y="46537"/>
                  </a:lnTo>
                </a:path>
                <a:path w="652145" h="267970">
                  <a:moveTo>
                    <a:pt x="349029" y="58171"/>
                  </a:moveTo>
                  <a:lnTo>
                    <a:pt x="651521" y="58171"/>
                  </a:lnTo>
                </a:path>
                <a:path w="652145" h="267970">
                  <a:moveTo>
                    <a:pt x="349029" y="69805"/>
                  </a:moveTo>
                  <a:lnTo>
                    <a:pt x="651521" y="69805"/>
                  </a:lnTo>
                </a:path>
                <a:path w="652145" h="267970">
                  <a:moveTo>
                    <a:pt x="349029" y="81440"/>
                  </a:moveTo>
                  <a:lnTo>
                    <a:pt x="651521" y="81440"/>
                  </a:lnTo>
                </a:path>
                <a:path w="652145" h="267970">
                  <a:moveTo>
                    <a:pt x="349029" y="93074"/>
                  </a:moveTo>
                  <a:lnTo>
                    <a:pt x="651521" y="93074"/>
                  </a:lnTo>
                </a:path>
                <a:path w="652145" h="267970">
                  <a:moveTo>
                    <a:pt x="349029" y="104708"/>
                  </a:moveTo>
                  <a:lnTo>
                    <a:pt x="651521" y="104708"/>
                  </a:lnTo>
                </a:path>
                <a:path w="652145" h="267970">
                  <a:moveTo>
                    <a:pt x="349029" y="116343"/>
                  </a:moveTo>
                  <a:lnTo>
                    <a:pt x="651521" y="116343"/>
                  </a:lnTo>
                </a:path>
                <a:path w="652145" h="267970">
                  <a:moveTo>
                    <a:pt x="349029" y="127977"/>
                  </a:moveTo>
                  <a:lnTo>
                    <a:pt x="651521" y="127977"/>
                  </a:lnTo>
                </a:path>
                <a:path w="652145" h="267970">
                  <a:moveTo>
                    <a:pt x="349029" y="139611"/>
                  </a:moveTo>
                  <a:lnTo>
                    <a:pt x="651521" y="139611"/>
                  </a:lnTo>
                </a:path>
                <a:path w="652145" h="267970">
                  <a:moveTo>
                    <a:pt x="349029" y="151246"/>
                  </a:moveTo>
                  <a:lnTo>
                    <a:pt x="651521" y="151246"/>
                  </a:lnTo>
                </a:path>
                <a:path w="652145" h="267970">
                  <a:moveTo>
                    <a:pt x="349029" y="162880"/>
                  </a:moveTo>
                  <a:lnTo>
                    <a:pt x="651521" y="162880"/>
                  </a:lnTo>
                </a:path>
                <a:path w="652145" h="267970">
                  <a:moveTo>
                    <a:pt x="349029" y="174514"/>
                  </a:moveTo>
                  <a:lnTo>
                    <a:pt x="651521" y="174514"/>
                  </a:lnTo>
                </a:path>
                <a:path w="652145" h="267970">
                  <a:moveTo>
                    <a:pt x="349029" y="186149"/>
                  </a:moveTo>
                  <a:lnTo>
                    <a:pt x="651521" y="186149"/>
                  </a:lnTo>
                </a:path>
                <a:path w="652145" h="267970">
                  <a:moveTo>
                    <a:pt x="349029" y="197783"/>
                  </a:moveTo>
                  <a:lnTo>
                    <a:pt x="651521" y="197783"/>
                  </a:lnTo>
                </a:path>
                <a:path w="652145" h="267970">
                  <a:moveTo>
                    <a:pt x="349029" y="209417"/>
                  </a:moveTo>
                  <a:lnTo>
                    <a:pt x="651521" y="209417"/>
                  </a:lnTo>
                </a:path>
                <a:path w="652145" h="267970">
                  <a:moveTo>
                    <a:pt x="349029" y="221052"/>
                  </a:moveTo>
                  <a:lnTo>
                    <a:pt x="651521" y="221052"/>
                  </a:lnTo>
                </a:path>
                <a:path w="652145" h="267970">
                  <a:moveTo>
                    <a:pt x="349029" y="232686"/>
                  </a:moveTo>
                  <a:lnTo>
                    <a:pt x="651521" y="232686"/>
                  </a:lnTo>
                </a:path>
                <a:path w="652145" h="267970">
                  <a:moveTo>
                    <a:pt x="349029" y="244320"/>
                  </a:moveTo>
                  <a:lnTo>
                    <a:pt x="651521" y="244320"/>
                  </a:lnTo>
                </a:path>
                <a:path w="652145" h="267970">
                  <a:moveTo>
                    <a:pt x="349029" y="255954"/>
                  </a:moveTo>
                  <a:lnTo>
                    <a:pt x="651521" y="255954"/>
                  </a:lnTo>
                </a:path>
                <a:path w="652145" h="267970">
                  <a:moveTo>
                    <a:pt x="349029" y="267589"/>
                  </a:moveTo>
                  <a:lnTo>
                    <a:pt x="651521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4" name="object 1684" descr=""/>
            <p:cNvSpPr/>
            <p:nvPr/>
          </p:nvSpPr>
          <p:spPr>
            <a:xfrm>
              <a:off x="3204322" y="6858196"/>
              <a:ext cx="652145" cy="285115"/>
            </a:xfrm>
            <a:custGeom>
              <a:avLst/>
              <a:gdLst/>
              <a:ahLst/>
              <a:cxnLst/>
              <a:rect l="l" t="t" r="r" b="b"/>
              <a:pathLst>
                <a:path w="652145" h="285115">
                  <a:moveTo>
                    <a:pt x="0" y="0"/>
                  </a:moveTo>
                  <a:lnTo>
                    <a:pt x="302492" y="0"/>
                  </a:lnTo>
                </a:path>
                <a:path w="652145" h="285115">
                  <a:moveTo>
                    <a:pt x="349029" y="0"/>
                  </a:moveTo>
                  <a:lnTo>
                    <a:pt x="651521" y="0"/>
                  </a:lnTo>
                </a:path>
                <a:path w="652145" h="285115">
                  <a:moveTo>
                    <a:pt x="0" y="0"/>
                  </a:moveTo>
                  <a:lnTo>
                    <a:pt x="0" y="285040"/>
                  </a:lnTo>
                </a:path>
                <a:path w="652145" h="285115">
                  <a:moveTo>
                    <a:pt x="302492" y="0"/>
                  </a:moveTo>
                  <a:lnTo>
                    <a:pt x="302492" y="285040"/>
                  </a:lnTo>
                </a:path>
                <a:path w="652145" h="285115">
                  <a:moveTo>
                    <a:pt x="349029" y="0"/>
                  </a:moveTo>
                  <a:lnTo>
                    <a:pt x="349029" y="285040"/>
                  </a:lnTo>
                </a:path>
                <a:path w="652145" h="285115">
                  <a:moveTo>
                    <a:pt x="651521" y="0"/>
                  </a:moveTo>
                  <a:lnTo>
                    <a:pt x="651521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5" name="object 1685" descr=""/>
            <p:cNvSpPr/>
            <p:nvPr/>
          </p:nvSpPr>
          <p:spPr>
            <a:xfrm>
              <a:off x="2855292" y="6869830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4" h="267970">
                  <a:moveTo>
                    <a:pt x="0" y="0"/>
                  </a:moveTo>
                  <a:lnTo>
                    <a:pt x="302492" y="0"/>
                  </a:lnTo>
                </a:path>
                <a:path w="302894" h="267970">
                  <a:moveTo>
                    <a:pt x="0" y="11634"/>
                  </a:moveTo>
                  <a:lnTo>
                    <a:pt x="302492" y="11634"/>
                  </a:lnTo>
                </a:path>
                <a:path w="302894" h="267970">
                  <a:moveTo>
                    <a:pt x="0" y="23268"/>
                  </a:moveTo>
                  <a:lnTo>
                    <a:pt x="302492" y="23268"/>
                  </a:lnTo>
                </a:path>
                <a:path w="302894" h="267970">
                  <a:moveTo>
                    <a:pt x="0" y="34902"/>
                  </a:moveTo>
                  <a:lnTo>
                    <a:pt x="302492" y="34902"/>
                  </a:lnTo>
                </a:path>
                <a:path w="302894" h="267970">
                  <a:moveTo>
                    <a:pt x="0" y="46537"/>
                  </a:moveTo>
                  <a:lnTo>
                    <a:pt x="302492" y="46537"/>
                  </a:lnTo>
                </a:path>
                <a:path w="302894" h="267970">
                  <a:moveTo>
                    <a:pt x="0" y="58171"/>
                  </a:moveTo>
                  <a:lnTo>
                    <a:pt x="302492" y="58171"/>
                  </a:lnTo>
                </a:path>
                <a:path w="302894" h="267970">
                  <a:moveTo>
                    <a:pt x="0" y="69805"/>
                  </a:moveTo>
                  <a:lnTo>
                    <a:pt x="302492" y="69805"/>
                  </a:lnTo>
                </a:path>
                <a:path w="302894" h="267970">
                  <a:moveTo>
                    <a:pt x="0" y="81440"/>
                  </a:moveTo>
                  <a:lnTo>
                    <a:pt x="302492" y="81440"/>
                  </a:lnTo>
                </a:path>
                <a:path w="302894" h="267970">
                  <a:moveTo>
                    <a:pt x="0" y="93074"/>
                  </a:moveTo>
                  <a:lnTo>
                    <a:pt x="302492" y="93074"/>
                  </a:lnTo>
                </a:path>
                <a:path w="302894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4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4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4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4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4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4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4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4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4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4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4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4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4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4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6" name="object 1686" descr=""/>
            <p:cNvSpPr/>
            <p:nvPr/>
          </p:nvSpPr>
          <p:spPr>
            <a:xfrm>
              <a:off x="2855292" y="6858196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4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7" name="object 1687" descr=""/>
            <p:cNvSpPr/>
            <p:nvPr/>
          </p:nvSpPr>
          <p:spPr>
            <a:xfrm>
              <a:off x="2506263" y="6869830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4" h="267970">
                  <a:moveTo>
                    <a:pt x="0" y="0"/>
                  </a:moveTo>
                  <a:lnTo>
                    <a:pt x="302492" y="0"/>
                  </a:lnTo>
                </a:path>
                <a:path w="302894" h="267970">
                  <a:moveTo>
                    <a:pt x="0" y="11634"/>
                  </a:moveTo>
                  <a:lnTo>
                    <a:pt x="302492" y="11634"/>
                  </a:lnTo>
                </a:path>
                <a:path w="302894" h="267970">
                  <a:moveTo>
                    <a:pt x="0" y="23268"/>
                  </a:moveTo>
                  <a:lnTo>
                    <a:pt x="302492" y="23268"/>
                  </a:lnTo>
                </a:path>
                <a:path w="302894" h="267970">
                  <a:moveTo>
                    <a:pt x="0" y="34902"/>
                  </a:moveTo>
                  <a:lnTo>
                    <a:pt x="302492" y="34902"/>
                  </a:lnTo>
                </a:path>
                <a:path w="302894" h="267970">
                  <a:moveTo>
                    <a:pt x="0" y="46537"/>
                  </a:moveTo>
                  <a:lnTo>
                    <a:pt x="302492" y="46537"/>
                  </a:lnTo>
                </a:path>
                <a:path w="302894" h="267970">
                  <a:moveTo>
                    <a:pt x="0" y="58171"/>
                  </a:moveTo>
                  <a:lnTo>
                    <a:pt x="302492" y="58171"/>
                  </a:lnTo>
                </a:path>
                <a:path w="302894" h="267970">
                  <a:moveTo>
                    <a:pt x="0" y="69805"/>
                  </a:moveTo>
                  <a:lnTo>
                    <a:pt x="302492" y="69805"/>
                  </a:lnTo>
                </a:path>
                <a:path w="302894" h="267970">
                  <a:moveTo>
                    <a:pt x="0" y="81440"/>
                  </a:moveTo>
                  <a:lnTo>
                    <a:pt x="302492" y="81440"/>
                  </a:lnTo>
                </a:path>
                <a:path w="302894" h="267970">
                  <a:moveTo>
                    <a:pt x="0" y="93074"/>
                  </a:moveTo>
                  <a:lnTo>
                    <a:pt x="302492" y="93074"/>
                  </a:lnTo>
                </a:path>
                <a:path w="302894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4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4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4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4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4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4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4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4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4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4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4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4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4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4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8" name="object 1688" descr=""/>
            <p:cNvSpPr/>
            <p:nvPr/>
          </p:nvSpPr>
          <p:spPr>
            <a:xfrm>
              <a:off x="2506263" y="6858196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4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9" name="object 1689" descr=""/>
            <p:cNvSpPr/>
            <p:nvPr/>
          </p:nvSpPr>
          <p:spPr>
            <a:xfrm>
              <a:off x="4951796" y="6869830"/>
              <a:ext cx="652145" cy="267970"/>
            </a:xfrm>
            <a:custGeom>
              <a:avLst/>
              <a:gdLst/>
              <a:ahLst/>
              <a:cxnLst/>
              <a:rect l="l" t="t" r="r" b="b"/>
              <a:pathLst>
                <a:path w="652145" h="267970">
                  <a:moveTo>
                    <a:pt x="0" y="0"/>
                  </a:moveTo>
                  <a:lnTo>
                    <a:pt x="302492" y="0"/>
                  </a:lnTo>
                </a:path>
                <a:path w="652145" h="267970">
                  <a:moveTo>
                    <a:pt x="0" y="11634"/>
                  </a:moveTo>
                  <a:lnTo>
                    <a:pt x="302492" y="11634"/>
                  </a:lnTo>
                </a:path>
                <a:path w="652145" h="267970">
                  <a:moveTo>
                    <a:pt x="0" y="23268"/>
                  </a:moveTo>
                  <a:lnTo>
                    <a:pt x="302492" y="23268"/>
                  </a:lnTo>
                </a:path>
                <a:path w="652145" h="267970">
                  <a:moveTo>
                    <a:pt x="0" y="34902"/>
                  </a:moveTo>
                  <a:lnTo>
                    <a:pt x="302492" y="34902"/>
                  </a:lnTo>
                </a:path>
                <a:path w="652145" h="267970">
                  <a:moveTo>
                    <a:pt x="0" y="46537"/>
                  </a:moveTo>
                  <a:lnTo>
                    <a:pt x="302492" y="46537"/>
                  </a:lnTo>
                </a:path>
                <a:path w="652145" h="267970">
                  <a:moveTo>
                    <a:pt x="0" y="58171"/>
                  </a:moveTo>
                  <a:lnTo>
                    <a:pt x="302492" y="58171"/>
                  </a:lnTo>
                </a:path>
                <a:path w="652145" h="267970">
                  <a:moveTo>
                    <a:pt x="0" y="69805"/>
                  </a:moveTo>
                  <a:lnTo>
                    <a:pt x="302492" y="69805"/>
                  </a:lnTo>
                </a:path>
                <a:path w="652145" h="267970">
                  <a:moveTo>
                    <a:pt x="0" y="81440"/>
                  </a:moveTo>
                  <a:lnTo>
                    <a:pt x="302492" y="81440"/>
                  </a:lnTo>
                </a:path>
                <a:path w="652145" h="267970">
                  <a:moveTo>
                    <a:pt x="0" y="93074"/>
                  </a:moveTo>
                  <a:lnTo>
                    <a:pt x="302492" y="93074"/>
                  </a:lnTo>
                </a:path>
                <a:path w="652145" h="267970">
                  <a:moveTo>
                    <a:pt x="0" y="104708"/>
                  </a:moveTo>
                  <a:lnTo>
                    <a:pt x="302492" y="104708"/>
                  </a:lnTo>
                </a:path>
                <a:path w="652145" h="267970">
                  <a:moveTo>
                    <a:pt x="0" y="116343"/>
                  </a:moveTo>
                  <a:lnTo>
                    <a:pt x="302492" y="116343"/>
                  </a:lnTo>
                </a:path>
                <a:path w="652145" h="267970">
                  <a:moveTo>
                    <a:pt x="0" y="127977"/>
                  </a:moveTo>
                  <a:lnTo>
                    <a:pt x="302492" y="127977"/>
                  </a:lnTo>
                </a:path>
                <a:path w="652145" h="267970">
                  <a:moveTo>
                    <a:pt x="0" y="139611"/>
                  </a:moveTo>
                  <a:lnTo>
                    <a:pt x="302492" y="139611"/>
                  </a:lnTo>
                </a:path>
                <a:path w="652145" h="267970">
                  <a:moveTo>
                    <a:pt x="0" y="151246"/>
                  </a:moveTo>
                  <a:lnTo>
                    <a:pt x="302492" y="151246"/>
                  </a:lnTo>
                </a:path>
                <a:path w="652145" h="267970">
                  <a:moveTo>
                    <a:pt x="0" y="162880"/>
                  </a:moveTo>
                  <a:lnTo>
                    <a:pt x="302492" y="162880"/>
                  </a:lnTo>
                </a:path>
                <a:path w="652145" h="267970">
                  <a:moveTo>
                    <a:pt x="0" y="174514"/>
                  </a:moveTo>
                  <a:lnTo>
                    <a:pt x="302492" y="174514"/>
                  </a:lnTo>
                </a:path>
                <a:path w="652145" h="267970">
                  <a:moveTo>
                    <a:pt x="0" y="186149"/>
                  </a:moveTo>
                  <a:lnTo>
                    <a:pt x="302492" y="186149"/>
                  </a:lnTo>
                </a:path>
                <a:path w="652145" h="267970">
                  <a:moveTo>
                    <a:pt x="0" y="197783"/>
                  </a:moveTo>
                  <a:lnTo>
                    <a:pt x="302492" y="197783"/>
                  </a:lnTo>
                </a:path>
                <a:path w="652145" h="267970">
                  <a:moveTo>
                    <a:pt x="0" y="209417"/>
                  </a:moveTo>
                  <a:lnTo>
                    <a:pt x="302492" y="209417"/>
                  </a:lnTo>
                </a:path>
                <a:path w="652145" h="267970">
                  <a:moveTo>
                    <a:pt x="0" y="221052"/>
                  </a:moveTo>
                  <a:lnTo>
                    <a:pt x="302492" y="221052"/>
                  </a:lnTo>
                </a:path>
                <a:path w="652145" h="267970">
                  <a:moveTo>
                    <a:pt x="0" y="232686"/>
                  </a:moveTo>
                  <a:lnTo>
                    <a:pt x="302492" y="232686"/>
                  </a:lnTo>
                </a:path>
                <a:path w="652145" h="267970">
                  <a:moveTo>
                    <a:pt x="0" y="244320"/>
                  </a:moveTo>
                  <a:lnTo>
                    <a:pt x="302492" y="244320"/>
                  </a:lnTo>
                </a:path>
                <a:path w="652145" h="267970">
                  <a:moveTo>
                    <a:pt x="0" y="255954"/>
                  </a:moveTo>
                  <a:lnTo>
                    <a:pt x="302492" y="255954"/>
                  </a:lnTo>
                </a:path>
                <a:path w="652145" h="267970">
                  <a:moveTo>
                    <a:pt x="0" y="267589"/>
                  </a:moveTo>
                  <a:lnTo>
                    <a:pt x="302492" y="267589"/>
                  </a:lnTo>
                </a:path>
                <a:path w="652145" h="267970">
                  <a:moveTo>
                    <a:pt x="349029" y="0"/>
                  </a:moveTo>
                  <a:lnTo>
                    <a:pt x="651521" y="0"/>
                  </a:lnTo>
                </a:path>
                <a:path w="652145" h="267970">
                  <a:moveTo>
                    <a:pt x="349029" y="11634"/>
                  </a:moveTo>
                  <a:lnTo>
                    <a:pt x="651521" y="11634"/>
                  </a:lnTo>
                </a:path>
                <a:path w="652145" h="267970">
                  <a:moveTo>
                    <a:pt x="349029" y="23268"/>
                  </a:moveTo>
                  <a:lnTo>
                    <a:pt x="651521" y="23268"/>
                  </a:lnTo>
                </a:path>
                <a:path w="652145" h="267970">
                  <a:moveTo>
                    <a:pt x="349029" y="34902"/>
                  </a:moveTo>
                  <a:lnTo>
                    <a:pt x="651521" y="34902"/>
                  </a:lnTo>
                </a:path>
                <a:path w="652145" h="267970">
                  <a:moveTo>
                    <a:pt x="349029" y="46537"/>
                  </a:moveTo>
                  <a:lnTo>
                    <a:pt x="651521" y="46537"/>
                  </a:lnTo>
                </a:path>
                <a:path w="652145" h="267970">
                  <a:moveTo>
                    <a:pt x="349029" y="58171"/>
                  </a:moveTo>
                  <a:lnTo>
                    <a:pt x="651521" y="58171"/>
                  </a:lnTo>
                </a:path>
                <a:path w="652145" h="267970">
                  <a:moveTo>
                    <a:pt x="349029" y="69805"/>
                  </a:moveTo>
                  <a:lnTo>
                    <a:pt x="651521" y="69805"/>
                  </a:lnTo>
                </a:path>
                <a:path w="652145" h="267970">
                  <a:moveTo>
                    <a:pt x="349029" y="81440"/>
                  </a:moveTo>
                  <a:lnTo>
                    <a:pt x="651521" y="81440"/>
                  </a:lnTo>
                </a:path>
                <a:path w="652145" h="267970">
                  <a:moveTo>
                    <a:pt x="349029" y="93074"/>
                  </a:moveTo>
                  <a:lnTo>
                    <a:pt x="651521" y="93074"/>
                  </a:lnTo>
                </a:path>
                <a:path w="652145" h="267970">
                  <a:moveTo>
                    <a:pt x="349029" y="104708"/>
                  </a:moveTo>
                  <a:lnTo>
                    <a:pt x="651521" y="104708"/>
                  </a:lnTo>
                </a:path>
                <a:path w="652145" h="267970">
                  <a:moveTo>
                    <a:pt x="349029" y="116343"/>
                  </a:moveTo>
                  <a:lnTo>
                    <a:pt x="651521" y="116343"/>
                  </a:lnTo>
                </a:path>
                <a:path w="652145" h="267970">
                  <a:moveTo>
                    <a:pt x="349029" y="127977"/>
                  </a:moveTo>
                  <a:lnTo>
                    <a:pt x="651521" y="127977"/>
                  </a:lnTo>
                </a:path>
                <a:path w="652145" h="267970">
                  <a:moveTo>
                    <a:pt x="349029" y="139611"/>
                  </a:moveTo>
                  <a:lnTo>
                    <a:pt x="651521" y="139611"/>
                  </a:lnTo>
                </a:path>
                <a:path w="652145" h="267970">
                  <a:moveTo>
                    <a:pt x="349029" y="151246"/>
                  </a:moveTo>
                  <a:lnTo>
                    <a:pt x="651521" y="151246"/>
                  </a:lnTo>
                </a:path>
                <a:path w="652145" h="267970">
                  <a:moveTo>
                    <a:pt x="349029" y="162880"/>
                  </a:moveTo>
                  <a:lnTo>
                    <a:pt x="651521" y="162880"/>
                  </a:lnTo>
                </a:path>
                <a:path w="652145" h="267970">
                  <a:moveTo>
                    <a:pt x="349029" y="174514"/>
                  </a:moveTo>
                  <a:lnTo>
                    <a:pt x="651521" y="174514"/>
                  </a:lnTo>
                </a:path>
                <a:path w="652145" h="267970">
                  <a:moveTo>
                    <a:pt x="349029" y="186149"/>
                  </a:moveTo>
                  <a:lnTo>
                    <a:pt x="651521" y="186149"/>
                  </a:lnTo>
                </a:path>
                <a:path w="652145" h="267970">
                  <a:moveTo>
                    <a:pt x="349029" y="197783"/>
                  </a:moveTo>
                  <a:lnTo>
                    <a:pt x="651521" y="197783"/>
                  </a:lnTo>
                </a:path>
                <a:path w="652145" h="267970">
                  <a:moveTo>
                    <a:pt x="349029" y="209417"/>
                  </a:moveTo>
                  <a:lnTo>
                    <a:pt x="651521" y="209417"/>
                  </a:lnTo>
                </a:path>
                <a:path w="652145" h="267970">
                  <a:moveTo>
                    <a:pt x="349029" y="221052"/>
                  </a:moveTo>
                  <a:lnTo>
                    <a:pt x="651521" y="221052"/>
                  </a:lnTo>
                </a:path>
                <a:path w="652145" h="267970">
                  <a:moveTo>
                    <a:pt x="349029" y="232686"/>
                  </a:moveTo>
                  <a:lnTo>
                    <a:pt x="651521" y="232686"/>
                  </a:lnTo>
                </a:path>
                <a:path w="652145" h="267970">
                  <a:moveTo>
                    <a:pt x="349029" y="244320"/>
                  </a:moveTo>
                  <a:lnTo>
                    <a:pt x="651521" y="244320"/>
                  </a:lnTo>
                </a:path>
                <a:path w="652145" h="267970">
                  <a:moveTo>
                    <a:pt x="349029" y="255954"/>
                  </a:moveTo>
                  <a:lnTo>
                    <a:pt x="651521" y="255954"/>
                  </a:lnTo>
                </a:path>
                <a:path w="652145" h="267970">
                  <a:moveTo>
                    <a:pt x="349029" y="267589"/>
                  </a:moveTo>
                  <a:lnTo>
                    <a:pt x="651521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0" name="object 1690" descr=""/>
            <p:cNvSpPr/>
            <p:nvPr/>
          </p:nvSpPr>
          <p:spPr>
            <a:xfrm>
              <a:off x="4951796" y="6858196"/>
              <a:ext cx="652145" cy="285115"/>
            </a:xfrm>
            <a:custGeom>
              <a:avLst/>
              <a:gdLst/>
              <a:ahLst/>
              <a:cxnLst/>
              <a:rect l="l" t="t" r="r" b="b"/>
              <a:pathLst>
                <a:path w="652145" h="285115">
                  <a:moveTo>
                    <a:pt x="0" y="0"/>
                  </a:moveTo>
                  <a:lnTo>
                    <a:pt x="302492" y="0"/>
                  </a:lnTo>
                </a:path>
                <a:path w="652145" h="285115">
                  <a:moveTo>
                    <a:pt x="349029" y="0"/>
                  </a:moveTo>
                  <a:lnTo>
                    <a:pt x="651521" y="0"/>
                  </a:lnTo>
                </a:path>
                <a:path w="652145" h="285115">
                  <a:moveTo>
                    <a:pt x="0" y="0"/>
                  </a:moveTo>
                  <a:lnTo>
                    <a:pt x="0" y="285040"/>
                  </a:lnTo>
                </a:path>
                <a:path w="652145" h="285115">
                  <a:moveTo>
                    <a:pt x="302492" y="0"/>
                  </a:moveTo>
                  <a:lnTo>
                    <a:pt x="302492" y="285040"/>
                  </a:lnTo>
                </a:path>
                <a:path w="652145" h="285115">
                  <a:moveTo>
                    <a:pt x="349029" y="0"/>
                  </a:moveTo>
                  <a:lnTo>
                    <a:pt x="349029" y="285040"/>
                  </a:lnTo>
                </a:path>
                <a:path w="652145" h="285115">
                  <a:moveTo>
                    <a:pt x="651521" y="0"/>
                  </a:moveTo>
                  <a:lnTo>
                    <a:pt x="651521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1" name="object 1691" descr=""/>
            <p:cNvSpPr/>
            <p:nvPr/>
          </p:nvSpPr>
          <p:spPr>
            <a:xfrm>
              <a:off x="4602766" y="6869830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2" name="object 1692" descr=""/>
            <p:cNvSpPr/>
            <p:nvPr/>
          </p:nvSpPr>
          <p:spPr>
            <a:xfrm>
              <a:off x="4602766" y="6858196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3" name="object 1693" descr=""/>
            <p:cNvSpPr/>
            <p:nvPr/>
          </p:nvSpPr>
          <p:spPr>
            <a:xfrm>
              <a:off x="4253737" y="6869830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4" name="object 1694" descr=""/>
            <p:cNvSpPr/>
            <p:nvPr/>
          </p:nvSpPr>
          <p:spPr>
            <a:xfrm>
              <a:off x="4253737" y="6858196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5" name="object 1695" descr=""/>
            <p:cNvSpPr/>
            <p:nvPr/>
          </p:nvSpPr>
          <p:spPr>
            <a:xfrm>
              <a:off x="6347914" y="6869830"/>
              <a:ext cx="652145" cy="267970"/>
            </a:xfrm>
            <a:custGeom>
              <a:avLst/>
              <a:gdLst/>
              <a:ahLst/>
              <a:cxnLst/>
              <a:rect l="l" t="t" r="r" b="b"/>
              <a:pathLst>
                <a:path w="652145" h="267970">
                  <a:moveTo>
                    <a:pt x="0" y="0"/>
                  </a:moveTo>
                  <a:lnTo>
                    <a:pt x="302492" y="0"/>
                  </a:lnTo>
                </a:path>
                <a:path w="652145" h="267970">
                  <a:moveTo>
                    <a:pt x="0" y="11634"/>
                  </a:moveTo>
                  <a:lnTo>
                    <a:pt x="302492" y="11634"/>
                  </a:lnTo>
                </a:path>
                <a:path w="652145" h="267970">
                  <a:moveTo>
                    <a:pt x="0" y="23268"/>
                  </a:moveTo>
                  <a:lnTo>
                    <a:pt x="302492" y="23268"/>
                  </a:lnTo>
                </a:path>
                <a:path w="652145" h="267970">
                  <a:moveTo>
                    <a:pt x="0" y="34902"/>
                  </a:moveTo>
                  <a:lnTo>
                    <a:pt x="302492" y="34902"/>
                  </a:lnTo>
                </a:path>
                <a:path w="652145" h="267970">
                  <a:moveTo>
                    <a:pt x="0" y="46537"/>
                  </a:moveTo>
                  <a:lnTo>
                    <a:pt x="302492" y="46537"/>
                  </a:lnTo>
                </a:path>
                <a:path w="652145" h="267970">
                  <a:moveTo>
                    <a:pt x="0" y="58171"/>
                  </a:moveTo>
                  <a:lnTo>
                    <a:pt x="302492" y="58171"/>
                  </a:lnTo>
                </a:path>
                <a:path w="652145" h="267970">
                  <a:moveTo>
                    <a:pt x="0" y="69805"/>
                  </a:moveTo>
                  <a:lnTo>
                    <a:pt x="302492" y="69805"/>
                  </a:lnTo>
                </a:path>
                <a:path w="652145" h="267970">
                  <a:moveTo>
                    <a:pt x="0" y="81440"/>
                  </a:moveTo>
                  <a:lnTo>
                    <a:pt x="302492" y="81440"/>
                  </a:lnTo>
                </a:path>
                <a:path w="652145" h="267970">
                  <a:moveTo>
                    <a:pt x="0" y="93074"/>
                  </a:moveTo>
                  <a:lnTo>
                    <a:pt x="302492" y="93074"/>
                  </a:lnTo>
                </a:path>
                <a:path w="652145" h="267970">
                  <a:moveTo>
                    <a:pt x="0" y="104708"/>
                  </a:moveTo>
                  <a:lnTo>
                    <a:pt x="302492" y="104708"/>
                  </a:lnTo>
                </a:path>
                <a:path w="652145" h="267970">
                  <a:moveTo>
                    <a:pt x="0" y="116343"/>
                  </a:moveTo>
                  <a:lnTo>
                    <a:pt x="302492" y="116343"/>
                  </a:lnTo>
                </a:path>
                <a:path w="652145" h="267970">
                  <a:moveTo>
                    <a:pt x="0" y="127977"/>
                  </a:moveTo>
                  <a:lnTo>
                    <a:pt x="302492" y="127977"/>
                  </a:lnTo>
                </a:path>
                <a:path w="652145" h="267970">
                  <a:moveTo>
                    <a:pt x="0" y="139611"/>
                  </a:moveTo>
                  <a:lnTo>
                    <a:pt x="302492" y="139611"/>
                  </a:lnTo>
                </a:path>
                <a:path w="652145" h="267970">
                  <a:moveTo>
                    <a:pt x="0" y="151246"/>
                  </a:moveTo>
                  <a:lnTo>
                    <a:pt x="302492" y="151246"/>
                  </a:lnTo>
                </a:path>
                <a:path w="652145" h="267970">
                  <a:moveTo>
                    <a:pt x="0" y="162880"/>
                  </a:moveTo>
                  <a:lnTo>
                    <a:pt x="302492" y="162880"/>
                  </a:lnTo>
                </a:path>
                <a:path w="652145" h="267970">
                  <a:moveTo>
                    <a:pt x="0" y="174514"/>
                  </a:moveTo>
                  <a:lnTo>
                    <a:pt x="302492" y="174514"/>
                  </a:lnTo>
                </a:path>
                <a:path w="652145" h="267970">
                  <a:moveTo>
                    <a:pt x="0" y="186149"/>
                  </a:moveTo>
                  <a:lnTo>
                    <a:pt x="302492" y="186149"/>
                  </a:lnTo>
                </a:path>
                <a:path w="652145" h="267970">
                  <a:moveTo>
                    <a:pt x="0" y="197783"/>
                  </a:moveTo>
                  <a:lnTo>
                    <a:pt x="302492" y="197783"/>
                  </a:lnTo>
                </a:path>
                <a:path w="652145" h="267970">
                  <a:moveTo>
                    <a:pt x="0" y="209417"/>
                  </a:moveTo>
                  <a:lnTo>
                    <a:pt x="302492" y="209417"/>
                  </a:lnTo>
                </a:path>
                <a:path w="652145" h="267970">
                  <a:moveTo>
                    <a:pt x="0" y="221052"/>
                  </a:moveTo>
                  <a:lnTo>
                    <a:pt x="302492" y="221052"/>
                  </a:lnTo>
                </a:path>
                <a:path w="652145" h="267970">
                  <a:moveTo>
                    <a:pt x="0" y="232686"/>
                  </a:moveTo>
                  <a:lnTo>
                    <a:pt x="302492" y="232686"/>
                  </a:lnTo>
                </a:path>
                <a:path w="652145" h="267970">
                  <a:moveTo>
                    <a:pt x="0" y="244320"/>
                  </a:moveTo>
                  <a:lnTo>
                    <a:pt x="302492" y="244320"/>
                  </a:lnTo>
                </a:path>
                <a:path w="652145" h="267970">
                  <a:moveTo>
                    <a:pt x="0" y="255954"/>
                  </a:moveTo>
                  <a:lnTo>
                    <a:pt x="302492" y="255954"/>
                  </a:lnTo>
                </a:path>
                <a:path w="652145" h="267970">
                  <a:moveTo>
                    <a:pt x="0" y="267589"/>
                  </a:moveTo>
                  <a:lnTo>
                    <a:pt x="302492" y="267589"/>
                  </a:lnTo>
                </a:path>
                <a:path w="652145" h="267970">
                  <a:moveTo>
                    <a:pt x="349029" y="0"/>
                  </a:moveTo>
                  <a:lnTo>
                    <a:pt x="651521" y="0"/>
                  </a:lnTo>
                </a:path>
                <a:path w="652145" h="267970">
                  <a:moveTo>
                    <a:pt x="349029" y="11634"/>
                  </a:moveTo>
                  <a:lnTo>
                    <a:pt x="651521" y="11634"/>
                  </a:lnTo>
                </a:path>
                <a:path w="652145" h="267970">
                  <a:moveTo>
                    <a:pt x="349029" y="23268"/>
                  </a:moveTo>
                  <a:lnTo>
                    <a:pt x="651521" y="23268"/>
                  </a:lnTo>
                </a:path>
                <a:path w="652145" h="267970">
                  <a:moveTo>
                    <a:pt x="349029" y="34902"/>
                  </a:moveTo>
                  <a:lnTo>
                    <a:pt x="651521" y="34902"/>
                  </a:lnTo>
                </a:path>
                <a:path w="652145" h="267970">
                  <a:moveTo>
                    <a:pt x="349029" y="46537"/>
                  </a:moveTo>
                  <a:lnTo>
                    <a:pt x="651521" y="46537"/>
                  </a:lnTo>
                </a:path>
                <a:path w="652145" h="267970">
                  <a:moveTo>
                    <a:pt x="349029" y="58171"/>
                  </a:moveTo>
                  <a:lnTo>
                    <a:pt x="651521" y="58171"/>
                  </a:lnTo>
                </a:path>
                <a:path w="652145" h="267970">
                  <a:moveTo>
                    <a:pt x="349029" y="69805"/>
                  </a:moveTo>
                  <a:lnTo>
                    <a:pt x="651521" y="69805"/>
                  </a:lnTo>
                </a:path>
                <a:path w="652145" h="267970">
                  <a:moveTo>
                    <a:pt x="349029" y="81440"/>
                  </a:moveTo>
                  <a:lnTo>
                    <a:pt x="651521" y="81440"/>
                  </a:lnTo>
                </a:path>
                <a:path w="652145" h="267970">
                  <a:moveTo>
                    <a:pt x="349029" y="93074"/>
                  </a:moveTo>
                  <a:lnTo>
                    <a:pt x="651521" y="93074"/>
                  </a:lnTo>
                </a:path>
                <a:path w="652145" h="267970">
                  <a:moveTo>
                    <a:pt x="349029" y="104708"/>
                  </a:moveTo>
                  <a:lnTo>
                    <a:pt x="651521" y="104708"/>
                  </a:lnTo>
                </a:path>
                <a:path w="652145" h="267970">
                  <a:moveTo>
                    <a:pt x="349029" y="116343"/>
                  </a:moveTo>
                  <a:lnTo>
                    <a:pt x="651521" y="116343"/>
                  </a:lnTo>
                </a:path>
                <a:path w="652145" h="267970">
                  <a:moveTo>
                    <a:pt x="349029" y="127977"/>
                  </a:moveTo>
                  <a:lnTo>
                    <a:pt x="651521" y="127977"/>
                  </a:lnTo>
                </a:path>
                <a:path w="652145" h="267970">
                  <a:moveTo>
                    <a:pt x="349029" y="139611"/>
                  </a:moveTo>
                  <a:lnTo>
                    <a:pt x="651521" y="139611"/>
                  </a:lnTo>
                </a:path>
                <a:path w="652145" h="267970">
                  <a:moveTo>
                    <a:pt x="349029" y="151246"/>
                  </a:moveTo>
                  <a:lnTo>
                    <a:pt x="651521" y="151246"/>
                  </a:lnTo>
                </a:path>
                <a:path w="652145" h="267970">
                  <a:moveTo>
                    <a:pt x="349029" y="162880"/>
                  </a:moveTo>
                  <a:lnTo>
                    <a:pt x="651521" y="162880"/>
                  </a:lnTo>
                </a:path>
                <a:path w="652145" h="267970">
                  <a:moveTo>
                    <a:pt x="349029" y="174514"/>
                  </a:moveTo>
                  <a:lnTo>
                    <a:pt x="651521" y="174514"/>
                  </a:lnTo>
                </a:path>
                <a:path w="652145" h="267970">
                  <a:moveTo>
                    <a:pt x="349029" y="186149"/>
                  </a:moveTo>
                  <a:lnTo>
                    <a:pt x="651521" y="186149"/>
                  </a:lnTo>
                </a:path>
                <a:path w="652145" h="267970">
                  <a:moveTo>
                    <a:pt x="349029" y="197783"/>
                  </a:moveTo>
                  <a:lnTo>
                    <a:pt x="651521" y="197783"/>
                  </a:lnTo>
                </a:path>
                <a:path w="652145" h="267970">
                  <a:moveTo>
                    <a:pt x="349029" y="209417"/>
                  </a:moveTo>
                  <a:lnTo>
                    <a:pt x="651521" y="209417"/>
                  </a:lnTo>
                </a:path>
                <a:path w="652145" h="267970">
                  <a:moveTo>
                    <a:pt x="349029" y="221052"/>
                  </a:moveTo>
                  <a:lnTo>
                    <a:pt x="651521" y="221052"/>
                  </a:lnTo>
                </a:path>
                <a:path w="652145" h="267970">
                  <a:moveTo>
                    <a:pt x="349029" y="232686"/>
                  </a:moveTo>
                  <a:lnTo>
                    <a:pt x="651521" y="232686"/>
                  </a:lnTo>
                </a:path>
                <a:path w="652145" h="267970">
                  <a:moveTo>
                    <a:pt x="349029" y="244320"/>
                  </a:moveTo>
                  <a:lnTo>
                    <a:pt x="651521" y="244320"/>
                  </a:lnTo>
                </a:path>
                <a:path w="652145" h="267970">
                  <a:moveTo>
                    <a:pt x="349029" y="255954"/>
                  </a:moveTo>
                  <a:lnTo>
                    <a:pt x="651521" y="255954"/>
                  </a:lnTo>
                </a:path>
                <a:path w="652145" h="267970">
                  <a:moveTo>
                    <a:pt x="349029" y="267589"/>
                  </a:moveTo>
                  <a:lnTo>
                    <a:pt x="651521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6" name="object 1696" descr=""/>
            <p:cNvSpPr/>
            <p:nvPr/>
          </p:nvSpPr>
          <p:spPr>
            <a:xfrm>
              <a:off x="6347914" y="6858196"/>
              <a:ext cx="652145" cy="285115"/>
            </a:xfrm>
            <a:custGeom>
              <a:avLst/>
              <a:gdLst/>
              <a:ahLst/>
              <a:cxnLst/>
              <a:rect l="l" t="t" r="r" b="b"/>
              <a:pathLst>
                <a:path w="652145" h="285115">
                  <a:moveTo>
                    <a:pt x="0" y="0"/>
                  </a:moveTo>
                  <a:lnTo>
                    <a:pt x="302492" y="0"/>
                  </a:lnTo>
                </a:path>
                <a:path w="652145" h="285115">
                  <a:moveTo>
                    <a:pt x="349029" y="0"/>
                  </a:moveTo>
                  <a:lnTo>
                    <a:pt x="651521" y="0"/>
                  </a:lnTo>
                </a:path>
                <a:path w="652145" h="285115">
                  <a:moveTo>
                    <a:pt x="0" y="0"/>
                  </a:moveTo>
                  <a:lnTo>
                    <a:pt x="0" y="285040"/>
                  </a:lnTo>
                </a:path>
                <a:path w="652145" h="285115">
                  <a:moveTo>
                    <a:pt x="302492" y="0"/>
                  </a:moveTo>
                  <a:lnTo>
                    <a:pt x="302492" y="285040"/>
                  </a:lnTo>
                </a:path>
                <a:path w="652145" h="285115">
                  <a:moveTo>
                    <a:pt x="349029" y="0"/>
                  </a:moveTo>
                  <a:lnTo>
                    <a:pt x="349029" y="285040"/>
                  </a:lnTo>
                </a:path>
                <a:path w="652145" h="285115">
                  <a:moveTo>
                    <a:pt x="651521" y="0"/>
                  </a:moveTo>
                  <a:lnTo>
                    <a:pt x="651521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7" name="object 1697" descr=""/>
            <p:cNvSpPr/>
            <p:nvPr/>
          </p:nvSpPr>
          <p:spPr>
            <a:xfrm>
              <a:off x="5998885" y="6869830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8" name="object 1698" descr=""/>
            <p:cNvSpPr/>
            <p:nvPr/>
          </p:nvSpPr>
          <p:spPr>
            <a:xfrm>
              <a:off x="5998885" y="6858196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9" name="object 1699" descr=""/>
            <p:cNvSpPr/>
            <p:nvPr/>
          </p:nvSpPr>
          <p:spPr>
            <a:xfrm>
              <a:off x="5649855" y="6869830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0" name="object 1700" descr=""/>
            <p:cNvSpPr/>
            <p:nvPr/>
          </p:nvSpPr>
          <p:spPr>
            <a:xfrm>
              <a:off x="5649855" y="6858196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1" name="object 1701" descr=""/>
            <p:cNvSpPr/>
            <p:nvPr/>
          </p:nvSpPr>
          <p:spPr>
            <a:xfrm>
              <a:off x="7045973" y="6869830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2" name="object 1702" descr=""/>
            <p:cNvSpPr/>
            <p:nvPr/>
          </p:nvSpPr>
          <p:spPr>
            <a:xfrm>
              <a:off x="7045973" y="6858196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3" name="object 1703" descr=""/>
            <p:cNvSpPr/>
            <p:nvPr/>
          </p:nvSpPr>
          <p:spPr>
            <a:xfrm>
              <a:off x="7395003" y="6869830"/>
              <a:ext cx="302260" cy="267970"/>
            </a:xfrm>
            <a:custGeom>
              <a:avLst/>
              <a:gdLst/>
              <a:ahLst/>
              <a:cxnLst/>
              <a:rect l="l" t="t" r="r" b="b"/>
              <a:pathLst>
                <a:path w="302259" h="267970">
                  <a:moveTo>
                    <a:pt x="0" y="0"/>
                  </a:moveTo>
                  <a:lnTo>
                    <a:pt x="302259" y="0"/>
                  </a:lnTo>
                </a:path>
                <a:path w="302259" h="267970">
                  <a:moveTo>
                    <a:pt x="0" y="11634"/>
                  </a:moveTo>
                  <a:lnTo>
                    <a:pt x="302259" y="11634"/>
                  </a:lnTo>
                </a:path>
                <a:path w="302259" h="267970">
                  <a:moveTo>
                    <a:pt x="0" y="23268"/>
                  </a:moveTo>
                  <a:lnTo>
                    <a:pt x="302259" y="23268"/>
                  </a:lnTo>
                </a:path>
                <a:path w="302259" h="267970">
                  <a:moveTo>
                    <a:pt x="0" y="34902"/>
                  </a:moveTo>
                  <a:lnTo>
                    <a:pt x="302259" y="34902"/>
                  </a:lnTo>
                </a:path>
                <a:path w="302259" h="267970">
                  <a:moveTo>
                    <a:pt x="0" y="46537"/>
                  </a:moveTo>
                  <a:lnTo>
                    <a:pt x="302259" y="46537"/>
                  </a:lnTo>
                </a:path>
                <a:path w="302259" h="267970">
                  <a:moveTo>
                    <a:pt x="0" y="58171"/>
                  </a:moveTo>
                  <a:lnTo>
                    <a:pt x="302259" y="58171"/>
                  </a:lnTo>
                </a:path>
                <a:path w="302259" h="267970">
                  <a:moveTo>
                    <a:pt x="0" y="69805"/>
                  </a:moveTo>
                  <a:lnTo>
                    <a:pt x="302259" y="69805"/>
                  </a:lnTo>
                </a:path>
                <a:path w="302259" h="267970">
                  <a:moveTo>
                    <a:pt x="0" y="81440"/>
                  </a:moveTo>
                  <a:lnTo>
                    <a:pt x="302259" y="81440"/>
                  </a:lnTo>
                </a:path>
                <a:path w="302259" h="267970">
                  <a:moveTo>
                    <a:pt x="0" y="93074"/>
                  </a:moveTo>
                  <a:lnTo>
                    <a:pt x="302259" y="93074"/>
                  </a:lnTo>
                </a:path>
                <a:path w="302259" h="267970">
                  <a:moveTo>
                    <a:pt x="0" y="104708"/>
                  </a:moveTo>
                  <a:lnTo>
                    <a:pt x="302259" y="104708"/>
                  </a:lnTo>
                </a:path>
                <a:path w="302259" h="267970">
                  <a:moveTo>
                    <a:pt x="0" y="116343"/>
                  </a:moveTo>
                  <a:lnTo>
                    <a:pt x="302259" y="116343"/>
                  </a:lnTo>
                </a:path>
                <a:path w="302259" h="267970">
                  <a:moveTo>
                    <a:pt x="0" y="127977"/>
                  </a:moveTo>
                  <a:lnTo>
                    <a:pt x="302259" y="127977"/>
                  </a:lnTo>
                </a:path>
                <a:path w="302259" h="267970">
                  <a:moveTo>
                    <a:pt x="0" y="139611"/>
                  </a:moveTo>
                  <a:lnTo>
                    <a:pt x="302259" y="139611"/>
                  </a:lnTo>
                </a:path>
                <a:path w="302259" h="267970">
                  <a:moveTo>
                    <a:pt x="0" y="151246"/>
                  </a:moveTo>
                  <a:lnTo>
                    <a:pt x="302259" y="151246"/>
                  </a:lnTo>
                </a:path>
                <a:path w="302259" h="267970">
                  <a:moveTo>
                    <a:pt x="0" y="162880"/>
                  </a:moveTo>
                  <a:lnTo>
                    <a:pt x="302259" y="162880"/>
                  </a:lnTo>
                </a:path>
                <a:path w="302259" h="267970">
                  <a:moveTo>
                    <a:pt x="0" y="174514"/>
                  </a:moveTo>
                  <a:lnTo>
                    <a:pt x="302259" y="174514"/>
                  </a:lnTo>
                </a:path>
                <a:path w="302259" h="267970">
                  <a:moveTo>
                    <a:pt x="0" y="186149"/>
                  </a:moveTo>
                  <a:lnTo>
                    <a:pt x="302259" y="186149"/>
                  </a:lnTo>
                </a:path>
                <a:path w="302259" h="267970">
                  <a:moveTo>
                    <a:pt x="0" y="197783"/>
                  </a:moveTo>
                  <a:lnTo>
                    <a:pt x="302259" y="197783"/>
                  </a:lnTo>
                </a:path>
                <a:path w="302259" h="267970">
                  <a:moveTo>
                    <a:pt x="0" y="209417"/>
                  </a:moveTo>
                  <a:lnTo>
                    <a:pt x="302259" y="209417"/>
                  </a:lnTo>
                </a:path>
                <a:path w="302259" h="267970">
                  <a:moveTo>
                    <a:pt x="0" y="221052"/>
                  </a:moveTo>
                  <a:lnTo>
                    <a:pt x="302259" y="221052"/>
                  </a:lnTo>
                </a:path>
                <a:path w="302259" h="267970">
                  <a:moveTo>
                    <a:pt x="0" y="232686"/>
                  </a:moveTo>
                  <a:lnTo>
                    <a:pt x="302259" y="232686"/>
                  </a:lnTo>
                </a:path>
                <a:path w="302259" h="267970">
                  <a:moveTo>
                    <a:pt x="0" y="244320"/>
                  </a:moveTo>
                  <a:lnTo>
                    <a:pt x="302259" y="244320"/>
                  </a:lnTo>
                </a:path>
                <a:path w="302259" h="267970">
                  <a:moveTo>
                    <a:pt x="0" y="255954"/>
                  </a:moveTo>
                  <a:lnTo>
                    <a:pt x="302259" y="255954"/>
                  </a:lnTo>
                </a:path>
                <a:path w="302259" h="267970">
                  <a:moveTo>
                    <a:pt x="0" y="267589"/>
                  </a:moveTo>
                  <a:lnTo>
                    <a:pt x="302259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4" name="object 1704" descr=""/>
            <p:cNvSpPr/>
            <p:nvPr/>
          </p:nvSpPr>
          <p:spPr>
            <a:xfrm>
              <a:off x="7395003" y="6858196"/>
              <a:ext cx="302260" cy="285115"/>
            </a:xfrm>
            <a:custGeom>
              <a:avLst/>
              <a:gdLst/>
              <a:ahLst/>
              <a:cxnLst/>
              <a:rect l="l" t="t" r="r" b="b"/>
              <a:pathLst>
                <a:path w="302259" h="285115">
                  <a:moveTo>
                    <a:pt x="0" y="285040"/>
                  </a:moveTo>
                  <a:lnTo>
                    <a:pt x="0" y="0"/>
                  </a:lnTo>
                  <a:lnTo>
                    <a:pt x="302259" y="0"/>
                  </a:lnTo>
                  <a:lnTo>
                    <a:pt x="302259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5" name="object 1705" descr=""/>
            <p:cNvSpPr/>
            <p:nvPr/>
          </p:nvSpPr>
          <p:spPr>
            <a:xfrm>
              <a:off x="3908896" y="6869830"/>
              <a:ext cx="151765" cy="273685"/>
            </a:xfrm>
            <a:custGeom>
              <a:avLst/>
              <a:gdLst/>
              <a:ahLst/>
              <a:cxnLst/>
              <a:rect l="l" t="t" r="r" b="b"/>
              <a:pathLst>
                <a:path w="151764" h="273684">
                  <a:moveTo>
                    <a:pt x="0" y="273406"/>
                  </a:moveTo>
                  <a:lnTo>
                    <a:pt x="0" y="0"/>
                  </a:lnTo>
                  <a:lnTo>
                    <a:pt x="151246" y="0"/>
                  </a:lnTo>
                  <a:lnTo>
                    <a:pt x="151246" y="273406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6" name="object 1706" descr=""/>
            <p:cNvSpPr/>
            <p:nvPr/>
          </p:nvSpPr>
          <p:spPr>
            <a:xfrm>
              <a:off x="3914713" y="6875647"/>
              <a:ext cx="139700" cy="267970"/>
            </a:xfrm>
            <a:custGeom>
              <a:avLst/>
              <a:gdLst/>
              <a:ahLst/>
              <a:cxnLst/>
              <a:rect l="l" t="t" r="r" b="b"/>
              <a:pathLst>
                <a:path w="139700" h="267970">
                  <a:moveTo>
                    <a:pt x="0" y="267589"/>
                  </a:moveTo>
                  <a:lnTo>
                    <a:pt x="0" y="0"/>
                  </a:lnTo>
                  <a:lnTo>
                    <a:pt x="139611" y="0"/>
                  </a:lnTo>
                  <a:lnTo>
                    <a:pt x="139611" y="2675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07" name="object 170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13550" y="6874484"/>
              <a:ext cx="141938" cy="190802"/>
            </a:xfrm>
            <a:prstGeom prst="rect">
              <a:avLst/>
            </a:prstGeom>
          </p:spPr>
        </p:pic>
        <p:sp>
          <p:nvSpPr>
            <p:cNvPr id="1708" name="object 1708" descr=""/>
            <p:cNvSpPr/>
            <p:nvPr/>
          </p:nvSpPr>
          <p:spPr>
            <a:xfrm>
              <a:off x="3997084" y="7088323"/>
              <a:ext cx="57785" cy="55244"/>
            </a:xfrm>
            <a:custGeom>
              <a:avLst/>
              <a:gdLst/>
              <a:ahLst/>
              <a:cxnLst/>
              <a:rect l="l" t="t" r="r" b="b"/>
              <a:pathLst>
                <a:path w="57785" h="55245">
                  <a:moveTo>
                    <a:pt x="0" y="0"/>
                  </a:moveTo>
                  <a:lnTo>
                    <a:pt x="57240" y="54913"/>
                  </a:lnTo>
                </a:path>
              </a:pathLst>
            </a:custGeom>
            <a:ln w="3175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9" name="object 1709" descr=""/>
            <p:cNvSpPr/>
            <p:nvPr/>
          </p:nvSpPr>
          <p:spPr>
            <a:xfrm>
              <a:off x="7723556" y="6869830"/>
              <a:ext cx="151765" cy="273685"/>
            </a:xfrm>
            <a:custGeom>
              <a:avLst/>
              <a:gdLst/>
              <a:ahLst/>
              <a:cxnLst/>
              <a:rect l="l" t="t" r="r" b="b"/>
              <a:pathLst>
                <a:path w="151765" h="273684">
                  <a:moveTo>
                    <a:pt x="0" y="273406"/>
                  </a:moveTo>
                  <a:lnTo>
                    <a:pt x="0" y="0"/>
                  </a:lnTo>
                  <a:lnTo>
                    <a:pt x="151246" y="0"/>
                  </a:lnTo>
                  <a:lnTo>
                    <a:pt x="151246" y="273406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0" name="object 1710" descr=""/>
            <p:cNvSpPr/>
            <p:nvPr/>
          </p:nvSpPr>
          <p:spPr>
            <a:xfrm>
              <a:off x="7729373" y="6875647"/>
              <a:ext cx="139700" cy="267970"/>
            </a:xfrm>
            <a:custGeom>
              <a:avLst/>
              <a:gdLst/>
              <a:ahLst/>
              <a:cxnLst/>
              <a:rect l="l" t="t" r="r" b="b"/>
              <a:pathLst>
                <a:path w="139700" h="267970">
                  <a:moveTo>
                    <a:pt x="0" y="267589"/>
                  </a:moveTo>
                  <a:lnTo>
                    <a:pt x="0" y="0"/>
                  </a:lnTo>
                  <a:lnTo>
                    <a:pt x="139611" y="0"/>
                  </a:lnTo>
                  <a:lnTo>
                    <a:pt x="139611" y="2675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11" name="object 171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728209" y="6874484"/>
              <a:ext cx="141938" cy="190802"/>
            </a:xfrm>
            <a:prstGeom prst="rect">
              <a:avLst/>
            </a:prstGeom>
          </p:spPr>
        </p:pic>
        <p:sp>
          <p:nvSpPr>
            <p:cNvPr id="1712" name="object 1712" descr=""/>
            <p:cNvSpPr/>
            <p:nvPr/>
          </p:nvSpPr>
          <p:spPr>
            <a:xfrm>
              <a:off x="7811977" y="7088323"/>
              <a:ext cx="57150" cy="55244"/>
            </a:xfrm>
            <a:custGeom>
              <a:avLst/>
              <a:gdLst/>
              <a:ahLst/>
              <a:cxnLst/>
              <a:rect l="l" t="t" r="r" b="b"/>
              <a:pathLst>
                <a:path w="57150" h="55245">
                  <a:moveTo>
                    <a:pt x="0" y="0"/>
                  </a:moveTo>
                  <a:lnTo>
                    <a:pt x="57008" y="54913"/>
                  </a:lnTo>
                </a:path>
              </a:pathLst>
            </a:custGeom>
            <a:ln w="3175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3" name="object 1713" descr=""/>
            <p:cNvSpPr/>
            <p:nvPr/>
          </p:nvSpPr>
          <p:spPr>
            <a:xfrm>
              <a:off x="1821932" y="6719049"/>
              <a:ext cx="7050405" cy="71755"/>
            </a:xfrm>
            <a:custGeom>
              <a:avLst/>
              <a:gdLst/>
              <a:ahLst/>
              <a:cxnLst/>
              <a:rect l="l" t="t" r="r" b="b"/>
              <a:pathLst>
                <a:path w="7050405" h="71754">
                  <a:moveTo>
                    <a:pt x="7050163" y="465"/>
                  </a:moveTo>
                  <a:lnTo>
                    <a:pt x="0" y="0"/>
                  </a:lnTo>
                </a:path>
                <a:path w="7050405" h="71754">
                  <a:moveTo>
                    <a:pt x="7050163" y="51423"/>
                  </a:moveTo>
                  <a:lnTo>
                    <a:pt x="6736037" y="51423"/>
                  </a:lnTo>
                </a:path>
                <a:path w="7050405" h="71754">
                  <a:moveTo>
                    <a:pt x="6736037" y="65850"/>
                  </a:moveTo>
                  <a:lnTo>
                    <a:pt x="314126" y="65384"/>
                  </a:lnTo>
                </a:path>
                <a:path w="7050405" h="71754">
                  <a:moveTo>
                    <a:pt x="7050163" y="57240"/>
                  </a:moveTo>
                  <a:lnTo>
                    <a:pt x="6736037" y="57240"/>
                  </a:lnTo>
                </a:path>
                <a:path w="7050405" h="71754">
                  <a:moveTo>
                    <a:pt x="6736037" y="71667"/>
                  </a:moveTo>
                  <a:lnTo>
                    <a:pt x="314126" y="712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4" name="object 1714" descr=""/>
            <p:cNvSpPr/>
            <p:nvPr/>
          </p:nvSpPr>
          <p:spPr>
            <a:xfrm>
              <a:off x="1821467" y="678978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465"/>
                  </a:moveTo>
                  <a:lnTo>
                    <a:pt x="465" y="930"/>
                  </a:lnTo>
                  <a:lnTo>
                    <a:pt x="930" y="465"/>
                  </a:lnTo>
                  <a:lnTo>
                    <a:pt x="465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5" name="object 1715" descr=""/>
            <p:cNvSpPr/>
            <p:nvPr/>
          </p:nvSpPr>
          <p:spPr>
            <a:xfrm>
              <a:off x="1821467" y="678978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465" y="0"/>
                  </a:moveTo>
                  <a:lnTo>
                    <a:pt x="232" y="232"/>
                  </a:lnTo>
                  <a:lnTo>
                    <a:pt x="0" y="465"/>
                  </a:lnTo>
                  <a:lnTo>
                    <a:pt x="232" y="698"/>
                  </a:lnTo>
                  <a:lnTo>
                    <a:pt x="465" y="930"/>
                  </a:lnTo>
                  <a:lnTo>
                    <a:pt x="698" y="698"/>
                  </a:lnTo>
                  <a:lnTo>
                    <a:pt x="930" y="465"/>
                  </a:lnTo>
                  <a:lnTo>
                    <a:pt x="698" y="232"/>
                  </a:lnTo>
                  <a:lnTo>
                    <a:pt x="46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6" name="object 1716" descr=""/>
            <p:cNvSpPr/>
            <p:nvPr/>
          </p:nvSpPr>
          <p:spPr>
            <a:xfrm>
              <a:off x="1821932" y="6801188"/>
              <a:ext cx="7050405" cy="14604"/>
            </a:xfrm>
            <a:custGeom>
              <a:avLst/>
              <a:gdLst/>
              <a:ahLst/>
              <a:cxnLst/>
              <a:rect l="l" t="t" r="r" b="b"/>
              <a:pathLst>
                <a:path w="7050405" h="14604">
                  <a:moveTo>
                    <a:pt x="7050163" y="0"/>
                  </a:moveTo>
                  <a:lnTo>
                    <a:pt x="6736037" y="0"/>
                  </a:lnTo>
                </a:path>
                <a:path w="7050405" h="14604">
                  <a:moveTo>
                    <a:pt x="6736037" y="14426"/>
                  </a:moveTo>
                  <a:lnTo>
                    <a:pt x="314126" y="13961"/>
                  </a:lnTo>
                </a:path>
                <a:path w="7050405" h="14604">
                  <a:moveTo>
                    <a:pt x="31412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7" name="object 1717" descr=""/>
            <p:cNvSpPr/>
            <p:nvPr/>
          </p:nvSpPr>
          <p:spPr>
            <a:xfrm>
              <a:off x="2215405" y="6869830"/>
              <a:ext cx="244475" cy="267970"/>
            </a:xfrm>
            <a:custGeom>
              <a:avLst/>
              <a:gdLst/>
              <a:ahLst/>
              <a:cxnLst/>
              <a:rect l="l" t="t" r="r" b="b"/>
              <a:pathLst>
                <a:path w="244475" h="267970">
                  <a:moveTo>
                    <a:pt x="0" y="0"/>
                  </a:moveTo>
                  <a:lnTo>
                    <a:pt x="244320" y="0"/>
                  </a:lnTo>
                </a:path>
                <a:path w="244475" h="267970">
                  <a:moveTo>
                    <a:pt x="0" y="11634"/>
                  </a:moveTo>
                  <a:lnTo>
                    <a:pt x="244320" y="11634"/>
                  </a:lnTo>
                </a:path>
                <a:path w="244475" h="267970">
                  <a:moveTo>
                    <a:pt x="0" y="23268"/>
                  </a:moveTo>
                  <a:lnTo>
                    <a:pt x="244320" y="23268"/>
                  </a:lnTo>
                </a:path>
                <a:path w="244475" h="267970">
                  <a:moveTo>
                    <a:pt x="0" y="34902"/>
                  </a:moveTo>
                  <a:lnTo>
                    <a:pt x="244320" y="34902"/>
                  </a:lnTo>
                </a:path>
                <a:path w="244475" h="267970">
                  <a:moveTo>
                    <a:pt x="0" y="46537"/>
                  </a:moveTo>
                  <a:lnTo>
                    <a:pt x="244320" y="46537"/>
                  </a:lnTo>
                </a:path>
                <a:path w="244475" h="267970">
                  <a:moveTo>
                    <a:pt x="0" y="58171"/>
                  </a:moveTo>
                  <a:lnTo>
                    <a:pt x="244320" y="58171"/>
                  </a:lnTo>
                </a:path>
                <a:path w="244475" h="267970">
                  <a:moveTo>
                    <a:pt x="0" y="69805"/>
                  </a:moveTo>
                  <a:lnTo>
                    <a:pt x="244320" y="69805"/>
                  </a:lnTo>
                </a:path>
                <a:path w="244475" h="267970">
                  <a:moveTo>
                    <a:pt x="0" y="81440"/>
                  </a:moveTo>
                  <a:lnTo>
                    <a:pt x="244320" y="81440"/>
                  </a:lnTo>
                </a:path>
                <a:path w="244475" h="267970">
                  <a:moveTo>
                    <a:pt x="0" y="93074"/>
                  </a:moveTo>
                  <a:lnTo>
                    <a:pt x="244320" y="93074"/>
                  </a:lnTo>
                </a:path>
                <a:path w="244475" h="267970">
                  <a:moveTo>
                    <a:pt x="0" y="104708"/>
                  </a:moveTo>
                  <a:lnTo>
                    <a:pt x="244320" y="104708"/>
                  </a:lnTo>
                </a:path>
                <a:path w="244475" h="267970">
                  <a:moveTo>
                    <a:pt x="0" y="116343"/>
                  </a:moveTo>
                  <a:lnTo>
                    <a:pt x="244320" y="116343"/>
                  </a:lnTo>
                </a:path>
                <a:path w="244475" h="267970">
                  <a:moveTo>
                    <a:pt x="0" y="127977"/>
                  </a:moveTo>
                  <a:lnTo>
                    <a:pt x="244320" y="127977"/>
                  </a:lnTo>
                </a:path>
                <a:path w="244475" h="267970">
                  <a:moveTo>
                    <a:pt x="0" y="139611"/>
                  </a:moveTo>
                  <a:lnTo>
                    <a:pt x="244320" y="139611"/>
                  </a:lnTo>
                </a:path>
                <a:path w="244475" h="267970">
                  <a:moveTo>
                    <a:pt x="0" y="151246"/>
                  </a:moveTo>
                  <a:lnTo>
                    <a:pt x="244320" y="151246"/>
                  </a:lnTo>
                </a:path>
                <a:path w="244475" h="267970">
                  <a:moveTo>
                    <a:pt x="0" y="162880"/>
                  </a:moveTo>
                  <a:lnTo>
                    <a:pt x="244320" y="162880"/>
                  </a:lnTo>
                </a:path>
                <a:path w="244475" h="267970">
                  <a:moveTo>
                    <a:pt x="0" y="174514"/>
                  </a:moveTo>
                  <a:lnTo>
                    <a:pt x="244320" y="174514"/>
                  </a:lnTo>
                </a:path>
                <a:path w="244475" h="267970">
                  <a:moveTo>
                    <a:pt x="0" y="186149"/>
                  </a:moveTo>
                  <a:lnTo>
                    <a:pt x="244320" y="186149"/>
                  </a:lnTo>
                </a:path>
                <a:path w="244475" h="267970">
                  <a:moveTo>
                    <a:pt x="0" y="197783"/>
                  </a:moveTo>
                  <a:lnTo>
                    <a:pt x="244320" y="197783"/>
                  </a:lnTo>
                </a:path>
                <a:path w="244475" h="267970">
                  <a:moveTo>
                    <a:pt x="0" y="209417"/>
                  </a:moveTo>
                  <a:lnTo>
                    <a:pt x="244320" y="209417"/>
                  </a:lnTo>
                </a:path>
                <a:path w="244475" h="267970">
                  <a:moveTo>
                    <a:pt x="0" y="221052"/>
                  </a:moveTo>
                  <a:lnTo>
                    <a:pt x="244320" y="221052"/>
                  </a:lnTo>
                </a:path>
                <a:path w="244475" h="267970">
                  <a:moveTo>
                    <a:pt x="0" y="232686"/>
                  </a:moveTo>
                  <a:lnTo>
                    <a:pt x="244320" y="232686"/>
                  </a:lnTo>
                </a:path>
                <a:path w="244475" h="267970">
                  <a:moveTo>
                    <a:pt x="0" y="244320"/>
                  </a:moveTo>
                  <a:lnTo>
                    <a:pt x="244320" y="244320"/>
                  </a:lnTo>
                </a:path>
                <a:path w="244475" h="267970">
                  <a:moveTo>
                    <a:pt x="0" y="255954"/>
                  </a:moveTo>
                  <a:lnTo>
                    <a:pt x="244320" y="255954"/>
                  </a:lnTo>
                </a:path>
                <a:path w="244475" h="267970">
                  <a:moveTo>
                    <a:pt x="0" y="267589"/>
                  </a:moveTo>
                  <a:lnTo>
                    <a:pt x="244320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8" name="object 1718" descr=""/>
            <p:cNvSpPr/>
            <p:nvPr/>
          </p:nvSpPr>
          <p:spPr>
            <a:xfrm>
              <a:off x="2215405" y="6858196"/>
              <a:ext cx="244475" cy="285115"/>
            </a:xfrm>
            <a:custGeom>
              <a:avLst/>
              <a:gdLst/>
              <a:ahLst/>
              <a:cxnLst/>
              <a:rect l="l" t="t" r="r" b="b"/>
              <a:pathLst>
                <a:path w="244475" h="285115">
                  <a:moveTo>
                    <a:pt x="0" y="285040"/>
                  </a:moveTo>
                  <a:lnTo>
                    <a:pt x="0" y="0"/>
                  </a:lnTo>
                  <a:lnTo>
                    <a:pt x="244320" y="0"/>
                  </a:lnTo>
                  <a:lnTo>
                    <a:pt x="244320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19" name="object 171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75064" y="6488690"/>
              <a:ext cx="961692" cy="375090"/>
            </a:xfrm>
            <a:prstGeom prst="rect">
              <a:avLst/>
            </a:prstGeom>
          </p:spPr>
        </p:pic>
      </p:grpSp>
      <p:sp>
        <p:nvSpPr>
          <p:cNvPr id="1720" name="object 1720" descr=""/>
          <p:cNvSpPr txBox="1"/>
          <p:nvPr/>
        </p:nvSpPr>
        <p:spPr>
          <a:xfrm>
            <a:off x="1300348" y="6737498"/>
            <a:ext cx="247015" cy="28384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450"/>
              </a:spcBef>
            </a:pPr>
            <a:r>
              <a:rPr dirty="0" sz="550" spc="-10">
                <a:latin typeface="Arial"/>
                <a:cs typeface="Arial"/>
              </a:rPr>
              <a:t>B.O.D.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721" name="object 1721" descr=""/>
          <p:cNvGrpSpPr/>
          <p:nvPr/>
        </p:nvGrpSpPr>
        <p:grpSpPr>
          <a:xfrm>
            <a:off x="2189111" y="6376872"/>
            <a:ext cx="6649084" cy="767080"/>
            <a:chOff x="2189111" y="6376872"/>
            <a:chExt cx="6649084" cy="767080"/>
          </a:xfrm>
        </p:grpSpPr>
        <p:sp>
          <p:nvSpPr>
            <p:cNvPr id="1722" name="object 1722" descr=""/>
            <p:cNvSpPr/>
            <p:nvPr/>
          </p:nvSpPr>
          <p:spPr>
            <a:xfrm>
              <a:off x="2189111" y="6719050"/>
              <a:ext cx="6649084" cy="418465"/>
            </a:xfrm>
            <a:custGeom>
              <a:avLst/>
              <a:gdLst/>
              <a:ahLst/>
              <a:cxnLst/>
              <a:rect l="l" t="t" r="r" b="b"/>
              <a:pathLst>
                <a:path w="6649084" h="418465">
                  <a:moveTo>
                    <a:pt x="0" y="65384"/>
                  </a:moveTo>
                  <a:lnTo>
                    <a:pt x="0" y="0"/>
                  </a:lnTo>
                </a:path>
                <a:path w="6649084" h="418465">
                  <a:moveTo>
                    <a:pt x="52354" y="65384"/>
                  </a:moveTo>
                  <a:lnTo>
                    <a:pt x="52354" y="0"/>
                  </a:lnTo>
                </a:path>
                <a:path w="6649084" h="418465">
                  <a:moveTo>
                    <a:pt x="104708" y="65384"/>
                  </a:moveTo>
                  <a:lnTo>
                    <a:pt x="104708" y="0"/>
                  </a:lnTo>
                </a:path>
                <a:path w="6649084" h="418465">
                  <a:moveTo>
                    <a:pt x="157063" y="65384"/>
                  </a:moveTo>
                  <a:lnTo>
                    <a:pt x="157063" y="0"/>
                  </a:lnTo>
                </a:path>
                <a:path w="6649084" h="418465">
                  <a:moveTo>
                    <a:pt x="209417" y="65384"/>
                  </a:moveTo>
                  <a:lnTo>
                    <a:pt x="209417" y="0"/>
                  </a:lnTo>
                </a:path>
                <a:path w="6649084" h="418465">
                  <a:moveTo>
                    <a:pt x="261772" y="65384"/>
                  </a:moveTo>
                  <a:lnTo>
                    <a:pt x="261772" y="0"/>
                  </a:lnTo>
                </a:path>
                <a:path w="6649084" h="418465">
                  <a:moveTo>
                    <a:pt x="314126" y="65384"/>
                  </a:moveTo>
                  <a:lnTo>
                    <a:pt x="314126" y="0"/>
                  </a:lnTo>
                </a:path>
                <a:path w="6649084" h="418465">
                  <a:moveTo>
                    <a:pt x="366481" y="65384"/>
                  </a:moveTo>
                  <a:lnTo>
                    <a:pt x="366481" y="0"/>
                  </a:lnTo>
                </a:path>
                <a:path w="6649084" h="418465">
                  <a:moveTo>
                    <a:pt x="418835" y="65384"/>
                  </a:moveTo>
                  <a:lnTo>
                    <a:pt x="418835" y="0"/>
                  </a:lnTo>
                </a:path>
                <a:path w="6649084" h="418465">
                  <a:moveTo>
                    <a:pt x="471189" y="65384"/>
                  </a:moveTo>
                  <a:lnTo>
                    <a:pt x="471189" y="0"/>
                  </a:lnTo>
                </a:path>
                <a:path w="6649084" h="418465">
                  <a:moveTo>
                    <a:pt x="523544" y="65384"/>
                  </a:moveTo>
                  <a:lnTo>
                    <a:pt x="523544" y="0"/>
                  </a:lnTo>
                </a:path>
                <a:path w="6649084" h="418465">
                  <a:moveTo>
                    <a:pt x="575898" y="65384"/>
                  </a:moveTo>
                  <a:lnTo>
                    <a:pt x="575898" y="0"/>
                  </a:lnTo>
                </a:path>
                <a:path w="6649084" h="418465">
                  <a:moveTo>
                    <a:pt x="628253" y="65384"/>
                  </a:moveTo>
                  <a:lnTo>
                    <a:pt x="628253" y="0"/>
                  </a:lnTo>
                </a:path>
                <a:path w="6649084" h="418465">
                  <a:moveTo>
                    <a:pt x="680607" y="65384"/>
                  </a:moveTo>
                  <a:lnTo>
                    <a:pt x="680607" y="0"/>
                  </a:lnTo>
                </a:path>
                <a:path w="6649084" h="418465">
                  <a:moveTo>
                    <a:pt x="732962" y="65384"/>
                  </a:moveTo>
                  <a:lnTo>
                    <a:pt x="732962" y="0"/>
                  </a:lnTo>
                </a:path>
                <a:path w="6649084" h="418465">
                  <a:moveTo>
                    <a:pt x="785316" y="65384"/>
                  </a:moveTo>
                  <a:lnTo>
                    <a:pt x="785316" y="0"/>
                  </a:lnTo>
                </a:path>
                <a:path w="6649084" h="418465">
                  <a:moveTo>
                    <a:pt x="837670" y="65384"/>
                  </a:moveTo>
                  <a:lnTo>
                    <a:pt x="837670" y="0"/>
                  </a:lnTo>
                </a:path>
                <a:path w="6649084" h="418465">
                  <a:moveTo>
                    <a:pt x="890025" y="65384"/>
                  </a:moveTo>
                  <a:lnTo>
                    <a:pt x="890025" y="0"/>
                  </a:lnTo>
                </a:path>
                <a:path w="6649084" h="418465">
                  <a:moveTo>
                    <a:pt x="942379" y="65384"/>
                  </a:moveTo>
                  <a:lnTo>
                    <a:pt x="942379" y="0"/>
                  </a:lnTo>
                </a:path>
                <a:path w="6649084" h="418465">
                  <a:moveTo>
                    <a:pt x="994734" y="65384"/>
                  </a:moveTo>
                  <a:lnTo>
                    <a:pt x="994734" y="0"/>
                  </a:lnTo>
                </a:path>
                <a:path w="6649084" h="418465">
                  <a:moveTo>
                    <a:pt x="1047088" y="65384"/>
                  </a:moveTo>
                  <a:lnTo>
                    <a:pt x="1047088" y="0"/>
                  </a:lnTo>
                </a:path>
                <a:path w="6649084" h="418465">
                  <a:moveTo>
                    <a:pt x="1099443" y="65384"/>
                  </a:moveTo>
                  <a:lnTo>
                    <a:pt x="1099443" y="0"/>
                  </a:lnTo>
                </a:path>
                <a:path w="6649084" h="418465">
                  <a:moveTo>
                    <a:pt x="1151797" y="65384"/>
                  </a:moveTo>
                  <a:lnTo>
                    <a:pt x="1151797" y="0"/>
                  </a:lnTo>
                </a:path>
                <a:path w="6649084" h="418465">
                  <a:moveTo>
                    <a:pt x="1204151" y="65384"/>
                  </a:moveTo>
                  <a:lnTo>
                    <a:pt x="1204151" y="0"/>
                  </a:lnTo>
                </a:path>
                <a:path w="6649084" h="418465">
                  <a:moveTo>
                    <a:pt x="1256506" y="65617"/>
                  </a:moveTo>
                  <a:lnTo>
                    <a:pt x="1256506" y="0"/>
                  </a:lnTo>
                </a:path>
                <a:path w="6649084" h="418465">
                  <a:moveTo>
                    <a:pt x="1308860" y="65617"/>
                  </a:moveTo>
                  <a:lnTo>
                    <a:pt x="1308860" y="0"/>
                  </a:lnTo>
                </a:path>
                <a:path w="6649084" h="418465">
                  <a:moveTo>
                    <a:pt x="1361215" y="65617"/>
                  </a:moveTo>
                  <a:lnTo>
                    <a:pt x="1361215" y="0"/>
                  </a:lnTo>
                </a:path>
                <a:path w="6649084" h="418465">
                  <a:moveTo>
                    <a:pt x="1413569" y="65617"/>
                  </a:moveTo>
                  <a:lnTo>
                    <a:pt x="1413569" y="0"/>
                  </a:lnTo>
                </a:path>
                <a:path w="6649084" h="418465">
                  <a:moveTo>
                    <a:pt x="1465924" y="65617"/>
                  </a:moveTo>
                  <a:lnTo>
                    <a:pt x="1465924" y="232"/>
                  </a:lnTo>
                </a:path>
                <a:path w="6649084" h="418465">
                  <a:moveTo>
                    <a:pt x="1518278" y="65617"/>
                  </a:moveTo>
                  <a:lnTo>
                    <a:pt x="1518278" y="232"/>
                  </a:lnTo>
                </a:path>
                <a:path w="6649084" h="418465">
                  <a:moveTo>
                    <a:pt x="1570632" y="65617"/>
                  </a:moveTo>
                  <a:lnTo>
                    <a:pt x="1570632" y="232"/>
                  </a:lnTo>
                </a:path>
                <a:path w="6649084" h="418465">
                  <a:moveTo>
                    <a:pt x="1622987" y="65617"/>
                  </a:moveTo>
                  <a:lnTo>
                    <a:pt x="1622987" y="232"/>
                  </a:lnTo>
                </a:path>
                <a:path w="6649084" h="418465">
                  <a:moveTo>
                    <a:pt x="1675341" y="65617"/>
                  </a:moveTo>
                  <a:lnTo>
                    <a:pt x="1675341" y="232"/>
                  </a:lnTo>
                </a:path>
                <a:path w="6649084" h="418465">
                  <a:moveTo>
                    <a:pt x="1727696" y="65617"/>
                  </a:moveTo>
                  <a:lnTo>
                    <a:pt x="1727696" y="232"/>
                  </a:lnTo>
                </a:path>
                <a:path w="6649084" h="418465">
                  <a:moveTo>
                    <a:pt x="1780050" y="65617"/>
                  </a:moveTo>
                  <a:lnTo>
                    <a:pt x="1780050" y="232"/>
                  </a:lnTo>
                </a:path>
                <a:path w="6649084" h="418465">
                  <a:moveTo>
                    <a:pt x="1832405" y="65617"/>
                  </a:moveTo>
                  <a:lnTo>
                    <a:pt x="1832405" y="232"/>
                  </a:lnTo>
                </a:path>
                <a:path w="6649084" h="418465">
                  <a:moveTo>
                    <a:pt x="1884759" y="65617"/>
                  </a:moveTo>
                  <a:lnTo>
                    <a:pt x="1884759" y="232"/>
                  </a:lnTo>
                </a:path>
                <a:path w="6649084" h="418465">
                  <a:moveTo>
                    <a:pt x="1937113" y="65617"/>
                  </a:moveTo>
                  <a:lnTo>
                    <a:pt x="1937113" y="232"/>
                  </a:lnTo>
                </a:path>
                <a:path w="6649084" h="418465">
                  <a:moveTo>
                    <a:pt x="1989468" y="65617"/>
                  </a:moveTo>
                  <a:lnTo>
                    <a:pt x="1989468" y="232"/>
                  </a:lnTo>
                </a:path>
                <a:path w="6649084" h="418465">
                  <a:moveTo>
                    <a:pt x="2041822" y="65617"/>
                  </a:moveTo>
                  <a:lnTo>
                    <a:pt x="2041822" y="232"/>
                  </a:lnTo>
                </a:path>
                <a:path w="6649084" h="418465">
                  <a:moveTo>
                    <a:pt x="2094177" y="65617"/>
                  </a:moveTo>
                  <a:lnTo>
                    <a:pt x="2094177" y="232"/>
                  </a:lnTo>
                </a:path>
                <a:path w="6649084" h="418465">
                  <a:moveTo>
                    <a:pt x="2146531" y="65617"/>
                  </a:moveTo>
                  <a:lnTo>
                    <a:pt x="2146531" y="232"/>
                  </a:lnTo>
                </a:path>
                <a:path w="6649084" h="418465">
                  <a:moveTo>
                    <a:pt x="2198886" y="65617"/>
                  </a:moveTo>
                  <a:lnTo>
                    <a:pt x="2198886" y="232"/>
                  </a:lnTo>
                </a:path>
                <a:path w="6649084" h="418465">
                  <a:moveTo>
                    <a:pt x="2251240" y="65617"/>
                  </a:moveTo>
                  <a:lnTo>
                    <a:pt x="2251240" y="232"/>
                  </a:lnTo>
                </a:path>
                <a:path w="6649084" h="418465">
                  <a:moveTo>
                    <a:pt x="2303594" y="65617"/>
                  </a:moveTo>
                  <a:lnTo>
                    <a:pt x="2303594" y="232"/>
                  </a:lnTo>
                </a:path>
                <a:path w="6649084" h="418465">
                  <a:moveTo>
                    <a:pt x="2355949" y="65617"/>
                  </a:moveTo>
                  <a:lnTo>
                    <a:pt x="2355949" y="232"/>
                  </a:lnTo>
                </a:path>
                <a:path w="6649084" h="418465">
                  <a:moveTo>
                    <a:pt x="2408303" y="65617"/>
                  </a:moveTo>
                  <a:lnTo>
                    <a:pt x="2408303" y="232"/>
                  </a:lnTo>
                </a:path>
                <a:path w="6649084" h="418465">
                  <a:moveTo>
                    <a:pt x="2460658" y="65617"/>
                  </a:moveTo>
                  <a:lnTo>
                    <a:pt x="2460658" y="232"/>
                  </a:lnTo>
                </a:path>
                <a:path w="6649084" h="418465">
                  <a:moveTo>
                    <a:pt x="2513012" y="65617"/>
                  </a:moveTo>
                  <a:lnTo>
                    <a:pt x="2513012" y="232"/>
                  </a:lnTo>
                </a:path>
                <a:path w="6649084" h="418465">
                  <a:moveTo>
                    <a:pt x="2565367" y="65617"/>
                  </a:moveTo>
                  <a:lnTo>
                    <a:pt x="2565367" y="232"/>
                  </a:lnTo>
                </a:path>
                <a:path w="6649084" h="418465">
                  <a:moveTo>
                    <a:pt x="2617721" y="65617"/>
                  </a:moveTo>
                  <a:lnTo>
                    <a:pt x="2617721" y="232"/>
                  </a:lnTo>
                </a:path>
                <a:path w="6649084" h="418465">
                  <a:moveTo>
                    <a:pt x="2670075" y="65617"/>
                  </a:moveTo>
                  <a:lnTo>
                    <a:pt x="2670075" y="232"/>
                  </a:lnTo>
                </a:path>
                <a:path w="6649084" h="418465">
                  <a:moveTo>
                    <a:pt x="2722430" y="65617"/>
                  </a:moveTo>
                  <a:lnTo>
                    <a:pt x="2722430" y="232"/>
                  </a:lnTo>
                </a:path>
                <a:path w="6649084" h="418465">
                  <a:moveTo>
                    <a:pt x="2774784" y="65617"/>
                  </a:moveTo>
                  <a:lnTo>
                    <a:pt x="2774784" y="232"/>
                  </a:lnTo>
                </a:path>
                <a:path w="6649084" h="418465">
                  <a:moveTo>
                    <a:pt x="2827139" y="65617"/>
                  </a:moveTo>
                  <a:lnTo>
                    <a:pt x="2827139" y="232"/>
                  </a:lnTo>
                </a:path>
                <a:path w="6649084" h="418465">
                  <a:moveTo>
                    <a:pt x="2879493" y="65617"/>
                  </a:moveTo>
                  <a:lnTo>
                    <a:pt x="2879493" y="232"/>
                  </a:lnTo>
                </a:path>
                <a:path w="6649084" h="418465">
                  <a:moveTo>
                    <a:pt x="2931848" y="65617"/>
                  </a:moveTo>
                  <a:lnTo>
                    <a:pt x="2931848" y="232"/>
                  </a:lnTo>
                </a:path>
                <a:path w="6649084" h="418465">
                  <a:moveTo>
                    <a:pt x="2984202" y="65617"/>
                  </a:moveTo>
                  <a:lnTo>
                    <a:pt x="2984202" y="232"/>
                  </a:lnTo>
                </a:path>
                <a:path w="6649084" h="418465">
                  <a:moveTo>
                    <a:pt x="3036556" y="65617"/>
                  </a:moveTo>
                  <a:lnTo>
                    <a:pt x="3036556" y="232"/>
                  </a:lnTo>
                </a:path>
                <a:path w="6649084" h="418465">
                  <a:moveTo>
                    <a:pt x="3088911" y="65617"/>
                  </a:moveTo>
                  <a:lnTo>
                    <a:pt x="3088911" y="232"/>
                  </a:lnTo>
                </a:path>
                <a:path w="6649084" h="418465">
                  <a:moveTo>
                    <a:pt x="3141265" y="65617"/>
                  </a:moveTo>
                  <a:lnTo>
                    <a:pt x="3141265" y="232"/>
                  </a:lnTo>
                </a:path>
                <a:path w="6649084" h="418465">
                  <a:moveTo>
                    <a:pt x="3193620" y="65617"/>
                  </a:moveTo>
                  <a:lnTo>
                    <a:pt x="3193620" y="232"/>
                  </a:lnTo>
                </a:path>
                <a:path w="6649084" h="418465">
                  <a:moveTo>
                    <a:pt x="3245974" y="65617"/>
                  </a:moveTo>
                  <a:lnTo>
                    <a:pt x="3245974" y="232"/>
                  </a:lnTo>
                </a:path>
                <a:path w="6649084" h="418465">
                  <a:moveTo>
                    <a:pt x="3298329" y="65617"/>
                  </a:moveTo>
                  <a:lnTo>
                    <a:pt x="3298329" y="232"/>
                  </a:lnTo>
                </a:path>
                <a:path w="6649084" h="418465">
                  <a:moveTo>
                    <a:pt x="3350683" y="65617"/>
                  </a:moveTo>
                  <a:lnTo>
                    <a:pt x="3350683" y="232"/>
                  </a:lnTo>
                </a:path>
                <a:path w="6649084" h="418465">
                  <a:moveTo>
                    <a:pt x="3403037" y="65617"/>
                  </a:moveTo>
                  <a:lnTo>
                    <a:pt x="3403037" y="232"/>
                  </a:lnTo>
                </a:path>
                <a:path w="6649084" h="418465">
                  <a:moveTo>
                    <a:pt x="3455392" y="65617"/>
                  </a:moveTo>
                  <a:lnTo>
                    <a:pt x="3455392" y="232"/>
                  </a:lnTo>
                </a:path>
                <a:path w="6649084" h="418465">
                  <a:moveTo>
                    <a:pt x="3507746" y="65617"/>
                  </a:moveTo>
                  <a:lnTo>
                    <a:pt x="3507746" y="232"/>
                  </a:lnTo>
                </a:path>
                <a:path w="6649084" h="418465">
                  <a:moveTo>
                    <a:pt x="3560101" y="65617"/>
                  </a:moveTo>
                  <a:lnTo>
                    <a:pt x="3560101" y="232"/>
                  </a:lnTo>
                </a:path>
                <a:path w="6649084" h="418465">
                  <a:moveTo>
                    <a:pt x="3612455" y="65617"/>
                  </a:moveTo>
                  <a:lnTo>
                    <a:pt x="3612455" y="232"/>
                  </a:lnTo>
                </a:path>
                <a:path w="6649084" h="418465">
                  <a:moveTo>
                    <a:pt x="3664810" y="65617"/>
                  </a:moveTo>
                  <a:lnTo>
                    <a:pt x="3664810" y="232"/>
                  </a:lnTo>
                </a:path>
                <a:path w="6649084" h="418465">
                  <a:moveTo>
                    <a:pt x="3717164" y="65617"/>
                  </a:moveTo>
                  <a:lnTo>
                    <a:pt x="3717164" y="232"/>
                  </a:lnTo>
                </a:path>
                <a:path w="6649084" h="418465">
                  <a:moveTo>
                    <a:pt x="3769518" y="65617"/>
                  </a:moveTo>
                  <a:lnTo>
                    <a:pt x="3769518" y="232"/>
                  </a:lnTo>
                </a:path>
                <a:path w="6649084" h="418465">
                  <a:moveTo>
                    <a:pt x="3821873" y="65617"/>
                  </a:moveTo>
                  <a:lnTo>
                    <a:pt x="3821873" y="232"/>
                  </a:lnTo>
                </a:path>
                <a:path w="6649084" h="418465">
                  <a:moveTo>
                    <a:pt x="3874227" y="65617"/>
                  </a:moveTo>
                  <a:lnTo>
                    <a:pt x="3874227" y="232"/>
                  </a:lnTo>
                </a:path>
                <a:path w="6649084" h="418465">
                  <a:moveTo>
                    <a:pt x="3926582" y="65617"/>
                  </a:moveTo>
                  <a:lnTo>
                    <a:pt x="3926582" y="232"/>
                  </a:lnTo>
                </a:path>
                <a:path w="6649084" h="418465">
                  <a:moveTo>
                    <a:pt x="3978936" y="65617"/>
                  </a:moveTo>
                  <a:lnTo>
                    <a:pt x="3978936" y="232"/>
                  </a:lnTo>
                </a:path>
                <a:path w="6649084" h="418465">
                  <a:moveTo>
                    <a:pt x="4031291" y="65617"/>
                  </a:moveTo>
                  <a:lnTo>
                    <a:pt x="4031291" y="232"/>
                  </a:lnTo>
                </a:path>
                <a:path w="6649084" h="418465">
                  <a:moveTo>
                    <a:pt x="4083645" y="65617"/>
                  </a:moveTo>
                  <a:lnTo>
                    <a:pt x="4083645" y="232"/>
                  </a:lnTo>
                </a:path>
                <a:path w="6649084" h="418465">
                  <a:moveTo>
                    <a:pt x="4135999" y="65617"/>
                  </a:moveTo>
                  <a:lnTo>
                    <a:pt x="4135999" y="232"/>
                  </a:lnTo>
                </a:path>
                <a:path w="6649084" h="418465">
                  <a:moveTo>
                    <a:pt x="4188354" y="65617"/>
                  </a:moveTo>
                  <a:lnTo>
                    <a:pt x="4188354" y="232"/>
                  </a:lnTo>
                </a:path>
                <a:path w="6649084" h="418465">
                  <a:moveTo>
                    <a:pt x="4240708" y="65617"/>
                  </a:moveTo>
                  <a:lnTo>
                    <a:pt x="4240708" y="232"/>
                  </a:lnTo>
                </a:path>
                <a:path w="6649084" h="418465">
                  <a:moveTo>
                    <a:pt x="4293063" y="65617"/>
                  </a:moveTo>
                  <a:lnTo>
                    <a:pt x="4293063" y="232"/>
                  </a:lnTo>
                </a:path>
                <a:path w="6649084" h="418465">
                  <a:moveTo>
                    <a:pt x="4345417" y="65850"/>
                  </a:moveTo>
                  <a:lnTo>
                    <a:pt x="4345417" y="232"/>
                  </a:lnTo>
                </a:path>
                <a:path w="6649084" h="418465">
                  <a:moveTo>
                    <a:pt x="4397772" y="65850"/>
                  </a:moveTo>
                  <a:lnTo>
                    <a:pt x="4397772" y="232"/>
                  </a:lnTo>
                </a:path>
                <a:path w="6649084" h="418465">
                  <a:moveTo>
                    <a:pt x="4450126" y="65850"/>
                  </a:moveTo>
                  <a:lnTo>
                    <a:pt x="4450126" y="232"/>
                  </a:lnTo>
                </a:path>
                <a:path w="6649084" h="418465">
                  <a:moveTo>
                    <a:pt x="4502480" y="65850"/>
                  </a:moveTo>
                  <a:lnTo>
                    <a:pt x="4502480" y="232"/>
                  </a:lnTo>
                </a:path>
                <a:path w="6649084" h="418465">
                  <a:moveTo>
                    <a:pt x="4554835" y="65850"/>
                  </a:moveTo>
                  <a:lnTo>
                    <a:pt x="4554835" y="465"/>
                  </a:lnTo>
                </a:path>
                <a:path w="6649084" h="418465">
                  <a:moveTo>
                    <a:pt x="4607189" y="65850"/>
                  </a:moveTo>
                  <a:lnTo>
                    <a:pt x="4607189" y="465"/>
                  </a:lnTo>
                </a:path>
                <a:path w="6649084" h="418465">
                  <a:moveTo>
                    <a:pt x="4659544" y="65850"/>
                  </a:moveTo>
                  <a:lnTo>
                    <a:pt x="4659544" y="465"/>
                  </a:lnTo>
                </a:path>
                <a:path w="6649084" h="418465">
                  <a:moveTo>
                    <a:pt x="4711898" y="65850"/>
                  </a:moveTo>
                  <a:lnTo>
                    <a:pt x="4711898" y="465"/>
                  </a:lnTo>
                </a:path>
                <a:path w="6649084" h="418465">
                  <a:moveTo>
                    <a:pt x="4764253" y="65850"/>
                  </a:moveTo>
                  <a:lnTo>
                    <a:pt x="4764253" y="465"/>
                  </a:lnTo>
                </a:path>
                <a:path w="6649084" h="418465">
                  <a:moveTo>
                    <a:pt x="4816607" y="65850"/>
                  </a:moveTo>
                  <a:lnTo>
                    <a:pt x="4816607" y="465"/>
                  </a:lnTo>
                </a:path>
                <a:path w="6649084" h="418465">
                  <a:moveTo>
                    <a:pt x="4868961" y="65850"/>
                  </a:moveTo>
                  <a:lnTo>
                    <a:pt x="4868961" y="465"/>
                  </a:lnTo>
                </a:path>
                <a:path w="6649084" h="418465">
                  <a:moveTo>
                    <a:pt x="4921316" y="65850"/>
                  </a:moveTo>
                  <a:lnTo>
                    <a:pt x="4921316" y="465"/>
                  </a:lnTo>
                </a:path>
                <a:path w="6649084" h="418465">
                  <a:moveTo>
                    <a:pt x="4973670" y="65850"/>
                  </a:moveTo>
                  <a:lnTo>
                    <a:pt x="4973670" y="465"/>
                  </a:lnTo>
                </a:path>
                <a:path w="6649084" h="418465">
                  <a:moveTo>
                    <a:pt x="5026025" y="65850"/>
                  </a:moveTo>
                  <a:lnTo>
                    <a:pt x="5026025" y="465"/>
                  </a:lnTo>
                </a:path>
                <a:path w="6649084" h="418465">
                  <a:moveTo>
                    <a:pt x="5078379" y="65850"/>
                  </a:moveTo>
                  <a:lnTo>
                    <a:pt x="5078379" y="465"/>
                  </a:lnTo>
                </a:path>
                <a:path w="6649084" h="418465">
                  <a:moveTo>
                    <a:pt x="5130734" y="65850"/>
                  </a:moveTo>
                  <a:lnTo>
                    <a:pt x="5130734" y="465"/>
                  </a:lnTo>
                </a:path>
                <a:path w="6649084" h="418465">
                  <a:moveTo>
                    <a:pt x="5183088" y="65850"/>
                  </a:moveTo>
                  <a:lnTo>
                    <a:pt x="5183088" y="465"/>
                  </a:lnTo>
                </a:path>
                <a:path w="6649084" h="418465">
                  <a:moveTo>
                    <a:pt x="5235442" y="65850"/>
                  </a:moveTo>
                  <a:lnTo>
                    <a:pt x="5235442" y="465"/>
                  </a:lnTo>
                </a:path>
                <a:path w="6649084" h="418465">
                  <a:moveTo>
                    <a:pt x="5287797" y="65850"/>
                  </a:moveTo>
                  <a:lnTo>
                    <a:pt x="5287797" y="465"/>
                  </a:lnTo>
                </a:path>
                <a:path w="6649084" h="418465">
                  <a:moveTo>
                    <a:pt x="5340151" y="65850"/>
                  </a:moveTo>
                  <a:lnTo>
                    <a:pt x="5340151" y="465"/>
                  </a:lnTo>
                </a:path>
                <a:path w="6649084" h="418465">
                  <a:moveTo>
                    <a:pt x="5392506" y="65850"/>
                  </a:moveTo>
                  <a:lnTo>
                    <a:pt x="5392506" y="465"/>
                  </a:lnTo>
                </a:path>
                <a:path w="6649084" h="418465">
                  <a:moveTo>
                    <a:pt x="5444860" y="65850"/>
                  </a:moveTo>
                  <a:lnTo>
                    <a:pt x="5444860" y="465"/>
                  </a:lnTo>
                </a:path>
                <a:path w="6649084" h="418465">
                  <a:moveTo>
                    <a:pt x="5496982" y="65850"/>
                  </a:moveTo>
                  <a:lnTo>
                    <a:pt x="5497215" y="465"/>
                  </a:lnTo>
                </a:path>
                <a:path w="6649084" h="418465">
                  <a:moveTo>
                    <a:pt x="5549336" y="65850"/>
                  </a:moveTo>
                  <a:lnTo>
                    <a:pt x="5549569" y="465"/>
                  </a:lnTo>
                </a:path>
                <a:path w="6649084" h="418465">
                  <a:moveTo>
                    <a:pt x="5601691" y="65850"/>
                  </a:moveTo>
                  <a:lnTo>
                    <a:pt x="5601923" y="465"/>
                  </a:lnTo>
                </a:path>
                <a:path w="6649084" h="418465">
                  <a:moveTo>
                    <a:pt x="5654045" y="65850"/>
                  </a:moveTo>
                  <a:lnTo>
                    <a:pt x="5654045" y="465"/>
                  </a:lnTo>
                </a:path>
                <a:path w="6649084" h="418465">
                  <a:moveTo>
                    <a:pt x="5706400" y="65850"/>
                  </a:moveTo>
                  <a:lnTo>
                    <a:pt x="5706400" y="465"/>
                  </a:lnTo>
                </a:path>
                <a:path w="6649084" h="418465">
                  <a:moveTo>
                    <a:pt x="5758754" y="65850"/>
                  </a:moveTo>
                  <a:lnTo>
                    <a:pt x="5758754" y="465"/>
                  </a:lnTo>
                </a:path>
                <a:path w="6649084" h="418465">
                  <a:moveTo>
                    <a:pt x="5811108" y="65850"/>
                  </a:moveTo>
                  <a:lnTo>
                    <a:pt x="5811108" y="465"/>
                  </a:lnTo>
                </a:path>
                <a:path w="6649084" h="418465">
                  <a:moveTo>
                    <a:pt x="5863463" y="65850"/>
                  </a:moveTo>
                  <a:lnTo>
                    <a:pt x="5863463" y="465"/>
                  </a:lnTo>
                </a:path>
                <a:path w="6649084" h="418465">
                  <a:moveTo>
                    <a:pt x="5915817" y="65850"/>
                  </a:moveTo>
                  <a:lnTo>
                    <a:pt x="5915817" y="465"/>
                  </a:lnTo>
                </a:path>
                <a:path w="6649084" h="418465">
                  <a:moveTo>
                    <a:pt x="5968172" y="65850"/>
                  </a:moveTo>
                  <a:lnTo>
                    <a:pt x="5968172" y="465"/>
                  </a:lnTo>
                </a:path>
                <a:path w="6649084" h="418465">
                  <a:moveTo>
                    <a:pt x="6020526" y="65850"/>
                  </a:moveTo>
                  <a:lnTo>
                    <a:pt x="6020526" y="465"/>
                  </a:lnTo>
                </a:path>
                <a:path w="6649084" h="418465">
                  <a:moveTo>
                    <a:pt x="6072881" y="65850"/>
                  </a:moveTo>
                  <a:lnTo>
                    <a:pt x="6072881" y="465"/>
                  </a:lnTo>
                </a:path>
                <a:path w="6649084" h="418465">
                  <a:moveTo>
                    <a:pt x="6125235" y="65850"/>
                  </a:moveTo>
                  <a:lnTo>
                    <a:pt x="6125235" y="465"/>
                  </a:lnTo>
                </a:path>
                <a:path w="6649084" h="418465">
                  <a:moveTo>
                    <a:pt x="6177589" y="65850"/>
                  </a:moveTo>
                  <a:lnTo>
                    <a:pt x="6177589" y="465"/>
                  </a:lnTo>
                </a:path>
                <a:path w="6649084" h="418465">
                  <a:moveTo>
                    <a:pt x="6229944" y="65850"/>
                  </a:moveTo>
                  <a:lnTo>
                    <a:pt x="6229944" y="465"/>
                  </a:lnTo>
                </a:path>
                <a:path w="6649084" h="418465">
                  <a:moveTo>
                    <a:pt x="6282298" y="65850"/>
                  </a:moveTo>
                  <a:lnTo>
                    <a:pt x="6282298" y="465"/>
                  </a:lnTo>
                </a:path>
                <a:path w="6649084" h="418465">
                  <a:moveTo>
                    <a:pt x="6334653" y="65850"/>
                  </a:moveTo>
                  <a:lnTo>
                    <a:pt x="6334653" y="465"/>
                  </a:lnTo>
                </a:path>
                <a:path w="6649084" h="418465">
                  <a:moveTo>
                    <a:pt x="6387007" y="51423"/>
                  </a:moveTo>
                  <a:lnTo>
                    <a:pt x="6387007" y="465"/>
                  </a:lnTo>
                </a:path>
                <a:path w="6649084" h="418465">
                  <a:moveTo>
                    <a:pt x="6439362" y="51423"/>
                  </a:moveTo>
                  <a:lnTo>
                    <a:pt x="6439362" y="465"/>
                  </a:lnTo>
                </a:path>
                <a:path w="6649084" h="418465">
                  <a:moveTo>
                    <a:pt x="6491716" y="51423"/>
                  </a:moveTo>
                  <a:lnTo>
                    <a:pt x="6491716" y="465"/>
                  </a:lnTo>
                </a:path>
                <a:path w="6649084" h="418465">
                  <a:moveTo>
                    <a:pt x="6544070" y="51423"/>
                  </a:moveTo>
                  <a:lnTo>
                    <a:pt x="6544070" y="465"/>
                  </a:lnTo>
                </a:path>
                <a:path w="6649084" h="418465">
                  <a:moveTo>
                    <a:pt x="6596425" y="51423"/>
                  </a:moveTo>
                  <a:lnTo>
                    <a:pt x="6596425" y="465"/>
                  </a:lnTo>
                </a:path>
                <a:path w="6649084" h="418465">
                  <a:moveTo>
                    <a:pt x="6648779" y="51423"/>
                  </a:moveTo>
                  <a:lnTo>
                    <a:pt x="6648779" y="465"/>
                  </a:lnTo>
                </a:path>
                <a:path w="6649084" h="418465">
                  <a:moveTo>
                    <a:pt x="5899297" y="150780"/>
                  </a:moveTo>
                  <a:lnTo>
                    <a:pt x="6201789" y="150780"/>
                  </a:lnTo>
                </a:path>
                <a:path w="6649084" h="418465">
                  <a:moveTo>
                    <a:pt x="5899297" y="162415"/>
                  </a:moveTo>
                  <a:lnTo>
                    <a:pt x="6201789" y="162415"/>
                  </a:lnTo>
                </a:path>
                <a:path w="6649084" h="418465">
                  <a:moveTo>
                    <a:pt x="5899297" y="174049"/>
                  </a:moveTo>
                  <a:lnTo>
                    <a:pt x="6201789" y="174049"/>
                  </a:lnTo>
                </a:path>
                <a:path w="6649084" h="418465">
                  <a:moveTo>
                    <a:pt x="5899297" y="185683"/>
                  </a:moveTo>
                  <a:lnTo>
                    <a:pt x="6201789" y="185683"/>
                  </a:lnTo>
                </a:path>
                <a:path w="6649084" h="418465">
                  <a:moveTo>
                    <a:pt x="5899297" y="197318"/>
                  </a:moveTo>
                  <a:lnTo>
                    <a:pt x="6201789" y="197318"/>
                  </a:lnTo>
                </a:path>
                <a:path w="6649084" h="418465">
                  <a:moveTo>
                    <a:pt x="5899297" y="208952"/>
                  </a:moveTo>
                  <a:lnTo>
                    <a:pt x="6201789" y="208952"/>
                  </a:lnTo>
                </a:path>
                <a:path w="6649084" h="418465">
                  <a:moveTo>
                    <a:pt x="5899297" y="220586"/>
                  </a:moveTo>
                  <a:lnTo>
                    <a:pt x="6201789" y="220586"/>
                  </a:lnTo>
                </a:path>
                <a:path w="6649084" h="418465">
                  <a:moveTo>
                    <a:pt x="5899297" y="232220"/>
                  </a:moveTo>
                  <a:lnTo>
                    <a:pt x="6201789" y="232220"/>
                  </a:lnTo>
                </a:path>
                <a:path w="6649084" h="418465">
                  <a:moveTo>
                    <a:pt x="5899297" y="243855"/>
                  </a:moveTo>
                  <a:lnTo>
                    <a:pt x="6201789" y="243855"/>
                  </a:lnTo>
                </a:path>
                <a:path w="6649084" h="418465">
                  <a:moveTo>
                    <a:pt x="5899297" y="255489"/>
                  </a:moveTo>
                  <a:lnTo>
                    <a:pt x="6201789" y="255489"/>
                  </a:lnTo>
                </a:path>
                <a:path w="6649084" h="418465">
                  <a:moveTo>
                    <a:pt x="5899297" y="267123"/>
                  </a:moveTo>
                  <a:lnTo>
                    <a:pt x="6201789" y="267123"/>
                  </a:lnTo>
                </a:path>
                <a:path w="6649084" h="418465">
                  <a:moveTo>
                    <a:pt x="5899297" y="278758"/>
                  </a:moveTo>
                  <a:lnTo>
                    <a:pt x="6201789" y="278758"/>
                  </a:lnTo>
                </a:path>
                <a:path w="6649084" h="418465">
                  <a:moveTo>
                    <a:pt x="5899297" y="290392"/>
                  </a:moveTo>
                  <a:lnTo>
                    <a:pt x="6201789" y="290392"/>
                  </a:lnTo>
                </a:path>
                <a:path w="6649084" h="418465">
                  <a:moveTo>
                    <a:pt x="5899297" y="302026"/>
                  </a:moveTo>
                  <a:lnTo>
                    <a:pt x="6201789" y="302026"/>
                  </a:lnTo>
                </a:path>
                <a:path w="6649084" h="418465">
                  <a:moveTo>
                    <a:pt x="5899297" y="313661"/>
                  </a:moveTo>
                  <a:lnTo>
                    <a:pt x="6201789" y="313661"/>
                  </a:lnTo>
                </a:path>
                <a:path w="6649084" h="418465">
                  <a:moveTo>
                    <a:pt x="5899297" y="325295"/>
                  </a:moveTo>
                  <a:lnTo>
                    <a:pt x="6201789" y="325295"/>
                  </a:lnTo>
                </a:path>
                <a:path w="6649084" h="418465">
                  <a:moveTo>
                    <a:pt x="5899297" y="336929"/>
                  </a:moveTo>
                  <a:lnTo>
                    <a:pt x="6201789" y="336929"/>
                  </a:lnTo>
                </a:path>
                <a:path w="6649084" h="418465">
                  <a:moveTo>
                    <a:pt x="5899297" y="348564"/>
                  </a:moveTo>
                  <a:lnTo>
                    <a:pt x="6201789" y="348564"/>
                  </a:lnTo>
                </a:path>
                <a:path w="6649084" h="418465">
                  <a:moveTo>
                    <a:pt x="5899297" y="360198"/>
                  </a:moveTo>
                  <a:lnTo>
                    <a:pt x="6201789" y="360198"/>
                  </a:lnTo>
                </a:path>
                <a:path w="6649084" h="418465">
                  <a:moveTo>
                    <a:pt x="5899297" y="371832"/>
                  </a:moveTo>
                  <a:lnTo>
                    <a:pt x="6201789" y="371832"/>
                  </a:lnTo>
                </a:path>
                <a:path w="6649084" h="418465">
                  <a:moveTo>
                    <a:pt x="5899297" y="383467"/>
                  </a:moveTo>
                  <a:lnTo>
                    <a:pt x="6201789" y="383467"/>
                  </a:lnTo>
                </a:path>
                <a:path w="6649084" h="418465">
                  <a:moveTo>
                    <a:pt x="5899297" y="395101"/>
                  </a:moveTo>
                  <a:lnTo>
                    <a:pt x="6201789" y="395101"/>
                  </a:lnTo>
                </a:path>
                <a:path w="6649084" h="418465">
                  <a:moveTo>
                    <a:pt x="5899297" y="406735"/>
                  </a:moveTo>
                  <a:lnTo>
                    <a:pt x="6201789" y="406735"/>
                  </a:lnTo>
                </a:path>
                <a:path w="6649084" h="418465">
                  <a:moveTo>
                    <a:pt x="5899297" y="418370"/>
                  </a:moveTo>
                  <a:lnTo>
                    <a:pt x="6201789" y="41837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3" name="object 1723" descr=""/>
            <p:cNvSpPr/>
            <p:nvPr/>
          </p:nvSpPr>
          <p:spPr>
            <a:xfrm>
              <a:off x="8088408" y="6858196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4" name="object 1724" descr=""/>
            <p:cNvSpPr/>
            <p:nvPr/>
          </p:nvSpPr>
          <p:spPr>
            <a:xfrm>
              <a:off x="8433017" y="6379095"/>
              <a:ext cx="139700" cy="140335"/>
            </a:xfrm>
            <a:custGeom>
              <a:avLst/>
              <a:gdLst/>
              <a:ahLst/>
              <a:cxnLst/>
              <a:rect l="l" t="t" r="r" b="b"/>
              <a:pathLst>
                <a:path w="139700" h="140334">
                  <a:moveTo>
                    <a:pt x="0" y="139844"/>
                  </a:moveTo>
                  <a:lnTo>
                    <a:pt x="139611" y="139844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844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25" name="object 1725" descr=""/>
          <p:cNvSpPr txBox="1"/>
          <p:nvPr/>
        </p:nvSpPr>
        <p:spPr>
          <a:xfrm>
            <a:off x="1299882" y="6462421"/>
            <a:ext cx="401955" cy="342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240" marR="5080" indent="-3175">
              <a:lnSpc>
                <a:spcPct val="104700"/>
              </a:lnSpc>
              <a:spcBef>
                <a:spcPts val="95"/>
              </a:spcBef>
            </a:pPr>
            <a:r>
              <a:rPr dirty="0" sz="550">
                <a:latin typeface="Arial"/>
                <a:cs typeface="Arial"/>
              </a:rPr>
              <a:t>+12-</a:t>
            </a:r>
            <a:r>
              <a:rPr dirty="0" sz="550" spc="-25">
                <a:latin typeface="Arial"/>
                <a:cs typeface="Arial"/>
              </a:rPr>
              <a:t>1"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T.O.RIDGE</a:t>
            </a:r>
            <a:endParaRPr sz="550">
              <a:latin typeface="Arial"/>
              <a:cs typeface="Arial"/>
            </a:endParaRPr>
          </a:p>
          <a:p>
            <a:pPr marL="15875">
              <a:lnSpc>
                <a:spcPct val="100000"/>
              </a:lnSpc>
              <a:spcBef>
                <a:spcPts val="450"/>
              </a:spcBef>
            </a:pPr>
            <a:r>
              <a:rPr dirty="0" sz="550">
                <a:latin typeface="Arial"/>
                <a:cs typeface="Arial"/>
              </a:rPr>
              <a:t>+10-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sp>
        <p:nvSpPr>
          <p:cNvPr id="1726" name="object 1726" descr=""/>
          <p:cNvSpPr txBox="1"/>
          <p:nvPr/>
        </p:nvSpPr>
        <p:spPr>
          <a:xfrm>
            <a:off x="8470344" y="6387496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727" name="object 1727" descr=""/>
          <p:cNvGrpSpPr/>
          <p:nvPr/>
        </p:nvGrpSpPr>
        <p:grpSpPr>
          <a:xfrm>
            <a:off x="8156690" y="6376872"/>
            <a:ext cx="383540" cy="601980"/>
            <a:chOff x="8156690" y="6376872"/>
            <a:chExt cx="383540" cy="601980"/>
          </a:xfrm>
        </p:grpSpPr>
        <p:sp>
          <p:nvSpPr>
            <p:cNvPr id="1728" name="object 1728" descr=""/>
            <p:cNvSpPr/>
            <p:nvPr/>
          </p:nvSpPr>
          <p:spPr>
            <a:xfrm>
              <a:off x="8502823" y="6920556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9" name="object 1729" descr=""/>
            <p:cNvSpPr/>
            <p:nvPr/>
          </p:nvSpPr>
          <p:spPr>
            <a:xfrm>
              <a:off x="8465360" y="6944755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37462" y="33972"/>
                  </a:moveTo>
                  <a:lnTo>
                    <a:pt x="74692" y="8144"/>
                  </a:lnTo>
                  <a:lnTo>
                    <a:pt x="69107" y="0"/>
                  </a:lnTo>
                  <a:lnTo>
                    <a:pt x="37462" y="33972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2105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462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0" name="object 1730" descr=""/>
            <p:cNvSpPr/>
            <p:nvPr/>
          </p:nvSpPr>
          <p:spPr>
            <a:xfrm>
              <a:off x="8465360" y="6944755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5584" y="0"/>
                  </a:moveTo>
                  <a:lnTo>
                    <a:pt x="0" y="8144"/>
                  </a:lnTo>
                  <a:lnTo>
                    <a:pt x="37462" y="22105"/>
                  </a:lnTo>
                  <a:lnTo>
                    <a:pt x="5584" y="0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462" y="22105"/>
                  </a:lnTo>
                  <a:lnTo>
                    <a:pt x="37462" y="33972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37462" y="22105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2105"/>
                  </a:lnTo>
                  <a:close/>
                </a:path>
                <a:path w="74929" h="34290">
                  <a:moveTo>
                    <a:pt x="37462" y="33972"/>
                  </a:moveTo>
                  <a:lnTo>
                    <a:pt x="69107" y="0"/>
                  </a:lnTo>
                  <a:lnTo>
                    <a:pt x="74692" y="8144"/>
                  </a:lnTo>
                  <a:lnTo>
                    <a:pt x="37462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1" name="object 1731" descr=""/>
            <p:cNvSpPr/>
            <p:nvPr/>
          </p:nvSpPr>
          <p:spPr>
            <a:xfrm>
              <a:off x="8502823" y="6518939"/>
              <a:ext cx="0" cy="401955"/>
            </a:xfrm>
            <a:custGeom>
              <a:avLst/>
              <a:gdLst/>
              <a:ahLst/>
              <a:cxnLst/>
              <a:rect l="l" t="t" r="r" b="b"/>
              <a:pathLst>
                <a:path w="0" h="401954">
                  <a:moveTo>
                    <a:pt x="0" y="401616"/>
                  </a:moveTo>
                  <a:lnTo>
                    <a:pt x="0" y="100753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2" name="object 1732" descr=""/>
            <p:cNvSpPr/>
            <p:nvPr/>
          </p:nvSpPr>
          <p:spPr>
            <a:xfrm>
              <a:off x="8158912" y="6379095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33" name="object 1733" descr=""/>
          <p:cNvSpPr txBox="1"/>
          <p:nvPr/>
        </p:nvSpPr>
        <p:spPr>
          <a:xfrm>
            <a:off x="8196240" y="6387496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2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734" name="object 1734" descr=""/>
          <p:cNvGrpSpPr/>
          <p:nvPr/>
        </p:nvGrpSpPr>
        <p:grpSpPr>
          <a:xfrm>
            <a:off x="7915394" y="6376872"/>
            <a:ext cx="351155" cy="384175"/>
            <a:chOff x="7915394" y="6376872"/>
            <a:chExt cx="351155" cy="384175"/>
          </a:xfrm>
        </p:grpSpPr>
        <p:sp>
          <p:nvSpPr>
            <p:cNvPr id="1735" name="object 1735" descr=""/>
            <p:cNvSpPr/>
            <p:nvPr/>
          </p:nvSpPr>
          <p:spPr>
            <a:xfrm>
              <a:off x="8228718" y="6702529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6" name="object 1736" descr=""/>
            <p:cNvSpPr/>
            <p:nvPr/>
          </p:nvSpPr>
          <p:spPr>
            <a:xfrm>
              <a:off x="8191255" y="6726961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37462" y="33972"/>
                  </a:moveTo>
                  <a:lnTo>
                    <a:pt x="74692" y="7911"/>
                  </a:lnTo>
                  <a:lnTo>
                    <a:pt x="69107" y="0"/>
                  </a:lnTo>
                  <a:lnTo>
                    <a:pt x="37462" y="33972"/>
                  </a:lnTo>
                  <a:close/>
                </a:path>
                <a:path w="74929" h="34290">
                  <a:moveTo>
                    <a:pt x="0" y="7911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1872"/>
                  </a:lnTo>
                  <a:lnTo>
                    <a:pt x="0" y="7911"/>
                  </a:lnTo>
                  <a:close/>
                </a:path>
                <a:path w="74929" h="34290">
                  <a:moveTo>
                    <a:pt x="0" y="7911"/>
                  </a:moveTo>
                  <a:lnTo>
                    <a:pt x="37462" y="21872"/>
                  </a:lnTo>
                  <a:lnTo>
                    <a:pt x="5584" y="0"/>
                  </a:lnTo>
                  <a:lnTo>
                    <a:pt x="0" y="7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7" name="object 1737" descr=""/>
            <p:cNvSpPr/>
            <p:nvPr/>
          </p:nvSpPr>
          <p:spPr>
            <a:xfrm>
              <a:off x="8191256" y="6726961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5584" y="0"/>
                  </a:moveTo>
                  <a:lnTo>
                    <a:pt x="0" y="7911"/>
                  </a:lnTo>
                  <a:lnTo>
                    <a:pt x="37462" y="21872"/>
                  </a:lnTo>
                  <a:lnTo>
                    <a:pt x="5584" y="0"/>
                  </a:lnTo>
                  <a:close/>
                </a:path>
                <a:path w="74929" h="34290">
                  <a:moveTo>
                    <a:pt x="0" y="7911"/>
                  </a:moveTo>
                  <a:lnTo>
                    <a:pt x="37462" y="21872"/>
                  </a:lnTo>
                  <a:lnTo>
                    <a:pt x="37462" y="33972"/>
                  </a:lnTo>
                  <a:lnTo>
                    <a:pt x="0" y="7911"/>
                  </a:lnTo>
                  <a:close/>
                </a:path>
                <a:path w="74929" h="34290">
                  <a:moveTo>
                    <a:pt x="37462" y="21872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1872"/>
                  </a:lnTo>
                  <a:close/>
                </a:path>
                <a:path w="74929" h="34290">
                  <a:moveTo>
                    <a:pt x="37462" y="33972"/>
                  </a:moveTo>
                  <a:lnTo>
                    <a:pt x="69107" y="0"/>
                  </a:lnTo>
                  <a:lnTo>
                    <a:pt x="74692" y="7911"/>
                  </a:lnTo>
                  <a:lnTo>
                    <a:pt x="37462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8" name="object 1738" descr=""/>
            <p:cNvSpPr/>
            <p:nvPr/>
          </p:nvSpPr>
          <p:spPr>
            <a:xfrm>
              <a:off x="8228718" y="6518707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3822"/>
                  </a:moveTo>
                  <a:lnTo>
                    <a:pt x="0" y="50492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9" name="object 1739" descr=""/>
            <p:cNvSpPr/>
            <p:nvPr/>
          </p:nvSpPr>
          <p:spPr>
            <a:xfrm>
              <a:off x="7917616" y="6379095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40" name="object 1740" descr=""/>
          <p:cNvSpPr txBox="1"/>
          <p:nvPr/>
        </p:nvSpPr>
        <p:spPr>
          <a:xfrm>
            <a:off x="7954944" y="6387264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741" name="object 1741" descr=""/>
          <p:cNvGrpSpPr/>
          <p:nvPr/>
        </p:nvGrpSpPr>
        <p:grpSpPr>
          <a:xfrm>
            <a:off x="7486320" y="6376872"/>
            <a:ext cx="538480" cy="420370"/>
            <a:chOff x="7486320" y="6376872"/>
            <a:chExt cx="538480" cy="420370"/>
          </a:xfrm>
        </p:grpSpPr>
        <p:sp>
          <p:nvSpPr>
            <p:cNvPr id="1742" name="object 1742" descr=""/>
            <p:cNvSpPr/>
            <p:nvPr/>
          </p:nvSpPr>
          <p:spPr>
            <a:xfrm>
              <a:off x="7987422" y="6738362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3" name="object 1743" descr=""/>
            <p:cNvSpPr/>
            <p:nvPr/>
          </p:nvSpPr>
          <p:spPr>
            <a:xfrm>
              <a:off x="7949959" y="6762562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37462" y="34204"/>
                  </a:moveTo>
                  <a:lnTo>
                    <a:pt x="74692" y="8144"/>
                  </a:lnTo>
                  <a:lnTo>
                    <a:pt x="69107" y="0"/>
                  </a:lnTo>
                  <a:lnTo>
                    <a:pt x="37462" y="34204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462" y="34204"/>
                  </a:lnTo>
                  <a:lnTo>
                    <a:pt x="69107" y="0"/>
                  </a:lnTo>
                  <a:lnTo>
                    <a:pt x="37462" y="22105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462" y="22105"/>
                  </a:lnTo>
                  <a:lnTo>
                    <a:pt x="5584" y="232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4" name="object 1744" descr=""/>
            <p:cNvSpPr/>
            <p:nvPr/>
          </p:nvSpPr>
          <p:spPr>
            <a:xfrm>
              <a:off x="7949960" y="6762562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5584" y="232"/>
                  </a:moveTo>
                  <a:lnTo>
                    <a:pt x="0" y="8144"/>
                  </a:lnTo>
                  <a:lnTo>
                    <a:pt x="37462" y="22105"/>
                  </a:lnTo>
                  <a:lnTo>
                    <a:pt x="5584" y="232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462" y="22105"/>
                  </a:lnTo>
                  <a:lnTo>
                    <a:pt x="37462" y="34204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37462" y="22105"/>
                  </a:moveTo>
                  <a:lnTo>
                    <a:pt x="37462" y="34204"/>
                  </a:lnTo>
                  <a:lnTo>
                    <a:pt x="69107" y="0"/>
                  </a:lnTo>
                  <a:lnTo>
                    <a:pt x="37462" y="22105"/>
                  </a:lnTo>
                  <a:close/>
                </a:path>
                <a:path w="74929" h="34290">
                  <a:moveTo>
                    <a:pt x="37462" y="34204"/>
                  </a:moveTo>
                  <a:lnTo>
                    <a:pt x="69107" y="0"/>
                  </a:lnTo>
                  <a:lnTo>
                    <a:pt x="74692" y="8144"/>
                  </a:lnTo>
                  <a:lnTo>
                    <a:pt x="37462" y="342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5" name="object 1745" descr=""/>
            <p:cNvSpPr/>
            <p:nvPr/>
          </p:nvSpPr>
          <p:spPr>
            <a:xfrm>
              <a:off x="7987422" y="6518707"/>
              <a:ext cx="0" cy="219710"/>
            </a:xfrm>
            <a:custGeom>
              <a:avLst/>
              <a:gdLst/>
              <a:ahLst/>
              <a:cxnLst/>
              <a:rect l="l" t="t" r="r" b="b"/>
              <a:pathLst>
                <a:path w="0" h="219709">
                  <a:moveTo>
                    <a:pt x="0" y="219655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6" name="object 1746" descr=""/>
            <p:cNvSpPr/>
            <p:nvPr/>
          </p:nvSpPr>
          <p:spPr>
            <a:xfrm>
              <a:off x="7488543" y="6379095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47" name="object 1747" descr=""/>
          <p:cNvSpPr txBox="1"/>
          <p:nvPr/>
        </p:nvSpPr>
        <p:spPr>
          <a:xfrm>
            <a:off x="7526104" y="6386566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5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748" name="object 1748" descr=""/>
          <p:cNvGrpSpPr/>
          <p:nvPr/>
        </p:nvGrpSpPr>
        <p:grpSpPr>
          <a:xfrm>
            <a:off x="7521119" y="6518125"/>
            <a:ext cx="74930" cy="469265"/>
            <a:chOff x="7521119" y="6518125"/>
            <a:chExt cx="74930" cy="469265"/>
          </a:xfrm>
        </p:grpSpPr>
        <p:sp>
          <p:nvSpPr>
            <p:cNvPr id="1749" name="object 1749" descr=""/>
            <p:cNvSpPr/>
            <p:nvPr/>
          </p:nvSpPr>
          <p:spPr>
            <a:xfrm>
              <a:off x="7558581" y="6928467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0" name="object 1750" descr=""/>
            <p:cNvSpPr/>
            <p:nvPr/>
          </p:nvSpPr>
          <p:spPr>
            <a:xfrm>
              <a:off x="7521119" y="6952899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37462" y="33972"/>
                  </a:moveTo>
                  <a:lnTo>
                    <a:pt x="74692" y="7911"/>
                  </a:lnTo>
                  <a:lnTo>
                    <a:pt x="69107" y="0"/>
                  </a:lnTo>
                  <a:lnTo>
                    <a:pt x="37462" y="33972"/>
                  </a:lnTo>
                  <a:close/>
                </a:path>
                <a:path w="74929" h="34290">
                  <a:moveTo>
                    <a:pt x="0" y="7911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1872"/>
                  </a:lnTo>
                  <a:lnTo>
                    <a:pt x="0" y="7911"/>
                  </a:lnTo>
                  <a:close/>
                </a:path>
                <a:path w="74929" h="34290">
                  <a:moveTo>
                    <a:pt x="0" y="7911"/>
                  </a:moveTo>
                  <a:lnTo>
                    <a:pt x="37462" y="21872"/>
                  </a:lnTo>
                  <a:lnTo>
                    <a:pt x="5584" y="0"/>
                  </a:lnTo>
                  <a:lnTo>
                    <a:pt x="0" y="7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1" name="object 1751" descr=""/>
            <p:cNvSpPr/>
            <p:nvPr/>
          </p:nvSpPr>
          <p:spPr>
            <a:xfrm>
              <a:off x="7521119" y="6952899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5584" y="0"/>
                  </a:moveTo>
                  <a:lnTo>
                    <a:pt x="0" y="7911"/>
                  </a:lnTo>
                  <a:lnTo>
                    <a:pt x="37462" y="21872"/>
                  </a:lnTo>
                  <a:lnTo>
                    <a:pt x="5584" y="0"/>
                  </a:lnTo>
                  <a:close/>
                </a:path>
                <a:path w="74929" h="34290">
                  <a:moveTo>
                    <a:pt x="0" y="7911"/>
                  </a:moveTo>
                  <a:lnTo>
                    <a:pt x="37462" y="21872"/>
                  </a:lnTo>
                  <a:lnTo>
                    <a:pt x="37462" y="33972"/>
                  </a:lnTo>
                  <a:lnTo>
                    <a:pt x="0" y="7911"/>
                  </a:lnTo>
                  <a:close/>
                </a:path>
                <a:path w="74929" h="34290">
                  <a:moveTo>
                    <a:pt x="37462" y="21872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1872"/>
                  </a:lnTo>
                  <a:close/>
                </a:path>
                <a:path w="74929" h="34290">
                  <a:moveTo>
                    <a:pt x="37462" y="33972"/>
                  </a:moveTo>
                  <a:lnTo>
                    <a:pt x="69107" y="0"/>
                  </a:lnTo>
                  <a:lnTo>
                    <a:pt x="74692" y="7911"/>
                  </a:lnTo>
                  <a:lnTo>
                    <a:pt x="37462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2" name="object 1752" descr=""/>
            <p:cNvSpPr/>
            <p:nvPr/>
          </p:nvSpPr>
          <p:spPr>
            <a:xfrm>
              <a:off x="7558349" y="6518707"/>
              <a:ext cx="635" cy="410209"/>
            </a:xfrm>
            <a:custGeom>
              <a:avLst/>
              <a:gdLst/>
              <a:ahLst/>
              <a:cxnLst/>
              <a:rect l="l" t="t" r="r" b="b"/>
              <a:pathLst>
                <a:path w="634" h="410209">
                  <a:moveTo>
                    <a:pt x="232" y="409760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53" name="object 1753" descr=""/>
          <p:cNvGrpSpPr/>
          <p:nvPr/>
        </p:nvGrpSpPr>
        <p:grpSpPr>
          <a:xfrm>
            <a:off x="14902395" y="8401256"/>
            <a:ext cx="4062095" cy="796290"/>
            <a:chOff x="14902395" y="8401256"/>
            <a:chExt cx="4062095" cy="796290"/>
          </a:xfrm>
        </p:grpSpPr>
        <p:sp>
          <p:nvSpPr>
            <p:cNvPr id="1754" name="object 1754" descr=""/>
            <p:cNvSpPr/>
            <p:nvPr/>
          </p:nvSpPr>
          <p:spPr>
            <a:xfrm>
              <a:off x="15349153" y="8752263"/>
              <a:ext cx="3089275" cy="411480"/>
            </a:xfrm>
            <a:custGeom>
              <a:avLst/>
              <a:gdLst/>
              <a:ahLst/>
              <a:cxnLst/>
              <a:rect l="l" t="t" r="r" b="b"/>
              <a:pathLst>
                <a:path w="3089275" h="411479">
                  <a:moveTo>
                    <a:pt x="314126" y="409993"/>
                  </a:moveTo>
                  <a:lnTo>
                    <a:pt x="314126" y="49794"/>
                  </a:lnTo>
                </a:path>
                <a:path w="3089275" h="411479">
                  <a:moveTo>
                    <a:pt x="366248" y="409993"/>
                  </a:moveTo>
                  <a:lnTo>
                    <a:pt x="366481" y="47700"/>
                  </a:lnTo>
                </a:path>
                <a:path w="3089275" h="411479">
                  <a:moveTo>
                    <a:pt x="418835" y="125185"/>
                  </a:moveTo>
                  <a:lnTo>
                    <a:pt x="418835" y="45606"/>
                  </a:lnTo>
                </a:path>
                <a:path w="3089275" h="411479">
                  <a:moveTo>
                    <a:pt x="471189" y="125185"/>
                  </a:moveTo>
                  <a:lnTo>
                    <a:pt x="471189" y="43512"/>
                  </a:lnTo>
                </a:path>
                <a:path w="3089275" h="411479">
                  <a:moveTo>
                    <a:pt x="523544" y="125185"/>
                  </a:moveTo>
                  <a:lnTo>
                    <a:pt x="523544" y="41185"/>
                  </a:lnTo>
                </a:path>
                <a:path w="3089275" h="411479">
                  <a:moveTo>
                    <a:pt x="575898" y="125185"/>
                  </a:moveTo>
                  <a:lnTo>
                    <a:pt x="575898" y="39091"/>
                  </a:lnTo>
                </a:path>
                <a:path w="3089275" h="411479">
                  <a:moveTo>
                    <a:pt x="628020" y="410226"/>
                  </a:moveTo>
                  <a:lnTo>
                    <a:pt x="628253" y="36997"/>
                  </a:lnTo>
                </a:path>
                <a:path w="3089275" h="411479">
                  <a:moveTo>
                    <a:pt x="680607" y="125185"/>
                  </a:moveTo>
                  <a:lnTo>
                    <a:pt x="680607" y="34670"/>
                  </a:lnTo>
                </a:path>
                <a:path w="3089275" h="411479">
                  <a:moveTo>
                    <a:pt x="732962" y="125185"/>
                  </a:moveTo>
                  <a:lnTo>
                    <a:pt x="732962" y="32576"/>
                  </a:lnTo>
                </a:path>
                <a:path w="3089275" h="411479">
                  <a:moveTo>
                    <a:pt x="785316" y="125185"/>
                  </a:moveTo>
                  <a:lnTo>
                    <a:pt x="785316" y="30481"/>
                  </a:lnTo>
                </a:path>
                <a:path w="3089275" h="411479">
                  <a:moveTo>
                    <a:pt x="837670" y="125185"/>
                  </a:moveTo>
                  <a:lnTo>
                    <a:pt x="837670" y="28155"/>
                  </a:lnTo>
                </a:path>
                <a:path w="3089275" h="411479">
                  <a:moveTo>
                    <a:pt x="890025" y="125185"/>
                  </a:moveTo>
                  <a:lnTo>
                    <a:pt x="890025" y="26060"/>
                  </a:lnTo>
                </a:path>
                <a:path w="3089275" h="411479">
                  <a:moveTo>
                    <a:pt x="942379" y="125185"/>
                  </a:moveTo>
                  <a:lnTo>
                    <a:pt x="942379" y="23966"/>
                  </a:lnTo>
                </a:path>
                <a:path w="3089275" h="411479">
                  <a:moveTo>
                    <a:pt x="994501" y="410226"/>
                  </a:moveTo>
                  <a:lnTo>
                    <a:pt x="994734" y="21639"/>
                  </a:lnTo>
                </a:path>
                <a:path w="3089275" h="411479">
                  <a:moveTo>
                    <a:pt x="1047088" y="125185"/>
                  </a:moveTo>
                  <a:lnTo>
                    <a:pt x="1047088" y="19545"/>
                  </a:lnTo>
                </a:path>
                <a:path w="3089275" h="411479">
                  <a:moveTo>
                    <a:pt x="1099443" y="125185"/>
                  </a:moveTo>
                  <a:lnTo>
                    <a:pt x="1099443" y="17451"/>
                  </a:lnTo>
                </a:path>
                <a:path w="3089275" h="411479">
                  <a:moveTo>
                    <a:pt x="1151797" y="125185"/>
                  </a:moveTo>
                  <a:lnTo>
                    <a:pt x="1151797" y="15357"/>
                  </a:lnTo>
                </a:path>
                <a:path w="3089275" h="411479">
                  <a:moveTo>
                    <a:pt x="1204151" y="125185"/>
                  </a:moveTo>
                  <a:lnTo>
                    <a:pt x="1204151" y="13030"/>
                  </a:lnTo>
                </a:path>
                <a:path w="3089275" h="411479">
                  <a:moveTo>
                    <a:pt x="1256506" y="125417"/>
                  </a:moveTo>
                  <a:lnTo>
                    <a:pt x="1256506" y="10936"/>
                  </a:lnTo>
                </a:path>
                <a:path w="3089275" h="411479">
                  <a:moveTo>
                    <a:pt x="1308628" y="125417"/>
                  </a:moveTo>
                  <a:lnTo>
                    <a:pt x="1308860" y="8842"/>
                  </a:lnTo>
                </a:path>
                <a:path w="3089275" h="411479">
                  <a:moveTo>
                    <a:pt x="1360982" y="410458"/>
                  </a:moveTo>
                  <a:lnTo>
                    <a:pt x="1361215" y="6515"/>
                  </a:lnTo>
                </a:path>
                <a:path w="3089275" h="411479">
                  <a:moveTo>
                    <a:pt x="1413336" y="125417"/>
                  </a:moveTo>
                  <a:lnTo>
                    <a:pt x="1413569" y="4421"/>
                  </a:lnTo>
                </a:path>
                <a:path w="3089275" h="411479">
                  <a:moveTo>
                    <a:pt x="1465691" y="125417"/>
                  </a:moveTo>
                  <a:lnTo>
                    <a:pt x="1465924" y="2326"/>
                  </a:lnTo>
                </a:path>
                <a:path w="3089275" h="411479">
                  <a:moveTo>
                    <a:pt x="1518045" y="125417"/>
                  </a:moveTo>
                  <a:lnTo>
                    <a:pt x="1518278" y="0"/>
                  </a:lnTo>
                </a:path>
                <a:path w="3089275" h="411479">
                  <a:moveTo>
                    <a:pt x="1570400" y="125417"/>
                  </a:moveTo>
                  <a:lnTo>
                    <a:pt x="1570632" y="2094"/>
                  </a:lnTo>
                </a:path>
                <a:path w="3089275" h="411479">
                  <a:moveTo>
                    <a:pt x="1622754" y="125417"/>
                  </a:moveTo>
                  <a:lnTo>
                    <a:pt x="1622987" y="4421"/>
                  </a:lnTo>
                </a:path>
                <a:path w="3089275" h="411479">
                  <a:moveTo>
                    <a:pt x="1675109" y="410458"/>
                  </a:moveTo>
                  <a:lnTo>
                    <a:pt x="1675341" y="6515"/>
                  </a:lnTo>
                </a:path>
                <a:path w="3089275" h="411479">
                  <a:moveTo>
                    <a:pt x="1727463" y="125417"/>
                  </a:moveTo>
                  <a:lnTo>
                    <a:pt x="1727463" y="8842"/>
                  </a:lnTo>
                </a:path>
                <a:path w="3089275" h="411479">
                  <a:moveTo>
                    <a:pt x="1779817" y="125417"/>
                  </a:moveTo>
                  <a:lnTo>
                    <a:pt x="1779817" y="10936"/>
                  </a:lnTo>
                </a:path>
                <a:path w="3089275" h="411479">
                  <a:moveTo>
                    <a:pt x="1832172" y="125417"/>
                  </a:moveTo>
                  <a:lnTo>
                    <a:pt x="1832172" y="13030"/>
                  </a:lnTo>
                </a:path>
                <a:path w="3089275" h="411479">
                  <a:moveTo>
                    <a:pt x="1884526" y="125417"/>
                  </a:moveTo>
                  <a:lnTo>
                    <a:pt x="1884526" y="15357"/>
                  </a:lnTo>
                </a:path>
                <a:path w="3089275" h="411479">
                  <a:moveTo>
                    <a:pt x="1936881" y="125650"/>
                  </a:moveTo>
                  <a:lnTo>
                    <a:pt x="1936881" y="17451"/>
                  </a:lnTo>
                </a:path>
                <a:path w="3089275" h="411479">
                  <a:moveTo>
                    <a:pt x="1989235" y="125650"/>
                  </a:moveTo>
                  <a:lnTo>
                    <a:pt x="1989235" y="19778"/>
                  </a:lnTo>
                </a:path>
                <a:path w="3089275" h="411479">
                  <a:moveTo>
                    <a:pt x="2041590" y="410691"/>
                  </a:moveTo>
                  <a:lnTo>
                    <a:pt x="2041590" y="21872"/>
                  </a:lnTo>
                </a:path>
                <a:path w="3089275" h="411479">
                  <a:moveTo>
                    <a:pt x="2093944" y="125650"/>
                  </a:moveTo>
                  <a:lnTo>
                    <a:pt x="2093944" y="24199"/>
                  </a:lnTo>
                </a:path>
                <a:path w="3089275" h="411479">
                  <a:moveTo>
                    <a:pt x="2146298" y="125650"/>
                  </a:moveTo>
                  <a:lnTo>
                    <a:pt x="2146298" y="26293"/>
                  </a:lnTo>
                </a:path>
                <a:path w="3089275" h="411479">
                  <a:moveTo>
                    <a:pt x="2198653" y="125650"/>
                  </a:moveTo>
                  <a:lnTo>
                    <a:pt x="2198653" y="28620"/>
                  </a:lnTo>
                </a:path>
                <a:path w="3089275" h="411479">
                  <a:moveTo>
                    <a:pt x="2251007" y="125650"/>
                  </a:moveTo>
                  <a:lnTo>
                    <a:pt x="2251007" y="30714"/>
                  </a:lnTo>
                </a:path>
                <a:path w="3089275" h="411479">
                  <a:moveTo>
                    <a:pt x="2303362" y="125650"/>
                  </a:moveTo>
                  <a:lnTo>
                    <a:pt x="2303362" y="32808"/>
                  </a:lnTo>
                </a:path>
                <a:path w="3089275" h="411479">
                  <a:moveTo>
                    <a:pt x="2355716" y="125650"/>
                  </a:moveTo>
                  <a:lnTo>
                    <a:pt x="2355716" y="35135"/>
                  </a:lnTo>
                </a:path>
                <a:path w="3089275" h="411479">
                  <a:moveTo>
                    <a:pt x="2408071" y="410691"/>
                  </a:moveTo>
                  <a:lnTo>
                    <a:pt x="2408071" y="37229"/>
                  </a:lnTo>
                </a:path>
                <a:path w="3089275" h="411479">
                  <a:moveTo>
                    <a:pt x="2460425" y="125650"/>
                  </a:moveTo>
                  <a:lnTo>
                    <a:pt x="2460425" y="39556"/>
                  </a:lnTo>
                </a:path>
                <a:path w="3089275" h="411479">
                  <a:moveTo>
                    <a:pt x="2512779" y="125650"/>
                  </a:moveTo>
                  <a:lnTo>
                    <a:pt x="2512779" y="41650"/>
                  </a:lnTo>
                </a:path>
                <a:path w="3089275" h="411479">
                  <a:moveTo>
                    <a:pt x="2565134" y="125650"/>
                  </a:moveTo>
                  <a:lnTo>
                    <a:pt x="2565134" y="43977"/>
                  </a:lnTo>
                </a:path>
                <a:path w="3089275" h="411479">
                  <a:moveTo>
                    <a:pt x="2617488" y="125650"/>
                  </a:moveTo>
                  <a:lnTo>
                    <a:pt x="2617488" y="46071"/>
                  </a:lnTo>
                </a:path>
                <a:path w="3089275" h="411479">
                  <a:moveTo>
                    <a:pt x="2669843" y="125883"/>
                  </a:moveTo>
                  <a:lnTo>
                    <a:pt x="2669843" y="48398"/>
                  </a:lnTo>
                </a:path>
                <a:path w="3089275" h="411479">
                  <a:moveTo>
                    <a:pt x="2722197" y="410924"/>
                  </a:moveTo>
                  <a:lnTo>
                    <a:pt x="2722197" y="50492"/>
                  </a:lnTo>
                </a:path>
                <a:path w="3089275" h="411479">
                  <a:moveTo>
                    <a:pt x="2774552" y="125883"/>
                  </a:moveTo>
                  <a:lnTo>
                    <a:pt x="2774552" y="52587"/>
                  </a:lnTo>
                </a:path>
                <a:path w="3089275" h="411479">
                  <a:moveTo>
                    <a:pt x="2826906" y="125883"/>
                  </a:moveTo>
                  <a:lnTo>
                    <a:pt x="2826906" y="54913"/>
                  </a:lnTo>
                </a:path>
                <a:path w="3089275" h="411479">
                  <a:moveTo>
                    <a:pt x="2879260" y="125883"/>
                  </a:moveTo>
                  <a:lnTo>
                    <a:pt x="2879260" y="57008"/>
                  </a:lnTo>
                </a:path>
                <a:path w="3089275" h="411479">
                  <a:moveTo>
                    <a:pt x="2931615" y="125883"/>
                  </a:moveTo>
                  <a:lnTo>
                    <a:pt x="2931615" y="59335"/>
                  </a:lnTo>
                </a:path>
                <a:path w="3089275" h="411479">
                  <a:moveTo>
                    <a:pt x="2983969" y="125883"/>
                  </a:moveTo>
                  <a:lnTo>
                    <a:pt x="2983969" y="61429"/>
                  </a:lnTo>
                </a:path>
                <a:path w="3089275" h="411479">
                  <a:moveTo>
                    <a:pt x="3036324" y="410924"/>
                  </a:moveTo>
                  <a:lnTo>
                    <a:pt x="3036324" y="63756"/>
                  </a:lnTo>
                </a:path>
                <a:path w="3089275" h="411479">
                  <a:moveTo>
                    <a:pt x="3088678" y="410924"/>
                  </a:moveTo>
                  <a:lnTo>
                    <a:pt x="3088678" y="65850"/>
                  </a:lnTo>
                </a:path>
                <a:path w="3089275" h="411479">
                  <a:moveTo>
                    <a:pt x="0" y="409993"/>
                  </a:moveTo>
                  <a:lnTo>
                    <a:pt x="0" y="62825"/>
                  </a:lnTo>
                </a:path>
                <a:path w="3089275" h="411479">
                  <a:moveTo>
                    <a:pt x="52354" y="124952"/>
                  </a:moveTo>
                  <a:lnTo>
                    <a:pt x="52354" y="60731"/>
                  </a:lnTo>
                </a:path>
                <a:path w="3089275" h="411479">
                  <a:moveTo>
                    <a:pt x="104708" y="124952"/>
                  </a:moveTo>
                  <a:lnTo>
                    <a:pt x="104708" y="58636"/>
                  </a:lnTo>
                </a:path>
                <a:path w="3089275" h="411479">
                  <a:moveTo>
                    <a:pt x="157063" y="125185"/>
                  </a:moveTo>
                  <a:lnTo>
                    <a:pt x="157063" y="56310"/>
                  </a:lnTo>
                </a:path>
                <a:path w="3089275" h="411479">
                  <a:moveTo>
                    <a:pt x="209417" y="125185"/>
                  </a:moveTo>
                  <a:lnTo>
                    <a:pt x="209417" y="54215"/>
                  </a:lnTo>
                </a:path>
                <a:path w="3089275" h="411479">
                  <a:moveTo>
                    <a:pt x="261772" y="125185"/>
                  </a:moveTo>
                  <a:lnTo>
                    <a:pt x="261772" y="521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5" name="object 1755" descr=""/>
            <p:cNvSpPr/>
            <p:nvPr/>
          </p:nvSpPr>
          <p:spPr>
            <a:xfrm>
              <a:off x="14906816" y="9162024"/>
              <a:ext cx="3898265" cy="30480"/>
            </a:xfrm>
            <a:custGeom>
              <a:avLst/>
              <a:gdLst/>
              <a:ahLst/>
              <a:cxnLst/>
              <a:rect l="l" t="t" r="r" b="b"/>
              <a:pathLst>
                <a:path w="3898265" h="30479">
                  <a:moveTo>
                    <a:pt x="0" y="29085"/>
                  </a:moveTo>
                  <a:lnTo>
                    <a:pt x="3898194" y="30481"/>
                  </a:lnTo>
                  <a:lnTo>
                    <a:pt x="3898194" y="1396"/>
                  </a:lnTo>
                  <a:lnTo>
                    <a:pt x="0" y="29085"/>
                  </a:lnTo>
                  <a:close/>
                </a:path>
                <a:path w="3898265" h="30479">
                  <a:moveTo>
                    <a:pt x="0" y="0"/>
                  </a:moveTo>
                  <a:lnTo>
                    <a:pt x="0" y="29085"/>
                  </a:lnTo>
                  <a:lnTo>
                    <a:pt x="3898194" y="1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6" name="object 1756" descr=""/>
            <p:cNvSpPr/>
            <p:nvPr/>
          </p:nvSpPr>
          <p:spPr>
            <a:xfrm>
              <a:off x="14906816" y="9162024"/>
              <a:ext cx="3898265" cy="30480"/>
            </a:xfrm>
            <a:custGeom>
              <a:avLst/>
              <a:gdLst/>
              <a:ahLst/>
              <a:cxnLst/>
              <a:rect l="l" t="t" r="r" b="b"/>
              <a:pathLst>
                <a:path w="3898265" h="30479">
                  <a:moveTo>
                    <a:pt x="3898194" y="30481"/>
                  </a:moveTo>
                  <a:lnTo>
                    <a:pt x="3898194" y="1396"/>
                  </a:lnTo>
                  <a:lnTo>
                    <a:pt x="0" y="29085"/>
                  </a:lnTo>
                  <a:lnTo>
                    <a:pt x="3898194" y="30481"/>
                  </a:lnTo>
                  <a:close/>
                </a:path>
                <a:path w="3898265" h="30479">
                  <a:moveTo>
                    <a:pt x="3898194" y="1396"/>
                  </a:moveTo>
                  <a:lnTo>
                    <a:pt x="0" y="29085"/>
                  </a:lnTo>
                  <a:lnTo>
                    <a:pt x="0" y="0"/>
                  </a:lnTo>
                  <a:lnTo>
                    <a:pt x="3898194" y="13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7" name="object 1757" descr=""/>
            <p:cNvSpPr/>
            <p:nvPr/>
          </p:nvSpPr>
          <p:spPr>
            <a:xfrm>
              <a:off x="14906816" y="9162024"/>
              <a:ext cx="3898265" cy="30480"/>
            </a:xfrm>
            <a:custGeom>
              <a:avLst/>
              <a:gdLst/>
              <a:ahLst/>
              <a:cxnLst/>
              <a:rect l="l" t="t" r="r" b="b"/>
              <a:pathLst>
                <a:path w="3898265" h="30479">
                  <a:moveTo>
                    <a:pt x="0" y="0"/>
                  </a:moveTo>
                  <a:lnTo>
                    <a:pt x="3898194" y="1396"/>
                  </a:lnTo>
                </a:path>
                <a:path w="3898265" h="30479">
                  <a:moveTo>
                    <a:pt x="0" y="29085"/>
                  </a:moveTo>
                  <a:lnTo>
                    <a:pt x="3898194" y="30481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8" name="object 1758" descr=""/>
            <p:cNvSpPr/>
            <p:nvPr/>
          </p:nvSpPr>
          <p:spPr>
            <a:xfrm>
              <a:off x="16715720" y="8889315"/>
              <a:ext cx="652145" cy="267970"/>
            </a:xfrm>
            <a:custGeom>
              <a:avLst/>
              <a:gdLst/>
              <a:ahLst/>
              <a:cxnLst/>
              <a:rect l="l" t="t" r="r" b="b"/>
              <a:pathLst>
                <a:path w="652144" h="267970">
                  <a:moveTo>
                    <a:pt x="349029" y="0"/>
                  </a:moveTo>
                  <a:lnTo>
                    <a:pt x="651521" y="0"/>
                  </a:lnTo>
                </a:path>
                <a:path w="652144" h="267970">
                  <a:moveTo>
                    <a:pt x="349029" y="11634"/>
                  </a:moveTo>
                  <a:lnTo>
                    <a:pt x="651521" y="11634"/>
                  </a:lnTo>
                </a:path>
                <a:path w="652144" h="267970">
                  <a:moveTo>
                    <a:pt x="349029" y="23268"/>
                  </a:moveTo>
                  <a:lnTo>
                    <a:pt x="651521" y="23268"/>
                  </a:lnTo>
                </a:path>
                <a:path w="652144" h="267970">
                  <a:moveTo>
                    <a:pt x="349029" y="34902"/>
                  </a:moveTo>
                  <a:lnTo>
                    <a:pt x="651521" y="34902"/>
                  </a:lnTo>
                </a:path>
                <a:path w="652144" h="267970">
                  <a:moveTo>
                    <a:pt x="349029" y="46537"/>
                  </a:moveTo>
                  <a:lnTo>
                    <a:pt x="651521" y="46537"/>
                  </a:lnTo>
                </a:path>
                <a:path w="652144" h="267970">
                  <a:moveTo>
                    <a:pt x="349029" y="58171"/>
                  </a:moveTo>
                  <a:lnTo>
                    <a:pt x="651521" y="58171"/>
                  </a:lnTo>
                </a:path>
                <a:path w="652144" h="267970">
                  <a:moveTo>
                    <a:pt x="349029" y="69805"/>
                  </a:moveTo>
                  <a:lnTo>
                    <a:pt x="651521" y="69805"/>
                  </a:lnTo>
                </a:path>
                <a:path w="652144" h="267970">
                  <a:moveTo>
                    <a:pt x="349029" y="81440"/>
                  </a:moveTo>
                  <a:lnTo>
                    <a:pt x="651521" y="81440"/>
                  </a:lnTo>
                </a:path>
                <a:path w="652144" h="267970">
                  <a:moveTo>
                    <a:pt x="349029" y="93074"/>
                  </a:moveTo>
                  <a:lnTo>
                    <a:pt x="651521" y="93074"/>
                  </a:lnTo>
                </a:path>
                <a:path w="652144" h="267970">
                  <a:moveTo>
                    <a:pt x="349029" y="104708"/>
                  </a:moveTo>
                  <a:lnTo>
                    <a:pt x="651521" y="104708"/>
                  </a:lnTo>
                </a:path>
                <a:path w="652144" h="267970">
                  <a:moveTo>
                    <a:pt x="349029" y="116343"/>
                  </a:moveTo>
                  <a:lnTo>
                    <a:pt x="651521" y="116343"/>
                  </a:lnTo>
                </a:path>
                <a:path w="652144" h="267970">
                  <a:moveTo>
                    <a:pt x="349029" y="127977"/>
                  </a:moveTo>
                  <a:lnTo>
                    <a:pt x="651521" y="127977"/>
                  </a:lnTo>
                </a:path>
                <a:path w="652144" h="267970">
                  <a:moveTo>
                    <a:pt x="349029" y="139611"/>
                  </a:moveTo>
                  <a:lnTo>
                    <a:pt x="651521" y="139611"/>
                  </a:lnTo>
                </a:path>
                <a:path w="652144" h="267970">
                  <a:moveTo>
                    <a:pt x="349029" y="151246"/>
                  </a:moveTo>
                  <a:lnTo>
                    <a:pt x="651521" y="151246"/>
                  </a:lnTo>
                </a:path>
                <a:path w="652144" h="267970">
                  <a:moveTo>
                    <a:pt x="349029" y="162880"/>
                  </a:moveTo>
                  <a:lnTo>
                    <a:pt x="651521" y="162880"/>
                  </a:lnTo>
                </a:path>
                <a:path w="652144" h="267970">
                  <a:moveTo>
                    <a:pt x="349029" y="174514"/>
                  </a:moveTo>
                  <a:lnTo>
                    <a:pt x="651521" y="174514"/>
                  </a:lnTo>
                </a:path>
                <a:path w="652144" h="267970">
                  <a:moveTo>
                    <a:pt x="349029" y="186149"/>
                  </a:moveTo>
                  <a:lnTo>
                    <a:pt x="651521" y="186149"/>
                  </a:lnTo>
                </a:path>
                <a:path w="652144" h="267970">
                  <a:moveTo>
                    <a:pt x="349029" y="197783"/>
                  </a:moveTo>
                  <a:lnTo>
                    <a:pt x="651521" y="197783"/>
                  </a:lnTo>
                </a:path>
                <a:path w="652144" h="267970">
                  <a:moveTo>
                    <a:pt x="349029" y="209417"/>
                  </a:moveTo>
                  <a:lnTo>
                    <a:pt x="651521" y="209417"/>
                  </a:lnTo>
                </a:path>
                <a:path w="652144" h="267970">
                  <a:moveTo>
                    <a:pt x="349029" y="221052"/>
                  </a:moveTo>
                  <a:lnTo>
                    <a:pt x="651521" y="221052"/>
                  </a:lnTo>
                </a:path>
                <a:path w="652144" h="267970">
                  <a:moveTo>
                    <a:pt x="349029" y="232686"/>
                  </a:moveTo>
                  <a:lnTo>
                    <a:pt x="651521" y="232686"/>
                  </a:lnTo>
                </a:path>
                <a:path w="652144" h="267970">
                  <a:moveTo>
                    <a:pt x="349029" y="244320"/>
                  </a:moveTo>
                  <a:lnTo>
                    <a:pt x="651521" y="244320"/>
                  </a:lnTo>
                </a:path>
                <a:path w="652144" h="267970">
                  <a:moveTo>
                    <a:pt x="349029" y="255954"/>
                  </a:moveTo>
                  <a:lnTo>
                    <a:pt x="651521" y="255954"/>
                  </a:lnTo>
                </a:path>
                <a:path w="652144" h="267970">
                  <a:moveTo>
                    <a:pt x="349029" y="267589"/>
                  </a:moveTo>
                  <a:lnTo>
                    <a:pt x="651521" y="267589"/>
                  </a:lnTo>
                </a:path>
                <a:path w="652144" h="267970">
                  <a:moveTo>
                    <a:pt x="0" y="0"/>
                  </a:moveTo>
                  <a:lnTo>
                    <a:pt x="302492" y="0"/>
                  </a:lnTo>
                </a:path>
                <a:path w="652144" h="267970">
                  <a:moveTo>
                    <a:pt x="0" y="11634"/>
                  </a:moveTo>
                  <a:lnTo>
                    <a:pt x="302492" y="11634"/>
                  </a:lnTo>
                </a:path>
                <a:path w="652144" h="267970">
                  <a:moveTo>
                    <a:pt x="0" y="23268"/>
                  </a:moveTo>
                  <a:lnTo>
                    <a:pt x="302492" y="23268"/>
                  </a:lnTo>
                </a:path>
                <a:path w="652144" h="267970">
                  <a:moveTo>
                    <a:pt x="0" y="34902"/>
                  </a:moveTo>
                  <a:lnTo>
                    <a:pt x="302492" y="34902"/>
                  </a:lnTo>
                </a:path>
                <a:path w="652144" h="267970">
                  <a:moveTo>
                    <a:pt x="0" y="46537"/>
                  </a:moveTo>
                  <a:lnTo>
                    <a:pt x="302492" y="46537"/>
                  </a:lnTo>
                </a:path>
                <a:path w="652144" h="267970">
                  <a:moveTo>
                    <a:pt x="0" y="58171"/>
                  </a:moveTo>
                  <a:lnTo>
                    <a:pt x="302492" y="58171"/>
                  </a:lnTo>
                </a:path>
                <a:path w="652144" h="267970">
                  <a:moveTo>
                    <a:pt x="0" y="69805"/>
                  </a:moveTo>
                  <a:lnTo>
                    <a:pt x="302492" y="69805"/>
                  </a:lnTo>
                </a:path>
                <a:path w="652144" h="267970">
                  <a:moveTo>
                    <a:pt x="0" y="81440"/>
                  </a:moveTo>
                  <a:lnTo>
                    <a:pt x="302492" y="81440"/>
                  </a:lnTo>
                </a:path>
                <a:path w="652144" h="267970">
                  <a:moveTo>
                    <a:pt x="0" y="93074"/>
                  </a:moveTo>
                  <a:lnTo>
                    <a:pt x="302492" y="93074"/>
                  </a:lnTo>
                </a:path>
                <a:path w="652144" h="267970">
                  <a:moveTo>
                    <a:pt x="0" y="104708"/>
                  </a:moveTo>
                  <a:lnTo>
                    <a:pt x="302492" y="104708"/>
                  </a:lnTo>
                </a:path>
                <a:path w="652144" h="267970">
                  <a:moveTo>
                    <a:pt x="0" y="116343"/>
                  </a:moveTo>
                  <a:lnTo>
                    <a:pt x="302492" y="116343"/>
                  </a:lnTo>
                </a:path>
                <a:path w="652144" h="267970">
                  <a:moveTo>
                    <a:pt x="0" y="127977"/>
                  </a:moveTo>
                  <a:lnTo>
                    <a:pt x="302492" y="127977"/>
                  </a:lnTo>
                </a:path>
                <a:path w="652144" h="267970">
                  <a:moveTo>
                    <a:pt x="0" y="139611"/>
                  </a:moveTo>
                  <a:lnTo>
                    <a:pt x="302492" y="139611"/>
                  </a:lnTo>
                </a:path>
                <a:path w="652144" h="267970">
                  <a:moveTo>
                    <a:pt x="0" y="151246"/>
                  </a:moveTo>
                  <a:lnTo>
                    <a:pt x="302492" y="151246"/>
                  </a:lnTo>
                </a:path>
                <a:path w="652144" h="267970">
                  <a:moveTo>
                    <a:pt x="0" y="162880"/>
                  </a:moveTo>
                  <a:lnTo>
                    <a:pt x="302492" y="162880"/>
                  </a:lnTo>
                </a:path>
                <a:path w="652144" h="267970">
                  <a:moveTo>
                    <a:pt x="0" y="174514"/>
                  </a:moveTo>
                  <a:lnTo>
                    <a:pt x="302492" y="174514"/>
                  </a:lnTo>
                </a:path>
                <a:path w="652144" h="267970">
                  <a:moveTo>
                    <a:pt x="0" y="186149"/>
                  </a:moveTo>
                  <a:lnTo>
                    <a:pt x="302492" y="186149"/>
                  </a:lnTo>
                </a:path>
                <a:path w="652144" h="267970">
                  <a:moveTo>
                    <a:pt x="0" y="197783"/>
                  </a:moveTo>
                  <a:lnTo>
                    <a:pt x="302492" y="197783"/>
                  </a:lnTo>
                </a:path>
                <a:path w="652144" h="267970">
                  <a:moveTo>
                    <a:pt x="0" y="209417"/>
                  </a:moveTo>
                  <a:lnTo>
                    <a:pt x="302492" y="209417"/>
                  </a:lnTo>
                </a:path>
                <a:path w="652144" h="267970">
                  <a:moveTo>
                    <a:pt x="0" y="221052"/>
                  </a:moveTo>
                  <a:lnTo>
                    <a:pt x="302492" y="221052"/>
                  </a:lnTo>
                </a:path>
                <a:path w="652144" h="267970">
                  <a:moveTo>
                    <a:pt x="0" y="232686"/>
                  </a:moveTo>
                  <a:lnTo>
                    <a:pt x="302492" y="232686"/>
                  </a:lnTo>
                </a:path>
                <a:path w="652144" h="267970">
                  <a:moveTo>
                    <a:pt x="0" y="244320"/>
                  </a:moveTo>
                  <a:lnTo>
                    <a:pt x="302492" y="244320"/>
                  </a:lnTo>
                </a:path>
                <a:path w="652144" h="267970">
                  <a:moveTo>
                    <a:pt x="0" y="255954"/>
                  </a:moveTo>
                  <a:lnTo>
                    <a:pt x="302492" y="255954"/>
                  </a:lnTo>
                </a:path>
                <a:path w="652144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9" name="object 1759" descr=""/>
            <p:cNvSpPr/>
            <p:nvPr/>
          </p:nvSpPr>
          <p:spPr>
            <a:xfrm>
              <a:off x="16715720" y="8877681"/>
              <a:ext cx="652145" cy="285750"/>
            </a:xfrm>
            <a:custGeom>
              <a:avLst/>
              <a:gdLst/>
              <a:ahLst/>
              <a:cxnLst/>
              <a:rect l="l" t="t" r="r" b="b"/>
              <a:pathLst>
                <a:path w="652144" h="285750">
                  <a:moveTo>
                    <a:pt x="651521" y="232"/>
                  </a:moveTo>
                  <a:lnTo>
                    <a:pt x="349029" y="0"/>
                  </a:lnTo>
                </a:path>
                <a:path w="652144" h="285750">
                  <a:moveTo>
                    <a:pt x="302492" y="0"/>
                  </a:moveTo>
                  <a:lnTo>
                    <a:pt x="0" y="0"/>
                  </a:lnTo>
                </a:path>
                <a:path w="652144" h="285750">
                  <a:moveTo>
                    <a:pt x="651521" y="232"/>
                  </a:moveTo>
                  <a:lnTo>
                    <a:pt x="651521" y="285273"/>
                  </a:lnTo>
                </a:path>
                <a:path w="652144" h="285750">
                  <a:moveTo>
                    <a:pt x="349029" y="0"/>
                  </a:moveTo>
                  <a:lnTo>
                    <a:pt x="349029" y="285040"/>
                  </a:lnTo>
                </a:path>
                <a:path w="652144" h="285750">
                  <a:moveTo>
                    <a:pt x="302492" y="0"/>
                  </a:moveTo>
                  <a:lnTo>
                    <a:pt x="302492" y="285040"/>
                  </a:lnTo>
                </a:path>
                <a:path w="652144" h="285750">
                  <a:moveTo>
                    <a:pt x="0" y="0"/>
                  </a:moveTo>
                  <a:lnTo>
                    <a:pt x="0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0" name="object 1760" descr=""/>
            <p:cNvSpPr/>
            <p:nvPr/>
          </p:nvSpPr>
          <p:spPr>
            <a:xfrm>
              <a:off x="18111838" y="8889315"/>
              <a:ext cx="245745" cy="267970"/>
            </a:xfrm>
            <a:custGeom>
              <a:avLst/>
              <a:gdLst/>
              <a:ahLst/>
              <a:cxnLst/>
              <a:rect l="l" t="t" r="r" b="b"/>
              <a:pathLst>
                <a:path w="245744" h="267970">
                  <a:moveTo>
                    <a:pt x="0" y="0"/>
                  </a:moveTo>
                  <a:lnTo>
                    <a:pt x="245251" y="0"/>
                  </a:lnTo>
                </a:path>
                <a:path w="245744" h="267970">
                  <a:moveTo>
                    <a:pt x="0" y="11634"/>
                  </a:moveTo>
                  <a:lnTo>
                    <a:pt x="245251" y="11634"/>
                  </a:lnTo>
                </a:path>
                <a:path w="245744" h="267970">
                  <a:moveTo>
                    <a:pt x="0" y="23268"/>
                  </a:moveTo>
                  <a:lnTo>
                    <a:pt x="245251" y="23268"/>
                  </a:lnTo>
                </a:path>
                <a:path w="245744" h="267970">
                  <a:moveTo>
                    <a:pt x="0" y="34902"/>
                  </a:moveTo>
                  <a:lnTo>
                    <a:pt x="245251" y="34902"/>
                  </a:lnTo>
                </a:path>
                <a:path w="245744" h="267970">
                  <a:moveTo>
                    <a:pt x="0" y="46537"/>
                  </a:moveTo>
                  <a:lnTo>
                    <a:pt x="245251" y="46537"/>
                  </a:lnTo>
                </a:path>
                <a:path w="245744" h="267970">
                  <a:moveTo>
                    <a:pt x="0" y="58171"/>
                  </a:moveTo>
                  <a:lnTo>
                    <a:pt x="245251" y="58171"/>
                  </a:lnTo>
                </a:path>
                <a:path w="245744" h="267970">
                  <a:moveTo>
                    <a:pt x="0" y="69805"/>
                  </a:moveTo>
                  <a:lnTo>
                    <a:pt x="245251" y="69805"/>
                  </a:lnTo>
                </a:path>
                <a:path w="245744" h="267970">
                  <a:moveTo>
                    <a:pt x="0" y="81440"/>
                  </a:moveTo>
                  <a:lnTo>
                    <a:pt x="245251" y="81440"/>
                  </a:lnTo>
                </a:path>
                <a:path w="245744" h="267970">
                  <a:moveTo>
                    <a:pt x="0" y="93074"/>
                  </a:moveTo>
                  <a:lnTo>
                    <a:pt x="245251" y="93074"/>
                  </a:lnTo>
                </a:path>
                <a:path w="245744" h="267970">
                  <a:moveTo>
                    <a:pt x="0" y="104708"/>
                  </a:moveTo>
                  <a:lnTo>
                    <a:pt x="245251" y="104708"/>
                  </a:lnTo>
                </a:path>
                <a:path w="245744" h="267970">
                  <a:moveTo>
                    <a:pt x="0" y="116343"/>
                  </a:moveTo>
                  <a:lnTo>
                    <a:pt x="245251" y="116343"/>
                  </a:lnTo>
                </a:path>
                <a:path w="245744" h="267970">
                  <a:moveTo>
                    <a:pt x="0" y="127977"/>
                  </a:moveTo>
                  <a:lnTo>
                    <a:pt x="245251" y="127977"/>
                  </a:lnTo>
                </a:path>
                <a:path w="245744" h="267970">
                  <a:moveTo>
                    <a:pt x="0" y="139611"/>
                  </a:moveTo>
                  <a:lnTo>
                    <a:pt x="245251" y="139611"/>
                  </a:lnTo>
                </a:path>
                <a:path w="245744" h="267970">
                  <a:moveTo>
                    <a:pt x="0" y="151246"/>
                  </a:moveTo>
                  <a:lnTo>
                    <a:pt x="245018" y="151246"/>
                  </a:lnTo>
                </a:path>
                <a:path w="245744" h="267970">
                  <a:moveTo>
                    <a:pt x="0" y="162880"/>
                  </a:moveTo>
                  <a:lnTo>
                    <a:pt x="245018" y="162880"/>
                  </a:lnTo>
                </a:path>
                <a:path w="245744" h="267970">
                  <a:moveTo>
                    <a:pt x="0" y="174514"/>
                  </a:moveTo>
                  <a:lnTo>
                    <a:pt x="245018" y="174514"/>
                  </a:lnTo>
                </a:path>
                <a:path w="245744" h="267970">
                  <a:moveTo>
                    <a:pt x="0" y="186149"/>
                  </a:moveTo>
                  <a:lnTo>
                    <a:pt x="245018" y="186149"/>
                  </a:lnTo>
                </a:path>
                <a:path w="245744" h="267970">
                  <a:moveTo>
                    <a:pt x="0" y="197783"/>
                  </a:moveTo>
                  <a:lnTo>
                    <a:pt x="245018" y="197783"/>
                  </a:lnTo>
                </a:path>
                <a:path w="245744" h="267970">
                  <a:moveTo>
                    <a:pt x="0" y="209417"/>
                  </a:moveTo>
                  <a:lnTo>
                    <a:pt x="245018" y="209417"/>
                  </a:lnTo>
                </a:path>
                <a:path w="245744" h="267970">
                  <a:moveTo>
                    <a:pt x="0" y="221052"/>
                  </a:moveTo>
                  <a:lnTo>
                    <a:pt x="245018" y="221052"/>
                  </a:lnTo>
                </a:path>
                <a:path w="245744" h="267970">
                  <a:moveTo>
                    <a:pt x="0" y="232686"/>
                  </a:moveTo>
                  <a:lnTo>
                    <a:pt x="245018" y="232686"/>
                  </a:lnTo>
                </a:path>
                <a:path w="245744" h="267970">
                  <a:moveTo>
                    <a:pt x="0" y="244320"/>
                  </a:moveTo>
                  <a:lnTo>
                    <a:pt x="245018" y="244320"/>
                  </a:lnTo>
                </a:path>
                <a:path w="245744" h="267970">
                  <a:moveTo>
                    <a:pt x="0" y="255954"/>
                  </a:moveTo>
                  <a:lnTo>
                    <a:pt x="245018" y="255954"/>
                  </a:lnTo>
                </a:path>
                <a:path w="245744" h="267970">
                  <a:moveTo>
                    <a:pt x="0" y="267589"/>
                  </a:moveTo>
                  <a:lnTo>
                    <a:pt x="245018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1" name="object 1761" descr=""/>
            <p:cNvSpPr/>
            <p:nvPr/>
          </p:nvSpPr>
          <p:spPr>
            <a:xfrm>
              <a:off x="18111838" y="8878146"/>
              <a:ext cx="245745" cy="285115"/>
            </a:xfrm>
            <a:custGeom>
              <a:avLst/>
              <a:gdLst/>
              <a:ahLst/>
              <a:cxnLst/>
              <a:rect l="l" t="t" r="r" b="b"/>
              <a:pathLst>
                <a:path w="245744" h="285115">
                  <a:moveTo>
                    <a:pt x="245018" y="285040"/>
                  </a:moveTo>
                  <a:lnTo>
                    <a:pt x="245251" y="0"/>
                  </a:lnTo>
                  <a:lnTo>
                    <a:pt x="0" y="0"/>
                  </a:lnTo>
                  <a:lnTo>
                    <a:pt x="0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2" name="object 1762" descr=""/>
            <p:cNvSpPr/>
            <p:nvPr/>
          </p:nvSpPr>
          <p:spPr>
            <a:xfrm>
              <a:off x="16366691" y="8877681"/>
              <a:ext cx="302895" cy="279400"/>
            </a:xfrm>
            <a:custGeom>
              <a:avLst/>
              <a:gdLst/>
              <a:ahLst/>
              <a:cxnLst/>
              <a:rect l="l" t="t" r="r" b="b"/>
              <a:pathLst>
                <a:path w="302894" h="279400">
                  <a:moveTo>
                    <a:pt x="0" y="0"/>
                  </a:moveTo>
                  <a:lnTo>
                    <a:pt x="252464" y="0"/>
                  </a:lnTo>
                </a:path>
                <a:path w="302894" h="279400">
                  <a:moveTo>
                    <a:pt x="0" y="11634"/>
                  </a:moveTo>
                  <a:lnTo>
                    <a:pt x="302492" y="11634"/>
                  </a:lnTo>
                </a:path>
                <a:path w="302894" h="279400">
                  <a:moveTo>
                    <a:pt x="0" y="23268"/>
                  </a:moveTo>
                  <a:lnTo>
                    <a:pt x="302492" y="23268"/>
                  </a:lnTo>
                </a:path>
                <a:path w="302894" h="279400">
                  <a:moveTo>
                    <a:pt x="0" y="34902"/>
                  </a:moveTo>
                  <a:lnTo>
                    <a:pt x="302492" y="34902"/>
                  </a:lnTo>
                </a:path>
                <a:path w="302894" h="279400">
                  <a:moveTo>
                    <a:pt x="0" y="46537"/>
                  </a:moveTo>
                  <a:lnTo>
                    <a:pt x="302492" y="46537"/>
                  </a:lnTo>
                </a:path>
                <a:path w="302894" h="279400">
                  <a:moveTo>
                    <a:pt x="0" y="58171"/>
                  </a:moveTo>
                  <a:lnTo>
                    <a:pt x="302492" y="58171"/>
                  </a:lnTo>
                </a:path>
                <a:path w="302894" h="279400">
                  <a:moveTo>
                    <a:pt x="0" y="69805"/>
                  </a:moveTo>
                  <a:lnTo>
                    <a:pt x="302492" y="69805"/>
                  </a:lnTo>
                </a:path>
                <a:path w="302894" h="279400">
                  <a:moveTo>
                    <a:pt x="0" y="81440"/>
                  </a:moveTo>
                  <a:lnTo>
                    <a:pt x="302492" y="81440"/>
                  </a:lnTo>
                </a:path>
                <a:path w="302894" h="279400">
                  <a:moveTo>
                    <a:pt x="0" y="93074"/>
                  </a:moveTo>
                  <a:lnTo>
                    <a:pt x="302492" y="93074"/>
                  </a:lnTo>
                </a:path>
                <a:path w="302894" h="279400">
                  <a:moveTo>
                    <a:pt x="0" y="104708"/>
                  </a:moveTo>
                  <a:lnTo>
                    <a:pt x="302492" y="104708"/>
                  </a:lnTo>
                </a:path>
                <a:path w="302894" h="279400">
                  <a:moveTo>
                    <a:pt x="0" y="116343"/>
                  </a:moveTo>
                  <a:lnTo>
                    <a:pt x="302492" y="116343"/>
                  </a:lnTo>
                </a:path>
                <a:path w="302894" h="279400">
                  <a:moveTo>
                    <a:pt x="0" y="127977"/>
                  </a:moveTo>
                  <a:lnTo>
                    <a:pt x="302492" y="127977"/>
                  </a:lnTo>
                </a:path>
                <a:path w="302894" h="279400">
                  <a:moveTo>
                    <a:pt x="0" y="139611"/>
                  </a:moveTo>
                  <a:lnTo>
                    <a:pt x="302492" y="139611"/>
                  </a:lnTo>
                </a:path>
                <a:path w="302894" h="279400">
                  <a:moveTo>
                    <a:pt x="0" y="151246"/>
                  </a:moveTo>
                  <a:lnTo>
                    <a:pt x="302492" y="151246"/>
                  </a:lnTo>
                </a:path>
                <a:path w="302894" h="279400">
                  <a:moveTo>
                    <a:pt x="0" y="162880"/>
                  </a:moveTo>
                  <a:lnTo>
                    <a:pt x="302492" y="162880"/>
                  </a:lnTo>
                </a:path>
                <a:path w="302894" h="279400">
                  <a:moveTo>
                    <a:pt x="0" y="174514"/>
                  </a:moveTo>
                  <a:lnTo>
                    <a:pt x="302492" y="174514"/>
                  </a:lnTo>
                </a:path>
                <a:path w="302894" h="279400">
                  <a:moveTo>
                    <a:pt x="0" y="186149"/>
                  </a:moveTo>
                  <a:lnTo>
                    <a:pt x="302492" y="186149"/>
                  </a:lnTo>
                </a:path>
                <a:path w="302894" h="279400">
                  <a:moveTo>
                    <a:pt x="0" y="197783"/>
                  </a:moveTo>
                  <a:lnTo>
                    <a:pt x="302492" y="197783"/>
                  </a:lnTo>
                </a:path>
                <a:path w="302894" h="279400">
                  <a:moveTo>
                    <a:pt x="0" y="209417"/>
                  </a:moveTo>
                  <a:lnTo>
                    <a:pt x="302492" y="209417"/>
                  </a:lnTo>
                </a:path>
                <a:path w="302894" h="279400">
                  <a:moveTo>
                    <a:pt x="0" y="221052"/>
                  </a:moveTo>
                  <a:lnTo>
                    <a:pt x="302492" y="221052"/>
                  </a:lnTo>
                </a:path>
                <a:path w="302894" h="279400">
                  <a:moveTo>
                    <a:pt x="0" y="232686"/>
                  </a:moveTo>
                  <a:lnTo>
                    <a:pt x="302492" y="232686"/>
                  </a:lnTo>
                </a:path>
                <a:path w="302894" h="279400">
                  <a:moveTo>
                    <a:pt x="0" y="244320"/>
                  </a:moveTo>
                  <a:lnTo>
                    <a:pt x="302492" y="244320"/>
                  </a:lnTo>
                </a:path>
                <a:path w="302894" h="279400">
                  <a:moveTo>
                    <a:pt x="0" y="255954"/>
                  </a:moveTo>
                  <a:lnTo>
                    <a:pt x="302492" y="255954"/>
                  </a:lnTo>
                </a:path>
                <a:path w="302894" h="279400">
                  <a:moveTo>
                    <a:pt x="0" y="267589"/>
                  </a:moveTo>
                  <a:lnTo>
                    <a:pt x="302492" y="267589"/>
                  </a:lnTo>
                </a:path>
                <a:path w="302894" h="279400">
                  <a:moveTo>
                    <a:pt x="0" y="279223"/>
                  </a:moveTo>
                  <a:lnTo>
                    <a:pt x="302492" y="279223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3" name="object 1763" descr=""/>
            <p:cNvSpPr/>
            <p:nvPr/>
          </p:nvSpPr>
          <p:spPr>
            <a:xfrm>
              <a:off x="16366691" y="8877448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4" h="285750">
                  <a:moveTo>
                    <a:pt x="302492" y="285273"/>
                  </a:moveTo>
                  <a:lnTo>
                    <a:pt x="302492" y="232"/>
                  </a:lnTo>
                  <a:lnTo>
                    <a:pt x="0" y="0"/>
                  </a:lnTo>
                  <a:lnTo>
                    <a:pt x="0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4" name="object 1764" descr=""/>
            <p:cNvSpPr/>
            <p:nvPr/>
          </p:nvSpPr>
          <p:spPr>
            <a:xfrm>
              <a:off x="16017661" y="8877681"/>
              <a:ext cx="302895" cy="279400"/>
            </a:xfrm>
            <a:custGeom>
              <a:avLst/>
              <a:gdLst/>
              <a:ahLst/>
              <a:cxnLst/>
              <a:rect l="l" t="t" r="r" b="b"/>
              <a:pathLst>
                <a:path w="302894" h="279400">
                  <a:moveTo>
                    <a:pt x="232" y="0"/>
                  </a:moveTo>
                  <a:lnTo>
                    <a:pt x="302492" y="0"/>
                  </a:lnTo>
                </a:path>
                <a:path w="302894" h="279400">
                  <a:moveTo>
                    <a:pt x="0" y="11634"/>
                  </a:moveTo>
                  <a:lnTo>
                    <a:pt x="302492" y="11634"/>
                  </a:lnTo>
                </a:path>
                <a:path w="302894" h="279400">
                  <a:moveTo>
                    <a:pt x="0" y="23268"/>
                  </a:moveTo>
                  <a:lnTo>
                    <a:pt x="302492" y="23268"/>
                  </a:lnTo>
                </a:path>
                <a:path w="302894" h="279400">
                  <a:moveTo>
                    <a:pt x="0" y="34902"/>
                  </a:moveTo>
                  <a:lnTo>
                    <a:pt x="302492" y="34902"/>
                  </a:lnTo>
                </a:path>
                <a:path w="302894" h="279400">
                  <a:moveTo>
                    <a:pt x="0" y="46537"/>
                  </a:moveTo>
                  <a:lnTo>
                    <a:pt x="302492" y="46537"/>
                  </a:lnTo>
                </a:path>
                <a:path w="302894" h="279400">
                  <a:moveTo>
                    <a:pt x="0" y="58171"/>
                  </a:moveTo>
                  <a:lnTo>
                    <a:pt x="302492" y="58171"/>
                  </a:lnTo>
                </a:path>
                <a:path w="302894" h="279400">
                  <a:moveTo>
                    <a:pt x="0" y="69805"/>
                  </a:moveTo>
                  <a:lnTo>
                    <a:pt x="302492" y="69805"/>
                  </a:lnTo>
                </a:path>
                <a:path w="302894" h="279400">
                  <a:moveTo>
                    <a:pt x="0" y="81440"/>
                  </a:moveTo>
                  <a:lnTo>
                    <a:pt x="302492" y="81440"/>
                  </a:lnTo>
                </a:path>
                <a:path w="302894" h="279400">
                  <a:moveTo>
                    <a:pt x="0" y="93074"/>
                  </a:moveTo>
                  <a:lnTo>
                    <a:pt x="302492" y="93074"/>
                  </a:lnTo>
                </a:path>
                <a:path w="302894" h="279400">
                  <a:moveTo>
                    <a:pt x="0" y="104708"/>
                  </a:moveTo>
                  <a:lnTo>
                    <a:pt x="302492" y="104708"/>
                  </a:lnTo>
                </a:path>
                <a:path w="302894" h="279400">
                  <a:moveTo>
                    <a:pt x="0" y="116343"/>
                  </a:moveTo>
                  <a:lnTo>
                    <a:pt x="302492" y="116343"/>
                  </a:lnTo>
                </a:path>
                <a:path w="302894" h="279400">
                  <a:moveTo>
                    <a:pt x="0" y="127977"/>
                  </a:moveTo>
                  <a:lnTo>
                    <a:pt x="302492" y="127977"/>
                  </a:lnTo>
                </a:path>
                <a:path w="302894" h="279400">
                  <a:moveTo>
                    <a:pt x="0" y="139611"/>
                  </a:moveTo>
                  <a:lnTo>
                    <a:pt x="302492" y="139611"/>
                  </a:lnTo>
                </a:path>
                <a:path w="302894" h="279400">
                  <a:moveTo>
                    <a:pt x="0" y="151246"/>
                  </a:moveTo>
                  <a:lnTo>
                    <a:pt x="302492" y="151246"/>
                  </a:lnTo>
                </a:path>
                <a:path w="302894" h="279400">
                  <a:moveTo>
                    <a:pt x="0" y="162880"/>
                  </a:moveTo>
                  <a:lnTo>
                    <a:pt x="302492" y="162880"/>
                  </a:lnTo>
                </a:path>
                <a:path w="302894" h="279400">
                  <a:moveTo>
                    <a:pt x="0" y="174514"/>
                  </a:moveTo>
                  <a:lnTo>
                    <a:pt x="302492" y="174514"/>
                  </a:lnTo>
                </a:path>
                <a:path w="302894" h="279400">
                  <a:moveTo>
                    <a:pt x="0" y="186149"/>
                  </a:moveTo>
                  <a:lnTo>
                    <a:pt x="302492" y="186149"/>
                  </a:lnTo>
                </a:path>
                <a:path w="302894" h="279400">
                  <a:moveTo>
                    <a:pt x="0" y="197783"/>
                  </a:moveTo>
                  <a:lnTo>
                    <a:pt x="302492" y="197783"/>
                  </a:lnTo>
                </a:path>
                <a:path w="302894" h="279400">
                  <a:moveTo>
                    <a:pt x="0" y="209417"/>
                  </a:moveTo>
                  <a:lnTo>
                    <a:pt x="302492" y="209417"/>
                  </a:lnTo>
                </a:path>
                <a:path w="302894" h="279400">
                  <a:moveTo>
                    <a:pt x="0" y="221052"/>
                  </a:moveTo>
                  <a:lnTo>
                    <a:pt x="302492" y="221052"/>
                  </a:lnTo>
                </a:path>
                <a:path w="302894" h="279400">
                  <a:moveTo>
                    <a:pt x="0" y="232686"/>
                  </a:moveTo>
                  <a:lnTo>
                    <a:pt x="302492" y="232686"/>
                  </a:lnTo>
                </a:path>
                <a:path w="302894" h="279400">
                  <a:moveTo>
                    <a:pt x="0" y="244320"/>
                  </a:moveTo>
                  <a:lnTo>
                    <a:pt x="302492" y="244320"/>
                  </a:lnTo>
                </a:path>
                <a:path w="302894" h="279400">
                  <a:moveTo>
                    <a:pt x="0" y="255954"/>
                  </a:moveTo>
                  <a:lnTo>
                    <a:pt x="302492" y="255954"/>
                  </a:lnTo>
                </a:path>
                <a:path w="302894" h="279400">
                  <a:moveTo>
                    <a:pt x="0" y="267589"/>
                  </a:moveTo>
                  <a:lnTo>
                    <a:pt x="302492" y="267589"/>
                  </a:lnTo>
                </a:path>
                <a:path w="302894" h="279400">
                  <a:moveTo>
                    <a:pt x="0" y="279223"/>
                  </a:moveTo>
                  <a:lnTo>
                    <a:pt x="302492" y="279223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5" name="object 1765" descr=""/>
            <p:cNvSpPr/>
            <p:nvPr/>
          </p:nvSpPr>
          <p:spPr>
            <a:xfrm>
              <a:off x="16017661" y="8877448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4" h="285115">
                  <a:moveTo>
                    <a:pt x="302492" y="285040"/>
                  </a:moveTo>
                  <a:lnTo>
                    <a:pt x="302492" y="0"/>
                  </a:lnTo>
                  <a:lnTo>
                    <a:pt x="232" y="0"/>
                  </a:lnTo>
                  <a:lnTo>
                    <a:pt x="0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66" name="object 176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217336" y="8401256"/>
              <a:ext cx="3746948" cy="763560"/>
            </a:xfrm>
            <a:prstGeom prst="rect">
              <a:avLst/>
            </a:prstGeom>
          </p:spPr>
        </p:pic>
      </p:grpSp>
      <p:sp>
        <p:nvSpPr>
          <p:cNvPr id="1767" name="object 1767" descr=""/>
          <p:cNvSpPr txBox="1"/>
          <p:nvPr/>
        </p:nvSpPr>
        <p:spPr>
          <a:xfrm>
            <a:off x="18574749" y="8711801"/>
            <a:ext cx="267335" cy="4165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6670" indent="1270">
              <a:lnSpc>
                <a:spcPct val="104700"/>
              </a:lnSpc>
              <a:spcBef>
                <a:spcPts val="95"/>
              </a:spcBef>
            </a:pPr>
            <a:r>
              <a:rPr dirty="0" sz="550">
                <a:latin typeface="Arial"/>
                <a:cs typeface="Arial"/>
              </a:rPr>
              <a:t>+10-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B.O.D.</a:t>
            </a:r>
            <a:endParaRPr sz="550">
              <a:latin typeface="Arial"/>
              <a:cs typeface="Arial"/>
            </a:endParaRPr>
          </a:p>
          <a:p>
            <a:pPr marL="123825" marR="5080" indent="-18415">
              <a:lnSpc>
                <a:spcPct val="104400"/>
              </a:lnSpc>
              <a:spcBef>
                <a:spcPts val="315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sp>
        <p:nvSpPr>
          <p:cNvPr id="1768" name="object 1768" descr=""/>
          <p:cNvSpPr txBox="1"/>
          <p:nvPr/>
        </p:nvSpPr>
        <p:spPr>
          <a:xfrm>
            <a:off x="16876371" y="8503314"/>
            <a:ext cx="401955" cy="2012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4604" marR="5080" indent="-2540">
              <a:lnSpc>
                <a:spcPct val="104900"/>
              </a:lnSpc>
              <a:spcBef>
                <a:spcPts val="90"/>
              </a:spcBef>
            </a:pPr>
            <a:r>
              <a:rPr dirty="0" sz="550">
                <a:latin typeface="Arial"/>
                <a:cs typeface="Arial"/>
              </a:rPr>
              <a:t>+12-</a:t>
            </a:r>
            <a:r>
              <a:rPr dirty="0" sz="550" spc="-25">
                <a:latin typeface="Arial"/>
                <a:cs typeface="Arial"/>
              </a:rPr>
              <a:t>1"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T.O.RIDGE</a:t>
            </a:r>
            <a:endParaRPr sz="550">
              <a:latin typeface="Arial"/>
              <a:cs typeface="Arial"/>
            </a:endParaRPr>
          </a:p>
        </p:txBody>
      </p:sp>
      <p:sp>
        <p:nvSpPr>
          <p:cNvPr id="1769" name="object 1769" descr=""/>
          <p:cNvSpPr txBox="1"/>
          <p:nvPr/>
        </p:nvSpPr>
        <p:spPr>
          <a:xfrm>
            <a:off x="17489034" y="8411636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sp>
        <p:nvSpPr>
          <p:cNvPr id="1770" name="object 1770" descr=""/>
          <p:cNvSpPr txBox="1"/>
          <p:nvPr/>
        </p:nvSpPr>
        <p:spPr>
          <a:xfrm>
            <a:off x="17857610" y="8410705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5</a:t>
            </a:r>
            <a:endParaRPr sz="550">
              <a:latin typeface="Arial"/>
              <a:cs typeface="Arial"/>
            </a:endParaRPr>
          </a:p>
        </p:txBody>
      </p:sp>
      <p:sp>
        <p:nvSpPr>
          <p:cNvPr id="1771" name="object 1771" descr=""/>
          <p:cNvSpPr txBox="1"/>
          <p:nvPr/>
        </p:nvSpPr>
        <p:spPr>
          <a:xfrm>
            <a:off x="15256874" y="8411636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772" name="object 1772" descr=""/>
          <p:cNvGrpSpPr/>
          <p:nvPr/>
        </p:nvGrpSpPr>
        <p:grpSpPr>
          <a:xfrm>
            <a:off x="10224468" y="8385200"/>
            <a:ext cx="4032250" cy="793115"/>
            <a:chOff x="10224468" y="8385200"/>
            <a:chExt cx="4032250" cy="793115"/>
          </a:xfrm>
        </p:grpSpPr>
        <p:sp>
          <p:nvSpPr>
            <p:cNvPr id="1773" name="object 1773" descr=""/>
            <p:cNvSpPr/>
            <p:nvPr/>
          </p:nvSpPr>
          <p:spPr>
            <a:xfrm>
              <a:off x="14181067" y="8970057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4" name="object 1774" descr=""/>
            <p:cNvSpPr/>
            <p:nvPr/>
          </p:nvSpPr>
          <p:spPr>
            <a:xfrm>
              <a:off x="14181067" y="8970057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5" name="object 1775" descr=""/>
            <p:cNvSpPr/>
            <p:nvPr/>
          </p:nvSpPr>
          <p:spPr>
            <a:xfrm>
              <a:off x="14181067" y="8970523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1163"/>
                  </a:moveTo>
                  <a:lnTo>
                    <a:pt x="10936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  <a:path w="11430" h="1270">
                  <a:moveTo>
                    <a:pt x="0" y="0"/>
                  </a:moveTo>
                  <a:lnTo>
                    <a:pt x="0" y="1163"/>
                  </a:lnTo>
                  <a:lnTo>
                    <a:pt x="5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6" name="object 1776" descr=""/>
            <p:cNvSpPr/>
            <p:nvPr/>
          </p:nvSpPr>
          <p:spPr>
            <a:xfrm>
              <a:off x="14181067" y="8970523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0"/>
                  </a:moveTo>
                  <a:lnTo>
                    <a:pt x="5584" y="0"/>
                  </a:lnTo>
                  <a:lnTo>
                    <a:pt x="0" y="1163"/>
                  </a:lnTo>
                  <a:lnTo>
                    <a:pt x="0" y="0"/>
                  </a:lnTo>
                  <a:close/>
                </a:path>
                <a:path w="11430" h="1270">
                  <a:moveTo>
                    <a:pt x="5584" y="0"/>
                  </a:moveTo>
                  <a:lnTo>
                    <a:pt x="0" y="1163"/>
                  </a:lnTo>
                  <a:lnTo>
                    <a:pt x="10936" y="1163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7" name="object 1777" descr=""/>
            <p:cNvSpPr/>
            <p:nvPr/>
          </p:nvSpPr>
          <p:spPr>
            <a:xfrm>
              <a:off x="14181067" y="8971686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40">
                  <a:moveTo>
                    <a:pt x="0" y="2094"/>
                  </a:moveTo>
                  <a:lnTo>
                    <a:pt x="16288" y="2094"/>
                  </a:lnTo>
                  <a:lnTo>
                    <a:pt x="10936" y="0"/>
                  </a:lnTo>
                  <a:lnTo>
                    <a:pt x="0" y="2094"/>
                  </a:lnTo>
                  <a:close/>
                </a:path>
                <a:path w="16509" h="2540">
                  <a:moveTo>
                    <a:pt x="0" y="0"/>
                  </a:moveTo>
                  <a:lnTo>
                    <a:pt x="0" y="2094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8" name="object 1778" descr=""/>
            <p:cNvSpPr/>
            <p:nvPr/>
          </p:nvSpPr>
          <p:spPr>
            <a:xfrm>
              <a:off x="14181067" y="8971686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40">
                  <a:moveTo>
                    <a:pt x="0" y="0"/>
                  </a:moveTo>
                  <a:lnTo>
                    <a:pt x="10936" y="0"/>
                  </a:lnTo>
                  <a:lnTo>
                    <a:pt x="0" y="2094"/>
                  </a:lnTo>
                  <a:lnTo>
                    <a:pt x="0" y="0"/>
                  </a:lnTo>
                  <a:close/>
                </a:path>
                <a:path w="16509" h="2540">
                  <a:moveTo>
                    <a:pt x="10936" y="0"/>
                  </a:moveTo>
                  <a:lnTo>
                    <a:pt x="0" y="2094"/>
                  </a:lnTo>
                  <a:lnTo>
                    <a:pt x="16288" y="2094"/>
                  </a:lnTo>
                  <a:lnTo>
                    <a:pt x="1093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9" name="object 1779" descr=""/>
            <p:cNvSpPr/>
            <p:nvPr/>
          </p:nvSpPr>
          <p:spPr>
            <a:xfrm>
              <a:off x="14181067" y="8973780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559"/>
                  </a:moveTo>
                  <a:lnTo>
                    <a:pt x="21174" y="2559"/>
                  </a:lnTo>
                  <a:lnTo>
                    <a:pt x="16288" y="0"/>
                  </a:lnTo>
                  <a:lnTo>
                    <a:pt x="0" y="2559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559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0" name="object 1780" descr=""/>
            <p:cNvSpPr/>
            <p:nvPr/>
          </p:nvSpPr>
          <p:spPr>
            <a:xfrm>
              <a:off x="14181067" y="8973780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0"/>
                  </a:lnTo>
                  <a:lnTo>
                    <a:pt x="0" y="2559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16288" y="0"/>
                  </a:moveTo>
                  <a:lnTo>
                    <a:pt x="0" y="2559"/>
                  </a:lnTo>
                  <a:lnTo>
                    <a:pt x="21174" y="2559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1" name="object 1781" descr=""/>
            <p:cNvSpPr/>
            <p:nvPr/>
          </p:nvSpPr>
          <p:spPr>
            <a:xfrm>
              <a:off x="14181067" y="8976340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3490"/>
                  </a:moveTo>
                  <a:lnTo>
                    <a:pt x="25595" y="3490"/>
                  </a:lnTo>
                  <a:lnTo>
                    <a:pt x="21174" y="0"/>
                  </a:lnTo>
                  <a:lnTo>
                    <a:pt x="0" y="3490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0" y="3490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2" name="object 1782" descr=""/>
            <p:cNvSpPr/>
            <p:nvPr/>
          </p:nvSpPr>
          <p:spPr>
            <a:xfrm>
              <a:off x="14181067" y="8976340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0"/>
                  </a:moveTo>
                  <a:lnTo>
                    <a:pt x="21174" y="0"/>
                  </a:lnTo>
                  <a:lnTo>
                    <a:pt x="0" y="3490"/>
                  </a:lnTo>
                  <a:lnTo>
                    <a:pt x="0" y="0"/>
                  </a:lnTo>
                  <a:close/>
                </a:path>
                <a:path w="26034" h="3809">
                  <a:moveTo>
                    <a:pt x="21174" y="0"/>
                  </a:moveTo>
                  <a:lnTo>
                    <a:pt x="0" y="3490"/>
                  </a:lnTo>
                  <a:lnTo>
                    <a:pt x="25595" y="3490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3" name="object 1783" descr=""/>
            <p:cNvSpPr/>
            <p:nvPr/>
          </p:nvSpPr>
          <p:spPr>
            <a:xfrm>
              <a:off x="14181067" y="8979830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3955"/>
                  </a:moveTo>
                  <a:lnTo>
                    <a:pt x="29551" y="3955"/>
                  </a:lnTo>
                  <a:lnTo>
                    <a:pt x="25595" y="0"/>
                  </a:lnTo>
                  <a:lnTo>
                    <a:pt x="0" y="3955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0" y="3955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4" name="object 1784" descr=""/>
            <p:cNvSpPr/>
            <p:nvPr/>
          </p:nvSpPr>
          <p:spPr>
            <a:xfrm>
              <a:off x="14181067" y="8979830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0"/>
                  </a:moveTo>
                  <a:lnTo>
                    <a:pt x="25595" y="0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  <a:path w="29844" h="4445">
                  <a:moveTo>
                    <a:pt x="25595" y="0"/>
                  </a:moveTo>
                  <a:lnTo>
                    <a:pt x="0" y="3955"/>
                  </a:lnTo>
                  <a:lnTo>
                    <a:pt x="29551" y="3955"/>
                  </a:lnTo>
                  <a:lnTo>
                    <a:pt x="255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5" name="object 1785" descr=""/>
            <p:cNvSpPr/>
            <p:nvPr/>
          </p:nvSpPr>
          <p:spPr>
            <a:xfrm>
              <a:off x="14181067" y="8983786"/>
              <a:ext cx="33020" cy="4445"/>
            </a:xfrm>
            <a:custGeom>
              <a:avLst/>
              <a:gdLst/>
              <a:ahLst/>
              <a:cxnLst/>
              <a:rect l="l" t="t" r="r" b="b"/>
              <a:pathLst>
                <a:path w="33019" h="4445">
                  <a:moveTo>
                    <a:pt x="0" y="4421"/>
                  </a:moveTo>
                  <a:lnTo>
                    <a:pt x="32808" y="4421"/>
                  </a:lnTo>
                  <a:lnTo>
                    <a:pt x="29551" y="0"/>
                  </a:lnTo>
                  <a:lnTo>
                    <a:pt x="0" y="4421"/>
                  </a:lnTo>
                  <a:close/>
                </a:path>
                <a:path w="33019" h="4445">
                  <a:moveTo>
                    <a:pt x="0" y="0"/>
                  </a:moveTo>
                  <a:lnTo>
                    <a:pt x="0" y="4421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6" name="object 1786" descr=""/>
            <p:cNvSpPr/>
            <p:nvPr/>
          </p:nvSpPr>
          <p:spPr>
            <a:xfrm>
              <a:off x="14181067" y="8983786"/>
              <a:ext cx="33020" cy="4445"/>
            </a:xfrm>
            <a:custGeom>
              <a:avLst/>
              <a:gdLst/>
              <a:ahLst/>
              <a:cxnLst/>
              <a:rect l="l" t="t" r="r" b="b"/>
              <a:pathLst>
                <a:path w="33019" h="4445">
                  <a:moveTo>
                    <a:pt x="0" y="0"/>
                  </a:moveTo>
                  <a:lnTo>
                    <a:pt x="29551" y="0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  <a:path w="33019" h="4445">
                  <a:moveTo>
                    <a:pt x="29551" y="0"/>
                  </a:moveTo>
                  <a:lnTo>
                    <a:pt x="0" y="4421"/>
                  </a:lnTo>
                  <a:lnTo>
                    <a:pt x="32808" y="4421"/>
                  </a:lnTo>
                  <a:lnTo>
                    <a:pt x="295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7" name="object 1787" descr=""/>
            <p:cNvSpPr/>
            <p:nvPr/>
          </p:nvSpPr>
          <p:spPr>
            <a:xfrm>
              <a:off x="14181067" y="8988207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4886"/>
                  </a:moveTo>
                  <a:lnTo>
                    <a:pt x="35601" y="4886"/>
                  </a:lnTo>
                  <a:lnTo>
                    <a:pt x="32808" y="0"/>
                  </a:lnTo>
                  <a:lnTo>
                    <a:pt x="0" y="4886"/>
                  </a:lnTo>
                  <a:close/>
                </a:path>
                <a:path w="36194" h="5079">
                  <a:moveTo>
                    <a:pt x="0" y="0"/>
                  </a:moveTo>
                  <a:lnTo>
                    <a:pt x="0" y="4886"/>
                  </a:lnTo>
                  <a:lnTo>
                    <a:pt x="328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8" name="object 1788" descr=""/>
            <p:cNvSpPr/>
            <p:nvPr/>
          </p:nvSpPr>
          <p:spPr>
            <a:xfrm>
              <a:off x="14181067" y="8988207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0"/>
                  </a:moveTo>
                  <a:lnTo>
                    <a:pt x="32808" y="0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  <a:path w="36194" h="5079">
                  <a:moveTo>
                    <a:pt x="32808" y="0"/>
                  </a:moveTo>
                  <a:lnTo>
                    <a:pt x="0" y="4886"/>
                  </a:lnTo>
                  <a:lnTo>
                    <a:pt x="35601" y="4886"/>
                  </a:lnTo>
                  <a:lnTo>
                    <a:pt x="3280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9" name="object 1789" descr=""/>
            <p:cNvSpPr/>
            <p:nvPr/>
          </p:nvSpPr>
          <p:spPr>
            <a:xfrm>
              <a:off x="14181067" y="8993093"/>
              <a:ext cx="37465" cy="5715"/>
            </a:xfrm>
            <a:custGeom>
              <a:avLst/>
              <a:gdLst/>
              <a:ahLst/>
              <a:cxnLst/>
              <a:rect l="l" t="t" r="r" b="b"/>
              <a:pathLst>
                <a:path w="37465" h="5715">
                  <a:moveTo>
                    <a:pt x="0" y="5351"/>
                  </a:moveTo>
                  <a:lnTo>
                    <a:pt x="37462" y="5351"/>
                  </a:lnTo>
                  <a:lnTo>
                    <a:pt x="35601" y="0"/>
                  </a:lnTo>
                  <a:lnTo>
                    <a:pt x="0" y="5351"/>
                  </a:lnTo>
                  <a:close/>
                </a:path>
                <a:path w="37465" h="5715">
                  <a:moveTo>
                    <a:pt x="0" y="0"/>
                  </a:moveTo>
                  <a:lnTo>
                    <a:pt x="0" y="5351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0" name="object 1790" descr=""/>
            <p:cNvSpPr/>
            <p:nvPr/>
          </p:nvSpPr>
          <p:spPr>
            <a:xfrm>
              <a:off x="14181067" y="8993093"/>
              <a:ext cx="37465" cy="5715"/>
            </a:xfrm>
            <a:custGeom>
              <a:avLst/>
              <a:gdLst/>
              <a:ahLst/>
              <a:cxnLst/>
              <a:rect l="l" t="t" r="r" b="b"/>
              <a:pathLst>
                <a:path w="37465" h="5715">
                  <a:moveTo>
                    <a:pt x="0" y="0"/>
                  </a:moveTo>
                  <a:lnTo>
                    <a:pt x="35601" y="0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  <a:path w="37465" h="5715">
                  <a:moveTo>
                    <a:pt x="35601" y="0"/>
                  </a:moveTo>
                  <a:lnTo>
                    <a:pt x="0" y="5351"/>
                  </a:lnTo>
                  <a:lnTo>
                    <a:pt x="37462" y="5351"/>
                  </a:lnTo>
                  <a:lnTo>
                    <a:pt x="3560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1" name="object 1791" descr=""/>
            <p:cNvSpPr/>
            <p:nvPr/>
          </p:nvSpPr>
          <p:spPr>
            <a:xfrm>
              <a:off x="14181067" y="899844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5351"/>
                  </a:moveTo>
                  <a:lnTo>
                    <a:pt x="38858" y="5351"/>
                  </a:lnTo>
                  <a:lnTo>
                    <a:pt x="37462" y="0"/>
                  </a:lnTo>
                  <a:lnTo>
                    <a:pt x="0" y="5351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0" y="5351"/>
                  </a:lnTo>
                  <a:lnTo>
                    <a:pt x="374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2" name="object 1792" descr=""/>
            <p:cNvSpPr/>
            <p:nvPr/>
          </p:nvSpPr>
          <p:spPr>
            <a:xfrm>
              <a:off x="14181067" y="899844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37462" y="0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37462" y="0"/>
                  </a:moveTo>
                  <a:lnTo>
                    <a:pt x="0" y="5351"/>
                  </a:lnTo>
                  <a:lnTo>
                    <a:pt x="38858" y="5351"/>
                  </a:lnTo>
                  <a:lnTo>
                    <a:pt x="37462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3" name="object 1793" descr=""/>
            <p:cNvSpPr/>
            <p:nvPr/>
          </p:nvSpPr>
          <p:spPr>
            <a:xfrm>
              <a:off x="14181067" y="900379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5584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4" name="object 1794" descr=""/>
            <p:cNvSpPr/>
            <p:nvPr/>
          </p:nvSpPr>
          <p:spPr>
            <a:xfrm>
              <a:off x="14181067" y="900379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38858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38858" y="0"/>
                  </a:moveTo>
                  <a:lnTo>
                    <a:pt x="0" y="5584"/>
                  </a:lnTo>
                  <a:lnTo>
                    <a:pt x="39091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5" name="object 1795" descr=""/>
            <p:cNvSpPr/>
            <p:nvPr/>
          </p:nvSpPr>
          <p:spPr>
            <a:xfrm>
              <a:off x="14141743" y="900938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465" y="5584"/>
                  </a:moveTo>
                  <a:lnTo>
                    <a:pt x="39323" y="5584"/>
                  </a:lnTo>
                  <a:lnTo>
                    <a:pt x="39323" y="0"/>
                  </a:lnTo>
                  <a:lnTo>
                    <a:pt x="465" y="5584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465" y="5584"/>
                  </a:lnTo>
                  <a:lnTo>
                    <a:pt x="393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6" name="object 1796" descr=""/>
            <p:cNvSpPr/>
            <p:nvPr/>
          </p:nvSpPr>
          <p:spPr>
            <a:xfrm>
              <a:off x="14141743" y="900938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39323" y="0"/>
                  </a:lnTo>
                  <a:lnTo>
                    <a:pt x="465" y="5584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39323" y="0"/>
                  </a:moveTo>
                  <a:lnTo>
                    <a:pt x="465" y="5584"/>
                  </a:lnTo>
                  <a:lnTo>
                    <a:pt x="39323" y="5584"/>
                  </a:lnTo>
                  <a:lnTo>
                    <a:pt x="3932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7" name="object 1797" descr=""/>
            <p:cNvSpPr/>
            <p:nvPr/>
          </p:nvSpPr>
          <p:spPr>
            <a:xfrm>
              <a:off x="14142209" y="901496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1163" y="5584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1163" y="5584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1163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8" name="object 1798" descr=""/>
            <p:cNvSpPr/>
            <p:nvPr/>
          </p:nvSpPr>
          <p:spPr>
            <a:xfrm>
              <a:off x="14142209" y="901496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38858" y="0"/>
                  </a:lnTo>
                  <a:lnTo>
                    <a:pt x="1163" y="5584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38858" y="0"/>
                  </a:moveTo>
                  <a:lnTo>
                    <a:pt x="1163" y="5584"/>
                  </a:lnTo>
                  <a:lnTo>
                    <a:pt x="38858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9" name="object 1799" descr=""/>
            <p:cNvSpPr/>
            <p:nvPr/>
          </p:nvSpPr>
          <p:spPr>
            <a:xfrm>
              <a:off x="14143372" y="9020550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1861" y="5119"/>
                  </a:moveTo>
                  <a:lnTo>
                    <a:pt x="37695" y="5119"/>
                  </a:lnTo>
                  <a:lnTo>
                    <a:pt x="37695" y="0"/>
                  </a:lnTo>
                  <a:lnTo>
                    <a:pt x="1861" y="5119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1861" y="5119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0" name="object 1800" descr=""/>
            <p:cNvSpPr/>
            <p:nvPr/>
          </p:nvSpPr>
          <p:spPr>
            <a:xfrm>
              <a:off x="14143372" y="9020550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7695" y="0"/>
                  </a:lnTo>
                  <a:lnTo>
                    <a:pt x="1861" y="5119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37695" y="0"/>
                  </a:moveTo>
                  <a:lnTo>
                    <a:pt x="1861" y="5119"/>
                  </a:lnTo>
                  <a:lnTo>
                    <a:pt x="37695" y="5119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1" name="object 1801" descr=""/>
            <p:cNvSpPr/>
            <p:nvPr/>
          </p:nvSpPr>
          <p:spPr>
            <a:xfrm>
              <a:off x="14145233" y="9025669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2792" y="4886"/>
                  </a:moveTo>
                  <a:lnTo>
                    <a:pt x="35833" y="4886"/>
                  </a:lnTo>
                  <a:lnTo>
                    <a:pt x="35833" y="0"/>
                  </a:lnTo>
                  <a:lnTo>
                    <a:pt x="2792" y="4886"/>
                  </a:lnTo>
                  <a:close/>
                </a:path>
                <a:path w="36194" h="5079">
                  <a:moveTo>
                    <a:pt x="0" y="0"/>
                  </a:moveTo>
                  <a:lnTo>
                    <a:pt x="2792" y="4886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2" name="object 1802" descr=""/>
            <p:cNvSpPr/>
            <p:nvPr/>
          </p:nvSpPr>
          <p:spPr>
            <a:xfrm>
              <a:off x="14145234" y="9025669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0"/>
                  </a:moveTo>
                  <a:lnTo>
                    <a:pt x="35833" y="0"/>
                  </a:lnTo>
                  <a:lnTo>
                    <a:pt x="2792" y="4886"/>
                  </a:lnTo>
                  <a:lnTo>
                    <a:pt x="0" y="0"/>
                  </a:lnTo>
                  <a:close/>
                </a:path>
                <a:path w="36194" h="5079">
                  <a:moveTo>
                    <a:pt x="35833" y="0"/>
                  </a:moveTo>
                  <a:lnTo>
                    <a:pt x="2792" y="4886"/>
                  </a:lnTo>
                  <a:lnTo>
                    <a:pt x="35833" y="4886"/>
                  </a:lnTo>
                  <a:lnTo>
                    <a:pt x="3583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3" name="object 1803" descr=""/>
            <p:cNvSpPr/>
            <p:nvPr/>
          </p:nvSpPr>
          <p:spPr>
            <a:xfrm>
              <a:off x="14148026" y="9030556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5" h="5079">
                  <a:moveTo>
                    <a:pt x="3257" y="4653"/>
                  </a:moveTo>
                  <a:lnTo>
                    <a:pt x="33041" y="4653"/>
                  </a:lnTo>
                  <a:lnTo>
                    <a:pt x="33041" y="0"/>
                  </a:lnTo>
                  <a:lnTo>
                    <a:pt x="3257" y="4653"/>
                  </a:lnTo>
                  <a:close/>
                </a:path>
                <a:path w="33655" h="5079">
                  <a:moveTo>
                    <a:pt x="0" y="0"/>
                  </a:moveTo>
                  <a:lnTo>
                    <a:pt x="3257" y="4653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4" name="object 1804" descr=""/>
            <p:cNvSpPr/>
            <p:nvPr/>
          </p:nvSpPr>
          <p:spPr>
            <a:xfrm>
              <a:off x="14148026" y="9030556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5" h="5079">
                  <a:moveTo>
                    <a:pt x="0" y="0"/>
                  </a:moveTo>
                  <a:lnTo>
                    <a:pt x="33041" y="0"/>
                  </a:lnTo>
                  <a:lnTo>
                    <a:pt x="3257" y="4653"/>
                  </a:lnTo>
                  <a:lnTo>
                    <a:pt x="0" y="0"/>
                  </a:lnTo>
                  <a:close/>
                </a:path>
                <a:path w="33655" h="5079">
                  <a:moveTo>
                    <a:pt x="33041" y="0"/>
                  </a:moveTo>
                  <a:lnTo>
                    <a:pt x="3257" y="4653"/>
                  </a:lnTo>
                  <a:lnTo>
                    <a:pt x="33041" y="4653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5" name="object 1805" descr=""/>
            <p:cNvSpPr/>
            <p:nvPr/>
          </p:nvSpPr>
          <p:spPr>
            <a:xfrm>
              <a:off x="14151283" y="9035209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3955" y="3955"/>
                  </a:moveTo>
                  <a:lnTo>
                    <a:pt x="29783" y="3955"/>
                  </a:lnTo>
                  <a:lnTo>
                    <a:pt x="29783" y="0"/>
                  </a:lnTo>
                  <a:lnTo>
                    <a:pt x="3955" y="3955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3955" y="3955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6" name="object 1806" descr=""/>
            <p:cNvSpPr/>
            <p:nvPr/>
          </p:nvSpPr>
          <p:spPr>
            <a:xfrm>
              <a:off x="14151283" y="9035209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0"/>
                  </a:moveTo>
                  <a:lnTo>
                    <a:pt x="29783" y="0"/>
                  </a:lnTo>
                  <a:lnTo>
                    <a:pt x="3955" y="3955"/>
                  </a:lnTo>
                  <a:lnTo>
                    <a:pt x="0" y="0"/>
                  </a:lnTo>
                  <a:close/>
                </a:path>
                <a:path w="29844" h="4445">
                  <a:moveTo>
                    <a:pt x="29783" y="0"/>
                  </a:moveTo>
                  <a:lnTo>
                    <a:pt x="3955" y="3955"/>
                  </a:lnTo>
                  <a:lnTo>
                    <a:pt x="29783" y="3955"/>
                  </a:lnTo>
                  <a:lnTo>
                    <a:pt x="2978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7" name="object 1807" descr=""/>
            <p:cNvSpPr/>
            <p:nvPr/>
          </p:nvSpPr>
          <p:spPr>
            <a:xfrm>
              <a:off x="14155239" y="9039165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4421" y="3257"/>
                  </a:moveTo>
                  <a:lnTo>
                    <a:pt x="25828" y="3257"/>
                  </a:lnTo>
                  <a:lnTo>
                    <a:pt x="25828" y="0"/>
                  </a:lnTo>
                  <a:lnTo>
                    <a:pt x="4421" y="3257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4421" y="3257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8" name="object 1808" descr=""/>
            <p:cNvSpPr/>
            <p:nvPr/>
          </p:nvSpPr>
          <p:spPr>
            <a:xfrm>
              <a:off x="14155239" y="9039165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0"/>
                  </a:moveTo>
                  <a:lnTo>
                    <a:pt x="25828" y="0"/>
                  </a:lnTo>
                  <a:lnTo>
                    <a:pt x="4421" y="3257"/>
                  </a:lnTo>
                  <a:lnTo>
                    <a:pt x="0" y="0"/>
                  </a:lnTo>
                  <a:close/>
                </a:path>
                <a:path w="26034" h="3809">
                  <a:moveTo>
                    <a:pt x="25828" y="0"/>
                  </a:moveTo>
                  <a:lnTo>
                    <a:pt x="4421" y="3257"/>
                  </a:lnTo>
                  <a:lnTo>
                    <a:pt x="25828" y="3257"/>
                  </a:lnTo>
                  <a:lnTo>
                    <a:pt x="2582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9" name="object 1809" descr=""/>
            <p:cNvSpPr/>
            <p:nvPr/>
          </p:nvSpPr>
          <p:spPr>
            <a:xfrm>
              <a:off x="14159660" y="9042423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4886" y="2792"/>
                  </a:moveTo>
                  <a:lnTo>
                    <a:pt x="21407" y="2792"/>
                  </a:lnTo>
                  <a:lnTo>
                    <a:pt x="21407" y="0"/>
                  </a:lnTo>
                  <a:lnTo>
                    <a:pt x="4886" y="2792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4886" y="2792"/>
                  </a:lnTo>
                  <a:lnTo>
                    <a:pt x="214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0" name="object 1810" descr=""/>
            <p:cNvSpPr/>
            <p:nvPr/>
          </p:nvSpPr>
          <p:spPr>
            <a:xfrm>
              <a:off x="14159660" y="9042423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21407" y="0"/>
                  </a:lnTo>
                  <a:lnTo>
                    <a:pt x="4886" y="2792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21407" y="0"/>
                  </a:moveTo>
                  <a:lnTo>
                    <a:pt x="4886" y="2792"/>
                  </a:lnTo>
                  <a:lnTo>
                    <a:pt x="21407" y="2792"/>
                  </a:lnTo>
                  <a:lnTo>
                    <a:pt x="21407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1" name="object 1811" descr=""/>
            <p:cNvSpPr/>
            <p:nvPr/>
          </p:nvSpPr>
          <p:spPr>
            <a:xfrm>
              <a:off x="14164547" y="9045215"/>
              <a:ext cx="17145" cy="1905"/>
            </a:xfrm>
            <a:custGeom>
              <a:avLst/>
              <a:gdLst/>
              <a:ahLst/>
              <a:cxnLst/>
              <a:rect l="l" t="t" r="r" b="b"/>
              <a:pathLst>
                <a:path w="17144" h="1904">
                  <a:moveTo>
                    <a:pt x="5351" y="1861"/>
                  </a:moveTo>
                  <a:lnTo>
                    <a:pt x="16520" y="1861"/>
                  </a:lnTo>
                  <a:lnTo>
                    <a:pt x="16520" y="0"/>
                  </a:lnTo>
                  <a:lnTo>
                    <a:pt x="5351" y="1861"/>
                  </a:lnTo>
                  <a:close/>
                </a:path>
                <a:path w="17144" h="1904">
                  <a:moveTo>
                    <a:pt x="0" y="0"/>
                  </a:moveTo>
                  <a:lnTo>
                    <a:pt x="5351" y="1861"/>
                  </a:lnTo>
                  <a:lnTo>
                    <a:pt x="165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2" name="object 1812" descr=""/>
            <p:cNvSpPr/>
            <p:nvPr/>
          </p:nvSpPr>
          <p:spPr>
            <a:xfrm>
              <a:off x="14164547" y="9045215"/>
              <a:ext cx="17145" cy="1905"/>
            </a:xfrm>
            <a:custGeom>
              <a:avLst/>
              <a:gdLst/>
              <a:ahLst/>
              <a:cxnLst/>
              <a:rect l="l" t="t" r="r" b="b"/>
              <a:pathLst>
                <a:path w="17144" h="1904">
                  <a:moveTo>
                    <a:pt x="0" y="0"/>
                  </a:moveTo>
                  <a:lnTo>
                    <a:pt x="16520" y="0"/>
                  </a:lnTo>
                  <a:lnTo>
                    <a:pt x="5351" y="1861"/>
                  </a:lnTo>
                  <a:lnTo>
                    <a:pt x="0" y="0"/>
                  </a:lnTo>
                  <a:close/>
                </a:path>
                <a:path w="17144" h="1904">
                  <a:moveTo>
                    <a:pt x="16520" y="0"/>
                  </a:moveTo>
                  <a:lnTo>
                    <a:pt x="5351" y="1861"/>
                  </a:lnTo>
                  <a:lnTo>
                    <a:pt x="16520" y="1861"/>
                  </a:lnTo>
                  <a:lnTo>
                    <a:pt x="1652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3" name="object 1813" descr=""/>
            <p:cNvSpPr/>
            <p:nvPr/>
          </p:nvSpPr>
          <p:spPr>
            <a:xfrm>
              <a:off x="14175483" y="9047076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1163"/>
                  </a:moveTo>
                  <a:lnTo>
                    <a:pt x="5584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4">
                  <a:moveTo>
                    <a:pt x="0" y="1163"/>
                  </a:moveTo>
                  <a:lnTo>
                    <a:pt x="5584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4" name="object 1814" descr=""/>
            <p:cNvSpPr/>
            <p:nvPr/>
          </p:nvSpPr>
          <p:spPr>
            <a:xfrm>
              <a:off x="14175483" y="9047076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5584" y="0"/>
                  </a:moveTo>
                  <a:lnTo>
                    <a:pt x="5584" y="1163"/>
                  </a:lnTo>
                  <a:lnTo>
                    <a:pt x="0" y="1163"/>
                  </a:lnTo>
                  <a:lnTo>
                    <a:pt x="5584" y="0"/>
                  </a:lnTo>
                  <a:close/>
                </a:path>
                <a:path w="5715" h="1904">
                  <a:moveTo>
                    <a:pt x="5584" y="1163"/>
                  </a:moveTo>
                  <a:lnTo>
                    <a:pt x="0" y="1163"/>
                  </a:lnTo>
                  <a:lnTo>
                    <a:pt x="5584" y="1628"/>
                  </a:lnTo>
                  <a:lnTo>
                    <a:pt x="5584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5" name="object 1815" descr=""/>
            <p:cNvSpPr/>
            <p:nvPr/>
          </p:nvSpPr>
          <p:spPr>
            <a:xfrm>
              <a:off x="14169899" y="9047076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0"/>
                  </a:moveTo>
                  <a:lnTo>
                    <a:pt x="5584" y="1163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6" name="object 1816" descr=""/>
            <p:cNvSpPr/>
            <p:nvPr/>
          </p:nvSpPr>
          <p:spPr>
            <a:xfrm>
              <a:off x="14169899" y="9047076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11168" y="0"/>
                  </a:moveTo>
                  <a:lnTo>
                    <a:pt x="0" y="0"/>
                  </a:lnTo>
                  <a:lnTo>
                    <a:pt x="5584" y="1163"/>
                  </a:lnTo>
                  <a:lnTo>
                    <a:pt x="1116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7" name="object 1817" descr=""/>
            <p:cNvSpPr/>
            <p:nvPr/>
          </p:nvSpPr>
          <p:spPr>
            <a:xfrm>
              <a:off x="14141744" y="8970057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0" y="39207"/>
                  </a:moveTo>
                  <a:lnTo>
                    <a:pt x="3081" y="54469"/>
                  </a:lnTo>
                  <a:lnTo>
                    <a:pt x="11483" y="66931"/>
                  </a:lnTo>
                  <a:lnTo>
                    <a:pt x="23946" y="75334"/>
                  </a:lnTo>
                  <a:lnTo>
                    <a:pt x="39207" y="78415"/>
                  </a:lnTo>
                  <a:lnTo>
                    <a:pt x="54469" y="75334"/>
                  </a:lnTo>
                  <a:lnTo>
                    <a:pt x="66931" y="66931"/>
                  </a:lnTo>
                  <a:lnTo>
                    <a:pt x="75334" y="54469"/>
                  </a:lnTo>
                  <a:lnTo>
                    <a:pt x="78415" y="39207"/>
                  </a:lnTo>
                  <a:lnTo>
                    <a:pt x="75334" y="23946"/>
                  </a:lnTo>
                  <a:lnTo>
                    <a:pt x="66931" y="11483"/>
                  </a:lnTo>
                  <a:lnTo>
                    <a:pt x="54469" y="3081"/>
                  </a:lnTo>
                  <a:lnTo>
                    <a:pt x="39207" y="0"/>
                  </a:lnTo>
                  <a:lnTo>
                    <a:pt x="23946" y="3081"/>
                  </a:lnTo>
                  <a:lnTo>
                    <a:pt x="11483" y="11483"/>
                  </a:lnTo>
                  <a:lnTo>
                    <a:pt x="3081" y="23946"/>
                  </a:lnTo>
                  <a:lnTo>
                    <a:pt x="0" y="39207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8" name="object 1818" descr=""/>
            <p:cNvSpPr/>
            <p:nvPr/>
          </p:nvSpPr>
          <p:spPr>
            <a:xfrm>
              <a:off x="13859030" y="8939575"/>
              <a:ext cx="361315" cy="196215"/>
            </a:xfrm>
            <a:custGeom>
              <a:avLst/>
              <a:gdLst/>
              <a:ahLst/>
              <a:cxnLst/>
              <a:rect l="l" t="t" r="r" b="b"/>
              <a:pathLst>
                <a:path w="361315" h="196215">
                  <a:moveTo>
                    <a:pt x="322037" y="109129"/>
                  </a:moveTo>
                  <a:lnTo>
                    <a:pt x="322037" y="30481"/>
                  </a:lnTo>
                </a:path>
                <a:path w="361315" h="196215">
                  <a:moveTo>
                    <a:pt x="282713" y="69805"/>
                  </a:moveTo>
                  <a:lnTo>
                    <a:pt x="361129" y="69805"/>
                  </a:lnTo>
                </a:path>
                <a:path w="361315" h="196215">
                  <a:moveTo>
                    <a:pt x="322037" y="139611"/>
                  </a:moveTo>
                  <a:lnTo>
                    <a:pt x="322037" y="0"/>
                  </a:lnTo>
                </a:path>
                <a:path w="361315" h="196215">
                  <a:moveTo>
                    <a:pt x="0" y="143334"/>
                  </a:moveTo>
                  <a:lnTo>
                    <a:pt x="0" y="1956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9" name="object 1819" descr=""/>
            <p:cNvSpPr/>
            <p:nvPr/>
          </p:nvSpPr>
          <p:spPr>
            <a:xfrm>
              <a:off x="13821800" y="9107342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37229" y="33972"/>
                  </a:moveTo>
                  <a:lnTo>
                    <a:pt x="74692" y="7911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30" h="34290">
                  <a:moveTo>
                    <a:pt x="0" y="7911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1872"/>
                  </a:lnTo>
                  <a:lnTo>
                    <a:pt x="0" y="7911"/>
                  </a:lnTo>
                  <a:close/>
                </a:path>
                <a:path w="74930" h="34290">
                  <a:moveTo>
                    <a:pt x="0" y="7911"/>
                  </a:moveTo>
                  <a:lnTo>
                    <a:pt x="37229" y="21872"/>
                  </a:lnTo>
                  <a:lnTo>
                    <a:pt x="5584" y="0"/>
                  </a:lnTo>
                  <a:lnTo>
                    <a:pt x="0" y="7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0" name="object 1820" descr=""/>
            <p:cNvSpPr/>
            <p:nvPr/>
          </p:nvSpPr>
          <p:spPr>
            <a:xfrm>
              <a:off x="13821800" y="9107342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5584" y="0"/>
                  </a:moveTo>
                  <a:lnTo>
                    <a:pt x="0" y="7911"/>
                  </a:lnTo>
                  <a:lnTo>
                    <a:pt x="37229" y="21872"/>
                  </a:lnTo>
                  <a:lnTo>
                    <a:pt x="5584" y="0"/>
                  </a:lnTo>
                  <a:close/>
                </a:path>
                <a:path w="74930" h="34290">
                  <a:moveTo>
                    <a:pt x="0" y="7911"/>
                  </a:moveTo>
                  <a:lnTo>
                    <a:pt x="37229" y="21872"/>
                  </a:lnTo>
                  <a:lnTo>
                    <a:pt x="37229" y="33972"/>
                  </a:lnTo>
                  <a:lnTo>
                    <a:pt x="0" y="7911"/>
                  </a:lnTo>
                  <a:close/>
                </a:path>
                <a:path w="74930" h="34290">
                  <a:moveTo>
                    <a:pt x="37229" y="21872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1872"/>
                  </a:lnTo>
                  <a:close/>
                </a:path>
                <a:path w="74930" h="34290">
                  <a:moveTo>
                    <a:pt x="37229" y="33972"/>
                  </a:moveTo>
                  <a:lnTo>
                    <a:pt x="68875" y="0"/>
                  </a:lnTo>
                  <a:lnTo>
                    <a:pt x="74692" y="7911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1" name="object 1821" descr=""/>
            <p:cNvSpPr/>
            <p:nvPr/>
          </p:nvSpPr>
          <p:spPr>
            <a:xfrm>
              <a:off x="10642141" y="8734346"/>
              <a:ext cx="3613150" cy="410845"/>
            </a:xfrm>
            <a:custGeom>
              <a:avLst/>
              <a:gdLst/>
              <a:ahLst/>
              <a:cxnLst/>
              <a:rect l="l" t="t" r="r" b="b"/>
              <a:pathLst>
                <a:path w="3613150" h="410845">
                  <a:moveTo>
                    <a:pt x="3216888" y="348564"/>
                  </a:moveTo>
                  <a:lnTo>
                    <a:pt x="3216888" y="275035"/>
                  </a:lnTo>
                  <a:lnTo>
                    <a:pt x="3612920" y="275035"/>
                  </a:lnTo>
                </a:path>
                <a:path w="3613150" h="410845">
                  <a:moveTo>
                    <a:pt x="0" y="410458"/>
                  </a:moveTo>
                  <a:lnTo>
                    <a:pt x="232" y="63058"/>
                  </a:lnTo>
                </a:path>
                <a:path w="3613150" h="410845">
                  <a:moveTo>
                    <a:pt x="52354" y="410458"/>
                  </a:moveTo>
                  <a:lnTo>
                    <a:pt x="52587" y="60963"/>
                  </a:lnTo>
                </a:path>
                <a:path w="3613150" h="410845">
                  <a:moveTo>
                    <a:pt x="104941" y="125417"/>
                  </a:moveTo>
                  <a:lnTo>
                    <a:pt x="104941" y="58869"/>
                  </a:lnTo>
                </a:path>
                <a:path w="3613150" h="410845">
                  <a:moveTo>
                    <a:pt x="157295" y="125417"/>
                  </a:moveTo>
                  <a:lnTo>
                    <a:pt x="157295" y="56542"/>
                  </a:lnTo>
                </a:path>
                <a:path w="3613150" h="410845">
                  <a:moveTo>
                    <a:pt x="209650" y="125417"/>
                  </a:moveTo>
                  <a:lnTo>
                    <a:pt x="209650" y="54448"/>
                  </a:lnTo>
                </a:path>
                <a:path w="3613150" h="410845">
                  <a:moveTo>
                    <a:pt x="262004" y="125185"/>
                  </a:moveTo>
                  <a:lnTo>
                    <a:pt x="262004" y="52354"/>
                  </a:lnTo>
                </a:path>
                <a:path w="3613150" h="410845">
                  <a:moveTo>
                    <a:pt x="314126" y="410458"/>
                  </a:moveTo>
                  <a:lnTo>
                    <a:pt x="314359" y="50027"/>
                  </a:lnTo>
                </a:path>
                <a:path w="3613150" h="410845">
                  <a:moveTo>
                    <a:pt x="366713" y="125185"/>
                  </a:moveTo>
                  <a:lnTo>
                    <a:pt x="366713" y="47933"/>
                  </a:lnTo>
                </a:path>
                <a:path w="3613150" h="410845">
                  <a:moveTo>
                    <a:pt x="419068" y="125185"/>
                  </a:moveTo>
                  <a:lnTo>
                    <a:pt x="419068" y="45606"/>
                  </a:lnTo>
                </a:path>
                <a:path w="3613150" h="410845">
                  <a:moveTo>
                    <a:pt x="471422" y="125185"/>
                  </a:moveTo>
                  <a:lnTo>
                    <a:pt x="471422" y="43512"/>
                  </a:lnTo>
                </a:path>
                <a:path w="3613150" h="410845">
                  <a:moveTo>
                    <a:pt x="523776" y="125185"/>
                  </a:moveTo>
                  <a:lnTo>
                    <a:pt x="523776" y="41418"/>
                  </a:lnTo>
                </a:path>
                <a:path w="3613150" h="410845">
                  <a:moveTo>
                    <a:pt x="576131" y="125185"/>
                  </a:moveTo>
                  <a:lnTo>
                    <a:pt x="576131" y="39091"/>
                  </a:lnTo>
                </a:path>
                <a:path w="3613150" h="410845">
                  <a:moveTo>
                    <a:pt x="628253" y="410458"/>
                  </a:moveTo>
                  <a:lnTo>
                    <a:pt x="628485" y="36997"/>
                  </a:lnTo>
                </a:path>
                <a:path w="3613150" h="410845">
                  <a:moveTo>
                    <a:pt x="680840" y="125185"/>
                  </a:moveTo>
                  <a:lnTo>
                    <a:pt x="680840" y="34902"/>
                  </a:lnTo>
                </a:path>
                <a:path w="3613150" h="410845">
                  <a:moveTo>
                    <a:pt x="733194" y="125185"/>
                  </a:moveTo>
                  <a:lnTo>
                    <a:pt x="733194" y="32576"/>
                  </a:lnTo>
                </a:path>
                <a:path w="3613150" h="410845">
                  <a:moveTo>
                    <a:pt x="785549" y="125185"/>
                  </a:moveTo>
                  <a:lnTo>
                    <a:pt x="785549" y="30481"/>
                  </a:lnTo>
                </a:path>
                <a:path w="3613150" h="410845">
                  <a:moveTo>
                    <a:pt x="837903" y="125185"/>
                  </a:moveTo>
                  <a:lnTo>
                    <a:pt x="837903" y="28155"/>
                  </a:lnTo>
                </a:path>
                <a:path w="3613150" h="410845">
                  <a:moveTo>
                    <a:pt x="890257" y="125185"/>
                  </a:moveTo>
                  <a:lnTo>
                    <a:pt x="890257" y="26060"/>
                  </a:lnTo>
                </a:path>
                <a:path w="3613150" h="410845">
                  <a:moveTo>
                    <a:pt x="942612" y="125185"/>
                  </a:moveTo>
                  <a:lnTo>
                    <a:pt x="942612" y="23966"/>
                  </a:lnTo>
                </a:path>
                <a:path w="3613150" h="410845">
                  <a:moveTo>
                    <a:pt x="994734" y="410458"/>
                  </a:moveTo>
                  <a:lnTo>
                    <a:pt x="994966" y="21639"/>
                  </a:lnTo>
                </a:path>
                <a:path w="3613150" h="410845">
                  <a:moveTo>
                    <a:pt x="1047321" y="125185"/>
                  </a:moveTo>
                  <a:lnTo>
                    <a:pt x="1047321" y="19545"/>
                  </a:lnTo>
                </a:path>
                <a:path w="3613150" h="410845">
                  <a:moveTo>
                    <a:pt x="1099675" y="125185"/>
                  </a:moveTo>
                  <a:lnTo>
                    <a:pt x="1099675" y="17451"/>
                  </a:lnTo>
                </a:path>
                <a:path w="3613150" h="410845">
                  <a:moveTo>
                    <a:pt x="1152030" y="125185"/>
                  </a:moveTo>
                  <a:lnTo>
                    <a:pt x="1152030" y="15124"/>
                  </a:lnTo>
                </a:path>
                <a:path w="3613150" h="410845">
                  <a:moveTo>
                    <a:pt x="1204384" y="125185"/>
                  </a:moveTo>
                  <a:lnTo>
                    <a:pt x="1204384" y="13030"/>
                  </a:lnTo>
                </a:path>
                <a:path w="3613150" h="410845">
                  <a:moveTo>
                    <a:pt x="1256738" y="125185"/>
                  </a:moveTo>
                  <a:lnTo>
                    <a:pt x="1256738" y="10703"/>
                  </a:lnTo>
                </a:path>
                <a:path w="3613150" h="410845">
                  <a:moveTo>
                    <a:pt x="1309093" y="125185"/>
                  </a:moveTo>
                  <a:lnTo>
                    <a:pt x="1309093" y="8609"/>
                  </a:lnTo>
                </a:path>
                <a:path w="3613150" h="410845">
                  <a:moveTo>
                    <a:pt x="1361215" y="410458"/>
                  </a:moveTo>
                  <a:lnTo>
                    <a:pt x="1361447" y="6515"/>
                  </a:lnTo>
                </a:path>
                <a:path w="3613150" h="410845">
                  <a:moveTo>
                    <a:pt x="1413802" y="125185"/>
                  </a:moveTo>
                  <a:lnTo>
                    <a:pt x="1413802" y="4188"/>
                  </a:lnTo>
                </a:path>
                <a:path w="3613150" h="410845">
                  <a:moveTo>
                    <a:pt x="1466156" y="125185"/>
                  </a:moveTo>
                  <a:lnTo>
                    <a:pt x="1466156" y="2094"/>
                  </a:lnTo>
                </a:path>
                <a:path w="3613150" h="410845">
                  <a:moveTo>
                    <a:pt x="1518511" y="125185"/>
                  </a:moveTo>
                  <a:lnTo>
                    <a:pt x="1518511" y="0"/>
                  </a:lnTo>
                </a:path>
                <a:path w="3613150" h="410845">
                  <a:moveTo>
                    <a:pt x="1570865" y="125185"/>
                  </a:moveTo>
                  <a:lnTo>
                    <a:pt x="1570865" y="2094"/>
                  </a:lnTo>
                </a:path>
                <a:path w="3613150" h="410845">
                  <a:moveTo>
                    <a:pt x="1622987" y="125185"/>
                  </a:moveTo>
                  <a:lnTo>
                    <a:pt x="1623219" y="4188"/>
                  </a:lnTo>
                </a:path>
                <a:path w="3613150" h="410845">
                  <a:moveTo>
                    <a:pt x="1675341" y="410458"/>
                  </a:moveTo>
                  <a:lnTo>
                    <a:pt x="1675574" y="6515"/>
                  </a:lnTo>
                </a:path>
                <a:path w="3613150" h="410845">
                  <a:moveTo>
                    <a:pt x="1727696" y="125185"/>
                  </a:moveTo>
                  <a:lnTo>
                    <a:pt x="1727928" y="8609"/>
                  </a:lnTo>
                </a:path>
                <a:path w="3613150" h="410845">
                  <a:moveTo>
                    <a:pt x="1780050" y="125185"/>
                  </a:moveTo>
                  <a:lnTo>
                    <a:pt x="1780283" y="10703"/>
                  </a:lnTo>
                </a:path>
                <a:path w="3613150" h="410845">
                  <a:moveTo>
                    <a:pt x="1832405" y="125185"/>
                  </a:moveTo>
                  <a:lnTo>
                    <a:pt x="1832637" y="13030"/>
                  </a:lnTo>
                </a:path>
                <a:path w="3613150" h="410845">
                  <a:moveTo>
                    <a:pt x="1884759" y="125185"/>
                  </a:moveTo>
                  <a:lnTo>
                    <a:pt x="1884992" y="15124"/>
                  </a:lnTo>
                </a:path>
                <a:path w="3613150" h="410845">
                  <a:moveTo>
                    <a:pt x="1937113" y="125185"/>
                  </a:moveTo>
                  <a:lnTo>
                    <a:pt x="1937346" y="17451"/>
                  </a:lnTo>
                </a:path>
                <a:path w="3613150" h="410845">
                  <a:moveTo>
                    <a:pt x="1989468" y="125185"/>
                  </a:moveTo>
                  <a:lnTo>
                    <a:pt x="1989700" y="19545"/>
                  </a:lnTo>
                </a:path>
                <a:path w="3613150" h="410845">
                  <a:moveTo>
                    <a:pt x="2041822" y="410458"/>
                  </a:moveTo>
                  <a:lnTo>
                    <a:pt x="2042055" y="21639"/>
                  </a:lnTo>
                </a:path>
                <a:path w="3613150" h="410845">
                  <a:moveTo>
                    <a:pt x="2094177" y="125185"/>
                  </a:moveTo>
                  <a:lnTo>
                    <a:pt x="2094409" y="23966"/>
                  </a:lnTo>
                </a:path>
                <a:path w="3613150" h="410845">
                  <a:moveTo>
                    <a:pt x="2146531" y="125185"/>
                  </a:moveTo>
                  <a:lnTo>
                    <a:pt x="2146764" y="26060"/>
                  </a:lnTo>
                </a:path>
                <a:path w="3613150" h="410845">
                  <a:moveTo>
                    <a:pt x="2198886" y="125185"/>
                  </a:moveTo>
                  <a:lnTo>
                    <a:pt x="2198886" y="28155"/>
                  </a:lnTo>
                </a:path>
                <a:path w="3613150" h="410845">
                  <a:moveTo>
                    <a:pt x="2251240" y="125185"/>
                  </a:moveTo>
                  <a:lnTo>
                    <a:pt x="2251240" y="30481"/>
                  </a:lnTo>
                </a:path>
                <a:path w="3613150" h="410845">
                  <a:moveTo>
                    <a:pt x="2303594" y="125185"/>
                  </a:moveTo>
                  <a:lnTo>
                    <a:pt x="2303594" y="32576"/>
                  </a:lnTo>
                </a:path>
                <a:path w="3613150" h="410845">
                  <a:moveTo>
                    <a:pt x="2355949" y="125185"/>
                  </a:moveTo>
                  <a:lnTo>
                    <a:pt x="2355949" y="34902"/>
                  </a:lnTo>
                </a:path>
                <a:path w="3613150" h="410845">
                  <a:moveTo>
                    <a:pt x="2408303" y="410458"/>
                  </a:moveTo>
                  <a:lnTo>
                    <a:pt x="2408303" y="36997"/>
                  </a:lnTo>
                </a:path>
                <a:path w="3613150" h="410845">
                  <a:moveTo>
                    <a:pt x="2460658" y="410458"/>
                  </a:moveTo>
                  <a:lnTo>
                    <a:pt x="2460658" y="39091"/>
                  </a:lnTo>
                </a:path>
                <a:path w="3613150" h="410845">
                  <a:moveTo>
                    <a:pt x="2513012" y="410458"/>
                  </a:moveTo>
                  <a:lnTo>
                    <a:pt x="2513012" y="41418"/>
                  </a:lnTo>
                </a:path>
                <a:path w="3613150" h="410845">
                  <a:moveTo>
                    <a:pt x="2565367" y="410458"/>
                  </a:moveTo>
                  <a:lnTo>
                    <a:pt x="2565367" y="43512"/>
                  </a:lnTo>
                </a:path>
                <a:path w="3613150" h="410845">
                  <a:moveTo>
                    <a:pt x="2617721" y="410458"/>
                  </a:moveTo>
                  <a:lnTo>
                    <a:pt x="2617721" y="45606"/>
                  </a:lnTo>
                </a:path>
                <a:path w="3613150" h="410845">
                  <a:moveTo>
                    <a:pt x="2670075" y="410458"/>
                  </a:moveTo>
                  <a:lnTo>
                    <a:pt x="2670075" y="47933"/>
                  </a:lnTo>
                </a:path>
                <a:path w="3613150" h="410845">
                  <a:moveTo>
                    <a:pt x="2722430" y="410458"/>
                  </a:moveTo>
                  <a:lnTo>
                    <a:pt x="2722430" y="50027"/>
                  </a:lnTo>
                </a:path>
                <a:path w="3613150" h="410845">
                  <a:moveTo>
                    <a:pt x="2774784" y="137052"/>
                  </a:moveTo>
                  <a:lnTo>
                    <a:pt x="2774784" y="52354"/>
                  </a:lnTo>
                </a:path>
                <a:path w="3613150" h="410845">
                  <a:moveTo>
                    <a:pt x="2827139" y="137052"/>
                  </a:moveTo>
                  <a:lnTo>
                    <a:pt x="2827139" y="54448"/>
                  </a:lnTo>
                </a:path>
                <a:path w="3613150" h="410845">
                  <a:moveTo>
                    <a:pt x="2879493" y="410458"/>
                  </a:moveTo>
                  <a:lnTo>
                    <a:pt x="2879493" y="56542"/>
                  </a:lnTo>
                </a:path>
                <a:path w="3613150" h="410845">
                  <a:moveTo>
                    <a:pt x="2931848" y="410458"/>
                  </a:moveTo>
                  <a:lnTo>
                    <a:pt x="2931848" y="58869"/>
                  </a:lnTo>
                </a:path>
                <a:path w="3613150" h="410845">
                  <a:moveTo>
                    <a:pt x="2984202" y="410458"/>
                  </a:moveTo>
                  <a:lnTo>
                    <a:pt x="2984202" y="60963"/>
                  </a:lnTo>
                </a:path>
                <a:path w="3613150" h="410845">
                  <a:moveTo>
                    <a:pt x="3036556" y="410458"/>
                  </a:moveTo>
                  <a:lnTo>
                    <a:pt x="3036556" y="63290"/>
                  </a:lnTo>
                </a:path>
                <a:path w="3613150" h="410845">
                  <a:moveTo>
                    <a:pt x="3088911" y="410458"/>
                  </a:moveTo>
                  <a:lnTo>
                    <a:pt x="3088911" y="653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2" name="object 1822" descr=""/>
            <p:cNvSpPr/>
            <p:nvPr/>
          </p:nvSpPr>
          <p:spPr>
            <a:xfrm>
              <a:off x="10224468" y="9144805"/>
              <a:ext cx="4032250" cy="29209"/>
            </a:xfrm>
            <a:custGeom>
              <a:avLst/>
              <a:gdLst/>
              <a:ahLst/>
              <a:cxnLst/>
              <a:rect l="l" t="t" r="r" b="b"/>
              <a:pathLst>
                <a:path w="4032250" h="29209">
                  <a:moveTo>
                    <a:pt x="0" y="0"/>
                  </a:moveTo>
                  <a:lnTo>
                    <a:pt x="0" y="29085"/>
                  </a:lnTo>
                  <a:lnTo>
                    <a:pt x="4032221" y="29085"/>
                  </a:lnTo>
                  <a:lnTo>
                    <a:pt x="0" y="0"/>
                  </a:lnTo>
                  <a:close/>
                </a:path>
                <a:path w="4032250" h="29209">
                  <a:moveTo>
                    <a:pt x="0" y="0"/>
                  </a:moveTo>
                  <a:lnTo>
                    <a:pt x="4032221" y="29085"/>
                  </a:lnTo>
                  <a:lnTo>
                    <a:pt x="40322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3" name="object 1823" descr=""/>
            <p:cNvSpPr/>
            <p:nvPr/>
          </p:nvSpPr>
          <p:spPr>
            <a:xfrm>
              <a:off x="10224469" y="9144805"/>
              <a:ext cx="4032250" cy="29209"/>
            </a:xfrm>
            <a:custGeom>
              <a:avLst/>
              <a:gdLst/>
              <a:ahLst/>
              <a:cxnLst/>
              <a:rect l="l" t="t" r="r" b="b"/>
              <a:pathLst>
                <a:path w="4032250" h="29209">
                  <a:moveTo>
                    <a:pt x="4032221" y="0"/>
                  </a:moveTo>
                  <a:lnTo>
                    <a:pt x="4032221" y="29085"/>
                  </a:lnTo>
                  <a:lnTo>
                    <a:pt x="0" y="0"/>
                  </a:lnTo>
                  <a:lnTo>
                    <a:pt x="4032221" y="0"/>
                  </a:lnTo>
                  <a:close/>
                </a:path>
                <a:path w="4032250" h="29209">
                  <a:moveTo>
                    <a:pt x="4032221" y="29085"/>
                  </a:moveTo>
                  <a:lnTo>
                    <a:pt x="0" y="0"/>
                  </a:lnTo>
                  <a:lnTo>
                    <a:pt x="0" y="29085"/>
                  </a:lnTo>
                  <a:lnTo>
                    <a:pt x="4032221" y="290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4" name="object 1824" descr=""/>
            <p:cNvSpPr/>
            <p:nvPr/>
          </p:nvSpPr>
          <p:spPr>
            <a:xfrm>
              <a:off x="10224469" y="9144805"/>
              <a:ext cx="4032250" cy="29209"/>
            </a:xfrm>
            <a:custGeom>
              <a:avLst/>
              <a:gdLst/>
              <a:ahLst/>
              <a:cxnLst/>
              <a:rect l="l" t="t" r="r" b="b"/>
              <a:pathLst>
                <a:path w="4032250" h="29209">
                  <a:moveTo>
                    <a:pt x="4032221" y="0"/>
                  </a:moveTo>
                  <a:lnTo>
                    <a:pt x="0" y="0"/>
                  </a:lnTo>
                </a:path>
                <a:path w="4032250" h="29209">
                  <a:moveTo>
                    <a:pt x="4032221" y="29085"/>
                  </a:moveTo>
                  <a:lnTo>
                    <a:pt x="0" y="29085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5" name="object 1825" descr=""/>
            <p:cNvSpPr/>
            <p:nvPr/>
          </p:nvSpPr>
          <p:spPr>
            <a:xfrm>
              <a:off x="11662238" y="8871398"/>
              <a:ext cx="652145" cy="267970"/>
            </a:xfrm>
            <a:custGeom>
              <a:avLst/>
              <a:gdLst/>
              <a:ahLst/>
              <a:cxnLst/>
              <a:rect l="l" t="t" r="r" b="b"/>
              <a:pathLst>
                <a:path w="652145" h="267970">
                  <a:moveTo>
                    <a:pt x="0" y="0"/>
                  </a:moveTo>
                  <a:lnTo>
                    <a:pt x="302492" y="0"/>
                  </a:lnTo>
                </a:path>
                <a:path w="652145" h="267970">
                  <a:moveTo>
                    <a:pt x="0" y="11634"/>
                  </a:moveTo>
                  <a:lnTo>
                    <a:pt x="302492" y="11634"/>
                  </a:lnTo>
                </a:path>
                <a:path w="652145" h="267970">
                  <a:moveTo>
                    <a:pt x="0" y="23268"/>
                  </a:moveTo>
                  <a:lnTo>
                    <a:pt x="302492" y="23268"/>
                  </a:lnTo>
                </a:path>
                <a:path w="652145" h="267970">
                  <a:moveTo>
                    <a:pt x="0" y="34902"/>
                  </a:moveTo>
                  <a:lnTo>
                    <a:pt x="302492" y="34902"/>
                  </a:lnTo>
                </a:path>
                <a:path w="652145" h="267970">
                  <a:moveTo>
                    <a:pt x="0" y="46537"/>
                  </a:moveTo>
                  <a:lnTo>
                    <a:pt x="302492" y="46537"/>
                  </a:lnTo>
                </a:path>
                <a:path w="652145" h="267970">
                  <a:moveTo>
                    <a:pt x="0" y="58171"/>
                  </a:moveTo>
                  <a:lnTo>
                    <a:pt x="302492" y="58171"/>
                  </a:lnTo>
                </a:path>
                <a:path w="652145" h="267970">
                  <a:moveTo>
                    <a:pt x="0" y="69805"/>
                  </a:moveTo>
                  <a:lnTo>
                    <a:pt x="302492" y="69805"/>
                  </a:lnTo>
                </a:path>
                <a:path w="652145" h="267970">
                  <a:moveTo>
                    <a:pt x="0" y="81440"/>
                  </a:moveTo>
                  <a:lnTo>
                    <a:pt x="302492" y="81440"/>
                  </a:lnTo>
                </a:path>
                <a:path w="652145" h="267970">
                  <a:moveTo>
                    <a:pt x="0" y="93074"/>
                  </a:moveTo>
                  <a:lnTo>
                    <a:pt x="302492" y="93074"/>
                  </a:lnTo>
                </a:path>
                <a:path w="652145" h="267970">
                  <a:moveTo>
                    <a:pt x="0" y="104708"/>
                  </a:moveTo>
                  <a:lnTo>
                    <a:pt x="302492" y="104708"/>
                  </a:lnTo>
                </a:path>
                <a:path w="652145" h="267970">
                  <a:moveTo>
                    <a:pt x="0" y="116343"/>
                  </a:moveTo>
                  <a:lnTo>
                    <a:pt x="302492" y="116343"/>
                  </a:lnTo>
                </a:path>
                <a:path w="652145" h="267970">
                  <a:moveTo>
                    <a:pt x="0" y="127977"/>
                  </a:moveTo>
                  <a:lnTo>
                    <a:pt x="302492" y="127977"/>
                  </a:lnTo>
                </a:path>
                <a:path w="652145" h="267970">
                  <a:moveTo>
                    <a:pt x="0" y="139611"/>
                  </a:moveTo>
                  <a:lnTo>
                    <a:pt x="302492" y="139611"/>
                  </a:lnTo>
                </a:path>
                <a:path w="652145" h="267970">
                  <a:moveTo>
                    <a:pt x="0" y="151246"/>
                  </a:moveTo>
                  <a:lnTo>
                    <a:pt x="302492" y="151246"/>
                  </a:lnTo>
                </a:path>
                <a:path w="652145" h="267970">
                  <a:moveTo>
                    <a:pt x="0" y="162880"/>
                  </a:moveTo>
                  <a:lnTo>
                    <a:pt x="302492" y="162880"/>
                  </a:lnTo>
                </a:path>
                <a:path w="652145" h="267970">
                  <a:moveTo>
                    <a:pt x="0" y="174514"/>
                  </a:moveTo>
                  <a:lnTo>
                    <a:pt x="302492" y="174514"/>
                  </a:lnTo>
                </a:path>
                <a:path w="652145" h="267970">
                  <a:moveTo>
                    <a:pt x="0" y="186149"/>
                  </a:moveTo>
                  <a:lnTo>
                    <a:pt x="302492" y="186149"/>
                  </a:lnTo>
                </a:path>
                <a:path w="652145" h="267970">
                  <a:moveTo>
                    <a:pt x="0" y="197783"/>
                  </a:moveTo>
                  <a:lnTo>
                    <a:pt x="302492" y="197783"/>
                  </a:lnTo>
                </a:path>
                <a:path w="652145" h="267970">
                  <a:moveTo>
                    <a:pt x="0" y="209417"/>
                  </a:moveTo>
                  <a:lnTo>
                    <a:pt x="302492" y="209417"/>
                  </a:lnTo>
                </a:path>
                <a:path w="652145" h="267970">
                  <a:moveTo>
                    <a:pt x="0" y="221052"/>
                  </a:moveTo>
                  <a:lnTo>
                    <a:pt x="302492" y="221052"/>
                  </a:lnTo>
                </a:path>
                <a:path w="652145" h="267970">
                  <a:moveTo>
                    <a:pt x="0" y="232686"/>
                  </a:moveTo>
                  <a:lnTo>
                    <a:pt x="302492" y="232686"/>
                  </a:lnTo>
                </a:path>
                <a:path w="652145" h="267970">
                  <a:moveTo>
                    <a:pt x="0" y="244320"/>
                  </a:moveTo>
                  <a:lnTo>
                    <a:pt x="302492" y="244320"/>
                  </a:lnTo>
                </a:path>
                <a:path w="652145" h="267970">
                  <a:moveTo>
                    <a:pt x="0" y="255954"/>
                  </a:moveTo>
                  <a:lnTo>
                    <a:pt x="302492" y="255954"/>
                  </a:lnTo>
                </a:path>
                <a:path w="652145" h="267970">
                  <a:moveTo>
                    <a:pt x="0" y="267589"/>
                  </a:moveTo>
                  <a:lnTo>
                    <a:pt x="302492" y="267589"/>
                  </a:lnTo>
                </a:path>
                <a:path w="652145" h="267970">
                  <a:moveTo>
                    <a:pt x="349029" y="0"/>
                  </a:moveTo>
                  <a:lnTo>
                    <a:pt x="651521" y="0"/>
                  </a:lnTo>
                </a:path>
                <a:path w="652145" h="267970">
                  <a:moveTo>
                    <a:pt x="349029" y="11634"/>
                  </a:moveTo>
                  <a:lnTo>
                    <a:pt x="651521" y="11634"/>
                  </a:lnTo>
                </a:path>
                <a:path w="652145" h="267970">
                  <a:moveTo>
                    <a:pt x="349029" y="23268"/>
                  </a:moveTo>
                  <a:lnTo>
                    <a:pt x="651521" y="23268"/>
                  </a:lnTo>
                </a:path>
                <a:path w="652145" h="267970">
                  <a:moveTo>
                    <a:pt x="349029" y="34902"/>
                  </a:moveTo>
                  <a:lnTo>
                    <a:pt x="651521" y="34902"/>
                  </a:lnTo>
                </a:path>
                <a:path w="652145" h="267970">
                  <a:moveTo>
                    <a:pt x="349029" y="46537"/>
                  </a:moveTo>
                  <a:lnTo>
                    <a:pt x="651521" y="46537"/>
                  </a:lnTo>
                </a:path>
                <a:path w="652145" h="267970">
                  <a:moveTo>
                    <a:pt x="349029" y="58171"/>
                  </a:moveTo>
                  <a:lnTo>
                    <a:pt x="651521" y="58171"/>
                  </a:lnTo>
                </a:path>
                <a:path w="652145" h="267970">
                  <a:moveTo>
                    <a:pt x="349029" y="69805"/>
                  </a:moveTo>
                  <a:lnTo>
                    <a:pt x="651521" y="69805"/>
                  </a:lnTo>
                </a:path>
                <a:path w="652145" h="267970">
                  <a:moveTo>
                    <a:pt x="349029" y="81440"/>
                  </a:moveTo>
                  <a:lnTo>
                    <a:pt x="651521" y="81440"/>
                  </a:lnTo>
                </a:path>
                <a:path w="652145" h="267970">
                  <a:moveTo>
                    <a:pt x="349029" y="93074"/>
                  </a:moveTo>
                  <a:lnTo>
                    <a:pt x="651521" y="93074"/>
                  </a:lnTo>
                </a:path>
                <a:path w="652145" h="267970">
                  <a:moveTo>
                    <a:pt x="349029" y="104708"/>
                  </a:moveTo>
                  <a:lnTo>
                    <a:pt x="651521" y="104708"/>
                  </a:lnTo>
                </a:path>
                <a:path w="652145" h="267970">
                  <a:moveTo>
                    <a:pt x="349029" y="116343"/>
                  </a:moveTo>
                  <a:lnTo>
                    <a:pt x="651521" y="116343"/>
                  </a:lnTo>
                </a:path>
                <a:path w="652145" h="267970">
                  <a:moveTo>
                    <a:pt x="349029" y="127977"/>
                  </a:moveTo>
                  <a:lnTo>
                    <a:pt x="651521" y="127977"/>
                  </a:lnTo>
                </a:path>
                <a:path w="652145" h="267970">
                  <a:moveTo>
                    <a:pt x="349029" y="139611"/>
                  </a:moveTo>
                  <a:lnTo>
                    <a:pt x="651521" y="139611"/>
                  </a:lnTo>
                </a:path>
                <a:path w="652145" h="267970">
                  <a:moveTo>
                    <a:pt x="349029" y="151246"/>
                  </a:moveTo>
                  <a:lnTo>
                    <a:pt x="651521" y="151246"/>
                  </a:lnTo>
                </a:path>
                <a:path w="652145" h="267970">
                  <a:moveTo>
                    <a:pt x="349029" y="162880"/>
                  </a:moveTo>
                  <a:lnTo>
                    <a:pt x="651521" y="162880"/>
                  </a:lnTo>
                </a:path>
                <a:path w="652145" h="267970">
                  <a:moveTo>
                    <a:pt x="349029" y="174514"/>
                  </a:moveTo>
                  <a:lnTo>
                    <a:pt x="651521" y="174514"/>
                  </a:lnTo>
                </a:path>
                <a:path w="652145" h="267970">
                  <a:moveTo>
                    <a:pt x="349029" y="186149"/>
                  </a:moveTo>
                  <a:lnTo>
                    <a:pt x="651521" y="186149"/>
                  </a:lnTo>
                </a:path>
                <a:path w="652145" h="267970">
                  <a:moveTo>
                    <a:pt x="349029" y="197783"/>
                  </a:moveTo>
                  <a:lnTo>
                    <a:pt x="651521" y="197783"/>
                  </a:lnTo>
                </a:path>
                <a:path w="652145" h="267970">
                  <a:moveTo>
                    <a:pt x="349029" y="209417"/>
                  </a:moveTo>
                  <a:lnTo>
                    <a:pt x="651521" y="209417"/>
                  </a:lnTo>
                </a:path>
                <a:path w="652145" h="267970">
                  <a:moveTo>
                    <a:pt x="349029" y="221052"/>
                  </a:moveTo>
                  <a:lnTo>
                    <a:pt x="651521" y="221052"/>
                  </a:lnTo>
                </a:path>
                <a:path w="652145" h="267970">
                  <a:moveTo>
                    <a:pt x="349029" y="232686"/>
                  </a:moveTo>
                  <a:lnTo>
                    <a:pt x="651521" y="232686"/>
                  </a:lnTo>
                </a:path>
                <a:path w="652145" h="267970">
                  <a:moveTo>
                    <a:pt x="349029" y="244320"/>
                  </a:moveTo>
                  <a:lnTo>
                    <a:pt x="651521" y="244320"/>
                  </a:lnTo>
                </a:path>
                <a:path w="652145" h="267970">
                  <a:moveTo>
                    <a:pt x="349029" y="255954"/>
                  </a:moveTo>
                  <a:lnTo>
                    <a:pt x="651521" y="255954"/>
                  </a:lnTo>
                </a:path>
                <a:path w="652145" h="267970">
                  <a:moveTo>
                    <a:pt x="349029" y="267589"/>
                  </a:moveTo>
                  <a:lnTo>
                    <a:pt x="651521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6" name="object 1826" descr=""/>
            <p:cNvSpPr/>
            <p:nvPr/>
          </p:nvSpPr>
          <p:spPr>
            <a:xfrm>
              <a:off x="11662238" y="8859531"/>
              <a:ext cx="652145" cy="285750"/>
            </a:xfrm>
            <a:custGeom>
              <a:avLst/>
              <a:gdLst/>
              <a:ahLst/>
              <a:cxnLst/>
              <a:rect l="l" t="t" r="r" b="b"/>
              <a:pathLst>
                <a:path w="652145" h="285750">
                  <a:moveTo>
                    <a:pt x="0" y="0"/>
                  </a:moveTo>
                  <a:lnTo>
                    <a:pt x="302492" y="0"/>
                  </a:lnTo>
                </a:path>
                <a:path w="652145" h="285750">
                  <a:moveTo>
                    <a:pt x="349029" y="0"/>
                  </a:moveTo>
                  <a:lnTo>
                    <a:pt x="651521" y="0"/>
                  </a:lnTo>
                </a:path>
                <a:path w="652145" h="285750">
                  <a:moveTo>
                    <a:pt x="0" y="0"/>
                  </a:moveTo>
                  <a:lnTo>
                    <a:pt x="0" y="285273"/>
                  </a:lnTo>
                </a:path>
                <a:path w="652145" h="285750">
                  <a:moveTo>
                    <a:pt x="302492" y="0"/>
                  </a:moveTo>
                  <a:lnTo>
                    <a:pt x="302492" y="285273"/>
                  </a:lnTo>
                </a:path>
                <a:path w="652145" h="285750">
                  <a:moveTo>
                    <a:pt x="349029" y="0"/>
                  </a:moveTo>
                  <a:lnTo>
                    <a:pt x="349029" y="285273"/>
                  </a:lnTo>
                </a:path>
                <a:path w="652145" h="285750">
                  <a:moveTo>
                    <a:pt x="651521" y="0"/>
                  </a:moveTo>
                  <a:lnTo>
                    <a:pt x="651521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7" name="object 1827" descr=""/>
            <p:cNvSpPr/>
            <p:nvPr/>
          </p:nvSpPr>
          <p:spPr>
            <a:xfrm>
              <a:off x="11313441" y="8871398"/>
              <a:ext cx="302260" cy="267970"/>
            </a:xfrm>
            <a:custGeom>
              <a:avLst/>
              <a:gdLst/>
              <a:ahLst/>
              <a:cxnLst/>
              <a:rect l="l" t="t" r="r" b="b"/>
              <a:pathLst>
                <a:path w="302259" h="267970">
                  <a:moveTo>
                    <a:pt x="0" y="0"/>
                  </a:moveTo>
                  <a:lnTo>
                    <a:pt x="302259" y="0"/>
                  </a:lnTo>
                </a:path>
                <a:path w="302259" h="267970">
                  <a:moveTo>
                    <a:pt x="0" y="11634"/>
                  </a:moveTo>
                  <a:lnTo>
                    <a:pt x="302259" y="11634"/>
                  </a:lnTo>
                </a:path>
                <a:path w="302259" h="267970">
                  <a:moveTo>
                    <a:pt x="0" y="23268"/>
                  </a:moveTo>
                  <a:lnTo>
                    <a:pt x="302259" y="23268"/>
                  </a:lnTo>
                </a:path>
                <a:path w="302259" h="267970">
                  <a:moveTo>
                    <a:pt x="0" y="34902"/>
                  </a:moveTo>
                  <a:lnTo>
                    <a:pt x="302259" y="34902"/>
                  </a:lnTo>
                </a:path>
                <a:path w="302259" h="267970">
                  <a:moveTo>
                    <a:pt x="0" y="46537"/>
                  </a:moveTo>
                  <a:lnTo>
                    <a:pt x="302259" y="46537"/>
                  </a:lnTo>
                </a:path>
                <a:path w="302259" h="267970">
                  <a:moveTo>
                    <a:pt x="0" y="58171"/>
                  </a:moveTo>
                  <a:lnTo>
                    <a:pt x="302259" y="58171"/>
                  </a:lnTo>
                </a:path>
                <a:path w="302259" h="267970">
                  <a:moveTo>
                    <a:pt x="0" y="69805"/>
                  </a:moveTo>
                  <a:lnTo>
                    <a:pt x="302259" y="69805"/>
                  </a:lnTo>
                </a:path>
                <a:path w="302259" h="267970">
                  <a:moveTo>
                    <a:pt x="0" y="81440"/>
                  </a:moveTo>
                  <a:lnTo>
                    <a:pt x="302259" y="81440"/>
                  </a:lnTo>
                </a:path>
                <a:path w="302259" h="267970">
                  <a:moveTo>
                    <a:pt x="0" y="93074"/>
                  </a:moveTo>
                  <a:lnTo>
                    <a:pt x="302259" y="93074"/>
                  </a:lnTo>
                </a:path>
                <a:path w="302259" h="267970">
                  <a:moveTo>
                    <a:pt x="0" y="104708"/>
                  </a:moveTo>
                  <a:lnTo>
                    <a:pt x="302259" y="104708"/>
                  </a:lnTo>
                </a:path>
                <a:path w="302259" h="267970">
                  <a:moveTo>
                    <a:pt x="0" y="116343"/>
                  </a:moveTo>
                  <a:lnTo>
                    <a:pt x="302259" y="116343"/>
                  </a:lnTo>
                </a:path>
                <a:path w="302259" h="267970">
                  <a:moveTo>
                    <a:pt x="0" y="127977"/>
                  </a:moveTo>
                  <a:lnTo>
                    <a:pt x="302259" y="127977"/>
                  </a:lnTo>
                </a:path>
                <a:path w="302259" h="267970">
                  <a:moveTo>
                    <a:pt x="0" y="139611"/>
                  </a:moveTo>
                  <a:lnTo>
                    <a:pt x="302259" y="139611"/>
                  </a:lnTo>
                </a:path>
                <a:path w="302259" h="267970">
                  <a:moveTo>
                    <a:pt x="0" y="151246"/>
                  </a:moveTo>
                  <a:lnTo>
                    <a:pt x="302259" y="151246"/>
                  </a:lnTo>
                </a:path>
                <a:path w="302259" h="267970">
                  <a:moveTo>
                    <a:pt x="0" y="162880"/>
                  </a:moveTo>
                  <a:lnTo>
                    <a:pt x="302259" y="162880"/>
                  </a:lnTo>
                </a:path>
                <a:path w="302259" h="267970">
                  <a:moveTo>
                    <a:pt x="0" y="174514"/>
                  </a:moveTo>
                  <a:lnTo>
                    <a:pt x="302259" y="174514"/>
                  </a:lnTo>
                </a:path>
                <a:path w="302259" h="267970">
                  <a:moveTo>
                    <a:pt x="0" y="186149"/>
                  </a:moveTo>
                  <a:lnTo>
                    <a:pt x="302259" y="186149"/>
                  </a:lnTo>
                </a:path>
                <a:path w="302259" h="267970">
                  <a:moveTo>
                    <a:pt x="0" y="197783"/>
                  </a:moveTo>
                  <a:lnTo>
                    <a:pt x="302259" y="197783"/>
                  </a:lnTo>
                </a:path>
                <a:path w="302259" h="267970">
                  <a:moveTo>
                    <a:pt x="0" y="209417"/>
                  </a:moveTo>
                  <a:lnTo>
                    <a:pt x="302259" y="209417"/>
                  </a:lnTo>
                </a:path>
                <a:path w="302259" h="267970">
                  <a:moveTo>
                    <a:pt x="0" y="221052"/>
                  </a:moveTo>
                  <a:lnTo>
                    <a:pt x="302259" y="221052"/>
                  </a:lnTo>
                </a:path>
                <a:path w="302259" h="267970">
                  <a:moveTo>
                    <a:pt x="0" y="232686"/>
                  </a:moveTo>
                  <a:lnTo>
                    <a:pt x="302259" y="232686"/>
                  </a:lnTo>
                </a:path>
                <a:path w="302259" h="267970">
                  <a:moveTo>
                    <a:pt x="0" y="244320"/>
                  </a:moveTo>
                  <a:lnTo>
                    <a:pt x="302259" y="244320"/>
                  </a:lnTo>
                </a:path>
                <a:path w="302259" h="267970">
                  <a:moveTo>
                    <a:pt x="0" y="255954"/>
                  </a:moveTo>
                  <a:lnTo>
                    <a:pt x="302259" y="255954"/>
                  </a:lnTo>
                </a:path>
                <a:path w="302259" h="267970">
                  <a:moveTo>
                    <a:pt x="0" y="267589"/>
                  </a:moveTo>
                  <a:lnTo>
                    <a:pt x="302259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8" name="object 1828" descr=""/>
            <p:cNvSpPr/>
            <p:nvPr/>
          </p:nvSpPr>
          <p:spPr>
            <a:xfrm>
              <a:off x="11313441" y="8859531"/>
              <a:ext cx="302260" cy="285750"/>
            </a:xfrm>
            <a:custGeom>
              <a:avLst/>
              <a:gdLst/>
              <a:ahLst/>
              <a:cxnLst/>
              <a:rect l="l" t="t" r="r" b="b"/>
              <a:pathLst>
                <a:path w="302259" h="285750">
                  <a:moveTo>
                    <a:pt x="0" y="285273"/>
                  </a:moveTo>
                  <a:lnTo>
                    <a:pt x="0" y="0"/>
                  </a:lnTo>
                  <a:lnTo>
                    <a:pt x="302259" y="0"/>
                  </a:lnTo>
                  <a:lnTo>
                    <a:pt x="302259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9" name="object 1829" descr=""/>
            <p:cNvSpPr/>
            <p:nvPr/>
          </p:nvSpPr>
          <p:spPr>
            <a:xfrm>
              <a:off x="10964411" y="8871398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0" name="object 1830" descr=""/>
            <p:cNvSpPr/>
            <p:nvPr/>
          </p:nvSpPr>
          <p:spPr>
            <a:xfrm>
              <a:off x="10964411" y="8859531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5" h="285750">
                  <a:moveTo>
                    <a:pt x="0" y="285273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1" name="object 1831" descr=""/>
            <p:cNvSpPr/>
            <p:nvPr/>
          </p:nvSpPr>
          <p:spPr>
            <a:xfrm>
              <a:off x="10706129" y="8871398"/>
              <a:ext cx="212090" cy="267970"/>
            </a:xfrm>
            <a:custGeom>
              <a:avLst/>
              <a:gdLst/>
              <a:ahLst/>
              <a:cxnLst/>
              <a:rect l="l" t="t" r="r" b="b"/>
              <a:pathLst>
                <a:path w="212090" h="267970">
                  <a:moveTo>
                    <a:pt x="0" y="0"/>
                  </a:moveTo>
                  <a:lnTo>
                    <a:pt x="211744" y="0"/>
                  </a:lnTo>
                </a:path>
                <a:path w="212090" h="267970">
                  <a:moveTo>
                    <a:pt x="0" y="11634"/>
                  </a:moveTo>
                  <a:lnTo>
                    <a:pt x="211744" y="11634"/>
                  </a:lnTo>
                </a:path>
                <a:path w="212090" h="267970">
                  <a:moveTo>
                    <a:pt x="0" y="23268"/>
                  </a:moveTo>
                  <a:lnTo>
                    <a:pt x="211744" y="23268"/>
                  </a:lnTo>
                </a:path>
                <a:path w="212090" h="267970">
                  <a:moveTo>
                    <a:pt x="0" y="34902"/>
                  </a:moveTo>
                  <a:lnTo>
                    <a:pt x="211744" y="34902"/>
                  </a:lnTo>
                </a:path>
                <a:path w="212090" h="267970">
                  <a:moveTo>
                    <a:pt x="0" y="46537"/>
                  </a:moveTo>
                  <a:lnTo>
                    <a:pt x="211744" y="46537"/>
                  </a:lnTo>
                </a:path>
                <a:path w="212090" h="267970">
                  <a:moveTo>
                    <a:pt x="0" y="58171"/>
                  </a:moveTo>
                  <a:lnTo>
                    <a:pt x="211744" y="58171"/>
                  </a:lnTo>
                </a:path>
                <a:path w="212090" h="267970">
                  <a:moveTo>
                    <a:pt x="0" y="69805"/>
                  </a:moveTo>
                  <a:lnTo>
                    <a:pt x="211744" y="69805"/>
                  </a:lnTo>
                </a:path>
                <a:path w="212090" h="267970">
                  <a:moveTo>
                    <a:pt x="0" y="81440"/>
                  </a:moveTo>
                  <a:lnTo>
                    <a:pt x="211744" y="81440"/>
                  </a:lnTo>
                </a:path>
                <a:path w="212090" h="267970">
                  <a:moveTo>
                    <a:pt x="0" y="93074"/>
                  </a:moveTo>
                  <a:lnTo>
                    <a:pt x="211744" y="93074"/>
                  </a:lnTo>
                </a:path>
                <a:path w="212090" h="267970">
                  <a:moveTo>
                    <a:pt x="0" y="104708"/>
                  </a:moveTo>
                  <a:lnTo>
                    <a:pt x="211744" y="104708"/>
                  </a:lnTo>
                </a:path>
                <a:path w="212090" h="267970">
                  <a:moveTo>
                    <a:pt x="0" y="116343"/>
                  </a:moveTo>
                  <a:lnTo>
                    <a:pt x="211744" y="116343"/>
                  </a:lnTo>
                </a:path>
                <a:path w="212090" h="267970">
                  <a:moveTo>
                    <a:pt x="0" y="127977"/>
                  </a:moveTo>
                  <a:lnTo>
                    <a:pt x="211744" y="127977"/>
                  </a:lnTo>
                </a:path>
                <a:path w="212090" h="267970">
                  <a:moveTo>
                    <a:pt x="0" y="139611"/>
                  </a:moveTo>
                  <a:lnTo>
                    <a:pt x="211744" y="139611"/>
                  </a:lnTo>
                </a:path>
                <a:path w="212090" h="267970">
                  <a:moveTo>
                    <a:pt x="0" y="151246"/>
                  </a:moveTo>
                  <a:lnTo>
                    <a:pt x="211744" y="151246"/>
                  </a:lnTo>
                </a:path>
                <a:path w="212090" h="267970">
                  <a:moveTo>
                    <a:pt x="0" y="162880"/>
                  </a:moveTo>
                  <a:lnTo>
                    <a:pt x="211744" y="162880"/>
                  </a:lnTo>
                </a:path>
                <a:path w="212090" h="267970">
                  <a:moveTo>
                    <a:pt x="0" y="174514"/>
                  </a:moveTo>
                  <a:lnTo>
                    <a:pt x="211744" y="174514"/>
                  </a:lnTo>
                </a:path>
                <a:path w="212090" h="267970">
                  <a:moveTo>
                    <a:pt x="0" y="186149"/>
                  </a:moveTo>
                  <a:lnTo>
                    <a:pt x="211744" y="186149"/>
                  </a:lnTo>
                </a:path>
                <a:path w="212090" h="267970">
                  <a:moveTo>
                    <a:pt x="0" y="197783"/>
                  </a:moveTo>
                  <a:lnTo>
                    <a:pt x="211744" y="197783"/>
                  </a:lnTo>
                </a:path>
                <a:path w="212090" h="267970">
                  <a:moveTo>
                    <a:pt x="0" y="209417"/>
                  </a:moveTo>
                  <a:lnTo>
                    <a:pt x="211744" y="209417"/>
                  </a:lnTo>
                </a:path>
                <a:path w="212090" h="267970">
                  <a:moveTo>
                    <a:pt x="0" y="221052"/>
                  </a:moveTo>
                  <a:lnTo>
                    <a:pt x="211744" y="221052"/>
                  </a:lnTo>
                </a:path>
                <a:path w="212090" h="267970">
                  <a:moveTo>
                    <a:pt x="0" y="232686"/>
                  </a:moveTo>
                  <a:lnTo>
                    <a:pt x="211744" y="232686"/>
                  </a:lnTo>
                </a:path>
                <a:path w="212090" h="267970">
                  <a:moveTo>
                    <a:pt x="0" y="244320"/>
                  </a:moveTo>
                  <a:lnTo>
                    <a:pt x="211744" y="244320"/>
                  </a:lnTo>
                </a:path>
                <a:path w="212090" h="267970">
                  <a:moveTo>
                    <a:pt x="0" y="255954"/>
                  </a:moveTo>
                  <a:lnTo>
                    <a:pt x="211744" y="255954"/>
                  </a:lnTo>
                </a:path>
                <a:path w="212090" h="267970">
                  <a:moveTo>
                    <a:pt x="0" y="267589"/>
                  </a:moveTo>
                  <a:lnTo>
                    <a:pt x="211744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2" name="object 1832" descr=""/>
            <p:cNvSpPr/>
            <p:nvPr/>
          </p:nvSpPr>
          <p:spPr>
            <a:xfrm>
              <a:off x="10706129" y="8859531"/>
              <a:ext cx="212090" cy="285750"/>
            </a:xfrm>
            <a:custGeom>
              <a:avLst/>
              <a:gdLst/>
              <a:ahLst/>
              <a:cxnLst/>
              <a:rect l="l" t="t" r="r" b="b"/>
              <a:pathLst>
                <a:path w="212090" h="285750">
                  <a:moveTo>
                    <a:pt x="0" y="285273"/>
                  </a:moveTo>
                  <a:lnTo>
                    <a:pt x="0" y="0"/>
                  </a:lnTo>
                  <a:lnTo>
                    <a:pt x="211744" y="0"/>
                  </a:lnTo>
                  <a:lnTo>
                    <a:pt x="211744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3" name="object 1833" descr=""/>
            <p:cNvSpPr/>
            <p:nvPr/>
          </p:nvSpPr>
          <p:spPr>
            <a:xfrm>
              <a:off x="12360297" y="8871398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4" name="object 1834" descr=""/>
            <p:cNvSpPr/>
            <p:nvPr/>
          </p:nvSpPr>
          <p:spPr>
            <a:xfrm>
              <a:off x="12360297" y="8859531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5" h="285750">
                  <a:moveTo>
                    <a:pt x="0" y="285273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35" name="object 183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571753" y="8385200"/>
              <a:ext cx="3677607" cy="761233"/>
            </a:xfrm>
            <a:prstGeom prst="rect">
              <a:avLst/>
            </a:prstGeom>
          </p:spPr>
        </p:pic>
      </p:grpSp>
      <p:sp>
        <p:nvSpPr>
          <p:cNvPr id="1836" name="object 1836" descr=""/>
          <p:cNvSpPr txBox="1"/>
          <p:nvPr/>
        </p:nvSpPr>
        <p:spPr>
          <a:xfrm>
            <a:off x="13897272" y="8693418"/>
            <a:ext cx="245110" cy="4171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065" marR="5080" indent="-1905">
              <a:lnSpc>
                <a:spcPct val="104900"/>
              </a:lnSpc>
              <a:spcBef>
                <a:spcPts val="90"/>
              </a:spcBef>
            </a:pPr>
            <a:r>
              <a:rPr dirty="0" sz="550">
                <a:latin typeface="Arial"/>
                <a:cs typeface="Arial"/>
              </a:rPr>
              <a:t>+10-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B.O.D.</a:t>
            </a:r>
            <a:endParaRPr sz="550">
              <a:latin typeface="Arial"/>
              <a:cs typeface="Arial"/>
            </a:endParaRPr>
          </a:p>
          <a:p>
            <a:pPr algn="ctr" marL="74295" marR="13970" indent="-3175">
              <a:lnSpc>
                <a:spcPct val="104099"/>
              </a:lnSpc>
              <a:spcBef>
                <a:spcPts val="325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sp>
        <p:nvSpPr>
          <p:cNvPr id="1837" name="object 1837" descr=""/>
          <p:cNvSpPr txBox="1"/>
          <p:nvPr/>
        </p:nvSpPr>
        <p:spPr>
          <a:xfrm>
            <a:off x="12172384" y="8480277"/>
            <a:ext cx="401955" cy="2012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4604" marR="5080" indent="-2540">
              <a:lnSpc>
                <a:spcPct val="104700"/>
              </a:lnSpc>
              <a:spcBef>
                <a:spcPts val="95"/>
              </a:spcBef>
            </a:pPr>
            <a:r>
              <a:rPr dirty="0" sz="550">
                <a:latin typeface="Arial"/>
                <a:cs typeface="Arial"/>
              </a:rPr>
              <a:t>+12-</a:t>
            </a:r>
            <a:r>
              <a:rPr dirty="0" sz="550" spc="-25">
                <a:latin typeface="Arial"/>
                <a:cs typeface="Arial"/>
              </a:rPr>
              <a:t>1"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T.O.RIDGE</a:t>
            </a:r>
            <a:endParaRPr sz="550">
              <a:latin typeface="Arial"/>
              <a:cs typeface="Arial"/>
            </a:endParaRPr>
          </a:p>
        </p:txBody>
      </p:sp>
      <p:sp>
        <p:nvSpPr>
          <p:cNvPr id="1838" name="object 1838" descr=""/>
          <p:cNvSpPr txBox="1"/>
          <p:nvPr/>
        </p:nvSpPr>
        <p:spPr>
          <a:xfrm>
            <a:off x="13099873" y="8395812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sp>
        <p:nvSpPr>
          <p:cNvPr id="1839" name="object 1839" descr=""/>
          <p:cNvSpPr txBox="1"/>
          <p:nvPr/>
        </p:nvSpPr>
        <p:spPr>
          <a:xfrm>
            <a:off x="12829956" y="8394881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5</a:t>
            </a:r>
            <a:endParaRPr sz="550">
              <a:latin typeface="Arial"/>
              <a:cs typeface="Arial"/>
            </a:endParaRPr>
          </a:p>
        </p:txBody>
      </p:sp>
      <p:sp>
        <p:nvSpPr>
          <p:cNvPr id="1840" name="object 1840" descr=""/>
          <p:cNvSpPr txBox="1"/>
          <p:nvPr/>
        </p:nvSpPr>
        <p:spPr>
          <a:xfrm>
            <a:off x="13706485" y="8395579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</p:txBody>
      </p:sp>
      <p:pic>
        <p:nvPicPr>
          <p:cNvPr id="1841" name="object 1841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1009786" y="656523"/>
            <a:ext cx="1439863" cy="799859"/>
          </a:xfrm>
          <a:prstGeom prst="rect">
            <a:avLst/>
          </a:prstGeom>
        </p:spPr>
      </p:pic>
      <p:sp>
        <p:nvSpPr>
          <p:cNvPr id="1842" name="object 1842" descr=""/>
          <p:cNvSpPr txBox="1"/>
          <p:nvPr/>
        </p:nvSpPr>
        <p:spPr>
          <a:xfrm>
            <a:off x="11968086" y="958449"/>
            <a:ext cx="355600" cy="4178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14935" indent="635">
              <a:lnSpc>
                <a:spcPct val="104700"/>
              </a:lnSpc>
              <a:spcBef>
                <a:spcPts val="95"/>
              </a:spcBef>
            </a:pPr>
            <a:r>
              <a:rPr dirty="0" sz="550">
                <a:latin typeface="Arial"/>
                <a:cs typeface="Arial"/>
              </a:rPr>
              <a:t>+10-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B.O.D.</a:t>
            </a:r>
            <a:endParaRPr sz="550">
              <a:latin typeface="Arial"/>
              <a:cs typeface="Arial"/>
            </a:endParaRPr>
          </a:p>
          <a:p>
            <a:pPr marL="212090" marR="5080" indent="-18415">
              <a:lnSpc>
                <a:spcPct val="104400"/>
              </a:lnSpc>
              <a:spcBef>
                <a:spcPts val="325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sp>
        <p:nvSpPr>
          <p:cNvPr id="1843" name="object 1843" descr=""/>
          <p:cNvSpPr txBox="1"/>
          <p:nvPr/>
        </p:nvSpPr>
        <p:spPr>
          <a:xfrm>
            <a:off x="11969250" y="776721"/>
            <a:ext cx="24066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+11-</a:t>
            </a:r>
            <a:r>
              <a:rPr dirty="0" sz="550" spc="-25">
                <a:latin typeface="Arial"/>
                <a:cs typeface="Arial"/>
              </a:rPr>
              <a:t>3"</a:t>
            </a:r>
            <a:endParaRPr sz="550">
              <a:latin typeface="Arial"/>
              <a:cs typeface="Arial"/>
            </a:endParaRPr>
          </a:p>
        </p:txBody>
      </p:sp>
      <p:sp>
        <p:nvSpPr>
          <p:cNvPr id="1844" name="object 1844" descr=""/>
          <p:cNvSpPr txBox="1"/>
          <p:nvPr/>
        </p:nvSpPr>
        <p:spPr>
          <a:xfrm>
            <a:off x="11526680" y="667125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sp>
        <p:nvSpPr>
          <p:cNvPr id="1845" name="object 1845" descr=""/>
          <p:cNvSpPr txBox="1"/>
          <p:nvPr/>
        </p:nvSpPr>
        <p:spPr>
          <a:xfrm>
            <a:off x="11125528" y="666893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846" name="object 1846" descr=""/>
          <p:cNvGrpSpPr/>
          <p:nvPr/>
        </p:nvGrpSpPr>
        <p:grpSpPr>
          <a:xfrm>
            <a:off x="554233" y="10649936"/>
            <a:ext cx="18990310" cy="2193925"/>
            <a:chOff x="554233" y="10649936"/>
            <a:chExt cx="18990310" cy="2193925"/>
          </a:xfrm>
        </p:grpSpPr>
        <p:sp>
          <p:nvSpPr>
            <p:cNvPr id="1847" name="object 1847" descr=""/>
            <p:cNvSpPr/>
            <p:nvPr/>
          </p:nvSpPr>
          <p:spPr>
            <a:xfrm>
              <a:off x="558678" y="12336796"/>
              <a:ext cx="16264890" cy="0"/>
            </a:xfrm>
            <a:custGeom>
              <a:avLst/>
              <a:gdLst/>
              <a:ahLst/>
              <a:cxnLst/>
              <a:rect l="l" t="t" r="r" b="b"/>
              <a:pathLst>
                <a:path w="16264890" h="0">
                  <a:moveTo>
                    <a:pt x="0" y="0"/>
                  </a:moveTo>
                  <a:lnTo>
                    <a:pt x="16264543" y="0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48" name="object 184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280946" y="10649936"/>
              <a:ext cx="3263542" cy="2193417"/>
            </a:xfrm>
            <a:prstGeom prst="rect">
              <a:avLst/>
            </a:prstGeom>
          </p:spPr>
        </p:pic>
      </p:grpSp>
      <p:sp>
        <p:nvSpPr>
          <p:cNvPr id="1849" name="object 1849" descr=""/>
          <p:cNvSpPr txBox="1"/>
          <p:nvPr/>
        </p:nvSpPr>
        <p:spPr>
          <a:xfrm>
            <a:off x="17630275" y="11250810"/>
            <a:ext cx="1741805" cy="5003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100" spc="305" b="0">
                <a:latin typeface="Segoe UI Semilight"/>
                <a:cs typeface="Segoe UI Semilight"/>
              </a:rPr>
              <a:t>JORDAN</a:t>
            </a:r>
            <a:endParaRPr sz="3100">
              <a:latin typeface="Segoe UI Semilight"/>
              <a:cs typeface="Segoe UI Semilight"/>
            </a:endParaRPr>
          </a:p>
        </p:txBody>
      </p:sp>
      <p:grpSp>
        <p:nvGrpSpPr>
          <p:cNvPr id="1850" name="object 1850" descr=""/>
          <p:cNvGrpSpPr/>
          <p:nvPr/>
        </p:nvGrpSpPr>
        <p:grpSpPr>
          <a:xfrm>
            <a:off x="554233" y="10852129"/>
            <a:ext cx="16273780" cy="1489710"/>
            <a:chOff x="554233" y="10852129"/>
            <a:chExt cx="16273780" cy="1489710"/>
          </a:xfrm>
        </p:grpSpPr>
        <p:sp>
          <p:nvSpPr>
            <p:cNvPr id="1851" name="object 1851" descr=""/>
            <p:cNvSpPr/>
            <p:nvPr/>
          </p:nvSpPr>
          <p:spPr>
            <a:xfrm>
              <a:off x="558678" y="12336796"/>
              <a:ext cx="16264890" cy="0"/>
            </a:xfrm>
            <a:custGeom>
              <a:avLst/>
              <a:gdLst/>
              <a:ahLst/>
              <a:cxnLst/>
              <a:rect l="l" t="t" r="r" b="b"/>
              <a:pathLst>
                <a:path w="16264890" h="0">
                  <a:moveTo>
                    <a:pt x="0" y="0"/>
                  </a:moveTo>
                  <a:lnTo>
                    <a:pt x="16264543" y="0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2" name="object 1852" descr=""/>
            <p:cNvSpPr/>
            <p:nvPr/>
          </p:nvSpPr>
          <p:spPr>
            <a:xfrm>
              <a:off x="1272094" y="10854351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0"/>
                  </a:moveTo>
                  <a:lnTo>
                    <a:pt x="139611" y="0"/>
                  </a:lnTo>
                  <a:lnTo>
                    <a:pt x="139611" y="139611"/>
                  </a:lnTo>
                  <a:lnTo>
                    <a:pt x="0" y="139611"/>
                  </a:lnTo>
                  <a:lnTo>
                    <a:pt x="0" y="0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53" name="object 1853" descr=""/>
          <p:cNvSpPr txBox="1"/>
          <p:nvPr/>
        </p:nvSpPr>
        <p:spPr>
          <a:xfrm>
            <a:off x="14704942" y="11306001"/>
            <a:ext cx="2084705" cy="4940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050">
                <a:latin typeface="Arial"/>
                <a:cs typeface="Arial"/>
              </a:rPr>
              <a:t>SCHEME</a:t>
            </a:r>
            <a:r>
              <a:rPr dirty="0" sz="3050" spc="5">
                <a:latin typeface="Arial"/>
                <a:cs typeface="Arial"/>
              </a:rPr>
              <a:t> </a:t>
            </a:r>
            <a:r>
              <a:rPr dirty="0" sz="3050" spc="-50">
                <a:latin typeface="Arial"/>
                <a:cs typeface="Arial"/>
              </a:rPr>
              <a:t>C</a:t>
            </a:r>
            <a:endParaRPr sz="3050">
              <a:latin typeface="Arial"/>
              <a:cs typeface="Arial"/>
            </a:endParaRPr>
          </a:p>
        </p:txBody>
      </p:sp>
      <p:sp>
        <p:nvSpPr>
          <p:cNvPr id="1854" name="object 1854" descr=""/>
          <p:cNvSpPr/>
          <p:nvPr/>
        </p:nvSpPr>
        <p:spPr>
          <a:xfrm>
            <a:off x="8907464" y="1780515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5" name="object 1855" descr=""/>
          <p:cNvSpPr txBox="1"/>
          <p:nvPr/>
        </p:nvSpPr>
        <p:spPr>
          <a:xfrm>
            <a:off x="9008083" y="1801328"/>
            <a:ext cx="147955" cy="2889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 spc="-50">
                <a:latin typeface="Arial"/>
                <a:cs typeface="Arial"/>
              </a:rPr>
              <a:t>3</a:t>
            </a:r>
            <a:endParaRPr sz="1700">
              <a:latin typeface="Arial"/>
              <a:cs typeface="Arial"/>
            </a:endParaRPr>
          </a:p>
        </p:txBody>
      </p:sp>
      <p:sp>
        <p:nvSpPr>
          <p:cNvPr id="1856" name="object 1856" descr=""/>
          <p:cNvSpPr txBox="1"/>
          <p:nvPr/>
        </p:nvSpPr>
        <p:spPr>
          <a:xfrm>
            <a:off x="5551992" y="1657497"/>
            <a:ext cx="3368675" cy="43116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2335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950" spc="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SOUTH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ELEV.</a:t>
            </a:r>
            <a:r>
              <a:rPr dirty="0" u="sng" sz="1950" spc="5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950">
              <a:latin typeface="Arial"/>
              <a:cs typeface="Arial"/>
            </a:endParaRPr>
          </a:p>
          <a:p>
            <a:pPr algn="r" marR="179070">
              <a:lnSpc>
                <a:spcPts val="835"/>
              </a:lnSpc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1857" name="object 1857" descr=""/>
          <p:cNvSpPr/>
          <p:nvPr/>
        </p:nvSpPr>
        <p:spPr>
          <a:xfrm>
            <a:off x="4078292" y="1780515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8" name="object 1858" descr=""/>
          <p:cNvSpPr txBox="1"/>
          <p:nvPr/>
        </p:nvSpPr>
        <p:spPr>
          <a:xfrm>
            <a:off x="4179143" y="1801328"/>
            <a:ext cx="147955" cy="2889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 spc="-50">
                <a:latin typeface="Arial"/>
                <a:cs typeface="Arial"/>
              </a:rPr>
              <a:t>4</a:t>
            </a:r>
            <a:endParaRPr sz="1700">
              <a:latin typeface="Arial"/>
              <a:cs typeface="Arial"/>
            </a:endParaRPr>
          </a:p>
        </p:txBody>
      </p:sp>
      <p:sp>
        <p:nvSpPr>
          <p:cNvPr id="1859" name="object 1859" descr=""/>
          <p:cNvSpPr txBox="1"/>
          <p:nvPr/>
        </p:nvSpPr>
        <p:spPr>
          <a:xfrm>
            <a:off x="875462" y="1657497"/>
            <a:ext cx="3215640" cy="43116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2335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 spc="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sng" sz="1950" spc="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950" spc="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WEST</a:t>
            </a:r>
            <a:r>
              <a:rPr dirty="0" u="sng" sz="1950" spc="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ELEV.</a:t>
            </a:r>
            <a:r>
              <a:rPr dirty="0" u="sng" sz="1950" spc="5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950">
              <a:latin typeface="Arial"/>
              <a:cs typeface="Arial"/>
            </a:endParaRPr>
          </a:p>
          <a:p>
            <a:pPr algn="r" marR="179070">
              <a:lnSpc>
                <a:spcPts val="835"/>
              </a:lnSpc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1860" name="object 1860" descr=""/>
          <p:cNvSpPr/>
          <p:nvPr/>
        </p:nvSpPr>
        <p:spPr>
          <a:xfrm>
            <a:off x="13286156" y="1780515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1" name="object 1861" descr=""/>
          <p:cNvSpPr txBox="1"/>
          <p:nvPr/>
        </p:nvSpPr>
        <p:spPr>
          <a:xfrm>
            <a:off x="13387007" y="1801328"/>
            <a:ext cx="147955" cy="2889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 spc="-50">
                <a:latin typeface="Arial"/>
                <a:cs typeface="Arial"/>
              </a:rPr>
              <a:t>2</a:t>
            </a:r>
            <a:endParaRPr sz="1700">
              <a:latin typeface="Arial"/>
              <a:cs typeface="Arial"/>
            </a:endParaRPr>
          </a:p>
        </p:txBody>
      </p:sp>
      <p:sp>
        <p:nvSpPr>
          <p:cNvPr id="1862" name="object 1862" descr=""/>
          <p:cNvSpPr txBox="1"/>
          <p:nvPr/>
        </p:nvSpPr>
        <p:spPr>
          <a:xfrm>
            <a:off x="10152667" y="1657497"/>
            <a:ext cx="3146425" cy="43116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2335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 spc="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sng" sz="1950" spc="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EAST</a:t>
            </a:r>
            <a:r>
              <a:rPr dirty="0" u="sng" sz="1950" spc="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ELEV.</a:t>
            </a:r>
            <a:r>
              <a:rPr dirty="0" u="sng" sz="1950" spc="5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950">
              <a:latin typeface="Arial"/>
              <a:cs typeface="Arial"/>
            </a:endParaRPr>
          </a:p>
          <a:p>
            <a:pPr algn="r" marR="179070">
              <a:lnSpc>
                <a:spcPts val="835"/>
              </a:lnSpc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1863" name="object 1863" descr=""/>
          <p:cNvSpPr/>
          <p:nvPr/>
        </p:nvSpPr>
        <p:spPr>
          <a:xfrm>
            <a:off x="18655859" y="1739097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4" name="object 1864" descr=""/>
          <p:cNvSpPr txBox="1"/>
          <p:nvPr/>
        </p:nvSpPr>
        <p:spPr>
          <a:xfrm>
            <a:off x="17933466" y="1909105"/>
            <a:ext cx="560705" cy="1384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1865" name="object 1865" descr=""/>
          <p:cNvSpPr txBox="1"/>
          <p:nvPr/>
        </p:nvSpPr>
        <p:spPr>
          <a:xfrm>
            <a:off x="15261026" y="1616079"/>
            <a:ext cx="3668395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sng" sz="195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95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NORTH</a:t>
            </a:r>
            <a:r>
              <a:rPr dirty="0" u="sng" sz="195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ELEV.</a:t>
            </a:r>
            <a:r>
              <a:rPr dirty="0" u="sng" sz="1950" spc="-14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950" spc="340">
                <a:latin typeface="Arial"/>
                <a:cs typeface="Arial"/>
              </a:rPr>
              <a:t> </a:t>
            </a:r>
            <a:r>
              <a:rPr dirty="0" u="none" baseline="-29411" sz="2550" spc="-75">
                <a:latin typeface="Arial"/>
                <a:cs typeface="Arial"/>
              </a:rPr>
              <a:t>1</a:t>
            </a:r>
            <a:endParaRPr baseline="-29411" sz="2550">
              <a:latin typeface="Arial"/>
              <a:cs typeface="Arial"/>
            </a:endParaRPr>
          </a:p>
        </p:txBody>
      </p:sp>
      <p:sp>
        <p:nvSpPr>
          <p:cNvPr id="1866" name="object 1866" descr=""/>
          <p:cNvSpPr/>
          <p:nvPr/>
        </p:nvSpPr>
        <p:spPr>
          <a:xfrm>
            <a:off x="18657022" y="3727634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7" name="object 1867" descr=""/>
          <p:cNvSpPr txBox="1"/>
          <p:nvPr/>
        </p:nvSpPr>
        <p:spPr>
          <a:xfrm>
            <a:off x="17934629" y="3897875"/>
            <a:ext cx="560705" cy="1384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1868" name="object 1868" descr=""/>
          <p:cNvSpPr txBox="1"/>
          <p:nvPr/>
        </p:nvSpPr>
        <p:spPr>
          <a:xfrm>
            <a:off x="15262421" y="3604616"/>
            <a:ext cx="3668395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</a:t>
            </a:r>
            <a:r>
              <a:rPr dirty="0" u="sng" sz="195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95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NORTH</a:t>
            </a:r>
            <a:r>
              <a:rPr dirty="0" u="sng" sz="195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ELEV.</a:t>
            </a:r>
            <a:r>
              <a:rPr dirty="0" u="sng" sz="1950" spc="-14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950" spc="345">
                <a:latin typeface="Arial"/>
                <a:cs typeface="Arial"/>
              </a:rPr>
              <a:t> </a:t>
            </a:r>
            <a:r>
              <a:rPr dirty="0" u="none" baseline="-29411" sz="2550" spc="-75">
                <a:latin typeface="Arial"/>
                <a:cs typeface="Arial"/>
              </a:rPr>
              <a:t>5</a:t>
            </a:r>
            <a:endParaRPr baseline="-29411" sz="2550">
              <a:latin typeface="Arial"/>
              <a:cs typeface="Arial"/>
            </a:endParaRPr>
          </a:p>
        </p:txBody>
      </p:sp>
      <p:sp>
        <p:nvSpPr>
          <p:cNvPr id="1869" name="object 1869" descr=""/>
          <p:cNvSpPr/>
          <p:nvPr/>
        </p:nvSpPr>
        <p:spPr>
          <a:xfrm>
            <a:off x="4078292" y="3769052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0" name="object 1870" descr=""/>
          <p:cNvSpPr txBox="1"/>
          <p:nvPr/>
        </p:nvSpPr>
        <p:spPr>
          <a:xfrm>
            <a:off x="4179143" y="3790098"/>
            <a:ext cx="147955" cy="2889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 spc="-50">
                <a:latin typeface="Arial"/>
                <a:cs typeface="Arial"/>
              </a:rPr>
              <a:t>8</a:t>
            </a:r>
            <a:endParaRPr sz="1700">
              <a:latin typeface="Arial"/>
              <a:cs typeface="Arial"/>
            </a:endParaRPr>
          </a:p>
        </p:txBody>
      </p:sp>
      <p:sp>
        <p:nvSpPr>
          <p:cNvPr id="1871" name="object 1871" descr=""/>
          <p:cNvSpPr txBox="1"/>
          <p:nvPr/>
        </p:nvSpPr>
        <p:spPr>
          <a:xfrm>
            <a:off x="875462" y="3646035"/>
            <a:ext cx="3215640" cy="43116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2335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 spc="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</a:t>
            </a:r>
            <a:r>
              <a:rPr dirty="0" u="sng" sz="1950" spc="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950" spc="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WEST</a:t>
            </a:r>
            <a:r>
              <a:rPr dirty="0" u="sng" sz="1950" spc="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ELEV.</a:t>
            </a:r>
            <a:r>
              <a:rPr dirty="0" u="sng" sz="1950" spc="5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950">
              <a:latin typeface="Arial"/>
              <a:cs typeface="Arial"/>
            </a:endParaRPr>
          </a:p>
          <a:p>
            <a:pPr algn="r" marR="179070">
              <a:lnSpc>
                <a:spcPts val="835"/>
              </a:lnSpc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1872" name="object 1872" descr=""/>
          <p:cNvSpPr/>
          <p:nvPr/>
        </p:nvSpPr>
        <p:spPr>
          <a:xfrm>
            <a:off x="13286156" y="3769052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3" name="object 1873" descr=""/>
          <p:cNvSpPr txBox="1"/>
          <p:nvPr/>
        </p:nvSpPr>
        <p:spPr>
          <a:xfrm>
            <a:off x="13387007" y="3790098"/>
            <a:ext cx="147955" cy="2889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 spc="-50">
                <a:latin typeface="Arial"/>
                <a:cs typeface="Arial"/>
              </a:rPr>
              <a:t>6</a:t>
            </a:r>
            <a:endParaRPr sz="1700">
              <a:latin typeface="Arial"/>
              <a:cs typeface="Arial"/>
            </a:endParaRPr>
          </a:p>
        </p:txBody>
      </p:sp>
      <p:sp>
        <p:nvSpPr>
          <p:cNvPr id="1874" name="object 1874" descr=""/>
          <p:cNvSpPr txBox="1"/>
          <p:nvPr/>
        </p:nvSpPr>
        <p:spPr>
          <a:xfrm>
            <a:off x="10152667" y="3646035"/>
            <a:ext cx="3146425" cy="43116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2335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 spc="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</a:t>
            </a:r>
            <a:r>
              <a:rPr dirty="0" u="sng" sz="1950" spc="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EAST</a:t>
            </a:r>
            <a:r>
              <a:rPr dirty="0" u="sng" sz="1950" spc="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ELEV.</a:t>
            </a:r>
            <a:r>
              <a:rPr dirty="0" u="sng" sz="1950" spc="5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950">
              <a:latin typeface="Arial"/>
              <a:cs typeface="Arial"/>
            </a:endParaRPr>
          </a:p>
          <a:p>
            <a:pPr algn="r" marR="179070">
              <a:lnSpc>
                <a:spcPts val="835"/>
              </a:lnSpc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1875" name="object 1875" descr=""/>
          <p:cNvSpPr/>
          <p:nvPr/>
        </p:nvSpPr>
        <p:spPr>
          <a:xfrm>
            <a:off x="8907464" y="3769052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6" name="object 1876" descr=""/>
          <p:cNvSpPr txBox="1"/>
          <p:nvPr/>
        </p:nvSpPr>
        <p:spPr>
          <a:xfrm>
            <a:off x="9008083" y="3790098"/>
            <a:ext cx="147955" cy="2889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 spc="-50">
                <a:latin typeface="Arial"/>
                <a:cs typeface="Arial"/>
              </a:rPr>
              <a:t>7</a:t>
            </a:r>
            <a:endParaRPr sz="1700">
              <a:latin typeface="Arial"/>
              <a:cs typeface="Arial"/>
            </a:endParaRPr>
          </a:p>
        </p:txBody>
      </p:sp>
      <p:sp>
        <p:nvSpPr>
          <p:cNvPr id="1877" name="object 1877" descr=""/>
          <p:cNvSpPr txBox="1"/>
          <p:nvPr/>
        </p:nvSpPr>
        <p:spPr>
          <a:xfrm>
            <a:off x="5551992" y="3646035"/>
            <a:ext cx="3368675" cy="43116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2335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950" spc="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SOUTH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ELEV.</a:t>
            </a:r>
            <a:r>
              <a:rPr dirty="0" u="sng" sz="1950" spc="5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950">
              <a:latin typeface="Arial"/>
              <a:cs typeface="Arial"/>
            </a:endParaRPr>
          </a:p>
          <a:p>
            <a:pPr algn="r" marR="179070">
              <a:lnSpc>
                <a:spcPts val="835"/>
              </a:lnSpc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1878" name="object 1878" descr=""/>
          <p:cNvSpPr/>
          <p:nvPr/>
        </p:nvSpPr>
        <p:spPr>
          <a:xfrm>
            <a:off x="18657022" y="5710820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9" name="object 1879" descr=""/>
          <p:cNvSpPr txBox="1"/>
          <p:nvPr/>
        </p:nvSpPr>
        <p:spPr>
          <a:xfrm>
            <a:off x="17934629" y="5881061"/>
            <a:ext cx="560705" cy="1384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1880" name="object 1880" descr=""/>
          <p:cNvSpPr txBox="1"/>
          <p:nvPr/>
        </p:nvSpPr>
        <p:spPr>
          <a:xfrm>
            <a:off x="15248461" y="5587802"/>
            <a:ext cx="3682365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</a:t>
            </a:r>
            <a:r>
              <a:rPr dirty="0" u="sng" sz="195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95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NORTH</a:t>
            </a:r>
            <a:r>
              <a:rPr dirty="0" u="sng" sz="195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ELEV.</a:t>
            </a:r>
            <a:r>
              <a:rPr dirty="0" u="sng" sz="1950" spc="-14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950" spc="345">
                <a:latin typeface="Arial"/>
                <a:cs typeface="Arial"/>
              </a:rPr>
              <a:t> </a:t>
            </a:r>
            <a:r>
              <a:rPr dirty="0" u="none" baseline="-29411" sz="2550" spc="-75">
                <a:latin typeface="Arial"/>
                <a:cs typeface="Arial"/>
              </a:rPr>
              <a:t>9</a:t>
            </a:r>
            <a:endParaRPr baseline="-29411" sz="2550">
              <a:latin typeface="Arial"/>
              <a:cs typeface="Arial"/>
            </a:endParaRPr>
          </a:p>
        </p:txBody>
      </p:sp>
      <p:sp>
        <p:nvSpPr>
          <p:cNvPr id="1881" name="object 1881" descr=""/>
          <p:cNvSpPr/>
          <p:nvPr/>
        </p:nvSpPr>
        <p:spPr>
          <a:xfrm>
            <a:off x="13722443" y="7527635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2" name="object 1882" descr=""/>
          <p:cNvSpPr txBox="1"/>
          <p:nvPr/>
        </p:nvSpPr>
        <p:spPr>
          <a:xfrm>
            <a:off x="13000049" y="7697643"/>
            <a:ext cx="560705" cy="1384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1883" name="object 1883" descr=""/>
          <p:cNvSpPr txBox="1"/>
          <p:nvPr/>
        </p:nvSpPr>
        <p:spPr>
          <a:xfrm>
            <a:off x="10480485" y="7404617"/>
            <a:ext cx="3576954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</a:t>
            </a:r>
            <a:r>
              <a:rPr dirty="0" u="sng" sz="1950" spc="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950" spc="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WEST</a:t>
            </a:r>
            <a:r>
              <a:rPr dirty="0" u="sng" sz="1950" spc="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ELEV.</a:t>
            </a:r>
            <a:r>
              <a:rPr dirty="0" u="sng" sz="1950" spc="-1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950" spc="-120">
                <a:latin typeface="Arial"/>
                <a:cs typeface="Arial"/>
              </a:rPr>
              <a:t> </a:t>
            </a:r>
            <a:r>
              <a:rPr dirty="0" u="none" baseline="-29411" sz="2550" spc="-52">
                <a:latin typeface="Arial"/>
                <a:cs typeface="Arial"/>
              </a:rPr>
              <a:t>12</a:t>
            </a:r>
            <a:endParaRPr baseline="-29411" sz="2550">
              <a:latin typeface="Arial"/>
              <a:cs typeface="Arial"/>
            </a:endParaRPr>
          </a:p>
        </p:txBody>
      </p:sp>
      <p:sp>
        <p:nvSpPr>
          <p:cNvPr id="1884" name="object 1884" descr=""/>
          <p:cNvSpPr/>
          <p:nvPr/>
        </p:nvSpPr>
        <p:spPr>
          <a:xfrm>
            <a:off x="18630031" y="7529729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5" name="object 1885" descr=""/>
          <p:cNvSpPr txBox="1"/>
          <p:nvPr/>
        </p:nvSpPr>
        <p:spPr>
          <a:xfrm>
            <a:off x="17907637" y="7699736"/>
            <a:ext cx="560705" cy="1384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1886" name="object 1886" descr=""/>
          <p:cNvSpPr txBox="1"/>
          <p:nvPr/>
        </p:nvSpPr>
        <p:spPr>
          <a:xfrm>
            <a:off x="15457413" y="7406711"/>
            <a:ext cx="3507740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 spc="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</a:t>
            </a:r>
            <a:r>
              <a:rPr dirty="0" u="sng" sz="1950" spc="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950" spc="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EAST</a:t>
            </a:r>
            <a:r>
              <a:rPr dirty="0" u="sng" sz="1950" spc="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ELEV.</a:t>
            </a:r>
            <a:r>
              <a:rPr dirty="0" u="sng" sz="1950" spc="-14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950" spc="-125">
                <a:latin typeface="Arial"/>
                <a:cs typeface="Arial"/>
              </a:rPr>
              <a:t> </a:t>
            </a:r>
            <a:r>
              <a:rPr dirty="0" u="none" baseline="-29411" sz="2550" spc="-37">
                <a:latin typeface="Arial"/>
                <a:cs typeface="Arial"/>
              </a:rPr>
              <a:t>11</a:t>
            </a:r>
            <a:endParaRPr baseline="-29411" sz="2550">
              <a:latin typeface="Arial"/>
              <a:cs typeface="Arial"/>
            </a:endParaRPr>
          </a:p>
        </p:txBody>
      </p:sp>
      <p:sp>
        <p:nvSpPr>
          <p:cNvPr id="1887" name="object 1887" descr=""/>
          <p:cNvSpPr/>
          <p:nvPr/>
        </p:nvSpPr>
        <p:spPr>
          <a:xfrm>
            <a:off x="9099663" y="5752238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8" name="object 1888" descr=""/>
          <p:cNvSpPr txBox="1"/>
          <p:nvPr/>
        </p:nvSpPr>
        <p:spPr>
          <a:xfrm>
            <a:off x="9139318" y="5773284"/>
            <a:ext cx="269875" cy="2889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 spc="-25">
                <a:latin typeface="Arial"/>
                <a:cs typeface="Arial"/>
              </a:rPr>
              <a:t>10</a:t>
            </a:r>
            <a:endParaRPr sz="1700">
              <a:latin typeface="Arial"/>
              <a:cs typeface="Arial"/>
            </a:endParaRPr>
          </a:p>
        </p:txBody>
      </p:sp>
      <p:sp>
        <p:nvSpPr>
          <p:cNvPr id="1889" name="object 1889" descr=""/>
          <p:cNvSpPr txBox="1"/>
          <p:nvPr/>
        </p:nvSpPr>
        <p:spPr>
          <a:xfrm>
            <a:off x="5730230" y="5629220"/>
            <a:ext cx="3382645" cy="43116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2335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950" spc="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SOUTH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ELEV.</a:t>
            </a:r>
            <a:r>
              <a:rPr dirty="0" u="sng" sz="1950" spc="5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950">
              <a:latin typeface="Arial"/>
              <a:cs typeface="Arial"/>
            </a:endParaRPr>
          </a:p>
          <a:p>
            <a:pPr algn="r" marR="179070">
              <a:lnSpc>
                <a:spcPts val="835"/>
              </a:lnSpc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1890" name="object 1890" descr=""/>
          <p:cNvSpPr/>
          <p:nvPr/>
        </p:nvSpPr>
        <p:spPr>
          <a:xfrm>
            <a:off x="9066855" y="9570388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1" name="object 1891" descr=""/>
          <p:cNvSpPr txBox="1"/>
          <p:nvPr/>
        </p:nvSpPr>
        <p:spPr>
          <a:xfrm>
            <a:off x="8344461" y="9740396"/>
            <a:ext cx="560705" cy="1384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1892" name="object 1892" descr=""/>
          <p:cNvSpPr txBox="1"/>
          <p:nvPr/>
        </p:nvSpPr>
        <p:spPr>
          <a:xfrm>
            <a:off x="5658293" y="9447370"/>
            <a:ext cx="3743325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</a:t>
            </a:r>
            <a:r>
              <a:rPr dirty="0" u="sng" sz="195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95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NORTH</a:t>
            </a:r>
            <a:r>
              <a:rPr dirty="0" u="sng" sz="195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ELEV.</a:t>
            </a:r>
            <a:r>
              <a:rPr dirty="0" u="sng" sz="1950" spc="-14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950" spc="-130">
                <a:latin typeface="Arial"/>
                <a:cs typeface="Arial"/>
              </a:rPr>
              <a:t> </a:t>
            </a:r>
            <a:r>
              <a:rPr dirty="0" u="none" baseline="-29411" sz="2550" spc="-37">
                <a:latin typeface="Arial"/>
                <a:cs typeface="Arial"/>
              </a:rPr>
              <a:t>16</a:t>
            </a:r>
            <a:endParaRPr baseline="-29411" sz="2550">
              <a:latin typeface="Arial"/>
              <a:cs typeface="Arial"/>
            </a:endParaRPr>
          </a:p>
        </p:txBody>
      </p:sp>
      <p:sp>
        <p:nvSpPr>
          <p:cNvPr id="1893" name="object 1893" descr=""/>
          <p:cNvSpPr/>
          <p:nvPr/>
        </p:nvSpPr>
        <p:spPr>
          <a:xfrm>
            <a:off x="9066855" y="7527170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4" name="object 1894" descr=""/>
          <p:cNvSpPr txBox="1"/>
          <p:nvPr/>
        </p:nvSpPr>
        <p:spPr>
          <a:xfrm>
            <a:off x="8344461" y="7697177"/>
            <a:ext cx="560705" cy="1384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1895" name="object 1895" descr=""/>
          <p:cNvSpPr txBox="1"/>
          <p:nvPr/>
        </p:nvSpPr>
        <p:spPr>
          <a:xfrm>
            <a:off x="5672022" y="7404151"/>
            <a:ext cx="3729354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</a:t>
            </a:r>
            <a:r>
              <a:rPr dirty="0" u="sng" sz="1950" spc="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SOUTH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ELEV.</a:t>
            </a:r>
            <a:r>
              <a:rPr dirty="0" u="sng" sz="1950" spc="-1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950" spc="-125">
                <a:latin typeface="Arial"/>
                <a:cs typeface="Arial"/>
              </a:rPr>
              <a:t> </a:t>
            </a:r>
            <a:r>
              <a:rPr dirty="0" u="none" baseline="-29411" sz="2550" spc="-37">
                <a:latin typeface="Arial"/>
                <a:cs typeface="Arial"/>
              </a:rPr>
              <a:t>13</a:t>
            </a:r>
            <a:endParaRPr baseline="-29411" sz="2550">
              <a:latin typeface="Arial"/>
              <a:cs typeface="Arial"/>
            </a:endParaRPr>
          </a:p>
        </p:txBody>
      </p:sp>
      <p:sp>
        <p:nvSpPr>
          <p:cNvPr id="1896" name="object 1896" descr=""/>
          <p:cNvSpPr/>
          <p:nvPr/>
        </p:nvSpPr>
        <p:spPr>
          <a:xfrm>
            <a:off x="13722443" y="9622045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7" name="object 1897" descr=""/>
          <p:cNvSpPr txBox="1"/>
          <p:nvPr/>
        </p:nvSpPr>
        <p:spPr>
          <a:xfrm>
            <a:off x="13762330" y="9643090"/>
            <a:ext cx="269875" cy="2889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 spc="-25">
                <a:latin typeface="Arial"/>
                <a:cs typeface="Arial"/>
              </a:rPr>
              <a:t>15</a:t>
            </a:r>
            <a:endParaRPr sz="1700">
              <a:latin typeface="Arial"/>
              <a:cs typeface="Arial"/>
            </a:endParaRPr>
          </a:p>
        </p:txBody>
      </p:sp>
      <p:sp>
        <p:nvSpPr>
          <p:cNvPr id="1898" name="object 1898" descr=""/>
          <p:cNvSpPr txBox="1"/>
          <p:nvPr/>
        </p:nvSpPr>
        <p:spPr>
          <a:xfrm>
            <a:off x="10505885" y="9499027"/>
            <a:ext cx="3229610" cy="43116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2335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 spc="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</a:t>
            </a:r>
            <a:r>
              <a:rPr dirty="0" u="sng" sz="1950" spc="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950" spc="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WEST</a:t>
            </a:r>
            <a:r>
              <a:rPr dirty="0" u="sng" sz="1950" spc="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ELEV.</a:t>
            </a:r>
            <a:r>
              <a:rPr dirty="0" u="sng" sz="1950" spc="5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950">
              <a:latin typeface="Arial"/>
              <a:cs typeface="Arial"/>
            </a:endParaRPr>
          </a:p>
          <a:p>
            <a:pPr algn="r" marR="179070">
              <a:lnSpc>
                <a:spcPts val="835"/>
              </a:lnSpc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1899" name="object 1899" descr=""/>
          <p:cNvSpPr/>
          <p:nvPr/>
        </p:nvSpPr>
        <p:spPr>
          <a:xfrm>
            <a:off x="18630031" y="9624372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0" name="object 1900" descr=""/>
          <p:cNvSpPr txBox="1"/>
          <p:nvPr/>
        </p:nvSpPr>
        <p:spPr>
          <a:xfrm>
            <a:off x="18669917" y="9645184"/>
            <a:ext cx="269875" cy="2889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 spc="-25">
                <a:latin typeface="Arial"/>
                <a:cs typeface="Arial"/>
              </a:rPr>
              <a:t>14</a:t>
            </a:r>
            <a:endParaRPr sz="1700">
              <a:latin typeface="Arial"/>
              <a:cs typeface="Arial"/>
            </a:endParaRPr>
          </a:p>
        </p:txBody>
      </p:sp>
      <p:sp>
        <p:nvSpPr>
          <p:cNvPr id="1901" name="object 1901" descr=""/>
          <p:cNvSpPr txBox="1"/>
          <p:nvPr/>
        </p:nvSpPr>
        <p:spPr>
          <a:xfrm>
            <a:off x="15482813" y="9501353"/>
            <a:ext cx="3160395" cy="43116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2335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 spc="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</a:t>
            </a:r>
            <a:r>
              <a:rPr dirty="0" u="sng" sz="1950" spc="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EAST</a:t>
            </a:r>
            <a:r>
              <a:rPr dirty="0" u="sng" sz="1950" spc="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ELEV.</a:t>
            </a:r>
            <a:r>
              <a:rPr dirty="0" u="sng" sz="1950" spc="5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950">
              <a:latin typeface="Arial"/>
              <a:cs typeface="Arial"/>
            </a:endParaRPr>
          </a:p>
          <a:p>
            <a:pPr algn="r" marR="179070">
              <a:lnSpc>
                <a:spcPts val="835"/>
              </a:lnSpc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1902" name="object 1902" descr=""/>
          <p:cNvSpPr/>
          <p:nvPr/>
        </p:nvSpPr>
        <p:spPr>
          <a:xfrm>
            <a:off x="1272094" y="10035295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139611" y="0"/>
                </a:lnTo>
                <a:lnTo>
                  <a:pt x="139611" y="139611"/>
                </a:lnTo>
                <a:lnTo>
                  <a:pt x="0" y="139611"/>
                </a:lnTo>
                <a:lnTo>
                  <a:pt x="0" y="0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3" name="object 1903" descr=""/>
          <p:cNvSpPr txBox="1"/>
          <p:nvPr/>
        </p:nvSpPr>
        <p:spPr>
          <a:xfrm>
            <a:off x="1309655" y="10047418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sp>
        <p:nvSpPr>
          <p:cNvPr id="1904" name="object 1904" descr=""/>
          <p:cNvSpPr txBox="1"/>
          <p:nvPr/>
        </p:nvSpPr>
        <p:spPr>
          <a:xfrm>
            <a:off x="1127462" y="9650251"/>
            <a:ext cx="3772535" cy="4635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00" spc="-10">
                <a:latin typeface="Arial"/>
                <a:cs typeface="Arial"/>
              </a:rPr>
              <a:t>KEYNOTES</a:t>
            </a:r>
            <a:endParaRPr sz="1500">
              <a:latin typeface="Arial"/>
              <a:cs typeface="Arial"/>
            </a:endParaRPr>
          </a:p>
          <a:p>
            <a:pPr marL="346075">
              <a:lnSpc>
                <a:spcPct val="100000"/>
              </a:lnSpc>
              <a:spcBef>
                <a:spcPts val="944"/>
              </a:spcBef>
            </a:pPr>
            <a:r>
              <a:rPr dirty="0" sz="550">
                <a:latin typeface="Arial"/>
                <a:cs typeface="Arial"/>
              </a:rPr>
              <a:t>MAIN</a:t>
            </a:r>
            <a:r>
              <a:rPr dirty="0" sz="550" spc="7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BODY</a:t>
            </a:r>
            <a:r>
              <a:rPr dirty="0" sz="550" spc="7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PAINTED</a:t>
            </a:r>
            <a:r>
              <a:rPr dirty="0" sz="550" spc="80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LIGHT</a:t>
            </a:r>
            <a:r>
              <a:rPr dirty="0" sz="550" spc="7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STONE</a:t>
            </a:r>
            <a:r>
              <a:rPr dirty="0" sz="550" spc="80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COLOR,</a:t>
            </a:r>
            <a:r>
              <a:rPr dirty="0" sz="550" spc="7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MBCI</a:t>
            </a:r>
            <a:r>
              <a:rPr dirty="0" sz="550" spc="80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SMP</a:t>
            </a:r>
            <a:r>
              <a:rPr dirty="0" sz="550" spc="7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WXD0038L</a:t>
            </a:r>
            <a:r>
              <a:rPr dirty="0" sz="550" spc="80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OR</a:t>
            </a:r>
            <a:r>
              <a:rPr dirty="0" sz="550" spc="7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OTHER</a:t>
            </a:r>
            <a:r>
              <a:rPr dirty="0" sz="550" spc="80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SIMILAR</a:t>
            </a:r>
            <a:r>
              <a:rPr dirty="0" sz="550" spc="75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NEUTRAL</a:t>
            </a:r>
            <a:endParaRPr sz="550">
              <a:latin typeface="Arial"/>
              <a:cs typeface="Arial"/>
            </a:endParaRPr>
          </a:p>
        </p:txBody>
      </p:sp>
      <p:sp>
        <p:nvSpPr>
          <p:cNvPr id="1905" name="object 1905" descr=""/>
          <p:cNvSpPr/>
          <p:nvPr/>
        </p:nvSpPr>
        <p:spPr>
          <a:xfrm>
            <a:off x="1272094" y="10240060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139611" y="0"/>
                </a:lnTo>
                <a:lnTo>
                  <a:pt x="139611" y="139611"/>
                </a:lnTo>
                <a:lnTo>
                  <a:pt x="0" y="139611"/>
                </a:lnTo>
                <a:lnTo>
                  <a:pt x="0" y="0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6" name="object 1906" descr=""/>
          <p:cNvSpPr/>
          <p:nvPr/>
        </p:nvSpPr>
        <p:spPr>
          <a:xfrm>
            <a:off x="1272094" y="10444823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139611" y="0"/>
                </a:lnTo>
                <a:lnTo>
                  <a:pt x="139611" y="139611"/>
                </a:lnTo>
                <a:lnTo>
                  <a:pt x="0" y="139611"/>
                </a:lnTo>
                <a:lnTo>
                  <a:pt x="0" y="0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7" name="object 1907" descr=""/>
          <p:cNvSpPr txBox="1"/>
          <p:nvPr/>
        </p:nvSpPr>
        <p:spPr>
          <a:xfrm>
            <a:off x="1309655" y="10253578"/>
            <a:ext cx="880110" cy="3181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61290" indent="-148590">
              <a:lnSpc>
                <a:spcPct val="100000"/>
              </a:lnSpc>
              <a:spcBef>
                <a:spcPts val="125"/>
              </a:spcBef>
              <a:buAutoNum type="arabicPlain" startAt="2"/>
              <a:tabLst>
                <a:tab pos="161290" algn="l"/>
              </a:tabLst>
            </a:pPr>
            <a:r>
              <a:rPr dirty="0" sz="550">
                <a:latin typeface="Arial"/>
                <a:cs typeface="Arial"/>
              </a:rPr>
              <a:t>METAL</a:t>
            </a:r>
            <a:r>
              <a:rPr dirty="0" sz="550" spc="7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SEAM</a:t>
            </a:r>
            <a:r>
              <a:rPr dirty="0" sz="550" spc="80">
                <a:latin typeface="Arial"/>
                <a:cs typeface="Arial"/>
              </a:rPr>
              <a:t> </a:t>
            </a:r>
            <a:r>
              <a:rPr dirty="0" sz="550" spc="-20">
                <a:latin typeface="Arial"/>
                <a:cs typeface="Arial"/>
              </a:rPr>
              <a:t>ROOF</a:t>
            </a:r>
            <a:endParaRPr sz="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buFont typeface="Arial"/>
              <a:buAutoNum type="arabicPlain" startAt="2"/>
            </a:pPr>
            <a:endParaRPr sz="550">
              <a:latin typeface="Arial"/>
              <a:cs typeface="Arial"/>
            </a:endParaRPr>
          </a:p>
          <a:p>
            <a:pPr marL="161290" indent="-148590">
              <a:lnSpc>
                <a:spcPct val="100000"/>
              </a:lnSpc>
              <a:buAutoNum type="arabicPlain" startAt="2"/>
              <a:tabLst>
                <a:tab pos="161290" algn="l"/>
              </a:tabLst>
            </a:pPr>
            <a:r>
              <a:rPr dirty="0" sz="550" spc="-10">
                <a:latin typeface="Arial"/>
                <a:cs typeface="Arial"/>
              </a:rPr>
              <a:t>PARAPET</a:t>
            </a:r>
            <a:endParaRPr sz="550">
              <a:latin typeface="Arial"/>
              <a:cs typeface="Arial"/>
            </a:endParaRPr>
          </a:p>
        </p:txBody>
      </p:sp>
      <p:sp>
        <p:nvSpPr>
          <p:cNvPr id="1908" name="object 1908" descr=""/>
          <p:cNvSpPr txBox="1"/>
          <p:nvPr/>
        </p:nvSpPr>
        <p:spPr>
          <a:xfrm>
            <a:off x="1309655" y="10865542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5</a:t>
            </a:r>
            <a:endParaRPr sz="550">
              <a:latin typeface="Arial"/>
              <a:cs typeface="Arial"/>
            </a:endParaRPr>
          </a:p>
        </p:txBody>
      </p:sp>
      <p:sp>
        <p:nvSpPr>
          <p:cNvPr id="1909" name="object 1909" descr=""/>
          <p:cNvSpPr/>
          <p:nvPr/>
        </p:nvSpPr>
        <p:spPr>
          <a:xfrm>
            <a:off x="1272094" y="10649587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139611" y="0"/>
                </a:lnTo>
                <a:lnTo>
                  <a:pt x="139611" y="139611"/>
                </a:lnTo>
                <a:lnTo>
                  <a:pt x="0" y="139611"/>
                </a:lnTo>
                <a:lnTo>
                  <a:pt x="0" y="0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0" name="object 1910" descr=""/>
          <p:cNvSpPr txBox="1"/>
          <p:nvPr/>
        </p:nvSpPr>
        <p:spPr>
          <a:xfrm>
            <a:off x="1309655" y="10661709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</p:txBody>
      </p:sp>
      <p:sp>
        <p:nvSpPr>
          <p:cNvPr id="1911" name="object 1911" descr=""/>
          <p:cNvSpPr txBox="1"/>
          <p:nvPr/>
        </p:nvSpPr>
        <p:spPr>
          <a:xfrm>
            <a:off x="1462530" y="10663105"/>
            <a:ext cx="2455545" cy="3625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GALVANIZED</a:t>
            </a:r>
            <a:r>
              <a:rPr dirty="0" sz="550" spc="130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GUTTER</a:t>
            </a:r>
            <a:endParaRPr sz="550">
              <a:latin typeface="Arial"/>
              <a:cs typeface="Arial"/>
            </a:endParaRPr>
          </a:p>
          <a:p>
            <a:pPr marL="12700" marR="5080" indent="3175">
              <a:lnSpc>
                <a:spcPct val="105200"/>
              </a:lnSpc>
              <a:spcBef>
                <a:spcPts val="570"/>
              </a:spcBef>
            </a:pPr>
            <a:r>
              <a:rPr dirty="0" sz="550" spc="10">
                <a:latin typeface="Arial"/>
                <a:cs typeface="Arial"/>
              </a:rPr>
              <a:t>ALL</a:t>
            </a:r>
            <a:r>
              <a:rPr dirty="0" sz="550" spc="25">
                <a:latin typeface="Arial"/>
                <a:cs typeface="Arial"/>
              </a:rPr>
              <a:t> </a:t>
            </a:r>
            <a:r>
              <a:rPr dirty="0" sz="550" spc="10">
                <a:latin typeface="Arial"/>
                <a:cs typeface="Arial"/>
              </a:rPr>
              <a:t>DOORS</a:t>
            </a:r>
            <a:r>
              <a:rPr dirty="0" sz="550" spc="25">
                <a:latin typeface="Arial"/>
                <a:cs typeface="Arial"/>
              </a:rPr>
              <a:t> </a:t>
            </a:r>
            <a:r>
              <a:rPr dirty="0" sz="550" spc="10">
                <a:latin typeface="Arial"/>
                <a:cs typeface="Arial"/>
              </a:rPr>
              <a:t>TO</a:t>
            </a:r>
            <a:r>
              <a:rPr dirty="0" sz="550" spc="25">
                <a:latin typeface="Arial"/>
                <a:cs typeface="Arial"/>
              </a:rPr>
              <a:t> </a:t>
            </a:r>
            <a:r>
              <a:rPr dirty="0" sz="550" spc="10">
                <a:latin typeface="Arial"/>
                <a:cs typeface="Arial"/>
              </a:rPr>
              <a:t>BE</a:t>
            </a:r>
            <a:r>
              <a:rPr dirty="0" sz="550" spc="25">
                <a:latin typeface="Arial"/>
                <a:cs typeface="Arial"/>
              </a:rPr>
              <a:t> </a:t>
            </a:r>
            <a:r>
              <a:rPr dirty="0" sz="550" spc="10">
                <a:latin typeface="Arial"/>
                <a:cs typeface="Arial"/>
              </a:rPr>
              <a:t>PAINTED</a:t>
            </a:r>
            <a:r>
              <a:rPr dirty="0" sz="550" spc="25">
                <a:latin typeface="Arial"/>
                <a:cs typeface="Arial"/>
              </a:rPr>
              <a:t> </a:t>
            </a:r>
            <a:r>
              <a:rPr dirty="0" sz="550" spc="10">
                <a:latin typeface="Arial"/>
                <a:cs typeface="Arial"/>
              </a:rPr>
              <a:t>COLOR</a:t>
            </a:r>
            <a:r>
              <a:rPr dirty="0" sz="550" spc="25">
                <a:latin typeface="Arial"/>
                <a:cs typeface="Arial"/>
              </a:rPr>
              <a:t> </a:t>
            </a:r>
            <a:r>
              <a:rPr dirty="0" sz="550" spc="10">
                <a:latin typeface="Arial"/>
                <a:cs typeface="Arial"/>
              </a:rPr>
              <a:t>CONTRASTING</a:t>
            </a:r>
            <a:r>
              <a:rPr dirty="0" sz="550" spc="25">
                <a:latin typeface="Arial"/>
                <a:cs typeface="Arial"/>
              </a:rPr>
              <a:t> </a:t>
            </a:r>
            <a:r>
              <a:rPr dirty="0" sz="550" spc="10">
                <a:latin typeface="Arial"/>
                <a:cs typeface="Arial"/>
              </a:rPr>
              <a:t>THE</a:t>
            </a:r>
            <a:r>
              <a:rPr dirty="0" sz="550" spc="25">
                <a:latin typeface="Arial"/>
                <a:cs typeface="Arial"/>
              </a:rPr>
              <a:t> </a:t>
            </a:r>
            <a:r>
              <a:rPr dirty="0" sz="550" spc="10">
                <a:latin typeface="Arial"/>
                <a:cs typeface="Arial"/>
              </a:rPr>
              <a:t>MAIN</a:t>
            </a:r>
            <a:r>
              <a:rPr dirty="0" sz="550" spc="30">
                <a:latin typeface="Arial"/>
                <a:cs typeface="Arial"/>
              </a:rPr>
              <a:t> </a:t>
            </a:r>
            <a:r>
              <a:rPr dirty="0" sz="550" spc="-20">
                <a:latin typeface="Arial"/>
                <a:cs typeface="Arial"/>
              </a:rPr>
              <a:t>BODY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COLOR.</a:t>
            </a:r>
            <a:r>
              <a:rPr dirty="0" sz="550" spc="110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TYPICAL.</a:t>
            </a:r>
            <a:endParaRPr sz="550">
              <a:latin typeface="Arial"/>
              <a:cs typeface="Arial"/>
            </a:endParaRPr>
          </a:p>
        </p:txBody>
      </p:sp>
      <p:sp>
        <p:nvSpPr>
          <p:cNvPr id="1912" name="object 1912" descr=""/>
          <p:cNvSpPr txBox="1"/>
          <p:nvPr/>
        </p:nvSpPr>
        <p:spPr>
          <a:xfrm>
            <a:off x="1462763" y="10088371"/>
            <a:ext cx="130238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COLOR,</a:t>
            </a:r>
            <a:r>
              <a:rPr dirty="0" sz="550" spc="27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TYPICAL</a:t>
            </a:r>
            <a:r>
              <a:rPr dirty="0" sz="550" spc="6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ALL</a:t>
            </a:r>
            <a:r>
              <a:rPr dirty="0" sz="550" spc="65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ELEVATIONS.</a:t>
            </a:r>
            <a:endParaRPr sz="550">
              <a:latin typeface="Arial"/>
              <a:cs typeface="Arial"/>
            </a:endParaRPr>
          </a:p>
        </p:txBody>
      </p:sp>
      <p:sp>
        <p:nvSpPr>
          <p:cNvPr id="1913" name="object 1913" descr=""/>
          <p:cNvSpPr/>
          <p:nvPr/>
        </p:nvSpPr>
        <p:spPr>
          <a:xfrm>
            <a:off x="1272094" y="11059115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139611" y="0"/>
                </a:lnTo>
                <a:lnTo>
                  <a:pt x="139611" y="139611"/>
                </a:lnTo>
                <a:lnTo>
                  <a:pt x="0" y="139611"/>
                </a:lnTo>
                <a:lnTo>
                  <a:pt x="0" y="0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4" name="object 1914" descr=""/>
          <p:cNvSpPr txBox="1"/>
          <p:nvPr/>
        </p:nvSpPr>
        <p:spPr>
          <a:xfrm>
            <a:off x="1309655" y="11072634"/>
            <a:ext cx="75184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6</a:t>
            </a:r>
            <a:r>
              <a:rPr dirty="0" sz="550" spc="330">
                <a:latin typeface="Arial"/>
                <a:cs typeface="Arial"/>
              </a:rPr>
              <a:t>  </a:t>
            </a:r>
            <a:r>
              <a:rPr dirty="0" sz="550">
                <a:latin typeface="Arial"/>
                <a:cs typeface="Arial"/>
              </a:rPr>
              <a:t>STONE</a:t>
            </a:r>
            <a:r>
              <a:rPr dirty="0" sz="550" spc="25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VENEER</a:t>
            </a:r>
            <a:endParaRPr sz="550">
              <a:latin typeface="Arial"/>
              <a:cs typeface="Arial"/>
            </a:endParaRPr>
          </a:p>
        </p:txBody>
      </p:sp>
      <p:sp>
        <p:nvSpPr>
          <p:cNvPr id="1915" name="object 1915" descr=""/>
          <p:cNvSpPr/>
          <p:nvPr/>
        </p:nvSpPr>
        <p:spPr>
          <a:xfrm>
            <a:off x="1272094" y="11263879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139611" y="0"/>
                </a:lnTo>
                <a:lnTo>
                  <a:pt x="139611" y="139611"/>
                </a:lnTo>
                <a:lnTo>
                  <a:pt x="0" y="139611"/>
                </a:lnTo>
                <a:lnTo>
                  <a:pt x="0" y="0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6" name="object 1916" descr=""/>
          <p:cNvSpPr txBox="1"/>
          <p:nvPr/>
        </p:nvSpPr>
        <p:spPr>
          <a:xfrm>
            <a:off x="1309655" y="11277397"/>
            <a:ext cx="1942464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7</a:t>
            </a:r>
            <a:r>
              <a:rPr dirty="0" sz="550" spc="390">
                <a:latin typeface="Arial"/>
                <a:cs typeface="Arial"/>
              </a:rPr>
              <a:t>  </a:t>
            </a:r>
            <a:r>
              <a:rPr dirty="0" sz="550">
                <a:latin typeface="Arial"/>
                <a:cs typeface="Arial"/>
              </a:rPr>
              <a:t>75</a:t>
            </a:r>
            <a:r>
              <a:rPr dirty="0" sz="550" spc="50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SF.</a:t>
            </a:r>
            <a:r>
              <a:rPr dirty="0" sz="550" spc="4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BACKLIT</a:t>
            </a:r>
            <a:r>
              <a:rPr dirty="0" sz="550" spc="4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LETTERS.</a:t>
            </a:r>
            <a:r>
              <a:rPr dirty="0" sz="550" spc="4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DEFERRED</a:t>
            </a:r>
            <a:r>
              <a:rPr dirty="0" sz="550" spc="45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SUBMITTAL</a:t>
            </a:r>
            <a:endParaRPr sz="550">
              <a:latin typeface="Arial"/>
              <a:cs typeface="Arial"/>
            </a:endParaRPr>
          </a:p>
        </p:txBody>
      </p:sp>
      <p:sp>
        <p:nvSpPr>
          <p:cNvPr id="1917" name="object 1917" descr=""/>
          <p:cNvSpPr txBox="1"/>
          <p:nvPr/>
        </p:nvSpPr>
        <p:spPr>
          <a:xfrm>
            <a:off x="17625854" y="11712797"/>
            <a:ext cx="1722755" cy="65786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240"/>
              </a:spcBef>
            </a:pPr>
            <a:r>
              <a:rPr dirty="0" sz="1650" b="0">
                <a:latin typeface="Segoe UI Semilight"/>
                <a:cs typeface="Segoe UI Semilight"/>
              </a:rPr>
              <a:t>A</a:t>
            </a:r>
            <a:r>
              <a:rPr dirty="0" sz="1650" spc="20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R</a:t>
            </a:r>
            <a:r>
              <a:rPr dirty="0" sz="1650" spc="20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C</a:t>
            </a:r>
            <a:r>
              <a:rPr dirty="0" sz="1650" spc="25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H</a:t>
            </a:r>
            <a:r>
              <a:rPr dirty="0" sz="1650" spc="20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I</a:t>
            </a:r>
            <a:r>
              <a:rPr dirty="0" sz="1650" spc="25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T</a:t>
            </a:r>
            <a:r>
              <a:rPr dirty="0" sz="1650" spc="20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E</a:t>
            </a:r>
            <a:r>
              <a:rPr dirty="0" sz="1650" spc="25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C</a:t>
            </a:r>
            <a:r>
              <a:rPr dirty="0" sz="1650" spc="20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T</a:t>
            </a:r>
            <a:r>
              <a:rPr dirty="0" sz="1650" spc="25" b="0">
                <a:latin typeface="Segoe UI Semilight"/>
                <a:cs typeface="Segoe UI Semilight"/>
              </a:rPr>
              <a:t> </a:t>
            </a:r>
            <a:r>
              <a:rPr dirty="0" sz="1650" spc="-50" b="0">
                <a:latin typeface="Segoe UI Semilight"/>
                <a:cs typeface="Segoe UI Semilight"/>
              </a:rPr>
              <a:t>S</a:t>
            </a:r>
            <a:endParaRPr sz="1650">
              <a:latin typeface="Segoe UI Semilight"/>
              <a:cs typeface="Segoe UI Semilight"/>
            </a:endParaRPr>
          </a:p>
          <a:p>
            <a:pPr marL="12700" marR="6985" indent="2540">
              <a:lnSpc>
                <a:spcPct val="110200"/>
              </a:lnSpc>
              <a:spcBef>
                <a:spcPts val="25"/>
              </a:spcBef>
            </a:pPr>
            <a:r>
              <a:rPr dirty="0" sz="1050" b="0">
                <a:latin typeface="Segoe UI Semilight"/>
                <a:cs typeface="Segoe UI Semilight"/>
              </a:rPr>
              <a:t>131</a:t>
            </a:r>
            <a:r>
              <a:rPr dirty="0" sz="1050" spc="45" b="0">
                <a:latin typeface="Segoe UI Semilight"/>
                <a:cs typeface="Segoe UI Semilight"/>
              </a:rPr>
              <a:t> </a:t>
            </a:r>
            <a:r>
              <a:rPr dirty="0" sz="1050" b="0">
                <a:latin typeface="Segoe UI Semilight"/>
                <a:cs typeface="Segoe UI Semilight"/>
              </a:rPr>
              <a:t>CALLE</a:t>
            </a:r>
            <a:r>
              <a:rPr dirty="0" sz="1050" spc="40" b="0">
                <a:latin typeface="Segoe UI Semilight"/>
                <a:cs typeface="Segoe UI Semilight"/>
              </a:rPr>
              <a:t> </a:t>
            </a:r>
            <a:r>
              <a:rPr dirty="0" sz="1050" b="0">
                <a:latin typeface="Segoe UI Semilight"/>
                <a:cs typeface="Segoe UI Semilight"/>
              </a:rPr>
              <a:t>IGLESIA,</a:t>
            </a:r>
            <a:r>
              <a:rPr dirty="0" sz="1050" spc="40" b="0">
                <a:latin typeface="Segoe UI Semilight"/>
                <a:cs typeface="Segoe UI Semilight"/>
              </a:rPr>
              <a:t> </a:t>
            </a:r>
            <a:r>
              <a:rPr dirty="0" sz="1050" b="0">
                <a:latin typeface="Segoe UI Semilight"/>
                <a:cs typeface="Segoe UI Semilight"/>
              </a:rPr>
              <a:t>SUITE</a:t>
            </a:r>
            <a:r>
              <a:rPr dirty="0" sz="1050" spc="40" b="0">
                <a:latin typeface="Segoe UI Semilight"/>
                <a:cs typeface="Segoe UI Semilight"/>
              </a:rPr>
              <a:t> </a:t>
            </a:r>
            <a:r>
              <a:rPr dirty="0" sz="1050" spc="-25" b="0">
                <a:latin typeface="Segoe UI Semilight"/>
                <a:cs typeface="Segoe UI Semilight"/>
              </a:rPr>
              <a:t>100 </a:t>
            </a:r>
            <a:r>
              <a:rPr dirty="0" sz="1050" b="0">
                <a:latin typeface="Segoe UI Semilight"/>
                <a:cs typeface="Segoe UI Semilight"/>
              </a:rPr>
              <a:t>SAN</a:t>
            </a:r>
            <a:r>
              <a:rPr dirty="0" sz="1050" spc="165" b="0">
                <a:latin typeface="Segoe UI Semilight"/>
                <a:cs typeface="Segoe UI Semilight"/>
              </a:rPr>
              <a:t> </a:t>
            </a:r>
            <a:r>
              <a:rPr dirty="0" sz="1050" spc="50" b="0">
                <a:latin typeface="Segoe UI Semilight"/>
                <a:cs typeface="Segoe UI Semilight"/>
              </a:rPr>
              <a:t>CLEMENTE,</a:t>
            </a:r>
            <a:r>
              <a:rPr dirty="0" sz="1050" spc="180" b="0">
                <a:latin typeface="Segoe UI Semilight"/>
                <a:cs typeface="Segoe UI Semilight"/>
              </a:rPr>
              <a:t> </a:t>
            </a:r>
            <a:r>
              <a:rPr dirty="0" sz="1050" b="0">
                <a:latin typeface="Segoe UI Semilight"/>
                <a:cs typeface="Segoe UI Semilight"/>
              </a:rPr>
              <a:t>CA</a:t>
            </a:r>
            <a:r>
              <a:rPr dirty="0" sz="1050" spc="180" b="0">
                <a:latin typeface="Segoe UI Semilight"/>
                <a:cs typeface="Segoe UI Semilight"/>
              </a:rPr>
              <a:t> </a:t>
            </a:r>
            <a:r>
              <a:rPr dirty="0" sz="1050" spc="35" b="0">
                <a:latin typeface="Segoe UI Semilight"/>
                <a:cs typeface="Segoe UI Semilight"/>
              </a:rPr>
              <a:t>92672</a:t>
            </a:r>
            <a:endParaRPr sz="1050">
              <a:latin typeface="Segoe UI Semilight"/>
              <a:cs typeface="Segoe UI Semilight"/>
            </a:endParaRPr>
          </a:p>
        </p:txBody>
      </p:sp>
      <p:sp>
        <p:nvSpPr>
          <p:cNvPr id="1918" name="object 1918" descr=""/>
          <p:cNvSpPr txBox="1"/>
          <p:nvPr/>
        </p:nvSpPr>
        <p:spPr>
          <a:xfrm>
            <a:off x="580882" y="11724603"/>
            <a:ext cx="8998585" cy="1102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790"/>
              </a:lnSpc>
            </a:pPr>
            <a:r>
              <a:rPr dirty="0" sz="4600">
                <a:latin typeface="Arial"/>
                <a:cs typeface="Arial"/>
              </a:rPr>
              <a:t>MISSION</a:t>
            </a:r>
            <a:r>
              <a:rPr dirty="0" sz="4600" spc="-25">
                <a:latin typeface="Arial"/>
                <a:cs typeface="Arial"/>
              </a:rPr>
              <a:t> </a:t>
            </a:r>
            <a:r>
              <a:rPr dirty="0" sz="4600">
                <a:latin typeface="Arial"/>
                <a:cs typeface="Arial"/>
              </a:rPr>
              <a:t>ROAD</a:t>
            </a:r>
            <a:r>
              <a:rPr dirty="0" sz="4600" spc="-15">
                <a:latin typeface="Arial"/>
                <a:cs typeface="Arial"/>
              </a:rPr>
              <a:t> </a:t>
            </a:r>
            <a:r>
              <a:rPr dirty="0" sz="4600">
                <a:latin typeface="Arial"/>
                <a:cs typeface="Arial"/>
              </a:rPr>
              <a:t>SELF</a:t>
            </a:r>
            <a:r>
              <a:rPr dirty="0" sz="4600" spc="-15">
                <a:latin typeface="Arial"/>
                <a:cs typeface="Arial"/>
              </a:rPr>
              <a:t> </a:t>
            </a:r>
            <a:r>
              <a:rPr dirty="0" sz="4600" spc="-10">
                <a:latin typeface="Arial"/>
                <a:cs typeface="Arial"/>
              </a:rPr>
              <a:t>STORAGE</a:t>
            </a:r>
            <a:endParaRPr sz="4600">
              <a:latin typeface="Arial"/>
              <a:cs typeface="Arial"/>
            </a:endParaRPr>
          </a:p>
          <a:p>
            <a:pPr marL="12700">
              <a:lnSpc>
                <a:spcPts val="3740"/>
              </a:lnSpc>
            </a:pPr>
            <a:r>
              <a:rPr dirty="0" sz="3450">
                <a:latin typeface="Arial"/>
                <a:cs typeface="Arial"/>
              </a:rPr>
              <a:t>FALLBROOK, </a:t>
            </a:r>
            <a:r>
              <a:rPr dirty="0" sz="3450" spc="-25">
                <a:latin typeface="Arial"/>
                <a:cs typeface="Arial"/>
              </a:rPr>
              <a:t>CA</a:t>
            </a:r>
            <a:endParaRPr sz="3450">
              <a:latin typeface="Arial"/>
              <a:cs typeface="Arial"/>
            </a:endParaRPr>
          </a:p>
        </p:txBody>
      </p:sp>
      <p:sp>
        <p:nvSpPr>
          <p:cNvPr id="1919" name="object 1919" descr=""/>
          <p:cNvSpPr txBox="1"/>
          <p:nvPr/>
        </p:nvSpPr>
        <p:spPr>
          <a:xfrm>
            <a:off x="13101268" y="11724603"/>
            <a:ext cx="3700145" cy="733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190"/>
              </a:lnSpc>
            </a:pPr>
            <a:r>
              <a:rPr dirty="0" sz="4600" spc="-10">
                <a:latin typeface="Arial"/>
                <a:cs typeface="Arial"/>
              </a:rPr>
              <a:t>ELEVATIONS</a:t>
            </a:r>
            <a:endParaRPr sz="4600">
              <a:latin typeface="Arial"/>
              <a:cs typeface="Arial"/>
            </a:endParaRPr>
          </a:p>
          <a:p>
            <a:pPr marL="629285">
              <a:lnSpc>
                <a:spcPct val="100000"/>
              </a:lnSpc>
              <a:spcBef>
                <a:spcPts val="50"/>
              </a:spcBef>
            </a:pPr>
            <a:r>
              <a:rPr dirty="0" sz="350" spc="20">
                <a:latin typeface="Arial"/>
                <a:cs typeface="Arial"/>
              </a:rPr>
              <a:t>THIS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DRAWING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AND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ITS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CONTENTS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ARE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INSTRUMENTS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-25">
                <a:latin typeface="Arial"/>
                <a:cs typeface="Arial"/>
              </a:rPr>
              <a:t>OF</a:t>
            </a:r>
            <a:endParaRPr sz="350">
              <a:latin typeface="Arial"/>
              <a:cs typeface="Arial"/>
            </a:endParaRPr>
          </a:p>
        </p:txBody>
      </p:sp>
      <p:sp>
        <p:nvSpPr>
          <p:cNvPr id="1920" name="object 1920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JOB</a:t>
            </a:r>
            <a:r>
              <a:rPr dirty="0" spc="35"/>
              <a:t> </a:t>
            </a:r>
            <a:r>
              <a:rPr dirty="0"/>
              <a:t>NUMBER:</a:t>
            </a:r>
            <a:r>
              <a:rPr dirty="0" spc="145"/>
              <a:t>  </a:t>
            </a:r>
            <a:r>
              <a:rPr dirty="0" spc="-10"/>
              <a:t>24-</a:t>
            </a:r>
            <a:r>
              <a:rPr dirty="0" spc="-25"/>
              <a:t>719</a:t>
            </a:r>
          </a:p>
        </p:txBody>
      </p:sp>
      <p:sp>
        <p:nvSpPr>
          <p:cNvPr id="1921" name="object 1921" descr=""/>
          <p:cNvSpPr txBox="1"/>
          <p:nvPr/>
        </p:nvSpPr>
        <p:spPr>
          <a:xfrm>
            <a:off x="13715094" y="12436554"/>
            <a:ext cx="1544320" cy="37401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 indent="1270">
              <a:lnSpc>
                <a:spcPct val="110200"/>
              </a:lnSpc>
              <a:spcBef>
                <a:spcPts val="55"/>
              </a:spcBef>
            </a:pPr>
            <a:r>
              <a:rPr dirty="0" sz="350" spc="10">
                <a:latin typeface="Arial"/>
                <a:cs typeface="Arial"/>
              </a:rPr>
              <a:t>SERVICE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AND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ARE</a:t>
            </a:r>
            <a:r>
              <a:rPr dirty="0" sz="350" spc="5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THE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COPYRIGHTED</a:t>
            </a:r>
            <a:r>
              <a:rPr dirty="0" sz="350" spc="5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PROPERTY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OF</a:t>
            </a:r>
            <a:r>
              <a:rPr dirty="0" sz="350" spc="55">
                <a:latin typeface="Arial"/>
                <a:cs typeface="Arial"/>
              </a:rPr>
              <a:t> </a:t>
            </a:r>
            <a:r>
              <a:rPr dirty="0" sz="350" spc="-10">
                <a:latin typeface="Arial"/>
                <a:cs typeface="Arial"/>
              </a:rPr>
              <a:t>JORDAN</a:t>
            </a:r>
            <a:r>
              <a:rPr dirty="0" sz="350" spc="50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ARCHITECTS,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INC.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THE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USE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IS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EXPRESSLY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INTENDED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FOR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-25">
                <a:latin typeface="Arial"/>
                <a:cs typeface="Arial"/>
              </a:rPr>
              <a:t>THE</a:t>
            </a:r>
            <a:r>
              <a:rPr dirty="0" sz="350" spc="50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PROJECT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NOTED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ABOVE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AND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MAY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NOT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BE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REUSED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-25">
                <a:latin typeface="Arial"/>
                <a:cs typeface="Arial"/>
              </a:rPr>
              <a:t>OR</a:t>
            </a:r>
            <a:r>
              <a:rPr dirty="0" sz="350" spc="50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REPRODUCED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IN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WHOLE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OR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IN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PART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WITHOUT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THE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-10">
                <a:latin typeface="Arial"/>
                <a:cs typeface="Arial"/>
              </a:rPr>
              <a:t>WRITTEN</a:t>
            </a:r>
            <a:r>
              <a:rPr dirty="0" sz="350" spc="50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PERMISSION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OF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JORDAN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ARCHITECTS,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INC.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-10">
                <a:latin typeface="Arial"/>
                <a:cs typeface="Arial"/>
              </a:rPr>
              <a:t>"COPYRIGHT"</a:t>
            </a:r>
            <a:r>
              <a:rPr dirty="0" sz="350" spc="500">
                <a:latin typeface="Arial"/>
                <a:cs typeface="Arial"/>
              </a:rPr>
              <a:t>  </a:t>
            </a:r>
            <a:r>
              <a:rPr dirty="0" sz="350" spc="10">
                <a:latin typeface="Arial"/>
                <a:cs typeface="Arial"/>
              </a:rPr>
              <a:t>YEAR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OF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FIRST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PUBLICATION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2024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JORDAN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ARCHITECTS,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-20">
                <a:latin typeface="Arial"/>
                <a:cs typeface="Arial"/>
              </a:rPr>
              <a:t>INC.</a:t>
            </a:r>
            <a:endParaRPr sz="350">
              <a:latin typeface="Arial"/>
              <a:cs typeface="Arial"/>
            </a:endParaRPr>
          </a:p>
        </p:txBody>
      </p:sp>
      <p:sp>
        <p:nvSpPr>
          <p:cNvPr id="1922" name="object 1922" descr=""/>
          <p:cNvSpPr txBox="1"/>
          <p:nvPr/>
        </p:nvSpPr>
        <p:spPr>
          <a:xfrm>
            <a:off x="15658724" y="12509153"/>
            <a:ext cx="395605" cy="28130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800" spc="-10">
                <a:latin typeface="Arial"/>
                <a:cs typeface="Arial"/>
              </a:rPr>
              <a:t>SCALE: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800" spc="-10">
                <a:latin typeface="Arial"/>
                <a:cs typeface="Arial"/>
              </a:rPr>
              <a:t>DATE:</a:t>
            </a:r>
            <a:endParaRPr sz="800">
              <a:latin typeface="Arial"/>
              <a:cs typeface="Arial"/>
            </a:endParaRPr>
          </a:p>
        </p:txBody>
      </p:sp>
      <p:sp>
        <p:nvSpPr>
          <p:cNvPr id="1923" name="object 192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1/16"=1'-</a:t>
            </a:r>
            <a:r>
              <a:rPr dirty="0" spc="-25"/>
              <a:t>0"</a:t>
            </a:r>
          </a:p>
          <a:p>
            <a:pPr marL="27940">
              <a:lnSpc>
                <a:spcPct val="100000"/>
              </a:lnSpc>
              <a:spcBef>
                <a:spcPts val="165"/>
              </a:spcBef>
            </a:pPr>
            <a:r>
              <a:rPr dirty="0" sz="750" spc="-10"/>
              <a:t>09/02/2025</a:t>
            </a:r>
            <a:endParaRPr sz="750"/>
          </a:p>
        </p:txBody>
      </p:sp>
      <p:sp>
        <p:nvSpPr>
          <p:cNvPr id="1924" name="object 192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190"/>
              </a:lnSpc>
            </a:pPr>
            <a:r>
              <a:rPr dirty="0" spc="-20"/>
              <a:t>A3.</a:t>
            </a:r>
            <a:r>
              <a:rPr dirty="0" spc="-20"/>
              <a:t>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1747169" y="1270233"/>
            <a:ext cx="0" cy="332105"/>
          </a:xfrm>
          <a:custGeom>
            <a:avLst/>
            <a:gdLst/>
            <a:ahLst/>
            <a:cxnLst/>
            <a:rect l="l" t="t" r="r" b="b"/>
            <a:pathLst>
              <a:path w="0" h="332105">
                <a:moveTo>
                  <a:pt x="0" y="3320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1799523" y="1270233"/>
            <a:ext cx="0" cy="59055"/>
          </a:xfrm>
          <a:custGeom>
            <a:avLst/>
            <a:gdLst/>
            <a:ahLst/>
            <a:cxnLst/>
            <a:rect l="l" t="t" r="r" b="b"/>
            <a:pathLst>
              <a:path w="0" h="59055">
                <a:moveTo>
                  <a:pt x="0" y="586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1851877" y="1270233"/>
            <a:ext cx="0" cy="59055"/>
          </a:xfrm>
          <a:custGeom>
            <a:avLst/>
            <a:gdLst/>
            <a:ahLst/>
            <a:cxnLst/>
            <a:rect l="l" t="t" r="r" b="b"/>
            <a:pathLst>
              <a:path w="0" h="59055">
                <a:moveTo>
                  <a:pt x="0" y="5863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1904232" y="1270233"/>
            <a:ext cx="0" cy="332105"/>
          </a:xfrm>
          <a:custGeom>
            <a:avLst/>
            <a:gdLst/>
            <a:ahLst/>
            <a:cxnLst/>
            <a:rect l="l" t="t" r="r" b="b"/>
            <a:pathLst>
              <a:path w="0" h="332105">
                <a:moveTo>
                  <a:pt x="0" y="3320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1956586" y="1270233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2008940" y="1270233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2061295" y="1270233"/>
            <a:ext cx="0" cy="332105"/>
          </a:xfrm>
          <a:custGeom>
            <a:avLst/>
            <a:gdLst/>
            <a:ahLst/>
            <a:cxnLst/>
            <a:rect l="l" t="t" r="r" b="b"/>
            <a:pathLst>
              <a:path w="0" h="332105">
                <a:moveTo>
                  <a:pt x="0" y="33204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2113649" y="1270233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2166003" y="1270233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2218358" y="1270233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2270713" y="1270233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2323067" y="1270233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00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2375422" y="1270466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2427543" y="1270466"/>
            <a:ext cx="635" cy="332105"/>
          </a:xfrm>
          <a:custGeom>
            <a:avLst/>
            <a:gdLst/>
            <a:ahLst/>
            <a:cxnLst/>
            <a:rect l="l" t="t" r="r" b="b"/>
            <a:pathLst>
              <a:path w="634" h="332105">
                <a:moveTo>
                  <a:pt x="0" y="331810"/>
                </a:moveTo>
                <a:lnTo>
                  <a:pt x="23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2480130" y="1270466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12532485" y="1270466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12584839" y="1270466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12636961" y="1270466"/>
            <a:ext cx="635" cy="46990"/>
          </a:xfrm>
          <a:custGeom>
            <a:avLst/>
            <a:gdLst/>
            <a:ahLst/>
            <a:cxnLst/>
            <a:rect l="l" t="t" r="r" b="b"/>
            <a:pathLst>
              <a:path w="634" h="46990">
                <a:moveTo>
                  <a:pt x="0" y="46769"/>
                </a:moveTo>
                <a:lnTo>
                  <a:pt x="23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12689316" y="1270466"/>
            <a:ext cx="635" cy="46990"/>
          </a:xfrm>
          <a:custGeom>
            <a:avLst/>
            <a:gdLst/>
            <a:ahLst/>
            <a:cxnLst/>
            <a:rect l="l" t="t" r="r" b="b"/>
            <a:pathLst>
              <a:path w="634" h="46990">
                <a:moveTo>
                  <a:pt x="0" y="46769"/>
                </a:moveTo>
                <a:lnTo>
                  <a:pt x="23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12741670" y="1270466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12794024" y="1270466"/>
            <a:ext cx="0" cy="332105"/>
          </a:xfrm>
          <a:custGeom>
            <a:avLst/>
            <a:gdLst/>
            <a:ahLst/>
            <a:cxnLst/>
            <a:rect l="l" t="t" r="r" b="b"/>
            <a:pathLst>
              <a:path w="0" h="332105">
                <a:moveTo>
                  <a:pt x="0" y="33181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12846379" y="1270466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12898733" y="1270466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12951087" y="1270466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13003442" y="1270466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13055796" y="1270466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13108151" y="1270466"/>
            <a:ext cx="0" cy="332105"/>
          </a:xfrm>
          <a:custGeom>
            <a:avLst/>
            <a:gdLst/>
            <a:ahLst/>
            <a:cxnLst/>
            <a:rect l="l" t="t" r="r" b="b"/>
            <a:pathLst>
              <a:path w="0" h="332105">
                <a:moveTo>
                  <a:pt x="0" y="33181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13160505" y="1270466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13212860" y="1270466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13265215" y="1270466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13317568" y="1270466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13369923" y="1270466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13422278" y="1270466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13474631" y="1270466"/>
            <a:ext cx="0" cy="332105"/>
          </a:xfrm>
          <a:custGeom>
            <a:avLst/>
            <a:gdLst/>
            <a:ahLst/>
            <a:cxnLst/>
            <a:rect l="l" t="t" r="r" b="b"/>
            <a:pathLst>
              <a:path w="0" h="332105">
                <a:moveTo>
                  <a:pt x="0" y="33181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13526986" y="1270466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13579341" y="1270466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13631695" y="1270466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13684050" y="1270466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13736404" y="1270466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13788758" y="1270466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13841113" y="1270466"/>
            <a:ext cx="0" cy="332105"/>
          </a:xfrm>
          <a:custGeom>
            <a:avLst/>
            <a:gdLst/>
            <a:ahLst/>
            <a:cxnLst/>
            <a:rect l="l" t="t" r="r" b="b"/>
            <a:pathLst>
              <a:path w="0" h="332105">
                <a:moveTo>
                  <a:pt x="0" y="33181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/>
          <p:nvPr/>
        </p:nvSpPr>
        <p:spPr>
          <a:xfrm>
            <a:off x="13893468" y="1270466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13945821" y="1270466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13998176" y="1270466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14050531" y="1270466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14102884" y="1270466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/>
          <p:nvPr/>
        </p:nvSpPr>
        <p:spPr>
          <a:xfrm>
            <a:off x="14155239" y="1270466"/>
            <a:ext cx="0" cy="332105"/>
          </a:xfrm>
          <a:custGeom>
            <a:avLst/>
            <a:gdLst/>
            <a:ahLst/>
            <a:cxnLst/>
            <a:rect l="l" t="t" r="r" b="b"/>
            <a:pathLst>
              <a:path w="0" h="332105">
                <a:moveTo>
                  <a:pt x="0" y="33181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/>
          <p:nvPr/>
        </p:nvSpPr>
        <p:spPr>
          <a:xfrm>
            <a:off x="14207594" y="1270466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/>
          <p:nvPr/>
        </p:nvSpPr>
        <p:spPr>
          <a:xfrm>
            <a:off x="14259948" y="1270466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/>
          <p:nvPr/>
        </p:nvSpPr>
        <p:spPr>
          <a:xfrm>
            <a:off x="14312303" y="1270466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/>
          <p:nvPr/>
        </p:nvSpPr>
        <p:spPr>
          <a:xfrm>
            <a:off x="14364658" y="1270466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/>
          <p:nvPr/>
        </p:nvSpPr>
        <p:spPr>
          <a:xfrm>
            <a:off x="14417011" y="1270466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/>
          <p:nvPr/>
        </p:nvSpPr>
        <p:spPr>
          <a:xfrm>
            <a:off x="14469366" y="1270466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/>
          <p:nvPr/>
        </p:nvSpPr>
        <p:spPr>
          <a:xfrm>
            <a:off x="14521721" y="1270466"/>
            <a:ext cx="0" cy="332105"/>
          </a:xfrm>
          <a:custGeom>
            <a:avLst/>
            <a:gdLst/>
            <a:ahLst/>
            <a:cxnLst/>
            <a:rect l="l" t="t" r="r" b="b"/>
            <a:pathLst>
              <a:path w="0" h="332105">
                <a:moveTo>
                  <a:pt x="0" y="33181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/>
          <p:nvPr/>
        </p:nvSpPr>
        <p:spPr>
          <a:xfrm>
            <a:off x="14574074" y="1270466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/>
          <p:nvPr/>
        </p:nvSpPr>
        <p:spPr>
          <a:xfrm>
            <a:off x="14626429" y="1270466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/>
          <p:nvPr/>
        </p:nvSpPr>
        <p:spPr>
          <a:xfrm>
            <a:off x="14678784" y="1270466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 descr=""/>
          <p:cNvSpPr/>
          <p:nvPr/>
        </p:nvSpPr>
        <p:spPr>
          <a:xfrm>
            <a:off x="14731138" y="1270466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/>
          <p:nvPr/>
        </p:nvSpPr>
        <p:spPr>
          <a:xfrm>
            <a:off x="14783492" y="1270466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/>
          <p:nvPr/>
        </p:nvSpPr>
        <p:spPr>
          <a:xfrm>
            <a:off x="14835847" y="1270466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 descr=""/>
          <p:cNvSpPr/>
          <p:nvPr/>
        </p:nvSpPr>
        <p:spPr>
          <a:xfrm>
            <a:off x="14888201" y="1270466"/>
            <a:ext cx="0" cy="332105"/>
          </a:xfrm>
          <a:custGeom>
            <a:avLst/>
            <a:gdLst/>
            <a:ahLst/>
            <a:cxnLst/>
            <a:rect l="l" t="t" r="r" b="b"/>
            <a:pathLst>
              <a:path w="0" h="332105">
                <a:moveTo>
                  <a:pt x="0" y="33181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 descr=""/>
          <p:cNvSpPr/>
          <p:nvPr/>
        </p:nvSpPr>
        <p:spPr>
          <a:xfrm>
            <a:off x="14940556" y="1270466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 descr=""/>
          <p:cNvSpPr/>
          <p:nvPr/>
        </p:nvSpPr>
        <p:spPr>
          <a:xfrm>
            <a:off x="14992911" y="1270466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 descr=""/>
          <p:cNvSpPr/>
          <p:nvPr/>
        </p:nvSpPr>
        <p:spPr>
          <a:xfrm>
            <a:off x="15045264" y="1270466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 descr=""/>
          <p:cNvSpPr/>
          <p:nvPr/>
        </p:nvSpPr>
        <p:spPr>
          <a:xfrm>
            <a:off x="15097619" y="1270466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 descr=""/>
          <p:cNvSpPr/>
          <p:nvPr/>
        </p:nvSpPr>
        <p:spPr>
          <a:xfrm>
            <a:off x="15149974" y="1270466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 descr=""/>
          <p:cNvSpPr/>
          <p:nvPr/>
        </p:nvSpPr>
        <p:spPr>
          <a:xfrm>
            <a:off x="15202327" y="1270466"/>
            <a:ext cx="0" cy="332105"/>
          </a:xfrm>
          <a:custGeom>
            <a:avLst/>
            <a:gdLst/>
            <a:ahLst/>
            <a:cxnLst/>
            <a:rect l="l" t="t" r="r" b="b"/>
            <a:pathLst>
              <a:path w="0" h="332105">
                <a:moveTo>
                  <a:pt x="0" y="33181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 descr=""/>
          <p:cNvSpPr/>
          <p:nvPr/>
        </p:nvSpPr>
        <p:spPr>
          <a:xfrm>
            <a:off x="15254682" y="1270466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 descr=""/>
          <p:cNvSpPr/>
          <p:nvPr/>
        </p:nvSpPr>
        <p:spPr>
          <a:xfrm>
            <a:off x="15307037" y="1270466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 descr=""/>
          <p:cNvSpPr/>
          <p:nvPr/>
        </p:nvSpPr>
        <p:spPr>
          <a:xfrm>
            <a:off x="15359391" y="1270466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 descr=""/>
          <p:cNvSpPr/>
          <p:nvPr/>
        </p:nvSpPr>
        <p:spPr>
          <a:xfrm>
            <a:off x="15411746" y="1270466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 descr=""/>
          <p:cNvSpPr/>
          <p:nvPr/>
        </p:nvSpPr>
        <p:spPr>
          <a:xfrm>
            <a:off x="15464101" y="1270466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00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 descr=""/>
          <p:cNvSpPr/>
          <p:nvPr/>
        </p:nvSpPr>
        <p:spPr>
          <a:xfrm>
            <a:off x="15516454" y="127069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 descr=""/>
          <p:cNvSpPr/>
          <p:nvPr/>
        </p:nvSpPr>
        <p:spPr>
          <a:xfrm>
            <a:off x="15568809" y="1270699"/>
            <a:ext cx="0" cy="332105"/>
          </a:xfrm>
          <a:custGeom>
            <a:avLst/>
            <a:gdLst/>
            <a:ahLst/>
            <a:cxnLst/>
            <a:rect l="l" t="t" r="r" b="b"/>
            <a:pathLst>
              <a:path w="0" h="332105">
                <a:moveTo>
                  <a:pt x="0" y="33157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 descr=""/>
          <p:cNvSpPr/>
          <p:nvPr/>
        </p:nvSpPr>
        <p:spPr>
          <a:xfrm>
            <a:off x="15621164" y="127069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53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 descr=""/>
          <p:cNvSpPr/>
          <p:nvPr/>
        </p:nvSpPr>
        <p:spPr>
          <a:xfrm>
            <a:off x="15673517" y="127069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537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 descr=""/>
          <p:cNvSpPr/>
          <p:nvPr/>
        </p:nvSpPr>
        <p:spPr>
          <a:xfrm>
            <a:off x="15725872" y="127069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 descr=""/>
          <p:cNvSpPr/>
          <p:nvPr/>
        </p:nvSpPr>
        <p:spPr>
          <a:xfrm>
            <a:off x="15778227" y="127069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 descr=""/>
          <p:cNvSpPr/>
          <p:nvPr/>
        </p:nvSpPr>
        <p:spPr>
          <a:xfrm>
            <a:off x="15830581" y="127069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 descr=""/>
          <p:cNvSpPr/>
          <p:nvPr/>
        </p:nvSpPr>
        <p:spPr>
          <a:xfrm>
            <a:off x="15882935" y="127069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 descr=""/>
          <p:cNvSpPr/>
          <p:nvPr/>
        </p:nvSpPr>
        <p:spPr>
          <a:xfrm>
            <a:off x="15935290" y="1270699"/>
            <a:ext cx="0" cy="332105"/>
          </a:xfrm>
          <a:custGeom>
            <a:avLst/>
            <a:gdLst/>
            <a:ahLst/>
            <a:cxnLst/>
            <a:rect l="l" t="t" r="r" b="b"/>
            <a:pathLst>
              <a:path w="0" h="332105">
                <a:moveTo>
                  <a:pt x="0" y="33157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 descr=""/>
          <p:cNvSpPr/>
          <p:nvPr/>
        </p:nvSpPr>
        <p:spPr>
          <a:xfrm>
            <a:off x="15987644" y="127069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 descr=""/>
          <p:cNvSpPr/>
          <p:nvPr/>
        </p:nvSpPr>
        <p:spPr>
          <a:xfrm>
            <a:off x="16039999" y="127069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 descr=""/>
          <p:cNvSpPr/>
          <p:nvPr/>
        </p:nvSpPr>
        <p:spPr>
          <a:xfrm>
            <a:off x="16092354" y="127069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 descr=""/>
          <p:cNvSpPr/>
          <p:nvPr/>
        </p:nvSpPr>
        <p:spPr>
          <a:xfrm>
            <a:off x="16144707" y="127069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 descr=""/>
          <p:cNvSpPr/>
          <p:nvPr/>
        </p:nvSpPr>
        <p:spPr>
          <a:xfrm>
            <a:off x="16197062" y="127069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 descr=""/>
          <p:cNvSpPr/>
          <p:nvPr/>
        </p:nvSpPr>
        <p:spPr>
          <a:xfrm>
            <a:off x="16249417" y="1270699"/>
            <a:ext cx="0" cy="332105"/>
          </a:xfrm>
          <a:custGeom>
            <a:avLst/>
            <a:gdLst/>
            <a:ahLst/>
            <a:cxnLst/>
            <a:rect l="l" t="t" r="r" b="b"/>
            <a:pathLst>
              <a:path w="0" h="332105">
                <a:moveTo>
                  <a:pt x="0" y="33157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 descr=""/>
          <p:cNvSpPr/>
          <p:nvPr/>
        </p:nvSpPr>
        <p:spPr>
          <a:xfrm>
            <a:off x="16301770" y="127069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 descr=""/>
          <p:cNvSpPr/>
          <p:nvPr/>
        </p:nvSpPr>
        <p:spPr>
          <a:xfrm>
            <a:off x="16354125" y="127069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 descr=""/>
          <p:cNvSpPr/>
          <p:nvPr/>
        </p:nvSpPr>
        <p:spPr>
          <a:xfrm>
            <a:off x="16406480" y="127069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 descr=""/>
          <p:cNvSpPr/>
          <p:nvPr/>
        </p:nvSpPr>
        <p:spPr>
          <a:xfrm>
            <a:off x="16458834" y="127069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 descr=""/>
          <p:cNvSpPr/>
          <p:nvPr/>
        </p:nvSpPr>
        <p:spPr>
          <a:xfrm>
            <a:off x="16511189" y="127069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 descr=""/>
          <p:cNvSpPr/>
          <p:nvPr/>
        </p:nvSpPr>
        <p:spPr>
          <a:xfrm>
            <a:off x="16563544" y="127069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 descr=""/>
          <p:cNvSpPr/>
          <p:nvPr/>
        </p:nvSpPr>
        <p:spPr>
          <a:xfrm>
            <a:off x="16615664" y="1270699"/>
            <a:ext cx="635" cy="332105"/>
          </a:xfrm>
          <a:custGeom>
            <a:avLst/>
            <a:gdLst/>
            <a:ahLst/>
            <a:cxnLst/>
            <a:rect l="l" t="t" r="r" b="b"/>
            <a:pathLst>
              <a:path w="634" h="332105">
                <a:moveTo>
                  <a:pt x="0" y="331578"/>
                </a:moveTo>
                <a:lnTo>
                  <a:pt x="23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 descr=""/>
          <p:cNvSpPr/>
          <p:nvPr/>
        </p:nvSpPr>
        <p:spPr>
          <a:xfrm>
            <a:off x="16668252" y="127069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 descr=""/>
          <p:cNvSpPr/>
          <p:nvPr/>
        </p:nvSpPr>
        <p:spPr>
          <a:xfrm>
            <a:off x="16720374" y="1270699"/>
            <a:ext cx="635" cy="46990"/>
          </a:xfrm>
          <a:custGeom>
            <a:avLst/>
            <a:gdLst/>
            <a:ahLst/>
            <a:cxnLst/>
            <a:rect l="l" t="t" r="r" b="b"/>
            <a:pathLst>
              <a:path w="634" h="46990">
                <a:moveTo>
                  <a:pt x="0" y="46769"/>
                </a:moveTo>
                <a:lnTo>
                  <a:pt x="23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 descr=""/>
          <p:cNvSpPr/>
          <p:nvPr/>
        </p:nvSpPr>
        <p:spPr>
          <a:xfrm>
            <a:off x="16772728" y="127069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 descr=""/>
          <p:cNvSpPr/>
          <p:nvPr/>
        </p:nvSpPr>
        <p:spPr>
          <a:xfrm>
            <a:off x="16825083" y="127069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 descr=""/>
          <p:cNvSpPr/>
          <p:nvPr/>
        </p:nvSpPr>
        <p:spPr>
          <a:xfrm>
            <a:off x="16877438" y="127069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 descr=""/>
          <p:cNvSpPr/>
          <p:nvPr/>
        </p:nvSpPr>
        <p:spPr>
          <a:xfrm>
            <a:off x="16929791" y="127069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 descr=""/>
          <p:cNvSpPr/>
          <p:nvPr/>
        </p:nvSpPr>
        <p:spPr>
          <a:xfrm>
            <a:off x="16982146" y="1270699"/>
            <a:ext cx="0" cy="332105"/>
          </a:xfrm>
          <a:custGeom>
            <a:avLst/>
            <a:gdLst/>
            <a:ahLst/>
            <a:cxnLst/>
            <a:rect l="l" t="t" r="r" b="b"/>
            <a:pathLst>
              <a:path w="0" h="332105">
                <a:moveTo>
                  <a:pt x="0" y="33157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 descr=""/>
          <p:cNvSpPr/>
          <p:nvPr/>
        </p:nvSpPr>
        <p:spPr>
          <a:xfrm>
            <a:off x="17034501" y="127069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 descr=""/>
          <p:cNvSpPr/>
          <p:nvPr/>
        </p:nvSpPr>
        <p:spPr>
          <a:xfrm>
            <a:off x="17086854" y="127069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 descr=""/>
          <p:cNvSpPr/>
          <p:nvPr/>
        </p:nvSpPr>
        <p:spPr>
          <a:xfrm>
            <a:off x="17139209" y="127069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 descr=""/>
          <p:cNvSpPr/>
          <p:nvPr/>
        </p:nvSpPr>
        <p:spPr>
          <a:xfrm>
            <a:off x="17191564" y="127069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 descr=""/>
          <p:cNvSpPr/>
          <p:nvPr/>
        </p:nvSpPr>
        <p:spPr>
          <a:xfrm>
            <a:off x="17243917" y="127069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 descr=""/>
          <p:cNvSpPr/>
          <p:nvPr/>
        </p:nvSpPr>
        <p:spPr>
          <a:xfrm>
            <a:off x="17296272" y="1270699"/>
            <a:ext cx="0" cy="332105"/>
          </a:xfrm>
          <a:custGeom>
            <a:avLst/>
            <a:gdLst/>
            <a:ahLst/>
            <a:cxnLst/>
            <a:rect l="l" t="t" r="r" b="b"/>
            <a:pathLst>
              <a:path w="0" h="332105">
                <a:moveTo>
                  <a:pt x="0" y="33157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 descr=""/>
          <p:cNvSpPr/>
          <p:nvPr/>
        </p:nvSpPr>
        <p:spPr>
          <a:xfrm>
            <a:off x="17348627" y="127069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 descr=""/>
          <p:cNvSpPr/>
          <p:nvPr/>
        </p:nvSpPr>
        <p:spPr>
          <a:xfrm>
            <a:off x="17400981" y="127069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 descr=""/>
          <p:cNvSpPr/>
          <p:nvPr/>
        </p:nvSpPr>
        <p:spPr>
          <a:xfrm>
            <a:off x="17453336" y="127069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 descr=""/>
          <p:cNvSpPr/>
          <p:nvPr/>
        </p:nvSpPr>
        <p:spPr>
          <a:xfrm>
            <a:off x="17505691" y="127069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 descr=""/>
          <p:cNvSpPr/>
          <p:nvPr/>
        </p:nvSpPr>
        <p:spPr>
          <a:xfrm>
            <a:off x="17558044" y="127069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 descr=""/>
          <p:cNvSpPr/>
          <p:nvPr/>
        </p:nvSpPr>
        <p:spPr>
          <a:xfrm>
            <a:off x="17610399" y="127069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 descr=""/>
          <p:cNvSpPr/>
          <p:nvPr/>
        </p:nvSpPr>
        <p:spPr>
          <a:xfrm>
            <a:off x="17662754" y="1270699"/>
            <a:ext cx="0" cy="332105"/>
          </a:xfrm>
          <a:custGeom>
            <a:avLst/>
            <a:gdLst/>
            <a:ahLst/>
            <a:cxnLst/>
            <a:rect l="l" t="t" r="r" b="b"/>
            <a:pathLst>
              <a:path w="0" h="332105">
                <a:moveTo>
                  <a:pt x="0" y="33157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 descr=""/>
          <p:cNvSpPr/>
          <p:nvPr/>
        </p:nvSpPr>
        <p:spPr>
          <a:xfrm>
            <a:off x="17715107" y="127069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 descr=""/>
          <p:cNvSpPr/>
          <p:nvPr/>
        </p:nvSpPr>
        <p:spPr>
          <a:xfrm>
            <a:off x="17767462" y="127069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 descr=""/>
          <p:cNvSpPr/>
          <p:nvPr/>
        </p:nvSpPr>
        <p:spPr>
          <a:xfrm>
            <a:off x="17819817" y="127069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 descr=""/>
          <p:cNvSpPr/>
          <p:nvPr/>
        </p:nvSpPr>
        <p:spPr>
          <a:xfrm>
            <a:off x="17872171" y="127069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 descr=""/>
          <p:cNvSpPr/>
          <p:nvPr/>
        </p:nvSpPr>
        <p:spPr>
          <a:xfrm>
            <a:off x="17924526" y="127069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 descr=""/>
          <p:cNvSpPr/>
          <p:nvPr/>
        </p:nvSpPr>
        <p:spPr>
          <a:xfrm>
            <a:off x="17976881" y="127069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 descr=""/>
          <p:cNvSpPr/>
          <p:nvPr/>
        </p:nvSpPr>
        <p:spPr>
          <a:xfrm>
            <a:off x="18029234" y="1270699"/>
            <a:ext cx="0" cy="332105"/>
          </a:xfrm>
          <a:custGeom>
            <a:avLst/>
            <a:gdLst/>
            <a:ahLst/>
            <a:cxnLst/>
            <a:rect l="l" t="t" r="r" b="b"/>
            <a:pathLst>
              <a:path w="0" h="332105">
                <a:moveTo>
                  <a:pt x="0" y="33157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 descr=""/>
          <p:cNvSpPr/>
          <p:nvPr/>
        </p:nvSpPr>
        <p:spPr>
          <a:xfrm>
            <a:off x="18081589" y="127069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 descr=""/>
          <p:cNvSpPr/>
          <p:nvPr/>
        </p:nvSpPr>
        <p:spPr>
          <a:xfrm>
            <a:off x="18133944" y="127069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 descr=""/>
          <p:cNvSpPr/>
          <p:nvPr/>
        </p:nvSpPr>
        <p:spPr>
          <a:xfrm>
            <a:off x="18186297" y="127069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 descr=""/>
          <p:cNvSpPr/>
          <p:nvPr/>
        </p:nvSpPr>
        <p:spPr>
          <a:xfrm>
            <a:off x="18238652" y="127069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 descr=""/>
          <p:cNvSpPr/>
          <p:nvPr/>
        </p:nvSpPr>
        <p:spPr>
          <a:xfrm>
            <a:off x="18291007" y="127069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 descr=""/>
          <p:cNvSpPr/>
          <p:nvPr/>
        </p:nvSpPr>
        <p:spPr>
          <a:xfrm>
            <a:off x="18343360" y="1270699"/>
            <a:ext cx="0" cy="332105"/>
          </a:xfrm>
          <a:custGeom>
            <a:avLst/>
            <a:gdLst/>
            <a:ahLst/>
            <a:cxnLst/>
            <a:rect l="l" t="t" r="r" b="b"/>
            <a:pathLst>
              <a:path w="0" h="332105">
                <a:moveTo>
                  <a:pt x="0" y="33157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 descr=""/>
          <p:cNvSpPr/>
          <p:nvPr/>
        </p:nvSpPr>
        <p:spPr>
          <a:xfrm>
            <a:off x="18395715" y="127069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 descr=""/>
          <p:cNvSpPr/>
          <p:nvPr/>
        </p:nvSpPr>
        <p:spPr>
          <a:xfrm>
            <a:off x="18448070" y="127069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 descr=""/>
          <p:cNvSpPr/>
          <p:nvPr/>
        </p:nvSpPr>
        <p:spPr>
          <a:xfrm>
            <a:off x="18500424" y="1270699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 descr=""/>
          <p:cNvSpPr/>
          <p:nvPr/>
        </p:nvSpPr>
        <p:spPr>
          <a:xfrm>
            <a:off x="18552779" y="1270699"/>
            <a:ext cx="0" cy="47625"/>
          </a:xfrm>
          <a:custGeom>
            <a:avLst/>
            <a:gdLst/>
            <a:ahLst/>
            <a:cxnLst/>
            <a:rect l="l" t="t" r="r" b="b"/>
            <a:pathLst>
              <a:path w="0" h="47625">
                <a:moveTo>
                  <a:pt x="0" y="4700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 descr=""/>
          <p:cNvSpPr/>
          <p:nvPr/>
        </p:nvSpPr>
        <p:spPr>
          <a:xfrm>
            <a:off x="18605134" y="1270931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 descr=""/>
          <p:cNvSpPr/>
          <p:nvPr/>
        </p:nvSpPr>
        <p:spPr>
          <a:xfrm>
            <a:off x="18657487" y="1270931"/>
            <a:ext cx="0" cy="46990"/>
          </a:xfrm>
          <a:custGeom>
            <a:avLst/>
            <a:gdLst/>
            <a:ahLst/>
            <a:cxnLst/>
            <a:rect l="l" t="t" r="r" b="b"/>
            <a:pathLst>
              <a:path w="0" h="46990">
                <a:moveTo>
                  <a:pt x="0" y="4676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35" name="object 135" descr=""/>
          <p:cNvGrpSpPr/>
          <p:nvPr/>
        </p:nvGrpSpPr>
        <p:grpSpPr>
          <a:xfrm>
            <a:off x="11657584" y="1597856"/>
            <a:ext cx="7631430" cy="38100"/>
            <a:chOff x="11657584" y="1597856"/>
            <a:chExt cx="7631430" cy="38100"/>
          </a:xfrm>
        </p:grpSpPr>
        <p:sp>
          <p:nvSpPr>
            <p:cNvPr id="136" name="object 136" descr=""/>
            <p:cNvSpPr/>
            <p:nvPr/>
          </p:nvSpPr>
          <p:spPr>
            <a:xfrm>
              <a:off x="11657584" y="1602276"/>
              <a:ext cx="7631430" cy="29209"/>
            </a:xfrm>
            <a:custGeom>
              <a:avLst/>
              <a:gdLst/>
              <a:ahLst/>
              <a:cxnLst/>
              <a:rect l="l" t="t" r="r" b="b"/>
              <a:pathLst>
                <a:path w="7631430" h="29210">
                  <a:moveTo>
                    <a:pt x="0" y="29085"/>
                  </a:moveTo>
                  <a:lnTo>
                    <a:pt x="7630949" y="29085"/>
                  </a:lnTo>
                  <a:lnTo>
                    <a:pt x="7630949" y="0"/>
                  </a:lnTo>
                  <a:lnTo>
                    <a:pt x="0" y="29085"/>
                  </a:lnTo>
                  <a:close/>
                </a:path>
                <a:path w="7631430" h="29210">
                  <a:moveTo>
                    <a:pt x="0" y="0"/>
                  </a:moveTo>
                  <a:lnTo>
                    <a:pt x="0" y="29085"/>
                  </a:lnTo>
                  <a:lnTo>
                    <a:pt x="76309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11657584" y="1602277"/>
              <a:ext cx="7631430" cy="29209"/>
            </a:xfrm>
            <a:custGeom>
              <a:avLst/>
              <a:gdLst/>
              <a:ahLst/>
              <a:cxnLst/>
              <a:rect l="l" t="t" r="r" b="b"/>
              <a:pathLst>
                <a:path w="7631430" h="29210">
                  <a:moveTo>
                    <a:pt x="7630948" y="29085"/>
                  </a:moveTo>
                  <a:lnTo>
                    <a:pt x="7630948" y="0"/>
                  </a:lnTo>
                  <a:lnTo>
                    <a:pt x="0" y="29085"/>
                  </a:lnTo>
                  <a:lnTo>
                    <a:pt x="7630948" y="29085"/>
                  </a:lnTo>
                  <a:close/>
                </a:path>
                <a:path w="7631430" h="29210">
                  <a:moveTo>
                    <a:pt x="7630948" y="0"/>
                  </a:moveTo>
                  <a:lnTo>
                    <a:pt x="0" y="29085"/>
                  </a:lnTo>
                  <a:lnTo>
                    <a:pt x="0" y="0"/>
                  </a:lnTo>
                  <a:lnTo>
                    <a:pt x="763094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11657584" y="1602277"/>
              <a:ext cx="7631430" cy="29209"/>
            </a:xfrm>
            <a:custGeom>
              <a:avLst/>
              <a:gdLst/>
              <a:ahLst/>
              <a:cxnLst/>
              <a:rect l="l" t="t" r="r" b="b"/>
              <a:pathLst>
                <a:path w="7631430" h="29210">
                  <a:moveTo>
                    <a:pt x="0" y="0"/>
                  </a:moveTo>
                  <a:lnTo>
                    <a:pt x="7630948" y="0"/>
                  </a:lnTo>
                </a:path>
                <a:path w="7631430" h="29210">
                  <a:moveTo>
                    <a:pt x="0" y="29085"/>
                  </a:moveTo>
                  <a:lnTo>
                    <a:pt x="7630948" y="29085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9" name="object 139" descr=""/>
          <p:cNvSpPr/>
          <p:nvPr/>
        </p:nvSpPr>
        <p:spPr>
          <a:xfrm>
            <a:off x="11767180" y="1208339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 descr=""/>
          <p:cNvSpPr/>
          <p:nvPr/>
        </p:nvSpPr>
        <p:spPr>
          <a:xfrm>
            <a:off x="11819534" y="1208339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 descr=""/>
          <p:cNvSpPr/>
          <p:nvPr/>
        </p:nvSpPr>
        <p:spPr>
          <a:xfrm>
            <a:off x="11871888" y="1208339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 descr=""/>
          <p:cNvSpPr/>
          <p:nvPr/>
        </p:nvSpPr>
        <p:spPr>
          <a:xfrm>
            <a:off x="11924243" y="1208339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 descr=""/>
          <p:cNvSpPr/>
          <p:nvPr/>
        </p:nvSpPr>
        <p:spPr>
          <a:xfrm>
            <a:off x="11976597" y="1208339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 descr=""/>
          <p:cNvSpPr/>
          <p:nvPr/>
        </p:nvSpPr>
        <p:spPr>
          <a:xfrm>
            <a:off x="12028951" y="1208339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 descr=""/>
          <p:cNvSpPr/>
          <p:nvPr/>
        </p:nvSpPr>
        <p:spPr>
          <a:xfrm>
            <a:off x="12081306" y="1208339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 descr=""/>
          <p:cNvSpPr/>
          <p:nvPr/>
        </p:nvSpPr>
        <p:spPr>
          <a:xfrm>
            <a:off x="12133660" y="1208339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 descr=""/>
          <p:cNvSpPr/>
          <p:nvPr/>
        </p:nvSpPr>
        <p:spPr>
          <a:xfrm>
            <a:off x="12186015" y="1208339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 descr=""/>
          <p:cNvSpPr/>
          <p:nvPr/>
        </p:nvSpPr>
        <p:spPr>
          <a:xfrm>
            <a:off x="12238370" y="1208339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 descr=""/>
          <p:cNvSpPr/>
          <p:nvPr/>
        </p:nvSpPr>
        <p:spPr>
          <a:xfrm>
            <a:off x="12290724" y="1208339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 descr=""/>
          <p:cNvSpPr/>
          <p:nvPr/>
        </p:nvSpPr>
        <p:spPr>
          <a:xfrm>
            <a:off x="12343078" y="1208339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 descr=""/>
          <p:cNvSpPr/>
          <p:nvPr/>
        </p:nvSpPr>
        <p:spPr>
          <a:xfrm>
            <a:off x="12395433" y="1208339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 descr=""/>
          <p:cNvSpPr/>
          <p:nvPr/>
        </p:nvSpPr>
        <p:spPr>
          <a:xfrm>
            <a:off x="12447787" y="1208339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 descr=""/>
          <p:cNvSpPr/>
          <p:nvPr/>
        </p:nvSpPr>
        <p:spPr>
          <a:xfrm>
            <a:off x="12500141" y="1208339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 descr=""/>
          <p:cNvSpPr/>
          <p:nvPr/>
        </p:nvSpPr>
        <p:spPr>
          <a:xfrm>
            <a:off x="12552496" y="1208339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 descr=""/>
          <p:cNvSpPr/>
          <p:nvPr/>
        </p:nvSpPr>
        <p:spPr>
          <a:xfrm>
            <a:off x="12604850" y="1208339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 descr=""/>
          <p:cNvSpPr/>
          <p:nvPr/>
        </p:nvSpPr>
        <p:spPr>
          <a:xfrm>
            <a:off x="12657204" y="1208339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 descr=""/>
          <p:cNvSpPr/>
          <p:nvPr/>
        </p:nvSpPr>
        <p:spPr>
          <a:xfrm>
            <a:off x="12709559" y="1208339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 descr=""/>
          <p:cNvSpPr/>
          <p:nvPr/>
        </p:nvSpPr>
        <p:spPr>
          <a:xfrm>
            <a:off x="12761914" y="1208339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 descr=""/>
          <p:cNvSpPr/>
          <p:nvPr/>
        </p:nvSpPr>
        <p:spPr>
          <a:xfrm>
            <a:off x="12814268" y="1208339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 descr=""/>
          <p:cNvSpPr/>
          <p:nvPr/>
        </p:nvSpPr>
        <p:spPr>
          <a:xfrm>
            <a:off x="12866623" y="1208339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 descr=""/>
          <p:cNvSpPr/>
          <p:nvPr/>
        </p:nvSpPr>
        <p:spPr>
          <a:xfrm>
            <a:off x="12918977" y="1208339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object 162" descr=""/>
          <p:cNvSpPr/>
          <p:nvPr/>
        </p:nvSpPr>
        <p:spPr>
          <a:xfrm>
            <a:off x="12971331" y="1208339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 descr=""/>
          <p:cNvSpPr/>
          <p:nvPr/>
        </p:nvSpPr>
        <p:spPr>
          <a:xfrm>
            <a:off x="13023685" y="1208339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 descr=""/>
          <p:cNvSpPr/>
          <p:nvPr/>
        </p:nvSpPr>
        <p:spPr>
          <a:xfrm>
            <a:off x="13076040" y="1208339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 descr=""/>
          <p:cNvSpPr/>
          <p:nvPr/>
        </p:nvSpPr>
        <p:spPr>
          <a:xfrm>
            <a:off x="13128395" y="1208339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 descr=""/>
          <p:cNvSpPr/>
          <p:nvPr/>
        </p:nvSpPr>
        <p:spPr>
          <a:xfrm>
            <a:off x="13180748" y="1208339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 descr=""/>
          <p:cNvSpPr/>
          <p:nvPr/>
        </p:nvSpPr>
        <p:spPr>
          <a:xfrm>
            <a:off x="13233103" y="1208339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object 168" descr=""/>
          <p:cNvSpPr/>
          <p:nvPr/>
        </p:nvSpPr>
        <p:spPr>
          <a:xfrm>
            <a:off x="13285458" y="1208339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 descr=""/>
          <p:cNvSpPr/>
          <p:nvPr/>
        </p:nvSpPr>
        <p:spPr>
          <a:xfrm>
            <a:off x="13337812" y="1208339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 descr=""/>
          <p:cNvSpPr/>
          <p:nvPr/>
        </p:nvSpPr>
        <p:spPr>
          <a:xfrm>
            <a:off x="13390167" y="1208339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 descr=""/>
          <p:cNvSpPr/>
          <p:nvPr/>
        </p:nvSpPr>
        <p:spPr>
          <a:xfrm>
            <a:off x="13442522" y="1208339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 descr=""/>
          <p:cNvSpPr/>
          <p:nvPr/>
        </p:nvSpPr>
        <p:spPr>
          <a:xfrm>
            <a:off x="13494875" y="1208339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 descr=""/>
          <p:cNvSpPr/>
          <p:nvPr/>
        </p:nvSpPr>
        <p:spPr>
          <a:xfrm>
            <a:off x="13547230" y="1208339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" name="object 174" descr=""/>
          <p:cNvSpPr/>
          <p:nvPr/>
        </p:nvSpPr>
        <p:spPr>
          <a:xfrm>
            <a:off x="13599585" y="1208339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 descr=""/>
          <p:cNvSpPr/>
          <p:nvPr/>
        </p:nvSpPr>
        <p:spPr>
          <a:xfrm>
            <a:off x="13651938" y="1208339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" name="object 176" descr=""/>
          <p:cNvSpPr/>
          <p:nvPr/>
        </p:nvSpPr>
        <p:spPr>
          <a:xfrm>
            <a:off x="13704293" y="1208339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" name="object 177" descr=""/>
          <p:cNvSpPr/>
          <p:nvPr/>
        </p:nvSpPr>
        <p:spPr>
          <a:xfrm>
            <a:off x="13756648" y="1208339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8" name="object 178" descr=""/>
          <p:cNvSpPr/>
          <p:nvPr/>
        </p:nvSpPr>
        <p:spPr>
          <a:xfrm>
            <a:off x="13809002" y="1208339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" name="object 179" descr=""/>
          <p:cNvSpPr/>
          <p:nvPr/>
        </p:nvSpPr>
        <p:spPr>
          <a:xfrm>
            <a:off x="13861357" y="1208339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" name="object 180" descr=""/>
          <p:cNvSpPr/>
          <p:nvPr/>
        </p:nvSpPr>
        <p:spPr>
          <a:xfrm>
            <a:off x="13913711" y="1208339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object 181" descr=""/>
          <p:cNvSpPr/>
          <p:nvPr/>
        </p:nvSpPr>
        <p:spPr>
          <a:xfrm>
            <a:off x="13966065" y="1208339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" name="object 182" descr=""/>
          <p:cNvSpPr/>
          <p:nvPr/>
        </p:nvSpPr>
        <p:spPr>
          <a:xfrm>
            <a:off x="14018420" y="1208339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" name="object 183" descr=""/>
          <p:cNvSpPr/>
          <p:nvPr/>
        </p:nvSpPr>
        <p:spPr>
          <a:xfrm>
            <a:off x="14070775" y="1208339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object 184" descr=""/>
          <p:cNvSpPr/>
          <p:nvPr/>
        </p:nvSpPr>
        <p:spPr>
          <a:xfrm>
            <a:off x="14122896" y="1208339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" name="object 185" descr=""/>
          <p:cNvSpPr/>
          <p:nvPr/>
        </p:nvSpPr>
        <p:spPr>
          <a:xfrm>
            <a:off x="14175251" y="1208339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" name="object 186" descr=""/>
          <p:cNvSpPr/>
          <p:nvPr/>
        </p:nvSpPr>
        <p:spPr>
          <a:xfrm>
            <a:off x="14227605" y="1208339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 descr=""/>
          <p:cNvSpPr/>
          <p:nvPr/>
        </p:nvSpPr>
        <p:spPr>
          <a:xfrm>
            <a:off x="14279959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15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" name="object 188" descr=""/>
          <p:cNvSpPr/>
          <p:nvPr/>
        </p:nvSpPr>
        <p:spPr>
          <a:xfrm>
            <a:off x="14332314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15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" name="object 189" descr=""/>
          <p:cNvSpPr/>
          <p:nvPr/>
        </p:nvSpPr>
        <p:spPr>
          <a:xfrm>
            <a:off x="14384669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15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" name="object 190" descr=""/>
          <p:cNvSpPr/>
          <p:nvPr/>
        </p:nvSpPr>
        <p:spPr>
          <a:xfrm>
            <a:off x="14437022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15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object 191" descr=""/>
          <p:cNvSpPr/>
          <p:nvPr/>
        </p:nvSpPr>
        <p:spPr>
          <a:xfrm>
            <a:off x="14489377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15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" name="object 192" descr=""/>
          <p:cNvSpPr/>
          <p:nvPr/>
        </p:nvSpPr>
        <p:spPr>
          <a:xfrm>
            <a:off x="14541732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15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" name="object 193" descr=""/>
          <p:cNvSpPr/>
          <p:nvPr/>
        </p:nvSpPr>
        <p:spPr>
          <a:xfrm>
            <a:off x="14594085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object 194" descr=""/>
          <p:cNvSpPr/>
          <p:nvPr/>
        </p:nvSpPr>
        <p:spPr>
          <a:xfrm>
            <a:off x="14646440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" name="object 195" descr=""/>
          <p:cNvSpPr/>
          <p:nvPr/>
        </p:nvSpPr>
        <p:spPr>
          <a:xfrm>
            <a:off x="14698795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object 196" descr=""/>
          <p:cNvSpPr/>
          <p:nvPr/>
        </p:nvSpPr>
        <p:spPr>
          <a:xfrm>
            <a:off x="14751149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object 197" descr=""/>
          <p:cNvSpPr/>
          <p:nvPr/>
        </p:nvSpPr>
        <p:spPr>
          <a:xfrm>
            <a:off x="14803504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" name="object 198" descr=""/>
          <p:cNvSpPr/>
          <p:nvPr/>
        </p:nvSpPr>
        <p:spPr>
          <a:xfrm>
            <a:off x="14855859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object 199" descr=""/>
          <p:cNvSpPr/>
          <p:nvPr/>
        </p:nvSpPr>
        <p:spPr>
          <a:xfrm>
            <a:off x="14908212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object 200" descr=""/>
          <p:cNvSpPr/>
          <p:nvPr/>
        </p:nvSpPr>
        <p:spPr>
          <a:xfrm>
            <a:off x="14960567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" name="object 201" descr=""/>
          <p:cNvSpPr/>
          <p:nvPr/>
        </p:nvSpPr>
        <p:spPr>
          <a:xfrm>
            <a:off x="15012922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" name="object 202" descr=""/>
          <p:cNvSpPr/>
          <p:nvPr/>
        </p:nvSpPr>
        <p:spPr>
          <a:xfrm>
            <a:off x="15065275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" name="object 203" descr=""/>
          <p:cNvSpPr/>
          <p:nvPr/>
        </p:nvSpPr>
        <p:spPr>
          <a:xfrm>
            <a:off x="15117630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" name="object 204" descr=""/>
          <p:cNvSpPr/>
          <p:nvPr/>
        </p:nvSpPr>
        <p:spPr>
          <a:xfrm>
            <a:off x="15169985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" name="object 205" descr=""/>
          <p:cNvSpPr/>
          <p:nvPr/>
        </p:nvSpPr>
        <p:spPr>
          <a:xfrm>
            <a:off x="15222339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" name="object 206" descr=""/>
          <p:cNvSpPr/>
          <p:nvPr/>
        </p:nvSpPr>
        <p:spPr>
          <a:xfrm>
            <a:off x="15274694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 descr=""/>
          <p:cNvSpPr/>
          <p:nvPr/>
        </p:nvSpPr>
        <p:spPr>
          <a:xfrm>
            <a:off x="15327048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" name="object 208" descr=""/>
          <p:cNvSpPr/>
          <p:nvPr/>
        </p:nvSpPr>
        <p:spPr>
          <a:xfrm>
            <a:off x="15379402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" name="object 209" descr=""/>
          <p:cNvSpPr/>
          <p:nvPr/>
        </p:nvSpPr>
        <p:spPr>
          <a:xfrm>
            <a:off x="15431757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" name="object 210" descr=""/>
          <p:cNvSpPr/>
          <p:nvPr/>
        </p:nvSpPr>
        <p:spPr>
          <a:xfrm>
            <a:off x="15484112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" name="object 211" descr=""/>
          <p:cNvSpPr/>
          <p:nvPr/>
        </p:nvSpPr>
        <p:spPr>
          <a:xfrm>
            <a:off x="15536465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" name="object 212" descr=""/>
          <p:cNvSpPr/>
          <p:nvPr/>
        </p:nvSpPr>
        <p:spPr>
          <a:xfrm>
            <a:off x="15588820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" name="object 213" descr=""/>
          <p:cNvSpPr/>
          <p:nvPr/>
        </p:nvSpPr>
        <p:spPr>
          <a:xfrm>
            <a:off x="15641175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" name="object 214" descr=""/>
          <p:cNvSpPr/>
          <p:nvPr/>
        </p:nvSpPr>
        <p:spPr>
          <a:xfrm>
            <a:off x="15693528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" name="object 215" descr=""/>
          <p:cNvSpPr/>
          <p:nvPr/>
        </p:nvSpPr>
        <p:spPr>
          <a:xfrm>
            <a:off x="15745883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" name="object 216" descr=""/>
          <p:cNvSpPr/>
          <p:nvPr/>
        </p:nvSpPr>
        <p:spPr>
          <a:xfrm>
            <a:off x="15798238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" name="object 217" descr=""/>
          <p:cNvSpPr/>
          <p:nvPr/>
        </p:nvSpPr>
        <p:spPr>
          <a:xfrm>
            <a:off x="15850592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8" name="object 218" descr=""/>
          <p:cNvSpPr/>
          <p:nvPr/>
        </p:nvSpPr>
        <p:spPr>
          <a:xfrm>
            <a:off x="15902947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9" name="object 219" descr=""/>
          <p:cNvSpPr/>
          <p:nvPr/>
        </p:nvSpPr>
        <p:spPr>
          <a:xfrm>
            <a:off x="15955302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0" name="object 220" descr=""/>
          <p:cNvSpPr/>
          <p:nvPr/>
        </p:nvSpPr>
        <p:spPr>
          <a:xfrm>
            <a:off x="16007655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1" name="object 221" descr=""/>
          <p:cNvSpPr/>
          <p:nvPr/>
        </p:nvSpPr>
        <p:spPr>
          <a:xfrm>
            <a:off x="16060010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2" name="object 222" descr=""/>
          <p:cNvSpPr/>
          <p:nvPr/>
        </p:nvSpPr>
        <p:spPr>
          <a:xfrm>
            <a:off x="16112365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3" name="object 223" descr=""/>
          <p:cNvSpPr/>
          <p:nvPr/>
        </p:nvSpPr>
        <p:spPr>
          <a:xfrm>
            <a:off x="16164718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4" name="object 224" descr=""/>
          <p:cNvSpPr/>
          <p:nvPr/>
        </p:nvSpPr>
        <p:spPr>
          <a:xfrm>
            <a:off x="16217073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5" name="object 225" descr=""/>
          <p:cNvSpPr/>
          <p:nvPr/>
        </p:nvSpPr>
        <p:spPr>
          <a:xfrm>
            <a:off x="16269428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6" name="object 226" descr=""/>
          <p:cNvSpPr/>
          <p:nvPr/>
        </p:nvSpPr>
        <p:spPr>
          <a:xfrm>
            <a:off x="16321782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7" name="object 227" descr=""/>
          <p:cNvSpPr/>
          <p:nvPr/>
        </p:nvSpPr>
        <p:spPr>
          <a:xfrm>
            <a:off x="16374136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8" name="object 228" descr=""/>
          <p:cNvSpPr/>
          <p:nvPr/>
        </p:nvSpPr>
        <p:spPr>
          <a:xfrm>
            <a:off x="16426491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9" name="object 229" descr=""/>
          <p:cNvSpPr/>
          <p:nvPr/>
        </p:nvSpPr>
        <p:spPr>
          <a:xfrm>
            <a:off x="16478845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0" name="object 230" descr=""/>
          <p:cNvSpPr/>
          <p:nvPr/>
        </p:nvSpPr>
        <p:spPr>
          <a:xfrm>
            <a:off x="16531200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1" name="object 231" descr=""/>
          <p:cNvSpPr/>
          <p:nvPr/>
        </p:nvSpPr>
        <p:spPr>
          <a:xfrm>
            <a:off x="16583555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2" name="object 232" descr=""/>
          <p:cNvSpPr/>
          <p:nvPr/>
        </p:nvSpPr>
        <p:spPr>
          <a:xfrm>
            <a:off x="16635908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3" name="object 233" descr=""/>
          <p:cNvSpPr/>
          <p:nvPr/>
        </p:nvSpPr>
        <p:spPr>
          <a:xfrm>
            <a:off x="16688263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4" name="object 234" descr=""/>
          <p:cNvSpPr/>
          <p:nvPr/>
        </p:nvSpPr>
        <p:spPr>
          <a:xfrm>
            <a:off x="16740618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5" name="object 235" descr=""/>
          <p:cNvSpPr/>
          <p:nvPr/>
        </p:nvSpPr>
        <p:spPr>
          <a:xfrm>
            <a:off x="16792971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6" name="object 236" descr=""/>
          <p:cNvSpPr/>
          <p:nvPr/>
        </p:nvSpPr>
        <p:spPr>
          <a:xfrm>
            <a:off x="16845326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7" name="object 237" descr=""/>
          <p:cNvSpPr/>
          <p:nvPr/>
        </p:nvSpPr>
        <p:spPr>
          <a:xfrm>
            <a:off x="16897681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8" name="object 238" descr=""/>
          <p:cNvSpPr/>
          <p:nvPr/>
        </p:nvSpPr>
        <p:spPr>
          <a:xfrm>
            <a:off x="16950035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9" name="object 239" descr=""/>
          <p:cNvSpPr/>
          <p:nvPr/>
        </p:nvSpPr>
        <p:spPr>
          <a:xfrm>
            <a:off x="17002390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0" name="object 240" descr=""/>
          <p:cNvSpPr/>
          <p:nvPr/>
        </p:nvSpPr>
        <p:spPr>
          <a:xfrm>
            <a:off x="17054745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1" name="object 241" descr=""/>
          <p:cNvSpPr/>
          <p:nvPr/>
        </p:nvSpPr>
        <p:spPr>
          <a:xfrm>
            <a:off x="17107098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2" name="object 242" descr=""/>
          <p:cNvSpPr/>
          <p:nvPr/>
        </p:nvSpPr>
        <p:spPr>
          <a:xfrm>
            <a:off x="17159453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3" name="object 243" descr=""/>
          <p:cNvSpPr/>
          <p:nvPr/>
        </p:nvSpPr>
        <p:spPr>
          <a:xfrm>
            <a:off x="17211808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4" name="object 244" descr=""/>
          <p:cNvSpPr/>
          <p:nvPr/>
        </p:nvSpPr>
        <p:spPr>
          <a:xfrm>
            <a:off x="17264161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5" name="object 245" descr=""/>
          <p:cNvSpPr/>
          <p:nvPr/>
        </p:nvSpPr>
        <p:spPr>
          <a:xfrm>
            <a:off x="17316516" y="12085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6" name="object 246" descr=""/>
          <p:cNvSpPr/>
          <p:nvPr/>
        </p:nvSpPr>
        <p:spPr>
          <a:xfrm>
            <a:off x="17368871" y="1208804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15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7" name="object 247" descr=""/>
          <p:cNvSpPr/>
          <p:nvPr/>
        </p:nvSpPr>
        <p:spPr>
          <a:xfrm>
            <a:off x="17421225" y="1208804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15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8" name="object 248" descr=""/>
          <p:cNvSpPr/>
          <p:nvPr/>
        </p:nvSpPr>
        <p:spPr>
          <a:xfrm>
            <a:off x="17473579" y="1208804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15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9" name="object 249" descr=""/>
          <p:cNvSpPr/>
          <p:nvPr/>
        </p:nvSpPr>
        <p:spPr>
          <a:xfrm>
            <a:off x="17525934" y="1208804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15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0" name="object 250" descr=""/>
          <p:cNvSpPr/>
          <p:nvPr/>
        </p:nvSpPr>
        <p:spPr>
          <a:xfrm>
            <a:off x="17578288" y="1208804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15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1" name="object 251" descr=""/>
          <p:cNvSpPr/>
          <p:nvPr/>
        </p:nvSpPr>
        <p:spPr>
          <a:xfrm>
            <a:off x="17630643" y="1208804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15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2" name="object 252" descr=""/>
          <p:cNvSpPr/>
          <p:nvPr/>
        </p:nvSpPr>
        <p:spPr>
          <a:xfrm>
            <a:off x="17682998" y="1208804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3" name="object 253" descr=""/>
          <p:cNvSpPr/>
          <p:nvPr/>
        </p:nvSpPr>
        <p:spPr>
          <a:xfrm>
            <a:off x="17735351" y="1208804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4" name="object 254" descr=""/>
          <p:cNvSpPr/>
          <p:nvPr/>
        </p:nvSpPr>
        <p:spPr>
          <a:xfrm>
            <a:off x="17787706" y="1208804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5" name="object 255" descr=""/>
          <p:cNvSpPr/>
          <p:nvPr/>
        </p:nvSpPr>
        <p:spPr>
          <a:xfrm>
            <a:off x="17840061" y="1208804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6" name="object 256" descr=""/>
          <p:cNvSpPr/>
          <p:nvPr/>
        </p:nvSpPr>
        <p:spPr>
          <a:xfrm>
            <a:off x="17892414" y="1208804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7" name="object 257" descr=""/>
          <p:cNvSpPr/>
          <p:nvPr/>
        </p:nvSpPr>
        <p:spPr>
          <a:xfrm>
            <a:off x="17944769" y="1208804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8" name="object 258" descr=""/>
          <p:cNvSpPr/>
          <p:nvPr/>
        </p:nvSpPr>
        <p:spPr>
          <a:xfrm>
            <a:off x="17997124" y="1208804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9" name="object 259" descr=""/>
          <p:cNvSpPr/>
          <p:nvPr/>
        </p:nvSpPr>
        <p:spPr>
          <a:xfrm>
            <a:off x="18049478" y="1208804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0" name="object 260" descr=""/>
          <p:cNvSpPr/>
          <p:nvPr/>
        </p:nvSpPr>
        <p:spPr>
          <a:xfrm>
            <a:off x="18101833" y="1208804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1" name="object 261" descr=""/>
          <p:cNvSpPr/>
          <p:nvPr/>
        </p:nvSpPr>
        <p:spPr>
          <a:xfrm>
            <a:off x="18154188" y="1208804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2" name="object 262" descr=""/>
          <p:cNvSpPr/>
          <p:nvPr/>
        </p:nvSpPr>
        <p:spPr>
          <a:xfrm>
            <a:off x="18206308" y="1208804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3" name="object 263" descr=""/>
          <p:cNvSpPr/>
          <p:nvPr/>
        </p:nvSpPr>
        <p:spPr>
          <a:xfrm>
            <a:off x="18258663" y="1208804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4" name="object 264" descr=""/>
          <p:cNvSpPr/>
          <p:nvPr/>
        </p:nvSpPr>
        <p:spPr>
          <a:xfrm>
            <a:off x="18311018" y="1208804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5" name="object 265" descr=""/>
          <p:cNvSpPr/>
          <p:nvPr/>
        </p:nvSpPr>
        <p:spPr>
          <a:xfrm>
            <a:off x="18363372" y="1208804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6" name="object 266" descr=""/>
          <p:cNvSpPr/>
          <p:nvPr/>
        </p:nvSpPr>
        <p:spPr>
          <a:xfrm>
            <a:off x="18415727" y="1208804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7" name="object 267" descr=""/>
          <p:cNvSpPr/>
          <p:nvPr/>
        </p:nvSpPr>
        <p:spPr>
          <a:xfrm>
            <a:off x="18468082" y="1208804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8" name="object 268" descr=""/>
          <p:cNvSpPr/>
          <p:nvPr/>
        </p:nvSpPr>
        <p:spPr>
          <a:xfrm>
            <a:off x="18520435" y="1208804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9" name="object 269" descr=""/>
          <p:cNvSpPr/>
          <p:nvPr/>
        </p:nvSpPr>
        <p:spPr>
          <a:xfrm>
            <a:off x="18572790" y="1208804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38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70" name="object 27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25145" y="980771"/>
            <a:ext cx="664668" cy="621505"/>
          </a:xfrm>
          <a:prstGeom prst="rect">
            <a:avLst/>
          </a:prstGeom>
        </p:spPr>
      </p:pic>
      <p:grpSp>
        <p:nvGrpSpPr>
          <p:cNvPr id="271" name="object 271" descr=""/>
          <p:cNvGrpSpPr/>
          <p:nvPr/>
        </p:nvGrpSpPr>
        <p:grpSpPr>
          <a:xfrm>
            <a:off x="11727812" y="1206434"/>
            <a:ext cx="6984365" cy="398145"/>
            <a:chOff x="11727812" y="1206434"/>
            <a:chExt cx="6984365" cy="398145"/>
          </a:xfrm>
        </p:grpSpPr>
        <p:sp>
          <p:nvSpPr>
            <p:cNvPr id="272" name="object 272" descr=""/>
            <p:cNvSpPr/>
            <p:nvPr/>
          </p:nvSpPr>
          <p:spPr>
            <a:xfrm>
              <a:off x="11729717" y="1208339"/>
              <a:ext cx="6980555" cy="394335"/>
            </a:xfrm>
            <a:custGeom>
              <a:avLst/>
              <a:gdLst/>
              <a:ahLst/>
              <a:cxnLst/>
              <a:rect l="l" t="t" r="r" b="b"/>
              <a:pathLst>
                <a:path w="6980555" h="394334">
                  <a:moveTo>
                    <a:pt x="0" y="0"/>
                  </a:moveTo>
                  <a:lnTo>
                    <a:pt x="0" y="393937"/>
                  </a:lnTo>
                </a:path>
                <a:path w="6980555" h="394334">
                  <a:moveTo>
                    <a:pt x="6980357" y="465"/>
                  </a:moveTo>
                  <a:lnTo>
                    <a:pt x="0" y="0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 descr=""/>
            <p:cNvSpPr/>
            <p:nvPr/>
          </p:nvSpPr>
          <p:spPr>
            <a:xfrm>
              <a:off x="11729717" y="1236726"/>
              <a:ext cx="6980555" cy="34290"/>
            </a:xfrm>
            <a:custGeom>
              <a:avLst/>
              <a:gdLst/>
              <a:ahLst/>
              <a:cxnLst/>
              <a:rect l="l" t="t" r="r" b="b"/>
              <a:pathLst>
                <a:path w="6980555" h="34290">
                  <a:moveTo>
                    <a:pt x="6980357" y="465"/>
                  </a:moveTo>
                  <a:lnTo>
                    <a:pt x="0" y="0"/>
                  </a:lnTo>
                </a:path>
                <a:path w="6980555" h="34290">
                  <a:moveTo>
                    <a:pt x="6980357" y="34204"/>
                  </a:moveTo>
                  <a:lnTo>
                    <a:pt x="0" y="33506"/>
                  </a:lnTo>
                </a:path>
                <a:path w="6980555" h="34290">
                  <a:moveTo>
                    <a:pt x="6980357" y="6980"/>
                  </a:moveTo>
                  <a:lnTo>
                    <a:pt x="0" y="6515"/>
                  </a:lnTo>
                </a:path>
                <a:path w="6980555" h="34290">
                  <a:moveTo>
                    <a:pt x="6980357" y="12797"/>
                  </a:moveTo>
                  <a:lnTo>
                    <a:pt x="0" y="123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 descr=""/>
            <p:cNvSpPr/>
            <p:nvPr/>
          </p:nvSpPr>
          <p:spPr>
            <a:xfrm>
              <a:off x="11767412" y="1328870"/>
              <a:ext cx="116839" cy="273685"/>
            </a:xfrm>
            <a:custGeom>
              <a:avLst/>
              <a:gdLst/>
              <a:ahLst/>
              <a:cxnLst/>
              <a:rect l="l" t="t" r="r" b="b"/>
              <a:pathLst>
                <a:path w="116840" h="273684">
                  <a:moveTo>
                    <a:pt x="116343" y="273406"/>
                  </a:moveTo>
                  <a:lnTo>
                    <a:pt x="116575" y="0"/>
                  </a:lnTo>
                  <a:lnTo>
                    <a:pt x="232" y="0"/>
                  </a:lnTo>
                  <a:lnTo>
                    <a:pt x="0" y="273406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 descr=""/>
            <p:cNvSpPr/>
            <p:nvPr/>
          </p:nvSpPr>
          <p:spPr>
            <a:xfrm>
              <a:off x="11773229" y="1334687"/>
              <a:ext cx="105410" cy="267970"/>
            </a:xfrm>
            <a:custGeom>
              <a:avLst/>
              <a:gdLst/>
              <a:ahLst/>
              <a:cxnLst/>
              <a:rect l="l" t="t" r="r" b="b"/>
              <a:pathLst>
                <a:path w="105409" h="267969">
                  <a:moveTo>
                    <a:pt x="104708" y="267589"/>
                  </a:moveTo>
                  <a:lnTo>
                    <a:pt x="104941" y="0"/>
                  </a:lnTo>
                  <a:lnTo>
                    <a:pt x="232" y="0"/>
                  </a:lnTo>
                  <a:lnTo>
                    <a:pt x="0" y="2675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 descr=""/>
            <p:cNvSpPr/>
            <p:nvPr/>
          </p:nvSpPr>
          <p:spPr>
            <a:xfrm>
              <a:off x="11773229" y="1336083"/>
              <a:ext cx="104775" cy="266700"/>
            </a:xfrm>
            <a:custGeom>
              <a:avLst/>
              <a:gdLst/>
              <a:ahLst/>
              <a:cxnLst/>
              <a:rect l="l" t="t" r="r" b="b"/>
              <a:pathLst>
                <a:path w="104775" h="266700">
                  <a:moveTo>
                    <a:pt x="232" y="0"/>
                  </a:moveTo>
                  <a:lnTo>
                    <a:pt x="41650" y="52354"/>
                  </a:lnTo>
                </a:path>
                <a:path w="104775" h="266700">
                  <a:moveTo>
                    <a:pt x="63290" y="79811"/>
                  </a:moveTo>
                  <a:lnTo>
                    <a:pt x="104708" y="132398"/>
                  </a:lnTo>
                  <a:lnTo>
                    <a:pt x="63290" y="185451"/>
                  </a:lnTo>
                </a:path>
                <a:path w="104775" h="266700">
                  <a:moveTo>
                    <a:pt x="41650" y="212908"/>
                  </a:moveTo>
                  <a:lnTo>
                    <a:pt x="0" y="266193"/>
                  </a:lnTo>
                </a:path>
              </a:pathLst>
            </a:custGeom>
            <a:ln w="3175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 descr=""/>
            <p:cNvSpPr/>
            <p:nvPr/>
          </p:nvSpPr>
          <p:spPr>
            <a:xfrm>
              <a:off x="12102015" y="1317236"/>
              <a:ext cx="302895" cy="279400"/>
            </a:xfrm>
            <a:custGeom>
              <a:avLst/>
              <a:gdLst/>
              <a:ahLst/>
              <a:cxnLst/>
              <a:rect l="l" t="t" r="r" b="b"/>
              <a:pathLst>
                <a:path w="302895" h="279400">
                  <a:moveTo>
                    <a:pt x="0" y="0"/>
                  </a:moveTo>
                  <a:lnTo>
                    <a:pt x="302492" y="0"/>
                  </a:lnTo>
                </a:path>
                <a:path w="302895" h="279400">
                  <a:moveTo>
                    <a:pt x="0" y="11634"/>
                  </a:moveTo>
                  <a:lnTo>
                    <a:pt x="302492" y="11634"/>
                  </a:lnTo>
                </a:path>
                <a:path w="302895" h="279400">
                  <a:moveTo>
                    <a:pt x="0" y="23268"/>
                  </a:moveTo>
                  <a:lnTo>
                    <a:pt x="302492" y="23268"/>
                  </a:lnTo>
                </a:path>
                <a:path w="302895" h="279400">
                  <a:moveTo>
                    <a:pt x="0" y="34902"/>
                  </a:moveTo>
                  <a:lnTo>
                    <a:pt x="302492" y="34902"/>
                  </a:lnTo>
                </a:path>
                <a:path w="302895" h="279400">
                  <a:moveTo>
                    <a:pt x="0" y="46537"/>
                  </a:moveTo>
                  <a:lnTo>
                    <a:pt x="302492" y="46537"/>
                  </a:lnTo>
                </a:path>
                <a:path w="302895" h="279400">
                  <a:moveTo>
                    <a:pt x="0" y="58171"/>
                  </a:moveTo>
                  <a:lnTo>
                    <a:pt x="302492" y="58171"/>
                  </a:lnTo>
                </a:path>
                <a:path w="302895" h="279400">
                  <a:moveTo>
                    <a:pt x="0" y="69805"/>
                  </a:moveTo>
                  <a:lnTo>
                    <a:pt x="302492" y="69805"/>
                  </a:lnTo>
                </a:path>
                <a:path w="302895" h="279400">
                  <a:moveTo>
                    <a:pt x="0" y="81440"/>
                  </a:moveTo>
                  <a:lnTo>
                    <a:pt x="302492" y="81440"/>
                  </a:lnTo>
                </a:path>
                <a:path w="302895" h="279400">
                  <a:moveTo>
                    <a:pt x="0" y="93074"/>
                  </a:moveTo>
                  <a:lnTo>
                    <a:pt x="302492" y="93074"/>
                  </a:lnTo>
                </a:path>
                <a:path w="302895" h="279400">
                  <a:moveTo>
                    <a:pt x="0" y="104708"/>
                  </a:moveTo>
                  <a:lnTo>
                    <a:pt x="302492" y="104708"/>
                  </a:lnTo>
                </a:path>
                <a:path w="302895" h="279400">
                  <a:moveTo>
                    <a:pt x="0" y="116343"/>
                  </a:moveTo>
                  <a:lnTo>
                    <a:pt x="302492" y="116343"/>
                  </a:lnTo>
                </a:path>
                <a:path w="302895" h="279400">
                  <a:moveTo>
                    <a:pt x="0" y="127977"/>
                  </a:moveTo>
                  <a:lnTo>
                    <a:pt x="302492" y="127977"/>
                  </a:lnTo>
                </a:path>
                <a:path w="302895" h="279400">
                  <a:moveTo>
                    <a:pt x="0" y="139611"/>
                  </a:moveTo>
                  <a:lnTo>
                    <a:pt x="302492" y="139611"/>
                  </a:lnTo>
                </a:path>
                <a:path w="302895" h="279400">
                  <a:moveTo>
                    <a:pt x="0" y="151246"/>
                  </a:moveTo>
                  <a:lnTo>
                    <a:pt x="302492" y="151246"/>
                  </a:lnTo>
                </a:path>
                <a:path w="302895" h="279400">
                  <a:moveTo>
                    <a:pt x="0" y="162880"/>
                  </a:moveTo>
                  <a:lnTo>
                    <a:pt x="302492" y="162880"/>
                  </a:lnTo>
                </a:path>
                <a:path w="302895" h="279400">
                  <a:moveTo>
                    <a:pt x="0" y="174514"/>
                  </a:moveTo>
                  <a:lnTo>
                    <a:pt x="302492" y="174514"/>
                  </a:lnTo>
                </a:path>
                <a:path w="302895" h="279400">
                  <a:moveTo>
                    <a:pt x="0" y="186149"/>
                  </a:moveTo>
                  <a:lnTo>
                    <a:pt x="302492" y="186149"/>
                  </a:lnTo>
                </a:path>
                <a:path w="302895" h="279400">
                  <a:moveTo>
                    <a:pt x="0" y="197783"/>
                  </a:moveTo>
                  <a:lnTo>
                    <a:pt x="302492" y="197783"/>
                  </a:lnTo>
                </a:path>
                <a:path w="302895" h="279400">
                  <a:moveTo>
                    <a:pt x="0" y="209417"/>
                  </a:moveTo>
                  <a:lnTo>
                    <a:pt x="302492" y="209417"/>
                  </a:lnTo>
                </a:path>
                <a:path w="302895" h="279400">
                  <a:moveTo>
                    <a:pt x="0" y="221052"/>
                  </a:moveTo>
                  <a:lnTo>
                    <a:pt x="302492" y="221052"/>
                  </a:lnTo>
                </a:path>
                <a:path w="302895" h="279400">
                  <a:moveTo>
                    <a:pt x="0" y="232686"/>
                  </a:moveTo>
                  <a:lnTo>
                    <a:pt x="302492" y="232686"/>
                  </a:lnTo>
                </a:path>
                <a:path w="302895" h="279400">
                  <a:moveTo>
                    <a:pt x="0" y="244320"/>
                  </a:moveTo>
                  <a:lnTo>
                    <a:pt x="302492" y="244320"/>
                  </a:lnTo>
                </a:path>
                <a:path w="302895" h="279400">
                  <a:moveTo>
                    <a:pt x="0" y="255954"/>
                  </a:moveTo>
                  <a:lnTo>
                    <a:pt x="302492" y="255954"/>
                  </a:lnTo>
                </a:path>
                <a:path w="302895" h="279400">
                  <a:moveTo>
                    <a:pt x="0" y="267589"/>
                  </a:moveTo>
                  <a:lnTo>
                    <a:pt x="302492" y="267589"/>
                  </a:lnTo>
                </a:path>
                <a:path w="302895" h="279400">
                  <a:moveTo>
                    <a:pt x="0" y="279223"/>
                  </a:moveTo>
                  <a:lnTo>
                    <a:pt x="302492" y="279223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 descr=""/>
            <p:cNvSpPr/>
            <p:nvPr/>
          </p:nvSpPr>
          <p:spPr>
            <a:xfrm>
              <a:off x="12102015" y="1317003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5" h="285750">
                  <a:moveTo>
                    <a:pt x="302492" y="285273"/>
                  </a:moveTo>
                  <a:lnTo>
                    <a:pt x="302492" y="232"/>
                  </a:lnTo>
                  <a:lnTo>
                    <a:pt x="0" y="0"/>
                  </a:lnTo>
                  <a:lnTo>
                    <a:pt x="0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 descr=""/>
            <p:cNvSpPr/>
            <p:nvPr/>
          </p:nvSpPr>
          <p:spPr>
            <a:xfrm>
              <a:off x="12451044" y="1317236"/>
              <a:ext cx="652145" cy="280035"/>
            </a:xfrm>
            <a:custGeom>
              <a:avLst/>
              <a:gdLst/>
              <a:ahLst/>
              <a:cxnLst/>
              <a:rect l="l" t="t" r="r" b="b"/>
              <a:pathLst>
                <a:path w="652144" h="280034">
                  <a:moveTo>
                    <a:pt x="0" y="232"/>
                  </a:moveTo>
                  <a:lnTo>
                    <a:pt x="302492" y="232"/>
                  </a:lnTo>
                </a:path>
                <a:path w="652144" h="280034">
                  <a:moveTo>
                    <a:pt x="0" y="11867"/>
                  </a:moveTo>
                  <a:lnTo>
                    <a:pt x="302492" y="11867"/>
                  </a:lnTo>
                </a:path>
                <a:path w="652144" h="280034">
                  <a:moveTo>
                    <a:pt x="0" y="23501"/>
                  </a:moveTo>
                  <a:lnTo>
                    <a:pt x="302492" y="23501"/>
                  </a:lnTo>
                </a:path>
                <a:path w="652144" h="280034">
                  <a:moveTo>
                    <a:pt x="0" y="35135"/>
                  </a:moveTo>
                  <a:lnTo>
                    <a:pt x="302492" y="35135"/>
                  </a:lnTo>
                </a:path>
                <a:path w="652144" h="280034">
                  <a:moveTo>
                    <a:pt x="0" y="46769"/>
                  </a:moveTo>
                  <a:lnTo>
                    <a:pt x="302492" y="46769"/>
                  </a:lnTo>
                </a:path>
                <a:path w="652144" h="280034">
                  <a:moveTo>
                    <a:pt x="0" y="58404"/>
                  </a:moveTo>
                  <a:lnTo>
                    <a:pt x="302492" y="58404"/>
                  </a:lnTo>
                </a:path>
                <a:path w="652144" h="280034">
                  <a:moveTo>
                    <a:pt x="0" y="70038"/>
                  </a:moveTo>
                  <a:lnTo>
                    <a:pt x="302492" y="70038"/>
                  </a:lnTo>
                </a:path>
                <a:path w="652144" h="280034">
                  <a:moveTo>
                    <a:pt x="0" y="81672"/>
                  </a:moveTo>
                  <a:lnTo>
                    <a:pt x="302492" y="81672"/>
                  </a:lnTo>
                </a:path>
                <a:path w="652144" h="280034">
                  <a:moveTo>
                    <a:pt x="0" y="93307"/>
                  </a:moveTo>
                  <a:lnTo>
                    <a:pt x="302492" y="93307"/>
                  </a:lnTo>
                </a:path>
                <a:path w="652144" h="280034">
                  <a:moveTo>
                    <a:pt x="0" y="104941"/>
                  </a:moveTo>
                  <a:lnTo>
                    <a:pt x="302492" y="104941"/>
                  </a:lnTo>
                </a:path>
                <a:path w="652144" h="280034">
                  <a:moveTo>
                    <a:pt x="0" y="116575"/>
                  </a:moveTo>
                  <a:lnTo>
                    <a:pt x="302492" y="116575"/>
                  </a:lnTo>
                </a:path>
                <a:path w="652144" h="280034">
                  <a:moveTo>
                    <a:pt x="0" y="128210"/>
                  </a:moveTo>
                  <a:lnTo>
                    <a:pt x="302492" y="128210"/>
                  </a:lnTo>
                </a:path>
                <a:path w="652144" h="280034">
                  <a:moveTo>
                    <a:pt x="0" y="139844"/>
                  </a:moveTo>
                  <a:lnTo>
                    <a:pt x="302492" y="139844"/>
                  </a:lnTo>
                </a:path>
                <a:path w="652144" h="280034">
                  <a:moveTo>
                    <a:pt x="0" y="151478"/>
                  </a:moveTo>
                  <a:lnTo>
                    <a:pt x="302492" y="151478"/>
                  </a:lnTo>
                </a:path>
                <a:path w="652144" h="280034">
                  <a:moveTo>
                    <a:pt x="0" y="163113"/>
                  </a:moveTo>
                  <a:lnTo>
                    <a:pt x="302492" y="163113"/>
                  </a:lnTo>
                </a:path>
                <a:path w="652144" h="280034">
                  <a:moveTo>
                    <a:pt x="0" y="174747"/>
                  </a:moveTo>
                  <a:lnTo>
                    <a:pt x="302492" y="174747"/>
                  </a:lnTo>
                </a:path>
                <a:path w="652144" h="280034">
                  <a:moveTo>
                    <a:pt x="0" y="186381"/>
                  </a:moveTo>
                  <a:lnTo>
                    <a:pt x="302492" y="186381"/>
                  </a:lnTo>
                </a:path>
                <a:path w="652144" h="280034">
                  <a:moveTo>
                    <a:pt x="0" y="198016"/>
                  </a:moveTo>
                  <a:lnTo>
                    <a:pt x="302492" y="198016"/>
                  </a:lnTo>
                </a:path>
                <a:path w="652144" h="280034">
                  <a:moveTo>
                    <a:pt x="0" y="209650"/>
                  </a:moveTo>
                  <a:lnTo>
                    <a:pt x="302492" y="209650"/>
                  </a:lnTo>
                </a:path>
                <a:path w="652144" h="280034">
                  <a:moveTo>
                    <a:pt x="0" y="221284"/>
                  </a:moveTo>
                  <a:lnTo>
                    <a:pt x="302492" y="221284"/>
                  </a:lnTo>
                </a:path>
                <a:path w="652144" h="280034">
                  <a:moveTo>
                    <a:pt x="0" y="232919"/>
                  </a:moveTo>
                  <a:lnTo>
                    <a:pt x="302492" y="232919"/>
                  </a:lnTo>
                </a:path>
                <a:path w="652144" h="280034">
                  <a:moveTo>
                    <a:pt x="0" y="244553"/>
                  </a:moveTo>
                  <a:lnTo>
                    <a:pt x="302492" y="244553"/>
                  </a:lnTo>
                </a:path>
                <a:path w="652144" h="280034">
                  <a:moveTo>
                    <a:pt x="0" y="256187"/>
                  </a:moveTo>
                  <a:lnTo>
                    <a:pt x="302492" y="256187"/>
                  </a:lnTo>
                </a:path>
                <a:path w="652144" h="280034">
                  <a:moveTo>
                    <a:pt x="0" y="267821"/>
                  </a:moveTo>
                  <a:lnTo>
                    <a:pt x="302492" y="267821"/>
                  </a:lnTo>
                </a:path>
                <a:path w="652144" h="280034">
                  <a:moveTo>
                    <a:pt x="0" y="279456"/>
                  </a:moveTo>
                  <a:lnTo>
                    <a:pt x="302492" y="279456"/>
                  </a:lnTo>
                </a:path>
                <a:path w="652144" h="280034">
                  <a:moveTo>
                    <a:pt x="349029" y="0"/>
                  </a:moveTo>
                  <a:lnTo>
                    <a:pt x="651521" y="0"/>
                  </a:lnTo>
                </a:path>
                <a:path w="652144" h="280034">
                  <a:moveTo>
                    <a:pt x="349029" y="11634"/>
                  </a:moveTo>
                  <a:lnTo>
                    <a:pt x="651521" y="11634"/>
                  </a:lnTo>
                </a:path>
                <a:path w="652144" h="280034">
                  <a:moveTo>
                    <a:pt x="349029" y="23268"/>
                  </a:moveTo>
                  <a:lnTo>
                    <a:pt x="651521" y="23268"/>
                  </a:lnTo>
                </a:path>
                <a:path w="652144" h="280034">
                  <a:moveTo>
                    <a:pt x="349029" y="34902"/>
                  </a:moveTo>
                  <a:lnTo>
                    <a:pt x="651521" y="34902"/>
                  </a:lnTo>
                </a:path>
                <a:path w="652144" h="280034">
                  <a:moveTo>
                    <a:pt x="349029" y="46537"/>
                  </a:moveTo>
                  <a:lnTo>
                    <a:pt x="651521" y="46537"/>
                  </a:lnTo>
                </a:path>
                <a:path w="652144" h="280034">
                  <a:moveTo>
                    <a:pt x="349029" y="58171"/>
                  </a:moveTo>
                  <a:lnTo>
                    <a:pt x="651521" y="58171"/>
                  </a:lnTo>
                </a:path>
                <a:path w="652144" h="280034">
                  <a:moveTo>
                    <a:pt x="349029" y="69805"/>
                  </a:moveTo>
                  <a:lnTo>
                    <a:pt x="651521" y="69805"/>
                  </a:lnTo>
                </a:path>
                <a:path w="652144" h="280034">
                  <a:moveTo>
                    <a:pt x="349029" y="81440"/>
                  </a:moveTo>
                  <a:lnTo>
                    <a:pt x="651521" y="81440"/>
                  </a:lnTo>
                </a:path>
                <a:path w="652144" h="280034">
                  <a:moveTo>
                    <a:pt x="349029" y="93074"/>
                  </a:moveTo>
                  <a:lnTo>
                    <a:pt x="651521" y="93074"/>
                  </a:lnTo>
                </a:path>
                <a:path w="652144" h="280034">
                  <a:moveTo>
                    <a:pt x="349029" y="104708"/>
                  </a:moveTo>
                  <a:lnTo>
                    <a:pt x="651521" y="104708"/>
                  </a:lnTo>
                </a:path>
                <a:path w="652144" h="280034">
                  <a:moveTo>
                    <a:pt x="349029" y="116343"/>
                  </a:moveTo>
                  <a:lnTo>
                    <a:pt x="651521" y="116343"/>
                  </a:lnTo>
                </a:path>
                <a:path w="652144" h="280034">
                  <a:moveTo>
                    <a:pt x="349029" y="127977"/>
                  </a:moveTo>
                  <a:lnTo>
                    <a:pt x="651521" y="127977"/>
                  </a:lnTo>
                </a:path>
                <a:path w="652144" h="280034">
                  <a:moveTo>
                    <a:pt x="349029" y="139611"/>
                  </a:moveTo>
                  <a:lnTo>
                    <a:pt x="651521" y="139611"/>
                  </a:lnTo>
                </a:path>
                <a:path w="652144" h="280034">
                  <a:moveTo>
                    <a:pt x="349029" y="151246"/>
                  </a:moveTo>
                  <a:lnTo>
                    <a:pt x="651521" y="151246"/>
                  </a:lnTo>
                </a:path>
                <a:path w="652144" h="280034">
                  <a:moveTo>
                    <a:pt x="349029" y="162880"/>
                  </a:moveTo>
                  <a:lnTo>
                    <a:pt x="651521" y="162880"/>
                  </a:lnTo>
                </a:path>
                <a:path w="652144" h="280034">
                  <a:moveTo>
                    <a:pt x="349029" y="174514"/>
                  </a:moveTo>
                  <a:lnTo>
                    <a:pt x="651521" y="174514"/>
                  </a:lnTo>
                </a:path>
                <a:path w="652144" h="280034">
                  <a:moveTo>
                    <a:pt x="349029" y="186149"/>
                  </a:moveTo>
                  <a:lnTo>
                    <a:pt x="651521" y="186149"/>
                  </a:lnTo>
                </a:path>
                <a:path w="652144" h="280034">
                  <a:moveTo>
                    <a:pt x="349029" y="197783"/>
                  </a:moveTo>
                  <a:lnTo>
                    <a:pt x="651521" y="197783"/>
                  </a:lnTo>
                </a:path>
                <a:path w="652144" h="280034">
                  <a:moveTo>
                    <a:pt x="349029" y="209650"/>
                  </a:moveTo>
                  <a:lnTo>
                    <a:pt x="651521" y="209650"/>
                  </a:lnTo>
                </a:path>
                <a:path w="652144" h="280034">
                  <a:moveTo>
                    <a:pt x="349029" y="221284"/>
                  </a:moveTo>
                  <a:lnTo>
                    <a:pt x="651521" y="221284"/>
                  </a:lnTo>
                </a:path>
                <a:path w="652144" h="280034">
                  <a:moveTo>
                    <a:pt x="349029" y="232919"/>
                  </a:moveTo>
                  <a:lnTo>
                    <a:pt x="651521" y="232919"/>
                  </a:lnTo>
                </a:path>
                <a:path w="652144" h="280034">
                  <a:moveTo>
                    <a:pt x="349029" y="244553"/>
                  </a:moveTo>
                  <a:lnTo>
                    <a:pt x="651521" y="244553"/>
                  </a:lnTo>
                </a:path>
                <a:path w="652144" h="280034">
                  <a:moveTo>
                    <a:pt x="349029" y="256187"/>
                  </a:moveTo>
                  <a:lnTo>
                    <a:pt x="651521" y="256187"/>
                  </a:lnTo>
                </a:path>
                <a:path w="652144" h="280034">
                  <a:moveTo>
                    <a:pt x="349029" y="267821"/>
                  </a:moveTo>
                  <a:lnTo>
                    <a:pt x="651289" y="267821"/>
                  </a:lnTo>
                </a:path>
                <a:path w="652144" h="280034">
                  <a:moveTo>
                    <a:pt x="349029" y="279456"/>
                  </a:moveTo>
                  <a:lnTo>
                    <a:pt x="651289" y="279456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 descr=""/>
            <p:cNvSpPr/>
            <p:nvPr/>
          </p:nvSpPr>
          <p:spPr>
            <a:xfrm>
              <a:off x="12800074" y="1317003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4" h="285750">
                  <a:moveTo>
                    <a:pt x="302259" y="285273"/>
                  </a:moveTo>
                  <a:lnTo>
                    <a:pt x="302492" y="232"/>
                  </a:lnTo>
                  <a:lnTo>
                    <a:pt x="0" y="0"/>
                  </a:lnTo>
                  <a:lnTo>
                    <a:pt x="0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 descr=""/>
            <p:cNvSpPr/>
            <p:nvPr/>
          </p:nvSpPr>
          <p:spPr>
            <a:xfrm>
              <a:off x="13148871" y="1317236"/>
              <a:ext cx="302895" cy="280035"/>
            </a:xfrm>
            <a:custGeom>
              <a:avLst/>
              <a:gdLst/>
              <a:ahLst/>
              <a:cxnLst/>
              <a:rect l="l" t="t" r="r" b="b"/>
              <a:pathLst>
                <a:path w="302894" h="280034">
                  <a:moveTo>
                    <a:pt x="232" y="0"/>
                  </a:moveTo>
                  <a:lnTo>
                    <a:pt x="302724" y="0"/>
                  </a:lnTo>
                </a:path>
                <a:path w="302894" h="280034">
                  <a:moveTo>
                    <a:pt x="232" y="11634"/>
                  </a:moveTo>
                  <a:lnTo>
                    <a:pt x="302724" y="11634"/>
                  </a:lnTo>
                </a:path>
                <a:path w="302894" h="280034">
                  <a:moveTo>
                    <a:pt x="232" y="23268"/>
                  </a:moveTo>
                  <a:lnTo>
                    <a:pt x="302724" y="23268"/>
                  </a:lnTo>
                </a:path>
                <a:path w="302894" h="280034">
                  <a:moveTo>
                    <a:pt x="232" y="34902"/>
                  </a:moveTo>
                  <a:lnTo>
                    <a:pt x="302724" y="34902"/>
                  </a:lnTo>
                </a:path>
                <a:path w="302894" h="280034">
                  <a:moveTo>
                    <a:pt x="232" y="46537"/>
                  </a:moveTo>
                  <a:lnTo>
                    <a:pt x="302724" y="46537"/>
                  </a:lnTo>
                </a:path>
                <a:path w="302894" h="280034">
                  <a:moveTo>
                    <a:pt x="232" y="58171"/>
                  </a:moveTo>
                  <a:lnTo>
                    <a:pt x="302724" y="58171"/>
                  </a:lnTo>
                </a:path>
                <a:path w="302894" h="280034">
                  <a:moveTo>
                    <a:pt x="232" y="69805"/>
                  </a:moveTo>
                  <a:lnTo>
                    <a:pt x="302724" y="69805"/>
                  </a:lnTo>
                </a:path>
                <a:path w="302894" h="280034">
                  <a:moveTo>
                    <a:pt x="232" y="81440"/>
                  </a:moveTo>
                  <a:lnTo>
                    <a:pt x="302724" y="81440"/>
                  </a:lnTo>
                </a:path>
                <a:path w="302894" h="280034">
                  <a:moveTo>
                    <a:pt x="232" y="93074"/>
                  </a:moveTo>
                  <a:lnTo>
                    <a:pt x="302724" y="93074"/>
                  </a:lnTo>
                </a:path>
                <a:path w="302894" h="280034">
                  <a:moveTo>
                    <a:pt x="232" y="104941"/>
                  </a:moveTo>
                  <a:lnTo>
                    <a:pt x="302724" y="104941"/>
                  </a:lnTo>
                </a:path>
                <a:path w="302894" h="280034">
                  <a:moveTo>
                    <a:pt x="232" y="116575"/>
                  </a:moveTo>
                  <a:lnTo>
                    <a:pt x="302724" y="116575"/>
                  </a:lnTo>
                </a:path>
                <a:path w="302894" h="280034">
                  <a:moveTo>
                    <a:pt x="232" y="128210"/>
                  </a:moveTo>
                  <a:lnTo>
                    <a:pt x="302724" y="128210"/>
                  </a:lnTo>
                </a:path>
                <a:path w="302894" h="280034">
                  <a:moveTo>
                    <a:pt x="232" y="139844"/>
                  </a:moveTo>
                  <a:lnTo>
                    <a:pt x="302724" y="139844"/>
                  </a:lnTo>
                </a:path>
                <a:path w="302894" h="280034">
                  <a:moveTo>
                    <a:pt x="232" y="151478"/>
                  </a:moveTo>
                  <a:lnTo>
                    <a:pt x="302724" y="151478"/>
                  </a:lnTo>
                </a:path>
                <a:path w="302894" h="280034">
                  <a:moveTo>
                    <a:pt x="232" y="163113"/>
                  </a:moveTo>
                  <a:lnTo>
                    <a:pt x="302724" y="163113"/>
                  </a:lnTo>
                </a:path>
                <a:path w="302894" h="280034">
                  <a:moveTo>
                    <a:pt x="232" y="174747"/>
                  </a:moveTo>
                  <a:lnTo>
                    <a:pt x="302724" y="174747"/>
                  </a:lnTo>
                </a:path>
                <a:path w="302894" h="280034">
                  <a:moveTo>
                    <a:pt x="232" y="186381"/>
                  </a:moveTo>
                  <a:lnTo>
                    <a:pt x="302724" y="186381"/>
                  </a:lnTo>
                </a:path>
                <a:path w="302894" h="280034">
                  <a:moveTo>
                    <a:pt x="232" y="198016"/>
                  </a:moveTo>
                  <a:lnTo>
                    <a:pt x="302724" y="198016"/>
                  </a:lnTo>
                </a:path>
                <a:path w="302894" h="280034">
                  <a:moveTo>
                    <a:pt x="232" y="209650"/>
                  </a:moveTo>
                  <a:lnTo>
                    <a:pt x="302492" y="209650"/>
                  </a:lnTo>
                </a:path>
                <a:path w="302894" h="280034">
                  <a:moveTo>
                    <a:pt x="232" y="221284"/>
                  </a:moveTo>
                  <a:lnTo>
                    <a:pt x="302492" y="221284"/>
                  </a:lnTo>
                </a:path>
                <a:path w="302894" h="280034">
                  <a:moveTo>
                    <a:pt x="232" y="232919"/>
                  </a:moveTo>
                  <a:lnTo>
                    <a:pt x="302492" y="232919"/>
                  </a:lnTo>
                </a:path>
                <a:path w="302894" h="280034">
                  <a:moveTo>
                    <a:pt x="232" y="244553"/>
                  </a:moveTo>
                  <a:lnTo>
                    <a:pt x="302492" y="244553"/>
                  </a:lnTo>
                </a:path>
                <a:path w="302894" h="280034">
                  <a:moveTo>
                    <a:pt x="232" y="256187"/>
                  </a:moveTo>
                  <a:lnTo>
                    <a:pt x="302492" y="256187"/>
                  </a:lnTo>
                </a:path>
                <a:path w="302894" h="280034">
                  <a:moveTo>
                    <a:pt x="0" y="267821"/>
                  </a:moveTo>
                  <a:lnTo>
                    <a:pt x="302492" y="267821"/>
                  </a:lnTo>
                </a:path>
                <a:path w="302894" h="280034">
                  <a:moveTo>
                    <a:pt x="0" y="279456"/>
                  </a:moveTo>
                  <a:lnTo>
                    <a:pt x="302492" y="279456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 descr=""/>
            <p:cNvSpPr/>
            <p:nvPr/>
          </p:nvSpPr>
          <p:spPr>
            <a:xfrm>
              <a:off x="13148871" y="1317236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4" h="285115">
                  <a:moveTo>
                    <a:pt x="302492" y="285040"/>
                  </a:moveTo>
                  <a:lnTo>
                    <a:pt x="302724" y="0"/>
                  </a:lnTo>
                  <a:lnTo>
                    <a:pt x="232" y="0"/>
                  </a:lnTo>
                  <a:lnTo>
                    <a:pt x="0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 descr=""/>
            <p:cNvSpPr/>
            <p:nvPr/>
          </p:nvSpPr>
          <p:spPr>
            <a:xfrm>
              <a:off x="13497900" y="1317469"/>
              <a:ext cx="302895" cy="279400"/>
            </a:xfrm>
            <a:custGeom>
              <a:avLst/>
              <a:gdLst/>
              <a:ahLst/>
              <a:cxnLst/>
              <a:rect l="l" t="t" r="r" b="b"/>
              <a:pathLst>
                <a:path w="302894" h="279400">
                  <a:moveTo>
                    <a:pt x="232" y="0"/>
                  </a:moveTo>
                  <a:lnTo>
                    <a:pt x="302724" y="0"/>
                  </a:lnTo>
                </a:path>
                <a:path w="302894" h="279400">
                  <a:moveTo>
                    <a:pt x="232" y="11634"/>
                  </a:moveTo>
                  <a:lnTo>
                    <a:pt x="302724" y="11634"/>
                  </a:lnTo>
                </a:path>
                <a:path w="302894" h="279400">
                  <a:moveTo>
                    <a:pt x="232" y="23268"/>
                  </a:moveTo>
                  <a:lnTo>
                    <a:pt x="302724" y="23268"/>
                  </a:lnTo>
                </a:path>
                <a:path w="302894" h="279400">
                  <a:moveTo>
                    <a:pt x="232" y="34902"/>
                  </a:moveTo>
                  <a:lnTo>
                    <a:pt x="302724" y="34902"/>
                  </a:lnTo>
                </a:path>
                <a:path w="302894" h="279400">
                  <a:moveTo>
                    <a:pt x="232" y="46537"/>
                  </a:moveTo>
                  <a:lnTo>
                    <a:pt x="302724" y="46537"/>
                  </a:lnTo>
                </a:path>
                <a:path w="302894" h="279400">
                  <a:moveTo>
                    <a:pt x="232" y="58171"/>
                  </a:moveTo>
                  <a:lnTo>
                    <a:pt x="302724" y="58171"/>
                  </a:lnTo>
                </a:path>
                <a:path w="302894" h="279400">
                  <a:moveTo>
                    <a:pt x="232" y="69805"/>
                  </a:moveTo>
                  <a:lnTo>
                    <a:pt x="302724" y="69805"/>
                  </a:lnTo>
                </a:path>
                <a:path w="302894" h="279400">
                  <a:moveTo>
                    <a:pt x="232" y="81440"/>
                  </a:moveTo>
                  <a:lnTo>
                    <a:pt x="302724" y="81440"/>
                  </a:lnTo>
                </a:path>
                <a:path w="302894" h="279400">
                  <a:moveTo>
                    <a:pt x="232" y="93074"/>
                  </a:moveTo>
                  <a:lnTo>
                    <a:pt x="302724" y="93074"/>
                  </a:lnTo>
                </a:path>
                <a:path w="302894" h="279400">
                  <a:moveTo>
                    <a:pt x="232" y="104708"/>
                  </a:moveTo>
                  <a:lnTo>
                    <a:pt x="302724" y="104708"/>
                  </a:lnTo>
                </a:path>
                <a:path w="302894" h="279400">
                  <a:moveTo>
                    <a:pt x="232" y="116343"/>
                  </a:moveTo>
                  <a:lnTo>
                    <a:pt x="302724" y="116343"/>
                  </a:lnTo>
                </a:path>
                <a:path w="302894" h="279400">
                  <a:moveTo>
                    <a:pt x="232" y="127977"/>
                  </a:moveTo>
                  <a:lnTo>
                    <a:pt x="302724" y="127977"/>
                  </a:lnTo>
                </a:path>
                <a:path w="302894" h="279400">
                  <a:moveTo>
                    <a:pt x="232" y="139611"/>
                  </a:moveTo>
                  <a:lnTo>
                    <a:pt x="302492" y="139611"/>
                  </a:lnTo>
                </a:path>
                <a:path w="302894" h="279400">
                  <a:moveTo>
                    <a:pt x="232" y="151246"/>
                  </a:moveTo>
                  <a:lnTo>
                    <a:pt x="302492" y="151246"/>
                  </a:lnTo>
                </a:path>
                <a:path w="302894" h="279400">
                  <a:moveTo>
                    <a:pt x="232" y="162880"/>
                  </a:moveTo>
                  <a:lnTo>
                    <a:pt x="302492" y="162880"/>
                  </a:lnTo>
                </a:path>
                <a:path w="302894" h="279400">
                  <a:moveTo>
                    <a:pt x="232" y="174514"/>
                  </a:moveTo>
                  <a:lnTo>
                    <a:pt x="302492" y="174514"/>
                  </a:lnTo>
                </a:path>
                <a:path w="302894" h="279400">
                  <a:moveTo>
                    <a:pt x="232" y="186149"/>
                  </a:moveTo>
                  <a:lnTo>
                    <a:pt x="302492" y="186149"/>
                  </a:lnTo>
                </a:path>
                <a:path w="302894" h="279400">
                  <a:moveTo>
                    <a:pt x="0" y="197783"/>
                  </a:moveTo>
                  <a:lnTo>
                    <a:pt x="302492" y="197783"/>
                  </a:lnTo>
                </a:path>
                <a:path w="302894" h="279400">
                  <a:moveTo>
                    <a:pt x="0" y="209417"/>
                  </a:moveTo>
                  <a:lnTo>
                    <a:pt x="302492" y="209417"/>
                  </a:lnTo>
                </a:path>
                <a:path w="302894" h="279400">
                  <a:moveTo>
                    <a:pt x="0" y="221052"/>
                  </a:moveTo>
                  <a:lnTo>
                    <a:pt x="302492" y="221052"/>
                  </a:lnTo>
                </a:path>
                <a:path w="302894" h="279400">
                  <a:moveTo>
                    <a:pt x="0" y="232686"/>
                  </a:moveTo>
                  <a:lnTo>
                    <a:pt x="302492" y="232686"/>
                  </a:lnTo>
                </a:path>
                <a:path w="302894" h="279400">
                  <a:moveTo>
                    <a:pt x="0" y="244320"/>
                  </a:moveTo>
                  <a:lnTo>
                    <a:pt x="302492" y="244320"/>
                  </a:lnTo>
                </a:path>
                <a:path w="302894" h="279400">
                  <a:moveTo>
                    <a:pt x="0" y="255954"/>
                  </a:moveTo>
                  <a:lnTo>
                    <a:pt x="302492" y="255954"/>
                  </a:lnTo>
                </a:path>
                <a:path w="302894" h="279400">
                  <a:moveTo>
                    <a:pt x="0" y="267589"/>
                  </a:moveTo>
                  <a:lnTo>
                    <a:pt x="302492" y="267589"/>
                  </a:lnTo>
                </a:path>
                <a:path w="302894" h="279400">
                  <a:moveTo>
                    <a:pt x="0" y="279223"/>
                  </a:moveTo>
                  <a:lnTo>
                    <a:pt x="302492" y="279223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 descr=""/>
            <p:cNvSpPr/>
            <p:nvPr/>
          </p:nvSpPr>
          <p:spPr>
            <a:xfrm>
              <a:off x="13497900" y="1317236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4" h="285750">
                  <a:moveTo>
                    <a:pt x="302492" y="285273"/>
                  </a:moveTo>
                  <a:lnTo>
                    <a:pt x="302724" y="0"/>
                  </a:lnTo>
                  <a:lnTo>
                    <a:pt x="232" y="0"/>
                  </a:lnTo>
                  <a:lnTo>
                    <a:pt x="0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 descr=""/>
            <p:cNvSpPr/>
            <p:nvPr/>
          </p:nvSpPr>
          <p:spPr>
            <a:xfrm>
              <a:off x="13846930" y="1317469"/>
              <a:ext cx="302895" cy="279400"/>
            </a:xfrm>
            <a:custGeom>
              <a:avLst/>
              <a:gdLst/>
              <a:ahLst/>
              <a:cxnLst/>
              <a:rect l="l" t="t" r="r" b="b"/>
              <a:pathLst>
                <a:path w="302894" h="279400">
                  <a:moveTo>
                    <a:pt x="232" y="0"/>
                  </a:moveTo>
                  <a:lnTo>
                    <a:pt x="302724" y="0"/>
                  </a:lnTo>
                </a:path>
                <a:path w="302894" h="279400">
                  <a:moveTo>
                    <a:pt x="232" y="11634"/>
                  </a:moveTo>
                  <a:lnTo>
                    <a:pt x="302724" y="11634"/>
                  </a:lnTo>
                </a:path>
                <a:path w="302894" h="279400">
                  <a:moveTo>
                    <a:pt x="232" y="23268"/>
                  </a:moveTo>
                  <a:lnTo>
                    <a:pt x="302724" y="23268"/>
                  </a:lnTo>
                </a:path>
                <a:path w="302894" h="279400">
                  <a:moveTo>
                    <a:pt x="232" y="34902"/>
                  </a:moveTo>
                  <a:lnTo>
                    <a:pt x="302724" y="34902"/>
                  </a:lnTo>
                </a:path>
                <a:path w="302894" h="279400">
                  <a:moveTo>
                    <a:pt x="232" y="46537"/>
                  </a:moveTo>
                  <a:lnTo>
                    <a:pt x="302724" y="46537"/>
                  </a:lnTo>
                </a:path>
                <a:path w="302894" h="279400">
                  <a:moveTo>
                    <a:pt x="232" y="58171"/>
                  </a:moveTo>
                  <a:lnTo>
                    <a:pt x="302724" y="58171"/>
                  </a:lnTo>
                </a:path>
                <a:path w="302894" h="279400">
                  <a:moveTo>
                    <a:pt x="232" y="69805"/>
                  </a:moveTo>
                  <a:lnTo>
                    <a:pt x="302724" y="69805"/>
                  </a:lnTo>
                </a:path>
                <a:path w="302894" h="279400">
                  <a:moveTo>
                    <a:pt x="232" y="81440"/>
                  </a:moveTo>
                  <a:lnTo>
                    <a:pt x="302492" y="81440"/>
                  </a:lnTo>
                </a:path>
                <a:path w="302894" h="279400">
                  <a:moveTo>
                    <a:pt x="232" y="93074"/>
                  </a:moveTo>
                  <a:lnTo>
                    <a:pt x="302492" y="93074"/>
                  </a:lnTo>
                </a:path>
                <a:path w="302894" h="279400">
                  <a:moveTo>
                    <a:pt x="232" y="104708"/>
                  </a:moveTo>
                  <a:lnTo>
                    <a:pt x="302492" y="104708"/>
                  </a:lnTo>
                </a:path>
                <a:path w="302894" h="279400">
                  <a:moveTo>
                    <a:pt x="232" y="116343"/>
                  </a:moveTo>
                  <a:lnTo>
                    <a:pt x="302492" y="116343"/>
                  </a:lnTo>
                </a:path>
                <a:path w="302894" h="279400">
                  <a:moveTo>
                    <a:pt x="232" y="127977"/>
                  </a:moveTo>
                  <a:lnTo>
                    <a:pt x="302492" y="127977"/>
                  </a:lnTo>
                </a:path>
                <a:path w="302894" h="279400">
                  <a:moveTo>
                    <a:pt x="0" y="139611"/>
                  </a:moveTo>
                  <a:lnTo>
                    <a:pt x="302492" y="139611"/>
                  </a:lnTo>
                </a:path>
                <a:path w="302894" h="279400">
                  <a:moveTo>
                    <a:pt x="0" y="151246"/>
                  </a:moveTo>
                  <a:lnTo>
                    <a:pt x="302492" y="151246"/>
                  </a:lnTo>
                </a:path>
                <a:path w="302894" h="279400">
                  <a:moveTo>
                    <a:pt x="0" y="162880"/>
                  </a:moveTo>
                  <a:lnTo>
                    <a:pt x="302492" y="162880"/>
                  </a:lnTo>
                </a:path>
                <a:path w="302894" h="279400">
                  <a:moveTo>
                    <a:pt x="0" y="174514"/>
                  </a:moveTo>
                  <a:lnTo>
                    <a:pt x="302492" y="174514"/>
                  </a:lnTo>
                </a:path>
                <a:path w="302894" h="279400">
                  <a:moveTo>
                    <a:pt x="0" y="186149"/>
                  </a:moveTo>
                  <a:lnTo>
                    <a:pt x="302492" y="186149"/>
                  </a:lnTo>
                </a:path>
                <a:path w="302894" h="279400">
                  <a:moveTo>
                    <a:pt x="0" y="197783"/>
                  </a:moveTo>
                  <a:lnTo>
                    <a:pt x="302492" y="197783"/>
                  </a:lnTo>
                </a:path>
                <a:path w="302894" h="279400">
                  <a:moveTo>
                    <a:pt x="0" y="209417"/>
                  </a:moveTo>
                  <a:lnTo>
                    <a:pt x="302492" y="209417"/>
                  </a:lnTo>
                </a:path>
                <a:path w="302894" h="279400">
                  <a:moveTo>
                    <a:pt x="0" y="221052"/>
                  </a:moveTo>
                  <a:lnTo>
                    <a:pt x="302492" y="221052"/>
                  </a:lnTo>
                </a:path>
                <a:path w="302894" h="279400">
                  <a:moveTo>
                    <a:pt x="0" y="232686"/>
                  </a:moveTo>
                  <a:lnTo>
                    <a:pt x="302492" y="232686"/>
                  </a:lnTo>
                </a:path>
                <a:path w="302894" h="279400">
                  <a:moveTo>
                    <a:pt x="0" y="244320"/>
                  </a:moveTo>
                  <a:lnTo>
                    <a:pt x="302492" y="244320"/>
                  </a:lnTo>
                </a:path>
                <a:path w="302894" h="279400">
                  <a:moveTo>
                    <a:pt x="0" y="255954"/>
                  </a:moveTo>
                  <a:lnTo>
                    <a:pt x="302492" y="255954"/>
                  </a:lnTo>
                </a:path>
                <a:path w="302894" h="279400">
                  <a:moveTo>
                    <a:pt x="0" y="267589"/>
                  </a:moveTo>
                  <a:lnTo>
                    <a:pt x="302492" y="267589"/>
                  </a:lnTo>
                </a:path>
                <a:path w="302894" h="279400">
                  <a:moveTo>
                    <a:pt x="0" y="279223"/>
                  </a:moveTo>
                  <a:lnTo>
                    <a:pt x="302492" y="279223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 descr=""/>
            <p:cNvSpPr/>
            <p:nvPr/>
          </p:nvSpPr>
          <p:spPr>
            <a:xfrm>
              <a:off x="13846930" y="1317236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4" h="285750">
                  <a:moveTo>
                    <a:pt x="302492" y="285273"/>
                  </a:moveTo>
                  <a:lnTo>
                    <a:pt x="302724" y="0"/>
                  </a:lnTo>
                  <a:lnTo>
                    <a:pt x="232" y="0"/>
                  </a:lnTo>
                  <a:lnTo>
                    <a:pt x="0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 descr=""/>
            <p:cNvSpPr/>
            <p:nvPr/>
          </p:nvSpPr>
          <p:spPr>
            <a:xfrm>
              <a:off x="14195959" y="1317469"/>
              <a:ext cx="302895" cy="279400"/>
            </a:xfrm>
            <a:custGeom>
              <a:avLst/>
              <a:gdLst/>
              <a:ahLst/>
              <a:cxnLst/>
              <a:rect l="l" t="t" r="r" b="b"/>
              <a:pathLst>
                <a:path w="302894" h="279400">
                  <a:moveTo>
                    <a:pt x="232" y="0"/>
                  </a:moveTo>
                  <a:lnTo>
                    <a:pt x="302724" y="0"/>
                  </a:lnTo>
                </a:path>
                <a:path w="302894" h="279400">
                  <a:moveTo>
                    <a:pt x="232" y="11634"/>
                  </a:moveTo>
                  <a:lnTo>
                    <a:pt x="302724" y="11634"/>
                  </a:lnTo>
                </a:path>
                <a:path w="302894" h="279400">
                  <a:moveTo>
                    <a:pt x="232" y="23268"/>
                  </a:moveTo>
                  <a:lnTo>
                    <a:pt x="302492" y="23268"/>
                  </a:lnTo>
                </a:path>
                <a:path w="302894" h="279400">
                  <a:moveTo>
                    <a:pt x="232" y="34902"/>
                  </a:moveTo>
                  <a:lnTo>
                    <a:pt x="302492" y="34902"/>
                  </a:lnTo>
                </a:path>
                <a:path w="302894" h="279400">
                  <a:moveTo>
                    <a:pt x="232" y="46537"/>
                  </a:moveTo>
                  <a:lnTo>
                    <a:pt x="302492" y="46537"/>
                  </a:lnTo>
                </a:path>
                <a:path w="302894" h="279400">
                  <a:moveTo>
                    <a:pt x="232" y="58171"/>
                  </a:moveTo>
                  <a:lnTo>
                    <a:pt x="302492" y="58171"/>
                  </a:lnTo>
                </a:path>
                <a:path w="302894" h="279400">
                  <a:moveTo>
                    <a:pt x="0" y="69805"/>
                  </a:moveTo>
                  <a:lnTo>
                    <a:pt x="302492" y="69805"/>
                  </a:lnTo>
                </a:path>
                <a:path w="302894" h="279400">
                  <a:moveTo>
                    <a:pt x="0" y="81440"/>
                  </a:moveTo>
                  <a:lnTo>
                    <a:pt x="302492" y="81440"/>
                  </a:lnTo>
                </a:path>
                <a:path w="302894" h="279400">
                  <a:moveTo>
                    <a:pt x="0" y="93074"/>
                  </a:moveTo>
                  <a:lnTo>
                    <a:pt x="302492" y="93074"/>
                  </a:lnTo>
                </a:path>
                <a:path w="302894" h="279400">
                  <a:moveTo>
                    <a:pt x="0" y="104708"/>
                  </a:moveTo>
                  <a:lnTo>
                    <a:pt x="302492" y="104708"/>
                  </a:lnTo>
                </a:path>
                <a:path w="302894" h="279400">
                  <a:moveTo>
                    <a:pt x="0" y="116343"/>
                  </a:moveTo>
                  <a:lnTo>
                    <a:pt x="302492" y="116343"/>
                  </a:lnTo>
                </a:path>
                <a:path w="302894" h="279400">
                  <a:moveTo>
                    <a:pt x="0" y="127977"/>
                  </a:moveTo>
                  <a:lnTo>
                    <a:pt x="302492" y="127977"/>
                  </a:lnTo>
                </a:path>
                <a:path w="302894" h="279400">
                  <a:moveTo>
                    <a:pt x="0" y="139611"/>
                  </a:moveTo>
                  <a:lnTo>
                    <a:pt x="302492" y="139611"/>
                  </a:lnTo>
                </a:path>
                <a:path w="302894" h="279400">
                  <a:moveTo>
                    <a:pt x="0" y="151246"/>
                  </a:moveTo>
                  <a:lnTo>
                    <a:pt x="302492" y="151246"/>
                  </a:lnTo>
                </a:path>
                <a:path w="302894" h="279400">
                  <a:moveTo>
                    <a:pt x="0" y="162880"/>
                  </a:moveTo>
                  <a:lnTo>
                    <a:pt x="302492" y="162880"/>
                  </a:lnTo>
                </a:path>
                <a:path w="302894" h="279400">
                  <a:moveTo>
                    <a:pt x="0" y="174514"/>
                  </a:moveTo>
                  <a:lnTo>
                    <a:pt x="302492" y="174514"/>
                  </a:lnTo>
                </a:path>
                <a:path w="302894" h="279400">
                  <a:moveTo>
                    <a:pt x="0" y="186149"/>
                  </a:moveTo>
                  <a:lnTo>
                    <a:pt x="302492" y="186149"/>
                  </a:lnTo>
                </a:path>
                <a:path w="302894" h="279400">
                  <a:moveTo>
                    <a:pt x="0" y="197783"/>
                  </a:moveTo>
                  <a:lnTo>
                    <a:pt x="302492" y="197783"/>
                  </a:lnTo>
                </a:path>
                <a:path w="302894" h="279400">
                  <a:moveTo>
                    <a:pt x="0" y="209417"/>
                  </a:moveTo>
                  <a:lnTo>
                    <a:pt x="302492" y="209417"/>
                  </a:lnTo>
                </a:path>
                <a:path w="302894" h="279400">
                  <a:moveTo>
                    <a:pt x="0" y="221052"/>
                  </a:moveTo>
                  <a:lnTo>
                    <a:pt x="302492" y="221052"/>
                  </a:lnTo>
                </a:path>
                <a:path w="302894" h="279400">
                  <a:moveTo>
                    <a:pt x="0" y="232686"/>
                  </a:moveTo>
                  <a:lnTo>
                    <a:pt x="302492" y="232686"/>
                  </a:lnTo>
                </a:path>
                <a:path w="302894" h="279400">
                  <a:moveTo>
                    <a:pt x="0" y="244320"/>
                  </a:moveTo>
                  <a:lnTo>
                    <a:pt x="302492" y="244320"/>
                  </a:lnTo>
                </a:path>
                <a:path w="302894" h="279400">
                  <a:moveTo>
                    <a:pt x="0" y="255954"/>
                  </a:moveTo>
                  <a:lnTo>
                    <a:pt x="302492" y="255954"/>
                  </a:lnTo>
                </a:path>
                <a:path w="302894" h="279400">
                  <a:moveTo>
                    <a:pt x="0" y="267589"/>
                  </a:moveTo>
                  <a:lnTo>
                    <a:pt x="302492" y="267589"/>
                  </a:lnTo>
                </a:path>
                <a:path w="302894" h="279400">
                  <a:moveTo>
                    <a:pt x="0" y="279223"/>
                  </a:moveTo>
                  <a:lnTo>
                    <a:pt x="302492" y="279223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 descr=""/>
            <p:cNvSpPr/>
            <p:nvPr/>
          </p:nvSpPr>
          <p:spPr>
            <a:xfrm>
              <a:off x="14195959" y="1317236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4" h="285750">
                  <a:moveTo>
                    <a:pt x="302492" y="285273"/>
                  </a:moveTo>
                  <a:lnTo>
                    <a:pt x="302724" y="0"/>
                  </a:lnTo>
                  <a:lnTo>
                    <a:pt x="232" y="0"/>
                  </a:lnTo>
                  <a:lnTo>
                    <a:pt x="0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 descr=""/>
            <p:cNvSpPr/>
            <p:nvPr/>
          </p:nvSpPr>
          <p:spPr>
            <a:xfrm>
              <a:off x="14544989" y="1317469"/>
              <a:ext cx="652145" cy="279400"/>
            </a:xfrm>
            <a:custGeom>
              <a:avLst/>
              <a:gdLst/>
              <a:ahLst/>
              <a:cxnLst/>
              <a:rect l="l" t="t" r="r" b="b"/>
              <a:pathLst>
                <a:path w="652144" h="279400">
                  <a:moveTo>
                    <a:pt x="232" y="0"/>
                  </a:moveTo>
                  <a:lnTo>
                    <a:pt x="302492" y="0"/>
                  </a:lnTo>
                </a:path>
                <a:path w="652144" h="279400">
                  <a:moveTo>
                    <a:pt x="0" y="11634"/>
                  </a:moveTo>
                  <a:lnTo>
                    <a:pt x="302492" y="11634"/>
                  </a:lnTo>
                </a:path>
                <a:path w="652144" h="279400">
                  <a:moveTo>
                    <a:pt x="0" y="23268"/>
                  </a:moveTo>
                  <a:lnTo>
                    <a:pt x="302492" y="23268"/>
                  </a:lnTo>
                </a:path>
                <a:path w="652144" h="279400">
                  <a:moveTo>
                    <a:pt x="0" y="34902"/>
                  </a:moveTo>
                  <a:lnTo>
                    <a:pt x="302492" y="34902"/>
                  </a:lnTo>
                </a:path>
                <a:path w="652144" h="279400">
                  <a:moveTo>
                    <a:pt x="0" y="46537"/>
                  </a:moveTo>
                  <a:lnTo>
                    <a:pt x="302492" y="46537"/>
                  </a:lnTo>
                </a:path>
                <a:path w="652144" h="279400">
                  <a:moveTo>
                    <a:pt x="0" y="58171"/>
                  </a:moveTo>
                  <a:lnTo>
                    <a:pt x="302492" y="58171"/>
                  </a:lnTo>
                </a:path>
                <a:path w="652144" h="279400">
                  <a:moveTo>
                    <a:pt x="0" y="69805"/>
                  </a:moveTo>
                  <a:lnTo>
                    <a:pt x="302492" y="69805"/>
                  </a:lnTo>
                </a:path>
                <a:path w="652144" h="279400">
                  <a:moveTo>
                    <a:pt x="0" y="81440"/>
                  </a:moveTo>
                  <a:lnTo>
                    <a:pt x="302492" y="81440"/>
                  </a:lnTo>
                </a:path>
                <a:path w="652144" h="279400">
                  <a:moveTo>
                    <a:pt x="0" y="93074"/>
                  </a:moveTo>
                  <a:lnTo>
                    <a:pt x="302492" y="93074"/>
                  </a:lnTo>
                </a:path>
                <a:path w="652144" h="279400">
                  <a:moveTo>
                    <a:pt x="0" y="104708"/>
                  </a:moveTo>
                  <a:lnTo>
                    <a:pt x="302492" y="104708"/>
                  </a:lnTo>
                </a:path>
                <a:path w="652144" h="279400">
                  <a:moveTo>
                    <a:pt x="0" y="116343"/>
                  </a:moveTo>
                  <a:lnTo>
                    <a:pt x="302492" y="116343"/>
                  </a:lnTo>
                </a:path>
                <a:path w="652144" h="279400">
                  <a:moveTo>
                    <a:pt x="0" y="127977"/>
                  </a:moveTo>
                  <a:lnTo>
                    <a:pt x="302492" y="127977"/>
                  </a:lnTo>
                </a:path>
                <a:path w="652144" h="279400">
                  <a:moveTo>
                    <a:pt x="0" y="139611"/>
                  </a:moveTo>
                  <a:lnTo>
                    <a:pt x="302492" y="139611"/>
                  </a:lnTo>
                </a:path>
                <a:path w="652144" h="279400">
                  <a:moveTo>
                    <a:pt x="0" y="151246"/>
                  </a:moveTo>
                  <a:lnTo>
                    <a:pt x="302492" y="151246"/>
                  </a:lnTo>
                </a:path>
                <a:path w="652144" h="279400">
                  <a:moveTo>
                    <a:pt x="0" y="162880"/>
                  </a:moveTo>
                  <a:lnTo>
                    <a:pt x="302492" y="162880"/>
                  </a:lnTo>
                </a:path>
                <a:path w="652144" h="279400">
                  <a:moveTo>
                    <a:pt x="0" y="174514"/>
                  </a:moveTo>
                  <a:lnTo>
                    <a:pt x="302492" y="174514"/>
                  </a:lnTo>
                </a:path>
                <a:path w="652144" h="279400">
                  <a:moveTo>
                    <a:pt x="0" y="186149"/>
                  </a:moveTo>
                  <a:lnTo>
                    <a:pt x="302492" y="186149"/>
                  </a:lnTo>
                </a:path>
                <a:path w="652144" h="279400">
                  <a:moveTo>
                    <a:pt x="0" y="197783"/>
                  </a:moveTo>
                  <a:lnTo>
                    <a:pt x="302492" y="197783"/>
                  </a:lnTo>
                </a:path>
                <a:path w="652144" h="279400">
                  <a:moveTo>
                    <a:pt x="0" y="209417"/>
                  </a:moveTo>
                  <a:lnTo>
                    <a:pt x="302492" y="209417"/>
                  </a:lnTo>
                </a:path>
                <a:path w="652144" h="279400">
                  <a:moveTo>
                    <a:pt x="0" y="221052"/>
                  </a:moveTo>
                  <a:lnTo>
                    <a:pt x="302492" y="221052"/>
                  </a:lnTo>
                </a:path>
                <a:path w="652144" h="279400">
                  <a:moveTo>
                    <a:pt x="0" y="232686"/>
                  </a:moveTo>
                  <a:lnTo>
                    <a:pt x="302492" y="232686"/>
                  </a:lnTo>
                </a:path>
                <a:path w="652144" h="279400">
                  <a:moveTo>
                    <a:pt x="0" y="244320"/>
                  </a:moveTo>
                  <a:lnTo>
                    <a:pt x="302492" y="244320"/>
                  </a:lnTo>
                </a:path>
                <a:path w="652144" h="279400">
                  <a:moveTo>
                    <a:pt x="0" y="255954"/>
                  </a:moveTo>
                  <a:lnTo>
                    <a:pt x="302492" y="255954"/>
                  </a:lnTo>
                </a:path>
                <a:path w="652144" h="279400">
                  <a:moveTo>
                    <a:pt x="0" y="267589"/>
                  </a:moveTo>
                  <a:lnTo>
                    <a:pt x="302492" y="267589"/>
                  </a:lnTo>
                </a:path>
                <a:path w="652144" h="279400">
                  <a:moveTo>
                    <a:pt x="0" y="279223"/>
                  </a:moveTo>
                  <a:lnTo>
                    <a:pt x="302492" y="279223"/>
                  </a:lnTo>
                </a:path>
                <a:path w="652144" h="279400">
                  <a:moveTo>
                    <a:pt x="349029" y="0"/>
                  </a:moveTo>
                  <a:lnTo>
                    <a:pt x="651521" y="0"/>
                  </a:lnTo>
                </a:path>
                <a:path w="652144" h="279400">
                  <a:moveTo>
                    <a:pt x="349029" y="11634"/>
                  </a:moveTo>
                  <a:lnTo>
                    <a:pt x="651521" y="11634"/>
                  </a:lnTo>
                </a:path>
                <a:path w="652144" h="279400">
                  <a:moveTo>
                    <a:pt x="349029" y="23268"/>
                  </a:moveTo>
                  <a:lnTo>
                    <a:pt x="651521" y="23268"/>
                  </a:lnTo>
                </a:path>
                <a:path w="652144" h="279400">
                  <a:moveTo>
                    <a:pt x="349029" y="34902"/>
                  </a:moveTo>
                  <a:lnTo>
                    <a:pt x="651521" y="34902"/>
                  </a:lnTo>
                </a:path>
                <a:path w="652144" h="279400">
                  <a:moveTo>
                    <a:pt x="349029" y="46537"/>
                  </a:moveTo>
                  <a:lnTo>
                    <a:pt x="651521" y="46537"/>
                  </a:lnTo>
                </a:path>
                <a:path w="652144" h="279400">
                  <a:moveTo>
                    <a:pt x="349029" y="58171"/>
                  </a:moveTo>
                  <a:lnTo>
                    <a:pt x="651521" y="58171"/>
                  </a:lnTo>
                </a:path>
                <a:path w="652144" h="279400">
                  <a:moveTo>
                    <a:pt x="349029" y="69805"/>
                  </a:moveTo>
                  <a:lnTo>
                    <a:pt x="651521" y="69805"/>
                  </a:lnTo>
                </a:path>
                <a:path w="652144" h="279400">
                  <a:moveTo>
                    <a:pt x="349029" y="81440"/>
                  </a:moveTo>
                  <a:lnTo>
                    <a:pt x="651521" y="81440"/>
                  </a:lnTo>
                </a:path>
                <a:path w="652144" h="279400">
                  <a:moveTo>
                    <a:pt x="349029" y="93074"/>
                  </a:moveTo>
                  <a:lnTo>
                    <a:pt x="651521" y="93074"/>
                  </a:lnTo>
                </a:path>
                <a:path w="652144" h="279400">
                  <a:moveTo>
                    <a:pt x="349029" y="104708"/>
                  </a:moveTo>
                  <a:lnTo>
                    <a:pt x="651521" y="104708"/>
                  </a:lnTo>
                </a:path>
                <a:path w="652144" h="279400">
                  <a:moveTo>
                    <a:pt x="349029" y="116343"/>
                  </a:moveTo>
                  <a:lnTo>
                    <a:pt x="651521" y="116343"/>
                  </a:lnTo>
                </a:path>
                <a:path w="652144" h="279400">
                  <a:moveTo>
                    <a:pt x="349029" y="127977"/>
                  </a:moveTo>
                  <a:lnTo>
                    <a:pt x="651521" y="127977"/>
                  </a:lnTo>
                </a:path>
                <a:path w="652144" h="279400">
                  <a:moveTo>
                    <a:pt x="349029" y="139611"/>
                  </a:moveTo>
                  <a:lnTo>
                    <a:pt x="651521" y="139611"/>
                  </a:lnTo>
                </a:path>
                <a:path w="652144" h="279400">
                  <a:moveTo>
                    <a:pt x="349029" y="151246"/>
                  </a:moveTo>
                  <a:lnTo>
                    <a:pt x="651521" y="151246"/>
                  </a:lnTo>
                </a:path>
                <a:path w="652144" h="279400">
                  <a:moveTo>
                    <a:pt x="349029" y="162880"/>
                  </a:moveTo>
                  <a:lnTo>
                    <a:pt x="651521" y="162880"/>
                  </a:lnTo>
                </a:path>
                <a:path w="652144" h="279400">
                  <a:moveTo>
                    <a:pt x="349029" y="174514"/>
                  </a:moveTo>
                  <a:lnTo>
                    <a:pt x="651521" y="174514"/>
                  </a:lnTo>
                </a:path>
                <a:path w="652144" h="279400">
                  <a:moveTo>
                    <a:pt x="349029" y="186149"/>
                  </a:moveTo>
                  <a:lnTo>
                    <a:pt x="651521" y="186149"/>
                  </a:lnTo>
                </a:path>
                <a:path w="652144" h="279400">
                  <a:moveTo>
                    <a:pt x="349029" y="197783"/>
                  </a:moveTo>
                  <a:lnTo>
                    <a:pt x="651521" y="197783"/>
                  </a:lnTo>
                </a:path>
                <a:path w="652144" h="279400">
                  <a:moveTo>
                    <a:pt x="349029" y="209417"/>
                  </a:moveTo>
                  <a:lnTo>
                    <a:pt x="651521" y="209417"/>
                  </a:lnTo>
                </a:path>
                <a:path w="652144" h="279400">
                  <a:moveTo>
                    <a:pt x="349029" y="221052"/>
                  </a:moveTo>
                  <a:lnTo>
                    <a:pt x="651521" y="221052"/>
                  </a:lnTo>
                </a:path>
                <a:path w="652144" h="279400">
                  <a:moveTo>
                    <a:pt x="349029" y="232686"/>
                  </a:moveTo>
                  <a:lnTo>
                    <a:pt x="651521" y="232686"/>
                  </a:lnTo>
                </a:path>
                <a:path w="652144" h="279400">
                  <a:moveTo>
                    <a:pt x="349029" y="244320"/>
                  </a:moveTo>
                  <a:lnTo>
                    <a:pt x="651521" y="244320"/>
                  </a:lnTo>
                </a:path>
                <a:path w="652144" h="279400">
                  <a:moveTo>
                    <a:pt x="349029" y="255954"/>
                  </a:moveTo>
                  <a:lnTo>
                    <a:pt x="651521" y="255954"/>
                  </a:lnTo>
                </a:path>
                <a:path w="652144" h="279400">
                  <a:moveTo>
                    <a:pt x="349029" y="267589"/>
                  </a:moveTo>
                  <a:lnTo>
                    <a:pt x="651521" y="267589"/>
                  </a:lnTo>
                </a:path>
                <a:path w="652144" h="279400">
                  <a:moveTo>
                    <a:pt x="349029" y="279223"/>
                  </a:moveTo>
                  <a:lnTo>
                    <a:pt x="651521" y="279223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 descr=""/>
            <p:cNvSpPr/>
            <p:nvPr/>
          </p:nvSpPr>
          <p:spPr>
            <a:xfrm>
              <a:off x="14894018" y="1317236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4" h="285750">
                  <a:moveTo>
                    <a:pt x="302492" y="285273"/>
                  </a:moveTo>
                  <a:lnTo>
                    <a:pt x="302492" y="232"/>
                  </a:lnTo>
                  <a:lnTo>
                    <a:pt x="0" y="0"/>
                  </a:lnTo>
                  <a:lnTo>
                    <a:pt x="0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 descr=""/>
            <p:cNvSpPr/>
            <p:nvPr/>
          </p:nvSpPr>
          <p:spPr>
            <a:xfrm>
              <a:off x="15243048" y="1317469"/>
              <a:ext cx="302895" cy="279400"/>
            </a:xfrm>
            <a:custGeom>
              <a:avLst/>
              <a:gdLst/>
              <a:ahLst/>
              <a:cxnLst/>
              <a:rect l="l" t="t" r="r" b="b"/>
              <a:pathLst>
                <a:path w="302894" h="279400">
                  <a:moveTo>
                    <a:pt x="0" y="0"/>
                  </a:moveTo>
                  <a:lnTo>
                    <a:pt x="302492" y="0"/>
                  </a:lnTo>
                </a:path>
                <a:path w="302894" h="279400">
                  <a:moveTo>
                    <a:pt x="0" y="11634"/>
                  </a:moveTo>
                  <a:lnTo>
                    <a:pt x="302492" y="11634"/>
                  </a:lnTo>
                </a:path>
                <a:path w="302894" h="279400">
                  <a:moveTo>
                    <a:pt x="0" y="23268"/>
                  </a:moveTo>
                  <a:lnTo>
                    <a:pt x="302492" y="23268"/>
                  </a:lnTo>
                </a:path>
                <a:path w="302894" h="279400">
                  <a:moveTo>
                    <a:pt x="0" y="34902"/>
                  </a:moveTo>
                  <a:lnTo>
                    <a:pt x="302492" y="34902"/>
                  </a:lnTo>
                </a:path>
                <a:path w="302894" h="279400">
                  <a:moveTo>
                    <a:pt x="0" y="46537"/>
                  </a:moveTo>
                  <a:lnTo>
                    <a:pt x="302492" y="46537"/>
                  </a:lnTo>
                </a:path>
                <a:path w="302894" h="279400">
                  <a:moveTo>
                    <a:pt x="0" y="58171"/>
                  </a:moveTo>
                  <a:lnTo>
                    <a:pt x="302492" y="58171"/>
                  </a:lnTo>
                </a:path>
                <a:path w="302894" h="279400">
                  <a:moveTo>
                    <a:pt x="0" y="69805"/>
                  </a:moveTo>
                  <a:lnTo>
                    <a:pt x="302492" y="69805"/>
                  </a:lnTo>
                </a:path>
                <a:path w="302894" h="279400">
                  <a:moveTo>
                    <a:pt x="0" y="81440"/>
                  </a:moveTo>
                  <a:lnTo>
                    <a:pt x="302492" y="81440"/>
                  </a:lnTo>
                </a:path>
                <a:path w="302894" h="279400">
                  <a:moveTo>
                    <a:pt x="0" y="93074"/>
                  </a:moveTo>
                  <a:lnTo>
                    <a:pt x="302492" y="93074"/>
                  </a:lnTo>
                </a:path>
                <a:path w="302894" h="279400">
                  <a:moveTo>
                    <a:pt x="0" y="104708"/>
                  </a:moveTo>
                  <a:lnTo>
                    <a:pt x="302492" y="104708"/>
                  </a:lnTo>
                </a:path>
                <a:path w="302894" h="279400">
                  <a:moveTo>
                    <a:pt x="0" y="116343"/>
                  </a:moveTo>
                  <a:lnTo>
                    <a:pt x="302492" y="116343"/>
                  </a:lnTo>
                </a:path>
                <a:path w="302894" h="279400">
                  <a:moveTo>
                    <a:pt x="0" y="127977"/>
                  </a:moveTo>
                  <a:lnTo>
                    <a:pt x="302492" y="127977"/>
                  </a:lnTo>
                </a:path>
                <a:path w="302894" h="279400">
                  <a:moveTo>
                    <a:pt x="0" y="139611"/>
                  </a:moveTo>
                  <a:lnTo>
                    <a:pt x="302492" y="139611"/>
                  </a:lnTo>
                </a:path>
                <a:path w="302894" h="279400">
                  <a:moveTo>
                    <a:pt x="0" y="151246"/>
                  </a:moveTo>
                  <a:lnTo>
                    <a:pt x="302492" y="151246"/>
                  </a:lnTo>
                </a:path>
                <a:path w="302894" h="279400">
                  <a:moveTo>
                    <a:pt x="0" y="162880"/>
                  </a:moveTo>
                  <a:lnTo>
                    <a:pt x="302492" y="162880"/>
                  </a:lnTo>
                </a:path>
                <a:path w="302894" h="279400">
                  <a:moveTo>
                    <a:pt x="0" y="174514"/>
                  </a:moveTo>
                  <a:lnTo>
                    <a:pt x="302492" y="174514"/>
                  </a:lnTo>
                </a:path>
                <a:path w="302894" h="279400">
                  <a:moveTo>
                    <a:pt x="0" y="186149"/>
                  </a:moveTo>
                  <a:lnTo>
                    <a:pt x="302492" y="186149"/>
                  </a:lnTo>
                </a:path>
                <a:path w="302894" h="279400">
                  <a:moveTo>
                    <a:pt x="0" y="197783"/>
                  </a:moveTo>
                  <a:lnTo>
                    <a:pt x="302492" y="197783"/>
                  </a:lnTo>
                </a:path>
                <a:path w="302894" h="279400">
                  <a:moveTo>
                    <a:pt x="0" y="209417"/>
                  </a:moveTo>
                  <a:lnTo>
                    <a:pt x="302492" y="209417"/>
                  </a:lnTo>
                </a:path>
                <a:path w="302894" h="279400">
                  <a:moveTo>
                    <a:pt x="0" y="221052"/>
                  </a:moveTo>
                  <a:lnTo>
                    <a:pt x="302492" y="221052"/>
                  </a:lnTo>
                </a:path>
                <a:path w="302894" h="279400">
                  <a:moveTo>
                    <a:pt x="0" y="232686"/>
                  </a:moveTo>
                  <a:lnTo>
                    <a:pt x="302492" y="232686"/>
                  </a:lnTo>
                </a:path>
                <a:path w="302894" h="279400">
                  <a:moveTo>
                    <a:pt x="0" y="244320"/>
                  </a:moveTo>
                  <a:lnTo>
                    <a:pt x="302492" y="244320"/>
                  </a:lnTo>
                </a:path>
                <a:path w="302894" h="279400">
                  <a:moveTo>
                    <a:pt x="0" y="255954"/>
                  </a:moveTo>
                  <a:lnTo>
                    <a:pt x="302492" y="255954"/>
                  </a:lnTo>
                </a:path>
                <a:path w="302894" h="279400">
                  <a:moveTo>
                    <a:pt x="0" y="267589"/>
                  </a:moveTo>
                  <a:lnTo>
                    <a:pt x="302492" y="267589"/>
                  </a:lnTo>
                </a:path>
                <a:path w="302894" h="279400">
                  <a:moveTo>
                    <a:pt x="0" y="279223"/>
                  </a:moveTo>
                  <a:lnTo>
                    <a:pt x="302492" y="279223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 descr=""/>
            <p:cNvSpPr/>
            <p:nvPr/>
          </p:nvSpPr>
          <p:spPr>
            <a:xfrm>
              <a:off x="15243048" y="1317236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4" h="285750">
                  <a:moveTo>
                    <a:pt x="302492" y="285273"/>
                  </a:moveTo>
                  <a:lnTo>
                    <a:pt x="302492" y="232"/>
                  </a:lnTo>
                  <a:lnTo>
                    <a:pt x="0" y="0"/>
                  </a:lnTo>
                  <a:lnTo>
                    <a:pt x="0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 descr=""/>
            <p:cNvSpPr/>
            <p:nvPr/>
          </p:nvSpPr>
          <p:spPr>
            <a:xfrm>
              <a:off x="15592077" y="1317469"/>
              <a:ext cx="302895" cy="279400"/>
            </a:xfrm>
            <a:custGeom>
              <a:avLst/>
              <a:gdLst/>
              <a:ahLst/>
              <a:cxnLst/>
              <a:rect l="l" t="t" r="r" b="b"/>
              <a:pathLst>
                <a:path w="302894" h="279400">
                  <a:moveTo>
                    <a:pt x="0" y="0"/>
                  </a:moveTo>
                  <a:lnTo>
                    <a:pt x="302492" y="0"/>
                  </a:lnTo>
                </a:path>
                <a:path w="302894" h="279400">
                  <a:moveTo>
                    <a:pt x="0" y="11634"/>
                  </a:moveTo>
                  <a:lnTo>
                    <a:pt x="302492" y="11634"/>
                  </a:lnTo>
                </a:path>
                <a:path w="302894" h="279400">
                  <a:moveTo>
                    <a:pt x="0" y="23268"/>
                  </a:moveTo>
                  <a:lnTo>
                    <a:pt x="302492" y="23268"/>
                  </a:lnTo>
                </a:path>
                <a:path w="302894" h="279400">
                  <a:moveTo>
                    <a:pt x="0" y="34902"/>
                  </a:moveTo>
                  <a:lnTo>
                    <a:pt x="302492" y="34902"/>
                  </a:lnTo>
                </a:path>
                <a:path w="302894" h="279400">
                  <a:moveTo>
                    <a:pt x="0" y="46537"/>
                  </a:moveTo>
                  <a:lnTo>
                    <a:pt x="302492" y="46537"/>
                  </a:lnTo>
                </a:path>
                <a:path w="302894" h="279400">
                  <a:moveTo>
                    <a:pt x="0" y="58171"/>
                  </a:moveTo>
                  <a:lnTo>
                    <a:pt x="302492" y="58171"/>
                  </a:lnTo>
                </a:path>
                <a:path w="302894" h="279400">
                  <a:moveTo>
                    <a:pt x="0" y="69805"/>
                  </a:moveTo>
                  <a:lnTo>
                    <a:pt x="302492" y="69805"/>
                  </a:lnTo>
                </a:path>
                <a:path w="302894" h="279400">
                  <a:moveTo>
                    <a:pt x="0" y="81440"/>
                  </a:moveTo>
                  <a:lnTo>
                    <a:pt x="302492" y="81440"/>
                  </a:lnTo>
                </a:path>
                <a:path w="302894" h="279400">
                  <a:moveTo>
                    <a:pt x="0" y="93074"/>
                  </a:moveTo>
                  <a:lnTo>
                    <a:pt x="302492" y="93074"/>
                  </a:lnTo>
                </a:path>
                <a:path w="302894" h="279400">
                  <a:moveTo>
                    <a:pt x="0" y="104708"/>
                  </a:moveTo>
                  <a:lnTo>
                    <a:pt x="302492" y="104708"/>
                  </a:lnTo>
                </a:path>
                <a:path w="302894" h="279400">
                  <a:moveTo>
                    <a:pt x="0" y="116343"/>
                  </a:moveTo>
                  <a:lnTo>
                    <a:pt x="302492" y="116343"/>
                  </a:lnTo>
                </a:path>
                <a:path w="302894" h="279400">
                  <a:moveTo>
                    <a:pt x="0" y="127977"/>
                  </a:moveTo>
                  <a:lnTo>
                    <a:pt x="302492" y="127977"/>
                  </a:lnTo>
                </a:path>
                <a:path w="302894" h="279400">
                  <a:moveTo>
                    <a:pt x="0" y="139611"/>
                  </a:moveTo>
                  <a:lnTo>
                    <a:pt x="302492" y="139611"/>
                  </a:lnTo>
                </a:path>
                <a:path w="302894" h="279400">
                  <a:moveTo>
                    <a:pt x="0" y="151246"/>
                  </a:moveTo>
                  <a:lnTo>
                    <a:pt x="302492" y="151246"/>
                  </a:lnTo>
                </a:path>
                <a:path w="302894" h="279400">
                  <a:moveTo>
                    <a:pt x="0" y="162880"/>
                  </a:moveTo>
                  <a:lnTo>
                    <a:pt x="302492" y="162880"/>
                  </a:lnTo>
                </a:path>
                <a:path w="302894" h="279400">
                  <a:moveTo>
                    <a:pt x="0" y="174514"/>
                  </a:moveTo>
                  <a:lnTo>
                    <a:pt x="302492" y="174514"/>
                  </a:lnTo>
                </a:path>
                <a:path w="302894" h="279400">
                  <a:moveTo>
                    <a:pt x="0" y="186149"/>
                  </a:moveTo>
                  <a:lnTo>
                    <a:pt x="302492" y="186149"/>
                  </a:lnTo>
                </a:path>
                <a:path w="302894" h="279400">
                  <a:moveTo>
                    <a:pt x="0" y="197783"/>
                  </a:moveTo>
                  <a:lnTo>
                    <a:pt x="302492" y="197783"/>
                  </a:lnTo>
                </a:path>
                <a:path w="302894" h="279400">
                  <a:moveTo>
                    <a:pt x="0" y="209417"/>
                  </a:moveTo>
                  <a:lnTo>
                    <a:pt x="302492" y="209417"/>
                  </a:lnTo>
                </a:path>
                <a:path w="302894" h="279400">
                  <a:moveTo>
                    <a:pt x="0" y="221052"/>
                  </a:moveTo>
                  <a:lnTo>
                    <a:pt x="302492" y="221052"/>
                  </a:lnTo>
                </a:path>
                <a:path w="302894" h="279400">
                  <a:moveTo>
                    <a:pt x="0" y="232686"/>
                  </a:moveTo>
                  <a:lnTo>
                    <a:pt x="302492" y="232686"/>
                  </a:lnTo>
                </a:path>
                <a:path w="302894" h="279400">
                  <a:moveTo>
                    <a:pt x="0" y="244320"/>
                  </a:moveTo>
                  <a:lnTo>
                    <a:pt x="302492" y="244320"/>
                  </a:lnTo>
                </a:path>
                <a:path w="302894" h="279400">
                  <a:moveTo>
                    <a:pt x="0" y="255954"/>
                  </a:moveTo>
                  <a:lnTo>
                    <a:pt x="302492" y="255954"/>
                  </a:lnTo>
                </a:path>
                <a:path w="302894" h="279400">
                  <a:moveTo>
                    <a:pt x="0" y="267589"/>
                  </a:moveTo>
                  <a:lnTo>
                    <a:pt x="302492" y="267589"/>
                  </a:lnTo>
                </a:path>
                <a:path w="302894" h="279400">
                  <a:moveTo>
                    <a:pt x="0" y="279223"/>
                  </a:moveTo>
                  <a:lnTo>
                    <a:pt x="302492" y="279223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 descr=""/>
            <p:cNvSpPr/>
            <p:nvPr/>
          </p:nvSpPr>
          <p:spPr>
            <a:xfrm>
              <a:off x="15592077" y="1317236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4" h="285750">
                  <a:moveTo>
                    <a:pt x="302492" y="285273"/>
                  </a:moveTo>
                  <a:lnTo>
                    <a:pt x="302492" y="232"/>
                  </a:lnTo>
                  <a:lnTo>
                    <a:pt x="0" y="0"/>
                  </a:lnTo>
                  <a:lnTo>
                    <a:pt x="0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 descr=""/>
            <p:cNvSpPr/>
            <p:nvPr/>
          </p:nvSpPr>
          <p:spPr>
            <a:xfrm>
              <a:off x="15941107" y="1317469"/>
              <a:ext cx="302895" cy="280035"/>
            </a:xfrm>
            <a:custGeom>
              <a:avLst/>
              <a:gdLst/>
              <a:ahLst/>
              <a:cxnLst/>
              <a:rect l="l" t="t" r="r" b="b"/>
              <a:pathLst>
                <a:path w="302894" h="280034">
                  <a:moveTo>
                    <a:pt x="0" y="0"/>
                  </a:moveTo>
                  <a:lnTo>
                    <a:pt x="302492" y="0"/>
                  </a:lnTo>
                </a:path>
                <a:path w="302894" h="280034">
                  <a:moveTo>
                    <a:pt x="0" y="11634"/>
                  </a:moveTo>
                  <a:lnTo>
                    <a:pt x="302492" y="11634"/>
                  </a:lnTo>
                </a:path>
                <a:path w="302894" h="280034">
                  <a:moveTo>
                    <a:pt x="0" y="23268"/>
                  </a:moveTo>
                  <a:lnTo>
                    <a:pt x="302492" y="23268"/>
                  </a:lnTo>
                </a:path>
                <a:path w="302894" h="280034">
                  <a:moveTo>
                    <a:pt x="0" y="34902"/>
                  </a:moveTo>
                  <a:lnTo>
                    <a:pt x="302492" y="34902"/>
                  </a:lnTo>
                </a:path>
                <a:path w="302894" h="280034">
                  <a:moveTo>
                    <a:pt x="0" y="46537"/>
                  </a:moveTo>
                  <a:lnTo>
                    <a:pt x="302492" y="46537"/>
                  </a:lnTo>
                </a:path>
                <a:path w="302894" h="280034">
                  <a:moveTo>
                    <a:pt x="0" y="58171"/>
                  </a:moveTo>
                  <a:lnTo>
                    <a:pt x="302492" y="58171"/>
                  </a:lnTo>
                </a:path>
                <a:path w="302894" h="280034">
                  <a:moveTo>
                    <a:pt x="0" y="69805"/>
                  </a:moveTo>
                  <a:lnTo>
                    <a:pt x="302492" y="69805"/>
                  </a:lnTo>
                </a:path>
                <a:path w="302894" h="280034">
                  <a:moveTo>
                    <a:pt x="0" y="81440"/>
                  </a:moveTo>
                  <a:lnTo>
                    <a:pt x="302492" y="81440"/>
                  </a:lnTo>
                </a:path>
                <a:path w="302894" h="280034">
                  <a:moveTo>
                    <a:pt x="0" y="93074"/>
                  </a:moveTo>
                  <a:lnTo>
                    <a:pt x="302492" y="93074"/>
                  </a:lnTo>
                </a:path>
                <a:path w="302894" h="280034">
                  <a:moveTo>
                    <a:pt x="0" y="104708"/>
                  </a:moveTo>
                  <a:lnTo>
                    <a:pt x="302492" y="104708"/>
                  </a:lnTo>
                </a:path>
                <a:path w="302894" h="280034">
                  <a:moveTo>
                    <a:pt x="0" y="116343"/>
                  </a:moveTo>
                  <a:lnTo>
                    <a:pt x="302492" y="116343"/>
                  </a:lnTo>
                </a:path>
                <a:path w="302894" h="280034">
                  <a:moveTo>
                    <a:pt x="0" y="127977"/>
                  </a:moveTo>
                  <a:lnTo>
                    <a:pt x="302492" y="127977"/>
                  </a:lnTo>
                </a:path>
                <a:path w="302894" h="280034">
                  <a:moveTo>
                    <a:pt x="0" y="139611"/>
                  </a:moveTo>
                  <a:lnTo>
                    <a:pt x="302492" y="139611"/>
                  </a:lnTo>
                </a:path>
                <a:path w="302894" h="280034">
                  <a:moveTo>
                    <a:pt x="0" y="151246"/>
                  </a:moveTo>
                  <a:lnTo>
                    <a:pt x="302492" y="151246"/>
                  </a:lnTo>
                </a:path>
                <a:path w="302894" h="280034">
                  <a:moveTo>
                    <a:pt x="0" y="162880"/>
                  </a:moveTo>
                  <a:lnTo>
                    <a:pt x="302492" y="162880"/>
                  </a:lnTo>
                </a:path>
                <a:path w="302894" h="280034">
                  <a:moveTo>
                    <a:pt x="0" y="174514"/>
                  </a:moveTo>
                  <a:lnTo>
                    <a:pt x="302492" y="174514"/>
                  </a:lnTo>
                </a:path>
                <a:path w="302894" h="280034">
                  <a:moveTo>
                    <a:pt x="0" y="186381"/>
                  </a:moveTo>
                  <a:lnTo>
                    <a:pt x="302492" y="186381"/>
                  </a:lnTo>
                </a:path>
                <a:path w="302894" h="280034">
                  <a:moveTo>
                    <a:pt x="0" y="198016"/>
                  </a:moveTo>
                  <a:lnTo>
                    <a:pt x="302492" y="198016"/>
                  </a:lnTo>
                </a:path>
                <a:path w="302894" h="280034">
                  <a:moveTo>
                    <a:pt x="0" y="209650"/>
                  </a:moveTo>
                  <a:lnTo>
                    <a:pt x="302492" y="209650"/>
                  </a:lnTo>
                </a:path>
                <a:path w="302894" h="280034">
                  <a:moveTo>
                    <a:pt x="0" y="221284"/>
                  </a:moveTo>
                  <a:lnTo>
                    <a:pt x="302492" y="221284"/>
                  </a:lnTo>
                </a:path>
                <a:path w="302894" h="280034">
                  <a:moveTo>
                    <a:pt x="0" y="232919"/>
                  </a:moveTo>
                  <a:lnTo>
                    <a:pt x="302492" y="232919"/>
                  </a:lnTo>
                </a:path>
                <a:path w="302894" h="280034">
                  <a:moveTo>
                    <a:pt x="0" y="244553"/>
                  </a:moveTo>
                  <a:lnTo>
                    <a:pt x="302492" y="244553"/>
                  </a:lnTo>
                </a:path>
                <a:path w="302894" h="280034">
                  <a:moveTo>
                    <a:pt x="0" y="256187"/>
                  </a:moveTo>
                  <a:lnTo>
                    <a:pt x="302492" y="256187"/>
                  </a:lnTo>
                </a:path>
                <a:path w="302894" h="280034">
                  <a:moveTo>
                    <a:pt x="0" y="267821"/>
                  </a:moveTo>
                  <a:lnTo>
                    <a:pt x="302492" y="267821"/>
                  </a:lnTo>
                </a:path>
                <a:path w="302894" h="280034">
                  <a:moveTo>
                    <a:pt x="0" y="279456"/>
                  </a:moveTo>
                  <a:lnTo>
                    <a:pt x="302492" y="279456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 descr=""/>
            <p:cNvSpPr/>
            <p:nvPr/>
          </p:nvSpPr>
          <p:spPr>
            <a:xfrm>
              <a:off x="15941107" y="1317236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4" h="285750">
                  <a:moveTo>
                    <a:pt x="302492" y="285273"/>
                  </a:moveTo>
                  <a:lnTo>
                    <a:pt x="302492" y="232"/>
                  </a:lnTo>
                  <a:lnTo>
                    <a:pt x="0" y="0"/>
                  </a:lnTo>
                  <a:lnTo>
                    <a:pt x="0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 descr=""/>
            <p:cNvSpPr/>
            <p:nvPr/>
          </p:nvSpPr>
          <p:spPr>
            <a:xfrm>
              <a:off x="16290136" y="1317469"/>
              <a:ext cx="302895" cy="280035"/>
            </a:xfrm>
            <a:custGeom>
              <a:avLst/>
              <a:gdLst/>
              <a:ahLst/>
              <a:cxnLst/>
              <a:rect l="l" t="t" r="r" b="b"/>
              <a:pathLst>
                <a:path w="302894" h="280034">
                  <a:moveTo>
                    <a:pt x="0" y="0"/>
                  </a:moveTo>
                  <a:lnTo>
                    <a:pt x="302492" y="0"/>
                  </a:lnTo>
                </a:path>
                <a:path w="302894" h="280034">
                  <a:moveTo>
                    <a:pt x="0" y="11634"/>
                  </a:moveTo>
                  <a:lnTo>
                    <a:pt x="302492" y="11634"/>
                  </a:lnTo>
                </a:path>
                <a:path w="302894" h="280034">
                  <a:moveTo>
                    <a:pt x="0" y="23268"/>
                  </a:moveTo>
                  <a:lnTo>
                    <a:pt x="302492" y="23268"/>
                  </a:lnTo>
                </a:path>
                <a:path w="302894" h="280034">
                  <a:moveTo>
                    <a:pt x="0" y="34902"/>
                  </a:moveTo>
                  <a:lnTo>
                    <a:pt x="302492" y="34902"/>
                  </a:lnTo>
                </a:path>
                <a:path w="302894" h="280034">
                  <a:moveTo>
                    <a:pt x="0" y="46537"/>
                  </a:moveTo>
                  <a:lnTo>
                    <a:pt x="302492" y="46537"/>
                  </a:lnTo>
                </a:path>
                <a:path w="302894" h="280034">
                  <a:moveTo>
                    <a:pt x="0" y="58171"/>
                  </a:moveTo>
                  <a:lnTo>
                    <a:pt x="302492" y="58171"/>
                  </a:lnTo>
                </a:path>
                <a:path w="302894" h="280034">
                  <a:moveTo>
                    <a:pt x="0" y="69805"/>
                  </a:moveTo>
                  <a:lnTo>
                    <a:pt x="302492" y="69805"/>
                  </a:lnTo>
                </a:path>
                <a:path w="302894" h="280034">
                  <a:moveTo>
                    <a:pt x="0" y="81440"/>
                  </a:moveTo>
                  <a:lnTo>
                    <a:pt x="302492" y="81440"/>
                  </a:lnTo>
                </a:path>
                <a:path w="302894" h="280034">
                  <a:moveTo>
                    <a:pt x="0" y="93307"/>
                  </a:moveTo>
                  <a:lnTo>
                    <a:pt x="302492" y="93307"/>
                  </a:lnTo>
                </a:path>
                <a:path w="302894" h="280034">
                  <a:moveTo>
                    <a:pt x="0" y="104941"/>
                  </a:moveTo>
                  <a:lnTo>
                    <a:pt x="302492" y="104941"/>
                  </a:lnTo>
                </a:path>
                <a:path w="302894" h="280034">
                  <a:moveTo>
                    <a:pt x="0" y="116575"/>
                  </a:moveTo>
                  <a:lnTo>
                    <a:pt x="302492" y="116575"/>
                  </a:lnTo>
                </a:path>
                <a:path w="302894" h="280034">
                  <a:moveTo>
                    <a:pt x="0" y="128210"/>
                  </a:moveTo>
                  <a:lnTo>
                    <a:pt x="302492" y="128210"/>
                  </a:lnTo>
                </a:path>
                <a:path w="302894" h="280034">
                  <a:moveTo>
                    <a:pt x="0" y="139844"/>
                  </a:moveTo>
                  <a:lnTo>
                    <a:pt x="302492" y="139844"/>
                  </a:lnTo>
                </a:path>
                <a:path w="302894" h="280034">
                  <a:moveTo>
                    <a:pt x="0" y="151478"/>
                  </a:moveTo>
                  <a:lnTo>
                    <a:pt x="302492" y="151478"/>
                  </a:lnTo>
                </a:path>
                <a:path w="302894" h="280034">
                  <a:moveTo>
                    <a:pt x="0" y="163113"/>
                  </a:moveTo>
                  <a:lnTo>
                    <a:pt x="302492" y="163113"/>
                  </a:lnTo>
                </a:path>
                <a:path w="302894" h="280034">
                  <a:moveTo>
                    <a:pt x="0" y="174747"/>
                  </a:moveTo>
                  <a:lnTo>
                    <a:pt x="302492" y="174747"/>
                  </a:lnTo>
                </a:path>
                <a:path w="302894" h="280034">
                  <a:moveTo>
                    <a:pt x="0" y="186381"/>
                  </a:moveTo>
                  <a:lnTo>
                    <a:pt x="302492" y="186381"/>
                  </a:lnTo>
                </a:path>
                <a:path w="302894" h="280034">
                  <a:moveTo>
                    <a:pt x="0" y="198016"/>
                  </a:moveTo>
                  <a:lnTo>
                    <a:pt x="302492" y="198016"/>
                  </a:lnTo>
                </a:path>
                <a:path w="302894" h="280034">
                  <a:moveTo>
                    <a:pt x="0" y="209650"/>
                  </a:moveTo>
                  <a:lnTo>
                    <a:pt x="302492" y="209650"/>
                  </a:lnTo>
                </a:path>
                <a:path w="302894" h="280034">
                  <a:moveTo>
                    <a:pt x="0" y="221284"/>
                  </a:moveTo>
                  <a:lnTo>
                    <a:pt x="302492" y="221284"/>
                  </a:lnTo>
                </a:path>
                <a:path w="302894" h="280034">
                  <a:moveTo>
                    <a:pt x="0" y="232919"/>
                  </a:moveTo>
                  <a:lnTo>
                    <a:pt x="302492" y="232919"/>
                  </a:lnTo>
                </a:path>
                <a:path w="302894" h="280034">
                  <a:moveTo>
                    <a:pt x="0" y="244553"/>
                  </a:moveTo>
                  <a:lnTo>
                    <a:pt x="302492" y="244553"/>
                  </a:lnTo>
                </a:path>
                <a:path w="302894" h="280034">
                  <a:moveTo>
                    <a:pt x="0" y="256187"/>
                  </a:moveTo>
                  <a:lnTo>
                    <a:pt x="302492" y="256187"/>
                  </a:lnTo>
                </a:path>
                <a:path w="302894" h="280034">
                  <a:moveTo>
                    <a:pt x="0" y="267821"/>
                  </a:moveTo>
                  <a:lnTo>
                    <a:pt x="302492" y="267821"/>
                  </a:lnTo>
                </a:path>
                <a:path w="302894" h="280034">
                  <a:moveTo>
                    <a:pt x="0" y="279456"/>
                  </a:moveTo>
                  <a:lnTo>
                    <a:pt x="302492" y="279456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 descr=""/>
            <p:cNvSpPr/>
            <p:nvPr/>
          </p:nvSpPr>
          <p:spPr>
            <a:xfrm>
              <a:off x="16290136" y="1317469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4" h="285115">
                  <a:moveTo>
                    <a:pt x="302492" y="285040"/>
                  </a:moveTo>
                  <a:lnTo>
                    <a:pt x="302492" y="0"/>
                  </a:lnTo>
                  <a:lnTo>
                    <a:pt x="0" y="0"/>
                  </a:lnTo>
                  <a:lnTo>
                    <a:pt x="0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 descr=""/>
            <p:cNvSpPr/>
            <p:nvPr/>
          </p:nvSpPr>
          <p:spPr>
            <a:xfrm>
              <a:off x="16639166" y="1317701"/>
              <a:ext cx="302895" cy="279400"/>
            </a:xfrm>
            <a:custGeom>
              <a:avLst/>
              <a:gdLst/>
              <a:ahLst/>
              <a:cxnLst/>
              <a:rect l="l" t="t" r="r" b="b"/>
              <a:pathLst>
                <a:path w="302894" h="279400">
                  <a:moveTo>
                    <a:pt x="0" y="0"/>
                  </a:moveTo>
                  <a:lnTo>
                    <a:pt x="302492" y="0"/>
                  </a:lnTo>
                </a:path>
                <a:path w="302894" h="279400">
                  <a:moveTo>
                    <a:pt x="0" y="11634"/>
                  </a:moveTo>
                  <a:lnTo>
                    <a:pt x="302492" y="11634"/>
                  </a:lnTo>
                </a:path>
                <a:path w="302894" h="279400">
                  <a:moveTo>
                    <a:pt x="0" y="23268"/>
                  </a:moveTo>
                  <a:lnTo>
                    <a:pt x="302492" y="23268"/>
                  </a:lnTo>
                </a:path>
                <a:path w="302894" h="279400">
                  <a:moveTo>
                    <a:pt x="0" y="34902"/>
                  </a:moveTo>
                  <a:lnTo>
                    <a:pt x="302492" y="34902"/>
                  </a:lnTo>
                </a:path>
                <a:path w="302894" h="279400">
                  <a:moveTo>
                    <a:pt x="0" y="46537"/>
                  </a:moveTo>
                  <a:lnTo>
                    <a:pt x="302492" y="46537"/>
                  </a:lnTo>
                </a:path>
                <a:path w="302894" h="279400">
                  <a:moveTo>
                    <a:pt x="0" y="58171"/>
                  </a:moveTo>
                  <a:lnTo>
                    <a:pt x="302492" y="58171"/>
                  </a:lnTo>
                </a:path>
                <a:path w="302894" h="279400">
                  <a:moveTo>
                    <a:pt x="0" y="69805"/>
                  </a:moveTo>
                  <a:lnTo>
                    <a:pt x="302492" y="69805"/>
                  </a:lnTo>
                </a:path>
                <a:path w="302894" h="279400">
                  <a:moveTo>
                    <a:pt x="0" y="81440"/>
                  </a:moveTo>
                  <a:lnTo>
                    <a:pt x="302492" y="81440"/>
                  </a:lnTo>
                </a:path>
                <a:path w="302894" h="279400">
                  <a:moveTo>
                    <a:pt x="0" y="93074"/>
                  </a:moveTo>
                  <a:lnTo>
                    <a:pt x="302492" y="93074"/>
                  </a:lnTo>
                </a:path>
                <a:path w="302894" h="279400">
                  <a:moveTo>
                    <a:pt x="0" y="104708"/>
                  </a:moveTo>
                  <a:lnTo>
                    <a:pt x="302492" y="104708"/>
                  </a:lnTo>
                </a:path>
                <a:path w="302894" h="279400">
                  <a:moveTo>
                    <a:pt x="0" y="116343"/>
                  </a:moveTo>
                  <a:lnTo>
                    <a:pt x="302492" y="116343"/>
                  </a:lnTo>
                </a:path>
                <a:path w="302894" h="279400">
                  <a:moveTo>
                    <a:pt x="0" y="127977"/>
                  </a:moveTo>
                  <a:lnTo>
                    <a:pt x="302492" y="127977"/>
                  </a:lnTo>
                </a:path>
                <a:path w="302894" h="279400">
                  <a:moveTo>
                    <a:pt x="0" y="139611"/>
                  </a:moveTo>
                  <a:lnTo>
                    <a:pt x="302492" y="139611"/>
                  </a:lnTo>
                </a:path>
                <a:path w="302894" h="279400">
                  <a:moveTo>
                    <a:pt x="0" y="151246"/>
                  </a:moveTo>
                  <a:lnTo>
                    <a:pt x="302492" y="151246"/>
                  </a:lnTo>
                </a:path>
                <a:path w="302894" h="279400">
                  <a:moveTo>
                    <a:pt x="0" y="162880"/>
                  </a:moveTo>
                  <a:lnTo>
                    <a:pt x="302492" y="162880"/>
                  </a:lnTo>
                </a:path>
                <a:path w="302894" h="279400">
                  <a:moveTo>
                    <a:pt x="0" y="174514"/>
                  </a:moveTo>
                  <a:lnTo>
                    <a:pt x="302492" y="174514"/>
                  </a:lnTo>
                </a:path>
                <a:path w="302894" h="279400">
                  <a:moveTo>
                    <a:pt x="0" y="186149"/>
                  </a:moveTo>
                  <a:lnTo>
                    <a:pt x="302492" y="186149"/>
                  </a:lnTo>
                </a:path>
                <a:path w="302894" h="279400">
                  <a:moveTo>
                    <a:pt x="0" y="197783"/>
                  </a:moveTo>
                  <a:lnTo>
                    <a:pt x="302492" y="197783"/>
                  </a:lnTo>
                </a:path>
                <a:path w="302894" h="279400">
                  <a:moveTo>
                    <a:pt x="0" y="209417"/>
                  </a:moveTo>
                  <a:lnTo>
                    <a:pt x="302492" y="209417"/>
                  </a:lnTo>
                </a:path>
                <a:path w="302894" h="279400">
                  <a:moveTo>
                    <a:pt x="0" y="221052"/>
                  </a:moveTo>
                  <a:lnTo>
                    <a:pt x="302492" y="221052"/>
                  </a:lnTo>
                </a:path>
                <a:path w="302894" h="279400">
                  <a:moveTo>
                    <a:pt x="0" y="232686"/>
                  </a:moveTo>
                  <a:lnTo>
                    <a:pt x="302492" y="232686"/>
                  </a:lnTo>
                </a:path>
                <a:path w="302894" h="279400">
                  <a:moveTo>
                    <a:pt x="0" y="244320"/>
                  </a:moveTo>
                  <a:lnTo>
                    <a:pt x="302492" y="244320"/>
                  </a:lnTo>
                </a:path>
                <a:path w="302894" h="279400">
                  <a:moveTo>
                    <a:pt x="0" y="255954"/>
                  </a:moveTo>
                  <a:lnTo>
                    <a:pt x="302492" y="255954"/>
                  </a:lnTo>
                </a:path>
                <a:path w="302894" h="279400">
                  <a:moveTo>
                    <a:pt x="0" y="267589"/>
                  </a:moveTo>
                  <a:lnTo>
                    <a:pt x="302492" y="267589"/>
                  </a:lnTo>
                </a:path>
                <a:path w="302894" h="279400">
                  <a:moveTo>
                    <a:pt x="0" y="279223"/>
                  </a:moveTo>
                  <a:lnTo>
                    <a:pt x="302492" y="279223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 descr=""/>
            <p:cNvSpPr/>
            <p:nvPr/>
          </p:nvSpPr>
          <p:spPr>
            <a:xfrm>
              <a:off x="16639166" y="1317469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4" h="285115">
                  <a:moveTo>
                    <a:pt x="302492" y="285040"/>
                  </a:moveTo>
                  <a:lnTo>
                    <a:pt x="302492" y="0"/>
                  </a:lnTo>
                  <a:lnTo>
                    <a:pt x="0" y="0"/>
                  </a:lnTo>
                  <a:lnTo>
                    <a:pt x="0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 descr=""/>
            <p:cNvSpPr/>
            <p:nvPr/>
          </p:nvSpPr>
          <p:spPr>
            <a:xfrm>
              <a:off x="16988196" y="1317701"/>
              <a:ext cx="302895" cy="279400"/>
            </a:xfrm>
            <a:custGeom>
              <a:avLst/>
              <a:gdLst/>
              <a:ahLst/>
              <a:cxnLst/>
              <a:rect l="l" t="t" r="r" b="b"/>
              <a:pathLst>
                <a:path w="302894" h="279400">
                  <a:moveTo>
                    <a:pt x="0" y="0"/>
                  </a:moveTo>
                  <a:lnTo>
                    <a:pt x="302492" y="0"/>
                  </a:lnTo>
                </a:path>
                <a:path w="302894" h="279400">
                  <a:moveTo>
                    <a:pt x="0" y="11634"/>
                  </a:moveTo>
                  <a:lnTo>
                    <a:pt x="302492" y="11634"/>
                  </a:lnTo>
                </a:path>
                <a:path w="302894" h="279400">
                  <a:moveTo>
                    <a:pt x="0" y="23268"/>
                  </a:moveTo>
                  <a:lnTo>
                    <a:pt x="302492" y="23268"/>
                  </a:lnTo>
                </a:path>
                <a:path w="302894" h="279400">
                  <a:moveTo>
                    <a:pt x="0" y="34902"/>
                  </a:moveTo>
                  <a:lnTo>
                    <a:pt x="302492" y="34902"/>
                  </a:lnTo>
                </a:path>
                <a:path w="302894" h="279400">
                  <a:moveTo>
                    <a:pt x="0" y="46537"/>
                  </a:moveTo>
                  <a:lnTo>
                    <a:pt x="302492" y="46537"/>
                  </a:lnTo>
                </a:path>
                <a:path w="302894" h="279400">
                  <a:moveTo>
                    <a:pt x="0" y="58171"/>
                  </a:moveTo>
                  <a:lnTo>
                    <a:pt x="302492" y="58171"/>
                  </a:lnTo>
                </a:path>
                <a:path w="302894" h="279400">
                  <a:moveTo>
                    <a:pt x="0" y="69805"/>
                  </a:moveTo>
                  <a:lnTo>
                    <a:pt x="302492" y="69805"/>
                  </a:lnTo>
                </a:path>
                <a:path w="302894" h="279400">
                  <a:moveTo>
                    <a:pt x="0" y="81440"/>
                  </a:moveTo>
                  <a:lnTo>
                    <a:pt x="302492" y="81440"/>
                  </a:lnTo>
                </a:path>
                <a:path w="302894" h="279400">
                  <a:moveTo>
                    <a:pt x="0" y="93074"/>
                  </a:moveTo>
                  <a:lnTo>
                    <a:pt x="302492" y="93074"/>
                  </a:lnTo>
                </a:path>
                <a:path w="302894" h="279400">
                  <a:moveTo>
                    <a:pt x="0" y="104708"/>
                  </a:moveTo>
                  <a:lnTo>
                    <a:pt x="302492" y="104708"/>
                  </a:lnTo>
                </a:path>
                <a:path w="302894" h="279400">
                  <a:moveTo>
                    <a:pt x="0" y="116343"/>
                  </a:moveTo>
                  <a:lnTo>
                    <a:pt x="302492" y="116343"/>
                  </a:lnTo>
                </a:path>
                <a:path w="302894" h="279400">
                  <a:moveTo>
                    <a:pt x="0" y="127977"/>
                  </a:moveTo>
                  <a:lnTo>
                    <a:pt x="302492" y="127977"/>
                  </a:lnTo>
                </a:path>
                <a:path w="302894" h="279400">
                  <a:moveTo>
                    <a:pt x="0" y="139611"/>
                  </a:moveTo>
                  <a:lnTo>
                    <a:pt x="302492" y="139611"/>
                  </a:lnTo>
                </a:path>
                <a:path w="302894" h="279400">
                  <a:moveTo>
                    <a:pt x="0" y="151246"/>
                  </a:moveTo>
                  <a:lnTo>
                    <a:pt x="302492" y="151246"/>
                  </a:lnTo>
                </a:path>
                <a:path w="302894" h="279400">
                  <a:moveTo>
                    <a:pt x="0" y="162880"/>
                  </a:moveTo>
                  <a:lnTo>
                    <a:pt x="302492" y="162880"/>
                  </a:lnTo>
                </a:path>
                <a:path w="302894" h="279400">
                  <a:moveTo>
                    <a:pt x="0" y="174514"/>
                  </a:moveTo>
                  <a:lnTo>
                    <a:pt x="302492" y="174514"/>
                  </a:lnTo>
                </a:path>
                <a:path w="302894" h="279400">
                  <a:moveTo>
                    <a:pt x="0" y="186149"/>
                  </a:moveTo>
                  <a:lnTo>
                    <a:pt x="302492" y="186149"/>
                  </a:lnTo>
                </a:path>
                <a:path w="302894" h="279400">
                  <a:moveTo>
                    <a:pt x="0" y="197783"/>
                  </a:moveTo>
                  <a:lnTo>
                    <a:pt x="302492" y="197783"/>
                  </a:lnTo>
                </a:path>
                <a:path w="302894" h="279400">
                  <a:moveTo>
                    <a:pt x="0" y="209417"/>
                  </a:moveTo>
                  <a:lnTo>
                    <a:pt x="302492" y="209417"/>
                  </a:lnTo>
                </a:path>
                <a:path w="302894" h="279400">
                  <a:moveTo>
                    <a:pt x="0" y="221052"/>
                  </a:moveTo>
                  <a:lnTo>
                    <a:pt x="302492" y="221052"/>
                  </a:lnTo>
                </a:path>
                <a:path w="302894" h="279400">
                  <a:moveTo>
                    <a:pt x="0" y="232686"/>
                  </a:moveTo>
                  <a:lnTo>
                    <a:pt x="302492" y="232686"/>
                  </a:lnTo>
                </a:path>
                <a:path w="302894" h="279400">
                  <a:moveTo>
                    <a:pt x="0" y="244320"/>
                  </a:moveTo>
                  <a:lnTo>
                    <a:pt x="302259" y="244320"/>
                  </a:lnTo>
                </a:path>
                <a:path w="302894" h="279400">
                  <a:moveTo>
                    <a:pt x="0" y="255954"/>
                  </a:moveTo>
                  <a:lnTo>
                    <a:pt x="302259" y="255954"/>
                  </a:lnTo>
                </a:path>
                <a:path w="302894" h="279400">
                  <a:moveTo>
                    <a:pt x="0" y="267589"/>
                  </a:moveTo>
                  <a:lnTo>
                    <a:pt x="302259" y="267589"/>
                  </a:lnTo>
                </a:path>
                <a:path w="302894" h="279400">
                  <a:moveTo>
                    <a:pt x="0" y="279223"/>
                  </a:moveTo>
                  <a:lnTo>
                    <a:pt x="302259" y="279223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 descr=""/>
            <p:cNvSpPr/>
            <p:nvPr/>
          </p:nvSpPr>
          <p:spPr>
            <a:xfrm>
              <a:off x="16988196" y="1317469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4" h="285750">
                  <a:moveTo>
                    <a:pt x="302259" y="285273"/>
                  </a:moveTo>
                  <a:lnTo>
                    <a:pt x="302492" y="0"/>
                  </a:lnTo>
                  <a:lnTo>
                    <a:pt x="0" y="0"/>
                  </a:lnTo>
                  <a:lnTo>
                    <a:pt x="0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 descr=""/>
            <p:cNvSpPr/>
            <p:nvPr/>
          </p:nvSpPr>
          <p:spPr>
            <a:xfrm>
              <a:off x="17336992" y="1317701"/>
              <a:ext cx="302895" cy="279400"/>
            </a:xfrm>
            <a:custGeom>
              <a:avLst/>
              <a:gdLst/>
              <a:ahLst/>
              <a:cxnLst/>
              <a:rect l="l" t="t" r="r" b="b"/>
              <a:pathLst>
                <a:path w="302894" h="279400">
                  <a:moveTo>
                    <a:pt x="232" y="0"/>
                  </a:moveTo>
                  <a:lnTo>
                    <a:pt x="302724" y="0"/>
                  </a:lnTo>
                </a:path>
                <a:path w="302894" h="279400">
                  <a:moveTo>
                    <a:pt x="232" y="11634"/>
                  </a:moveTo>
                  <a:lnTo>
                    <a:pt x="302724" y="11634"/>
                  </a:lnTo>
                </a:path>
                <a:path w="302894" h="279400">
                  <a:moveTo>
                    <a:pt x="232" y="23268"/>
                  </a:moveTo>
                  <a:lnTo>
                    <a:pt x="302724" y="23268"/>
                  </a:lnTo>
                </a:path>
                <a:path w="302894" h="279400">
                  <a:moveTo>
                    <a:pt x="232" y="34902"/>
                  </a:moveTo>
                  <a:lnTo>
                    <a:pt x="302724" y="34902"/>
                  </a:lnTo>
                </a:path>
                <a:path w="302894" h="279400">
                  <a:moveTo>
                    <a:pt x="232" y="46537"/>
                  </a:moveTo>
                  <a:lnTo>
                    <a:pt x="302724" y="46537"/>
                  </a:lnTo>
                </a:path>
                <a:path w="302894" h="279400">
                  <a:moveTo>
                    <a:pt x="232" y="58171"/>
                  </a:moveTo>
                  <a:lnTo>
                    <a:pt x="302724" y="58171"/>
                  </a:lnTo>
                </a:path>
                <a:path w="302894" h="279400">
                  <a:moveTo>
                    <a:pt x="232" y="69805"/>
                  </a:moveTo>
                  <a:lnTo>
                    <a:pt x="302724" y="69805"/>
                  </a:lnTo>
                </a:path>
                <a:path w="302894" h="279400">
                  <a:moveTo>
                    <a:pt x="232" y="81440"/>
                  </a:moveTo>
                  <a:lnTo>
                    <a:pt x="302724" y="81440"/>
                  </a:lnTo>
                </a:path>
                <a:path w="302894" h="279400">
                  <a:moveTo>
                    <a:pt x="232" y="93074"/>
                  </a:moveTo>
                  <a:lnTo>
                    <a:pt x="302724" y="93074"/>
                  </a:lnTo>
                </a:path>
                <a:path w="302894" h="279400">
                  <a:moveTo>
                    <a:pt x="232" y="104708"/>
                  </a:moveTo>
                  <a:lnTo>
                    <a:pt x="302724" y="104708"/>
                  </a:lnTo>
                </a:path>
                <a:path w="302894" h="279400">
                  <a:moveTo>
                    <a:pt x="232" y="116343"/>
                  </a:moveTo>
                  <a:lnTo>
                    <a:pt x="302724" y="116343"/>
                  </a:lnTo>
                </a:path>
                <a:path w="302894" h="279400">
                  <a:moveTo>
                    <a:pt x="232" y="127977"/>
                  </a:moveTo>
                  <a:lnTo>
                    <a:pt x="302724" y="127977"/>
                  </a:lnTo>
                </a:path>
                <a:path w="302894" h="279400">
                  <a:moveTo>
                    <a:pt x="232" y="139611"/>
                  </a:moveTo>
                  <a:lnTo>
                    <a:pt x="302724" y="139611"/>
                  </a:lnTo>
                </a:path>
                <a:path w="302894" h="279400">
                  <a:moveTo>
                    <a:pt x="232" y="151246"/>
                  </a:moveTo>
                  <a:lnTo>
                    <a:pt x="302724" y="151246"/>
                  </a:lnTo>
                </a:path>
                <a:path w="302894" h="279400">
                  <a:moveTo>
                    <a:pt x="232" y="162880"/>
                  </a:moveTo>
                  <a:lnTo>
                    <a:pt x="302724" y="162880"/>
                  </a:lnTo>
                </a:path>
                <a:path w="302894" h="279400">
                  <a:moveTo>
                    <a:pt x="232" y="174514"/>
                  </a:moveTo>
                  <a:lnTo>
                    <a:pt x="302724" y="174514"/>
                  </a:lnTo>
                </a:path>
                <a:path w="302894" h="279400">
                  <a:moveTo>
                    <a:pt x="232" y="186149"/>
                  </a:moveTo>
                  <a:lnTo>
                    <a:pt x="302492" y="186149"/>
                  </a:lnTo>
                </a:path>
                <a:path w="302894" h="279400">
                  <a:moveTo>
                    <a:pt x="232" y="197783"/>
                  </a:moveTo>
                  <a:lnTo>
                    <a:pt x="302492" y="197783"/>
                  </a:lnTo>
                </a:path>
                <a:path w="302894" h="279400">
                  <a:moveTo>
                    <a:pt x="232" y="209417"/>
                  </a:moveTo>
                  <a:lnTo>
                    <a:pt x="302492" y="209417"/>
                  </a:lnTo>
                </a:path>
                <a:path w="302894" h="279400">
                  <a:moveTo>
                    <a:pt x="232" y="221052"/>
                  </a:moveTo>
                  <a:lnTo>
                    <a:pt x="302492" y="221052"/>
                  </a:lnTo>
                </a:path>
                <a:path w="302894" h="279400">
                  <a:moveTo>
                    <a:pt x="0" y="232686"/>
                  </a:moveTo>
                  <a:lnTo>
                    <a:pt x="302492" y="232686"/>
                  </a:lnTo>
                </a:path>
                <a:path w="302894" h="279400">
                  <a:moveTo>
                    <a:pt x="0" y="244320"/>
                  </a:moveTo>
                  <a:lnTo>
                    <a:pt x="302492" y="244320"/>
                  </a:lnTo>
                </a:path>
                <a:path w="302894" h="279400">
                  <a:moveTo>
                    <a:pt x="0" y="255954"/>
                  </a:moveTo>
                  <a:lnTo>
                    <a:pt x="302492" y="255954"/>
                  </a:lnTo>
                </a:path>
                <a:path w="302894" h="279400">
                  <a:moveTo>
                    <a:pt x="0" y="267589"/>
                  </a:moveTo>
                  <a:lnTo>
                    <a:pt x="302492" y="267589"/>
                  </a:lnTo>
                </a:path>
                <a:path w="302894" h="279400">
                  <a:moveTo>
                    <a:pt x="0" y="279223"/>
                  </a:moveTo>
                  <a:lnTo>
                    <a:pt x="302492" y="279223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 descr=""/>
            <p:cNvSpPr/>
            <p:nvPr/>
          </p:nvSpPr>
          <p:spPr>
            <a:xfrm>
              <a:off x="17336992" y="1317469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4" h="285750">
                  <a:moveTo>
                    <a:pt x="302492" y="285273"/>
                  </a:moveTo>
                  <a:lnTo>
                    <a:pt x="302724" y="0"/>
                  </a:lnTo>
                  <a:lnTo>
                    <a:pt x="232" y="0"/>
                  </a:lnTo>
                  <a:lnTo>
                    <a:pt x="0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 descr=""/>
            <p:cNvSpPr/>
            <p:nvPr/>
          </p:nvSpPr>
          <p:spPr>
            <a:xfrm>
              <a:off x="17686022" y="1317701"/>
              <a:ext cx="302895" cy="279400"/>
            </a:xfrm>
            <a:custGeom>
              <a:avLst/>
              <a:gdLst/>
              <a:ahLst/>
              <a:cxnLst/>
              <a:rect l="l" t="t" r="r" b="b"/>
              <a:pathLst>
                <a:path w="302894" h="279400">
                  <a:moveTo>
                    <a:pt x="232" y="0"/>
                  </a:moveTo>
                  <a:lnTo>
                    <a:pt x="302724" y="0"/>
                  </a:lnTo>
                </a:path>
                <a:path w="302894" h="279400">
                  <a:moveTo>
                    <a:pt x="232" y="11634"/>
                  </a:moveTo>
                  <a:lnTo>
                    <a:pt x="302724" y="11634"/>
                  </a:lnTo>
                </a:path>
                <a:path w="302894" h="279400">
                  <a:moveTo>
                    <a:pt x="232" y="23268"/>
                  </a:moveTo>
                  <a:lnTo>
                    <a:pt x="302724" y="23268"/>
                  </a:lnTo>
                </a:path>
                <a:path w="302894" h="279400">
                  <a:moveTo>
                    <a:pt x="232" y="34902"/>
                  </a:moveTo>
                  <a:lnTo>
                    <a:pt x="302724" y="34902"/>
                  </a:lnTo>
                </a:path>
                <a:path w="302894" h="279400">
                  <a:moveTo>
                    <a:pt x="232" y="46537"/>
                  </a:moveTo>
                  <a:lnTo>
                    <a:pt x="302724" y="46537"/>
                  </a:lnTo>
                </a:path>
                <a:path w="302894" h="279400">
                  <a:moveTo>
                    <a:pt x="232" y="58171"/>
                  </a:moveTo>
                  <a:lnTo>
                    <a:pt x="302724" y="58171"/>
                  </a:lnTo>
                </a:path>
                <a:path w="302894" h="279400">
                  <a:moveTo>
                    <a:pt x="232" y="69805"/>
                  </a:moveTo>
                  <a:lnTo>
                    <a:pt x="302724" y="69805"/>
                  </a:lnTo>
                </a:path>
                <a:path w="302894" h="279400">
                  <a:moveTo>
                    <a:pt x="232" y="81440"/>
                  </a:moveTo>
                  <a:lnTo>
                    <a:pt x="302724" y="81440"/>
                  </a:lnTo>
                </a:path>
                <a:path w="302894" h="279400">
                  <a:moveTo>
                    <a:pt x="232" y="93074"/>
                  </a:moveTo>
                  <a:lnTo>
                    <a:pt x="302724" y="93074"/>
                  </a:lnTo>
                </a:path>
                <a:path w="302894" h="279400">
                  <a:moveTo>
                    <a:pt x="232" y="104708"/>
                  </a:moveTo>
                  <a:lnTo>
                    <a:pt x="302724" y="104708"/>
                  </a:lnTo>
                </a:path>
                <a:path w="302894" h="279400">
                  <a:moveTo>
                    <a:pt x="232" y="116343"/>
                  </a:moveTo>
                  <a:lnTo>
                    <a:pt x="302492" y="116343"/>
                  </a:lnTo>
                </a:path>
                <a:path w="302894" h="279400">
                  <a:moveTo>
                    <a:pt x="232" y="127977"/>
                  </a:moveTo>
                  <a:lnTo>
                    <a:pt x="302492" y="127977"/>
                  </a:lnTo>
                </a:path>
                <a:path w="302894" h="279400">
                  <a:moveTo>
                    <a:pt x="232" y="139611"/>
                  </a:moveTo>
                  <a:lnTo>
                    <a:pt x="302492" y="139611"/>
                  </a:lnTo>
                </a:path>
                <a:path w="302894" h="279400">
                  <a:moveTo>
                    <a:pt x="232" y="151246"/>
                  </a:moveTo>
                  <a:lnTo>
                    <a:pt x="302492" y="151246"/>
                  </a:lnTo>
                </a:path>
                <a:path w="302894" h="279400">
                  <a:moveTo>
                    <a:pt x="232" y="162880"/>
                  </a:moveTo>
                  <a:lnTo>
                    <a:pt x="302492" y="162880"/>
                  </a:lnTo>
                </a:path>
                <a:path w="302894" h="279400">
                  <a:moveTo>
                    <a:pt x="0" y="174514"/>
                  </a:moveTo>
                  <a:lnTo>
                    <a:pt x="302492" y="174514"/>
                  </a:lnTo>
                </a:path>
                <a:path w="302894" h="279400">
                  <a:moveTo>
                    <a:pt x="0" y="186149"/>
                  </a:moveTo>
                  <a:lnTo>
                    <a:pt x="302492" y="186149"/>
                  </a:lnTo>
                </a:path>
                <a:path w="302894" h="279400">
                  <a:moveTo>
                    <a:pt x="0" y="197783"/>
                  </a:moveTo>
                  <a:lnTo>
                    <a:pt x="302492" y="197783"/>
                  </a:lnTo>
                </a:path>
                <a:path w="302894" h="279400">
                  <a:moveTo>
                    <a:pt x="0" y="209417"/>
                  </a:moveTo>
                  <a:lnTo>
                    <a:pt x="302492" y="209417"/>
                  </a:lnTo>
                </a:path>
                <a:path w="302894" h="279400">
                  <a:moveTo>
                    <a:pt x="0" y="221052"/>
                  </a:moveTo>
                  <a:lnTo>
                    <a:pt x="302492" y="221052"/>
                  </a:lnTo>
                </a:path>
                <a:path w="302894" h="279400">
                  <a:moveTo>
                    <a:pt x="0" y="232686"/>
                  </a:moveTo>
                  <a:lnTo>
                    <a:pt x="302492" y="232686"/>
                  </a:lnTo>
                </a:path>
                <a:path w="302894" h="279400">
                  <a:moveTo>
                    <a:pt x="0" y="244320"/>
                  </a:moveTo>
                  <a:lnTo>
                    <a:pt x="302492" y="244320"/>
                  </a:lnTo>
                </a:path>
                <a:path w="302894" h="279400">
                  <a:moveTo>
                    <a:pt x="0" y="255954"/>
                  </a:moveTo>
                  <a:lnTo>
                    <a:pt x="302492" y="255954"/>
                  </a:lnTo>
                </a:path>
                <a:path w="302894" h="279400">
                  <a:moveTo>
                    <a:pt x="0" y="267589"/>
                  </a:moveTo>
                  <a:lnTo>
                    <a:pt x="302492" y="267589"/>
                  </a:lnTo>
                </a:path>
                <a:path w="302894" h="279400">
                  <a:moveTo>
                    <a:pt x="0" y="279223"/>
                  </a:moveTo>
                  <a:lnTo>
                    <a:pt x="302492" y="279223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 descr=""/>
            <p:cNvSpPr/>
            <p:nvPr/>
          </p:nvSpPr>
          <p:spPr>
            <a:xfrm>
              <a:off x="17686022" y="1317469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4" h="285750">
                  <a:moveTo>
                    <a:pt x="302492" y="285273"/>
                  </a:moveTo>
                  <a:lnTo>
                    <a:pt x="302724" y="0"/>
                  </a:lnTo>
                  <a:lnTo>
                    <a:pt x="232" y="0"/>
                  </a:lnTo>
                  <a:lnTo>
                    <a:pt x="0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 descr=""/>
            <p:cNvSpPr/>
            <p:nvPr/>
          </p:nvSpPr>
          <p:spPr>
            <a:xfrm>
              <a:off x="18035051" y="1317701"/>
              <a:ext cx="302895" cy="279400"/>
            </a:xfrm>
            <a:custGeom>
              <a:avLst/>
              <a:gdLst/>
              <a:ahLst/>
              <a:cxnLst/>
              <a:rect l="l" t="t" r="r" b="b"/>
              <a:pathLst>
                <a:path w="302894" h="279400">
                  <a:moveTo>
                    <a:pt x="232" y="0"/>
                  </a:moveTo>
                  <a:lnTo>
                    <a:pt x="302724" y="0"/>
                  </a:lnTo>
                </a:path>
                <a:path w="302894" h="279400">
                  <a:moveTo>
                    <a:pt x="232" y="11634"/>
                  </a:moveTo>
                  <a:lnTo>
                    <a:pt x="302724" y="11634"/>
                  </a:lnTo>
                </a:path>
                <a:path w="302894" h="279400">
                  <a:moveTo>
                    <a:pt x="232" y="23268"/>
                  </a:moveTo>
                  <a:lnTo>
                    <a:pt x="302724" y="23268"/>
                  </a:lnTo>
                </a:path>
                <a:path w="302894" h="279400">
                  <a:moveTo>
                    <a:pt x="232" y="34902"/>
                  </a:moveTo>
                  <a:lnTo>
                    <a:pt x="302724" y="34902"/>
                  </a:lnTo>
                </a:path>
                <a:path w="302894" h="279400">
                  <a:moveTo>
                    <a:pt x="232" y="46537"/>
                  </a:moveTo>
                  <a:lnTo>
                    <a:pt x="302724" y="46537"/>
                  </a:lnTo>
                </a:path>
                <a:path w="302894" h="279400">
                  <a:moveTo>
                    <a:pt x="232" y="58171"/>
                  </a:moveTo>
                  <a:lnTo>
                    <a:pt x="302492" y="58171"/>
                  </a:lnTo>
                </a:path>
                <a:path w="302894" h="279400">
                  <a:moveTo>
                    <a:pt x="232" y="69805"/>
                  </a:moveTo>
                  <a:lnTo>
                    <a:pt x="302492" y="69805"/>
                  </a:lnTo>
                </a:path>
                <a:path w="302894" h="279400">
                  <a:moveTo>
                    <a:pt x="232" y="81440"/>
                  </a:moveTo>
                  <a:lnTo>
                    <a:pt x="302492" y="81440"/>
                  </a:lnTo>
                </a:path>
                <a:path w="302894" h="279400">
                  <a:moveTo>
                    <a:pt x="232" y="93074"/>
                  </a:moveTo>
                  <a:lnTo>
                    <a:pt x="302492" y="93074"/>
                  </a:lnTo>
                </a:path>
                <a:path w="302894" h="279400">
                  <a:moveTo>
                    <a:pt x="232" y="104708"/>
                  </a:moveTo>
                  <a:lnTo>
                    <a:pt x="302492" y="104708"/>
                  </a:lnTo>
                </a:path>
                <a:path w="302894" h="279400">
                  <a:moveTo>
                    <a:pt x="0" y="116343"/>
                  </a:moveTo>
                  <a:lnTo>
                    <a:pt x="302492" y="116343"/>
                  </a:lnTo>
                </a:path>
                <a:path w="302894" h="279400">
                  <a:moveTo>
                    <a:pt x="0" y="127977"/>
                  </a:moveTo>
                  <a:lnTo>
                    <a:pt x="302492" y="127977"/>
                  </a:lnTo>
                </a:path>
                <a:path w="302894" h="279400">
                  <a:moveTo>
                    <a:pt x="0" y="139611"/>
                  </a:moveTo>
                  <a:lnTo>
                    <a:pt x="302492" y="139611"/>
                  </a:lnTo>
                </a:path>
                <a:path w="302894" h="279400">
                  <a:moveTo>
                    <a:pt x="0" y="151246"/>
                  </a:moveTo>
                  <a:lnTo>
                    <a:pt x="302492" y="151246"/>
                  </a:lnTo>
                </a:path>
                <a:path w="302894" h="279400">
                  <a:moveTo>
                    <a:pt x="0" y="162880"/>
                  </a:moveTo>
                  <a:lnTo>
                    <a:pt x="302492" y="162880"/>
                  </a:lnTo>
                </a:path>
                <a:path w="302894" h="279400">
                  <a:moveTo>
                    <a:pt x="0" y="174514"/>
                  </a:moveTo>
                  <a:lnTo>
                    <a:pt x="302492" y="174514"/>
                  </a:lnTo>
                </a:path>
                <a:path w="302894" h="279400">
                  <a:moveTo>
                    <a:pt x="0" y="186149"/>
                  </a:moveTo>
                  <a:lnTo>
                    <a:pt x="302492" y="186149"/>
                  </a:lnTo>
                </a:path>
                <a:path w="302894" h="279400">
                  <a:moveTo>
                    <a:pt x="0" y="197783"/>
                  </a:moveTo>
                  <a:lnTo>
                    <a:pt x="302492" y="197783"/>
                  </a:lnTo>
                </a:path>
                <a:path w="302894" h="279400">
                  <a:moveTo>
                    <a:pt x="0" y="209417"/>
                  </a:moveTo>
                  <a:lnTo>
                    <a:pt x="302492" y="209417"/>
                  </a:lnTo>
                </a:path>
                <a:path w="302894" h="279400">
                  <a:moveTo>
                    <a:pt x="0" y="221052"/>
                  </a:moveTo>
                  <a:lnTo>
                    <a:pt x="302492" y="221052"/>
                  </a:lnTo>
                </a:path>
                <a:path w="302894" h="279400">
                  <a:moveTo>
                    <a:pt x="0" y="232686"/>
                  </a:moveTo>
                  <a:lnTo>
                    <a:pt x="302492" y="232686"/>
                  </a:lnTo>
                </a:path>
                <a:path w="302894" h="279400">
                  <a:moveTo>
                    <a:pt x="0" y="244320"/>
                  </a:moveTo>
                  <a:lnTo>
                    <a:pt x="302492" y="244320"/>
                  </a:lnTo>
                </a:path>
                <a:path w="302894" h="279400">
                  <a:moveTo>
                    <a:pt x="0" y="255954"/>
                  </a:moveTo>
                  <a:lnTo>
                    <a:pt x="302492" y="255954"/>
                  </a:lnTo>
                </a:path>
                <a:path w="302894" h="279400">
                  <a:moveTo>
                    <a:pt x="0" y="267589"/>
                  </a:moveTo>
                  <a:lnTo>
                    <a:pt x="302492" y="267589"/>
                  </a:lnTo>
                </a:path>
                <a:path w="302894" h="279400">
                  <a:moveTo>
                    <a:pt x="0" y="279223"/>
                  </a:moveTo>
                  <a:lnTo>
                    <a:pt x="302492" y="279223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8" name="object 308" descr=""/>
            <p:cNvSpPr/>
            <p:nvPr/>
          </p:nvSpPr>
          <p:spPr>
            <a:xfrm>
              <a:off x="18035051" y="1317469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4" h="285750">
                  <a:moveTo>
                    <a:pt x="302492" y="285273"/>
                  </a:moveTo>
                  <a:lnTo>
                    <a:pt x="302724" y="232"/>
                  </a:lnTo>
                  <a:lnTo>
                    <a:pt x="232" y="0"/>
                  </a:lnTo>
                  <a:lnTo>
                    <a:pt x="0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 descr=""/>
            <p:cNvSpPr/>
            <p:nvPr/>
          </p:nvSpPr>
          <p:spPr>
            <a:xfrm>
              <a:off x="18384081" y="1317701"/>
              <a:ext cx="280035" cy="279400"/>
            </a:xfrm>
            <a:custGeom>
              <a:avLst/>
              <a:gdLst/>
              <a:ahLst/>
              <a:cxnLst/>
              <a:rect l="l" t="t" r="r" b="b"/>
              <a:pathLst>
                <a:path w="280034" h="279400">
                  <a:moveTo>
                    <a:pt x="232" y="0"/>
                  </a:moveTo>
                  <a:lnTo>
                    <a:pt x="279456" y="0"/>
                  </a:lnTo>
                </a:path>
                <a:path w="280034" h="279400">
                  <a:moveTo>
                    <a:pt x="232" y="11634"/>
                  </a:moveTo>
                  <a:lnTo>
                    <a:pt x="279456" y="11634"/>
                  </a:lnTo>
                </a:path>
                <a:path w="280034" h="279400">
                  <a:moveTo>
                    <a:pt x="232" y="23268"/>
                  </a:moveTo>
                  <a:lnTo>
                    <a:pt x="279456" y="23268"/>
                  </a:lnTo>
                </a:path>
                <a:path w="280034" h="279400">
                  <a:moveTo>
                    <a:pt x="232" y="34902"/>
                  </a:moveTo>
                  <a:lnTo>
                    <a:pt x="279456" y="34902"/>
                  </a:lnTo>
                </a:path>
                <a:path w="280034" h="279400">
                  <a:moveTo>
                    <a:pt x="0" y="46537"/>
                  </a:moveTo>
                  <a:lnTo>
                    <a:pt x="279456" y="46537"/>
                  </a:lnTo>
                </a:path>
                <a:path w="280034" h="279400">
                  <a:moveTo>
                    <a:pt x="0" y="58171"/>
                  </a:moveTo>
                  <a:lnTo>
                    <a:pt x="279456" y="58171"/>
                  </a:lnTo>
                </a:path>
                <a:path w="280034" h="279400">
                  <a:moveTo>
                    <a:pt x="0" y="69805"/>
                  </a:moveTo>
                  <a:lnTo>
                    <a:pt x="279456" y="69805"/>
                  </a:lnTo>
                </a:path>
                <a:path w="280034" h="279400">
                  <a:moveTo>
                    <a:pt x="0" y="81440"/>
                  </a:moveTo>
                  <a:lnTo>
                    <a:pt x="279456" y="81440"/>
                  </a:lnTo>
                </a:path>
                <a:path w="280034" h="279400">
                  <a:moveTo>
                    <a:pt x="0" y="93074"/>
                  </a:moveTo>
                  <a:lnTo>
                    <a:pt x="279456" y="93074"/>
                  </a:lnTo>
                </a:path>
                <a:path w="280034" h="279400">
                  <a:moveTo>
                    <a:pt x="0" y="104708"/>
                  </a:moveTo>
                  <a:lnTo>
                    <a:pt x="279456" y="104708"/>
                  </a:lnTo>
                </a:path>
                <a:path w="280034" h="279400">
                  <a:moveTo>
                    <a:pt x="0" y="116343"/>
                  </a:moveTo>
                  <a:lnTo>
                    <a:pt x="279456" y="116343"/>
                  </a:lnTo>
                </a:path>
                <a:path w="280034" h="279400">
                  <a:moveTo>
                    <a:pt x="0" y="127977"/>
                  </a:moveTo>
                  <a:lnTo>
                    <a:pt x="279456" y="127977"/>
                  </a:lnTo>
                </a:path>
                <a:path w="280034" h="279400">
                  <a:moveTo>
                    <a:pt x="0" y="139611"/>
                  </a:moveTo>
                  <a:lnTo>
                    <a:pt x="279456" y="139611"/>
                  </a:lnTo>
                </a:path>
                <a:path w="280034" h="279400">
                  <a:moveTo>
                    <a:pt x="0" y="151246"/>
                  </a:moveTo>
                  <a:lnTo>
                    <a:pt x="279456" y="151246"/>
                  </a:lnTo>
                </a:path>
                <a:path w="280034" h="279400">
                  <a:moveTo>
                    <a:pt x="0" y="162880"/>
                  </a:moveTo>
                  <a:lnTo>
                    <a:pt x="279456" y="162880"/>
                  </a:lnTo>
                </a:path>
                <a:path w="280034" h="279400">
                  <a:moveTo>
                    <a:pt x="0" y="174514"/>
                  </a:moveTo>
                  <a:lnTo>
                    <a:pt x="279456" y="174514"/>
                  </a:lnTo>
                </a:path>
                <a:path w="280034" h="279400">
                  <a:moveTo>
                    <a:pt x="0" y="186149"/>
                  </a:moveTo>
                  <a:lnTo>
                    <a:pt x="279456" y="186149"/>
                  </a:lnTo>
                </a:path>
                <a:path w="280034" h="279400">
                  <a:moveTo>
                    <a:pt x="0" y="197783"/>
                  </a:moveTo>
                  <a:lnTo>
                    <a:pt x="279456" y="197783"/>
                  </a:lnTo>
                </a:path>
                <a:path w="280034" h="279400">
                  <a:moveTo>
                    <a:pt x="0" y="209417"/>
                  </a:moveTo>
                  <a:lnTo>
                    <a:pt x="279456" y="209417"/>
                  </a:lnTo>
                </a:path>
                <a:path w="280034" h="279400">
                  <a:moveTo>
                    <a:pt x="0" y="221052"/>
                  </a:moveTo>
                  <a:lnTo>
                    <a:pt x="279223" y="221052"/>
                  </a:lnTo>
                </a:path>
                <a:path w="280034" h="279400">
                  <a:moveTo>
                    <a:pt x="0" y="232686"/>
                  </a:moveTo>
                  <a:lnTo>
                    <a:pt x="279223" y="232686"/>
                  </a:lnTo>
                </a:path>
                <a:path w="280034" h="279400">
                  <a:moveTo>
                    <a:pt x="0" y="244320"/>
                  </a:moveTo>
                  <a:lnTo>
                    <a:pt x="279223" y="244320"/>
                  </a:lnTo>
                </a:path>
                <a:path w="280034" h="279400">
                  <a:moveTo>
                    <a:pt x="0" y="255954"/>
                  </a:moveTo>
                  <a:lnTo>
                    <a:pt x="279223" y="255954"/>
                  </a:lnTo>
                </a:path>
                <a:path w="280034" h="279400">
                  <a:moveTo>
                    <a:pt x="0" y="267589"/>
                  </a:moveTo>
                  <a:lnTo>
                    <a:pt x="279223" y="267589"/>
                  </a:lnTo>
                </a:path>
                <a:path w="280034" h="279400">
                  <a:moveTo>
                    <a:pt x="0" y="279223"/>
                  </a:moveTo>
                  <a:lnTo>
                    <a:pt x="279223" y="279223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 descr=""/>
            <p:cNvSpPr/>
            <p:nvPr/>
          </p:nvSpPr>
          <p:spPr>
            <a:xfrm>
              <a:off x="18384081" y="1317469"/>
              <a:ext cx="280035" cy="285750"/>
            </a:xfrm>
            <a:custGeom>
              <a:avLst/>
              <a:gdLst/>
              <a:ahLst/>
              <a:cxnLst/>
              <a:rect l="l" t="t" r="r" b="b"/>
              <a:pathLst>
                <a:path w="280034" h="285750">
                  <a:moveTo>
                    <a:pt x="279223" y="285273"/>
                  </a:moveTo>
                  <a:lnTo>
                    <a:pt x="279456" y="232"/>
                  </a:lnTo>
                  <a:lnTo>
                    <a:pt x="232" y="0"/>
                  </a:lnTo>
                  <a:lnTo>
                    <a:pt x="0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 descr=""/>
            <p:cNvSpPr/>
            <p:nvPr/>
          </p:nvSpPr>
          <p:spPr>
            <a:xfrm>
              <a:off x="11950536" y="1317236"/>
              <a:ext cx="104775" cy="279400"/>
            </a:xfrm>
            <a:custGeom>
              <a:avLst/>
              <a:gdLst/>
              <a:ahLst/>
              <a:cxnLst/>
              <a:rect l="l" t="t" r="r" b="b"/>
              <a:pathLst>
                <a:path w="104775" h="279400">
                  <a:moveTo>
                    <a:pt x="232" y="0"/>
                  </a:moveTo>
                  <a:lnTo>
                    <a:pt x="104708" y="0"/>
                  </a:lnTo>
                </a:path>
                <a:path w="104775" h="279400">
                  <a:moveTo>
                    <a:pt x="232" y="11634"/>
                  </a:moveTo>
                  <a:lnTo>
                    <a:pt x="104708" y="11634"/>
                  </a:lnTo>
                </a:path>
                <a:path w="104775" h="279400">
                  <a:moveTo>
                    <a:pt x="232" y="23268"/>
                  </a:moveTo>
                  <a:lnTo>
                    <a:pt x="104708" y="23268"/>
                  </a:lnTo>
                </a:path>
                <a:path w="104775" h="279400">
                  <a:moveTo>
                    <a:pt x="232" y="34902"/>
                  </a:moveTo>
                  <a:lnTo>
                    <a:pt x="104708" y="34902"/>
                  </a:lnTo>
                </a:path>
                <a:path w="104775" h="279400">
                  <a:moveTo>
                    <a:pt x="232" y="46537"/>
                  </a:moveTo>
                  <a:lnTo>
                    <a:pt x="104708" y="46537"/>
                  </a:lnTo>
                </a:path>
                <a:path w="104775" h="279400">
                  <a:moveTo>
                    <a:pt x="232" y="58171"/>
                  </a:moveTo>
                  <a:lnTo>
                    <a:pt x="104708" y="58171"/>
                  </a:lnTo>
                </a:path>
                <a:path w="104775" h="279400">
                  <a:moveTo>
                    <a:pt x="232" y="69805"/>
                  </a:moveTo>
                  <a:lnTo>
                    <a:pt x="104708" y="69805"/>
                  </a:lnTo>
                </a:path>
                <a:path w="104775" h="279400">
                  <a:moveTo>
                    <a:pt x="232" y="81440"/>
                  </a:moveTo>
                  <a:lnTo>
                    <a:pt x="104708" y="81440"/>
                  </a:lnTo>
                </a:path>
                <a:path w="104775" h="279400">
                  <a:moveTo>
                    <a:pt x="232" y="93074"/>
                  </a:moveTo>
                  <a:lnTo>
                    <a:pt x="104708" y="93074"/>
                  </a:lnTo>
                </a:path>
                <a:path w="104775" h="279400">
                  <a:moveTo>
                    <a:pt x="232" y="104708"/>
                  </a:moveTo>
                  <a:lnTo>
                    <a:pt x="104708" y="104708"/>
                  </a:lnTo>
                </a:path>
                <a:path w="104775" h="279400">
                  <a:moveTo>
                    <a:pt x="232" y="116343"/>
                  </a:moveTo>
                  <a:lnTo>
                    <a:pt x="104708" y="116343"/>
                  </a:lnTo>
                </a:path>
                <a:path w="104775" h="279400">
                  <a:moveTo>
                    <a:pt x="232" y="127977"/>
                  </a:moveTo>
                  <a:lnTo>
                    <a:pt x="104708" y="127977"/>
                  </a:lnTo>
                </a:path>
                <a:path w="104775" h="279400">
                  <a:moveTo>
                    <a:pt x="232" y="139611"/>
                  </a:moveTo>
                  <a:lnTo>
                    <a:pt x="104708" y="139611"/>
                  </a:lnTo>
                </a:path>
                <a:path w="104775" h="279400">
                  <a:moveTo>
                    <a:pt x="232" y="151246"/>
                  </a:moveTo>
                  <a:lnTo>
                    <a:pt x="104708" y="151246"/>
                  </a:lnTo>
                </a:path>
                <a:path w="104775" h="279400">
                  <a:moveTo>
                    <a:pt x="232" y="162880"/>
                  </a:moveTo>
                  <a:lnTo>
                    <a:pt x="104708" y="162880"/>
                  </a:lnTo>
                </a:path>
                <a:path w="104775" h="279400">
                  <a:moveTo>
                    <a:pt x="232" y="174514"/>
                  </a:moveTo>
                  <a:lnTo>
                    <a:pt x="104708" y="174514"/>
                  </a:lnTo>
                </a:path>
                <a:path w="104775" h="279400">
                  <a:moveTo>
                    <a:pt x="232" y="186149"/>
                  </a:moveTo>
                  <a:lnTo>
                    <a:pt x="104708" y="186149"/>
                  </a:lnTo>
                </a:path>
                <a:path w="104775" h="279400">
                  <a:moveTo>
                    <a:pt x="0" y="197783"/>
                  </a:moveTo>
                  <a:lnTo>
                    <a:pt x="104708" y="197783"/>
                  </a:lnTo>
                </a:path>
                <a:path w="104775" h="279400">
                  <a:moveTo>
                    <a:pt x="0" y="209417"/>
                  </a:moveTo>
                  <a:lnTo>
                    <a:pt x="104708" y="209417"/>
                  </a:lnTo>
                </a:path>
                <a:path w="104775" h="279400">
                  <a:moveTo>
                    <a:pt x="0" y="221052"/>
                  </a:moveTo>
                  <a:lnTo>
                    <a:pt x="104708" y="221052"/>
                  </a:lnTo>
                </a:path>
                <a:path w="104775" h="279400">
                  <a:moveTo>
                    <a:pt x="0" y="232686"/>
                  </a:moveTo>
                  <a:lnTo>
                    <a:pt x="104708" y="232686"/>
                  </a:lnTo>
                </a:path>
                <a:path w="104775" h="279400">
                  <a:moveTo>
                    <a:pt x="0" y="244320"/>
                  </a:moveTo>
                  <a:lnTo>
                    <a:pt x="104708" y="244320"/>
                  </a:lnTo>
                </a:path>
                <a:path w="104775" h="279400">
                  <a:moveTo>
                    <a:pt x="0" y="255954"/>
                  </a:moveTo>
                  <a:lnTo>
                    <a:pt x="104708" y="255954"/>
                  </a:lnTo>
                </a:path>
                <a:path w="104775" h="279400">
                  <a:moveTo>
                    <a:pt x="0" y="267589"/>
                  </a:moveTo>
                  <a:lnTo>
                    <a:pt x="104708" y="267589"/>
                  </a:lnTo>
                </a:path>
                <a:path w="104775" h="279400">
                  <a:moveTo>
                    <a:pt x="0" y="279223"/>
                  </a:moveTo>
                  <a:lnTo>
                    <a:pt x="104708" y="279223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 descr=""/>
            <p:cNvSpPr/>
            <p:nvPr/>
          </p:nvSpPr>
          <p:spPr>
            <a:xfrm>
              <a:off x="11950536" y="1317003"/>
              <a:ext cx="104775" cy="285750"/>
            </a:xfrm>
            <a:custGeom>
              <a:avLst/>
              <a:gdLst/>
              <a:ahLst/>
              <a:cxnLst/>
              <a:rect l="l" t="t" r="r" b="b"/>
              <a:pathLst>
                <a:path w="104775" h="285750">
                  <a:moveTo>
                    <a:pt x="104708" y="285273"/>
                  </a:moveTo>
                  <a:lnTo>
                    <a:pt x="104708" y="232"/>
                  </a:lnTo>
                  <a:lnTo>
                    <a:pt x="232" y="0"/>
                  </a:lnTo>
                  <a:lnTo>
                    <a:pt x="0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 descr=""/>
            <p:cNvSpPr/>
            <p:nvPr/>
          </p:nvSpPr>
          <p:spPr>
            <a:xfrm>
              <a:off x="11770204" y="1208339"/>
              <a:ext cx="6910705" cy="29209"/>
            </a:xfrm>
            <a:custGeom>
              <a:avLst/>
              <a:gdLst/>
              <a:ahLst/>
              <a:cxnLst/>
              <a:rect l="l" t="t" r="r" b="b"/>
              <a:pathLst>
                <a:path w="6910705" h="29209">
                  <a:moveTo>
                    <a:pt x="0" y="28387"/>
                  </a:moveTo>
                  <a:lnTo>
                    <a:pt x="0" y="0"/>
                  </a:lnTo>
                </a:path>
                <a:path w="6910705" h="29209">
                  <a:moveTo>
                    <a:pt x="52354" y="28387"/>
                  </a:moveTo>
                  <a:lnTo>
                    <a:pt x="52354" y="0"/>
                  </a:lnTo>
                </a:path>
                <a:path w="6910705" h="29209">
                  <a:moveTo>
                    <a:pt x="104708" y="28387"/>
                  </a:moveTo>
                  <a:lnTo>
                    <a:pt x="104708" y="0"/>
                  </a:lnTo>
                </a:path>
                <a:path w="6910705" h="29209">
                  <a:moveTo>
                    <a:pt x="157063" y="28387"/>
                  </a:moveTo>
                  <a:lnTo>
                    <a:pt x="157063" y="0"/>
                  </a:lnTo>
                </a:path>
                <a:path w="6910705" h="29209">
                  <a:moveTo>
                    <a:pt x="209417" y="28387"/>
                  </a:moveTo>
                  <a:lnTo>
                    <a:pt x="209417" y="0"/>
                  </a:lnTo>
                </a:path>
                <a:path w="6910705" h="29209">
                  <a:moveTo>
                    <a:pt x="261772" y="28387"/>
                  </a:moveTo>
                  <a:lnTo>
                    <a:pt x="261772" y="0"/>
                  </a:lnTo>
                </a:path>
                <a:path w="6910705" h="29209">
                  <a:moveTo>
                    <a:pt x="314126" y="28387"/>
                  </a:moveTo>
                  <a:lnTo>
                    <a:pt x="314126" y="0"/>
                  </a:lnTo>
                </a:path>
                <a:path w="6910705" h="29209">
                  <a:moveTo>
                    <a:pt x="366248" y="28387"/>
                  </a:moveTo>
                  <a:lnTo>
                    <a:pt x="366248" y="0"/>
                  </a:lnTo>
                </a:path>
                <a:path w="6910705" h="29209">
                  <a:moveTo>
                    <a:pt x="418602" y="28387"/>
                  </a:moveTo>
                  <a:lnTo>
                    <a:pt x="418602" y="0"/>
                  </a:lnTo>
                </a:path>
                <a:path w="6910705" h="29209">
                  <a:moveTo>
                    <a:pt x="470957" y="28387"/>
                  </a:moveTo>
                  <a:lnTo>
                    <a:pt x="470957" y="0"/>
                  </a:lnTo>
                </a:path>
                <a:path w="6910705" h="29209">
                  <a:moveTo>
                    <a:pt x="523311" y="28387"/>
                  </a:moveTo>
                  <a:lnTo>
                    <a:pt x="523311" y="0"/>
                  </a:lnTo>
                </a:path>
                <a:path w="6910705" h="29209">
                  <a:moveTo>
                    <a:pt x="575666" y="28387"/>
                  </a:moveTo>
                  <a:lnTo>
                    <a:pt x="575666" y="0"/>
                  </a:lnTo>
                </a:path>
                <a:path w="6910705" h="29209">
                  <a:moveTo>
                    <a:pt x="628020" y="28387"/>
                  </a:moveTo>
                  <a:lnTo>
                    <a:pt x="628020" y="0"/>
                  </a:lnTo>
                </a:path>
                <a:path w="6910705" h="29209">
                  <a:moveTo>
                    <a:pt x="680374" y="28387"/>
                  </a:moveTo>
                  <a:lnTo>
                    <a:pt x="680374" y="0"/>
                  </a:lnTo>
                </a:path>
                <a:path w="6910705" h="29209">
                  <a:moveTo>
                    <a:pt x="732729" y="28387"/>
                  </a:moveTo>
                  <a:lnTo>
                    <a:pt x="732729" y="0"/>
                  </a:lnTo>
                </a:path>
                <a:path w="6910705" h="29209">
                  <a:moveTo>
                    <a:pt x="785083" y="28387"/>
                  </a:moveTo>
                  <a:lnTo>
                    <a:pt x="785083" y="0"/>
                  </a:lnTo>
                </a:path>
                <a:path w="6910705" h="29209">
                  <a:moveTo>
                    <a:pt x="837438" y="28387"/>
                  </a:moveTo>
                  <a:lnTo>
                    <a:pt x="837438" y="0"/>
                  </a:lnTo>
                </a:path>
                <a:path w="6910705" h="29209">
                  <a:moveTo>
                    <a:pt x="889792" y="28387"/>
                  </a:moveTo>
                  <a:lnTo>
                    <a:pt x="889792" y="0"/>
                  </a:lnTo>
                </a:path>
                <a:path w="6910705" h="29209">
                  <a:moveTo>
                    <a:pt x="942147" y="28387"/>
                  </a:moveTo>
                  <a:lnTo>
                    <a:pt x="942147" y="0"/>
                  </a:lnTo>
                </a:path>
                <a:path w="6910705" h="29209">
                  <a:moveTo>
                    <a:pt x="994501" y="28387"/>
                  </a:moveTo>
                  <a:lnTo>
                    <a:pt x="994501" y="0"/>
                  </a:lnTo>
                </a:path>
                <a:path w="6910705" h="29209">
                  <a:moveTo>
                    <a:pt x="1046855" y="28387"/>
                  </a:moveTo>
                  <a:lnTo>
                    <a:pt x="1046855" y="0"/>
                  </a:lnTo>
                </a:path>
                <a:path w="6910705" h="29209">
                  <a:moveTo>
                    <a:pt x="1099210" y="28387"/>
                  </a:moveTo>
                  <a:lnTo>
                    <a:pt x="1099210" y="0"/>
                  </a:lnTo>
                </a:path>
                <a:path w="6910705" h="29209">
                  <a:moveTo>
                    <a:pt x="1151564" y="28387"/>
                  </a:moveTo>
                  <a:lnTo>
                    <a:pt x="1151564" y="0"/>
                  </a:lnTo>
                </a:path>
                <a:path w="6910705" h="29209">
                  <a:moveTo>
                    <a:pt x="1203919" y="28387"/>
                  </a:moveTo>
                  <a:lnTo>
                    <a:pt x="1203919" y="0"/>
                  </a:lnTo>
                </a:path>
                <a:path w="6910705" h="29209">
                  <a:moveTo>
                    <a:pt x="1256273" y="28387"/>
                  </a:moveTo>
                  <a:lnTo>
                    <a:pt x="1256273" y="0"/>
                  </a:lnTo>
                </a:path>
                <a:path w="6910705" h="29209">
                  <a:moveTo>
                    <a:pt x="1308628" y="28387"/>
                  </a:moveTo>
                  <a:lnTo>
                    <a:pt x="1308628" y="0"/>
                  </a:lnTo>
                </a:path>
                <a:path w="6910705" h="29209">
                  <a:moveTo>
                    <a:pt x="1360982" y="28387"/>
                  </a:moveTo>
                  <a:lnTo>
                    <a:pt x="1360982" y="0"/>
                  </a:lnTo>
                </a:path>
                <a:path w="6910705" h="29209">
                  <a:moveTo>
                    <a:pt x="1413336" y="28387"/>
                  </a:moveTo>
                  <a:lnTo>
                    <a:pt x="1413336" y="0"/>
                  </a:lnTo>
                </a:path>
                <a:path w="6910705" h="29209">
                  <a:moveTo>
                    <a:pt x="1465691" y="28387"/>
                  </a:moveTo>
                  <a:lnTo>
                    <a:pt x="1465691" y="0"/>
                  </a:lnTo>
                </a:path>
                <a:path w="6910705" h="29209">
                  <a:moveTo>
                    <a:pt x="1518045" y="28387"/>
                  </a:moveTo>
                  <a:lnTo>
                    <a:pt x="1518045" y="0"/>
                  </a:lnTo>
                </a:path>
                <a:path w="6910705" h="29209">
                  <a:moveTo>
                    <a:pt x="1570400" y="28387"/>
                  </a:moveTo>
                  <a:lnTo>
                    <a:pt x="1570400" y="0"/>
                  </a:lnTo>
                </a:path>
                <a:path w="6910705" h="29209">
                  <a:moveTo>
                    <a:pt x="1622754" y="28387"/>
                  </a:moveTo>
                  <a:lnTo>
                    <a:pt x="1622754" y="0"/>
                  </a:lnTo>
                </a:path>
                <a:path w="6910705" h="29209">
                  <a:moveTo>
                    <a:pt x="1675109" y="28387"/>
                  </a:moveTo>
                  <a:lnTo>
                    <a:pt x="1675109" y="0"/>
                  </a:lnTo>
                </a:path>
                <a:path w="6910705" h="29209">
                  <a:moveTo>
                    <a:pt x="1727463" y="28387"/>
                  </a:moveTo>
                  <a:lnTo>
                    <a:pt x="1727463" y="0"/>
                  </a:lnTo>
                </a:path>
                <a:path w="6910705" h="29209">
                  <a:moveTo>
                    <a:pt x="1779817" y="28387"/>
                  </a:moveTo>
                  <a:lnTo>
                    <a:pt x="1779817" y="0"/>
                  </a:lnTo>
                </a:path>
                <a:path w="6910705" h="29209">
                  <a:moveTo>
                    <a:pt x="1832172" y="28387"/>
                  </a:moveTo>
                  <a:lnTo>
                    <a:pt x="1832172" y="0"/>
                  </a:lnTo>
                </a:path>
                <a:path w="6910705" h="29209">
                  <a:moveTo>
                    <a:pt x="1884526" y="28387"/>
                  </a:moveTo>
                  <a:lnTo>
                    <a:pt x="1884526" y="0"/>
                  </a:lnTo>
                </a:path>
                <a:path w="6910705" h="29209">
                  <a:moveTo>
                    <a:pt x="1936881" y="28387"/>
                  </a:moveTo>
                  <a:lnTo>
                    <a:pt x="1936881" y="0"/>
                  </a:lnTo>
                </a:path>
                <a:path w="6910705" h="29209">
                  <a:moveTo>
                    <a:pt x="1989235" y="28387"/>
                  </a:moveTo>
                  <a:lnTo>
                    <a:pt x="1989235" y="0"/>
                  </a:lnTo>
                </a:path>
                <a:path w="6910705" h="29209">
                  <a:moveTo>
                    <a:pt x="2041590" y="28387"/>
                  </a:moveTo>
                  <a:lnTo>
                    <a:pt x="2041590" y="0"/>
                  </a:lnTo>
                </a:path>
                <a:path w="6910705" h="29209">
                  <a:moveTo>
                    <a:pt x="2093944" y="28387"/>
                  </a:moveTo>
                  <a:lnTo>
                    <a:pt x="2093944" y="0"/>
                  </a:lnTo>
                </a:path>
                <a:path w="6910705" h="29209">
                  <a:moveTo>
                    <a:pt x="2146298" y="28387"/>
                  </a:moveTo>
                  <a:lnTo>
                    <a:pt x="2146298" y="0"/>
                  </a:lnTo>
                </a:path>
                <a:path w="6910705" h="29209">
                  <a:moveTo>
                    <a:pt x="2198653" y="28387"/>
                  </a:moveTo>
                  <a:lnTo>
                    <a:pt x="2198653" y="0"/>
                  </a:lnTo>
                </a:path>
                <a:path w="6910705" h="29209">
                  <a:moveTo>
                    <a:pt x="2251007" y="28387"/>
                  </a:moveTo>
                  <a:lnTo>
                    <a:pt x="2251007" y="0"/>
                  </a:lnTo>
                </a:path>
                <a:path w="6910705" h="29209">
                  <a:moveTo>
                    <a:pt x="2303362" y="28387"/>
                  </a:moveTo>
                  <a:lnTo>
                    <a:pt x="2303362" y="0"/>
                  </a:lnTo>
                </a:path>
                <a:path w="6910705" h="29209">
                  <a:moveTo>
                    <a:pt x="2355716" y="28387"/>
                  </a:moveTo>
                  <a:lnTo>
                    <a:pt x="2355716" y="0"/>
                  </a:lnTo>
                </a:path>
                <a:path w="6910705" h="29209">
                  <a:moveTo>
                    <a:pt x="2408071" y="28387"/>
                  </a:moveTo>
                  <a:lnTo>
                    <a:pt x="2408071" y="0"/>
                  </a:lnTo>
                </a:path>
                <a:path w="6910705" h="29209">
                  <a:moveTo>
                    <a:pt x="2460425" y="28387"/>
                  </a:moveTo>
                  <a:lnTo>
                    <a:pt x="2460425" y="0"/>
                  </a:lnTo>
                </a:path>
                <a:path w="6910705" h="29209">
                  <a:moveTo>
                    <a:pt x="2512779" y="28387"/>
                  </a:moveTo>
                  <a:lnTo>
                    <a:pt x="2512779" y="232"/>
                  </a:lnTo>
                </a:path>
                <a:path w="6910705" h="29209">
                  <a:moveTo>
                    <a:pt x="2565134" y="28387"/>
                  </a:moveTo>
                  <a:lnTo>
                    <a:pt x="2565134" y="232"/>
                  </a:lnTo>
                </a:path>
                <a:path w="6910705" h="29209">
                  <a:moveTo>
                    <a:pt x="2617488" y="28387"/>
                  </a:moveTo>
                  <a:lnTo>
                    <a:pt x="2617488" y="232"/>
                  </a:lnTo>
                </a:path>
                <a:path w="6910705" h="29209">
                  <a:moveTo>
                    <a:pt x="2669843" y="28387"/>
                  </a:moveTo>
                  <a:lnTo>
                    <a:pt x="2669843" y="232"/>
                  </a:lnTo>
                </a:path>
                <a:path w="6910705" h="29209">
                  <a:moveTo>
                    <a:pt x="2722197" y="28387"/>
                  </a:moveTo>
                  <a:lnTo>
                    <a:pt x="2722197" y="232"/>
                  </a:lnTo>
                </a:path>
                <a:path w="6910705" h="29209">
                  <a:moveTo>
                    <a:pt x="2774552" y="28387"/>
                  </a:moveTo>
                  <a:lnTo>
                    <a:pt x="2774552" y="232"/>
                  </a:lnTo>
                </a:path>
                <a:path w="6910705" h="29209">
                  <a:moveTo>
                    <a:pt x="2826906" y="28620"/>
                  </a:moveTo>
                  <a:lnTo>
                    <a:pt x="2826906" y="232"/>
                  </a:lnTo>
                </a:path>
                <a:path w="6910705" h="29209">
                  <a:moveTo>
                    <a:pt x="2879260" y="28620"/>
                  </a:moveTo>
                  <a:lnTo>
                    <a:pt x="2879260" y="232"/>
                  </a:lnTo>
                </a:path>
                <a:path w="6910705" h="29209">
                  <a:moveTo>
                    <a:pt x="2931615" y="28620"/>
                  </a:moveTo>
                  <a:lnTo>
                    <a:pt x="2931615" y="232"/>
                  </a:lnTo>
                </a:path>
                <a:path w="6910705" h="29209">
                  <a:moveTo>
                    <a:pt x="2983969" y="28620"/>
                  </a:moveTo>
                  <a:lnTo>
                    <a:pt x="2983969" y="232"/>
                  </a:lnTo>
                </a:path>
                <a:path w="6910705" h="29209">
                  <a:moveTo>
                    <a:pt x="3036324" y="28620"/>
                  </a:moveTo>
                  <a:lnTo>
                    <a:pt x="3036324" y="232"/>
                  </a:lnTo>
                </a:path>
                <a:path w="6910705" h="29209">
                  <a:moveTo>
                    <a:pt x="3088678" y="28620"/>
                  </a:moveTo>
                  <a:lnTo>
                    <a:pt x="3088678" y="232"/>
                  </a:lnTo>
                </a:path>
                <a:path w="6910705" h="29209">
                  <a:moveTo>
                    <a:pt x="3141033" y="28620"/>
                  </a:moveTo>
                  <a:lnTo>
                    <a:pt x="3141033" y="232"/>
                  </a:lnTo>
                </a:path>
                <a:path w="6910705" h="29209">
                  <a:moveTo>
                    <a:pt x="3193387" y="28620"/>
                  </a:moveTo>
                  <a:lnTo>
                    <a:pt x="3193387" y="232"/>
                  </a:lnTo>
                </a:path>
                <a:path w="6910705" h="29209">
                  <a:moveTo>
                    <a:pt x="3245741" y="28620"/>
                  </a:moveTo>
                  <a:lnTo>
                    <a:pt x="3245741" y="232"/>
                  </a:lnTo>
                </a:path>
                <a:path w="6910705" h="29209">
                  <a:moveTo>
                    <a:pt x="3298096" y="28620"/>
                  </a:moveTo>
                  <a:lnTo>
                    <a:pt x="3298096" y="232"/>
                  </a:lnTo>
                </a:path>
                <a:path w="6910705" h="29209">
                  <a:moveTo>
                    <a:pt x="3350450" y="28620"/>
                  </a:moveTo>
                  <a:lnTo>
                    <a:pt x="3350450" y="232"/>
                  </a:lnTo>
                </a:path>
                <a:path w="6910705" h="29209">
                  <a:moveTo>
                    <a:pt x="3402805" y="28620"/>
                  </a:moveTo>
                  <a:lnTo>
                    <a:pt x="3402805" y="232"/>
                  </a:lnTo>
                </a:path>
                <a:path w="6910705" h="29209">
                  <a:moveTo>
                    <a:pt x="3455159" y="28620"/>
                  </a:moveTo>
                  <a:lnTo>
                    <a:pt x="3455159" y="232"/>
                  </a:lnTo>
                </a:path>
                <a:path w="6910705" h="29209">
                  <a:moveTo>
                    <a:pt x="3507514" y="28620"/>
                  </a:moveTo>
                  <a:lnTo>
                    <a:pt x="3507514" y="232"/>
                  </a:lnTo>
                </a:path>
                <a:path w="6910705" h="29209">
                  <a:moveTo>
                    <a:pt x="3559868" y="28620"/>
                  </a:moveTo>
                  <a:lnTo>
                    <a:pt x="3559868" y="232"/>
                  </a:lnTo>
                </a:path>
                <a:path w="6910705" h="29209">
                  <a:moveTo>
                    <a:pt x="3612222" y="28620"/>
                  </a:moveTo>
                  <a:lnTo>
                    <a:pt x="3612222" y="232"/>
                  </a:lnTo>
                </a:path>
                <a:path w="6910705" h="29209">
                  <a:moveTo>
                    <a:pt x="3664577" y="28620"/>
                  </a:moveTo>
                  <a:lnTo>
                    <a:pt x="3664577" y="232"/>
                  </a:lnTo>
                </a:path>
                <a:path w="6910705" h="29209">
                  <a:moveTo>
                    <a:pt x="3716931" y="28620"/>
                  </a:moveTo>
                  <a:lnTo>
                    <a:pt x="3716931" y="232"/>
                  </a:lnTo>
                </a:path>
                <a:path w="6910705" h="29209">
                  <a:moveTo>
                    <a:pt x="3769286" y="28620"/>
                  </a:moveTo>
                  <a:lnTo>
                    <a:pt x="3769286" y="232"/>
                  </a:lnTo>
                </a:path>
                <a:path w="6910705" h="29209">
                  <a:moveTo>
                    <a:pt x="3821640" y="28620"/>
                  </a:moveTo>
                  <a:lnTo>
                    <a:pt x="3821640" y="232"/>
                  </a:lnTo>
                </a:path>
                <a:path w="6910705" h="29209">
                  <a:moveTo>
                    <a:pt x="3873995" y="28620"/>
                  </a:moveTo>
                  <a:lnTo>
                    <a:pt x="3873995" y="232"/>
                  </a:lnTo>
                </a:path>
                <a:path w="6910705" h="29209">
                  <a:moveTo>
                    <a:pt x="3926349" y="28620"/>
                  </a:moveTo>
                  <a:lnTo>
                    <a:pt x="3926349" y="232"/>
                  </a:lnTo>
                </a:path>
                <a:path w="6910705" h="29209">
                  <a:moveTo>
                    <a:pt x="3978703" y="28620"/>
                  </a:moveTo>
                  <a:lnTo>
                    <a:pt x="3978703" y="232"/>
                  </a:lnTo>
                </a:path>
                <a:path w="6910705" h="29209">
                  <a:moveTo>
                    <a:pt x="4031058" y="28620"/>
                  </a:moveTo>
                  <a:lnTo>
                    <a:pt x="4031058" y="232"/>
                  </a:lnTo>
                </a:path>
                <a:path w="6910705" h="29209">
                  <a:moveTo>
                    <a:pt x="4083412" y="28620"/>
                  </a:moveTo>
                  <a:lnTo>
                    <a:pt x="4083412" y="232"/>
                  </a:lnTo>
                </a:path>
                <a:path w="6910705" h="29209">
                  <a:moveTo>
                    <a:pt x="4135767" y="28620"/>
                  </a:moveTo>
                  <a:lnTo>
                    <a:pt x="4135767" y="232"/>
                  </a:lnTo>
                </a:path>
                <a:path w="6910705" h="29209">
                  <a:moveTo>
                    <a:pt x="4188121" y="28620"/>
                  </a:moveTo>
                  <a:lnTo>
                    <a:pt x="4188121" y="232"/>
                  </a:lnTo>
                </a:path>
                <a:path w="6910705" h="29209">
                  <a:moveTo>
                    <a:pt x="4240476" y="28620"/>
                  </a:moveTo>
                  <a:lnTo>
                    <a:pt x="4240476" y="232"/>
                  </a:lnTo>
                </a:path>
                <a:path w="6910705" h="29209">
                  <a:moveTo>
                    <a:pt x="4292830" y="28620"/>
                  </a:moveTo>
                  <a:lnTo>
                    <a:pt x="4292830" y="232"/>
                  </a:lnTo>
                </a:path>
                <a:path w="6910705" h="29209">
                  <a:moveTo>
                    <a:pt x="4345184" y="28620"/>
                  </a:moveTo>
                  <a:lnTo>
                    <a:pt x="4345184" y="232"/>
                  </a:lnTo>
                </a:path>
                <a:path w="6910705" h="29209">
                  <a:moveTo>
                    <a:pt x="4397306" y="28620"/>
                  </a:moveTo>
                  <a:lnTo>
                    <a:pt x="4397306" y="232"/>
                  </a:lnTo>
                </a:path>
                <a:path w="6910705" h="29209">
                  <a:moveTo>
                    <a:pt x="4449661" y="28620"/>
                  </a:moveTo>
                  <a:lnTo>
                    <a:pt x="4449661" y="232"/>
                  </a:lnTo>
                </a:path>
                <a:path w="6910705" h="29209">
                  <a:moveTo>
                    <a:pt x="4502015" y="28620"/>
                  </a:moveTo>
                  <a:lnTo>
                    <a:pt x="4502015" y="232"/>
                  </a:lnTo>
                </a:path>
                <a:path w="6910705" h="29209">
                  <a:moveTo>
                    <a:pt x="4554369" y="28620"/>
                  </a:moveTo>
                  <a:lnTo>
                    <a:pt x="4554369" y="232"/>
                  </a:lnTo>
                </a:path>
                <a:path w="6910705" h="29209">
                  <a:moveTo>
                    <a:pt x="4606724" y="28620"/>
                  </a:moveTo>
                  <a:lnTo>
                    <a:pt x="4606724" y="232"/>
                  </a:lnTo>
                </a:path>
                <a:path w="6910705" h="29209">
                  <a:moveTo>
                    <a:pt x="4659078" y="28620"/>
                  </a:moveTo>
                  <a:lnTo>
                    <a:pt x="4659078" y="232"/>
                  </a:lnTo>
                </a:path>
                <a:path w="6910705" h="29209">
                  <a:moveTo>
                    <a:pt x="4711433" y="28620"/>
                  </a:moveTo>
                  <a:lnTo>
                    <a:pt x="4711433" y="232"/>
                  </a:lnTo>
                </a:path>
                <a:path w="6910705" h="29209">
                  <a:moveTo>
                    <a:pt x="4763787" y="28620"/>
                  </a:moveTo>
                  <a:lnTo>
                    <a:pt x="4763787" y="232"/>
                  </a:lnTo>
                </a:path>
                <a:path w="6910705" h="29209">
                  <a:moveTo>
                    <a:pt x="4816142" y="28620"/>
                  </a:moveTo>
                  <a:lnTo>
                    <a:pt x="4816142" y="232"/>
                  </a:lnTo>
                </a:path>
                <a:path w="6910705" h="29209">
                  <a:moveTo>
                    <a:pt x="4868496" y="28620"/>
                  </a:moveTo>
                  <a:lnTo>
                    <a:pt x="4868496" y="232"/>
                  </a:lnTo>
                </a:path>
                <a:path w="6910705" h="29209">
                  <a:moveTo>
                    <a:pt x="4920850" y="28620"/>
                  </a:moveTo>
                  <a:lnTo>
                    <a:pt x="4920850" y="232"/>
                  </a:lnTo>
                </a:path>
                <a:path w="6910705" h="29209">
                  <a:moveTo>
                    <a:pt x="4973205" y="28620"/>
                  </a:moveTo>
                  <a:lnTo>
                    <a:pt x="4973205" y="232"/>
                  </a:lnTo>
                </a:path>
                <a:path w="6910705" h="29209">
                  <a:moveTo>
                    <a:pt x="5025559" y="28620"/>
                  </a:moveTo>
                  <a:lnTo>
                    <a:pt x="5025559" y="232"/>
                  </a:lnTo>
                </a:path>
                <a:path w="6910705" h="29209">
                  <a:moveTo>
                    <a:pt x="5077914" y="28620"/>
                  </a:moveTo>
                  <a:lnTo>
                    <a:pt x="5077914" y="232"/>
                  </a:lnTo>
                </a:path>
                <a:path w="6910705" h="29209">
                  <a:moveTo>
                    <a:pt x="5130268" y="28620"/>
                  </a:moveTo>
                  <a:lnTo>
                    <a:pt x="5130268" y="232"/>
                  </a:lnTo>
                </a:path>
                <a:path w="6910705" h="29209">
                  <a:moveTo>
                    <a:pt x="5182623" y="28620"/>
                  </a:moveTo>
                  <a:lnTo>
                    <a:pt x="5182623" y="232"/>
                  </a:lnTo>
                </a:path>
                <a:path w="6910705" h="29209">
                  <a:moveTo>
                    <a:pt x="5234977" y="28620"/>
                  </a:moveTo>
                  <a:lnTo>
                    <a:pt x="5234977" y="232"/>
                  </a:lnTo>
                </a:path>
                <a:path w="6910705" h="29209">
                  <a:moveTo>
                    <a:pt x="5287331" y="28620"/>
                  </a:moveTo>
                  <a:lnTo>
                    <a:pt x="5287331" y="232"/>
                  </a:lnTo>
                </a:path>
                <a:path w="6910705" h="29209">
                  <a:moveTo>
                    <a:pt x="5339686" y="28620"/>
                  </a:moveTo>
                  <a:lnTo>
                    <a:pt x="5339686" y="232"/>
                  </a:lnTo>
                </a:path>
                <a:path w="6910705" h="29209">
                  <a:moveTo>
                    <a:pt x="5392040" y="28620"/>
                  </a:moveTo>
                  <a:lnTo>
                    <a:pt x="5392040" y="232"/>
                  </a:lnTo>
                </a:path>
                <a:path w="6910705" h="29209">
                  <a:moveTo>
                    <a:pt x="5444395" y="28620"/>
                  </a:moveTo>
                  <a:lnTo>
                    <a:pt x="5444395" y="232"/>
                  </a:lnTo>
                </a:path>
                <a:path w="6910705" h="29209">
                  <a:moveTo>
                    <a:pt x="5496749" y="28620"/>
                  </a:moveTo>
                  <a:lnTo>
                    <a:pt x="5496749" y="232"/>
                  </a:lnTo>
                </a:path>
                <a:path w="6910705" h="29209">
                  <a:moveTo>
                    <a:pt x="5549104" y="28620"/>
                  </a:moveTo>
                  <a:lnTo>
                    <a:pt x="5549104" y="232"/>
                  </a:lnTo>
                </a:path>
                <a:path w="6910705" h="29209">
                  <a:moveTo>
                    <a:pt x="5601458" y="28620"/>
                  </a:moveTo>
                  <a:lnTo>
                    <a:pt x="5601458" y="465"/>
                  </a:lnTo>
                </a:path>
                <a:path w="6910705" h="29209">
                  <a:moveTo>
                    <a:pt x="5653812" y="28620"/>
                  </a:moveTo>
                  <a:lnTo>
                    <a:pt x="5653812" y="465"/>
                  </a:lnTo>
                </a:path>
                <a:path w="6910705" h="29209">
                  <a:moveTo>
                    <a:pt x="5706167" y="28620"/>
                  </a:moveTo>
                  <a:lnTo>
                    <a:pt x="5706167" y="465"/>
                  </a:lnTo>
                </a:path>
                <a:path w="6910705" h="29209">
                  <a:moveTo>
                    <a:pt x="5758521" y="28620"/>
                  </a:moveTo>
                  <a:lnTo>
                    <a:pt x="5758521" y="465"/>
                  </a:lnTo>
                </a:path>
                <a:path w="6910705" h="29209">
                  <a:moveTo>
                    <a:pt x="5810876" y="28620"/>
                  </a:moveTo>
                  <a:lnTo>
                    <a:pt x="5810876" y="465"/>
                  </a:lnTo>
                </a:path>
                <a:path w="6910705" h="29209">
                  <a:moveTo>
                    <a:pt x="5863230" y="28620"/>
                  </a:moveTo>
                  <a:lnTo>
                    <a:pt x="5863230" y="465"/>
                  </a:lnTo>
                </a:path>
                <a:path w="6910705" h="29209">
                  <a:moveTo>
                    <a:pt x="5915585" y="28853"/>
                  </a:moveTo>
                  <a:lnTo>
                    <a:pt x="5915585" y="465"/>
                  </a:lnTo>
                </a:path>
                <a:path w="6910705" h="29209">
                  <a:moveTo>
                    <a:pt x="5967939" y="28853"/>
                  </a:moveTo>
                  <a:lnTo>
                    <a:pt x="5967939" y="465"/>
                  </a:lnTo>
                </a:path>
                <a:path w="6910705" h="29209">
                  <a:moveTo>
                    <a:pt x="6020293" y="28853"/>
                  </a:moveTo>
                  <a:lnTo>
                    <a:pt x="6020293" y="465"/>
                  </a:lnTo>
                </a:path>
                <a:path w="6910705" h="29209">
                  <a:moveTo>
                    <a:pt x="6072648" y="28853"/>
                  </a:moveTo>
                  <a:lnTo>
                    <a:pt x="6072648" y="465"/>
                  </a:lnTo>
                </a:path>
                <a:path w="6910705" h="29209">
                  <a:moveTo>
                    <a:pt x="6125002" y="28853"/>
                  </a:moveTo>
                  <a:lnTo>
                    <a:pt x="6125002" y="465"/>
                  </a:lnTo>
                </a:path>
                <a:path w="6910705" h="29209">
                  <a:moveTo>
                    <a:pt x="6177357" y="28853"/>
                  </a:moveTo>
                  <a:lnTo>
                    <a:pt x="6177357" y="465"/>
                  </a:lnTo>
                </a:path>
                <a:path w="6910705" h="29209">
                  <a:moveTo>
                    <a:pt x="6229711" y="28853"/>
                  </a:moveTo>
                  <a:lnTo>
                    <a:pt x="6229711" y="465"/>
                  </a:lnTo>
                </a:path>
                <a:path w="6910705" h="29209">
                  <a:moveTo>
                    <a:pt x="6282066" y="28853"/>
                  </a:moveTo>
                  <a:lnTo>
                    <a:pt x="6282066" y="465"/>
                  </a:lnTo>
                </a:path>
                <a:path w="6910705" h="29209">
                  <a:moveTo>
                    <a:pt x="6334420" y="28853"/>
                  </a:moveTo>
                  <a:lnTo>
                    <a:pt x="6334420" y="465"/>
                  </a:lnTo>
                </a:path>
                <a:path w="6910705" h="29209">
                  <a:moveTo>
                    <a:pt x="6386774" y="28853"/>
                  </a:moveTo>
                  <a:lnTo>
                    <a:pt x="6386774" y="465"/>
                  </a:lnTo>
                </a:path>
                <a:path w="6910705" h="29209">
                  <a:moveTo>
                    <a:pt x="6439129" y="28853"/>
                  </a:moveTo>
                  <a:lnTo>
                    <a:pt x="6439129" y="465"/>
                  </a:lnTo>
                </a:path>
                <a:path w="6910705" h="29209">
                  <a:moveTo>
                    <a:pt x="6491483" y="28853"/>
                  </a:moveTo>
                  <a:lnTo>
                    <a:pt x="6491483" y="465"/>
                  </a:lnTo>
                </a:path>
                <a:path w="6910705" h="29209">
                  <a:moveTo>
                    <a:pt x="6543838" y="28853"/>
                  </a:moveTo>
                  <a:lnTo>
                    <a:pt x="6543838" y="465"/>
                  </a:lnTo>
                </a:path>
                <a:path w="6910705" h="29209">
                  <a:moveTo>
                    <a:pt x="6596192" y="28853"/>
                  </a:moveTo>
                  <a:lnTo>
                    <a:pt x="6596192" y="465"/>
                  </a:lnTo>
                </a:path>
                <a:path w="6910705" h="29209">
                  <a:moveTo>
                    <a:pt x="6648547" y="28853"/>
                  </a:moveTo>
                  <a:lnTo>
                    <a:pt x="6648547" y="465"/>
                  </a:lnTo>
                </a:path>
                <a:path w="6910705" h="29209">
                  <a:moveTo>
                    <a:pt x="6700901" y="28853"/>
                  </a:moveTo>
                  <a:lnTo>
                    <a:pt x="6700901" y="465"/>
                  </a:lnTo>
                </a:path>
                <a:path w="6910705" h="29209">
                  <a:moveTo>
                    <a:pt x="6753255" y="28853"/>
                  </a:moveTo>
                  <a:lnTo>
                    <a:pt x="6753255" y="465"/>
                  </a:lnTo>
                </a:path>
                <a:path w="6910705" h="29209">
                  <a:moveTo>
                    <a:pt x="6805610" y="28853"/>
                  </a:moveTo>
                  <a:lnTo>
                    <a:pt x="6805610" y="465"/>
                  </a:lnTo>
                </a:path>
                <a:path w="6910705" h="29209">
                  <a:moveTo>
                    <a:pt x="6857964" y="28853"/>
                  </a:moveTo>
                  <a:lnTo>
                    <a:pt x="6857964" y="465"/>
                  </a:lnTo>
                </a:path>
                <a:path w="6910705" h="29209">
                  <a:moveTo>
                    <a:pt x="6910319" y="28853"/>
                  </a:moveTo>
                  <a:lnTo>
                    <a:pt x="6910319" y="465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4" name="object 314" descr=""/>
          <p:cNvSpPr txBox="1"/>
          <p:nvPr/>
        </p:nvSpPr>
        <p:spPr>
          <a:xfrm>
            <a:off x="18925407" y="1150660"/>
            <a:ext cx="241935" cy="41719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+10-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550" spc="-10">
                <a:latin typeface="Arial"/>
                <a:cs typeface="Arial"/>
              </a:rPr>
              <a:t>B.O.D</a:t>
            </a:r>
            <a:endParaRPr sz="550">
              <a:latin typeface="Arial"/>
              <a:cs typeface="Arial"/>
            </a:endParaRPr>
          </a:p>
          <a:p>
            <a:pPr marL="97790" marR="5715" indent="-19050">
              <a:lnSpc>
                <a:spcPct val="104400"/>
              </a:lnSpc>
              <a:spcBef>
                <a:spcPts val="325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sp>
        <p:nvSpPr>
          <p:cNvPr id="315" name="object 315" descr=""/>
          <p:cNvSpPr txBox="1"/>
          <p:nvPr/>
        </p:nvSpPr>
        <p:spPr>
          <a:xfrm>
            <a:off x="18927269" y="945198"/>
            <a:ext cx="24066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+11-</a:t>
            </a:r>
            <a:r>
              <a:rPr dirty="0" sz="550" spc="-25">
                <a:latin typeface="Arial"/>
                <a:cs typeface="Arial"/>
              </a:rPr>
              <a:t>3"</a:t>
            </a:r>
            <a:endParaRPr sz="550">
              <a:latin typeface="Arial"/>
              <a:cs typeface="Arial"/>
            </a:endParaRPr>
          </a:p>
        </p:txBody>
      </p:sp>
      <p:sp>
        <p:nvSpPr>
          <p:cNvPr id="316" name="object 316" descr=""/>
          <p:cNvSpPr/>
          <p:nvPr/>
        </p:nvSpPr>
        <p:spPr>
          <a:xfrm>
            <a:off x="12451045" y="1317236"/>
            <a:ext cx="302895" cy="285115"/>
          </a:xfrm>
          <a:custGeom>
            <a:avLst/>
            <a:gdLst/>
            <a:ahLst/>
            <a:cxnLst/>
            <a:rect l="l" t="t" r="r" b="b"/>
            <a:pathLst>
              <a:path w="302895" h="285115">
                <a:moveTo>
                  <a:pt x="302492" y="285040"/>
                </a:moveTo>
                <a:lnTo>
                  <a:pt x="302492" y="0"/>
                </a:lnTo>
                <a:lnTo>
                  <a:pt x="0" y="0"/>
                </a:lnTo>
                <a:lnTo>
                  <a:pt x="0" y="2850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7" name="object 317" descr=""/>
          <p:cNvSpPr/>
          <p:nvPr/>
        </p:nvSpPr>
        <p:spPr>
          <a:xfrm>
            <a:off x="14544989" y="1317236"/>
            <a:ext cx="302895" cy="285750"/>
          </a:xfrm>
          <a:custGeom>
            <a:avLst/>
            <a:gdLst/>
            <a:ahLst/>
            <a:cxnLst/>
            <a:rect l="l" t="t" r="r" b="b"/>
            <a:pathLst>
              <a:path w="302894" h="285750">
                <a:moveTo>
                  <a:pt x="302492" y="285273"/>
                </a:moveTo>
                <a:lnTo>
                  <a:pt x="302492" y="0"/>
                </a:lnTo>
                <a:lnTo>
                  <a:pt x="232" y="0"/>
                </a:lnTo>
                <a:lnTo>
                  <a:pt x="0" y="2850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8" name="object 318" descr=""/>
          <p:cNvSpPr/>
          <p:nvPr/>
        </p:nvSpPr>
        <p:spPr>
          <a:xfrm>
            <a:off x="18290775" y="843719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139611"/>
                </a:moveTo>
                <a:lnTo>
                  <a:pt x="139611" y="139611"/>
                </a:lnTo>
                <a:lnTo>
                  <a:pt x="139611" y="0"/>
                </a:lnTo>
                <a:lnTo>
                  <a:pt x="0" y="0"/>
                </a:lnTo>
                <a:lnTo>
                  <a:pt x="0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9" name="object 319" descr=""/>
          <p:cNvSpPr txBox="1"/>
          <p:nvPr/>
        </p:nvSpPr>
        <p:spPr>
          <a:xfrm>
            <a:off x="18328335" y="851890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20" name="object 320" descr=""/>
          <p:cNvGrpSpPr/>
          <p:nvPr/>
        </p:nvGrpSpPr>
        <p:grpSpPr>
          <a:xfrm>
            <a:off x="18323349" y="982696"/>
            <a:ext cx="74930" cy="328930"/>
            <a:chOff x="18323349" y="982696"/>
            <a:chExt cx="74930" cy="328930"/>
          </a:xfrm>
        </p:grpSpPr>
        <p:sp>
          <p:nvSpPr>
            <p:cNvPr id="321" name="object 321" descr=""/>
            <p:cNvSpPr/>
            <p:nvPr/>
          </p:nvSpPr>
          <p:spPr>
            <a:xfrm>
              <a:off x="18360579" y="1252782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5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 descr=""/>
            <p:cNvSpPr/>
            <p:nvPr/>
          </p:nvSpPr>
          <p:spPr>
            <a:xfrm>
              <a:off x="18323349" y="1276981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37229" y="34204"/>
                  </a:moveTo>
                  <a:lnTo>
                    <a:pt x="74459" y="8144"/>
                  </a:lnTo>
                  <a:lnTo>
                    <a:pt x="68875" y="0"/>
                  </a:lnTo>
                  <a:lnTo>
                    <a:pt x="37229" y="34204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34204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 descr=""/>
            <p:cNvSpPr/>
            <p:nvPr/>
          </p:nvSpPr>
          <p:spPr>
            <a:xfrm>
              <a:off x="18323349" y="1276981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22105"/>
                  </a:lnTo>
                  <a:lnTo>
                    <a:pt x="37229" y="34204"/>
                  </a:lnTo>
                  <a:lnTo>
                    <a:pt x="0" y="8144"/>
                  </a:lnTo>
                  <a:close/>
                </a:path>
                <a:path w="74930" h="34290">
                  <a:moveTo>
                    <a:pt x="37229" y="22105"/>
                  </a:moveTo>
                  <a:lnTo>
                    <a:pt x="37229" y="34204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30" h="34290">
                  <a:moveTo>
                    <a:pt x="37229" y="34204"/>
                  </a:moveTo>
                  <a:lnTo>
                    <a:pt x="68875" y="0"/>
                  </a:lnTo>
                  <a:lnTo>
                    <a:pt x="74459" y="8144"/>
                  </a:lnTo>
                  <a:lnTo>
                    <a:pt x="37229" y="342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 descr=""/>
            <p:cNvSpPr/>
            <p:nvPr/>
          </p:nvSpPr>
          <p:spPr>
            <a:xfrm>
              <a:off x="18360579" y="983331"/>
              <a:ext cx="0" cy="269875"/>
            </a:xfrm>
            <a:custGeom>
              <a:avLst/>
              <a:gdLst/>
              <a:ahLst/>
              <a:cxnLst/>
              <a:rect l="l" t="t" r="r" b="b"/>
              <a:pathLst>
                <a:path w="0" h="269875">
                  <a:moveTo>
                    <a:pt x="0" y="269450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5" name="object 325" descr=""/>
          <p:cNvSpPr/>
          <p:nvPr/>
        </p:nvSpPr>
        <p:spPr>
          <a:xfrm>
            <a:off x="18059716" y="843719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139611"/>
                </a:moveTo>
                <a:lnTo>
                  <a:pt x="139611" y="139611"/>
                </a:lnTo>
                <a:lnTo>
                  <a:pt x="139611" y="0"/>
                </a:lnTo>
                <a:lnTo>
                  <a:pt x="0" y="0"/>
                </a:lnTo>
                <a:lnTo>
                  <a:pt x="0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6" name="object 326" descr=""/>
          <p:cNvSpPr txBox="1"/>
          <p:nvPr/>
        </p:nvSpPr>
        <p:spPr>
          <a:xfrm>
            <a:off x="18097276" y="851890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2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27" name="object 327" descr=""/>
          <p:cNvGrpSpPr/>
          <p:nvPr/>
        </p:nvGrpSpPr>
        <p:grpSpPr>
          <a:xfrm>
            <a:off x="18092292" y="982696"/>
            <a:ext cx="74930" cy="224790"/>
            <a:chOff x="18092292" y="982696"/>
            <a:chExt cx="74930" cy="224790"/>
          </a:xfrm>
        </p:grpSpPr>
        <p:sp>
          <p:nvSpPr>
            <p:cNvPr id="328" name="object 328" descr=""/>
            <p:cNvSpPr/>
            <p:nvPr/>
          </p:nvSpPr>
          <p:spPr>
            <a:xfrm>
              <a:off x="18129522" y="1149236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5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 descr=""/>
            <p:cNvSpPr/>
            <p:nvPr/>
          </p:nvSpPr>
          <p:spPr>
            <a:xfrm>
              <a:off x="18092292" y="1173435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37229" y="33972"/>
                  </a:moveTo>
                  <a:lnTo>
                    <a:pt x="74459" y="8144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" name="object 330" descr=""/>
            <p:cNvSpPr/>
            <p:nvPr/>
          </p:nvSpPr>
          <p:spPr>
            <a:xfrm>
              <a:off x="18092292" y="1173436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30" h="34290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30" h="34290">
                  <a:moveTo>
                    <a:pt x="37229" y="33972"/>
                  </a:moveTo>
                  <a:lnTo>
                    <a:pt x="68875" y="0"/>
                  </a:lnTo>
                  <a:lnTo>
                    <a:pt x="74459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1" name="object 331" descr=""/>
            <p:cNvSpPr/>
            <p:nvPr/>
          </p:nvSpPr>
          <p:spPr>
            <a:xfrm>
              <a:off x="18129522" y="983331"/>
              <a:ext cx="0" cy="166370"/>
            </a:xfrm>
            <a:custGeom>
              <a:avLst/>
              <a:gdLst/>
              <a:ahLst/>
              <a:cxnLst/>
              <a:rect l="l" t="t" r="r" b="b"/>
              <a:pathLst>
                <a:path w="0" h="166369">
                  <a:moveTo>
                    <a:pt x="0" y="165905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2" name="object 332" descr=""/>
          <p:cNvSpPr/>
          <p:nvPr/>
        </p:nvSpPr>
        <p:spPr>
          <a:xfrm>
            <a:off x="17844947" y="843719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139611"/>
                </a:moveTo>
                <a:lnTo>
                  <a:pt x="139611" y="139611"/>
                </a:lnTo>
                <a:lnTo>
                  <a:pt x="139611" y="0"/>
                </a:lnTo>
                <a:lnTo>
                  <a:pt x="0" y="0"/>
                </a:lnTo>
                <a:lnTo>
                  <a:pt x="0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3" name="object 333" descr=""/>
          <p:cNvSpPr txBox="1"/>
          <p:nvPr/>
        </p:nvSpPr>
        <p:spPr>
          <a:xfrm>
            <a:off x="17882508" y="851890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34" name="object 334" descr=""/>
          <p:cNvGrpSpPr/>
          <p:nvPr/>
        </p:nvGrpSpPr>
        <p:grpSpPr>
          <a:xfrm>
            <a:off x="17877522" y="982696"/>
            <a:ext cx="74930" cy="267335"/>
            <a:chOff x="17877522" y="982696"/>
            <a:chExt cx="74930" cy="267335"/>
          </a:xfrm>
        </p:grpSpPr>
        <p:sp>
          <p:nvSpPr>
            <p:cNvPr id="335" name="object 335" descr=""/>
            <p:cNvSpPr/>
            <p:nvPr/>
          </p:nvSpPr>
          <p:spPr>
            <a:xfrm>
              <a:off x="17914752" y="1191353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5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6" name="object 336" descr=""/>
            <p:cNvSpPr/>
            <p:nvPr/>
          </p:nvSpPr>
          <p:spPr>
            <a:xfrm>
              <a:off x="17877522" y="1215784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37229" y="33972"/>
                  </a:moveTo>
                  <a:lnTo>
                    <a:pt x="74459" y="7911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30" h="34290">
                  <a:moveTo>
                    <a:pt x="0" y="7911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1872"/>
                  </a:lnTo>
                  <a:lnTo>
                    <a:pt x="0" y="7911"/>
                  </a:lnTo>
                  <a:close/>
                </a:path>
                <a:path w="74930" h="34290">
                  <a:moveTo>
                    <a:pt x="0" y="7911"/>
                  </a:moveTo>
                  <a:lnTo>
                    <a:pt x="37229" y="21872"/>
                  </a:lnTo>
                  <a:lnTo>
                    <a:pt x="5584" y="0"/>
                  </a:lnTo>
                  <a:lnTo>
                    <a:pt x="0" y="7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" name="object 337" descr=""/>
            <p:cNvSpPr/>
            <p:nvPr/>
          </p:nvSpPr>
          <p:spPr>
            <a:xfrm>
              <a:off x="17877522" y="1215785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5584" y="0"/>
                  </a:moveTo>
                  <a:lnTo>
                    <a:pt x="0" y="7911"/>
                  </a:lnTo>
                  <a:lnTo>
                    <a:pt x="37229" y="21872"/>
                  </a:lnTo>
                  <a:lnTo>
                    <a:pt x="5584" y="0"/>
                  </a:lnTo>
                  <a:close/>
                </a:path>
                <a:path w="74930" h="34290">
                  <a:moveTo>
                    <a:pt x="0" y="7911"/>
                  </a:moveTo>
                  <a:lnTo>
                    <a:pt x="37229" y="21872"/>
                  </a:lnTo>
                  <a:lnTo>
                    <a:pt x="37229" y="33972"/>
                  </a:lnTo>
                  <a:lnTo>
                    <a:pt x="0" y="7911"/>
                  </a:lnTo>
                  <a:close/>
                </a:path>
                <a:path w="74930" h="34290">
                  <a:moveTo>
                    <a:pt x="37229" y="21872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1872"/>
                  </a:lnTo>
                  <a:close/>
                </a:path>
                <a:path w="74930" h="34290">
                  <a:moveTo>
                    <a:pt x="37229" y="33972"/>
                  </a:moveTo>
                  <a:lnTo>
                    <a:pt x="68875" y="0"/>
                  </a:lnTo>
                  <a:lnTo>
                    <a:pt x="74459" y="7911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8" name="object 338" descr=""/>
            <p:cNvSpPr/>
            <p:nvPr/>
          </p:nvSpPr>
          <p:spPr>
            <a:xfrm>
              <a:off x="17914752" y="983331"/>
              <a:ext cx="0" cy="208279"/>
            </a:xfrm>
            <a:custGeom>
              <a:avLst/>
              <a:gdLst/>
              <a:ahLst/>
              <a:cxnLst/>
              <a:rect l="l" t="t" r="r" b="b"/>
              <a:pathLst>
                <a:path w="0" h="208280">
                  <a:moveTo>
                    <a:pt x="0" y="208021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9" name="object 339" descr=""/>
          <p:cNvSpPr/>
          <p:nvPr/>
        </p:nvSpPr>
        <p:spPr>
          <a:xfrm>
            <a:off x="17423319" y="843719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139611"/>
                </a:moveTo>
                <a:lnTo>
                  <a:pt x="139611" y="139611"/>
                </a:lnTo>
                <a:lnTo>
                  <a:pt x="139611" y="0"/>
                </a:lnTo>
                <a:lnTo>
                  <a:pt x="0" y="0"/>
                </a:lnTo>
                <a:lnTo>
                  <a:pt x="0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0" name="object 340" descr=""/>
          <p:cNvSpPr txBox="1"/>
          <p:nvPr/>
        </p:nvSpPr>
        <p:spPr>
          <a:xfrm>
            <a:off x="17460879" y="850959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5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41" name="object 341" descr=""/>
          <p:cNvGrpSpPr/>
          <p:nvPr/>
        </p:nvGrpSpPr>
        <p:grpSpPr>
          <a:xfrm>
            <a:off x="17455895" y="983331"/>
            <a:ext cx="74930" cy="483870"/>
            <a:chOff x="17455895" y="983331"/>
            <a:chExt cx="74930" cy="483870"/>
          </a:xfrm>
        </p:grpSpPr>
        <p:sp>
          <p:nvSpPr>
            <p:cNvPr id="342" name="object 342" descr=""/>
            <p:cNvSpPr/>
            <p:nvPr/>
          </p:nvSpPr>
          <p:spPr>
            <a:xfrm>
              <a:off x="17493125" y="1408449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5">
                  <a:moveTo>
                    <a:pt x="0" y="0"/>
                  </a:moveTo>
                  <a:lnTo>
                    <a:pt x="0" y="525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 descr=""/>
            <p:cNvSpPr/>
            <p:nvPr/>
          </p:nvSpPr>
          <p:spPr>
            <a:xfrm>
              <a:off x="17455895" y="1432881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37229" y="33972"/>
                  </a:moveTo>
                  <a:lnTo>
                    <a:pt x="74692" y="8144"/>
                  </a:lnTo>
                  <a:lnTo>
                    <a:pt x="69107" y="0"/>
                  </a:lnTo>
                  <a:lnTo>
                    <a:pt x="37229" y="33972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33972"/>
                  </a:lnTo>
                  <a:lnTo>
                    <a:pt x="69107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 descr=""/>
            <p:cNvSpPr/>
            <p:nvPr/>
          </p:nvSpPr>
          <p:spPr>
            <a:xfrm>
              <a:off x="17455895" y="1432881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30" h="34290">
                  <a:moveTo>
                    <a:pt x="37229" y="22105"/>
                  </a:moveTo>
                  <a:lnTo>
                    <a:pt x="37229" y="33972"/>
                  </a:lnTo>
                  <a:lnTo>
                    <a:pt x="69107" y="0"/>
                  </a:lnTo>
                  <a:lnTo>
                    <a:pt x="37229" y="22105"/>
                  </a:lnTo>
                  <a:close/>
                </a:path>
                <a:path w="74930" h="34290">
                  <a:moveTo>
                    <a:pt x="37229" y="33972"/>
                  </a:moveTo>
                  <a:lnTo>
                    <a:pt x="69107" y="0"/>
                  </a:lnTo>
                  <a:lnTo>
                    <a:pt x="74692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 descr=""/>
            <p:cNvSpPr/>
            <p:nvPr/>
          </p:nvSpPr>
          <p:spPr>
            <a:xfrm>
              <a:off x="17493125" y="983331"/>
              <a:ext cx="0" cy="425450"/>
            </a:xfrm>
            <a:custGeom>
              <a:avLst/>
              <a:gdLst/>
              <a:ahLst/>
              <a:cxnLst/>
              <a:rect l="l" t="t" r="r" b="b"/>
              <a:pathLst>
                <a:path w="0" h="425450">
                  <a:moveTo>
                    <a:pt x="0" y="425117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6" name="object 346" descr=""/>
          <p:cNvGrpSpPr/>
          <p:nvPr/>
        </p:nvGrpSpPr>
        <p:grpSpPr>
          <a:xfrm>
            <a:off x="3816496" y="1205037"/>
            <a:ext cx="7658100" cy="431165"/>
            <a:chOff x="3816496" y="1205037"/>
            <a:chExt cx="7658100" cy="431165"/>
          </a:xfrm>
        </p:grpSpPr>
        <p:sp>
          <p:nvSpPr>
            <p:cNvPr id="347" name="object 347" descr=""/>
            <p:cNvSpPr/>
            <p:nvPr/>
          </p:nvSpPr>
          <p:spPr>
            <a:xfrm>
              <a:off x="3908198" y="1215785"/>
              <a:ext cx="6910705" cy="386715"/>
            </a:xfrm>
            <a:custGeom>
              <a:avLst/>
              <a:gdLst/>
              <a:ahLst/>
              <a:cxnLst/>
              <a:rect l="l" t="t" r="r" b="b"/>
              <a:pathLst>
                <a:path w="6910705" h="386715">
                  <a:moveTo>
                    <a:pt x="0" y="386259"/>
                  </a:moveTo>
                  <a:lnTo>
                    <a:pt x="0" y="0"/>
                  </a:lnTo>
                </a:path>
                <a:path w="6910705" h="386715">
                  <a:moveTo>
                    <a:pt x="52354" y="386259"/>
                  </a:moveTo>
                  <a:lnTo>
                    <a:pt x="52354" y="0"/>
                  </a:lnTo>
                </a:path>
                <a:path w="6910705" h="386715">
                  <a:moveTo>
                    <a:pt x="104708" y="386259"/>
                  </a:moveTo>
                  <a:lnTo>
                    <a:pt x="104708" y="0"/>
                  </a:lnTo>
                </a:path>
                <a:path w="6910705" h="386715">
                  <a:moveTo>
                    <a:pt x="157063" y="386259"/>
                  </a:moveTo>
                  <a:lnTo>
                    <a:pt x="157063" y="0"/>
                  </a:lnTo>
                </a:path>
                <a:path w="6910705" h="386715">
                  <a:moveTo>
                    <a:pt x="209417" y="386259"/>
                  </a:moveTo>
                  <a:lnTo>
                    <a:pt x="209417" y="0"/>
                  </a:lnTo>
                </a:path>
                <a:path w="6910705" h="386715">
                  <a:moveTo>
                    <a:pt x="261772" y="386259"/>
                  </a:moveTo>
                  <a:lnTo>
                    <a:pt x="261772" y="0"/>
                  </a:lnTo>
                </a:path>
                <a:path w="6910705" h="386715">
                  <a:moveTo>
                    <a:pt x="314126" y="386259"/>
                  </a:moveTo>
                  <a:lnTo>
                    <a:pt x="314126" y="0"/>
                  </a:lnTo>
                </a:path>
                <a:path w="6910705" h="386715">
                  <a:moveTo>
                    <a:pt x="366481" y="386259"/>
                  </a:moveTo>
                  <a:lnTo>
                    <a:pt x="366481" y="0"/>
                  </a:lnTo>
                </a:path>
                <a:path w="6910705" h="386715">
                  <a:moveTo>
                    <a:pt x="418835" y="386259"/>
                  </a:moveTo>
                  <a:lnTo>
                    <a:pt x="418835" y="0"/>
                  </a:lnTo>
                </a:path>
                <a:path w="6910705" h="386715">
                  <a:moveTo>
                    <a:pt x="471189" y="386259"/>
                  </a:moveTo>
                  <a:lnTo>
                    <a:pt x="471189" y="0"/>
                  </a:lnTo>
                </a:path>
                <a:path w="6910705" h="386715">
                  <a:moveTo>
                    <a:pt x="523544" y="386259"/>
                  </a:moveTo>
                  <a:lnTo>
                    <a:pt x="523544" y="0"/>
                  </a:lnTo>
                </a:path>
                <a:path w="6910705" h="386715">
                  <a:moveTo>
                    <a:pt x="575898" y="386259"/>
                  </a:moveTo>
                  <a:lnTo>
                    <a:pt x="575898" y="0"/>
                  </a:lnTo>
                </a:path>
                <a:path w="6910705" h="386715">
                  <a:moveTo>
                    <a:pt x="628253" y="386259"/>
                  </a:moveTo>
                  <a:lnTo>
                    <a:pt x="628253" y="0"/>
                  </a:lnTo>
                </a:path>
                <a:path w="6910705" h="386715">
                  <a:moveTo>
                    <a:pt x="680607" y="386259"/>
                  </a:moveTo>
                  <a:lnTo>
                    <a:pt x="680607" y="0"/>
                  </a:lnTo>
                </a:path>
                <a:path w="6910705" h="386715">
                  <a:moveTo>
                    <a:pt x="732962" y="386259"/>
                  </a:moveTo>
                  <a:lnTo>
                    <a:pt x="732962" y="0"/>
                  </a:lnTo>
                </a:path>
                <a:path w="6910705" h="386715">
                  <a:moveTo>
                    <a:pt x="785316" y="386259"/>
                  </a:moveTo>
                  <a:lnTo>
                    <a:pt x="785316" y="0"/>
                  </a:lnTo>
                </a:path>
                <a:path w="6910705" h="386715">
                  <a:moveTo>
                    <a:pt x="837670" y="386259"/>
                  </a:moveTo>
                  <a:lnTo>
                    <a:pt x="837670" y="0"/>
                  </a:lnTo>
                </a:path>
                <a:path w="6910705" h="386715">
                  <a:moveTo>
                    <a:pt x="890025" y="386259"/>
                  </a:moveTo>
                  <a:lnTo>
                    <a:pt x="890025" y="0"/>
                  </a:lnTo>
                </a:path>
                <a:path w="6910705" h="386715">
                  <a:moveTo>
                    <a:pt x="942379" y="386259"/>
                  </a:moveTo>
                  <a:lnTo>
                    <a:pt x="942379" y="0"/>
                  </a:lnTo>
                </a:path>
                <a:path w="6910705" h="386715">
                  <a:moveTo>
                    <a:pt x="994734" y="386259"/>
                  </a:moveTo>
                  <a:lnTo>
                    <a:pt x="994734" y="0"/>
                  </a:lnTo>
                </a:path>
                <a:path w="6910705" h="386715">
                  <a:moveTo>
                    <a:pt x="1047088" y="386259"/>
                  </a:moveTo>
                  <a:lnTo>
                    <a:pt x="1047088" y="0"/>
                  </a:lnTo>
                </a:path>
                <a:path w="6910705" h="386715">
                  <a:moveTo>
                    <a:pt x="1099443" y="386259"/>
                  </a:moveTo>
                  <a:lnTo>
                    <a:pt x="1099443" y="0"/>
                  </a:lnTo>
                </a:path>
                <a:path w="6910705" h="386715">
                  <a:moveTo>
                    <a:pt x="1151797" y="386259"/>
                  </a:moveTo>
                  <a:lnTo>
                    <a:pt x="1151797" y="0"/>
                  </a:lnTo>
                </a:path>
                <a:path w="6910705" h="386715">
                  <a:moveTo>
                    <a:pt x="1204151" y="386259"/>
                  </a:moveTo>
                  <a:lnTo>
                    <a:pt x="1204151" y="0"/>
                  </a:lnTo>
                </a:path>
                <a:path w="6910705" h="386715">
                  <a:moveTo>
                    <a:pt x="1256506" y="386259"/>
                  </a:moveTo>
                  <a:lnTo>
                    <a:pt x="1256506" y="0"/>
                  </a:lnTo>
                </a:path>
                <a:path w="6910705" h="386715">
                  <a:moveTo>
                    <a:pt x="1308860" y="386259"/>
                  </a:moveTo>
                  <a:lnTo>
                    <a:pt x="1308860" y="0"/>
                  </a:lnTo>
                </a:path>
                <a:path w="6910705" h="386715">
                  <a:moveTo>
                    <a:pt x="1361215" y="386259"/>
                  </a:moveTo>
                  <a:lnTo>
                    <a:pt x="1361215" y="0"/>
                  </a:lnTo>
                </a:path>
                <a:path w="6910705" h="386715">
                  <a:moveTo>
                    <a:pt x="1413569" y="386259"/>
                  </a:moveTo>
                  <a:lnTo>
                    <a:pt x="1413569" y="0"/>
                  </a:lnTo>
                </a:path>
                <a:path w="6910705" h="386715">
                  <a:moveTo>
                    <a:pt x="1465924" y="386259"/>
                  </a:moveTo>
                  <a:lnTo>
                    <a:pt x="1465924" y="0"/>
                  </a:lnTo>
                </a:path>
                <a:path w="6910705" h="386715">
                  <a:moveTo>
                    <a:pt x="1518278" y="386259"/>
                  </a:moveTo>
                  <a:lnTo>
                    <a:pt x="1518278" y="0"/>
                  </a:lnTo>
                </a:path>
                <a:path w="6910705" h="386715">
                  <a:moveTo>
                    <a:pt x="1570632" y="386259"/>
                  </a:moveTo>
                  <a:lnTo>
                    <a:pt x="1570632" y="0"/>
                  </a:lnTo>
                </a:path>
                <a:path w="6910705" h="386715">
                  <a:moveTo>
                    <a:pt x="1622987" y="386259"/>
                  </a:moveTo>
                  <a:lnTo>
                    <a:pt x="1622987" y="0"/>
                  </a:lnTo>
                </a:path>
                <a:path w="6910705" h="386715">
                  <a:moveTo>
                    <a:pt x="1675341" y="386259"/>
                  </a:moveTo>
                  <a:lnTo>
                    <a:pt x="1675341" y="0"/>
                  </a:lnTo>
                </a:path>
                <a:path w="6910705" h="386715">
                  <a:moveTo>
                    <a:pt x="1727696" y="386259"/>
                  </a:moveTo>
                  <a:lnTo>
                    <a:pt x="1727696" y="0"/>
                  </a:lnTo>
                </a:path>
                <a:path w="6910705" h="386715">
                  <a:moveTo>
                    <a:pt x="1780050" y="386259"/>
                  </a:moveTo>
                  <a:lnTo>
                    <a:pt x="1780050" y="0"/>
                  </a:lnTo>
                </a:path>
                <a:path w="6910705" h="386715">
                  <a:moveTo>
                    <a:pt x="1832405" y="386259"/>
                  </a:moveTo>
                  <a:lnTo>
                    <a:pt x="1832405" y="0"/>
                  </a:lnTo>
                </a:path>
                <a:path w="6910705" h="386715">
                  <a:moveTo>
                    <a:pt x="1884759" y="386259"/>
                  </a:moveTo>
                  <a:lnTo>
                    <a:pt x="1884759" y="0"/>
                  </a:lnTo>
                </a:path>
                <a:path w="6910705" h="386715">
                  <a:moveTo>
                    <a:pt x="1937113" y="386259"/>
                  </a:moveTo>
                  <a:lnTo>
                    <a:pt x="1937113" y="0"/>
                  </a:lnTo>
                </a:path>
                <a:path w="6910705" h="386715">
                  <a:moveTo>
                    <a:pt x="1989468" y="386259"/>
                  </a:moveTo>
                  <a:lnTo>
                    <a:pt x="1989468" y="0"/>
                  </a:lnTo>
                </a:path>
                <a:path w="6910705" h="386715">
                  <a:moveTo>
                    <a:pt x="2041822" y="386259"/>
                  </a:moveTo>
                  <a:lnTo>
                    <a:pt x="2041822" y="0"/>
                  </a:lnTo>
                </a:path>
                <a:path w="6910705" h="386715">
                  <a:moveTo>
                    <a:pt x="2094177" y="386259"/>
                  </a:moveTo>
                  <a:lnTo>
                    <a:pt x="2094177" y="0"/>
                  </a:lnTo>
                </a:path>
                <a:path w="6910705" h="386715">
                  <a:moveTo>
                    <a:pt x="2146531" y="386259"/>
                  </a:moveTo>
                  <a:lnTo>
                    <a:pt x="2146531" y="0"/>
                  </a:lnTo>
                </a:path>
                <a:path w="6910705" h="386715">
                  <a:moveTo>
                    <a:pt x="2198886" y="386259"/>
                  </a:moveTo>
                  <a:lnTo>
                    <a:pt x="2198886" y="0"/>
                  </a:lnTo>
                </a:path>
                <a:path w="6910705" h="386715">
                  <a:moveTo>
                    <a:pt x="2251240" y="386259"/>
                  </a:moveTo>
                  <a:lnTo>
                    <a:pt x="2251240" y="0"/>
                  </a:lnTo>
                </a:path>
                <a:path w="6910705" h="386715">
                  <a:moveTo>
                    <a:pt x="2303594" y="386259"/>
                  </a:moveTo>
                  <a:lnTo>
                    <a:pt x="2303594" y="0"/>
                  </a:lnTo>
                </a:path>
                <a:path w="6910705" h="386715">
                  <a:moveTo>
                    <a:pt x="2355949" y="386259"/>
                  </a:moveTo>
                  <a:lnTo>
                    <a:pt x="2355949" y="0"/>
                  </a:lnTo>
                </a:path>
                <a:path w="6910705" h="386715">
                  <a:moveTo>
                    <a:pt x="2408303" y="386259"/>
                  </a:moveTo>
                  <a:lnTo>
                    <a:pt x="2408303" y="0"/>
                  </a:lnTo>
                </a:path>
                <a:path w="6910705" h="386715">
                  <a:moveTo>
                    <a:pt x="2460658" y="386259"/>
                  </a:moveTo>
                  <a:lnTo>
                    <a:pt x="2460658" y="0"/>
                  </a:lnTo>
                </a:path>
                <a:path w="6910705" h="386715">
                  <a:moveTo>
                    <a:pt x="2513012" y="386259"/>
                  </a:moveTo>
                  <a:lnTo>
                    <a:pt x="2513012" y="0"/>
                  </a:lnTo>
                </a:path>
                <a:path w="6910705" h="386715">
                  <a:moveTo>
                    <a:pt x="2565367" y="386259"/>
                  </a:moveTo>
                  <a:lnTo>
                    <a:pt x="2565367" y="0"/>
                  </a:lnTo>
                </a:path>
                <a:path w="6910705" h="386715">
                  <a:moveTo>
                    <a:pt x="2617721" y="386259"/>
                  </a:moveTo>
                  <a:lnTo>
                    <a:pt x="2617721" y="0"/>
                  </a:lnTo>
                </a:path>
                <a:path w="6910705" h="386715">
                  <a:moveTo>
                    <a:pt x="2670075" y="386259"/>
                  </a:moveTo>
                  <a:lnTo>
                    <a:pt x="2670075" y="0"/>
                  </a:lnTo>
                </a:path>
                <a:path w="6910705" h="386715">
                  <a:moveTo>
                    <a:pt x="2722430" y="386259"/>
                  </a:moveTo>
                  <a:lnTo>
                    <a:pt x="2722430" y="0"/>
                  </a:lnTo>
                </a:path>
                <a:path w="6910705" h="386715">
                  <a:moveTo>
                    <a:pt x="2774784" y="386259"/>
                  </a:moveTo>
                  <a:lnTo>
                    <a:pt x="2774784" y="0"/>
                  </a:lnTo>
                </a:path>
                <a:path w="6910705" h="386715">
                  <a:moveTo>
                    <a:pt x="2827139" y="386259"/>
                  </a:moveTo>
                  <a:lnTo>
                    <a:pt x="2827139" y="0"/>
                  </a:lnTo>
                </a:path>
                <a:path w="6910705" h="386715">
                  <a:moveTo>
                    <a:pt x="2879493" y="386259"/>
                  </a:moveTo>
                  <a:lnTo>
                    <a:pt x="2879493" y="0"/>
                  </a:lnTo>
                </a:path>
                <a:path w="6910705" h="386715">
                  <a:moveTo>
                    <a:pt x="2931848" y="386259"/>
                  </a:moveTo>
                  <a:lnTo>
                    <a:pt x="2931848" y="0"/>
                  </a:lnTo>
                </a:path>
                <a:path w="6910705" h="386715">
                  <a:moveTo>
                    <a:pt x="2984202" y="386259"/>
                  </a:moveTo>
                  <a:lnTo>
                    <a:pt x="2984202" y="0"/>
                  </a:lnTo>
                </a:path>
                <a:path w="6910705" h="386715">
                  <a:moveTo>
                    <a:pt x="3036556" y="386259"/>
                  </a:moveTo>
                  <a:lnTo>
                    <a:pt x="3036556" y="0"/>
                  </a:lnTo>
                </a:path>
                <a:path w="6910705" h="386715">
                  <a:moveTo>
                    <a:pt x="3088911" y="386259"/>
                  </a:moveTo>
                  <a:lnTo>
                    <a:pt x="3088911" y="0"/>
                  </a:lnTo>
                </a:path>
                <a:path w="6910705" h="386715">
                  <a:moveTo>
                    <a:pt x="3141265" y="386259"/>
                  </a:moveTo>
                  <a:lnTo>
                    <a:pt x="3141265" y="0"/>
                  </a:lnTo>
                </a:path>
                <a:path w="6910705" h="386715">
                  <a:moveTo>
                    <a:pt x="3193620" y="386259"/>
                  </a:moveTo>
                  <a:lnTo>
                    <a:pt x="3193620" y="0"/>
                  </a:lnTo>
                </a:path>
                <a:path w="6910705" h="386715">
                  <a:moveTo>
                    <a:pt x="3245974" y="386259"/>
                  </a:moveTo>
                  <a:lnTo>
                    <a:pt x="3245974" y="0"/>
                  </a:lnTo>
                </a:path>
                <a:path w="6910705" h="386715">
                  <a:moveTo>
                    <a:pt x="3298329" y="386259"/>
                  </a:moveTo>
                  <a:lnTo>
                    <a:pt x="3298329" y="0"/>
                  </a:lnTo>
                </a:path>
                <a:path w="6910705" h="386715">
                  <a:moveTo>
                    <a:pt x="3350683" y="386259"/>
                  </a:moveTo>
                  <a:lnTo>
                    <a:pt x="3350683" y="0"/>
                  </a:lnTo>
                </a:path>
                <a:path w="6910705" h="386715">
                  <a:moveTo>
                    <a:pt x="3403037" y="386259"/>
                  </a:moveTo>
                  <a:lnTo>
                    <a:pt x="3403037" y="0"/>
                  </a:lnTo>
                </a:path>
                <a:path w="6910705" h="386715">
                  <a:moveTo>
                    <a:pt x="3455392" y="386259"/>
                  </a:moveTo>
                  <a:lnTo>
                    <a:pt x="3455392" y="0"/>
                  </a:lnTo>
                </a:path>
                <a:path w="6910705" h="386715">
                  <a:moveTo>
                    <a:pt x="3507746" y="386259"/>
                  </a:moveTo>
                  <a:lnTo>
                    <a:pt x="3507746" y="0"/>
                  </a:lnTo>
                </a:path>
                <a:path w="6910705" h="386715">
                  <a:moveTo>
                    <a:pt x="3560101" y="386259"/>
                  </a:moveTo>
                  <a:lnTo>
                    <a:pt x="3560101" y="0"/>
                  </a:lnTo>
                </a:path>
                <a:path w="6910705" h="386715">
                  <a:moveTo>
                    <a:pt x="3612455" y="386259"/>
                  </a:moveTo>
                  <a:lnTo>
                    <a:pt x="3612455" y="0"/>
                  </a:lnTo>
                </a:path>
                <a:path w="6910705" h="386715">
                  <a:moveTo>
                    <a:pt x="3664810" y="386259"/>
                  </a:moveTo>
                  <a:lnTo>
                    <a:pt x="3664810" y="0"/>
                  </a:lnTo>
                </a:path>
                <a:path w="6910705" h="386715">
                  <a:moveTo>
                    <a:pt x="3717164" y="386259"/>
                  </a:moveTo>
                  <a:lnTo>
                    <a:pt x="3717164" y="0"/>
                  </a:lnTo>
                </a:path>
                <a:path w="6910705" h="386715">
                  <a:moveTo>
                    <a:pt x="3769518" y="386259"/>
                  </a:moveTo>
                  <a:lnTo>
                    <a:pt x="3769518" y="0"/>
                  </a:lnTo>
                </a:path>
                <a:path w="6910705" h="386715">
                  <a:moveTo>
                    <a:pt x="3821873" y="386259"/>
                  </a:moveTo>
                  <a:lnTo>
                    <a:pt x="3821873" y="0"/>
                  </a:lnTo>
                </a:path>
                <a:path w="6910705" h="386715">
                  <a:moveTo>
                    <a:pt x="3874227" y="386259"/>
                  </a:moveTo>
                  <a:lnTo>
                    <a:pt x="3874227" y="0"/>
                  </a:lnTo>
                </a:path>
                <a:path w="6910705" h="386715">
                  <a:moveTo>
                    <a:pt x="3926582" y="386259"/>
                  </a:moveTo>
                  <a:lnTo>
                    <a:pt x="3926582" y="0"/>
                  </a:lnTo>
                </a:path>
                <a:path w="6910705" h="386715">
                  <a:moveTo>
                    <a:pt x="3978936" y="386259"/>
                  </a:moveTo>
                  <a:lnTo>
                    <a:pt x="3978936" y="0"/>
                  </a:lnTo>
                </a:path>
                <a:path w="6910705" h="386715">
                  <a:moveTo>
                    <a:pt x="4031058" y="386259"/>
                  </a:moveTo>
                  <a:lnTo>
                    <a:pt x="4031058" y="0"/>
                  </a:lnTo>
                </a:path>
                <a:path w="6910705" h="386715">
                  <a:moveTo>
                    <a:pt x="4083412" y="386259"/>
                  </a:moveTo>
                  <a:lnTo>
                    <a:pt x="4083412" y="0"/>
                  </a:lnTo>
                </a:path>
                <a:path w="6910705" h="386715">
                  <a:moveTo>
                    <a:pt x="4135767" y="386259"/>
                  </a:moveTo>
                  <a:lnTo>
                    <a:pt x="4135767" y="0"/>
                  </a:lnTo>
                </a:path>
                <a:path w="6910705" h="386715">
                  <a:moveTo>
                    <a:pt x="4188121" y="386259"/>
                  </a:moveTo>
                  <a:lnTo>
                    <a:pt x="4188121" y="0"/>
                  </a:lnTo>
                </a:path>
                <a:path w="6910705" h="386715">
                  <a:moveTo>
                    <a:pt x="4240476" y="386259"/>
                  </a:moveTo>
                  <a:lnTo>
                    <a:pt x="4240476" y="0"/>
                  </a:lnTo>
                </a:path>
                <a:path w="6910705" h="386715">
                  <a:moveTo>
                    <a:pt x="4292830" y="386259"/>
                  </a:moveTo>
                  <a:lnTo>
                    <a:pt x="4292830" y="0"/>
                  </a:lnTo>
                </a:path>
                <a:path w="6910705" h="386715">
                  <a:moveTo>
                    <a:pt x="4345184" y="386259"/>
                  </a:moveTo>
                  <a:lnTo>
                    <a:pt x="4345184" y="0"/>
                  </a:lnTo>
                </a:path>
                <a:path w="6910705" h="386715">
                  <a:moveTo>
                    <a:pt x="4397539" y="386259"/>
                  </a:moveTo>
                  <a:lnTo>
                    <a:pt x="4397539" y="0"/>
                  </a:lnTo>
                </a:path>
                <a:path w="6910705" h="386715">
                  <a:moveTo>
                    <a:pt x="4449893" y="386259"/>
                  </a:moveTo>
                  <a:lnTo>
                    <a:pt x="4449893" y="0"/>
                  </a:lnTo>
                </a:path>
                <a:path w="6910705" h="386715">
                  <a:moveTo>
                    <a:pt x="4502248" y="386259"/>
                  </a:moveTo>
                  <a:lnTo>
                    <a:pt x="4502248" y="0"/>
                  </a:lnTo>
                </a:path>
                <a:path w="6910705" h="386715">
                  <a:moveTo>
                    <a:pt x="4554602" y="386259"/>
                  </a:moveTo>
                  <a:lnTo>
                    <a:pt x="4554602" y="0"/>
                  </a:lnTo>
                </a:path>
                <a:path w="6910705" h="386715">
                  <a:moveTo>
                    <a:pt x="4606957" y="386259"/>
                  </a:moveTo>
                  <a:lnTo>
                    <a:pt x="4606957" y="0"/>
                  </a:lnTo>
                </a:path>
                <a:path w="6910705" h="386715">
                  <a:moveTo>
                    <a:pt x="4659311" y="386259"/>
                  </a:moveTo>
                  <a:lnTo>
                    <a:pt x="4659311" y="0"/>
                  </a:lnTo>
                </a:path>
                <a:path w="6910705" h="386715">
                  <a:moveTo>
                    <a:pt x="4711665" y="386259"/>
                  </a:moveTo>
                  <a:lnTo>
                    <a:pt x="4711665" y="0"/>
                  </a:lnTo>
                </a:path>
                <a:path w="6910705" h="386715">
                  <a:moveTo>
                    <a:pt x="4764020" y="386259"/>
                  </a:moveTo>
                  <a:lnTo>
                    <a:pt x="4764020" y="0"/>
                  </a:lnTo>
                </a:path>
                <a:path w="6910705" h="386715">
                  <a:moveTo>
                    <a:pt x="4816374" y="386259"/>
                  </a:moveTo>
                  <a:lnTo>
                    <a:pt x="4816374" y="0"/>
                  </a:lnTo>
                </a:path>
                <a:path w="6910705" h="386715">
                  <a:moveTo>
                    <a:pt x="4868729" y="386259"/>
                  </a:moveTo>
                  <a:lnTo>
                    <a:pt x="4868729" y="0"/>
                  </a:lnTo>
                </a:path>
                <a:path w="6910705" h="386715">
                  <a:moveTo>
                    <a:pt x="4921083" y="386259"/>
                  </a:moveTo>
                  <a:lnTo>
                    <a:pt x="4921083" y="0"/>
                  </a:lnTo>
                </a:path>
                <a:path w="6910705" h="386715">
                  <a:moveTo>
                    <a:pt x="4973438" y="386259"/>
                  </a:moveTo>
                  <a:lnTo>
                    <a:pt x="4973438" y="0"/>
                  </a:lnTo>
                </a:path>
                <a:path w="6910705" h="386715">
                  <a:moveTo>
                    <a:pt x="5025792" y="386259"/>
                  </a:moveTo>
                  <a:lnTo>
                    <a:pt x="5025792" y="0"/>
                  </a:lnTo>
                </a:path>
                <a:path w="6910705" h="386715">
                  <a:moveTo>
                    <a:pt x="5078146" y="386259"/>
                  </a:moveTo>
                  <a:lnTo>
                    <a:pt x="5078146" y="0"/>
                  </a:lnTo>
                </a:path>
                <a:path w="6910705" h="386715">
                  <a:moveTo>
                    <a:pt x="5130501" y="386259"/>
                  </a:moveTo>
                  <a:lnTo>
                    <a:pt x="5130501" y="0"/>
                  </a:lnTo>
                </a:path>
                <a:path w="6910705" h="386715">
                  <a:moveTo>
                    <a:pt x="5182855" y="386259"/>
                  </a:moveTo>
                  <a:lnTo>
                    <a:pt x="5182855" y="0"/>
                  </a:lnTo>
                </a:path>
                <a:path w="6910705" h="386715">
                  <a:moveTo>
                    <a:pt x="5235210" y="386259"/>
                  </a:moveTo>
                  <a:lnTo>
                    <a:pt x="5235210" y="0"/>
                  </a:lnTo>
                </a:path>
                <a:path w="6910705" h="386715">
                  <a:moveTo>
                    <a:pt x="5287564" y="386259"/>
                  </a:moveTo>
                  <a:lnTo>
                    <a:pt x="5287564" y="0"/>
                  </a:lnTo>
                </a:path>
                <a:path w="6910705" h="386715">
                  <a:moveTo>
                    <a:pt x="5339919" y="386259"/>
                  </a:moveTo>
                  <a:lnTo>
                    <a:pt x="5339919" y="0"/>
                  </a:lnTo>
                </a:path>
                <a:path w="6910705" h="386715">
                  <a:moveTo>
                    <a:pt x="5392273" y="386259"/>
                  </a:moveTo>
                  <a:lnTo>
                    <a:pt x="5392273" y="0"/>
                  </a:lnTo>
                </a:path>
                <a:path w="6910705" h="386715">
                  <a:moveTo>
                    <a:pt x="5444627" y="386259"/>
                  </a:moveTo>
                  <a:lnTo>
                    <a:pt x="5444627" y="0"/>
                  </a:lnTo>
                </a:path>
                <a:path w="6910705" h="386715">
                  <a:moveTo>
                    <a:pt x="5496982" y="386259"/>
                  </a:moveTo>
                  <a:lnTo>
                    <a:pt x="5496982" y="0"/>
                  </a:lnTo>
                </a:path>
                <a:path w="6910705" h="386715">
                  <a:moveTo>
                    <a:pt x="5549336" y="386259"/>
                  </a:moveTo>
                  <a:lnTo>
                    <a:pt x="5549336" y="0"/>
                  </a:lnTo>
                </a:path>
                <a:path w="6910705" h="386715">
                  <a:moveTo>
                    <a:pt x="5601691" y="386259"/>
                  </a:moveTo>
                  <a:lnTo>
                    <a:pt x="5601691" y="0"/>
                  </a:lnTo>
                </a:path>
                <a:path w="6910705" h="386715">
                  <a:moveTo>
                    <a:pt x="5654045" y="386259"/>
                  </a:moveTo>
                  <a:lnTo>
                    <a:pt x="5654045" y="0"/>
                  </a:lnTo>
                </a:path>
                <a:path w="6910705" h="386715">
                  <a:moveTo>
                    <a:pt x="5706400" y="386259"/>
                  </a:moveTo>
                  <a:lnTo>
                    <a:pt x="5706400" y="0"/>
                  </a:lnTo>
                </a:path>
                <a:path w="6910705" h="386715">
                  <a:moveTo>
                    <a:pt x="5758754" y="386259"/>
                  </a:moveTo>
                  <a:lnTo>
                    <a:pt x="5758754" y="0"/>
                  </a:lnTo>
                </a:path>
                <a:path w="6910705" h="386715">
                  <a:moveTo>
                    <a:pt x="5811108" y="386259"/>
                  </a:moveTo>
                  <a:lnTo>
                    <a:pt x="5811108" y="0"/>
                  </a:lnTo>
                </a:path>
                <a:path w="6910705" h="386715">
                  <a:moveTo>
                    <a:pt x="5863463" y="386259"/>
                  </a:moveTo>
                  <a:lnTo>
                    <a:pt x="5863463" y="0"/>
                  </a:lnTo>
                </a:path>
                <a:path w="6910705" h="386715">
                  <a:moveTo>
                    <a:pt x="5915817" y="386259"/>
                  </a:moveTo>
                  <a:lnTo>
                    <a:pt x="5915817" y="0"/>
                  </a:lnTo>
                </a:path>
                <a:path w="6910705" h="386715">
                  <a:moveTo>
                    <a:pt x="5968172" y="386259"/>
                  </a:moveTo>
                  <a:lnTo>
                    <a:pt x="5968172" y="0"/>
                  </a:lnTo>
                </a:path>
                <a:path w="6910705" h="386715">
                  <a:moveTo>
                    <a:pt x="6020526" y="386259"/>
                  </a:moveTo>
                  <a:lnTo>
                    <a:pt x="6020526" y="0"/>
                  </a:lnTo>
                </a:path>
                <a:path w="6910705" h="386715">
                  <a:moveTo>
                    <a:pt x="6072881" y="386259"/>
                  </a:moveTo>
                  <a:lnTo>
                    <a:pt x="6072881" y="0"/>
                  </a:lnTo>
                </a:path>
                <a:path w="6910705" h="386715">
                  <a:moveTo>
                    <a:pt x="6125235" y="386259"/>
                  </a:moveTo>
                  <a:lnTo>
                    <a:pt x="6125235" y="0"/>
                  </a:lnTo>
                </a:path>
                <a:path w="6910705" h="386715">
                  <a:moveTo>
                    <a:pt x="6177589" y="386259"/>
                  </a:moveTo>
                  <a:lnTo>
                    <a:pt x="6177589" y="0"/>
                  </a:lnTo>
                </a:path>
                <a:path w="6910705" h="386715">
                  <a:moveTo>
                    <a:pt x="6229944" y="386259"/>
                  </a:moveTo>
                  <a:lnTo>
                    <a:pt x="6229944" y="0"/>
                  </a:lnTo>
                </a:path>
                <a:path w="6910705" h="386715">
                  <a:moveTo>
                    <a:pt x="6282298" y="386259"/>
                  </a:moveTo>
                  <a:lnTo>
                    <a:pt x="6282298" y="0"/>
                  </a:lnTo>
                </a:path>
                <a:path w="6910705" h="386715">
                  <a:moveTo>
                    <a:pt x="6334653" y="386259"/>
                  </a:moveTo>
                  <a:lnTo>
                    <a:pt x="6334653" y="0"/>
                  </a:lnTo>
                </a:path>
                <a:path w="6910705" h="386715">
                  <a:moveTo>
                    <a:pt x="6387007" y="386259"/>
                  </a:moveTo>
                  <a:lnTo>
                    <a:pt x="6387007" y="0"/>
                  </a:lnTo>
                </a:path>
                <a:path w="6910705" h="386715">
                  <a:moveTo>
                    <a:pt x="6439362" y="386259"/>
                  </a:moveTo>
                  <a:lnTo>
                    <a:pt x="6439362" y="0"/>
                  </a:lnTo>
                </a:path>
                <a:path w="6910705" h="386715">
                  <a:moveTo>
                    <a:pt x="6491716" y="386259"/>
                  </a:moveTo>
                  <a:lnTo>
                    <a:pt x="6491716" y="0"/>
                  </a:lnTo>
                </a:path>
                <a:path w="6910705" h="386715">
                  <a:moveTo>
                    <a:pt x="6544070" y="386259"/>
                  </a:moveTo>
                  <a:lnTo>
                    <a:pt x="6544070" y="0"/>
                  </a:lnTo>
                </a:path>
                <a:path w="6910705" h="386715">
                  <a:moveTo>
                    <a:pt x="6596425" y="386259"/>
                  </a:moveTo>
                  <a:lnTo>
                    <a:pt x="6596425" y="0"/>
                  </a:lnTo>
                </a:path>
                <a:path w="6910705" h="386715">
                  <a:moveTo>
                    <a:pt x="6648779" y="386259"/>
                  </a:moveTo>
                  <a:lnTo>
                    <a:pt x="6648779" y="0"/>
                  </a:lnTo>
                </a:path>
                <a:path w="6910705" h="386715">
                  <a:moveTo>
                    <a:pt x="6701134" y="386259"/>
                  </a:moveTo>
                  <a:lnTo>
                    <a:pt x="6701134" y="0"/>
                  </a:lnTo>
                </a:path>
                <a:path w="6910705" h="386715">
                  <a:moveTo>
                    <a:pt x="6753488" y="386259"/>
                  </a:moveTo>
                  <a:lnTo>
                    <a:pt x="6753488" y="0"/>
                  </a:lnTo>
                </a:path>
                <a:path w="6910705" h="386715">
                  <a:moveTo>
                    <a:pt x="6805843" y="386259"/>
                  </a:moveTo>
                  <a:lnTo>
                    <a:pt x="6805843" y="0"/>
                  </a:lnTo>
                </a:path>
                <a:path w="6910705" h="386715">
                  <a:moveTo>
                    <a:pt x="6858197" y="386259"/>
                  </a:moveTo>
                  <a:lnTo>
                    <a:pt x="6858197" y="0"/>
                  </a:lnTo>
                </a:path>
                <a:path w="6910705" h="386715">
                  <a:moveTo>
                    <a:pt x="6910551" y="386259"/>
                  </a:moveTo>
                  <a:lnTo>
                    <a:pt x="69105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8" name="object 348" descr=""/>
            <p:cNvSpPr/>
            <p:nvPr/>
          </p:nvSpPr>
          <p:spPr>
            <a:xfrm>
              <a:off x="3820940" y="1602044"/>
              <a:ext cx="7649209" cy="29209"/>
            </a:xfrm>
            <a:custGeom>
              <a:avLst/>
              <a:gdLst/>
              <a:ahLst/>
              <a:cxnLst/>
              <a:rect l="l" t="t" r="r" b="b"/>
              <a:pathLst>
                <a:path w="7649209" h="29210">
                  <a:moveTo>
                    <a:pt x="0" y="0"/>
                  </a:moveTo>
                  <a:lnTo>
                    <a:pt x="0" y="29085"/>
                  </a:lnTo>
                  <a:lnTo>
                    <a:pt x="7648633" y="29085"/>
                  </a:lnTo>
                  <a:lnTo>
                    <a:pt x="0" y="0"/>
                  </a:lnTo>
                  <a:close/>
                </a:path>
                <a:path w="7649209" h="29210">
                  <a:moveTo>
                    <a:pt x="0" y="0"/>
                  </a:moveTo>
                  <a:lnTo>
                    <a:pt x="7648633" y="29085"/>
                  </a:lnTo>
                  <a:lnTo>
                    <a:pt x="76486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" name="object 349" descr=""/>
            <p:cNvSpPr/>
            <p:nvPr/>
          </p:nvSpPr>
          <p:spPr>
            <a:xfrm>
              <a:off x="3820941" y="1602044"/>
              <a:ext cx="7649209" cy="29209"/>
            </a:xfrm>
            <a:custGeom>
              <a:avLst/>
              <a:gdLst/>
              <a:ahLst/>
              <a:cxnLst/>
              <a:rect l="l" t="t" r="r" b="b"/>
              <a:pathLst>
                <a:path w="7649209" h="29210">
                  <a:moveTo>
                    <a:pt x="0" y="29085"/>
                  </a:moveTo>
                  <a:lnTo>
                    <a:pt x="0" y="0"/>
                  </a:lnTo>
                  <a:lnTo>
                    <a:pt x="7648633" y="29085"/>
                  </a:lnTo>
                  <a:lnTo>
                    <a:pt x="0" y="29085"/>
                  </a:lnTo>
                  <a:close/>
                </a:path>
                <a:path w="7649209" h="29210">
                  <a:moveTo>
                    <a:pt x="0" y="0"/>
                  </a:moveTo>
                  <a:lnTo>
                    <a:pt x="7648633" y="29085"/>
                  </a:lnTo>
                  <a:lnTo>
                    <a:pt x="7648633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0" name="object 350" descr=""/>
            <p:cNvSpPr/>
            <p:nvPr/>
          </p:nvSpPr>
          <p:spPr>
            <a:xfrm>
              <a:off x="3820941" y="1602044"/>
              <a:ext cx="7649209" cy="29209"/>
            </a:xfrm>
            <a:custGeom>
              <a:avLst/>
              <a:gdLst/>
              <a:ahLst/>
              <a:cxnLst/>
              <a:rect l="l" t="t" r="r" b="b"/>
              <a:pathLst>
                <a:path w="7649209" h="29210">
                  <a:moveTo>
                    <a:pt x="7648633" y="0"/>
                  </a:moveTo>
                  <a:lnTo>
                    <a:pt x="0" y="0"/>
                  </a:lnTo>
                </a:path>
                <a:path w="7649209" h="29210">
                  <a:moveTo>
                    <a:pt x="7648633" y="29085"/>
                  </a:moveTo>
                  <a:lnTo>
                    <a:pt x="0" y="29085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1" name="object 351" descr=""/>
            <p:cNvSpPr/>
            <p:nvPr/>
          </p:nvSpPr>
          <p:spPr>
            <a:xfrm>
              <a:off x="3885860" y="1206942"/>
              <a:ext cx="6981190" cy="395605"/>
            </a:xfrm>
            <a:custGeom>
              <a:avLst/>
              <a:gdLst/>
              <a:ahLst/>
              <a:cxnLst/>
              <a:rect l="l" t="t" r="r" b="b"/>
              <a:pathLst>
                <a:path w="6981190" h="395605">
                  <a:moveTo>
                    <a:pt x="0" y="0"/>
                  </a:moveTo>
                  <a:lnTo>
                    <a:pt x="0" y="395101"/>
                  </a:lnTo>
                </a:path>
                <a:path w="6981190" h="395605">
                  <a:moveTo>
                    <a:pt x="6980590" y="0"/>
                  </a:moveTo>
                  <a:lnTo>
                    <a:pt x="6980590" y="395101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2" name="object 352" descr=""/>
            <p:cNvSpPr/>
            <p:nvPr/>
          </p:nvSpPr>
          <p:spPr>
            <a:xfrm>
              <a:off x="11370682" y="1427529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" name="object 353" descr=""/>
            <p:cNvSpPr/>
            <p:nvPr/>
          </p:nvSpPr>
          <p:spPr>
            <a:xfrm>
              <a:off x="11370682" y="1427529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4" name="object 354" descr=""/>
            <p:cNvSpPr/>
            <p:nvPr/>
          </p:nvSpPr>
          <p:spPr>
            <a:xfrm>
              <a:off x="11370682" y="1427994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1163"/>
                  </a:moveTo>
                  <a:lnTo>
                    <a:pt x="11168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  <a:path w="11429" h="1269">
                  <a:moveTo>
                    <a:pt x="0" y="0"/>
                  </a:moveTo>
                  <a:lnTo>
                    <a:pt x="0" y="1163"/>
                  </a:lnTo>
                  <a:lnTo>
                    <a:pt x="5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" name="object 355" descr=""/>
            <p:cNvSpPr/>
            <p:nvPr/>
          </p:nvSpPr>
          <p:spPr>
            <a:xfrm>
              <a:off x="11370682" y="1427995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0"/>
                  </a:moveTo>
                  <a:lnTo>
                    <a:pt x="5584" y="0"/>
                  </a:lnTo>
                  <a:lnTo>
                    <a:pt x="0" y="1163"/>
                  </a:lnTo>
                  <a:lnTo>
                    <a:pt x="0" y="0"/>
                  </a:lnTo>
                  <a:close/>
                </a:path>
                <a:path w="11429" h="1269">
                  <a:moveTo>
                    <a:pt x="5584" y="0"/>
                  </a:moveTo>
                  <a:lnTo>
                    <a:pt x="0" y="1163"/>
                  </a:lnTo>
                  <a:lnTo>
                    <a:pt x="11168" y="1163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6" name="object 356" descr=""/>
            <p:cNvSpPr/>
            <p:nvPr/>
          </p:nvSpPr>
          <p:spPr>
            <a:xfrm>
              <a:off x="11370682" y="1429158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5">
                  <a:moveTo>
                    <a:pt x="0" y="1861"/>
                  </a:moveTo>
                  <a:lnTo>
                    <a:pt x="16288" y="1861"/>
                  </a:lnTo>
                  <a:lnTo>
                    <a:pt x="11168" y="0"/>
                  </a:lnTo>
                  <a:lnTo>
                    <a:pt x="0" y="1861"/>
                  </a:lnTo>
                  <a:close/>
                </a:path>
                <a:path w="16509" h="1905">
                  <a:moveTo>
                    <a:pt x="0" y="0"/>
                  </a:moveTo>
                  <a:lnTo>
                    <a:pt x="0" y="1861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" name="object 357" descr=""/>
            <p:cNvSpPr/>
            <p:nvPr/>
          </p:nvSpPr>
          <p:spPr>
            <a:xfrm>
              <a:off x="11370682" y="1429158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5">
                  <a:moveTo>
                    <a:pt x="0" y="0"/>
                  </a:moveTo>
                  <a:lnTo>
                    <a:pt x="11168" y="0"/>
                  </a:lnTo>
                  <a:lnTo>
                    <a:pt x="0" y="1861"/>
                  </a:lnTo>
                  <a:lnTo>
                    <a:pt x="0" y="0"/>
                  </a:lnTo>
                  <a:close/>
                </a:path>
                <a:path w="16509" h="1905">
                  <a:moveTo>
                    <a:pt x="11168" y="0"/>
                  </a:moveTo>
                  <a:lnTo>
                    <a:pt x="0" y="1861"/>
                  </a:lnTo>
                  <a:lnTo>
                    <a:pt x="16288" y="1861"/>
                  </a:lnTo>
                  <a:lnTo>
                    <a:pt x="1116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8" name="object 358" descr=""/>
            <p:cNvSpPr/>
            <p:nvPr/>
          </p:nvSpPr>
          <p:spPr>
            <a:xfrm>
              <a:off x="11370682" y="1431019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792"/>
                  </a:moveTo>
                  <a:lnTo>
                    <a:pt x="21407" y="2792"/>
                  </a:lnTo>
                  <a:lnTo>
                    <a:pt x="16288" y="0"/>
                  </a:lnTo>
                  <a:lnTo>
                    <a:pt x="0" y="2792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792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" name="object 359" descr=""/>
            <p:cNvSpPr/>
            <p:nvPr/>
          </p:nvSpPr>
          <p:spPr>
            <a:xfrm>
              <a:off x="11370682" y="1431019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0"/>
                  </a:lnTo>
                  <a:lnTo>
                    <a:pt x="0" y="2792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16288" y="0"/>
                  </a:moveTo>
                  <a:lnTo>
                    <a:pt x="0" y="2792"/>
                  </a:lnTo>
                  <a:lnTo>
                    <a:pt x="21407" y="2792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0" name="object 360" descr=""/>
            <p:cNvSpPr/>
            <p:nvPr/>
          </p:nvSpPr>
          <p:spPr>
            <a:xfrm>
              <a:off x="11370682" y="1433811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3257"/>
                  </a:moveTo>
                  <a:lnTo>
                    <a:pt x="25828" y="3257"/>
                  </a:lnTo>
                  <a:lnTo>
                    <a:pt x="21407" y="0"/>
                  </a:lnTo>
                  <a:lnTo>
                    <a:pt x="0" y="3257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0" y="3257"/>
                  </a:lnTo>
                  <a:lnTo>
                    <a:pt x="214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" name="object 361" descr=""/>
            <p:cNvSpPr/>
            <p:nvPr/>
          </p:nvSpPr>
          <p:spPr>
            <a:xfrm>
              <a:off x="11370682" y="1433812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0"/>
                  </a:moveTo>
                  <a:lnTo>
                    <a:pt x="21407" y="0"/>
                  </a:lnTo>
                  <a:lnTo>
                    <a:pt x="0" y="3257"/>
                  </a:lnTo>
                  <a:lnTo>
                    <a:pt x="0" y="0"/>
                  </a:lnTo>
                  <a:close/>
                </a:path>
                <a:path w="26034" h="3809">
                  <a:moveTo>
                    <a:pt x="21407" y="0"/>
                  </a:moveTo>
                  <a:lnTo>
                    <a:pt x="0" y="3257"/>
                  </a:lnTo>
                  <a:lnTo>
                    <a:pt x="25828" y="3257"/>
                  </a:lnTo>
                  <a:lnTo>
                    <a:pt x="21407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2" name="object 362" descr=""/>
            <p:cNvSpPr/>
            <p:nvPr/>
          </p:nvSpPr>
          <p:spPr>
            <a:xfrm>
              <a:off x="11370682" y="1437069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0" y="3955"/>
                  </a:moveTo>
                  <a:lnTo>
                    <a:pt x="29783" y="3955"/>
                  </a:lnTo>
                  <a:lnTo>
                    <a:pt x="25828" y="0"/>
                  </a:lnTo>
                  <a:lnTo>
                    <a:pt x="0" y="3955"/>
                  </a:lnTo>
                  <a:close/>
                </a:path>
                <a:path w="29845" h="4444">
                  <a:moveTo>
                    <a:pt x="0" y="0"/>
                  </a:moveTo>
                  <a:lnTo>
                    <a:pt x="0" y="3955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" name="object 363" descr=""/>
            <p:cNvSpPr/>
            <p:nvPr/>
          </p:nvSpPr>
          <p:spPr>
            <a:xfrm>
              <a:off x="11370682" y="1437069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0" y="0"/>
                  </a:moveTo>
                  <a:lnTo>
                    <a:pt x="25828" y="0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  <a:path w="29845" h="4444">
                  <a:moveTo>
                    <a:pt x="25828" y="0"/>
                  </a:moveTo>
                  <a:lnTo>
                    <a:pt x="0" y="3955"/>
                  </a:lnTo>
                  <a:lnTo>
                    <a:pt x="29783" y="3955"/>
                  </a:lnTo>
                  <a:lnTo>
                    <a:pt x="2582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4" name="object 364" descr=""/>
            <p:cNvSpPr/>
            <p:nvPr/>
          </p:nvSpPr>
          <p:spPr>
            <a:xfrm>
              <a:off x="11370682" y="1441025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80">
                  <a:moveTo>
                    <a:pt x="0" y="4653"/>
                  </a:moveTo>
                  <a:lnTo>
                    <a:pt x="33041" y="4653"/>
                  </a:lnTo>
                  <a:lnTo>
                    <a:pt x="29783" y="0"/>
                  </a:lnTo>
                  <a:lnTo>
                    <a:pt x="0" y="4653"/>
                  </a:lnTo>
                  <a:close/>
                </a:path>
                <a:path w="33654" h="5080">
                  <a:moveTo>
                    <a:pt x="0" y="0"/>
                  </a:moveTo>
                  <a:lnTo>
                    <a:pt x="0" y="4653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" name="object 365" descr=""/>
            <p:cNvSpPr/>
            <p:nvPr/>
          </p:nvSpPr>
          <p:spPr>
            <a:xfrm>
              <a:off x="11370682" y="1441025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80">
                  <a:moveTo>
                    <a:pt x="0" y="0"/>
                  </a:moveTo>
                  <a:lnTo>
                    <a:pt x="29783" y="0"/>
                  </a:lnTo>
                  <a:lnTo>
                    <a:pt x="0" y="4653"/>
                  </a:lnTo>
                  <a:lnTo>
                    <a:pt x="0" y="0"/>
                  </a:lnTo>
                  <a:close/>
                </a:path>
                <a:path w="33654" h="5080">
                  <a:moveTo>
                    <a:pt x="29783" y="0"/>
                  </a:moveTo>
                  <a:lnTo>
                    <a:pt x="0" y="4653"/>
                  </a:lnTo>
                  <a:lnTo>
                    <a:pt x="33041" y="4653"/>
                  </a:lnTo>
                  <a:lnTo>
                    <a:pt x="2978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6" name="object 366" descr=""/>
            <p:cNvSpPr/>
            <p:nvPr/>
          </p:nvSpPr>
          <p:spPr>
            <a:xfrm>
              <a:off x="11370682" y="1445678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0" y="4886"/>
                  </a:moveTo>
                  <a:lnTo>
                    <a:pt x="35833" y="4886"/>
                  </a:lnTo>
                  <a:lnTo>
                    <a:pt x="33041" y="0"/>
                  </a:lnTo>
                  <a:lnTo>
                    <a:pt x="0" y="4886"/>
                  </a:lnTo>
                  <a:close/>
                </a:path>
                <a:path w="36195" h="5080">
                  <a:moveTo>
                    <a:pt x="0" y="0"/>
                  </a:moveTo>
                  <a:lnTo>
                    <a:pt x="0" y="4886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" name="object 367" descr=""/>
            <p:cNvSpPr/>
            <p:nvPr/>
          </p:nvSpPr>
          <p:spPr>
            <a:xfrm>
              <a:off x="11370682" y="1445679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0" y="0"/>
                  </a:moveTo>
                  <a:lnTo>
                    <a:pt x="33041" y="0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  <a:path w="36195" h="5080">
                  <a:moveTo>
                    <a:pt x="33041" y="0"/>
                  </a:moveTo>
                  <a:lnTo>
                    <a:pt x="0" y="4886"/>
                  </a:lnTo>
                  <a:lnTo>
                    <a:pt x="35833" y="4886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8" name="object 368" descr=""/>
            <p:cNvSpPr/>
            <p:nvPr/>
          </p:nvSpPr>
          <p:spPr>
            <a:xfrm>
              <a:off x="11370682" y="1450565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5119"/>
                  </a:moveTo>
                  <a:lnTo>
                    <a:pt x="37695" y="5119"/>
                  </a:lnTo>
                  <a:lnTo>
                    <a:pt x="35833" y="0"/>
                  </a:lnTo>
                  <a:lnTo>
                    <a:pt x="0" y="5119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0" y="5119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" name="object 369" descr=""/>
            <p:cNvSpPr/>
            <p:nvPr/>
          </p:nvSpPr>
          <p:spPr>
            <a:xfrm>
              <a:off x="11370682" y="1450565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5833" y="0"/>
                  </a:lnTo>
                  <a:lnTo>
                    <a:pt x="0" y="5119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35833" y="0"/>
                  </a:moveTo>
                  <a:lnTo>
                    <a:pt x="0" y="5119"/>
                  </a:lnTo>
                  <a:lnTo>
                    <a:pt x="37695" y="5119"/>
                  </a:lnTo>
                  <a:lnTo>
                    <a:pt x="3583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0" name="object 370" descr=""/>
            <p:cNvSpPr/>
            <p:nvPr/>
          </p:nvSpPr>
          <p:spPr>
            <a:xfrm>
              <a:off x="11370682" y="145568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5584"/>
                  </a:moveTo>
                  <a:lnTo>
                    <a:pt x="38858" y="5584"/>
                  </a:lnTo>
                  <a:lnTo>
                    <a:pt x="37695" y="0"/>
                  </a:lnTo>
                  <a:lnTo>
                    <a:pt x="0" y="5584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0" y="5584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" name="object 371" descr=""/>
            <p:cNvSpPr/>
            <p:nvPr/>
          </p:nvSpPr>
          <p:spPr>
            <a:xfrm>
              <a:off x="11370682" y="145568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7695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37695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2" name="object 372" descr=""/>
            <p:cNvSpPr/>
            <p:nvPr/>
          </p:nvSpPr>
          <p:spPr>
            <a:xfrm>
              <a:off x="11370682" y="146126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5584"/>
                  </a:moveTo>
                  <a:lnTo>
                    <a:pt x="39323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" name="object 373" descr=""/>
            <p:cNvSpPr/>
            <p:nvPr/>
          </p:nvSpPr>
          <p:spPr>
            <a:xfrm>
              <a:off x="11370682" y="146126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8858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38858" y="0"/>
                  </a:moveTo>
                  <a:lnTo>
                    <a:pt x="0" y="5584"/>
                  </a:lnTo>
                  <a:lnTo>
                    <a:pt x="39323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4" name="object 374" descr=""/>
            <p:cNvSpPr/>
            <p:nvPr/>
          </p:nvSpPr>
          <p:spPr>
            <a:xfrm>
              <a:off x="11331823" y="146685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5584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" name="object 375" descr=""/>
            <p:cNvSpPr/>
            <p:nvPr/>
          </p:nvSpPr>
          <p:spPr>
            <a:xfrm>
              <a:off x="11331590" y="146685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9091" y="0"/>
                  </a:lnTo>
                  <a:lnTo>
                    <a:pt x="232" y="5584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39091" y="0"/>
                  </a:moveTo>
                  <a:lnTo>
                    <a:pt x="232" y="5584"/>
                  </a:lnTo>
                  <a:lnTo>
                    <a:pt x="39091" y="5584"/>
                  </a:lnTo>
                  <a:lnTo>
                    <a:pt x="3909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6" name="object 376" descr=""/>
            <p:cNvSpPr/>
            <p:nvPr/>
          </p:nvSpPr>
          <p:spPr>
            <a:xfrm>
              <a:off x="11331823" y="147243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1163" y="5351"/>
                  </a:moveTo>
                  <a:lnTo>
                    <a:pt x="38858" y="5351"/>
                  </a:lnTo>
                  <a:lnTo>
                    <a:pt x="38858" y="0"/>
                  </a:lnTo>
                  <a:lnTo>
                    <a:pt x="1163" y="5351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1163" y="5351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" name="object 377" descr=""/>
            <p:cNvSpPr/>
            <p:nvPr/>
          </p:nvSpPr>
          <p:spPr>
            <a:xfrm>
              <a:off x="11331824" y="147243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8858" y="0"/>
                  </a:lnTo>
                  <a:lnTo>
                    <a:pt x="1163" y="5351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38858" y="0"/>
                  </a:moveTo>
                  <a:lnTo>
                    <a:pt x="1163" y="5351"/>
                  </a:lnTo>
                  <a:lnTo>
                    <a:pt x="38858" y="5351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8" name="object 378" descr=""/>
            <p:cNvSpPr/>
            <p:nvPr/>
          </p:nvSpPr>
          <p:spPr>
            <a:xfrm>
              <a:off x="11332986" y="1477789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2094" y="5351"/>
                  </a:moveTo>
                  <a:lnTo>
                    <a:pt x="37695" y="5351"/>
                  </a:lnTo>
                  <a:lnTo>
                    <a:pt x="37695" y="0"/>
                  </a:lnTo>
                  <a:lnTo>
                    <a:pt x="2094" y="5351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2094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" name="object 379" descr=""/>
            <p:cNvSpPr/>
            <p:nvPr/>
          </p:nvSpPr>
          <p:spPr>
            <a:xfrm>
              <a:off x="11332986" y="1477789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7695" y="0"/>
                  </a:lnTo>
                  <a:lnTo>
                    <a:pt x="2094" y="5351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37695" y="0"/>
                  </a:moveTo>
                  <a:lnTo>
                    <a:pt x="2094" y="5351"/>
                  </a:lnTo>
                  <a:lnTo>
                    <a:pt x="37695" y="5351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0" name="object 380" descr=""/>
            <p:cNvSpPr/>
            <p:nvPr/>
          </p:nvSpPr>
          <p:spPr>
            <a:xfrm>
              <a:off x="11335081" y="1483141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2559" y="4886"/>
                  </a:moveTo>
                  <a:lnTo>
                    <a:pt x="35601" y="4886"/>
                  </a:lnTo>
                  <a:lnTo>
                    <a:pt x="35601" y="0"/>
                  </a:lnTo>
                  <a:lnTo>
                    <a:pt x="2559" y="4886"/>
                  </a:lnTo>
                  <a:close/>
                </a:path>
                <a:path w="36195" h="5080">
                  <a:moveTo>
                    <a:pt x="0" y="0"/>
                  </a:moveTo>
                  <a:lnTo>
                    <a:pt x="2559" y="4886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" name="object 381" descr=""/>
            <p:cNvSpPr/>
            <p:nvPr/>
          </p:nvSpPr>
          <p:spPr>
            <a:xfrm>
              <a:off x="11335081" y="1483141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0" y="0"/>
                  </a:moveTo>
                  <a:lnTo>
                    <a:pt x="35601" y="0"/>
                  </a:lnTo>
                  <a:lnTo>
                    <a:pt x="2559" y="4886"/>
                  </a:lnTo>
                  <a:lnTo>
                    <a:pt x="0" y="0"/>
                  </a:lnTo>
                  <a:close/>
                </a:path>
                <a:path w="36195" h="5080">
                  <a:moveTo>
                    <a:pt x="35601" y="0"/>
                  </a:moveTo>
                  <a:lnTo>
                    <a:pt x="2559" y="4886"/>
                  </a:lnTo>
                  <a:lnTo>
                    <a:pt x="35601" y="4886"/>
                  </a:lnTo>
                  <a:lnTo>
                    <a:pt x="3560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2" name="object 382" descr=""/>
            <p:cNvSpPr/>
            <p:nvPr/>
          </p:nvSpPr>
          <p:spPr>
            <a:xfrm>
              <a:off x="11337640" y="1488027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4">
                  <a:moveTo>
                    <a:pt x="3490" y="4421"/>
                  </a:moveTo>
                  <a:lnTo>
                    <a:pt x="33041" y="4421"/>
                  </a:lnTo>
                  <a:lnTo>
                    <a:pt x="33041" y="0"/>
                  </a:lnTo>
                  <a:lnTo>
                    <a:pt x="3490" y="4421"/>
                  </a:lnTo>
                  <a:close/>
                </a:path>
                <a:path w="33654" h="4444">
                  <a:moveTo>
                    <a:pt x="0" y="0"/>
                  </a:moveTo>
                  <a:lnTo>
                    <a:pt x="3490" y="4421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" name="object 383" descr=""/>
            <p:cNvSpPr/>
            <p:nvPr/>
          </p:nvSpPr>
          <p:spPr>
            <a:xfrm>
              <a:off x="11337640" y="1488028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4">
                  <a:moveTo>
                    <a:pt x="0" y="0"/>
                  </a:moveTo>
                  <a:lnTo>
                    <a:pt x="33041" y="0"/>
                  </a:lnTo>
                  <a:lnTo>
                    <a:pt x="3490" y="4421"/>
                  </a:lnTo>
                  <a:lnTo>
                    <a:pt x="0" y="0"/>
                  </a:lnTo>
                  <a:close/>
                </a:path>
                <a:path w="33654" h="4444">
                  <a:moveTo>
                    <a:pt x="33041" y="0"/>
                  </a:moveTo>
                  <a:lnTo>
                    <a:pt x="3490" y="4421"/>
                  </a:lnTo>
                  <a:lnTo>
                    <a:pt x="33041" y="4421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4" name="object 384" descr=""/>
            <p:cNvSpPr/>
            <p:nvPr/>
          </p:nvSpPr>
          <p:spPr>
            <a:xfrm>
              <a:off x="11341131" y="1492448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3955" y="3955"/>
                  </a:moveTo>
                  <a:lnTo>
                    <a:pt x="29551" y="3955"/>
                  </a:lnTo>
                  <a:lnTo>
                    <a:pt x="29551" y="0"/>
                  </a:lnTo>
                  <a:lnTo>
                    <a:pt x="3955" y="3955"/>
                  </a:lnTo>
                  <a:close/>
                </a:path>
                <a:path w="29845" h="4444">
                  <a:moveTo>
                    <a:pt x="0" y="0"/>
                  </a:moveTo>
                  <a:lnTo>
                    <a:pt x="3955" y="3955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" name="object 385" descr=""/>
            <p:cNvSpPr/>
            <p:nvPr/>
          </p:nvSpPr>
          <p:spPr>
            <a:xfrm>
              <a:off x="11341131" y="1492449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0" y="0"/>
                  </a:moveTo>
                  <a:lnTo>
                    <a:pt x="29551" y="0"/>
                  </a:lnTo>
                  <a:lnTo>
                    <a:pt x="3955" y="3955"/>
                  </a:lnTo>
                  <a:lnTo>
                    <a:pt x="0" y="0"/>
                  </a:lnTo>
                  <a:close/>
                </a:path>
                <a:path w="29845" h="4444">
                  <a:moveTo>
                    <a:pt x="29551" y="0"/>
                  </a:moveTo>
                  <a:lnTo>
                    <a:pt x="3955" y="3955"/>
                  </a:lnTo>
                  <a:lnTo>
                    <a:pt x="29551" y="3955"/>
                  </a:lnTo>
                  <a:lnTo>
                    <a:pt x="295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6" name="object 386" descr=""/>
            <p:cNvSpPr/>
            <p:nvPr/>
          </p:nvSpPr>
          <p:spPr>
            <a:xfrm>
              <a:off x="11345086" y="1496404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4421" y="3490"/>
                  </a:moveTo>
                  <a:lnTo>
                    <a:pt x="25595" y="3490"/>
                  </a:lnTo>
                  <a:lnTo>
                    <a:pt x="25595" y="0"/>
                  </a:lnTo>
                  <a:lnTo>
                    <a:pt x="4421" y="3490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4421" y="3490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" name="object 387" descr=""/>
            <p:cNvSpPr/>
            <p:nvPr/>
          </p:nvSpPr>
          <p:spPr>
            <a:xfrm>
              <a:off x="11345086" y="1496404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0"/>
                  </a:moveTo>
                  <a:lnTo>
                    <a:pt x="25595" y="0"/>
                  </a:lnTo>
                  <a:lnTo>
                    <a:pt x="4421" y="3490"/>
                  </a:lnTo>
                  <a:lnTo>
                    <a:pt x="0" y="0"/>
                  </a:lnTo>
                  <a:close/>
                </a:path>
                <a:path w="26034" h="3809">
                  <a:moveTo>
                    <a:pt x="25595" y="0"/>
                  </a:moveTo>
                  <a:lnTo>
                    <a:pt x="4421" y="3490"/>
                  </a:lnTo>
                  <a:lnTo>
                    <a:pt x="25595" y="3490"/>
                  </a:lnTo>
                  <a:lnTo>
                    <a:pt x="255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8" name="object 388" descr=""/>
            <p:cNvSpPr/>
            <p:nvPr/>
          </p:nvSpPr>
          <p:spPr>
            <a:xfrm>
              <a:off x="11349507" y="1499894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4886" y="2559"/>
                  </a:moveTo>
                  <a:lnTo>
                    <a:pt x="21174" y="2559"/>
                  </a:lnTo>
                  <a:lnTo>
                    <a:pt x="21174" y="0"/>
                  </a:lnTo>
                  <a:lnTo>
                    <a:pt x="4886" y="2559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4886" y="2559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" name="object 389" descr=""/>
            <p:cNvSpPr/>
            <p:nvPr/>
          </p:nvSpPr>
          <p:spPr>
            <a:xfrm>
              <a:off x="11349508" y="1499895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21174" y="0"/>
                  </a:lnTo>
                  <a:lnTo>
                    <a:pt x="4886" y="2559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21174" y="0"/>
                  </a:moveTo>
                  <a:lnTo>
                    <a:pt x="4886" y="2559"/>
                  </a:lnTo>
                  <a:lnTo>
                    <a:pt x="21174" y="2559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0" name="object 390" descr=""/>
            <p:cNvSpPr/>
            <p:nvPr/>
          </p:nvSpPr>
          <p:spPr>
            <a:xfrm>
              <a:off x="11354394" y="1502454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40">
                  <a:moveTo>
                    <a:pt x="5351" y="2094"/>
                  </a:moveTo>
                  <a:lnTo>
                    <a:pt x="16288" y="2094"/>
                  </a:lnTo>
                  <a:lnTo>
                    <a:pt x="16288" y="0"/>
                  </a:lnTo>
                  <a:lnTo>
                    <a:pt x="5351" y="2094"/>
                  </a:lnTo>
                  <a:close/>
                </a:path>
                <a:path w="16509" h="2540">
                  <a:moveTo>
                    <a:pt x="0" y="0"/>
                  </a:moveTo>
                  <a:lnTo>
                    <a:pt x="5351" y="2094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" name="object 391" descr=""/>
            <p:cNvSpPr/>
            <p:nvPr/>
          </p:nvSpPr>
          <p:spPr>
            <a:xfrm>
              <a:off x="11354394" y="1502454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40">
                  <a:moveTo>
                    <a:pt x="0" y="0"/>
                  </a:moveTo>
                  <a:lnTo>
                    <a:pt x="16288" y="0"/>
                  </a:lnTo>
                  <a:lnTo>
                    <a:pt x="5351" y="2094"/>
                  </a:lnTo>
                  <a:lnTo>
                    <a:pt x="0" y="0"/>
                  </a:lnTo>
                  <a:close/>
                </a:path>
                <a:path w="16509" h="2540">
                  <a:moveTo>
                    <a:pt x="16288" y="0"/>
                  </a:moveTo>
                  <a:lnTo>
                    <a:pt x="5351" y="2094"/>
                  </a:lnTo>
                  <a:lnTo>
                    <a:pt x="16288" y="2094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2" name="object 392" descr=""/>
            <p:cNvSpPr/>
            <p:nvPr/>
          </p:nvSpPr>
          <p:spPr>
            <a:xfrm>
              <a:off x="11365098" y="1504548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5">
                  <a:moveTo>
                    <a:pt x="0" y="1163"/>
                  </a:moveTo>
                  <a:lnTo>
                    <a:pt x="5584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5">
                  <a:moveTo>
                    <a:pt x="0" y="1163"/>
                  </a:moveTo>
                  <a:lnTo>
                    <a:pt x="5584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" name="object 393" descr=""/>
            <p:cNvSpPr/>
            <p:nvPr/>
          </p:nvSpPr>
          <p:spPr>
            <a:xfrm>
              <a:off x="11365098" y="1504548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5">
                  <a:moveTo>
                    <a:pt x="5584" y="0"/>
                  </a:moveTo>
                  <a:lnTo>
                    <a:pt x="5584" y="1163"/>
                  </a:lnTo>
                  <a:lnTo>
                    <a:pt x="0" y="1163"/>
                  </a:lnTo>
                  <a:lnTo>
                    <a:pt x="5584" y="0"/>
                  </a:lnTo>
                  <a:close/>
                </a:path>
                <a:path w="5715" h="1905">
                  <a:moveTo>
                    <a:pt x="5584" y="1163"/>
                  </a:moveTo>
                  <a:lnTo>
                    <a:pt x="0" y="1163"/>
                  </a:lnTo>
                  <a:lnTo>
                    <a:pt x="5584" y="1628"/>
                  </a:lnTo>
                  <a:lnTo>
                    <a:pt x="5584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4" name="object 394" descr=""/>
            <p:cNvSpPr/>
            <p:nvPr/>
          </p:nvSpPr>
          <p:spPr>
            <a:xfrm>
              <a:off x="11359746" y="1504548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0"/>
                  </a:moveTo>
                  <a:lnTo>
                    <a:pt x="5351" y="1163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" name="object 395" descr=""/>
            <p:cNvSpPr/>
            <p:nvPr/>
          </p:nvSpPr>
          <p:spPr>
            <a:xfrm>
              <a:off x="11359746" y="1504548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10936" y="0"/>
                  </a:moveTo>
                  <a:lnTo>
                    <a:pt x="0" y="0"/>
                  </a:lnTo>
                  <a:lnTo>
                    <a:pt x="5351" y="1163"/>
                  </a:lnTo>
                  <a:lnTo>
                    <a:pt x="1093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6" name="object 396" descr=""/>
            <p:cNvSpPr/>
            <p:nvPr/>
          </p:nvSpPr>
          <p:spPr>
            <a:xfrm>
              <a:off x="11331359" y="1427530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0" y="39207"/>
                  </a:moveTo>
                  <a:lnTo>
                    <a:pt x="3081" y="54469"/>
                  </a:lnTo>
                  <a:lnTo>
                    <a:pt x="11483" y="66931"/>
                  </a:lnTo>
                  <a:lnTo>
                    <a:pt x="23946" y="75334"/>
                  </a:lnTo>
                  <a:lnTo>
                    <a:pt x="39207" y="78415"/>
                  </a:lnTo>
                  <a:lnTo>
                    <a:pt x="54469" y="75334"/>
                  </a:lnTo>
                  <a:lnTo>
                    <a:pt x="66931" y="66931"/>
                  </a:lnTo>
                  <a:lnTo>
                    <a:pt x="75334" y="54469"/>
                  </a:lnTo>
                  <a:lnTo>
                    <a:pt x="78415" y="39207"/>
                  </a:lnTo>
                  <a:lnTo>
                    <a:pt x="75334" y="23946"/>
                  </a:lnTo>
                  <a:lnTo>
                    <a:pt x="66931" y="11483"/>
                  </a:lnTo>
                  <a:lnTo>
                    <a:pt x="54469" y="3081"/>
                  </a:lnTo>
                  <a:lnTo>
                    <a:pt x="39207" y="0"/>
                  </a:lnTo>
                  <a:lnTo>
                    <a:pt x="23946" y="3081"/>
                  </a:lnTo>
                  <a:lnTo>
                    <a:pt x="11483" y="11483"/>
                  </a:lnTo>
                  <a:lnTo>
                    <a:pt x="3081" y="23946"/>
                  </a:lnTo>
                  <a:lnTo>
                    <a:pt x="0" y="39207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7" name="object 397" descr=""/>
            <p:cNvSpPr/>
            <p:nvPr/>
          </p:nvSpPr>
          <p:spPr>
            <a:xfrm>
              <a:off x="11331590" y="1427529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091" y="78647"/>
                  </a:moveTo>
                  <a:lnTo>
                    <a:pt x="39091" y="0"/>
                  </a:lnTo>
                </a:path>
                <a:path w="78740" h="78740">
                  <a:moveTo>
                    <a:pt x="0" y="39323"/>
                  </a:moveTo>
                  <a:lnTo>
                    <a:pt x="78415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8" name="object 398" descr=""/>
          <p:cNvSpPr txBox="1"/>
          <p:nvPr/>
        </p:nvSpPr>
        <p:spPr>
          <a:xfrm>
            <a:off x="11148797" y="1367056"/>
            <a:ext cx="17145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sp>
        <p:nvSpPr>
          <p:cNvPr id="399" name="object 399" descr=""/>
          <p:cNvSpPr txBox="1"/>
          <p:nvPr/>
        </p:nvSpPr>
        <p:spPr>
          <a:xfrm>
            <a:off x="11167412" y="1454314"/>
            <a:ext cx="1555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400" name="object 400" descr=""/>
          <p:cNvGrpSpPr/>
          <p:nvPr/>
        </p:nvGrpSpPr>
        <p:grpSpPr>
          <a:xfrm>
            <a:off x="3883955" y="1028787"/>
            <a:ext cx="7562215" cy="570230"/>
            <a:chOff x="3883955" y="1028787"/>
            <a:chExt cx="7562215" cy="570230"/>
          </a:xfrm>
        </p:grpSpPr>
        <p:sp>
          <p:nvSpPr>
            <p:cNvPr id="401" name="object 401" descr=""/>
            <p:cNvSpPr/>
            <p:nvPr/>
          </p:nvSpPr>
          <p:spPr>
            <a:xfrm>
              <a:off x="11048877" y="1397047"/>
              <a:ext cx="321945" cy="196215"/>
            </a:xfrm>
            <a:custGeom>
              <a:avLst/>
              <a:gdLst/>
              <a:ahLst/>
              <a:cxnLst/>
              <a:rect l="l" t="t" r="r" b="b"/>
              <a:pathLst>
                <a:path w="321945" h="196215">
                  <a:moveTo>
                    <a:pt x="321805" y="139611"/>
                  </a:moveTo>
                  <a:lnTo>
                    <a:pt x="321805" y="0"/>
                  </a:lnTo>
                </a:path>
                <a:path w="321945" h="196215">
                  <a:moveTo>
                    <a:pt x="0" y="143334"/>
                  </a:moveTo>
                  <a:lnTo>
                    <a:pt x="0" y="1956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2" name="object 402" descr=""/>
            <p:cNvSpPr/>
            <p:nvPr/>
          </p:nvSpPr>
          <p:spPr>
            <a:xfrm>
              <a:off x="11011647" y="1564581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37229" y="34204"/>
                  </a:moveTo>
                  <a:lnTo>
                    <a:pt x="74459" y="8144"/>
                  </a:lnTo>
                  <a:lnTo>
                    <a:pt x="68875" y="0"/>
                  </a:lnTo>
                  <a:lnTo>
                    <a:pt x="37229" y="34204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34204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" name="object 403" descr=""/>
            <p:cNvSpPr/>
            <p:nvPr/>
          </p:nvSpPr>
          <p:spPr>
            <a:xfrm>
              <a:off x="11011647" y="1564581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37229" y="34204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37229" y="22105"/>
                  </a:moveTo>
                  <a:lnTo>
                    <a:pt x="37229" y="34204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29" h="34290">
                  <a:moveTo>
                    <a:pt x="37229" y="34204"/>
                  </a:moveTo>
                  <a:lnTo>
                    <a:pt x="68875" y="0"/>
                  </a:lnTo>
                  <a:lnTo>
                    <a:pt x="74459" y="8144"/>
                  </a:lnTo>
                  <a:lnTo>
                    <a:pt x="37229" y="342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4" name="object 404" descr=""/>
            <p:cNvSpPr/>
            <p:nvPr/>
          </p:nvSpPr>
          <p:spPr>
            <a:xfrm>
              <a:off x="11048877" y="1466853"/>
              <a:ext cx="396240" cy="73660"/>
            </a:xfrm>
            <a:custGeom>
              <a:avLst/>
              <a:gdLst/>
              <a:ahLst/>
              <a:cxnLst/>
              <a:rect l="l" t="t" r="r" b="b"/>
              <a:pathLst>
                <a:path w="396240" h="73659">
                  <a:moveTo>
                    <a:pt x="0" y="73528"/>
                  </a:moveTo>
                  <a:lnTo>
                    <a:pt x="0" y="0"/>
                  </a:lnTo>
                  <a:lnTo>
                    <a:pt x="39603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5" name="object 405" descr=""/>
            <p:cNvSpPr/>
            <p:nvPr/>
          </p:nvSpPr>
          <p:spPr>
            <a:xfrm>
              <a:off x="3885860" y="1206943"/>
              <a:ext cx="6981190" cy="0"/>
            </a:xfrm>
            <a:custGeom>
              <a:avLst/>
              <a:gdLst/>
              <a:ahLst/>
              <a:cxnLst/>
              <a:rect l="l" t="t" r="r" b="b"/>
              <a:pathLst>
                <a:path w="6981190" h="0">
                  <a:moveTo>
                    <a:pt x="0" y="0"/>
                  </a:moveTo>
                  <a:lnTo>
                    <a:pt x="6980590" y="0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6" name="object 406" descr=""/>
            <p:cNvSpPr/>
            <p:nvPr/>
          </p:nvSpPr>
          <p:spPr>
            <a:xfrm>
              <a:off x="3885860" y="1215785"/>
              <a:ext cx="6981190" cy="0"/>
            </a:xfrm>
            <a:custGeom>
              <a:avLst/>
              <a:gdLst/>
              <a:ahLst/>
              <a:cxnLst/>
              <a:rect l="l" t="t" r="r" b="b"/>
              <a:pathLst>
                <a:path w="6981190" h="0">
                  <a:moveTo>
                    <a:pt x="0" y="0"/>
                  </a:moveTo>
                  <a:lnTo>
                    <a:pt x="698059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7" name="object 407" descr=""/>
            <p:cNvSpPr/>
            <p:nvPr/>
          </p:nvSpPr>
          <p:spPr>
            <a:xfrm>
              <a:off x="11335779" y="1031962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0" y="465"/>
                  </a:moveTo>
                  <a:lnTo>
                    <a:pt x="5584" y="465"/>
                  </a:lnTo>
                  <a:lnTo>
                    <a:pt x="5584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" name="object 408" descr=""/>
            <p:cNvSpPr/>
            <p:nvPr/>
          </p:nvSpPr>
          <p:spPr>
            <a:xfrm>
              <a:off x="11335779" y="1031962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5584" y="0"/>
                  </a:moveTo>
                  <a:lnTo>
                    <a:pt x="5584" y="465"/>
                  </a:lnTo>
                  <a:lnTo>
                    <a:pt x="0" y="465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9" name="object 409" descr=""/>
            <p:cNvSpPr/>
            <p:nvPr/>
          </p:nvSpPr>
          <p:spPr>
            <a:xfrm>
              <a:off x="11330194" y="1032428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1163"/>
                  </a:moveTo>
                  <a:lnTo>
                    <a:pt x="11168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  <a:path w="11429" h="1269">
                  <a:moveTo>
                    <a:pt x="5584" y="0"/>
                  </a:moveTo>
                  <a:lnTo>
                    <a:pt x="11168" y="1163"/>
                  </a:lnTo>
                  <a:lnTo>
                    <a:pt x="11168" y="0"/>
                  </a:lnTo>
                  <a:lnTo>
                    <a:pt x="5584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" name="object 410" descr=""/>
            <p:cNvSpPr/>
            <p:nvPr/>
          </p:nvSpPr>
          <p:spPr>
            <a:xfrm>
              <a:off x="11330194" y="1032428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11168" y="0"/>
                  </a:moveTo>
                  <a:lnTo>
                    <a:pt x="5584" y="0"/>
                  </a:lnTo>
                  <a:lnTo>
                    <a:pt x="11168" y="1163"/>
                  </a:lnTo>
                  <a:lnTo>
                    <a:pt x="11168" y="0"/>
                  </a:lnTo>
                  <a:close/>
                </a:path>
                <a:path w="11429" h="1269">
                  <a:moveTo>
                    <a:pt x="5584" y="0"/>
                  </a:moveTo>
                  <a:lnTo>
                    <a:pt x="11168" y="1163"/>
                  </a:lnTo>
                  <a:lnTo>
                    <a:pt x="0" y="1163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1" name="object 411" descr=""/>
            <p:cNvSpPr/>
            <p:nvPr/>
          </p:nvSpPr>
          <p:spPr>
            <a:xfrm>
              <a:off x="11325075" y="1033591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40">
                  <a:moveTo>
                    <a:pt x="0" y="2094"/>
                  </a:moveTo>
                  <a:lnTo>
                    <a:pt x="16288" y="2094"/>
                  </a:lnTo>
                  <a:lnTo>
                    <a:pt x="5119" y="0"/>
                  </a:lnTo>
                  <a:lnTo>
                    <a:pt x="0" y="2094"/>
                  </a:lnTo>
                  <a:close/>
                </a:path>
                <a:path w="16509" h="2540">
                  <a:moveTo>
                    <a:pt x="5119" y="0"/>
                  </a:moveTo>
                  <a:lnTo>
                    <a:pt x="16288" y="2094"/>
                  </a:lnTo>
                  <a:lnTo>
                    <a:pt x="16288" y="0"/>
                  </a:lnTo>
                  <a:lnTo>
                    <a:pt x="511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" name="object 412" descr=""/>
            <p:cNvSpPr/>
            <p:nvPr/>
          </p:nvSpPr>
          <p:spPr>
            <a:xfrm>
              <a:off x="11325075" y="1033591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40">
                  <a:moveTo>
                    <a:pt x="16288" y="0"/>
                  </a:moveTo>
                  <a:lnTo>
                    <a:pt x="5119" y="0"/>
                  </a:lnTo>
                  <a:lnTo>
                    <a:pt x="16288" y="2094"/>
                  </a:lnTo>
                  <a:lnTo>
                    <a:pt x="16288" y="0"/>
                  </a:lnTo>
                  <a:close/>
                </a:path>
                <a:path w="16509" h="2540">
                  <a:moveTo>
                    <a:pt x="5119" y="0"/>
                  </a:moveTo>
                  <a:lnTo>
                    <a:pt x="16288" y="2094"/>
                  </a:lnTo>
                  <a:lnTo>
                    <a:pt x="0" y="2094"/>
                  </a:lnTo>
                  <a:lnTo>
                    <a:pt x="5119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3" name="object 413" descr=""/>
            <p:cNvSpPr/>
            <p:nvPr/>
          </p:nvSpPr>
          <p:spPr>
            <a:xfrm>
              <a:off x="11320189" y="1035685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559"/>
                  </a:moveTo>
                  <a:lnTo>
                    <a:pt x="21174" y="2559"/>
                  </a:lnTo>
                  <a:lnTo>
                    <a:pt x="4886" y="0"/>
                  </a:lnTo>
                  <a:lnTo>
                    <a:pt x="0" y="2559"/>
                  </a:lnTo>
                  <a:close/>
                </a:path>
                <a:path w="21590" h="3175">
                  <a:moveTo>
                    <a:pt x="4886" y="0"/>
                  </a:moveTo>
                  <a:lnTo>
                    <a:pt x="21174" y="2559"/>
                  </a:lnTo>
                  <a:lnTo>
                    <a:pt x="21174" y="0"/>
                  </a:lnTo>
                  <a:lnTo>
                    <a:pt x="488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" name="object 414" descr=""/>
            <p:cNvSpPr/>
            <p:nvPr/>
          </p:nvSpPr>
          <p:spPr>
            <a:xfrm>
              <a:off x="11320189" y="1035685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174" y="0"/>
                  </a:moveTo>
                  <a:lnTo>
                    <a:pt x="4886" y="0"/>
                  </a:lnTo>
                  <a:lnTo>
                    <a:pt x="21174" y="2559"/>
                  </a:lnTo>
                  <a:lnTo>
                    <a:pt x="21174" y="0"/>
                  </a:lnTo>
                  <a:close/>
                </a:path>
                <a:path w="21590" h="3175">
                  <a:moveTo>
                    <a:pt x="4886" y="0"/>
                  </a:moveTo>
                  <a:lnTo>
                    <a:pt x="21174" y="2559"/>
                  </a:lnTo>
                  <a:lnTo>
                    <a:pt x="0" y="2559"/>
                  </a:lnTo>
                  <a:lnTo>
                    <a:pt x="488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5" name="object 415" descr=""/>
            <p:cNvSpPr/>
            <p:nvPr/>
          </p:nvSpPr>
          <p:spPr>
            <a:xfrm>
              <a:off x="11315535" y="1038245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3257"/>
                  </a:moveTo>
                  <a:lnTo>
                    <a:pt x="25828" y="3257"/>
                  </a:lnTo>
                  <a:lnTo>
                    <a:pt x="4653" y="0"/>
                  </a:lnTo>
                  <a:lnTo>
                    <a:pt x="0" y="3257"/>
                  </a:lnTo>
                  <a:close/>
                </a:path>
                <a:path w="26034" h="3809">
                  <a:moveTo>
                    <a:pt x="4653" y="0"/>
                  </a:moveTo>
                  <a:lnTo>
                    <a:pt x="25828" y="3257"/>
                  </a:lnTo>
                  <a:lnTo>
                    <a:pt x="25828" y="0"/>
                  </a:lnTo>
                  <a:lnTo>
                    <a:pt x="465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" name="object 416" descr=""/>
            <p:cNvSpPr/>
            <p:nvPr/>
          </p:nvSpPr>
          <p:spPr>
            <a:xfrm>
              <a:off x="11315536" y="1038245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25828" y="0"/>
                  </a:moveTo>
                  <a:lnTo>
                    <a:pt x="4653" y="0"/>
                  </a:lnTo>
                  <a:lnTo>
                    <a:pt x="25828" y="3257"/>
                  </a:lnTo>
                  <a:lnTo>
                    <a:pt x="25828" y="0"/>
                  </a:lnTo>
                  <a:close/>
                </a:path>
                <a:path w="26034" h="3809">
                  <a:moveTo>
                    <a:pt x="4653" y="0"/>
                  </a:moveTo>
                  <a:lnTo>
                    <a:pt x="25828" y="3257"/>
                  </a:lnTo>
                  <a:lnTo>
                    <a:pt x="0" y="3257"/>
                  </a:lnTo>
                  <a:lnTo>
                    <a:pt x="465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7" name="object 417" descr=""/>
            <p:cNvSpPr/>
            <p:nvPr/>
          </p:nvSpPr>
          <p:spPr>
            <a:xfrm>
              <a:off x="11311579" y="1041502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0" y="4188"/>
                  </a:moveTo>
                  <a:lnTo>
                    <a:pt x="29783" y="4188"/>
                  </a:lnTo>
                  <a:lnTo>
                    <a:pt x="3955" y="0"/>
                  </a:lnTo>
                  <a:lnTo>
                    <a:pt x="0" y="4188"/>
                  </a:lnTo>
                  <a:close/>
                </a:path>
                <a:path w="29845" h="4444">
                  <a:moveTo>
                    <a:pt x="3955" y="0"/>
                  </a:moveTo>
                  <a:lnTo>
                    <a:pt x="29783" y="4188"/>
                  </a:lnTo>
                  <a:lnTo>
                    <a:pt x="29783" y="0"/>
                  </a:lnTo>
                  <a:lnTo>
                    <a:pt x="395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" name="object 418" descr=""/>
            <p:cNvSpPr/>
            <p:nvPr/>
          </p:nvSpPr>
          <p:spPr>
            <a:xfrm>
              <a:off x="11311580" y="1041503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29783" y="0"/>
                  </a:moveTo>
                  <a:lnTo>
                    <a:pt x="3955" y="0"/>
                  </a:lnTo>
                  <a:lnTo>
                    <a:pt x="29783" y="4188"/>
                  </a:lnTo>
                  <a:lnTo>
                    <a:pt x="29783" y="0"/>
                  </a:lnTo>
                  <a:close/>
                </a:path>
                <a:path w="29845" h="4444">
                  <a:moveTo>
                    <a:pt x="3955" y="0"/>
                  </a:moveTo>
                  <a:lnTo>
                    <a:pt x="29783" y="4188"/>
                  </a:lnTo>
                  <a:lnTo>
                    <a:pt x="0" y="4188"/>
                  </a:lnTo>
                  <a:lnTo>
                    <a:pt x="395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9" name="object 419" descr=""/>
            <p:cNvSpPr/>
            <p:nvPr/>
          </p:nvSpPr>
          <p:spPr>
            <a:xfrm>
              <a:off x="11308322" y="1045691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4">
                  <a:moveTo>
                    <a:pt x="0" y="4421"/>
                  </a:moveTo>
                  <a:lnTo>
                    <a:pt x="33041" y="4421"/>
                  </a:lnTo>
                  <a:lnTo>
                    <a:pt x="3257" y="0"/>
                  </a:lnTo>
                  <a:lnTo>
                    <a:pt x="0" y="4421"/>
                  </a:lnTo>
                  <a:close/>
                </a:path>
                <a:path w="33654" h="4444">
                  <a:moveTo>
                    <a:pt x="3257" y="0"/>
                  </a:moveTo>
                  <a:lnTo>
                    <a:pt x="33041" y="4421"/>
                  </a:lnTo>
                  <a:lnTo>
                    <a:pt x="33041" y="0"/>
                  </a:lnTo>
                  <a:lnTo>
                    <a:pt x="3257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" name="object 420" descr=""/>
            <p:cNvSpPr/>
            <p:nvPr/>
          </p:nvSpPr>
          <p:spPr>
            <a:xfrm>
              <a:off x="11308322" y="1045691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4">
                  <a:moveTo>
                    <a:pt x="33041" y="0"/>
                  </a:moveTo>
                  <a:lnTo>
                    <a:pt x="3257" y="0"/>
                  </a:lnTo>
                  <a:lnTo>
                    <a:pt x="33041" y="4421"/>
                  </a:lnTo>
                  <a:lnTo>
                    <a:pt x="33041" y="0"/>
                  </a:lnTo>
                  <a:close/>
                </a:path>
                <a:path w="33654" h="4444">
                  <a:moveTo>
                    <a:pt x="3257" y="0"/>
                  </a:moveTo>
                  <a:lnTo>
                    <a:pt x="33041" y="4421"/>
                  </a:lnTo>
                  <a:lnTo>
                    <a:pt x="0" y="4421"/>
                  </a:lnTo>
                  <a:lnTo>
                    <a:pt x="3257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1" name="object 421" descr=""/>
            <p:cNvSpPr/>
            <p:nvPr/>
          </p:nvSpPr>
          <p:spPr>
            <a:xfrm>
              <a:off x="11305530" y="1050112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0" y="4886"/>
                  </a:moveTo>
                  <a:lnTo>
                    <a:pt x="35833" y="4886"/>
                  </a:lnTo>
                  <a:lnTo>
                    <a:pt x="2792" y="0"/>
                  </a:lnTo>
                  <a:lnTo>
                    <a:pt x="0" y="4886"/>
                  </a:lnTo>
                  <a:close/>
                </a:path>
                <a:path w="36195" h="5080">
                  <a:moveTo>
                    <a:pt x="2792" y="0"/>
                  </a:moveTo>
                  <a:lnTo>
                    <a:pt x="35833" y="4886"/>
                  </a:lnTo>
                  <a:lnTo>
                    <a:pt x="35833" y="0"/>
                  </a:lnTo>
                  <a:lnTo>
                    <a:pt x="2792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" name="object 422" descr=""/>
            <p:cNvSpPr/>
            <p:nvPr/>
          </p:nvSpPr>
          <p:spPr>
            <a:xfrm>
              <a:off x="11305530" y="1050112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35833" y="0"/>
                  </a:moveTo>
                  <a:lnTo>
                    <a:pt x="2792" y="0"/>
                  </a:lnTo>
                  <a:lnTo>
                    <a:pt x="35833" y="4886"/>
                  </a:lnTo>
                  <a:lnTo>
                    <a:pt x="35833" y="0"/>
                  </a:lnTo>
                  <a:close/>
                </a:path>
                <a:path w="36195" h="5080">
                  <a:moveTo>
                    <a:pt x="2792" y="0"/>
                  </a:moveTo>
                  <a:lnTo>
                    <a:pt x="35833" y="4886"/>
                  </a:lnTo>
                  <a:lnTo>
                    <a:pt x="0" y="4886"/>
                  </a:lnTo>
                  <a:lnTo>
                    <a:pt x="2792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3" name="object 423" descr=""/>
            <p:cNvSpPr/>
            <p:nvPr/>
          </p:nvSpPr>
          <p:spPr>
            <a:xfrm>
              <a:off x="11303668" y="1054998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5119"/>
                  </a:moveTo>
                  <a:lnTo>
                    <a:pt x="37695" y="5119"/>
                  </a:lnTo>
                  <a:lnTo>
                    <a:pt x="1861" y="0"/>
                  </a:lnTo>
                  <a:lnTo>
                    <a:pt x="0" y="5119"/>
                  </a:lnTo>
                  <a:close/>
                </a:path>
                <a:path w="38100" h="5715">
                  <a:moveTo>
                    <a:pt x="1861" y="0"/>
                  </a:moveTo>
                  <a:lnTo>
                    <a:pt x="37695" y="5119"/>
                  </a:lnTo>
                  <a:lnTo>
                    <a:pt x="37695" y="0"/>
                  </a:lnTo>
                  <a:lnTo>
                    <a:pt x="186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" name="object 424" descr=""/>
            <p:cNvSpPr/>
            <p:nvPr/>
          </p:nvSpPr>
          <p:spPr>
            <a:xfrm>
              <a:off x="11303668" y="1054998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37695" y="0"/>
                  </a:moveTo>
                  <a:lnTo>
                    <a:pt x="1861" y="0"/>
                  </a:lnTo>
                  <a:lnTo>
                    <a:pt x="37695" y="5119"/>
                  </a:lnTo>
                  <a:lnTo>
                    <a:pt x="37695" y="0"/>
                  </a:lnTo>
                  <a:close/>
                </a:path>
                <a:path w="38100" h="5715">
                  <a:moveTo>
                    <a:pt x="1861" y="0"/>
                  </a:moveTo>
                  <a:lnTo>
                    <a:pt x="37695" y="5119"/>
                  </a:lnTo>
                  <a:lnTo>
                    <a:pt x="0" y="5119"/>
                  </a:lnTo>
                  <a:lnTo>
                    <a:pt x="186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5" name="object 425" descr=""/>
            <p:cNvSpPr/>
            <p:nvPr/>
          </p:nvSpPr>
          <p:spPr>
            <a:xfrm>
              <a:off x="11302505" y="106011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5584"/>
                  </a:moveTo>
                  <a:lnTo>
                    <a:pt x="38858" y="5584"/>
                  </a:lnTo>
                  <a:lnTo>
                    <a:pt x="1163" y="0"/>
                  </a:lnTo>
                  <a:lnTo>
                    <a:pt x="0" y="5584"/>
                  </a:lnTo>
                  <a:close/>
                </a:path>
                <a:path w="39370" h="5715">
                  <a:moveTo>
                    <a:pt x="1163" y="0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" name="object 426" descr=""/>
            <p:cNvSpPr/>
            <p:nvPr/>
          </p:nvSpPr>
          <p:spPr>
            <a:xfrm>
              <a:off x="11302505" y="106011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8858" y="0"/>
                  </a:moveTo>
                  <a:lnTo>
                    <a:pt x="1163" y="0"/>
                  </a:lnTo>
                  <a:lnTo>
                    <a:pt x="38858" y="5584"/>
                  </a:lnTo>
                  <a:lnTo>
                    <a:pt x="38858" y="0"/>
                  </a:lnTo>
                  <a:close/>
                </a:path>
                <a:path w="39370" h="5715">
                  <a:moveTo>
                    <a:pt x="1163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116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7" name="object 427" descr=""/>
            <p:cNvSpPr/>
            <p:nvPr/>
          </p:nvSpPr>
          <p:spPr>
            <a:xfrm>
              <a:off x="11302039" y="106570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5584"/>
                  </a:moveTo>
                  <a:lnTo>
                    <a:pt x="39323" y="5584"/>
                  </a:lnTo>
                  <a:lnTo>
                    <a:pt x="465" y="0"/>
                  </a:lnTo>
                  <a:lnTo>
                    <a:pt x="0" y="5584"/>
                  </a:lnTo>
                  <a:close/>
                </a:path>
                <a:path w="39370" h="5715">
                  <a:moveTo>
                    <a:pt x="465" y="0"/>
                  </a:moveTo>
                  <a:lnTo>
                    <a:pt x="39323" y="5584"/>
                  </a:lnTo>
                  <a:lnTo>
                    <a:pt x="39323" y="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" name="object 428" descr=""/>
            <p:cNvSpPr/>
            <p:nvPr/>
          </p:nvSpPr>
          <p:spPr>
            <a:xfrm>
              <a:off x="11302039" y="106570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9323" y="0"/>
                  </a:moveTo>
                  <a:lnTo>
                    <a:pt x="465" y="0"/>
                  </a:lnTo>
                  <a:lnTo>
                    <a:pt x="39323" y="5584"/>
                  </a:lnTo>
                  <a:lnTo>
                    <a:pt x="39323" y="0"/>
                  </a:lnTo>
                  <a:close/>
                </a:path>
                <a:path w="39370" h="5715">
                  <a:moveTo>
                    <a:pt x="465" y="0"/>
                  </a:moveTo>
                  <a:lnTo>
                    <a:pt x="39323" y="5584"/>
                  </a:lnTo>
                  <a:lnTo>
                    <a:pt x="0" y="5584"/>
                  </a:lnTo>
                  <a:lnTo>
                    <a:pt x="46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9" name="object 429" descr=""/>
            <p:cNvSpPr/>
            <p:nvPr/>
          </p:nvSpPr>
          <p:spPr>
            <a:xfrm>
              <a:off x="11341363" y="107128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8858" y="5584"/>
                  </a:lnTo>
                  <a:lnTo>
                    <a:pt x="39323" y="0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" name="object 430" descr=""/>
            <p:cNvSpPr/>
            <p:nvPr/>
          </p:nvSpPr>
          <p:spPr>
            <a:xfrm>
              <a:off x="11341363" y="107128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9323" y="0"/>
                  </a:moveTo>
                  <a:lnTo>
                    <a:pt x="0" y="0"/>
                  </a:lnTo>
                  <a:lnTo>
                    <a:pt x="38858" y="5584"/>
                  </a:lnTo>
                  <a:lnTo>
                    <a:pt x="39323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1" name="object 431" descr=""/>
            <p:cNvSpPr/>
            <p:nvPr/>
          </p:nvSpPr>
          <p:spPr>
            <a:xfrm>
              <a:off x="11341363" y="107687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7695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0" y="5584"/>
                  </a:lnTo>
                  <a:lnTo>
                    <a:pt x="37695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" name="object 432" descr=""/>
            <p:cNvSpPr/>
            <p:nvPr/>
          </p:nvSpPr>
          <p:spPr>
            <a:xfrm>
              <a:off x="11341363" y="107687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8858" y="0"/>
                  </a:moveTo>
                  <a:lnTo>
                    <a:pt x="0" y="0"/>
                  </a:lnTo>
                  <a:lnTo>
                    <a:pt x="37695" y="5584"/>
                  </a:lnTo>
                  <a:lnTo>
                    <a:pt x="38858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37695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3" name="object 433" descr=""/>
            <p:cNvSpPr/>
            <p:nvPr/>
          </p:nvSpPr>
          <p:spPr>
            <a:xfrm>
              <a:off x="11341363" y="1082455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5601" y="5119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0" y="5119"/>
                  </a:lnTo>
                  <a:lnTo>
                    <a:pt x="35601" y="5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" name="object 434" descr=""/>
            <p:cNvSpPr/>
            <p:nvPr/>
          </p:nvSpPr>
          <p:spPr>
            <a:xfrm>
              <a:off x="11341363" y="1082455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37695" y="0"/>
                  </a:moveTo>
                  <a:lnTo>
                    <a:pt x="0" y="0"/>
                  </a:lnTo>
                  <a:lnTo>
                    <a:pt x="35601" y="5119"/>
                  </a:lnTo>
                  <a:lnTo>
                    <a:pt x="37695" y="0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35601" y="5119"/>
                  </a:lnTo>
                  <a:lnTo>
                    <a:pt x="0" y="51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5" name="object 435" descr=""/>
            <p:cNvSpPr/>
            <p:nvPr/>
          </p:nvSpPr>
          <p:spPr>
            <a:xfrm>
              <a:off x="11341363" y="1087574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0" y="0"/>
                  </a:moveTo>
                  <a:lnTo>
                    <a:pt x="33041" y="4886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  <a:path w="36195" h="5080">
                  <a:moveTo>
                    <a:pt x="0" y="0"/>
                  </a:moveTo>
                  <a:lnTo>
                    <a:pt x="0" y="4886"/>
                  </a:lnTo>
                  <a:lnTo>
                    <a:pt x="33041" y="4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" name="object 436" descr=""/>
            <p:cNvSpPr/>
            <p:nvPr/>
          </p:nvSpPr>
          <p:spPr>
            <a:xfrm>
              <a:off x="11341363" y="1087574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35601" y="0"/>
                  </a:moveTo>
                  <a:lnTo>
                    <a:pt x="0" y="0"/>
                  </a:lnTo>
                  <a:lnTo>
                    <a:pt x="33041" y="4886"/>
                  </a:lnTo>
                  <a:lnTo>
                    <a:pt x="35601" y="0"/>
                  </a:lnTo>
                  <a:close/>
                </a:path>
                <a:path w="36195" h="5080">
                  <a:moveTo>
                    <a:pt x="0" y="0"/>
                  </a:moveTo>
                  <a:lnTo>
                    <a:pt x="33041" y="4886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7" name="object 437" descr=""/>
            <p:cNvSpPr/>
            <p:nvPr/>
          </p:nvSpPr>
          <p:spPr>
            <a:xfrm>
              <a:off x="11341363" y="1092461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80">
                  <a:moveTo>
                    <a:pt x="0" y="0"/>
                  </a:moveTo>
                  <a:lnTo>
                    <a:pt x="29551" y="4653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  <a:path w="33654" h="5080">
                  <a:moveTo>
                    <a:pt x="0" y="0"/>
                  </a:moveTo>
                  <a:lnTo>
                    <a:pt x="0" y="4653"/>
                  </a:lnTo>
                  <a:lnTo>
                    <a:pt x="29551" y="46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" name="object 438" descr=""/>
            <p:cNvSpPr/>
            <p:nvPr/>
          </p:nvSpPr>
          <p:spPr>
            <a:xfrm>
              <a:off x="11341363" y="1092461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80">
                  <a:moveTo>
                    <a:pt x="33041" y="0"/>
                  </a:moveTo>
                  <a:lnTo>
                    <a:pt x="0" y="0"/>
                  </a:lnTo>
                  <a:lnTo>
                    <a:pt x="29551" y="4653"/>
                  </a:lnTo>
                  <a:lnTo>
                    <a:pt x="33041" y="0"/>
                  </a:lnTo>
                  <a:close/>
                </a:path>
                <a:path w="33654" h="5080">
                  <a:moveTo>
                    <a:pt x="0" y="0"/>
                  </a:moveTo>
                  <a:lnTo>
                    <a:pt x="29551" y="4653"/>
                  </a:lnTo>
                  <a:lnTo>
                    <a:pt x="0" y="465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9" name="object 439" descr=""/>
            <p:cNvSpPr/>
            <p:nvPr/>
          </p:nvSpPr>
          <p:spPr>
            <a:xfrm>
              <a:off x="11341363" y="1097114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0" y="0"/>
                  </a:moveTo>
                  <a:lnTo>
                    <a:pt x="25595" y="3955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  <a:path w="29845" h="4444">
                  <a:moveTo>
                    <a:pt x="0" y="0"/>
                  </a:moveTo>
                  <a:lnTo>
                    <a:pt x="0" y="3955"/>
                  </a:lnTo>
                  <a:lnTo>
                    <a:pt x="25595" y="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" name="object 440" descr=""/>
            <p:cNvSpPr/>
            <p:nvPr/>
          </p:nvSpPr>
          <p:spPr>
            <a:xfrm>
              <a:off x="11341363" y="1097115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29551" y="0"/>
                  </a:moveTo>
                  <a:lnTo>
                    <a:pt x="0" y="0"/>
                  </a:lnTo>
                  <a:lnTo>
                    <a:pt x="25595" y="3955"/>
                  </a:lnTo>
                  <a:lnTo>
                    <a:pt x="29551" y="0"/>
                  </a:lnTo>
                  <a:close/>
                </a:path>
                <a:path w="29845" h="4444">
                  <a:moveTo>
                    <a:pt x="0" y="0"/>
                  </a:moveTo>
                  <a:lnTo>
                    <a:pt x="25595" y="3955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1" name="object 441" descr=""/>
            <p:cNvSpPr/>
            <p:nvPr/>
          </p:nvSpPr>
          <p:spPr>
            <a:xfrm>
              <a:off x="11341363" y="1101070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0"/>
                  </a:moveTo>
                  <a:lnTo>
                    <a:pt x="21174" y="3257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0" y="3257"/>
                  </a:lnTo>
                  <a:lnTo>
                    <a:pt x="21174" y="3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" name="object 442" descr=""/>
            <p:cNvSpPr/>
            <p:nvPr/>
          </p:nvSpPr>
          <p:spPr>
            <a:xfrm>
              <a:off x="11341363" y="1101070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25595" y="0"/>
                  </a:moveTo>
                  <a:lnTo>
                    <a:pt x="0" y="0"/>
                  </a:lnTo>
                  <a:lnTo>
                    <a:pt x="21174" y="3257"/>
                  </a:lnTo>
                  <a:lnTo>
                    <a:pt x="25595" y="0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21174" y="3257"/>
                  </a:lnTo>
                  <a:lnTo>
                    <a:pt x="0" y="325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3" name="object 443" descr=""/>
            <p:cNvSpPr/>
            <p:nvPr/>
          </p:nvSpPr>
          <p:spPr>
            <a:xfrm>
              <a:off x="11341363" y="1104328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2792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792"/>
                  </a:lnTo>
                  <a:lnTo>
                    <a:pt x="16288" y="2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" name="object 444" descr=""/>
            <p:cNvSpPr/>
            <p:nvPr/>
          </p:nvSpPr>
          <p:spPr>
            <a:xfrm>
              <a:off x="11341363" y="1104328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174" y="0"/>
                  </a:moveTo>
                  <a:lnTo>
                    <a:pt x="0" y="0"/>
                  </a:lnTo>
                  <a:lnTo>
                    <a:pt x="16288" y="2792"/>
                  </a:lnTo>
                  <a:lnTo>
                    <a:pt x="21174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16288" y="2792"/>
                  </a:lnTo>
                  <a:lnTo>
                    <a:pt x="0" y="279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5" name="object 445" descr=""/>
            <p:cNvSpPr/>
            <p:nvPr/>
          </p:nvSpPr>
          <p:spPr>
            <a:xfrm>
              <a:off x="11341363" y="1107120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5">
                  <a:moveTo>
                    <a:pt x="0" y="0"/>
                  </a:moveTo>
                  <a:lnTo>
                    <a:pt x="10936" y="1861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  <a:path w="16509" h="1905">
                  <a:moveTo>
                    <a:pt x="0" y="0"/>
                  </a:moveTo>
                  <a:lnTo>
                    <a:pt x="0" y="1861"/>
                  </a:lnTo>
                  <a:lnTo>
                    <a:pt x="10936" y="1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" name="object 446" descr=""/>
            <p:cNvSpPr/>
            <p:nvPr/>
          </p:nvSpPr>
          <p:spPr>
            <a:xfrm>
              <a:off x="11341363" y="1107120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5">
                  <a:moveTo>
                    <a:pt x="16288" y="0"/>
                  </a:moveTo>
                  <a:lnTo>
                    <a:pt x="0" y="0"/>
                  </a:lnTo>
                  <a:lnTo>
                    <a:pt x="10936" y="1861"/>
                  </a:lnTo>
                  <a:lnTo>
                    <a:pt x="16288" y="0"/>
                  </a:lnTo>
                  <a:close/>
                </a:path>
                <a:path w="16509" h="1905">
                  <a:moveTo>
                    <a:pt x="0" y="0"/>
                  </a:moveTo>
                  <a:lnTo>
                    <a:pt x="10936" y="1861"/>
                  </a:lnTo>
                  <a:lnTo>
                    <a:pt x="0" y="186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7" name="object 447" descr=""/>
            <p:cNvSpPr/>
            <p:nvPr/>
          </p:nvSpPr>
          <p:spPr>
            <a:xfrm>
              <a:off x="11341363" y="1108981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5">
                  <a:moveTo>
                    <a:pt x="0" y="1163"/>
                  </a:moveTo>
                  <a:lnTo>
                    <a:pt x="0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5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" name="object 448" descr=""/>
            <p:cNvSpPr/>
            <p:nvPr/>
          </p:nvSpPr>
          <p:spPr>
            <a:xfrm>
              <a:off x="11341363" y="1108982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5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  <a:path w="5715" h="1905">
                  <a:moveTo>
                    <a:pt x="0" y="1163"/>
                  </a:moveTo>
                  <a:lnTo>
                    <a:pt x="5584" y="1163"/>
                  </a:lnTo>
                  <a:lnTo>
                    <a:pt x="0" y="1628"/>
                  </a:lnTo>
                  <a:lnTo>
                    <a:pt x="0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9" name="object 449" descr=""/>
            <p:cNvSpPr/>
            <p:nvPr/>
          </p:nvSpPr>
          <p:spPr>
            <a:xfrm>
              <a:off x="11341363" y="1108982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0"/>
                  </a:moveTo>
                  <a:lnTo>
                    <a:pt x="5584" y="1163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" name="object 450" descr=""/>
            <p:cNvSpPr/>
            <p:nvPr/>
          </p:nvSpPr>
          <p:spPr>
            <a:xfrm>
              <a:off x="11341363" y="1108982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0"/>
                  </a:moveTo>
                  <a:lnTo>
                    <a:pt x="10936" y="0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1" name="object 451" descr=""/>
            <p:cNvSpPr/>
            <p:nvPr/>
          </p:nvSpPr>
          <p:spPr>
            <a:xfrm>
              <a:off x="11302039" y="1031962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78415" y="39207"/>
                  </a:moveTo>
                  <a:lnTo>
                    <a:pt x="75334" y="23946"/>
                  </a:lnTo>
                  <a:lnTo>
                    <a:pt x="66931" y="11483"/>
                  </a:lnTo>
                  <a:lnTo>
                    <a:pt x="54468" y="3081"/>
                  </a:lnTo>
                  <a:lnTo>
                    <a:pt x="39207" y="0"/>
                  </a:lnTo>
                  <a:lnTo>
                    <a:pt x="23946" y="3081"/>
                  </a:lnTo>
                  <a:lnTo>
                    <a:pt x="11483" y="11483"/>
                  </a:lnTo>
                  <a:lnTo>
                    <a:pt x="3081" y="23946"/>
                  </a:lnTo>
                  <a:lnTo>
                    <a:pt x="0" y="39207"/>
                  </a:lnTo>
                  <a:lnTo>
                    <a:pt x="3081" y="54468"/>
                  </a:lnTo>
                  <a:lnTo>
                    <a:pt x="11483" y="66931"/>
                  </a:lnTo>
                  <a:lnTo>
                    <a:pt x="23946" y="75334"/>
                  </a:lnTo>
                  <a:lnTo>
                    <a:pt x="39207" y="78415"/>
                  </a:lnTo>
                  <a:lnTo>
                    <a:pt x="54468" y="75334"/>
                  </a:lnTo>
                  <a:lnTo>
                    <a:pt x="66931" y="66931"/>
                  </a:lnTo>
                  <a:lnTo>
                    <a:pt x="75334" y="54468"/>
                  </a:lnTo>
                  <a:lnTo>
                    <a:pt x="78415" y="39207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2" name="object 452" descr=""/>
            <p:cNvSpPr/>
            <p:nvPr/>
          </p:nvSpPr>
          <p:spPr>
            <a:xfrm>
              <a:off x="11302039" y="1031962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323" y="78647"/>
                  </a:moveTo>
                  <a:lnTo>
                    <a:pt x="39323" y="0"/>
                  </a:lnTo>
                </a:path>
                <a:path w="78740" h="78740">
                  <a:moveTo>
                    <a:pt x="78647" y="39323"/>
                  </a:moveTo>
                  <a:lnTo>
                    <a:pt x="0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3" name="object 453" descr=""/>
          <p:cNvSpPr txBox="1"/>
          <p:nvPr/>
        </p:nvSpPr>
        <p:spPr>
          <a:xfrm>
            <a:off x="11061307" y="968232"/>
            <a:ext cx="24066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+</a:t>
            </a:r>
            <a:r>
              <a:rPr dirty="0" u="sng" sz="5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r>
              <a:rPr dirty="0" u="none" sz="550">
                <a:latin typeface="Arial"/>
                <a:cs typeface="Arial"/>
              </a:rPr>
              <a:t>1-</a:t>
            </a:r>
            <a:r>
              <a:rPr dirty="0" u="none" sz="550" spc="-25">
                <a:latin typeface="Arial"/>
                <a:cs typeface="Arial"/>
              </a:rPr>
              <a:t>3"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454" name="object 454" descr=""/>
          <p:cNvGrpSpPr/>
          <p:nvPr/>
        </p:nvGrpSpPr>
        <p:grpSpPr>
          <a:xfrm>
            <a:off x="10793852" y="1000845"/>
            <a:ext cx="612775" cy="202565"/>
            <a:chOff x="10793852" y="1000845"/>
            <a:chExt cx="612775" cy="202565"/>
          </a:xfrm>
        </p:grpSpPr>
        <p:sp>
          <p:nvSpPr>
            <p:cNvPr id="455" name="object 455" descr=""/>
            <p:cNvSpPr/>
            <p:nvPr/>
          </p:nvSpPr>
          <p:spPr>
            <a:xfrm>
              <a:off x="11341363" y="1001480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w="0" h="139700">
                  <a:moveTo>
                    <a:pt x="0" y="1396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56" name="object 45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93852" y="1070705"/>
              <a:ext cx="272824" cy="132514"/>
            </a:xfrm>
            <a:prstGeom prst="rect">
              <a:avLst/>
            </a:prstGeom>
          </p:spPr>
        </p:pic>
        <p:sp>
          <p:nvSpPr>
            <p:cNvPr id="457" name="object 457" descr=""/>
            <p:cNvSpPr/>
            <p:nvPr/>
          </p:nvSpPr>
          <p:spPr>
            <a:xfrm>
              <a:off x="11170804" y="1071286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 h="0">
                  <a:moveTo>
                    <a:pt x="0" y="0"/>
                  </a:moveTo>
                  <a:lnTo>
                    <a:pt x="23478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8" name="object 458" descr=""/>
          <p:cNvSpPr/>
          <p:nvPr/>
        </p:nvSpPr>
        <p:spPr>
          <a:xfrm>
            <a:off x="10044369" y="839065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139611"/>
                </a:moveTo>
                <a:lnTo>
                  <a:pt x="139611" y="139611"/>
                </a:lnTo>
                <a:lnTo>
                  <a:pt x="139611" y="0"/>
                </a:lnTo>
                <a:lnTo>
                  <a:pt x="0" y="0"/>
                </a:lnTo>
                <a:lnTo>
                  <a:pt x="0" y="139611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9" name="object 459" descr=""/>
          <p:cNvSpPr txBox="1"/>
          <p:nvPr/>
        </p:nvSpPr>
        <p:spPr>
          <a:xfrm>
            <a:off x="10081931" y="847235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460" name="object 460" descr=""/>
          <p:cNvGrpSpPr/>
          <p:nvPr/>
        </p:nvGrpSpPr>
        <p:grpSpPr>
          <a:xfrm>
            <a:off x="10076946" y="978677"/>
            <a:ext cx="74930" cy="443865"/>
            <a:chOff x="10076946" y="978677"/>
            <a:chExt cx="74930" cy="443865"/>
          </a:xfrm>
        </p:grpSpPr>
        <p:sp>
          <p:nvSpPr>
            <p:cNvPr id="461" name="object 461" descr=""/>
            <p:cNvSpPr/>
            <p:nvPr/>
          </p:nvSpPr>
          <p:spPr>
            <a:xfrm>
              <a:off x="10114176" y="1364006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5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2" name="object 462" descr=""/>
            <p:cNvSpPr/>
            <p:nvPr/>
          </p:nvSpPr>
          <p:spPr>
            <a:xfrm>
              <a:off x="10076946" y="1388438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37229" y="33972"/>
                  </a:moveTo>
                  <a:lnTo>
                    <a:pt x="74459" y="8144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" name="object 463" descr=""/>
            <p:cNvSpPr/>
            <p:nvPr/>
          </p:nvSpPr>
          <p:spPr>
            <a:xfrm>
              <a:off x="10076946" y="1388438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29" h="34290">
                  <a:moveTo>
                    <a:pt x="37229" y="33972"/>
                  </a:moveTo>
                  <a:lnTo>
                    <a:pt x="68875" y="0"/>
                  </a:lnTo>
                  <a:lnTo>
                    <a:pt x="74459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4" name="object 464" descr=""/>
            <p:cNvSpPr/>
            <p:nvPr/>
          </p:nvSpPr>
          <p:spPr>
            <a:xfrm>
              <a:off x="10114176" y="978677"/>
              <a:ext cx="0" cy="385445"/>
            </a:xfrm>
            <a:custGeom>
              <a:avLst/>
              <a:gdLst/>
              <a:ahLst/>
              <a:cxnLst/>
              <a:rect l="l" t="t" r="r" b="b"/>
              <a:pathLst>
                <a:path w="0" h="385444">
                  <a:moveTo>
                    <a:pt x="0" y="385328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65" name="object 46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2919" y="876412"/>
            <a:ext cx="1862538" cy="702829"/>
          </a:xfrm>
          <a:prstGeom prst="rect">
            <a:avLst/>
          </a:prstGeom>
        </p:spPr>
      </p:pic>
      <p:sp>
        <p:nvSpPr>
          <p:cNvPr id="466" name="object 466" descr=""/>
          <p:cNvSpPr txBox="1"/>
          <p:nvPr/>
        </p:nvSpPr>
        <p:spPr>
          <a:xfrm>
            <a:off x="1749665" y="1310507"/>
            <a:ext cx="174625" cy="2006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540">
              <a:lnSpc>
                <a:spcPct val="104099"/>
              </a:lnSpc>
              <a:spcBef>
                <a:spcPts val="95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sp>
        <p:nvSpPr>
          <p:cNvPr id="467" name="object 467" descr=""/>
          <p:cNvSpPr txBox="1"/>
          <p:nvPr/>
        </p:nvSpPr>
        <p:spPr>
          <a:xfrm>
            <a:off x="1711039" y="1048502"/>
            <a:ext cx="24066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+11-</a:t>
            </a:r>
            <a:r>
              <a:rPr dirty="0" sz="550" spc="-25">
                <a:latin typeface="Arial"/>
                <a:cs typeface="Arial"/>
              </a:rPr>
              <a:t>3"</a:t>
            </a:r>
            <a:endParaRPr sz="550">
              <a:latin typeface="Arial"/>
              <a:cs typeface="Arial"/>
            </a:endParaRPr>
          </a:p>
        </p:txBody>
      </p:sp>
      <p:sp>
        <p:nvSpPr>
          <p:cNvPr id="468" name="object 468" descr=""/>
          <p:cNvSpPr txBox="1"/>
          <p:nvPr/>
        </p:nvSpPr>
        <p:spPr>
          <a:xfrm>
            <a:off x="2968872" y="1092712"/>
            <a:ext cx="245110" cy="2012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635">
              <a:lnSpc>
                <a:spcPct val="104900"/>
              </a:lnSpc>
              <a:spcBef>
                <a:spcPts val="90"/>
              </a:spcBef>
            </a:pPr>
            <a:r>
              <a:rPr dirty="0" sz="550">
                <a:latin typeface="Arial"/>
                <a:cs typeface="Arial"/>
              </a:rPr>
              <a:t>+10-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B.O.D.</a:t>
            </a:r>
            <a:endParaRPr sz="550">
              <a:latin typeface="Arial"/>
              <a:cs typeface="Arial"/>
            </a:endParaRPr>
          </a:p>
        </p:txBody>
      </p:sp>
      <p:sp>
        <p:nvSpPr>
          <p:cNvPr id="469" name="object 469" descr=""/>
          <p:cNvSpPr txBox="1"/>
          <p:nvPr/>
        </p:nvSpPr>
        <p:spPr>
          <a:xfrm>
            <a:off x="2522416" y="886785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470" name="object 470" descr=""/>
          <p:cNvGrpSpPr/>
          <p:nvPr/>
        </p:nvGrpSpPr>
        <p:grpSpPr>
          <a:xfrm>
            <a:off x="14970315" y="2503820"/>
            <a:ext cx="1980564" cy="824865"/>
            <a:chOff x="14970315" y="2503820"/>
            <a:chExt cx="1980564" cy="824865"/>
          </a:xfrm>
        </p:grpSpPr>
        <p:sp>
          <p:nvSpPr>
            <p:cNvPr id="471" name="object 471" descr=""/>
            <p:cNvSpPr/>
            <p:nvPr/>
          </p:nvSpPr>
          <p:spPr>
            <a:xfrm>
              <a:off x="15633728" y="2917420"/>
              <a:ext cx="628650" cy="377825"/>
            </a:xfrm>
            <a:custGeom>
              <a:avLst/>
              <a:gdLst/>
              <a:ahLst/>
              <a:cxnLst/>
              <a:rect l="l" t="t" r="r" b="b"/>
              <a:pathLst>
                <a:path w="628650" h="377825">
                  <a:moveTo>
                    <a:pt x="0" y="377417"/>
                  </a:moveTo>
                  <a:lnTo>
                    <a:pt x="0" y="26293"/>
                  </a:lnTo>
                </a:path>
                <a:path w="628650" h="377825">
                  <a:moveTo>
                    <a:pt x="52354" y="377417"/>
                  </a:moveTo>
                  <a:lnTo>
                    <a:pt x="52354" y="23966"/>
                  </a:lnTo>
                </a:path>
                <a:path w="628650" h="377825">
                  <a:moveTo>
                    <a:pt x="104708" y="377417"/>
                  </a:moveTo>
                  <a:lnTo>
                    <a:pt x="104708" y="21872"/>
                  </a:lnTo>
                </a:path>
                <a:path w="628650" h="377825">
                  <a:moveTo>
                    <a:pt x="157063" y="377417"/>
                  </a:moveTo>
                  <a:lnTo>
                    <a:pt x="157063" y="19778"/>
                  </a:lnTo>
                </a:path>
                <a:path w="628650" h="377825">
                  <a:moveTo>
                    <a:pt x="209417" y="377417"/>
                  </a:moveTo>
                  <a:lnTo>
                    <a:pt x="209417" y="17451"/>
                  </a:lnTo>
                </a:path>
                <a:path w="628650" h="377825">
                  <a:moveTo>
                    <a:pt x="261772" y="377417"/>
                  </a:moveTo>
                  <a:lnTo>
                    <a:pt x="261772" y="15357"/>
                  </a:lnTo>
                </a:path>
                <a:path w="628650" h="377825">
                  <a:moveTo>
                    <a:pt x="314126" y="377417"/>
                  </a:moveTo>
                  <a:lnTo>
                    <a:pt x="314126" y="13030"/>
                  </a:lnTo>
                </a:path>
                <a:path w="628650" h="377825">
                  <a:moveTo>
                    <a:pt x="366481" y="377417"/>
                  </a:moveTo>
                  <a:lnTo>
                    <a:pt x="366481" y="10936"/>
                  </a:lnTo>
                </a:path>
                <a:path w="628650" h="377825">
                  <a:moveTo>
                    <a:pt x="418835" y="377417"/>
                  </a:moveTo>
                  <a:lnTo>
                    <a:pt x="418835" y="8842"/>
                  </a:lnTo>
                </a:path>
                <a:path w="628650" h="377825">
                  <a:moveTo>
                    <a:pt x="471189" y="377417"/>
                  </a:moveTo>
                  <a:lnTo>
                    <a:pt x="471189" y="6515"/>
                  </a:lnTo>
                </a:path>
                <a:path w="628650" h="377825">
                  <a:moveTo>
                    <a:pt x="523544" y="377417"/>
                  </a:moveTo>
                  <a:lnTo>
                    <a:pt x="523544" y="4421"/>
                  </a:lnTo>
                </a:path>
                <a:path w="628650" h="377825">
                  <a:moveTo>
                    <a:pt x="575898" y="377417"/>
                  </a:moveTo>
                  <a:lnTo>
                    <a:pt x="575898" y="2326"/>
                  </a:lnTo>
                </a:path>
                <a:path w="628650" h="377825">
                  <a:moveTo>
                    <a:pt x="628253" y="377417"/>
                  </a:moveTo>
                  <a:lnTo>
                    <a:pt x="6282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2" name="object 472" descr=""/>
            <p:cNvSpPr/>
            <p:nvPr/>
          </p:nvSpPr>
          <p:spPr>
            <a:xfrm>
              <a:off x="14974760" y="3294837"/>
              <a:ext cx="1971675" cy="29209"/>
            </a:xfrm>
            <a:custGeom>
              <a:avLst/>
              <a:gdLst/>
              <a:ahLst/>
              <a:cxnLst/>
              <a:rect l="l" t="t" r="r" b="b"/>
              <a:pathLst>
                <a:path w="1971675" h="29210">
                  <a:moveTo>
                    <a:pt x="0" y="29085"/>
                  </a:moveTo>
                  <a:lnTo>
                    <a:pt x="1971318" y="29085"/>
                  </a:lnTo>
                  <a:lnTo>
                    <a:pt x="1971318" y="0"/>
                  </a:lnTo>
                  <a:lnTo>
                    <a:pt x="0" y="29085"/>
                  </a:lnTo>
                  <a:close/>
                </a:path>
                <a:path w="1971675" h="29210">
                  <a:moveTo>
                    <a:pt x="0" y="0"/>
                  </a:moveTo>
                  <a:lnTo>
                    <a:pt x="0" y="29085"/>
                  </a:lnTo>
                  <a:lnTo>
                    <a:pt x="19713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3" name="object 473" descr=""/>
            <p:cNvSpPr/>
            <p:nvPr/>
          </p:nvSpPr>
          <p:spPr>
            <a:xfrm>
              <a:off x="14974760" y="3294837"/>
              <a:ext cx="1971675" cy="29209"/>
            </a:xfrm>
            <a:custGeom>
              <a:avLst/>
              <a:gdLst/>
              <a:ahLst/>
              <a:cxnLst/>
              <a:rect l="l" t="t" r="r" b="b"/>
              <a:pathLst>
                <a:path w="1971675" h="29210">
                  <a:moveTo>
                    <a:pt x="1971318" y="29085"/>
                  </a:moveTo>
                  <a:lnTo>
                    <a:pt x="1971318" y="0"/>
                  </a:lnTo>
                  <a:lnTo>
                    <a:pt x="0" y="29085"/>
                  </a:lnTo>
                  <a:lnTo>
                    <a:pt x="1971318" y="29085"/>
                  </a:lnTo>
                  <a:close/>
                </a:path>
                <a:path w="1971675" h="29210">
                  <a:moveTo>
                    <a:pt x="1971318" y="0"/>
                  </a:moveTo>
                  <a:lnTo>
                    <a:pt x="0" y="29085"/>
                  </a:lnTo>
                  <a:lnTo>
                    <a:pt x="0" y="0"/>
                  </a:lnTo>
                  <a:lnTo>
                    <a:pt x="197131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4" name="object 474" descr=""/>
            <p:cNvSpPr/>
            <p:nvPr/>
          </p:nvSpPr>
          <p:spPr>
            <a:xfrm>
              <a:off x="14974760" y="3294837"/>
              <a:ext cx="1971675" cy="29209"/>
            </a:xfrm>
            <a:custGeom>
              <a:avLst/>
              <a:gdLst/>
              <a:ahLst/>
              <a:cxnLst/>
              <a:rect l="l" t="t" r="r" b="b"/>
              <a:pathLst>
                <a:path w="1971675" h="29210">
                  <a:moveTo>
                    <a:pt x="0" y="0"/>
                  </a:moveTo>
                  <a:lnTo>
                    <a:pt x="1971318" y="0"/>
                  </a:lnTo>
                </a:path>
                <a:path w="1971675" h="29210">
                  <a:moveTo>
                    <a:pt x="0" y="29085"/>
                  </a:moveTo>
                  <a:lnTo>
                    <a:pt x="1971318" y="29085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5" name="object 475" descr=""/>
            <p:cNvSpPr/>
            <p:nvPr/>
          </p:nvSpPr>
          <p:spPr>
            <a:xfrm>
              <a:off x="15598825" y="2967913"/>
              <a:ext cx="663575" cy="327025"/>
            </a:xfrm>
            <a:custGeom>
              <a:avLst/>
              <a:gdLst/>
              <a:ahLst/>
              <a:cxnLst/>
              <a:rect l="l" t="t" r="r" b="b"/>
              <a:pathLst>
                <a:path w="663575" h="327025">
                  <a:moveTo>
                    <a:pt x="0" y="63058"/>
                  </a:moveTo>
                  <a:lnTo>
                    <a:pt x="0" y="83999"/>
                  </a:lnTo>
                </a:path>
                <a:path w="663575" h="327025">
                  <a:moveTo>
                    <a:pt x="0" y="94470"/>
                  </a:moveTo>
                  <a:lnTo>
                    <a:pt x="0" y="115412"/>
                  </a:lnTo>
                </a:path>
                <a:path w="663575" h="327025">
                  <a:moveTo>
                    <a:pt x="0" y="125883"/>
                  </a:moveTo>
                  <a:lnTo>
                    <a:pt x="0" y="146825"/>
                  </a:lnTo>
                </a:path>
                <a:path w="663575" h="327025">
                  <a:moveTo>
                    <a:pt x="0" y="157295"/>
                  </a:moveTo>
                  <a:lnTo>
                    <a:pt x="0" y="178237"/>
                  </a:lnTo>
                </a:path>
                <a:path w="663575" h="327025">
                  <a:moveTo>
                    <a:pt x="0" y="188708"/>
                  </a:moveTo>
                  <a:lnTo>
                    <a:pt x="0" y="209650"/>
                  </a:lnTo>
                </a:path>
                <a:path w="663575" h="327025">
                  <a:moveTo>
                    <a:pt x="0" y="220121"/>
                  </a:moveTo>
                  <a:lnTo>
                    <a:pt x="0" y="241063"/>
                  </a:lnTo>
                </a:path>
                <a:path w="663575" h="327025">
                  <a:moveTo>
                    <a:pt x="0" y="251533"/>
                  </a:moveTo>
                  <a:lnTo>
                    <a:pt x="0" y="272475"/>
                  </a:lnTo>
                </a:path>
                <a:path w="663575" h="327025">
                  <a:moveTo>
                    <a:pt x="0" y="282946"/>
                  </a:moveTo>
                  <a:lnTo>
                    <a:pt x="0" y="303888"/>
                  </a:lnTo>
                </a:path>
                <a:path w="663575" h="327025">
                  <a:moveTo>
                    <a:pt x="0" y="314359"/>
                  </a:moveTo>
                  <a:lnTo>
                    <a:pt x="0" y="326924"/>
                  </a:lnTo>
                </a:path>
                <a:path w="663575" h="327025">
                  <a:moveTo>
                    <a:pt x="663156" y="0"/>
                  </a:moveTo>
                  <a:lnTo>
                    <a:pt x="663156" y="20941"/>
                  </a:lnTo>
                </a:path>
                <a:path w="663575" h="327025">
                  <a:moveTo>
                    <a:pt x="663156" y="31412"/>
                  </a:moveTo>
                  <a:lnTo>
                    <a:pt x="663156" y="52354"/>
                  </a:lnTo>
                </a:path>
                <a:path w="663575" h="327025">
                  <a:moveTo>
                    <a:pt x="663156" y="62825"/>
                  </a:moveTo>
                  <a:lnTo>
                    <a:pt x="663156" y="83767"/>
                  </a:lnTo>
                </a:path>
                <a:path w="663575" h="327025">
                  <a:moveTo>
                    <a:pt x="663156" y="94237"/>
                  </a:moveTo>
                  <a:lnTo>
                    <a:pt x="663156" y="115179"/>
                  </a:lnTo>
                </a:path>
                <a:path w="663575" h="327025">
                  <a:moveTo>
                    <a:pt x="663156" y="125650"/>
                  </a:moveTo>
                  <a:lnTo>
                    <a:pt x="663156" y="146592"/>
                  </a:lnTo>
                </a:path>
                <a:path w="663575" h="327025">
                  <a:moveTo>
                    <a:pt x="663156" y="157063"/>
                  </a:moveTo>
                  <a:lnTo>
                    <a:pt x="663156" y="178005"/>
                  </a:lnTo>
                </a:path>
                <a:path w="663575" h="327025">
                  <a:moveTo>
                    <a:pt x="663156" y="188475"/>
                  </a:moveTo>
                  <a:lnTo>
                    <a:pt x="663156" y="209417"/>
                  </a:lnTo>
                </a:path>
                <a:path w="663575" h="327025">
                  <a:moveTo>
                    <a:pt x="663156" y="219888"/>
                  </a:moveTo>
                  <a:lnTo>
                    <a:pt x="663156" y="240830"/>
                  </a:lnTo>
                </a:path>
                <a:path w="663575" h="327025">
                  <a:moveTo>
                    <a:pt x="663156" y="251301"/>
                  </a:moveTo>
                  <a:lnTo>
                    <a:pt x="663156" y="272243"/>
                  </a:lnTo>
                </a:path>
                <a:path w="663575" h="327025">
                  <a:moveTo>
                    <a:pt x="663156" y="282713"/>
                  </a:moveTo>
                  <a:lnTo>
                    <a:pt x="663156" y="303655"/>
                  </a:lnTo>
                </a:path>
                <a:path w="663575" h="327025">
                  <a:moveTo>
                    <a:pt x="663156" y="314126"/>
                  </a:moveTo>
                  <a:lnTo>
                    <a:pt x="663156" y="326924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6" name="object 47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05249" y="3117298"/>
              <a:ext cx="84465" cy="84465"/>
            </a:xfrm>
            <a:prstGeom prst="rect">
              <a:avLst/>
            </a:prstGeom>
          </p:spPr>
        </p:pic>
        <p:pic>
          <p:nvPicPr>
            <p:cNvPr id="477" name="object 47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084123" y="2503820"/>
              <a:ext cx="1732466" cy="791017"/>
            </a:xfrm>
            <a:prstGeom prst="rect">
              <a:avLst/>
            </a:prstGeom>
          </p:spPr>
        </p:pic>
      </p:grpSp>
      <p:sp>
        <p:nvSpPr>
          <p:cNvPr id="478" name="object 478" descr=""/>
          <p:cNvSpPr txBox="1"/>
          <p:nvPr/>
        </p:nvSpPr>
        <p:spPr>
          <a:xfrm>
            <a:off x="16525713" y="3059849"/>
            <a:ext cx="17145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sp>
        <p:nvSpPr>
          <p:cNvPr id="479" name="object 479" descr=""/>
          <p:cNvSpPr txBox="1"/>
          <p:nvPr/>
        </p:nvSpPr>
        <p:spPr>
          <a:xfrm>
            <a:off x="16544328" y="3147107"/>
            <a:ext cx="1555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480" name="object 480" descr=""/>
          <p:cNvGrpSpPr/>
          <p:nvPr/>
        </p:nvGrpSpPr>
        <p:grpSpPr>
          <a:xfrm>
            <a:off x="16388564" y="3159065"/>
            <a:ext cx="434340" cy="132715"/>
            <a:chOff x="16388564" y="3159065"/>
            <a:chExt cx="434340" cy="132715"/>
          </a:xfrm>
        </p:grpSpPr>
        <p:sp>
          <p:nvSpPr>
            <p:cNvPr id="481" name="object 481" descr=""/>
            <p:cNvSpPr/>
            <p:nvPr/>
          </p:nvSpPr>
          <p:spPr>
            <a:xfrm>
              <a:off x="16425793" y="3233175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2" name="object 482" descr=""/>
            <p:cNvSpPr/>
            <p:nvPr/>
          </p:nvSpPr>
          <p:spPr>
            <a:xfrm>
              <a:off x="16388564" y="3257374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89">
                  <a:moveTo>
                    <a:pt x="37229" y="34204"/>
                  </a:moveTo>
                  <a:lnTo>
                    <a:pt x="74459" y="8144"/>
                  </a:lnTo>
                  <a:lnTo>
                    <a:pt x="68875" y="0"/>
                  </a:lnTo>
                  <a:lnTo>
                    <a:pt x="37229" y="34204"/>
                  </a:lnTo>
                  <a:close/>
                </a:path>
                <a:path w="74930" h="34289">
                  <a:moveTo>
                    <a:pt x="0" y="8144"/>
                  </a:moveTo>
                  <a:lnTo>
                    <a:pt x="37229" y="34204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30" h="34289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" name="object 483" descr=""/>
            <p:cNvSpPr/>
            <p:nvPr/>
          </p:nvSpPr>
          <p:spPr>
            <a:xfrm>
              <a:off x="16388564" y="3257375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89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30" h="34289">
                  <a:moveTo>
                    <a:pt x="0" y="8144"/>
                  </a:moveTo>
                  <a:lnTo>
                    <a:pt x="37229" y="22105"/>
                  </a:lnTo>
                  <a:lnTo>
                    <a:pt x="37229" y="34204"/>
                  </a:lnTo>
                  <a:lnTo>
                    <a:pt x="0" y="8144"/>
                  </a:lnTo>
                  <a:close/>
                </a:path>
                <a:path w="74930" h="34289">
                  <a:moveTo>
                    <a:pt x="37229" y="22105"/>
                  </a:moveTo>
                  <a:lnTo>
                    <a:pt x="37229" y="34204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30" h="34289">
                  <a:moveTo>
                    <a:pt x="37229" y="34204"/>
                  </a:moveTo>
                  <a:lnTo>
                    <a:pt x="68875" y="0"/>
                  </a:lnTo>
                  <a:lnTo>
                    <a:pt x="74459" y="8144"/>
                  </a:lnTo>
                  <a:lnTo>
                    <a:pt x="37229" y="342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4" name="object 484" descr=""/>
            <p:cNvSpPr/>
            <p:nvPr/>
          </p:nvSpPr>
          <p:spPr>
            <a:xfrm>
              <a:off x="16425793" y="3159646"/>
              <a:ext cx="396240" cy="73660"/>
            </a:xfrm>
            <a:custGeom>
              <a:avLst/>
              <a:gdLst/>
              <a:ahLst/>
              <a:cxnLst/>
              <a:rect l="l" t="t" r="r" b="b"/>
              <a:pathLst>
                <a:path w="396240" h="73660">
                  <a:moveTo>
                    <a:pt x="0" y="73528"/>
                  </a:moveTo>
                  <a:lnTo>
                    <a:pt x="0" y="0"/>
                  </a:lnTo>
                  <a:lnTo>
                    <a:pt x="39603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5" name="object 485" descr=""/>
          <p:cNvSpPr txBox="1"/>
          <p:nvPr/>
        </p:nvSpPr>
        <p:spPr>
          <a:xfrm>
            <a:off x="15202892" y="2842753"/>
            <a:ext cx="245110" cy="2012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270">
              <a:lnSpc>
                <a:spcPct val="104700"/>
              </a:lnSpc>
              <a:spcBef>
                <a:spcPts val="95"/>
              </a:spcBef>
            </a:pPr>
            <a:r>
              <a:rPr dirty="0" sz="550">
                <a:latin typeface="Arial"/>
                <a:cs typeface="Arial"/>
              </a:rPr>
              <a:t>+10-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B.O.D.</a:t>
            </a:r>
            <a:endParaRPr sz="550">
              <a:latin typeface="Arial"/>
              <a:cs typeface="Arial"/>
            </a:endParaRPr>
          </a:p>
        </p:txBody>
      </p:sp>
      <p:sp>
        <p:nvSpPr>
          <p:cNvPr id="486" name="object 486" descr=""/>
          <p:cNvSpPr txBox="1"/>
          <p:nvPr/>
        </p:nvSpPr>
        <p:spPr>
          <a:xfrm>
            <a:off x="16454029" y="2797844"/>
            <a:ext cx="24066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+11-</a:t>
            </a:r>
            <a:r>
              <a:rPr dirty="0" sz="550" spc="-25">
                <a:latin typeface="Arial"/>
                <a:cs typeface="Arial"/>
              </a:rPr>
              <a:t>3"</a:t>
            </a:r>
            <a:endParaRPr sz="550">
              <a:latin typeface="Arial"/>
              <a:cs typeface="Arial"/>
            </a:endParaRPr>
          </a:p>
        </p:txBody>
      </p:sp>
      <p:sp>
        <p:nvSpPr>
          <p:cNvPr id="487" name="object 487" descr=""/>
          <p:cNvSpPr txBox="1"/>
          <p:nvPr/>
        </p:nvSpPr>
        <p:spPr>
          <a:xfrm>
            <a:off x="15988906" y="2514200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sp>
        <p:nvSpPr>
          <p:cNvPr id="488" name="object 488" descr=""/>
          <p:cNvSpPr txBox="1"/>
          <p:nvPr/>
        </p:nvSpPr>
        <p:spPr>
          <a:xfrm>
            <a:off x="15542614" y="2514200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</p:txBody>
      </p:sp>
      <p:pic>
        <p:nvPicPr>
          <p:cNvPr id="489" name="object 48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81156" y="2625282"/>
            <a:ext cx="1511530" cy="702829"/>
          </a:xfrm>
          <a:prstGeom prst="rect">
            <a:avLst/>
          </a:prstGeom>
        </p:spPr>
      </p:pic>
      <p:sp>
        <p:nvSpPr>
          <p:cNvPr id="490" name="object 490" descr=""/>
          <p:cNvSpPr txBox="1"/>
          <p:nvPr/>
        </p:nvSpPr>
        <p:spPr>
          <a:xfrm>
            <a:off x="2667380" y="2842750"/>
            <a:ext cx="355600" cy="4178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14935" indent="1270">
              <a:lnSpc>
                <a:spcPct val="104700"/>
              </a:lnSpc>
              <a:spcBef>
                <a:spcPts val="95"/>
              </a:spcBef>
            </a:pPr>
            <a:r>
              <a:rPr dirty="0" sz="550">
                <a:latin typeface="Arial"/>
                <a:cs typeface="Arial"/>
              </a:rPr>
              <a:t>+10-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B.O.D.</a:t>
            </a:r>
            <a:endParaRPr sz="550">
              <a:latin typeface="Arial"/>
              <a:cs typeface="Arial"/>
            </a:endParaRPr>
          </a:p>
          <a:p>
            <a:pPr marL="212090" marR="5080" indent="-19050">
              <a:lnSpc>
                <a:spcPct val="104099"/>
              </a:lnSpc>
              <a:spcBef>
                <a:spcPts val="330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sp>
        <p:nvSpPr>
          <p:cNvPr id="491" name="object 491" descr=""/>
          <p:cNvSpPr txBox="1"/>
          <p:nvPr/>
        </p:nvSpPr>
        <p:spPr>
          <a:xfrm>
            <a:off x="2668776" y="2660789"/>
            <a:ext cx="24066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+11-</a:t>
            </a:r>
            <a:r>
              <a:rPr dirty="0" sz="550" spc="-25">
                <a:latin typeface="Arial"/>
                <a:cs typeface="Arial"/>
              </a:rPr>
              <a:t>3"</a:t>
            </a:r>
            <a:endParaRPr sz="550">
              <a:latin typeface="Arial"/>
              <a:cs typeface="Arial"/>
            </a:endParaRPr>
          </a:p>
        </p:txBody>
      </p:sp>
      <p:sp>
        <p:nvSpPr>
          <p:cNvPr id="492" name="object 492" descr=""/>
          <p:cNvSpPr txBox="1"/>
          <p:nvPr/>
        </p:nvSpPr>
        <p:spPr>
          <a:xfrm>
            <a:off x="2210151" y="2635892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pic>
        <p:nvPicPr>
          <p:cNvPr id="493" name="object 49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63075" y="4229189"/>
            <a:ext cx="1800759" cy="824756"/>
          </a:xfrm>
          <a:prstGeom prst="rect">
            <a:avLst/>
          </a:prstGeom>
        </p:spPr>
      </p:pic>
      <p:sp>
        <p:nvSpPr>
          <p:cNvPr id="494" name="object 494" descr=""/>
          <p:cNvSpPr txBox="1"/>
          <p:nvPr/>
        </p:nvSpPr>
        <p:spPr>
          <a:xfrm>
            <a:off x="5319074" y="4785207"/>
            <a:ext cx="174625" cy="2006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540">
              <a:lnSpc>
                <a:spcPct val="104099"/>
              </a:lnSpc>
              <a:spcBef>
                <a:spcPts val="95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sp>
        <p:nvSpPr>
          <p:cNvPr id="495" name="object 495" descr=""/>
          <p:cNvSpPr txBox="1"/>
          <p:nvPr/>
        </p:nvSpPr>
        <p:spPr>
          <a:xfrm>
            <a:off x="6538583" y="4568111"/>
            <a:ext cx="245110" cy="2012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635">
              <a:lnSpc>
                <a:spcPct val="104900"/>
              </a:lnSpc>
              <a:spcBef>
                <a:spcPts val="90"/>
              </a:spcBef>
            </a:pPr>
            <a:r>
              <a:rPr dirty="0" sz="550">
                <a:latin typeface="Arial"/>
                <a:cs typeface="Arial"/>
              </a:rPr>
              <a:t>+10-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B.O.D.</a:t>
            </a:r>
            <a:endParaRPr sz="550">
              <a:latin typeface="Arial"/>
              <a:cs typeface="Arial"/>
            </a:endParaRPr>
          </a:p>
        </p:txBody>
      </p:sp>
      <p:sp>
        <p:nvSpPr>
          <p:cNvPr id="496" name="object 496" descr=""/>
          <p:cNvSpPr txBox="1"/>
          <p:nvPr/>
        </p:nvSpPr>
        <p:spPr>
          <a:xfrm>
            <a:off x="5320702" y="4523436"/>
            <a:ext cx="24066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+11-</a:t>
            </a:r>
            <a:r>
              <a:rPr dirty="0" sz="550" spc="-25">
                <a:latin typeface="Arial"/>
                <a:cs typeface="Arial"/>
              </a:rPr>
              <a:t>3"</a:t>
            </a:r>
            <a:endParaRPr sz="550">
              <a:latin typeface="Arial"/>
              <a:cs typeface="Arial"/>
            </a:endParaRPr>
          </a:p>
        </p:txBody>
      </p:sp>
      <p:sp>
        <p:nvSpPr>
          <p:cNvPr id="497" name="object 497" descr=""/>
          <p:cNvSpPr txBox="1"/>
          <p:nvPr/>
        </p:nvSpPr>
        <p:spPr>
          <a:xfrm>
            <a:off x="6148135" y="4239559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sp>
        <p:nvSpPr>
          <p:cNvPr id="498" name="object 498" descr=""/>
          <p:cNvSpPr txBox="1"/>
          <p:nvPr/>
        </p:nvSpPr>
        <p:spPr>
          <a:xfrm>
            <a:off x="6413630" y="4239559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499" name="object 499" descr=""/>
          <p:cNvGrpSpPr/>
          <p:nvPr/>
        </p:nvGrpSpPr>
        <p:grpSpPr>
          <a:xfrm>
            <a:off x="9688103" y="4617848"/>
            <a:ext cx="8429625" cy="436245"/>
            <a:chOff x="9688103" y="4617848"/>
            <a:chExt cx="8429625" cy="436245"/>
          </a:xfrm>
        </p:grpSpPr>
        <p:sp>
          <p:nvSpPr>
            <p:cNvPr id="500" name="object 500" descr=""/>
            <p:cNvSpPr/>
            <p:nvPr/>
          </p:nvSpPr>
          <p:spPr>
            <a:xfrm>
              <a:off x="9858220" y="4628595"/>
              <a:ext cx="7645400" cy="392430"/>
            </a:xfrm>
            <a:custGeom>
              <a:avLst/>
              <a:gdLst/>
              <a:ahLst/>
              <a:cxnLst/>
              <a:rect l="l" t="t" r="r" b="b"/>
              <a:pathLst>
                <a:path w="7645400" h="392429">
                  <a:moveTo>
                    <a:pt x="3955" y="391843"/>
                  </a:moveTo>
                  <a:lnTo>
                    <a:pt x="0" y="0"/>
                  </a:lnTo>
                </a:path>
                <a:path w="7645400" h="392429">
                  <a:moveTo>
                    <a:pt x="53517" y="106803"/>
                  </a:moveTo>
                  <a:lnTo>
                    <a:pt x="52354" y="0"/>
                  </a:lnTo>
                </a:path>
                <a:path w="7645400" h="392429">
                  <a:moveTo>
                    <a:pt x="105872" y="106803"/>
                  </a:moveTo>
                  <a:lnTo>
                    <a:pt x="104708" y="0"/>
                  </a:lnTo>
                </a:path>
                <a:path w="7645400" h="392429">
                  <a:moveTo>
                    <a:pt x="158226" y="106803"/>
                  </a:moveTo>
                  <a:lnTo>
                    <a:pt x="157063" y="0"/>
                  </a:lnTo>
                </a:path>
                <a:path w="7645400" h="392429">
                  <a:moveTo>
                    <a:pt x="210581" y="106803"/>
                  </a:moveTo>
                  <a:lnTo>
                    <a:pt x="209417" y="0"/>
                  </a:lnTo>
                </a:path>
                <a:path w="7645400" h="392429">
                  <a:moveTo>
                    <a:pt x="262935" y="106803"/>
                  </a:moveTo>
                  <a:lnTo>
                    <a:pt x="261772" y="0"/>
                  </a:lnTo>
                </a:path>
                <a:path w="7645400" h="392429">
                  <a:moveTo>
                    <a:pt x="315290" y="106803"/>
                  </a:moveTo>
                  <a:lnTo>
                    <a:pt x="314126" y="0"/>
                  </a:lnTo>
                </a:path>
                <a:path w="7645400" h="392429">
                  <a:moveTo>
                    <a:pt x="368575" y="215932"/>
                  </a:moveTo>
                  <a:lnTo>
                    <a:pt x="366481" y="0"/>
                  </a:lnTo>
                </a:path>
                <a:path w="7645400" h="392429">
                  <a:moveTo>
                    <a:pt x="419998" y="106803"/>
                  </a:moveTo>
                  <a:lnTo>
                    <a:pt x="418835" y="0"/>
                  </a:lnTo>
                </a:path>
                <a:path w="7645400" h="392429">
                  <a:moveTo>
                    <a:pt x="472353" y="106803"/>
                  </a:moveTo>
                  <a:lnTo>
                    <a:pt x="471189" y="0"/>
                  </a:lnTo>
                </a:path>
                <a:path w="7645400" h="392429">
                  <a:moveTo>
                    <a:pt x="524707" y="106803"/>
                  </a:moveTo>
                  <a:lnTo>
                    <a:pt x="523544" y="0"/>
                  </a:lnTo>
                </a:path>
                <a:path w="7645400" h="392429">
                  <a:moveTo>
                    <a:pt x="577062" y="106803"/>
                  </a:moveTo>
                  <a:lnTo>
                    <a:pt x="575898" y="0"/>
                  </a:lnTo>
                </a:path>
                <a:path w="7645400" h="392429">
                  <a:moveTo>
                    <a:pt x="629416" y="106803"/>
                  </a:moveTo>
                  <a:lnTo>
                    <a:pt x="628253" y="0"/>
                  </a:lnTo>
                </a:path>
                <a:path w="7645400" h="392429">
                  <a:moveTo>
                    <a:pt x="684563" y="391843"/>
                  </a:moveTo>
                  <a:lnTo>
                    <a:pt x="680607" y="0"/>
                  </a:lnTo>
                </a:path>
                <a:path w="7645400" h="392429">
                  <a:moveTo>
                    <a:pt x="734125" y="106803"/>
                  </a:moveTo>
                  <a:lnTo>
                    <a:pt x="732962" y="0"/>
                  </a:lnTo>
                </a:path>
                <a:path w="7645400" h="392429">
                  <a:moveTo>
                    <a:pt x="786479" y="106803"/>
                  </a:moveTo>
                  <a:lnTo>
                    <a:pt x="785316" y="0"/>
                  </a:lnTo>
                </a:path>
                <a:path w="7645400" h="392429">
                  <a:moveTo>
                    <a:pt x="838834" y="106803"/>
                  </a:moveTo>
                  <a:lnTo>
                    <a:pt x="837670" y="0"/>
                  </a:lnTo>
                </a:path>
                <a:path w="7645400" h="392429">
                  <a:moveTo>
                    <a:pt x="891188" y="106803"/>
                  </a:moveTo>
                  <a:lnTo>
                    <a:pt x="890025" y="0"/>
                  </a:lnTo>
                </a:path>
                <a:path w="7645400" h="392429">
                  <a:moveTo>
                    <a:pt x="943543" y="106803"/>
                  </a:moveTo>
                  <a:lnTo>
                    <a:pt x="942379" y="0"/>
                  </a:lnTo>
                </a:path>
                <a:path w="7645400" h="392429">
                  <a:moveTo>
                    <a:pt x="995897" y="106803"/>
                  </a:moveTo>
                  <a:lnTo>
                    <a:pt x="994734" y="0"/>
                  </a:lnTo>
                </a:path>
                <a:path w="7645400" h="392429">
                  <a:moveTo>
                    <a:pt x="1051044" y="391843"/>
                  </a:moveTo>
                  <a:lnTo>
                    <a:pt x="1047088" y="0"/>
                  </a:lnTo>
                </a:path>
                <a:path w="7645400" h="392429">
                  <a:moveTo>
                    <a:pt x="1100606" y="106803"/>
                  </a:moveTo>
                  <a:lnTo>
                    <a:pt x="1099443" y="0"/>
                  </a:lnTo>
                </a:path>
                <a:path w="7645400" h="392429">
                  <a:moveTo>
                    <a:pt x="1152960" y="106803"/>
                  </a:moveTo>
                  <a:lnTo>
                    <a:pt x="1151797" y="0"/>
                  </a:lnTo>
                </a:path>
                <a:path w="7645400" h="392429">
                  <a:moveTo>
                    <a:pt x="1205315" y="106803"/>
                  </a:moveTo>
                  <a:lnTo>
                    <a:pt x="1204151" y="0"/>
                  </a:lnTo>
                </a:path>
                <a:path w="7645400" h="392429">
                  <a:moveTo>
                    <a:pt x="1257669" y="106803"/>
                  </a:moveTo>
                  <a:lnTo>
                    <a:pt x="1256506" y="0"/>
                  </a:lnTo>
                </a:path>
                <a:path w="7645400" h="392429">
                  <a:moveTo>
                    <a:pt x="1310024" y="106803"/>
                  </a:moveTo>
                  <a:lnTo>
                    <a:pt x="1308860" y="0"/>
                  </a:lnTo>
                </a:path>
                <a:path w="7645400" h="392429">
                  <a:moveTo>
                    <a:pt x="1362378" y="106803"/>
                  </a:moveTo>
                  <a:lnTo>
                    <a:pt x="1361215" y="0"/>
                  </a:lnTo>
                </a:path>
                <a:path w="7645400" h="392429">
                  <a:moveTo>
                    <a:pt x="1415663" y="210813"/>
                  </a:moveTo>
                  <a:lnTo>
                    <a:pt x="1413569" y="0"/>
                  </a:lnTo>
                </a:path>
                <a:path w="7645400" h="392429">
                  <a:moveTo>
                    <a:pt x="1467087" y="106803"/>
                  </a:moveTo>
                  <a:lnTo>
                    <a:pt x="1465924" y="0"/>
                  </a:lnTo>
                </a:path>
                <a:path w="7645400" h="392429">
                  <a:moveTo>
                    <a:pt x="1519441" y="106803"/>
                  </a:moveTo>
                  <a:lnTo>
                    <a:pt x="1518278" y="0"/>
                  </a:lnTo>
                </a:path>
                <a:path w="7645400" h="392429">
                  <a:moveTo>
                    <a:pt x="1571796" y="106803"/>
                  </a:moveTo>
                  <a:lnTo>
                    <a:pt x="1570632" y="0"/>
                  </a:lnTo>
                </a:path>
                <a:path w="7645400" h="392429">
                  <a:moveTo>
                    <a:pt x="1624150" y="106803"/>
                  </a:moveTo>
                  <a:lnTo>
                    <a:pt x="1622987" y="0"/>
                  </a:lnTo>
                </a:path>
                <a:path w="7645400" h="392429">
                  <a:moveTo>
                    <a:pt x="1676505" y="106803"/>
                  </a:moveTo>
                  <a:lnTo>
                    <a:pt x="1675341" y="0"/>
                  </a:lnTo>
                </a:path>
                <a:path w="7645400" h="392429">
                  <a:moveTo>
                    <a:pt x="1731651" y="391843"/>
                  </a:moveTo>
                  <a:lnTo>
                    <a:pt x="1727696" y="0"/>
                  </a:lnTo>
                </a:path>
                <a:path w="7645400" h="392429">
                  <a:moveTo>
                    <a:pt x="1781214" y="106803"/>
                  </a:moveTo>
                  <a:lnTo>
                    <a:pt x="1780050" y="0"/>
                  </a:lnTo>
                </a:path>
                <a:path w="7645400" h="392429">
                  <a:moveTo>
                    <a:pt x="1833568" y="106803"/>
                  </a:moveTo>
                  <a:lnTo>
                    <a:pt x="1832405" y="0"/>
                  </a:lnTo>
                </a:path>
                <a:path w="7645400" h="392429">
                  <a:moveTo>
                    <a:pt x="1885922" y="106803"/>
                  </a:moveTo>
                  <a:lnTo>
                    <a:pt x="1884759" y="0"/>
                  </a:lnTo>
                </a:path>
                <a:path w="7645400" h="392429">
                  <a:moveTo>
                    <a:pt x="1938277" y="106803"/>
                  </a:moveTo>
                  <a:lnTo>
                    <a:pt x="1937113" y="0"/>
                  </a:lnTo>
                </a:path>
                <a:path w="7645400" h="392429">
                  <a:moveTo>
                    <a:pt x="1990631" y="106803"/>
                  </a:moveTo>
                  <a:lnTo>
                    <a:pt x="1989468" y="0"/>
                  </a:lnTo>
                </a:path>
                <a:path w="7645400" h="392429">
                  <a:moveTo>
                    <a:pt x="2042986" y="106803"/>
                  </a:moveTo>
                  <a:lnTo>
                    <a:pt x="2041822" y="0"/>
                  </a:lnTo>
                </a:path>
                <a:path w="7645400" h="392429">
                  <a:moveTo>
                    <a:pt x="2098132" y="391843"/>
                  </a:moveTo>
                  <a:lnTo>
                    <a:pt x="2094177" y="0"/>
                  </a:lnTo>
                </a:path>
                <a:path w="7645400" h="392429">
                  <a:moveTo>
                    <a:pt x="2147695" y="106803"/>
                  </a:moveTo>
                  <a:lnTo>
                    <a:pt x="2146531" y="0"/>
                  </a:lnTo>
                </a:path>
                <a:path w="7645400" h="392429">
                  <a:moveTo>
                    <a:pt x="2200049" y="106803"/>
                  </a:moveTo>
                  <a:lnTo>
                    <a:pt x="2198886" y="0"/>
                  </a:lnTo>
                </a:path>
                <a:path w="7645400" h="392429">
                  <a:moveTo>
                    <a:pt x="2252403" y="106803"/>
                  </a:moveTo>
                  <a:lnTo>
                    <a:pt x="2251240" y="0"/>
                  </a:lnTo>
                </a:path>
                <a:path w="7645400" h="392429">
                  <a:moveTo>
                    <a:pt x="2304758" y="106803"/>
                  </a:moveTo>
                  <a:lnTo>
                    <a:pt x="2303594" y="0"/>
                  </a:lnTo>
                </a:path>
                <a:path w="7645400" h="392429">
                  <a:moveTo>
                    <a:pt x="2357112" y="106803"/>
                  </a:moveTo>
                  <a:lnTo>
                    <a:pt x="2355949" y="0"/>
                  </a:lnTo>
                </a:path>
                <a:path w="7645400" h="392429">
                  <a:moveTo>
                    <a:pt x="2409467" y="106803"/>
                  </a:moveTo>
                  <a:lnTo>
                    <a:pt x="2408303" y="0"/>
                  </a:lnTo>
                </a:path>
                <a:path w="7645400" h="392429">
                  <a:moveTo>
                    <a:pt x="2462752" y="205694"/>
                  </a:moveTo>
                  <a:lnTo>
                    <a:pt x="2460658" y="0"/>
                  </a:lnTo>
                </a:path>
                <a:path w="7645400" h="392429">
                  <a:moveTo>
                    <a:pt x="2514176" y="106803"/>
                  </a:moveTo>
                  <a:lnTo>
                    <a:pt x="2513012" y="0"/>
                  </a:lnTo>
                </a:path>
                <a:path w="7645400" h="392429">
                  <a:moveTo>
                    <a:pt x="2566530" y="106803"/>
                  </a:moveTo>
                  <a:lnTo>
                    <a:pt x="2565367" y="0"/>
                  </a:lnTo>
                </a:path>
                <a:path w="7645400" h="392429">
                  <a:moveTo>
                    <a:pt x="2618884" y="106803"/>
                  </a:moveTo>
                  <a:lnTo>
                    <a:pt x="2617721" y="0"/>
                  </a:lnTo>
                </a:path>
                <a:path w="7645400" h="392429">
                  <a:moveTo>
                    <a:pt x="2671239" y="106803"/>
                  </a:moveTo>
                  <a:lnTo>
                    <a:pt x="2670075" y="0"/>
                  </a:lnTo>
                </a:path>
                <a:path w="7645400" h="392429">
                  <a:moveTo>
                    <a:pt x="2723593" y="106803"/>
                  </a:moveTo>
                  <a:lnTo>
                    <a:pt x="2722430" y="0"/>
                  </a:lnTo>
                </a:path>
                <a:path w="7645400" h="392429">
                  <a:moveTo>
                    <a:pt x="2778740" y="391843"/>
                  </a:moveTo>
                  <a:lnTo>
                    <a:pt x="2774784" y="0"/>
                  </a:lnTo>
                </a:path>
                <a:path w="7645400" h="392429">
                  <a:moveTo>
                    <a:pt x="2828302" y="106803"/>
                  </a:moveTo>
                  <a:lnTo>
                    <a:pt x="2827139" y="0"/>
                  </a:lnTo>
                </a:path>
                <a:path w="7645400" h="392429">
                  <a:moveTo>
                    <a:pt x="2880657" y="106803"/>
                  </a:moveTo>
                  <a:lnTo>
                    <a:pt x="2879493" y="0"/>
                  </a:lnTo>
                </a:path>
                <a:path w="7645400" h="392429">
                  <a:moveTo>
                    <a:pt x="2933011" y="106803"/>
                  </a:moveTo>
                  <a:lnTo>
                    <a:pt x="2931848" y="0"/>
                  </a:lnTo>
                </a:path>
                <a:path w="7645400" h="392429">
                  <a:moveTo>
                    <a:pt x="2985365" y="106803"/>
                  </a:moveTo>
                  <a:lnTo>
                    <a:pt x="2984202" y="0"/>
                  </a:lnTo>
                </a:path>
                <a:path w="7645400" h="392429">
                  <a:moveTo>
                    <a:pt x="3037720" y="106803"/>
                  </a:moveTo>
                  <a:lnTo>
                    <a:pt x="3036556" y="0"/>
                  </a:lnTo>
                </a:path>
                <a:path w="7645400" h="392429">
                  <a:moveTo>
                    <a:pt x="3090074" y="106803"/>
                  </a:moveTo>
                  <a:lnTo>
                    <a:pt x="3088911" y="0"/>
                  </a:lnTo>
                </a:path>
                <a:path w="7645400" h="392429">
                  <a:moveTo>
                    <a:pt x="3145221" y="391843"/>
                  </a:moveTo>
                  <a:lnTo>
                    <a:pt x="3141265" y="0"/>
                  </a:lnTo>
                </a:path>
                <a:path w="7645400" h="392429">
                  <a:moveTo>
                    <a:pt x="3194783" y="106803"/>
                  </a:moveTo>
                  <a:lnTo>
                    <a:pt x="3193620" y="0"/>
                  </a:lnTo>
                </a:path>
                <a:path w="7645400" h="392429">
                  <a:moveTo>
                    <a:pt x="3247138" y="106803"/>
                  </a:moveTo>
                  <a:lnTo>
                    <a:pt x="3245974" y="0"/>
                  </a:lnTo>
                </a:path>
                <a:path w="7645400" h="392429">
                  <a:moveTo>
                    <a:pt x="3299492" y="106803"/>
                  </a:moveTo>
                  <a:lnTo>
                    <a:pt x="3298329" y="0"/>
                  </a:lnTo>
                </a:path>
                <a:path w="7645400" h="392429">
                  <a:moveTo>
                    <a:pt x="3351846" y="106803"/>
                  </a:moveTo>
                  <a:lnTo>
                    <a:pt x="3350683" y="0"/>
                  </a:lnTo>
                </a:path>
                <a:path w="7645400" h="392429">
                  <a:moveTo>
                    <a:pt x="3404201" y="106803"/>
                  </a:moveTo>
                  <a:lnTo>
                    <a:pt x="3403037" y="0"/>
                  </a:lnTo>
                </a:path>
                <a:path w="7645400" h="392429">
                  <a:moveTo>
                    <a:pt x="3456555" y="106803"/>
                  </a:moveTo>
                  <a:lnTo>
                    <a:pt x="3455392" y="0"/>
                  </a:lnTo>
                </a:path>
                <a:path w="7645400" h="392429">
                  <a:moveTo>
                    <a:pt x="3509840" y="200808"/>
                  </a:moveTo>
                  <a:lnTo>
                    <a:pt x="3507746" y="0"/>
                  </a:lnTo>
                </a:path>
                <a:path w="7645400" h="392429">
                  <a:moveTo>
                    <a:pt x="3561264" y="106803"/>
                  </a:moveTo>
                  <a:lnTo>
                    <a:pt x="3560101" y="0"/>
                  </a:lnTo>
                </a:path>
                <a:path w="7645400" h="392429">
                  <a:moveTo>
                    <a:pt x="3613619" y="106803"/>
                  </a:moveTo>
                  <a:lnTo>
                    <a:pt x="3612455" y="0"/>
                  </a:lnTo>
                </a:path>
                <a:path w="7645400" h="392429">
                  <a:moveTo>
                    <a:pt x="3665973" y="106803"/>
                  </a:moveTo>
                  <a:lnTo>
                    <a:pt x="3664810" y="0"/>
                  </a:lnTo>
                </a:path>
                <a:path w="7645400" h="392429">
                  <a:moveTo>
                    <a:pt x="3718327" y="106803"/>
                  </a:moveTo>
                  <a:lnTo>
                    <a:pt x="3717164" y="0"/>
                  </a:lnTo>
                </a:path>
                <a:path w="7645400" h="392429">
                  <a:moveTo>
                    <a:pt x="3770682" y="106803"/>
                  </a:moveTo>
                  <a:lnTo>
                    <a:pt x="3769518" y="0"/>
                  </a:lnTo>
                </a:path>
                <a:path w="7645400" h="392429">
                  <a:moveTo>
                    <a:pt x="3825828" y="391843"/>
                  </a:moveTo>
                  <a:lnTo>
                    <a:pt x="3821873" y="0"/>
                  </a:lnTo>
                </a:path>
                <a:path w="7645400" h="392429">
                  <a:moveTo>
                    <a:pt x="3875391" y="106803"/>
                  </a:moveTo>
                  <a:lnTo>
                    <a:pt x="3874227" y="0"/>
                  </a:lnTo>
                </a:path>
                <a:path w="7645400" h="392429">
                  <a:moveTo>
                    <a:pt x="3927745" y="106803"/>
                  </a:moveTo>
                  <a:lnTo>
                    <a:pt x="3926582" y="0"/>
                  </a:lnTo>
                </a:path>
                <a:path w="7645400" h="392429">
                  <a:moveTo>
                    <a:pt x="3980100" y="106803"/>
                  </a:moveTo>
                  <a:lnTo>
                    <a:pt x="3978936" y="0"/>
                  </a:lnTo>
                </a:path>
                <a:path w="7645400" h="392429">
                  <a:moveTo>
                    <a:pt x="4032454" y="106803"/>
                  </a:moveTo>
                  <a:lnTo>
                    <a:pt x="4031291" y="0"/>
                  </a:lnTo>
                </a:path>
                <a:path w="7645400" h="392429">
                  <a:moveTo>
                    <a:pt x="4084808" y="106803"/>
                  </a:moveTo>
                  <a:lnTo>
                    <a:pt x="4083645" y="0"/>
                  </a:lnTo>
                </a:path>
                <a:path w="7645400" h="392429">
                  <a:moveTo>
                    <a:pt x="4137163" y="106803"/>
                  </a:moveTo>
                  <a:lnTo>
                    <a:pt x="4135999" y="0"/>
                  </a:lnTo>
                </a:path>
                <a:path w="7645400" h="392429">
                  <a:moveTo>
                    <a:pt x="4192310" y="391843"/>
                  </a:moveTo>
                  <a:lnTo>
                    <a:pt x="4188354" y="0"/>
                  </a:lnTo>
                </a:path>
                <a:path w="7645400" h="392429">
                  <a:moveTo>
                    <a:pt x="4241872" y="106803"/>
                  </a:moveTo>
                  <a:lnTo>
                    <a:pt x="4240708" y="0"/>
                  </a:lnTo>
                </a:path>
                <a:path w="7645400" h="392429">
                  <a:moveTo>
                    <a:pt x="4294226" y="106803"/>
                  </a:moveTo>
                  <a:lnTo>
                    <a:pt x="4293063" y="0"/>
                  </a:lnTo>
                </a:path>
                <a:path w="7645400" h="392429">
                  <a:moveTo>
                    <a:pt x="4346581" y="106803"/>
                  </a:moveTo>
                  <a:lnTo>
                    <a:pt x="4345417" y="0"/>
                  </a:lnTo>
                </a:path>
                <a:path w="7645400" h="392429">
                  <a:moveTo>
                    <a:pt x="4398935" y="106803"/>
                  </a:moveTo>
                  <a:lnTo>
                    <a:pt x="4397772" y="0"/>
                  </a:lnTo>
                </a:path>
                <a:path w="7645400" h="392429">
                  <a:moveTo>
                    <a:pt x="4451289" y="106803"/>
                  </a:moveTo>
                  <a:lnTo>
                    <a:pt x="4450126" y="0"/>
                  </a:lnTo>
                </a:path>
                <a:path w="7645400" h="392429">
                  <a:moveTo>
                    <a:pt x="4503644" y="106803"/>
                  </a:moveTo>
                  <a:lnTo>
                    <a:pt x="4502480" y="0"/>
                  </a:lnTo>
                </a:path>
                <a:path w="7645400" h="392429">
                  <a:moveTo>
                    <a:pt x="4556696" y="195689"/>
                  </a:moveTo>
                  <a:lnTo>
                    <a:pt x="4554835" y="0"/>
                  </a:lnTo>
                </a:path>
                <a:path w="7645400" h="392429">
                  <a:moveTo>
                    <a:pt x="4608353" y="106803"/>
                  </a:moveTo>
                  <a:lnTo>
                    <a:pt x="4607189" y="0"/>
                  </a:lnTo>
                </a:path>
                <a:path w="7645400" h="392429">
                  <a:moveTo>
                    <a:pt x="4660707" y="106803"/>
                  </a:moveTo>
                  <a:lnTo>
                    <a:pt x="4659544" y="0"/>
                  </a:lnTo>
                </a:path>
                <a:path w="7645400" h="392429">
                  <a:moveTo>
                    <a:pt x="4713062" y="106803"/>
                  </a:moveTo>
                  <a:lnTo>
                    <a:pt x="4711898" y="0"/>
                  </a:lnTo>
                </a:path>
                <a:path w="7645400" h="392429">
                  <a:moveTo>
                    <a:pt x="4765416" y="106803"/>
                  </a:moveTo>
                  <a:lnTo>
                    <a:pt x="4764253" y="0"/>
                  </a:lnTo>
                </a:path>
                <a:path w="7645400" h="392429">
                  <a:moveTo>
                    <a:pt x="4817770" y="106803"/>
                  </a:moveTo>
                  <a:lnTo>
                    <a:pt x="4816607" y="0"/>
                  </a:lnTo>
                </a:path>
                <a:path w="7645400" h="392429">
                  <a:moveTo>
                    <a:pt x="4872684" y="391843"/>
                  </a:moveTo>
                  <a:lnTo>
                    <a:pt x="4868961" y="0"/>
                  </a:lnTo>
                </a:path>
                <a:path w="7645400" h="392429">
                  <a:moveTo>
                    <a:pt x="4922479" y="106803"/>
                  </a:moveTo>
                  <a:lnTo>
                    <a:pt x="4921316" y="0"/>
                  </a:lnTo>
                </a:path>
                <a:path w="7645400" h="392429">
                  <a:moveTo>
                    <a:pt x="4974834" y="106803"/>
                  </a:moveTo>
                  <a:lnTo>
                    <a:pt x="4973670" y="0"/>
                  </a:lnTo>
                </a:path>
                <a:path w="7645400" h="392429">
                  <a:moveTo>
                    <a:pt x="5027188" y="106803"/>
                  </a:moveTo>
                  <a:lnTo>
                    <a:pt x="5026025" y="0"/>
                  </a:lnTo>
                </a:path>
                <a:path w="7645400" h="392429">
                  <a:moveTo>
                    <a:pt x="5079543" y="106803"/>
                  </a:moveTo>
                  <a:lnTo>
                    <a:pt x="5078379" y="0"/>
                  </a:lnTo>
                </a:path>
                <a:path w="7645400" h="392429">
                  <a:moveTo>
                    <a:pt x="5131897" y="106803"/>
                  </a:moveTo>
                  <a:lnTo>
                    <a:pt x="5130734" y="0"/>
                  </a:lnTo>
                </a:path>
                <a:path w="7645400" h="392429">
                  <a:moveTo>
                    <a:pt x="5184251" y="106803"/>
                  </a:moveTo>
                  <a:lnTo>
                    <a:pt x="5183088" y="0"/>
                  </a:lnTo>
                </a:path>
                <a:path w="7645400" h="392429">
                  <a:moveTo>
                    <a:pt x="5239165" y="391843"/>
                  </a:moveTo>
                  <a:lnTo>
                    <a:pt x="5235442" y="0"/>
                  </a:lnTo>
                </a:path>
                <a:path w="7645400" h="392429">
                  <a:moveTo>
                    <a:pt x="5288960" y="106803"/>
                  </a:moveTo>
                  <a:lnTo>
                    <a:pt x="5287797" y="0"/>
                  </a:lnTo>
                </a:path>
                <a:path w="7645400" h="392429">
                  <a:moveTo>
                    <a:pt x="5341315" y="106803"/>
                  </a:moveTo>
                  <a:lnTo>
                    <a:pt x="5340151" y="0"/>
                  </a:lnTo>
                </a:path>
                <a:path w="7645400" h="392429">
                  <a:moveTo>
                    <a:pt x="5393669" y="106803"/>
                  </a:moveTo>
                  <a:lnTo>
                    <a:pt x="5392506" y="0"/>
                  </a:lnTo>
                </a:path>
                <a:path w="7645400" h="392429">
                  <a:moveTo>
                    <a:pt x="5446024" y="106803"/>
                  </a:moveTo>
                  <a:lnTo>
                    <a:pt x="5444860" y="0"/>
                  </a:lnTo>
                </a:path>
                <a:path w="7645400" h="392429">
                  <a:moveTo>
                    <a:pt x="5498378" y="106803"/>
                  </a:moveTo>
                  <a:lnTo>
                    <a:pt x="5497215" y="0"/>
                  </a:lnTo>
                </a:path>
                <a:path w="7645400" h="392429">
                  <a:moveTo>
                    <a:pt x="5550732" y="106803"/>
                  </a:moveTo>
                  <a:lnTo>
                    <a:pt x="5549569" y="0"/>
                  </a:lnTo>
                </a:path>
                <a:path w="7645400" h="392429">
                  <a:moveTo>
                    <a:pt x="5603785" y="190570"/>
                  </a:moveTo>
                  <a:lnTo>
                    <a:pt x="5601923" y="0"/>
                  </a:lnTo>
                </a:path>
                <a:path w="7645400" h="392429">
                  <a:moveTo>
                    <a:pt x="5655441" y="106803"/>
                  </a:moveTo>
                  <a:lnTo>
                    <a:pt x="5654278" y="0"/>
                  </a:lnTo>
                </a:path>
                <a:path w="7645400" h="392429">
                  <a:moveTo>
                    <a:pt x="5707796" y="106803"/>
                  </a:moveTo>
                  <a:lnTo>
                    <a:pt x="5706632" y="0"/>
                  </a:lnTo>
                </a:path>
                <a:path w="7645400" h="392429">
                  <a:moveTo>
                    <a:pt x="5760150" y="106803"/>
                  </a:moveTo>
                  <a:lnTo>
                    <a:pt x="5758987" y="0"/>
                  </a:lnTo>
                </a:path>
                <a:path w="7645400" h="392429">
                  <a:moveTo>
                    <a:pt x="5812505" y="106803"/>
                  </a:moveTo>
                  <a:lnTo>
                    <a:pt x="5811341" y="0"/>
                  </a:lnTo>
                </a:path>
                <a:path w="7645400" h="392429">
                  <a:moveTo>
                    <a:pt x="5864859" y="106803"/>
                  </a:moveTo>
                  <a:lnTo>
                    <a:pt x="5863696" y="0"/>
                  </a:lnTo>
                </a:path>
                <a:path w="7645400" h="392429">
                  <a:moveTo>
                    <a:pt x="5919773" y="391843"/>
                  </a:moveTo>
                  <a:lnTo>
                    <a:pt x="5916050" y="0"/>
                  </a:lnTo>
                </a:path>
                <a:path w="7645400" h="392429">
                  <a:moveTo>
                    <a:pt x="5969568" y="106803"/>
                  </a:moveTo>
                  <a:lnTo>
                    <a:pt x="5968404" y="0"/>
                  </a:lnTo>
                </a:path>
                <a:path w="7645400" h="392429">
                  <a:moveTo>
                    <a:pt x="6021922" y="106803"/>
                  </a:moveTo>
                  <a:lnTo>
                    <a:pt x="6020759" y="0"/>
                  </a:lnTo>
                </a:path>
                <a:path w="7645400" h="392429">
                  <a:moveTo>
                    <a:pt x="6074277" y="106803"/>
                  </a:moveTo>
                  <a:lnTo>
                    <a:pt x="6073113" y="0"/>
                  </a:lnTo>
                </a:path>
                <a:path w="7645400" h="392429">
                  <a:moveTo>
                    <a:pt x="6126631" y="106803"/>
                  </a:moveTo>
                  <a:lnTo>
                    <a:pt x="6125468" y="0"/>
                  </a:lnTo>
                </a:path>
                <a:path w="7645400" h="392429">
                  <a:moveTo>
                    <a:pt x="6178986" y="106803"/>
                  </a:moveTo>
                  <a:lnTo>
                    <a:pt x="6177822" y="0"/>
                  </a:lnTo>
                </a:path>
                <a:path w="7645400" h="392429">
                  <a:moveTo>
                    <a:pt x="6231340" y="106803"/>
                  </a:moveTo>
                  <a:lnTo>
                    <a:pt x="6230177" y="0"/>
                  </a:lnTo>
                </a:path>
                <a:path w="7645400" h="392429">
                  <a:moveTo>
                    <a:pt x="6286254" y="391843"/>
                  </a:moveTo>
                  <a:lnTo>
                    <a:pt x="6282531" y="0"/>
                  </a:lnTo>
                </a:path>
                <a:path w="7645400" h="392429">
                  <a:moveTo>
                    <a:pt x="6336049" y="106803"/>
                  </a:moveTo>
                  <a:lnTo>
                    <a:pt x="6334885" y="0"/>
                  </a:lnTo>
                </a:path>
                <a:path w="7645400" h="392429">
                  <a:moveTo>
                    <a:pt x="6388403" y="106803"/>
                  </a:moveTo>
                  <a:lnTo>
                    <a:pt x="6387240" y="0"/>
                  </a:lnTo>
                </a:path>
                <a:path w="7645400" h="392429">
                  <a:moveTo>
                    <a:pt x="6440758" y="106803"/>
                  </a:moveTo>
                  <a:lnTo>
                    <a:pt x="6439594" y="0"/>
                  </a:lnTo>
                </a:path>
                <a:path w="7645400" h="392429">
                  <a:moveTo>
                    <a:pt x="6493112" y="106803"/>
                  </a:moveTo>
                  <a:lnTo>
                    <a:pt x="6491949" y="0"/>
                  </a:lnTo>
                </a:path>
                <a:path w="7645400" h="392429">
                  <a:moveTo>
                    <a:pt x="6545467" y="106803"/>
                  </a:moveTo>
                  <a:lnTo>
                    <a:pt x="6544303" y="0"/>
                  </a:lnTo>
                </a:path>
                <a:path w="7645400" h="392429">
                  <a:moveTo>
                    <a:pt x="6597821" y="106803"/>
                  </a:moveTo>
                  <a:lnTo>
                    <a:pt x="6596658" y="0"/>
                  </a:lnTo>
                </a:path>
                <a:path w="7645400" h="392429">
                  <a:moveTo>
                    <a:pt x="6650873" y="185451"/>
                  </a:moveTo>
                  <a:lnTo>
                    <a:pt x="6649012" y="0"/>
                  </a:lnTo>
                </a:path>
                <a:path w="7645400" h="392429">
                  <a:moveTo>
                    <a:pt x="6702530" y="106803"/>
                  </a:moveTo>
                  <a:lnTo>
                    <a:pt x="6701366" y="0"/>
                  </a:lnTo>
                </a:path>
                <a:path w="7645400" h="392429">
                  <a:moveTo>
                    <a:pt x="6754884" y="106803"/>
                  </a:moveTo>
                  <a:lnTo>
                    <a:pt x="6753721" y="0"/>
                  </a:lnTo>
                </a:path>
                <a:path w="7645400" h="392429">
                  <a:moveTo>
                    <a:pt x="6807239" y="106803"/>
                  </a:moveTo>
                  <a:lnTo>
                    <a:pt x="6806075" y="0"/>
                  </a:lnTo>
                </a:path>
                <a:path w="7645400" h="392429">
                  <a:moveTo>
                    <a:pt x="6859593" y="106803"/>
                  </a:moveTo>
                  <a:lnTo>
                    <a:pt x="6858430" y="0"/>
                  </a:lnTo>
                </a:path>
                <a:path w="7645400" h="392429">
                  <a:moveTo>
                    <a:pt x="6911948" y="106803"/>
                  </a:moveTo>
                  <a:lnTo>
                    <a:pt x="6910784" y="0"/>
                  </a:lnTo>
                </a:path>
                <a:path w="7645400" h="392429">
                  <a:moveTo>
                    <a:pt x="6966862" y="391843"/>
                  </a:moveTo>
                  <a:lnTo>
                    <a:pt x="6963139" y="0"/>
                  </a:lnTo>
                </a:path>
                <a:path w="7645400" h="392429">
                  <a:moveTo>
                    <a:pt x="7016656" y="106803"/>
                  </a:moveTo>
                  <a:lnTo>
                    <a:pt x="7015493" y="0"/>
                  </a:lnTo>
                </a:path>
                <a:path w="7645400" h="392429">
                  <a:moveTo>
                    <a:pt x="7069011" y="106803"/>
                  </a:moveTo>
                  <a:lnTo>
                    <a:pt x="7067847" y="0"/>
                  </a:lnTo>
                </a:path>
                <a:path w="7645400" h="392429">
                  <a:moveTo>
                    <a:pt x="7121365" y="106803"/>
                  </a:moveTo>
                  <a:lnTo>
                    <a:pt x="7120202" y="0"/>
                  </a:lnTo>
                </a:path>
                <a:path w="7645400" h="392429">
                  <a:moveTo>
                    <a:pt x="7173720" y="106803"/>
                  </a:moveTo>
                  <a:lnTo>
                    <a:pt x="7172556" y="0"/>
                  </a:lnTo>
                </a:path>
                <a:path w="7645400" h="392429">
                  <a:moveTo>
                    <a:pt x="7226074" y="106803"/>
                  </a:moveTo>
                  <a:lnTo>
                    <a:pt x="7224911" y="0"/>
                  </a:lnTo>
                </a:path>
                <a:path w="7645400" h="392429">
                  <a:moveTo>
                    <a:pt x="7278429" y="106803"/>
                  </a:moveTo>
                  <a:lnTo>
                    <a:pt x="7277265" y="0"/>
                  </a:lnTo>
                </a:path>
                <a:path w="7645400" h="392429">
                  <a:moveTo>
                    <a:pt x="7333343" y="391843"/>
                  </a:moveTo>
                  <a:lnTo>
                    <a:pt x="7329620" y="0"/>
                  </a:lnTo>
                </a:path>
                <a:path w="7645400" h="392429">
                  <a:moveTo>
                    <a:pt x="7383137" y="106803"/>
                  </a:moveTo>
                  <a:lnTo>
                    <a:pt x="7381974" y="0"/>
                  </a:lnTo>
                </a:path>
                <a:path w="7645400" h="392429">
                  <a:moveTo>
                    <a:pt x="7435492" y="106803"/>
                  </a:moveTo>
                  <a:lnTo>
                    <a:pt x="7434328" y="0"/>
                  </a:lnTo>
                </a:path>
                <a:path w="7645400" h="392429">
                  <a:moveTo>
                    <a:pt x="7487846" y="106803"/>
                  </a:moveTo>
                  <a:lnTo>
                    <a:pt x="7486683" y="0"/>
                  </a:lnTo>
                </a:path>
                <a:path w="7645400" h="392429">
                  <a:moveTo>
                    <a:pt x="7540201" y="106803"/>
                  </a:moveTo>
                  <a:lnTo>
                    <a:pt x="7539037" y="0"/>
                  </a:lnTo>
                </a:path>
                <a:path w="7645400" h="392429">
                  <a:moveTo>
                    <a:pt x="7592555" y="106803"/>
                  </a:moveTo>
                  <a:lnTo>
                    <a:pt x="7591392" y="0"/>
                  </a:lnTo>
                </a:path>
                <a:path w="7645400" h="392429">
                  <a:moveTo>
                    <a:pt x="7644910" y="106803"/>
                  </a:moveTo>
                  <a:lnTo>
                    <a:pt x="764374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1" name="object 501" descr=""/>
            <p:cNvSpPr/>
            <p:nvPr/>
          </p:nvSpPr>
          <p:spPr>
            <a:xfrm>
              <a:off x="9692548" y="5020439"/>
              <a:ext cx="8420735" cy="29209"/>
            </a:xfrm>
            <a:custGeom>
              <a:avLst/>
              <a:gdLst/>
              <a:ahLst/>
              <a:cxnLst/>
              <a:rect l="l" t="t" r="r" b="b"/>
              <a:pathLst>
                <a:path w="8420735" h="29210">
                  <a:moveTo>
                    <a:pt x="0" y="0"/>
                  </a:moveTo>
                  <a:lnTo>
                    <a:pt x="0" y="29085"/>
                  </a:lnTo>
                  <a:lnTo>
                    <a:pt x="8420453" y="29085"/>
                  </a:lnTo>
                  <a:lnTo>
                    <a:pt x="0" y="0"/>
                  </a:lnTo>
                  <a:close/>
                </a:path>
                <a:path w="8420735" h="29210">
                  <a:moveTo>
                    <a:pt x="0" y="0"/>
                  </a:moveTo>
                  <a:lnTo>
                    <a:pt x="8420453" y="29085"/>
                  </a:lnTo>
                  <a:lnTo>
                    <a:pt x="842045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" name="object 502" descr=""/>
            <p:cNvSpPr/>
            <p:nvPr/>
          </p:nvSpPr>
          <p:spPr>
            <a:xfrm>
              <a:off x="9692548" y="5020439"/>
              <a:ext cx="8420735" cy="29209"/>
            </a:xfrm>
            <a:custGeom>
              <a:avLst/>
              <a:gdLst/>
              <a:ahLst/>
              <a:cxnLst/>
              <a:rect l="l" t="t" r="r" b="b"/>
              <a:pathLst>
                <a:path w="8420735" h="29210">
                  <a:moveTo>
                    <a:pt x="0" y="29085"/>
                  </a:moveTo>
                  <a:lnTo>
                    <a:pt x="0" y="0"/>
                  </a:lnTo>
                  <a:lnTo>
                    <a:pt x="8420453" y="29085"/>
                  </a:lnTo>
                  <a:lnTo>
                    <a:pt x="0" y="29085"/>
                  </a:lnTo>
                  <a:close/>
                </a:path>
                <a:path w="8420735" h="29210">
                  <a:moveTo>
                    <a:pt x="0" y="0"/>
                  </a:moveTo>
                  <a:lnTo>
                    <a:pt x="8420453" y="29085"/>
                  </a:lnTo>
                  <a:lnTo>
                    <a:pt x="8420453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3" name="object 503" descr=""/>
            <p:cNvSpPr/>
            <p:nvPr/>
          </p:nvSpPr>
          <p:spPr>
            <a:xfrm>
              <a:off x="9692548" y="5020439"/>
              <a:ext cx="8420735" cy="29209"/>
            </a:xfrm>
            <a:custGeom>
              <a:avLst/>
              <a:gdLst/>
              <a:ahLst/>
              <a:cxnLst/>
              <a:rect l="l" t="t" r="r" b="b"/>
              <a:pathLst>
                <a:path w="8420735" h="29210">
                  <a:moveTo>
                    <a:pt x="8420453" y="0"/>
                  </a:moveTo>
                  <a:lnTo>
                    <a:pt x="0" y="0"/>
                  </a:lnTo>
                </a:path>
                <a:path w="8420735" h="29210">
                  <a:moveTo>
                    <a:pt x="8420453" y="29085"/>
                  </a:moveTo>
                  <a:lnTo>
                    <a:pt x="0" y="29085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4" name="object 504" descr=""/>
            <p:cNvSpPr/>
            <p:nvPr/>
          </p:nvSpPr>
          <p:spPr>
            <a:xfrm>
              <a:off x="9854497" y="4619753"/>
              <a:ext cx="7678420" cy="400685"/>
            </a:xfrm>
            <a:custGeom>
              <a:avLst/>
              <a:gdLst/>
              <a:ahLst/>
              <a:cxnLst/>
              <a:rect l="l" t="t" r="r" b="b"/>
              <a:pathLst>
                <a:path w="7678419" h="400685">
                  <a:moveTo>
                    <a:pt x="0" y="0"/>
                  </a:moveTo>
                  <a:lnTo>
                    <a:pt x="0" y="400685"/>
                  </a:lnTo>
                </a:path>
                <a:path w="7678419" h="400685">
                  <a:moveTo>
                    <a:pt x="7678416" y="0"/>
                  </a:moveTo>
                  <a:lnTo>
                    <a:pt x="7678416" y="400685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5" name="object 505" descr=""/>
            <p:cNvSpPr/>
            <p:nvPr/>
          </p:nvSpPr>
          <p:spPr>
            <a:xfrm>
              <a:off x="18037146" y="4845924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6" name="object 506" descr=""/>
            <p:cNvSpPr/>
            <p:nvPr/>
          </p:nvSpPr>
          <p:spPr>
            <a:xfrm>
              <a:off x="18037146" y="4845924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7" name="object 507" descr=""/>
            <p:cNvSpPr/>
            <p:nvPr/>
          </p:nvSpPr>
          <p:spPr>
            <a:xfrm>
              <a:off x="18037146" y="4846390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1163"/>
                  </a:moveTo>
                  <a:lnTo>
                    <a:pt x="11168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  <a:path w="11430" h="1270">
                  <a:moveTo>
                    <a:pt x="0" y="0"/>
                  </a:moveTo>
                  <a:lnTo>
                    <a:pt x="0" y="1163"/>
                  </a:lnTo>
                  <a:lnTo>
                    <a:pt x="5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" name="object 508" descr=""/>
            <p:cNvSpPr/>
            <p:nvPr/>
          </p:nvSpPr>
          <p:spPr>
            <a:xfrm>
              <a:off x="18037146" y="4846390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0"/>
                  </a:moveTo>
                  <a:lnTo>
                    <a:pt x="5584" y="0"/>
                  </a:lnTo>
                  <a:lnTo>
                    <a:pt x="0" y="1163"/>
                  </a:lnTo>
                  <a:lnTo>
                    <a:pt x="0" y="0"/>
                  </a:lnTo>
                  <a:close/>
                </a:path>
                <a:path w="11430" h="1270">
                  <a:moveTo>
                    <a:pt x="5584" y="0"/>
                  </a:moveTo>
                  <a:lnTo>
                    <a:pt x="0" y="1163"/>
                  </a:lnTo>
                  <a:lnTo>
                    <a:pt x="11168" y="1163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9" name="object 509" descr=""/>
            <p:cNvSpPr/>
            <p:nvPr/>
          </p:nvSpPr>
          <p:spPr>
            <a:xfrm>
              <a:off x="18037146" y="4847553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1861"/>
                  </a:moveTo>
                  <a:lnTo>
                    <a:pt x="16288" y="1861"/>
                  </a:lnTo>
                  <a:lnTo>
                    <a:pt x="11168" y="0"/>
                  </a:lnTo>
                  <a:lnTo>
                    <a:pt x="0" y="1861"/>
                  </a:lnTo>
                  <a:close/>
                </a:path>
                <a:path w="16509" h="1904">
                  <a:moveTo>
                    <a:pt x="0" y="0"/>
                  </a:moveTo>
                  <a:lnTo>
                    <a:pt x="0" y="1861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" name="object 510" descr=""/>
            <p:cNvSpPr/>
            <p:nvPr/>
          </p:nvSpPr>
          <p:spPr>
            <a:xfrm>
              <a:off x="18037146" y="4847553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0"/>
                  </a:moveTo>
                  <a:lnTo>
                    <a:pt x="11168" y="0"/>
                  </a:lnTo>
                  <a:lnTo>
                    <a:pt x="0" y="1861"/>
                  </a:lnTo>
                  <a:lnTo>
                    <a:pt x="0" y="0"/>
                  </a:lnTo>
                  <a:close/>
                </a:path>
                <a:path w="16509" h="1904">
                  <a:moveTo>
                    <a:pt x="11168" y="0"/>
                  </a:moveTo>
                  <a:lnTo>
                    <a:pt x="0" y="1861"/>
                  </a:lnTo>
                  <a:lnTo>
                    <a:pt x="16288" y="1861"/>
                  </a:lnTo>
                  <a:lnTo>
                    <a:pt x="1116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1" name="object 511" descr=""/>
            <p:cNvSpPr/>
            <p:nvPr/>
          </p:nvSpPr>
          <p:spPr>
            <a:xfrm>
              <a:off x="18037146" y="4849415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792"/>
                  </a:moveTo>
                  <a:lnTo>
                    <a:pt x="21407" y="2792"/>
                  </a:lnTo>
                  <a:lnTo>
                    <a:pt x="16288" y="0"/>
                  </a:lnTo>
                  <a:lnTo>
                    <a:pt x="0" y="2792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792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" name="object 512" descr=""/>
            <p:cNvSpPr/>
            <p:nvPr/>
          </p:nvSpPr>
          <p:spPr>
            <a:xfrm>
              <a:off x="18037146" y="4849415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0"/>
                  </a:lnTo>
                  <a:lnTo>
                    <a:pt x="0" y="2792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16288" y="0"/>
                  </a:moveTo>
                  <a:lnTo>
                    <a:pt x="0" y="2792"/>
                  </a:lnTo>
                  <a:lnTo>
                    <a:pt x="21407" y="2792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3" name="object 513" descr=""/>
            <p:cNvSpPr/>
            <p:nvPr/>
          </p:nvSpPr>
          <p:spPr>
            <a:xfrm>
              <a:off x="18037146" y="4852207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3257"/>
                  </a:moveTo>
                  <a:lnTo>
                    <a:pt x="25828" y="3257"/>
                  </a:lnTo>
                  <a:lnTo>
                    <a:pt x="21407" y="0"/>
                  </a:lnTo>
                  <a:lnTo>
                    <a:pt x="0" y="3257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0" y="3257"/>
                  </a:lnTo>
                  <a:lnTo>
                    <a:pt x="214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" name="object 514" descr=""/>
            <p:cNvSpPr/>
            <p:nvPr/>
          </p:nvSpPr>
          <p:spPr>
            <a:xfrm>
              <a:off x="18037146" y="4852207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0"/>
                  </a:moveTo>
                  <a:lnTo>
                    <a:pt x="21407" y="0"/>
                  </a:lnTo>
                  <a:lnTo>
                    <a:pt x="0" y="3257"/>
                  </a:lnTo>
                  <a:lnTo>
                    <a:pt x="0" y="0"/>
                  </a:lnTo>
                  <a:close/>
                </a:path>
                <a:path w="26034" h="3810">
                  <a:moveTo>
                    <a:pt x="21407" y="0"/>
                  </a:moveTo>
                  <a:lnTo>
                    <a:pt x="0" y="3257"/>
                  </a:lnTo>
                  <a:lnTo>
                    <a:pt x="25828" y="3257"/>
                  </a:lnTo>
                  <a:lnTo>
                    <a:pt x="21407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5" name="object 515" descr=""/>
            <p:cNvSpPr/>
            <p:nvPr/>
          </p:nvSpPr>
          <p:spPr>
            <a:xfrm>
              <a:off x="18037146" y="4855464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3955"/>
                  </a:moveTo>
                  <a:lnTo>
                    <a:pt x="29783" y="3955"/>
                  </a:lnTo>
                  <a:lnTo>
                    <a:pt x="25828" y="0"/>
                  </a:lnTo>
                  <a:lnTo>
                    <a:pt x="0" y="3955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0" y="3955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6" name="object 516" descr=""/>
            <p:cNvSpPr/>
            <p:nvPr/>
          </p:nvSpPr>
          <p:spPr>
            <a:xfrm>
              <a:off x="18037146" y="4855465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0"/>
                  </a:moveTo>
                  <a:lnTo>
                    <a:pt x="25828" y="0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  <a:path w="29844" h="4445">
                  <a:moveTo>
                    <a:pt x="25828" y="0"/>
                  </a:moveTo>
                  <a:lnTo>
                    <a:pt x="0" y="3955"/>
                  </a:lnTo>
                  <a:lnTo>
                    <a:pt x="29783" y="3955"/>
                  </a:lnTo>
                  <a:lnTo>
                    <a:pt x="2582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7" name="object 517" descr=""/>
            <p:cNvSpPr/>
            <p:nvPr/>
          </p:nvSpPr>
          <p:spPr>
            <a:xfrm>
              <a:off x="18037146" y="4859420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0" y="4421"/>
                  </a:moveTo>
                  <a:lnTo>
                    <a:pt x="33041" y="4421"/>
                  </a:lnTo>
                  <a:lnTo>
                    <a:pt x="29783" y="0"/>
                  </a:lnTo>
                  <a:lnTo>
                    <a:pt x="0" y="4421"/>
                  </a:lnTo>
                  <a:close/>
                </a:path>
                <a:path w="33655" h="4445">
                  <a:moveTo>
                    <a:pt x="0" y="0"/>
                  </a:moveTo>
                  <a:lnTo>
                    <a:pt x="0" y="4421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8" name="object 518" descr=""/>
            <p:cNvSpPr/>
            <p:nvPr/>
          </p:nvSpPr>
          <p:spPr>
            <a:xfrm>
              <a:off x="18037146" y="4859420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0" y="0"/>
                  </a:moveTo>
                  <a:lnTo>
                    <a:pt x="29783" y="0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  <a:path w="33655" h="4445">
                  <a:moveTo>
                    <a:pt x="29783" y="0"/>
                  </a:moveTo>
                  <a:lnTo>
                    <a:pt x="0" y="4421"/>
                  </a:lnTo>
                  <a:lnTo>
                    <a:pt x="33041" y="4421"/>
                  </a:lnTo>
                  <a:lnTo>
                    <a:pt x="2978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9" name="object 519" descr=""/>
            <p:cNvSpPr/>
            <p:nvPr/>
          </p:nvSpPr>
          <p:spPr>
            <a:xfrm>
              <a:off x="18037146" y="4863841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4886"/>
                  </a:moveTo>
                  <a:lnTo>
                    <a:pt x="35833" y="4886"/>
                  </a:lnTo>
                  <a:lnTo>
                    <a:pt x="33041" y="0"/>
                  </a:lnTo>
                  <a:lnTo>
                    <a:pt x="0" y="4886"/>
                  </a:lnTo>
                  <a:close/>
                </a:path>
                <a:path w="36194" h="5079">
                  <a:moveTo>
                    <a:pt x="0" y="0"/>
                  </a:moveTo>
                  <a:lnTo>
                    <a:pt x="0" y="4886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0" name="object 520" descr=""/>
            <p:cNvSpPr/>
            <p:nvPr/>
          </p:nvSpPr>
          <p:spPr>
            <a:xfrm>
              <a:off x="18037146" y="4863841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0"/>
                  </a:moveTo>
                  <a:lnTo>
                    <a:pt x="33041" y="0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  <a:path w="36194" h="5079">
                  <a:moveTo>
                    <a:pt x="33041" y="0"/>
                  </a:moveTo>
                  <a:lnTo>
                    <a:pt x="0" y="4886"/>
                  </a:lnTo>
                  <a:lnTo>
                    <a:pt x="35833" y="4886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1" name="object 521" descr=""/>
            <p:cNvSpPr/>
            <p:nvPr/>
          </p:nvSpPr>
          <p:spPr>
            <a:xfrm>
              <a:off x="18037146" y="4868728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5351"/>
                  </a:moveTo>
                  <a:lnTo>
                    <a:pt x="37695" y="5351"/>
                  </a:lnTo>
                  <a:lnTo>
                    <a:pt x="35833" y="0"/>
                  </a:lnTo>
                  <a:lnTo>
                    <a:pt x="0" y="5351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0" y="5351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2" name="object 522" descr=""/>
            <p:cNvSpPr/>
            <p:nvPr/>
          </p:nvSpPr>
          <p:spPr>
            <a:xfrm>
              <a:off x="18037146" y="4868728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0"/>
                  </a:moveTo>
                  <a:lnTo>
                    <a:pt x="35833" y="0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  <a:path w="38100" h="5714">
                  <a:moveTo>
                    <a:pt x="35833" y="0"/>
                  </a:moveTo>
                  <a:lnTo>
                    <a:pt x="0" y="5351"/>
                  </a:lnTo>
                  <a:lnTo>
                    <a:pt x="37695" y="5351"/>
                  </a:lnTo>
                  <a:lnTo>
                    <a:pt x="3583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3" name="object 523" descr=""/>
            <p:cNvSpPr/>
            <p:nvPr/>
          </p:nvSpPr>
          <p:spPr>
            <a:xfrm>
              <a:off x="18037146" y="487407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5584"/>
                  </a:moveTo>
                  <a:lnTo>
                    <a:pt x="38858" y="5584"/>
                  </a:lnTo>
                  <a:lnTo>
                    <a:pt x="37695" y="0"/>
                  </a:lnTo>
                  <a:lnTo>
                    <a:pt x="0" y="5584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0" y="5584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4" name="object 524" descr=""/>
            <p:cNvSpPr/>
            <p:nvPr/>
          </p:nvSpPr>
          <p:spPr>
            <a:xfrm>
              <a:off x="18037146" y="487407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0"/>
                  </a:moveTo>
                  <a:lnTo>
                    <a:pt x="37695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69" h="5714">
                  <a:moveTo>
                    <a:pt x="37695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5" name="object 525" descr=""/>
            <p:cNvSpPr/>
            <p:nvPr/>
          </p:nvSpPr>
          <p:spPr>
            <a:xfrm>
              <a:off x="18037146" y="487966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5584"/>
                  </a:moveTo>
                  <a:lnTo>
                    <a:pt x="39323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6" name="object 526" descr=""/>
            <p:cNvSpPr/>
            <p:nvPr/>
          </p:nvSpPr>
          <p:spPr>
            <a:xfrm>
              <a:off x="18037146" y="487966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0"/>
                  </a:moveTo>
                  <a:lnTo>
                    <a:pt x="38858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69" h="5714">
                  <a:moveTo>
                    <a:pt x="38858" y="0"/>
                  </a:moveTo>
                  <a:lnTo>
                    <a:pt x="0" y="5584"/>
                  </a:lnTo>
                  <a:lnTo>
                    <a:pt x="39323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7" name="object 527" descr=""/>
            <p:cNvSpPr/>
            <p:nvPr/>
          </p:nvSpPr>
          <p:spPr>
            <a:xfrm>
              <a:off x="17998287" y="488524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5584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8" name="object 528" descr=""/>
            <p:cNvSpPr/>
            <p:nvPr/>
          </p:nvSpPr>
          <p:spPr>
            <a:xfrm>
              <a:off x="17998054" y="488524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0"/>
                  </a:moveTo>
                  <a:lnTo>
                    <a:pt x="39091" y="0"/>
                  </a:lnTo>
                  <a:lnTo>
                    <a:pt x="232" y="5584"/>
                  </a:lnTo>
                  <a:lnTo>
                    <a:pt x="0" y="0"/>
                  </a:lnTo>
                  <a:close/>
                </a:path>
                <a:path w="39369" h="5714">
                  <a:moveTo>
                    <a:pt x="39091" y="0"/>
                  </a:moveTo>
                  <a:lnTo>
                    <a:pt x="232" y="5584"/>
                  </a:lnTo>
                  <a:lnTo>
                    <a:pt x="39091" y="5584"/>
                  </a:lnTo>
                  <a:lnTo>
                    <a:pt x="3909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9" name="object 529" descr=""/>
            <p:cNvSpPr/>
            <p:nvPr/>
          </p:nvSpPr>
          <p:spPr>
            <a:xfrm>
              <a:off x="17998287" y="489083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1163" y="5351"/>
                  </a:moveTo>
                  <a:lnTo>
                    <a:pt x="38858" y="5351"/>
                  </a:lnTo>
                  <a:lnTo>
                    <a:pt x="38858" y="0"/>
                  </a:lnTo>
                  <a:lnTo>
                    <a:pt x="1163" y="5351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1163" y="5351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0" name="object 530" descr=""/>
            <p:cNvSpPr/>
            <p:nvPr/>
          </p:nvSpPr>
          <p:spPr>
            <a:xfrm>
              <a:off x="17998287" y="489083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0"/>
                  </a:moveTo>
                  <a:lnTo>
                    <a:pt x="38858" y="0"/>
                  </a:lnTo>
                  <a:lnTo>
                    <a:pt x="1163" y="5351"/>
                  </a:lnTo>
                  <a:lnTo>
                    <a:pt x="0" y="0"/>
                  </a:lnTo>
                  <a:close/>
                </a:path>
                <a:path w="39369" h="5714">
                  <a:moveTo>
                    <a:pt x="38858" y="0"/>
                  </a:moveTo>
                  <a:lnTo>
                    <a:pt x="1163" y="5351"/>
                  </a:lnTo>
                  <a:lnTo>
                    <a:pt x="38858" y="5351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1" name="object 531" descr=""/>
            <p:cNvSpPr/>
            <p:nvPr/>
          </p:nvSpPr>
          <p:spPr>
            <a:xfrm>
              <a:off x="17999450" y="4896184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2094" y="5351"/>
                  </a:moveTo>
                  <a:lnTo>
                    <a:pt x="37695" y="5351"/>
                  </a:lnTo>
                  <a:lnTo>
                    <a:pt x="37695" y="0"/>
                  </a:lnTo>
                  <a:lnTo>
                    <a:pt x="2094" y="5351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2094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2" name="object 532" descr=""/>
            <p:cNvSpPr/>
            <p:nvPr/>
          </p:nvSpPr>
          <p:spPr>
            <a:xfrm>
              <a:off x="17999450" y="4896185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0"/>
                  </a:moveTo>
                  <a:lnTo>
                    <a:pt x="37695" y="0"/>
                  </a:lnTo>
                  <a:lnTo>
                    <a:pt x="2094" y="5351"/>
                  </a:lnTo>
                  <a:lnTo>
                    <a:pt x="0" y="0"/>
                  </a:lnTo>
                  <a:close/>
                </a:path>
                <a:path w="38100" h="5714">
                  <a:moveTo>
                    <a:pt x="37695" y="0"/>
                  </a:moveTo>
                  <a:lnTo>
                    <a:pt x="2094" y="5351"/>
                  </a:lnTo>
                  <a:lnTo>
                    <a:pt x="37695" y="5351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3" name="object 533" descr=""/>
            <p:cNvSpPr/>
            <p:nvPr/>
          </p:nvSpPr>
          <p:spPr>
            <a:xfrm>
              <a:off x="18001545" y="4901536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2559" y="4886"/>
                  </a:moveTo>
                  <a:lnTo>
                    <a:pt x="35601" y="4886"/>
                  </a:lnTo>
                  <a:lnTo>
                    <a:pt x="35601" y="0"/>
                  </a:lnTo>
                  <a:lnTo>
                    <a:pt x="2559" y="4886"/>
                  </a:lnTo>
                  <a:close/>
                </a:path>
                <a:path w="36194" h="5079">
                  <a:moveTo>
                    <a:pt x="0" y="0"/>
                  </a:moveTo>
                  <a:lnTo>
                    <a:pt x="2559" y="4886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4" name="object 534" descr=""/>
            <p:cNvSpPr/>
            <p:nvPr/>
          </p:nvSpPr>
          <p:spPr>
            <a:xfrm>
              <a:off x="18001545" y="4901536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0"/>
                  </a:moveTo>
                  <a:lnTo>
                    <a:pt x="35601" y="0"/>
                  </a:lnTo>
                  <a:lnTo>
                    <a:pt x="2559" y="4886"/>
                  </a:lnTo>
                  <a:lnTo>
                    <a:pt x="0" y="0"/>
                  </a:lnTo>
                  <a:close/>
                </a:path>
                <a:path w="36194" h="5079">
                  <a:moveTo>
                    <a:pt x="35601" y="0"/>
                  </a:moveTo>
                  <a:lnTo>
                    <a:pt x="2559" y="4886"/>
                  </a:lnTo>
                  <a:lnTo>
                    <a:pt x="35601" y="4886"/>
                  </a:lnTo>
                  <a:lnTo>
                    <a:pt x="3560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5" name="object 535" descr=""/>
            <p:cNvSpPr/>
            <p:nvPr/>
          </p:nvSpPr>
          <p:spPr>
            <a:xfrm>
              <a:off x="18004104" y="4906423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3490" y="4421"/>
                  </a:moveTo>
                  <a:lnTo>
                    <a:pt x="33041" y="4421"/>
                  </a:lnTo>
                  <a:lnTo>
                    <a:pt x="33041" y="0"/>
                  </a:lnTo>
                  <a:lnTo>
                    <a:pt x="3490" y="4421"/>
                  </a:lnTo>
                  <a:close/>
                </a:path>
                <a:path w="33655" h="4445">
                  <a:moveTo>
                    <a:pt x="0" y="0"/>
                  </a:moveTo>
                  <a:lnTo>
                    <a:pt x="3490" y="4421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6" name="object 536" descr=""/>
            <p:cNvSpPr/>
            <p:nvPr/>
          </p:nvSpPr>
          <p:spPr>
            <a:xfrm>
              <a:off x="18004104" y="4906423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0" y="0"/>
                  </a:moveTo>
                  <a:lnTo>
                    <a:pt x="33041" y="0"/>
                  </a:lnTo>
                  <a:lnTo>
                    <a:pt x="3490" y="4421"/>
                  </a:lnTo>
                  <a:lnTo>
                    <a:pt x="0" y="0"/>
                  </a:lnTo>
                  <a:close/>
                </a:path>
                <a:path w="33655" h="4445">
                  <a:moveTo>
                    <a:pt x="33041" y="0"/>
                  </a:moveTo>
                  <a:lnTo>
                    <a:pt x="3490" y="4421"/>
                  </a:lnTo>
                  <a:lnTo>
                    <a:pt x="33041" y="4421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7" name="object 537" descr=""/>
            <p:cNvSpPr/>
            <p:nvPr/>
          </p:nvSpPr>
          <p:spPr>
            <a:xfrm>
              <a:off x="18007594" y="4910844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3955" y="3955"/>
                  </a:moveTo>
                  <a:lnTo>
                    <a:pt x="29551" y="3955"/>
                  </a:lnTo>
                  <a:lnTo>
                    <a:pt x="29551" y="0"/>
                  </a:lnTo>
                  <a:lnTo>
                    <a:pt x="3955" y="3955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3955" y="3955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8" name="object 538" descr=""/>
            <p:cNvSpPr/>
            <p:nvPr/>
          </p:nvSpPr>
          <p:spPr>
            <a:xfrm>
              <a:off x="18007594" y="4910844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0"/>
                  </a:moveTo>
                  <a:lnTo>
                    <a:pt x="29551" y="0"/>
                  </a:lnTo>
                  <a:lnTo>
                    <a:pt x="3955" y="3955"/>
                  </a:lnTo>
                  <a:lnTo>
                    <a:pt x="0" y="0"/>
                  </a:lnTo>
                  <a:close/>
                </a:path>
                <a:path w="29844" h="4445">
                  <a:moveTo>
                    <a:pt x="29551" y="0"/>
                  </a:moveTo>
                  <a:lnTo>
                    <a:pt x="3955" y="3955"/>
                  </a:lnTo>
                  <a:lnTo>
                    <a:pt x="29551" y="3955"/>
                  </a:lnTo>
                  <a:lnTo>
                    <a:pt x="295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9" name="object 539" descr=""/>
            <p:cNvSpPr/>
            <p:nvPr/>
          </p:nvSpPr>
          <p:spPr>
            <a:xfrm>
              <a:off x="18011550" y="4914799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4421" y="3490"/>
                  </a:moveTo>
                  <a:lnTo>
                    <a:pt x="25595" y="3490"/>
                  </a:lnTo>
                  <a:lnTo>
                    <a:pt x="25595" y="0"/>
                  </a:lnTo>
                  <a:lnTo>
                    <a:pt x="4421" y="3490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4421" y="3490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0" name="object 540" descr=""/>
            <p:cNvSpPr/>
            <p:nvPr/>
          </p:nvSpPr>
          <p:spPr>
            <a:xfrm>
              <a:off x="18011550" y="4914800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0"/>
                  </a:moveTo>
                  <a:lnTo>
                    <a:pt x="25595" y="0"/>
                  </a:lnTo>
                  <a:lnTo>
                    <a:pt x="4421" y="3490"/>
                  </a:lnTo>
                  <a:lnTo>
                    <a:pt x="0" y="0"/>
                  </a:lnTo>
                  <a:close/>
                </a:path>
                <a:path w="26034" h="3810">
                  <a:moveTo>
                    <a:pt x="25595" y="0"/>
                  </a:moveTo>
                  <a:lnTo>
                    <a:pt x="4421" y="3490"/>
                  </a:lnTo>
                  <a:lnTo>
                    <a:pt x="25595" y="3490"/>
                  </a:lnTo>
                  <a:lnTo>
                    <a:pt x="255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1" name="object 541" descr=""/>
            <p:cNvSpPr/>
            <p:nvPr/>
          </p:nvSpPr>
          <p:spPr>
            <a:xfrm>
              <a:off x="18015971" y="4918290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4886" y="2559"/>
                  </a:moveTo>
                  <a:lnTo>
                    <a:pt x="21174" y="2559"/>
                  </a:lnTo>
                  <a:lnTo>
                    <a:pt x="21174" y="0"/>
                  </a:lnTo>
                  <a:lnTo>
                    <a:pt x="4886" y="2559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4886" y="2559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2" name="object 542" descr=""/>
            <p:cNvSpPr/>
            <p:nvPr/>
          </p:nvSpPr>
          <p:spPr>
            <a:xfrm>
              <a:off x="18015971" y="4918290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21174" y="0"/>
                  </a:lnTo>
                  <a:lnTo>
                    <a:pt x="4886" y="2559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21174" y="0"/>
                  </a:moveTo>
                  <a:lnTo>
                    <a:pt x="4886" y="2559"/>
                  </a:lnTo>
                  <a:lnTo>
                    <a:pt x="21174" y="2559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3" name="object 543" descr=""/>
            <p:cNvSpPr/>
            <p:nvPr/>
          </p:nvSpPr>
          <p:spPr>
            <a:xfrm>
              <a:off x="18020858" y="4920849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39">
                  <a:moveTo>
                    <a:pt x="5351" y="2094"/>
                  </a:moveTo>
                  <a:lnTo>
                    <a:pt x="16288" y="2094"/>
                  </a:lnTo>
                  <a:lnTo>
                    <a:pt x="16288" y="0"/>
                  </a:lnTo>
                  <a:lnTo>
                    <a:pt x="5351" y="2094"/>
                  </a:lnTo>
                  <a:close/>
                </a:path>
                <a:path w="16509" h="2539">
                  <a:moveTo>
                    <a:pt x="0" y="0"/>
                  </a:moveTo>
                  <a:lnTo>
                    <a:pt x="5351" y="2094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4" name="object 544" descr=""/>
            <p:cNvSpPr/>
            <p:nvPr/>
          </p:nvSpPr>
          <p:spPr>
            <a:xfrm>
              <a:off x="18020858" y="4920849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39">
                  <a:moveTo>
                    <a:pt x="0" y="0"/>
                  </a:moveTo>
                  <a:lnTo>
                    <a:pt x="16288" y="0"/>
                  </a:lnTo>
                  <a:lnTo>
                    <a:pt x="5351" y="2094"/>
                  </a:lnTo>
                  <a:lnTo>
                    <a:pt x="0" y="0"/>
                  </a:lnTo>
                  <a:close/>
                </a:path>
                <a:path w="16509" h="2539">
                  <a:moveTo>
                    <a:pt x="16288" y="0"/>
                  </a:moveTo>
                  <a:lnTo>
                    <a:pt x="5351" y="2094"/>
                  </a:lnTo>
                  <a:lnTo>
                    <a:pt x="16288" y="2094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5" name="object 545" descr=""/>
            <p:cNvSpPr/>
            <p:nvPr/>
          </p:nvSpPr>
          <p:spPr>
            <a:xfrm>
              <a:off x="18031561" y="4922943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1163"/>
                  </a:moveTo>
                  <a:lnTo>
                    <a:pt x="5584" y="1396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4">
                  <a:moveTo>
                    <a:pt x="0" y="1163"/>
                  </a:moveTo>
                  <a:lnTo>
                    <a:pt x="5584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6" name="object 546" descr=""/>
            <p:cNvSpPr/>
            <p:nvPr/>
          </p:nvSpPr>
          <p:spPr>
            <a:xfrm>
              <a:off x="18031561" y="4922944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5584" y="0"/>
                  </a:moveTo>
                  <a:lnTo>
                    <a:pt x="5584" y="1163"/>
                  </a:lnTo>
                  <a:lnTo>
                    <a:pt x="0" y="1163"/>
                  </a:lnTo>
                  <a:lnTo>
                    <a:pt x="5584" y="0"/>
                  </a:lnTo>
                  <a:close/>
                </a:path>
                <a:path w="5715" h="1904">
                  <a:moveTo>
                    <a:pt x="5584" y="1163"/>
                  </a:moveTo>
                  <a:lnTo>
                    <a:pt x="0" y="1163"/>
                  </a:lnTo>
                  <a:lnTo>
                    <a:pt x="5584" y="1396"/>
                  </a:lnTo>
                  <a:lnTo>
                    <a:pt x="5584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7" name="object 547" descr=""/>
            <p:cNvSpPr/>
            <p:nvPr/>
          </p:nvSpPr>
          <p:spPr>
            <a:xfrm>
              <a:off x="18026209" y="4922944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0"/>
                  </a:moveTo>
                  <a:lnTo>
                    <a:pt x="5351" y="1163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8" name="object 548" descr=""/>
            <p:cNvSpPr/>
            <p:nvPr/>
          </p:nvSpPr>
          <p:spPr>
            <a:xfrm>
              <a:off x="18026209" y="4922944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10936" y="0"/>
                  </a:moveTo>
                  <a:lnTo>
                    <a:pt x="0" y="0"/>
                  </a:lnTo>
                  <a:lnTo>
                    <a:pt x="5351" y="1163"/>
                  </a:lnTo>
                  <a:lnTo>
                    <a:pt x="1093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9" name="object 549" descr=""/>
            <p:cNvSpPr/>
            <p:nvPr/>
          </p:nvSpPr>
          <p:spPr>
            <a:xfrm>
              <a:off x="17997822" y="4845925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0" y="39207"/>
                  </a:moveTo>
                  <a:lnTo>
                    <a:pt x="3081" y="54469"/>
                  </a:lnTo>
                  <a:lnTo>
                    <a:pt x="11483" y="66931"/>
                  </a:lnTo>
                  <a:lnTo>
                    <a:pt x="23946" y="75334"/>
                  </a:lnTo>
                  <a:lnTo>
                    <a:pt x="39207" y="78415"/>
                  </a:lnTo>
                  <a:lnTo>
                    <a:pt x="54469" y="75334"/>
                  </a:lnTo>
                  <a:lnTo>
                    <a:pt x="66931" y="66931"/>
                  </a:lnTo>
                  <a:lnTo>
                    <a:pt x="75334" y="54469"/>
                  </a:lnTo>
                  <a:lnTo>
                    <a:pt x="78415" y="39207"/>
                  </a:lnTo>
                  <a:lnTo>
                    <a:pt x="75334" y="23946"/>
                  </a:lnTo>
                  <a:lnTo>
                    <a:pt x="66931" y="11483"/>
                  </a:lnTo>
                  <a:lnTo>
                    <a:pt x="54469" y="3081"/>
                  </a:lnTo>
                  <a:lnTo>
                    <a:pt x="39207" y="0"/>
                  </a:lnTo>
                  <a:lnTo>
                    <a:pt x="23946" y="3081"/>
                  </a:lnTo>
                  <a:lnTo>
                    <a:pt x="11483" y="11483"/>
                  </a:lnTo>
                  <a:lnTo>
                    <a:pt x="3081" y="23946"/>
                  </a:lnTo>
                  <a:lnTo>
                    <a:pt x="0" y="39207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0" name="object 550" descr=""/>
            <p:cNvSpPr/>
            <p:nvPr/>
          </p:nvSpPr>
          <p:spPr>
            <a:xfrm>
              <a:off x="17998054" y="4845924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39091" y="78415"/>
                  </a:moveTo>
                  <a:lnTo>
                    <a:pt x="39091" y="0"/>
                  </a:lnTo>
                </a:path>
                <a:path w="78740" h="78739">
                  <a:moveTo>
                    <a:pt x="0" y="39323"/>
                  </a:moveTo>
                  <a:lnTo>
                    <a:pt x="78415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1" name="object 551" descr=""/>
          <p:cNvSpPr txBox="1"/>
          <p:nvPr/>
        </p:nvSpPr>
        <p:spPr>
          <a:xfrm>
            <a:off x="17815261" y="4785219"/>
            <a:ext cx="17145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sp>
        <p:nvSpPr>
          <p:cNvPr id="552" name="object 552" descr=""/>
          <p:cNvSpPr txBox="1"/>
          <p:nvPr/>
        </p:nvSpPr>
        <p:spPr>
          <a:xfrm>
            <a:off x="17833875" y="4872709"/>
            <a:ext cx="1555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sp>
        <p:nvSpPr>
          <p:cNvPr id="553" name="object 553" descr=""/>
          <p:cNvSpPr/>
          <p:nvPr/>
        </p:nvSpPr>
        <p:spPr>
          <a:xfrm>
            <a:off x="10226795" y="4735398"/>
            <a:ext cx="302895" cy="285115"/>
          </a:xfrm>
          <a:custGeom>
            <a:avLst/>
            <a:gdLst/>
            <a:ahLst/>
            <a:cxnLst/>
            <a:rect l="l" t="t" r="r" b="b"/>
            <a:pathLst>
              <a:path w="302895" h="285114">
                <a:moveTo>
                  <a:pt x="0" y="285040"/>
                </a:moveTo>
                <a:lnTo>
                  <a:pt x="0" y="0"/>
                </a:lnTo>
                <a:lnTo>
                  <a:pt x="302492" y="0"/>
                </a:lnTo>
                <a:lnTo>
                  <a:pt x="302492" y="2850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4" name="object 554" descr=""/>
          <p:cNvSpPr/>
          <p:nvPr/>
        </p:nvSpPr>
        <p:spPr>
          <a:xfrm>
            <a:off x="9877766" y="4735398"/>
            <a:ext cx="302895" cy="285115"/>
          </a:xfrm>
          <a:custGeom>
            <a:avLst/>
            <a:gdLst/>
            <a:ahLst/>
            <a:cxnLst/>
            <a:rect l="l" t="t" r="r" b="b"/>
            <a:pathLst>
              <a:path w="302895" h="285114">
                <a:moveTo>
                  <a:pt x="0" y="285040"/>
                </a:moveTo>
                <a:lnTo>
                  <a:pt x="0" y="0"/>
                </a:lnTo>
                <a:lnTo>
                  <a:pt x="302492" y="0"/>
                </a:lnTo>
                <a:lnTo>
                  <a:pt x="302492" y="2850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55" name="object 555" descr=""/>
          <p:cNvGrpSpPr/>
          <p:nvPr/>
        </p:nvGrpSpPr>
        <p:grpSpPr>
          <a:xfrm>
            <a:off x="9852593" y="4446487"/>
            <a:ext cx="8259445" cy="574675"/>
            <a:chOff x="9852593" y="4446487"/>
            <a:chExt cx="8259445" cy="574675"/>
          </a:xfrm>
        </p:grpSpPr>
        <p:sp>
          <p:nvSpPr>
            <p:cNvPr id="556" name="object 556" descr=""/>
            <p:cNvSpPr/>
            <p:nvPr/>
          </p:nvSpPr>
          <p:spPr>
            <a:xfrm>
              <a:off x="17715341" y="4815443"/>
              <a:ext cx="321945" cy="196215"/>
            </a:xfrm>
            <a:custGeom>
              <a:avLst/>
              <a:gdLst/>
              <a:ahLst/>
              <a:cxnLst/>
              <a:rect l="l" t="t" r="r" b="b"/>
              <a:pathLst>
                <a:path w="321944" h="196214">
                  <a:moveTo>
                    <a:pt x="321805" y="139379"/>
                  </a:moveTo>
                  <a:lnTo>
                    <a:pt x="321805" y="0"/>
                  </a:lnTo>
                </a:path>
                <a:path w="321944" h="196214">
                  <a:moveTo>
                    <a:pt x="0" y="143334"/>
                  </a:moveTo>
                  <a:lnTo>
                    <a:pt x="0" y="1956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7" name="object 557" descr=""/>
            <p:cNvSpPr/>
            <p:nvPr/>
          </p:nvSpPr>
          <p:spPr>
            <a:xfrm>
              <a:off x="17678111" y="4982977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89">
                  <a:moveTo>
                    <a:pt x="37229" y="33972"/>
                  </a:moveTo>
                  <a:lnTo>
                    <a:pt x="74459" y="8144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30" h="34289">
                  <a:moveTo>
                    <a:pt x="0" y="8144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30" h="34289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8" name="object 558" descr=""/>
            <p:cNvSpPr/>
            <p:nvPr/>
          </p:nvSpPr>
          <p:spPr>
            <a:xfrm>
              <a:off x="17678111" y="4982977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89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30" h="34289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30" h="34289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30" h="34289">
                  <a:moveTo>
                    <a:pt x="37229" y="33972"/>
                  </a:moveTo>
                  <a:lnTo>
                    <a:pt x="68875" y="0"/>
                  </a:lnTo>
                  <a:lnTo>
                    <a:pt x="74459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9" name="object 559" descr=""/>
            <p:cNvSpPr/>
            <p:nvPr/>
          </p:nvSpPr>
          <p:spPr>
            <a:xfrm>
              <a:off x="17715341" y="4885249"/>
              <a:ext cx="396240" cy="73660"/>
            </a:xfrm>
            <a:custGeom>
              <a:avLst/>
              <a:gdLst/>
              <a:ahLst/>
              <a:cxnLst/>
              <a:rect l="l" t="t" r="r" b="b"/>
              <a:pathLst>
                <a:path w="396240" h="73660">
                  <a:moveTo>
                    <a:pt x="0" y="73528"/>
                  </a:moveTo>
                  <a:lnTo>
                    <a:pt x="0" y="0"/>
                  </a:lnTo>
                  <a:lnTo>
                    <a:pt x="39603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0" name="object 560" descr=""/>
            <p:cNvSpPr/>
            <p:nvPr/>
          </p:nvSpPr>
          <p:spPr>
            <a:xfrm>
              <a:off x="11273884" y="4747033"/>
              <a:ext cx="652145" cy="267970"/>
            </a:xfrm>
            <a:custGeom>
              <a:avLst/>
              <a:gdLst/>
              <a:ahLst/>
              <a:cxnLst/>
              <a:rect l="l" t="t" r="r" b="b"/>
              <a:pathLst>
                <a:path w="652145" h="267970">
                  <a:moveTo>
                    <a:pt x="0" y="0"/>
                  </a:moveTo>
                  <a:lnTo>
                    <a:pt x="302492" y="0"/>
                  </a:lnTo>
                </a:path>
                <a:path w="652145" h="267970">
                  <a:moveTo>
                    <a:pt x="0" y="11634"/>
                  </a:moveTo>
                  <a:lnTo>
                    <a:pt x="302492" y="11634"/>
                  </a:lnTo>
                </a:path>
                <a:path w="652145" h="267970">
                  <a:moveTo>
                    <a:pt x="0" y="23268"/>
                  </a:moveTo>
                  <a:lnTo>
                    <a:pt x="302492" y="23268"/>
                  </a:lnTo>
                </a:path>
                <a:path w="652145" h="267970">
                  <a:moveTo>
                    <a:pt x="0" y="34902"/>
                  </a:moveTo>
                  <a:lnTo>
                    <a:pt x="302492" y="34902"/>
                  </a:lnTo>
                </a:path>
                <a:path w="652145" h="267970">
                  <a:moveTo>
                    <a:pt x="0" y="46537"/>
                  </a:moveTo>
                  <a:lnTo>
                    <a:pt x="302492" y="46537"/>
                  </a:lnTo>
                </a:path>
                <a:path w="652145" h="267970">
                  <a:moveTo>
                    <a:pt x="0" y="58171"/>
                  </a:moveTo>
                  <a:lnTo>
                    <a:pt x="302492" y="58171"/>
                  </a:lnTo>
                </a:path>
                <a:path w="652145" h="267970">
                  <a:moveTo>
                    <a:pt x="0" y="69805"/>
                  </a:moveTo>
                  <a:lnTo>
                    <a:pt x="302492" y="69805"/>
                  </a:lnTo>
                </a:path>
                <a:path w="652145" h="267970">
                  <a:moveTo>
                    <a:pt x="0" y="81440"/>
                  </a:moveTo>
                  <a:lnTo>
                    <a:pt x="302492" y="81440"/>
                  </a:lnTo>
                </a:path>
                <a:path w="652145" h="267970">
                  <a:moveTo>
                    <a:pt x="0" y="93074"/>
                  </a:moveTo>
                  <a:lnTo>
                    <a:pt x="302492" y="93074"/>
                  </a:lnTo>
                </a:path>
                <a:path w="652145" h="267970">
                  <a:moveTo>
                    <a:pt x="0" y="104708"/>
                  </a:moveTo>
                  <a:lnTo>
                    <a:pt x="302492" y="104708"/>
                  </a:lnTo>
                </a:path>
                <a:path w="652145" h="267970">
                  <a:moveTo>
                    <a:pt x="0" y="116343"/>
                  </a:moveTo>
                  <a:lnTo>
                    <a:pt x="302492" y="116343"/>
                  </a:lnTo>
                </a:path>
                <a:path w="652145" h="267970">
                  <a:moveTo>
                    <a:pt x="0" y="127977"/>
                  </a:moveTo>
                  <a:lnTo>
                    <a:pt x="302492" y="127977"/>
                  </a:lnTo>
                </a:path>
                <a:path w="652145" h="267970">
                  <a:moveTo>
                    <a:pt x="0" y="139611"/>
                  </a:moveTo>
                  <a:lnTo>
                    <a:pt x="302492" y="139611"/>
                  </a:lnTo>
                </a:path>
                <a:path w="652145" h="267970">
                  <a:moveTo>
                    <a:pt x="0" y="151246"/>
                  </a:moveTo>
                  <a:lnTo>
                    <a:pt x="302492" y="151246"/>
                  </a:lnTo>
                </a:path>
                <a:path w="652145" h="267970">
                  <a:moveTo>
                    <a:pt x="0" y="162880"/>
                  </a:moveTo>
                  <a:lnTo>
                    <a:pt x="302492" y="162880"/>
                  </a:lnTo>
                </a:path>
                <a:path w="652145" h="267970">
                  <a:moveTo>
                    <a:pt x="0" y="174514"/>
                  </a:moveTo>
                  <a:lnTo>
                    <a:pt x="302492" y="174514"/>
                  </a:lnTo>
                </a:path>
                <a:path w="652145" h="267970">
                  <a:moveTo>
                    <a:pt x="0" y="186149"/>
                  </a:moveTo>
                  <a:lnTo>
                    <a:pt x="302492" y="186149"/>
                  </a:lnTo>
                </a:path>
                <a:path w="652145" h="267970">
                  <a:moveTo>
                    <a:pt x="0" y="197783"/>
                  </a:moveTo>
                  <a:lnTo>
                    <a:pt x="302492" y="197783"/>
                  </a:lnTo>
                </a:path>
                <a:path w="652145" h="267970">
                  <a:moveTo>
                    <a:pt x="0" y="209417"/>
                  </a:moveTo>
                  <a:lnTo>
                    <a:pt x="302492" y="209417"/>
                  </a:lnTo>
                </a:path>
                <a:path w="652145" h="267970">
                  <a:moveTo>
                    <a:pt x="0" y="221052"/>
                  </a:moveTo>
                  <a:lnTo>
                    <a:pt x="302492" y="221052"/>
                  </a:lnTo>
                </a:path>
                <a:path w="652145" h="267970">
                  <a:moveTo>
                    <a:pt x="0" y="232686"/>
                  </a:moveTo>
                  <a:lnTo>
                    <a:pt x="302492" y="232686"/>
                  </a:lnTo>
                </a:path>
                <a:path w="652145" h="267970">
                  <a:moveTo>
                    <a:pt x="0" y="244320"/>
                  </a:moveTo>
                  <a:lnTo>
                    <a:pt x="302492" y="244320"/>
                  </a:lnTo>
                </a:path>
                <a:path w="652145" h="267970">
                  <a:moveTo>
                    <a:pt x="0" y="255954"/>
                  </a:moveTo>
                  <a:lnTo>
                    <a:pt x="302492" y="255954"/>
                  </a:lnTo>
                </a:path>
                <a:path w="652145" h="267970">
                  <a:moveTo>
                    <a:pt x="0" y="267589"/>
                  </a:moveTo>
                  <a:lnTo>
                    <a:pt x="302492" y="267589"/>
                  </a:lnTo>
                </a:path>
                <a:path w="652145" h="267970">
                  <a:moveTo>
                    <a:pt x="349029" y="0"/>
                  </a:moveTo>
                  <a:lnTo>
                    <a:pt x="651521" y="0"/>
                  </a:lnTo>
                </a:path>
                <a:path w="652145" h="267970">
                  <a:moveTo>
                    <a:pt x="349029" y="11634"/>
                  </a:moveTo>
                  <a:lnTo>
                    <a:pt x="651521" y="11634"/>
                  </a:lnTo>
                </a:path>
                <a:path w="652145" h="267970">
                  <a:moveTo>
                    <a:pt x="349029" y="23268"/>
                  </a:moveTo>
                  <a:lnTo>
                    <a:pt x="651521" y="23268"/>
                  </a:lnTo>
                </a:path>
                <a:path w="652145" h="267970">
                  <a:moveTo>
                    <a:pt x="349029" y="34902"/>
                  </a:moveTo>
                  <a:lnTo>
                    <a:pt x="651521" y="34902"/>
                  </a:lnTo>
                </a:path>
                <a:path w="652145" h="267970">
                  <a:moveTo>
                    <a:pt x="349029" y="46537"/>
                  </a:moveTo>
                  <a:lnTo>
                    <a:pt x="651521" y="46537"/>
                  </a:lnTo>
                </a:path>
                <a:path w="652145" h="267970">
                  <a:moveTo>
                    <a:pt x="349029" y="58171"/>
                  </a:moveTo>
                  <a:lnTo>
                    <a:pt x="651521" y="58171"/>
                  </a:lnTo>
                </a:path>
                <a:path w="652145" h="267970">
                  <a:moveTo>
                    <a:pt x="349029" y="69805"/>
                  </a:moveTo>
                  <a:lnTo>
                    <a:pt x="651521" y="69805"/>
                  </a:lnTo>
                </a:path>
                <a:path w="652145" h="267970">
                  <a:moveTo>
                    <a:pt x="349029" y="81440"/>
                  </a:moveTo>
                  <a:lnTo>
                    <a:pt x="651521" y="81440"/>
                  </a:lnTo>
                </a:path>
                <a:path w="652145" h="267970">
                  <a:moveTo>
                    <a:pt x="349029" y="93074"/>
                  </a:moveTo>
                  <a:lnTo>
                    <a:pt x="651521" y="93074"/>
                  </a:lnTo>
                </a:path>
                <a:path w="652145" h="267970">
                  <a:moveTo>
                    <a:pt x="349029" y="104708"/>
                  </a:moveTo>
                  <a:lnTo>
                    <a:pt x="651521" y="104708"/>
                  </a:lnTo>
                </a:path>
                <a:path w="652145" h="267970">
                  <a:moveTo>
                    <a:pt x="349029" y="116343"/>
                  </a:moveTo>
                  <a:lnTo>
                    <a:pt x="651521" y="116343"/>
                  </a:lnTo>
                </a:path>
                <a:path w="652145" h="267970">
                  <a:moveTo>
                    <a:pt x="349029" y="127977"/>
                  </a:moveTo>
                  <a:lnTo>
                    <a:pt x="651521" y="127977"/>
                  </a:lnTo>
                </a:path>
                <a:path w="652145" h="267970">
                  <a:moveTo>
                    <a:pt x="349029" y="139611"/>
                  </a:moveTo>
                  <a:lnTo>
                    <a:pt x="651521" y="139611"/>
                  </a:lnTo>
                </a:path>
                <a:path w="652145" h="267970">
                  <a:moveTo>
                    <a:pt x="349029" y="151246"/>
                  </a:moveTo>
                  <a:lnTo>
                    <a:pt x="651521" y="151246"/>
                  </a:lnTo>
                </a:path>
                <a:path w="652145" h="267970">
                  <a:moveTo>
                    <a:pt x="349029" y="162880"/>
                  </a:moveTo>
                  <a:lnTo>
                    <a:pt x="651521" y="162880"/>
                  </a:lnTo>
                </a:path>
                <a:path w="652145" h="267970">
                  <a:moveTo>
                    <a:pt x="349029" y="174514"/>
                  </a:moveTo>
                  <a:lnTo>
                    <a:pt x="651521" y="174514"/>
                  </a:lnTo>
                </a:path>
                <a:path w="652145" h="267970">
                  <a:moveTo>
                    <a:pt x="349029" y="186149"/>
                  </a:moveTo>
                  <a:lnTo>
                    <a:pt x="651521" y="186149"/>
                  </a:lnTo>
                </a:path>
                <a:path w="652145" h="267970">
                  <a:moveTo>
                    <a:pt x="349029" y="197783"/>
                  </a:moveTo>
                  <a:lnTo>
                    <a:pt x="651521" y="197783"/>
                  </a:lnTo>
                </a:path>
                <a:path w="652145" h="267970">
                  <a:moveTo>
                    <a:pt x="349029" y="209417"/>
                  </a:moveTo>
                  <a:lnTo>
                    <a:pt x="651521" y="209417"/>
                  </a:lnTo>
                </a:path>
                <a:path w="652145" h="267970">
                  <a:moveTo>
                    <a:pt x="349029" y="221052"/>
                  </a:moveTo>
                  <a:lnTo>
                    <a:pt x="651521" y="221052"/>
                  </a:lnTo>
                </a:path>
                <a:path w="652145" h="267970">
                  <a:moveTo>
                    <a:pt x="349029" y="232686"/>
                  </a:moveTo>
                  <a:lnTo>
                    <a:pt x="651521" y="232686"/>
                  </a:lnTo>
                </a:path>
                <a:path w="652145" h="267970">
                  <a:moveTo>
                    <a:pt x="349029" y="244320"/>
                  </a:moveTo>
                  <a:lnTo>
                    <a:pt x="651521" y="244320"/>
                  </a:lnTo>
                </a:path>
                <a:path w="652145" h="267970">
                  <a:moveTo>
                    <a:pt x="349029" y="255954"/>
                  </a:moveTo>
                  <a:lnTo>
                    <a:pt x="651521" y="255954"/>
                  </a:lnTo>
                </a:path>
                <a:path w="652145" h="267970">
                  <a:moveTo>
                    <a:pt x="349029" y="267589"/>
                  </a:moveTo>
                  <a:lnTo>
                    <a:pt x="651521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1" name="object 561" descr=""/>
            <p:cNvSpPr/>
            <p:nvPr/>
          </p:nvSpPr>
          <p:spPr>
            <a:xfrm>
              <a:off x="11273884" y="4735399"/>
              <a:ext cx="652145" cy="285115"/>
            </a:xfrm>
            <a:custGeom>
              <a:avLst/>
              <a:gdLst/>
              <a:ahLst/>
              <a:cxnLst/>
              <a:rect l="l" t="t" r="r" b="b"/>
              <a:pathLst>
                <a:path w="652145" h="285114">
                  <a:moveTo>
                    <a:pt x="0" y="0"/>
                  </a:moveTo>
                  <a:lnTo>
                    <a:pt x="302492" y="0"/>
                  </a:lnTo>
                </a:path>
                <a:path w="652145" h="285114">
                  <a:moveTo>
                    <a:pt x="349029" y="0"/>
                  </a:moveTo>
                  <a:lnTo>
                    <a:pt x="651521" y="0"/>
                  </a:lnTo>
                </a:path>
                <a:path w="652145" h="285114">
                  <a:moveTo>
                    <a:pt x="0" y="0"/>
                  </a:moveTo>
                  <a:lnTo>
                    <a:pt x="0" y="285040"/>
                  </a:lnTo>
                </a:path>
                <a:path w="652145" h="285114">
                  <a:moveTo>
                    <a:pt x="302492" y="0"/>
                  </a:moveTo>
                  <a:lnTo>
                    <a:pt x="302492" y="285040"/>
                  </a:lnTo>
                </a:path>
                <a:path w="652145" h="285114">
                  <a:moveTo>
                    <a:pt x="349029" y="0"/>
                  </a:moveTo>
                  <a:lnTo>
                    <a:pt x="349029" y="285040"/>
                  </a:lnTo>
                </a:path>
                <a:path w="652145" h="285114">
                  <a:moveTo>
                    <a:pt x="651521" y="0"/>
                  </a:moveTo>
                  <a:lnTo>
                    <a:pt x="651521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2" name="object 562" descr=""/>
            <p:cNvSpPr/>
            <p:nvPr/>
          </p:nvSpPr>
          <p:spPr>
            <a:xfrm>
              <a:off x="10924855" y="4747033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3" name="object 563" descr=""/>
            <p:cNvSpPr/>
            <p:nvPr/>
          </p:nvSpPr>
          <p:spPr>
            <a:xfrm>
              <a:off x="10924855" y="4735399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4" name="object 564" descr=""/>
            <p:cNvSpPr/>
            <p:nvPr/>
          </p:nvSpPr>
          <p:spPr>
            <a:xfrm>
              <a:off x="10575825" y="4747033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5" name="object 565" descr=""/>
            <p:cNvSpPr/>
            <p:nvPr/>
          </p:nvSpPr>
          <p:spPr>
            <a:xfrm>
              <a:off x="10575825" y="4735399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6" name="object 566" descr=""/>
            <p:cNvSpPr/>
            <p:nvPr/>
          </p:nvSpPr>
          <p:spPr>
            <a:xfrm>
              <a:off x="10226796" y="4747033"/>
              <a:ext cx="2047875" cy="267970"/>
            </a:xfrm>
            <a:custGeom>
              <a:avLst/>
              <a:gdLst/>
              <a:ahLst/>
              <a:cxnLst/>
              <a:rect l="l" t="t" r="r" b="b"/>
              <a:pathLst>
                <a:path w="2047875" h="267970">
                  <a:moveTo>
                    <a:pt x="0" y="0"/>
                  </a:moveTo>
                  <a:lnTo>
                    <a:pt x="302492" y="0"/>
                  </a:lnTo>
                </a:path>
                <a:path w="2047875" h="267970">
                  <a:moveTo>
                    <a:pt x="0" y="11634"/>
                  </a:moveTo>
                  <a:lnTo>
                    <a:pt x="302492" y="11634"/>
                  </a:lnTo>
                </a:path>
                <a:path w="2047875" h="267970">
                  <a:moveTo>
                    <a:pt x="0" y="23268"/>
                  </a:moveTo>
                  <a:lnTo>
                    <a:pt x="302492" y="23268"/>
                  </a:lnTo>
                </a:path>
                <a:path w="2047875" h="267970">
                  <a:moveTo>
                    <a:pt x="0" y="34902"/>
                  </a:moveTo>
                  <a:lnTo>
                    <a:pt x="302492" y="34902"/>
                  </a:lnTo>
                </a:path>
                <a:path w="2047875" h="267970">
                  <a:moveTo>
                    <a:pt x="0" y="46537"/>
                  </a:moveTo>
                  <a:lnTo>
                    <a:pt x="302492" y="46537"/>
                  </a:lnTo>
                </a:path>
                <a:path w="2047875" h="267970">
                  <a:moveTo>
                    <a:pt x="0" y="58171"/>
                  </a:moveTo>
                  <a:lnTo>
                    <a:pt x="302492" y="58171"/>
                  </a:lnTo>
                </a:path>
                <a:path w="2047875" h="267970">
                  <a:moveTo>
                    <a:pt x="0" y="69805"/>
                  </a:moveTo>
                  <a:lnTo>
                    <a:pt x="302492" y="69805"/>
                  </a:lnTo>
                </a:path>
                <a:path w="2047875" h="267970">
                  <a:moveTo>
                    <a:pt x="0" y="81440"/>
                  </a:moveTo>
                  <a:lnTo>
                    <a:pt x="302492" y="81440"/>
                  </a:lnTo>
                </a:path>
                <a:path w="2047875" h="267970">
                  <a:moveTo>
                    <a:pt x="0" y="93074"/>
                  </a:moveTo>
                  <a:lnTo>
                    <a:pt x="302492" y="93074"/>
                  </a:lnTo>
                </a:path>
                <a:path w="2047875" h="267970">
                  <a:moveTo>
                    <a:pt x="0" y="104708"/>
                  </a:moveTo>
                  <a:lnTo>
                    <a:pt x="302492" y="104708"/>
                  </a:lnTo>
                </a:path>
                <a:path w="2047875" h="267970">
                  <a:moveTo>
                    <a:pt x="0" y="116343"/>
                  </a:moveTo>
                  <a:lnTo>
                    <a:pt x="302492" y="116343"/>
                  </a:lnTo>
                </a:path>
                <a:path w="2047875" h="267970">
                  <a:moveTo>
                    <a:pt x="0" y="127977"/>
                  </a:moveTo>
                  <a:lnTo>
                    <a:pt x="302492" y="127977"/>
                  </a:lnTo>
                </a:path>
                <a:path w="2047875" h="267970">
                  <a:moveTo>
                    <a:pt x="0" y="139611"/>
                  </a:moveTo>
                  <a:lnTo>
                    <a:pt x="302492" y="139611"/>
                  </a:lnTo>
                </a:path>
                <a:path w="2047875" h="267970">
                  <a:moveTo>
                    <a:pt x="0" y="151246"/>
                  </a:moveTo>
                  <a:lnTo>
                    <a:pt x="302492" y="151246"/>
                  </a:lnTo>
                </a:path>
                <a:path w="2047875" h="267970">
                  <a:moveTo>
                    <a:pt x="0" y="162880"/>
                  </a:moveTo>
                  <a:lnTo>
                    <a:pt x="302492" y="162880"/>
                  </a:lnTo>
                </a:path>
                <a:path w="2047875" h="267970">
                  <a:moveTo>
                    <a:pt x="0" y="174514"/>
                  </a:moveTo>
                  <a:lnTo>
                    <a:pt x="302492" y="174514"/>
                  </a:lnTo>
                </a:path>
                <a:path w="2047875" h="267970">
                  <a:moveTo>
                    <a:pt x="0" y="186149"/>
                  </a:moveTo>
                  <a:lnTo>
                    <a:pt x="302492" y="186149"/>
                  </a:lnTo>
                </a:path>
                <a:path w="2047875" h="267970">
                  <a:moveTo>
                    <a:pt x="0" y="197783"/>
                  </a:moveTo>
                  <a:lnTo>
                    <a:pt x="302492" y="197783"/>
                  </a:lnTo>
                </a:path>
                <a:path w="2047875" h="267970">
                  <a:moveTo>
                    <a:pt x="0" y="209417"/>
                  </a:moveTo>
                  <a:lnTo>
                    <a:pt x="302492" y="209417"/>
                  </a:lnTo>
                </a:path>
                <a:path w="2047875" h="267970">
                  <a:moveTo>
                    <a:pt x="0" y="221052"/>
                  </a:moveTo>
                  <a:lnTo>
                    <a:pt x="302492" y="221052"/>
                  </a:lnTo>
                </a:path>
                <a:path w="2047875" h="267970">
                  <a:moveTo>
                    <a:pt x="0" y="232686"/>
                  </a:moveTo>
                  <a:lnTo>
                    <a:pt x="302492" y="232686"/>
                  </a:lnTo>
                </a:path>
                <a:path w="2047875" h="267970">
                  <a:moveTo>
                    <a:pt x="0" y="244320"/>
                  </a:moveTo>
                  <a:lnTo>
                    <a:pt x="302492" y="244320"/>
                  </a:lnTo>
                </a:path>
                <a:path w="2047875" h="267970">
                  <a:moveTo>
                    <a:pt x="0" y="255954"/>
                  </a:moveTo>
                  <a:lnTo>
                    <a:pt x="302492" y="255954"/>
                  </a:lnTo>
                </a:path>
                <a:path w="2047875" h="267970">
                  <a:moveTo>
                    <a:pt x="0" y="267589"/>
                  </a:moveTo>
                  <a:lnTo>
                    <a:pt x="302492" y="267589"/>
                  </a:lnTo>
                </a:path>
                <a:path w="2047875" h="267970">
                  <a:moveTo>
                    <a:pt x="1745147" y="0"/>
                  </a:moveTo>
                  <a:lnTo>
                    <a:pt x="2047639" y="0"/>
                  </a:lnTo>
                </a:path>
                <a:path w="2047875" h="267970">
                  <a:moveTo>
                    <a:pt x="1745147" y="11634"/>
                  </a:moveTo>
                  <a:lnTo>
                    <a:pt x="2047639" y="11634"/>
                  </a:lnTo>
                </a:path>
                <a:path w="2047875" h="267970">
                  <a:moveTo>
                    <a:pt x="1745147" y="23268"/>
                  </a:moveTo>
                  <a:lnTo>
                    <a:pt x="2047639" y="23268"/>
                  </a:lnTo>
                </a:path>
                <a:path w="2047875" h="267970">
                  <a:moveTo>
                    <a:pt x="1745147" y="34902"/>
                  </a:moveTo>
                  <a:lnTo>
                    <a:pt x="2047639" y="34902"/>
                  </a:lnTo>
                </a:path>
                <a:path w="2047875" h="267970">
                  <a:moveTo>
                    <a:pt x="1745147" y="46537"/>
                  </a:moveTo>
                  <a:lnTo>
                    <a:pt x="2047639" y="46537"/>
                  </a:lnTo>
                </a:path>
                <a:path w="2047875" h="267970">
                  <a:moveTo>
                    <a:pt x="1745147" y="58171"/>
                  </a:moveTo>
                  <a:lnTo>
                    <a:pt x="2047639" y="58171"/>
                  </a:lnTo>
                </a:path>
                <a:path w="2047875" h="267970">
                  <a:moveTo>
                    <a:pt x="1745147" y="69805"/>
                  </a:moveTo>
                  <a:lnTo>
                    <a:pt x="2047639" y="69805"/>
                  </a:lnTo>
                </a:path>
                <a:path w="2047875" h="267970">
                  <a:moveTo>
                    <a:pt x="1745147" y="81440"/>
                  </a:moveTo>
                  <a:lnTo>
                    <a:pt x="2047639" y="81440"/>
                  </a:lnTo>
                </a:path>
                <a:path w="2047875" h="267970">
                  <a:moveTo>
                    <a:pt x="1745147" y="93074"/>
                  </a:moveTo>
                  <a:lnTo>
                    <a:pt x="2047639" y="93074"/>
                  </a:lnTo>
                </a:path>
                <a:path w="2047875" h="267970">
                  <a:moveTo>
                    <a:pt x="1745147" y="104708"/>
                  </a:moveTo>
                  <a:lnTo>
                    <a:pt x="2047639" y="104708"/>
                  </a:lnTo>
                </a:path>
                <a:path w="2047875" h="267970">
                  <a:moveTo>
                    <a:pt x="1745147" y="116343"/>
                  </a:moveTo>
                  <a:lnTo>
                    <a:pt x="2047639" y="116343"/>
                  </a:lnTo>
                </a:path>
                <a:path w="2047875" h="267970">
                  <a:moveTo>
                    <a:pt x="1745147" y="127977"/>
                  </a:moveTo>
                  <a:lnTo>
                    <a:pt x="2047639" y="127977"/>
                  </a:lnTo>
                </a:path>
                <a:path w="2047875" h="267970">
                  <a:moveTo>
                    <a:pt x="1745147" y="139611"/>
                  </a:moveTo>
                  <a:lnTo>
                    <a:pt x="2047639" y="139611"/>
                  </a:lnTo>
                </a:path>
                <a:path w="2047875" h="267970">
                  <a:moveTo>
                    <a:pt x="1745147" y="151246"/>
                  </a:moveTo>
                  <a:lnTo>
                    <a:pt x="2047639" y="151246"/>
                  </a:lnTo>
                </a:path>
                <a:path w="2047875" h="267970">
                  <a:moveTo>
                    <a:pt x="1745147" y="162880"/>
                  </a:moveTo>
                  <a:lnTo>
                    <a:pt x="2047639" y="162880"/>
                  </a:lnTo>
                </a:path>
                <a:path w="2047875" h="267970">
                  <a:moveTo>
                    <a:pt x="1745147" y="174514"/>
                  </a:moveTo>
                  <a:lnTo>
                    <a:pt x="2047639" y="174514"/>
                  </a:lnTo>
                </a:path>
                <a:path w="2047875" h="267970">
                  <a:moveTo>
                    <a:pt x="1745147" y="186149"/>
                  </a:moveTo>
                  <a:lnTo>
                    <a:pt x="2047639" y="186149"/>
                  </a:lnTo>
                </a:path>
                <a:path w="2047875" h="267970">
                  <a:moveTo>
                    <a:pt x="1745147" y="197783"/>
                  </a:moveTo>
                  <a:lnTo>
                    <a:pt x="2047639" y="197783"/>
                  </a:lnTo>
                </a:path>
                <a:path w="2047875" h="267970">
                  <a:moveTo>
                    <a:pt x="1745147" y="209417"/>
                  </a:moveTo>
                  <a:lnTo>
                    <a:pt x="2047639" y="209417"/>
                  </a:lnTo>
                </a:path>
                <a:path w="2047875" h="267970">
                  <a:moveTo>
                    <a:pt x="1745147" y="221052"/>
                  </a:moveTo>
                  <a:lnTo>
                    <a:pt x="2047639" y="221052"/>
                  </a:lnTo>
                </a:path>
                <a:path w="2047875" h="267970">
                  <a:moveTo>
                    <a:pt x="1745147" y="232686"/>
                  </a:moveTo>
                  <a:lnTo>
                    <a:pt x="2047639" y="232686"/>
                  </a:lnTo>
                </a:path>
                <a:path w="2047875" h="267970">
                  <a:moveTo>
                    <a:pt x="1745147" y="244320"/>
                  </a:moveTo>
                  <a:lnTo>
                    <a:pt x="2047639" y="244320"/>
                  </a:lnTo>
                </a:path>
                <a:path w="2047875" h="267970">
                  <a:moveTo>
                    <a:pt x="1745147" y="255954"/>
                  </a:moveTo>
                  <a:lnTo>
                    <a:pt x="2047639" y="255954"/>
                  </a:lnTo>
                </a:path>
                <a:path w="2047875" h="267970">
                  <a:moveTo>
                    <a:pt x="1745147" y="267589"/>
                  </a:moveTo>
                  <a:lnTo>
                    <a:pt x="2047639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7" name="object 567" descr=""/>
            <p:cNvSpPr/>
            <p:nvPr/>
          </p:nvSpPr>
          <p:spPr>
            <a:xfrm>
              <a:off x="11971944" y="4735399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8" name="object 568" descr=""/>
            <p:cNvSpPr/>
            <p:nvPr/>
          </p:nvSpPr>
          <p:spPr>
            <a:xfrm>
              <a:off x="9877766" y="4747033"/>
              <a:ext cx="4142104" cy="267970"/>
            </a:xfrm>
            <a:custGeom>
              <a:avLst/>
              <a:gdLst/>
              <a:ahLst/>
              <a:cxnLst/>
              <a:rect l="l" t="t" r="r" b="b"/>
              <a:pathLst>
                <a:path w="4142105" h="267970">
                  <a:moveTo>
                    <a:pt x="0" y="0"/>
                  </a:moveTo>
                  <a:lnTo>
                    <a:pt x="302492" y="0"/>
                  </a:lnTo>
                </a:path>
                <a:path w="4142105" h="267970">
                  <a:moveTo>
                    <a:pt x="0" y="11634"/>
                  </a:moveTo>
                  <a:lnTo>
                    <a:pt x="302492" y="11634"/>
                  </a:lnTo>
                </a:path>
                <a:path w="4142105" h="267970">
                  <a:moveTo>
                    <a:pt x="0" y="23268"/>
                  </a:moveTo>
                  <a:lnTo>
                    <a:pt x="302492" y="23268"/>
                  </a:lnTo>
                </a:path>
                <a:path w="4142105" h="267970">
                  <a:moveTo>
                    <a:pt x="0" y="34902"/>
                  </a:moveTo>
                  <a:lnTo>
                    <a:pt x="302492" y="34902"/>
                  </a:lnTo>
                </a:path>
                <a:path w="4142105" h="267970">
                  <a:moveTo>
                    <a:pt x="0" y="46537"/>
                  </a:moveTo>
                  <a:lnTo>
                    <a:pt x="302492" y="46537"/>
                  </a:lnTo>
                </a:path>
                <a:path w="4142105" h="267970">
                  <a:moveTo>
                    <a:pt x="0" y="58171"/>
                  </a:moveTo>
                  <a:lnTo>
                    <a:pt x="302492" y="58171"/>
                  </a:lnTo>
                </a:path>
                <a:path w="4142105" h="267970">
                  <a:moveTo>
                    <a:pt x="0" y="69805"/>
                  </a:moveTo>
                  <a:lnTo>
                    <a:pt x="302492" y="69805"/>
                  </a:lnTo>
                </a:path>
                <a:path w="4142105" h="267970">
                  <a:moveTo>
                    <a:pt x="0" y="81440"/>
                  </a:moveTo>
                  <a:lnTo>
                    <a:pt x="302492" y="81440"/>
                  </a:lnTo>
                </a:path>
                <a:path w="4142105" h="267970">
                  <a:moveTo>
                    <a:pt x="0" y="93074"/>
                  </a:moveTo>
                  <a:lnTo>
                    <a:pt x="302492" y="93074"/>
                  </a:lnTo>
                </a:path>
                <a:path w="4142105" h="267970">
                  <a:moveTo>
                    <a:pt x="0" y="104708"/>
                  </a:moveTo>
                  <a:lnTo>
                    <a:pt x="302492" y="104708"/>
                  </a:lnTo>
                </a:path>
                <a:path w="4142105" h="267970">
                  <a:moveTo>
                    <a:pt x="0" y="116343"/>
                  </a:moveTo>
                  <a:lnTo>
                    <a:pt x="302492" y="116343"/>
                  </a:lnTo>
                </a:path>
                <a:path w="4142105" h="267970">
                  <a:moveTo>
                    <a:pt x="0" y="127977"/>
                  </a:moveTo>
                  <a:lnTo>
                    <a:pt x="302492" y="127977"/>
                  </a:lnTo>
                </a:path>
                <a:path w="4142105" h="267970">
                  <a:moveTo>
                    <a:pt x="0" y="139611"/>
                  </a:moveTo>
                  <a:lnTo>
                    <a:pt x="302492" y="139611"/>
                  </a:lnTo>
                </a:path>
                <a:path w="4142105" h="267970">
                  <a:moveTo>
                    <a:pt x="0" y="151246"/>
                  </a:moveTo>
                  <a:lnTo>
                    <a:pt x="302492" y="151246"/>
                  </a:lnTo>
                </a:path>
                <a:path w="4142105" h="267970">
                  <a:moveTo>
                    <a:pt x="0" y="162880"/>
                  </a:moveTo>
                  <a:lnTo>
                    <a:pt x="302492" y="162880"/>
                  </a:lnTo>
                </a:path>
                <a:path w="4142105" h="267970">
                  <a:moveTo>
                    <a:pt x="0" y="174514"/>
                  </a:moveTo>
                  <a:lnTo>
                    <a:pt x="302492" y="174514"/>
                  </a:lnTo>
                </a:path>
                <a:path w="4142105" h="267970">
                  <a:moveTo>
                    <a:pt x="0" y="186149"/>
                  </a:moveTo>
                  <a:lnTo>
                    <a:pt x="302492" y="186149"/>
                  </a:lnTo>
                </a:path>
                <a:path w="4142105" h="267970">
                  <a:moveTo>
                    <a:pt x="0" y="197783"/>
                  </a:moveTo>
                  <a:lnTo>
                    <a:pt x="302492" y="197783"/>
                  </a:lnTo>
                </a:path>
                <a:path w="4142105" h="267970">
                  <a:moveTo>
                    <a:pt x="0" y="209417"/>
                  </a:moveTo>
                  <a:lnTo>
                    <a:pt x="302492" y="209417"/>
                  </a:lnTo>
                </a:path>
                <a:path w="4142105" h="267970">
                  <a:moveTo>
                    <a:pt x="0" y="221052"/>
                  </a:moveTo>
                  <a:lnTo>
                    <a:pt x="302492" y="221052"/>
                  </a:lnTo>
                </a:path>
                <a:path w="4142105" h="267970">
                  <a:moveTo>
                    <a:pt x="0" y="232686"/>
                  </a:moveTo>
                  <a:lnTo>
                    <a:pt x="302492" y="232686"/>
                  </a:lnTo>
                </a:path>
                <a:path w="4142105" h="267970">
                  <a:moveTo>
                    <a:pt x="0" y="244320"/>
                  </a:moveTo>
                  <a:lnTo>
                    <a:pt x="302492" y="244320"/>
                  </a:lnTo>
                </a:path>
                <a:path w="4142105" h="267970">
                  <a:moveTo>
                    <a:pt x="0" y="255954"/>
                  </a:moveTo>
                  <a:lnTo>
                    <a:pt x="302492" y="255954"/>
                  </a:lnTo>
                </a:path>
                <a:path w="4142105" h="267970">
                  <a:moveTo>
                    <a:pt x="0" y="267589"/>
                  </a:moveTo>
                  <a:lnTo>
                    <a:pt x="302492" y="267589"/>
                  </a:lnTo>
                </a:path>
                <a:path w="4142105" h="267970">
                  <a:moveTo>
                    <a:pt x="3490295" y="0"/>
                  </a:moveTo>
                  <a:lnTo>
                    <a:pt x="3792787" y="0"/>
                  </a:lnTo>
                </a:path>
                <a:path w="4142105" h="267970">
                  <a:moveTo>
                    <a:pt x="3490295" y="11634"/>
                  </a:moveTo>
                  <a:lnTo>
                    <a:pt x="3792787" y="11634"/>
                  </a:lnTo>
                </a:path>
                <a:path w="4142105" h="267970">
                  <a:moveTo>
                    <a:pt x="3490295" y="23268"/>
                  </a:moveTo>
                  <a:lnTo>
                    <a:pt x="3792787" y="23268"/>
                  </a:lnTo>
                </a:path>
                <a:path w="4142105" h="267970">
                  <a:moveTo>
                    <a:pt x="3490295" y="34902"/>
                  </a:moveTo>
                  <a:lnTo>
                    <a:pt x="3792787" y="34902"/>
                  </a:lnTo>
                </a:path>
                <a:path w="4142105" h="267970">
                  <a:moveTo>
                    <a:pt x="3490295" y="46537"/>
                  </a:moveTo>
                  <a:lnTo>
                    <a:pt x="3792787" y="46537"/>
                  </a:lnTo>
                </a:path>
                <a:path w="4142105" h="267970">
                  <a:moveTo>
                    <a:pt x="3490295" y="58171"/>
                  </a:moveTo>
                  <a:lnTo>
                    <a:pt x="3792787" y="58171"/>
                  </a:lnTo>
                </a:path>
                <a:path w="4142105" h="267970">
                  <a:moveTo>
                    <a:pt x="3490295" y="69805"/>
                  </a:moveTo>
                  <a:lnTo>
                    <a:pt x="3792787" y="69805"/>
                  </a:lnTo>
                </a:path>
                <a:path w="4142105" h="267970">
                  <a:moveTo>
                    <a:pt x="3490295" y="81440"/>
                  </a:moveTo>
                  <a:lnTo>
                    <a:pt x="3792787" y="81440"/>
                  </a:lnTo>
                </a:path>
                <a:path w="4142105" h="267970">
                  <a:moveTo>
                    <a:pt x="3490295" y="93074"/>
                  </a:moveTo>
                  <a:lnTo>
                    <a:pt x="3792787" y="93074"/>
                  </a:lnTo>
                </a:path>
                <a:path w="4142105" h="267970">
                  <a:moveTo>
                    <a:pt x="3490295" y="104708"/>
                  </a:moveTo>
                  <a:lnTo>
                    <a:pt x="3792787" y="104708"/>
                  </a:lnTo>
                </a:path>
                <a:path w="4142105" h="267970">
                  <a:moveTo>
                    <a:pt x="3490295" y="116343"/>
                  </a:moveTo>
                  <a:lnTo>
                    <a:pt x="3792787" y="116343"/>
                  </a:lnTo>
                </a:path>
                <a:path w="4142105" h="267970">
                  <a:moveTo>
                    <a:pt x="3490295" y="127977"/>
                  </a:moveTo>
                  <a:lnTo>
                    <a:pt x="3792787" y="127977"/>
                  </a:lnTo>
                </a:path>
                <a:path w="4142105" h="267970">
                  <a:moveTo>
                    <a:pt x="3490295" y="139611"/>
                  </a:moveTo>
                  <a:lnTo>
                    <a:pt x="3792787" y="139611"/>
                  </a:lnTo>
                </a:path>
                <a:path w="4142105" h="267970">
                  <a:moveTo>
                    <a:pt x="3490295" y="151246"/>
                  </a:moveTo>
                  <a:lnTo>
                    <a:pt x="3792787" y="151246"/>
                  </a:lnTo>
                </a:path>
                <a:path w="4142105" h="267970">
                  <a:moveTo>
                    <a:pt x="3490295" y="162880"/>
                  </a:moveTo>
                  <a:lnTo>
                    <a:pt x="3792787" y="162880"/>
                  </a:lnTo>
                </a:path>
                <a:path w="4142105" h="267970">
                  <a:moveTo>
                    <a:pt x="3490295" y="174514"/>
                  </a:moveTo>
                  <a:lnTo>
                    <a:pt x="3792787" y="174514"/>
                  </a:lnTo>
                </a:path>
                <a:path w="4142105" h="267970">
                  <a:moveTo>
                    <a:pt x="3490295" y="186149"/>
                  </a:moveTo>
                  <a:lnTo>
                    <a:pt x="3792787" y="186149"/>
                  </a:lnTo>
                </a:path>
                <a:path w="4142105" h="267970">
                  <a:moveTo>
                    <a:pt x="3490295" y="197783"/>
                  </a:moveTo>
                  <a:lnTo>
                    <a:pt x="3792787" y="197783"/>
                  </a:lnTo>
                </a:path>
                <a:path w="4142105" h="267970">
                  <a:moveTo>
                    <a:pt x="3490295" y="209417"/>
                  </a:moveTo>
                  <a:lnTo>
                    <a:pt x="3792787" y="209417"/>
                  </a:lnTo>
                </a:path>
                <a:path w="4142105" h="267970">
                  <a:moveTo>
                    <a:pt x="3490295" y="221052"/>
                  </a:moveTo>
                  <a:lnTo>
                    <a:pt x="3792787" y="221052"/>
                  </a:lnTo>
                </a:path>
                <a:path w="4142105" h="267970">
                  <a:moveTo>
                    <a:pt x="3490295" y="232686"/>
                  </a:moveTo>
                  <a:lnTo>
                    <a:pt x="3792787" y="232686"/>
                  </a:lnTo>
                </a:path>
                <a:path w="4142105" h="267970">
                  <a:moveTo>
                    <a:pt x="3490295" y="244320"/>
                  </a:moveTo>
                  <a:lnTo>
                    <a:pt x="3792787" y="244320"/>
                  </a:lnTo>
                </a:path>
                <a:path w="4142105" h="267970">
                  <a:moveTo>
                    <a:pt x="3490295" y="255954"/>
                  </a:moveTo>
                  <a:lnTo>
                    <a:pt x="3792787" y="255954"/>
                  </a:lnTo>
                </a:path>
                <a:path w="4142105" h="267970">
                  <a:moveTo>
                    <a:pt x="3490295" y="267589"/>
                  </a:moveTo>
                  <a:lnTo>
                    <a:pt x="3792787" y="267589"/>
                  </a:lnTo>
                </a:path>
                <a:path w="4142105" h="267970">
                  <a:moveTo>
                    <a:pt x="3839324" y="0"/>
                  </a:moveTo>
                  <a:lnTo>
                    <a:pt x="4141584" y="0"/>
                  </a:lnTo>
                </a:path>
                <a:path w="4142105" h="267970">
                  <a:moveTo>
                    <a:pt x="3839324" y="11634"/>
                  </a:moveTo>
                  <a:lnTo>
                    <a:pt x="4141584" y="11634"/>
                  </a:lnTo>
                </a:path>
                <a:path w="4142105" h="267970">
                  <a:moveTo>
                    <a:pt x="3839324" y="23268"/>
                  </a:moveTo>
                  <a:lnTo>
                    <a:pt x="4141584" y="23268"/>
                  </a:lnTo>
                </a:path>
                <a:path w="4142105" h="267970">
                  <a:moveTo>
                    <a:pt x="3839324" y="34902"/>
                  </a:moveTo>
                  <a:lnTo>
                    <a:pt x="4141584" y="34902"/>
                  </a:lnTo>
                </a:path>
                <a:path w="4142105" h="267970">
                  <a:moveTo>
                    <a:pt x="3839324" y="46537"/>
                  </a:moveTo>
                  <a:lnTo>
                    <a:pt x="4141584" y="46537"/>
                  </a:lnTo>
                </a:path>
                <a:path w="4142105" h="267970">
                  <a:moveTo>
                    <a:pt x="3839324" y="58171"/>
                  </a:moveTo>
                  <a:lnTo>
                    <a:pt x="4141584" y="58171"/>
                  </a:lnTo>
                </a:path>
                <a:path w="4142105" h="267970">
                  <a:moveTo>
                    <a:pt x="3839324" y="69805"/>
                  </a:moveTo>
                  <a:lnTo>
                    <a:pt x="4141584" y="69805"/>
                  </a:lnTo>
                </a:path>
                <a:path w="4142105" h="267970">
                  <a:moveTo>
                    <a:pt x="3839324" y="81440"/>
                  </a:moveTo>
                  <a:lnTo>
                    <a:pt x="4141584" y="81440"/>
                  </a:lnTo>
                </a:path>
                <a:path w="4142105" h="267970">
                  <a:moveTo>
                    <a:pt x="3839324" y="93074"/>
                  </a:moveTo>
                  <a:lnTo>
                    <a:pt x="4141584" y="93074"/>
                  </a:lnTo>
                </a:path>
                <a:path w="4142105" h="267970">
                  <a:moveTo>
                    <a:pt x="3839324" y="104708"/>
                  </a:moveTo>
                  <a:lnTo>
                    <a:pt x="4141584" y="104708"/>
                  </a:lnTo>
                </a:path>
                <a:path w="4142105" h="267970">
                  <a:moveTo>
                    <a:pt x="3839324" y="116343"/>
                  </a:moveTo>
                  <a:lnTo>
                    <a:pt x="4141584" y="116343"/>
                  </a:lnTo>
                </a:path>
                <a:path w="4142105" h="267970">
                  <a:moveTo>
                    <a:pt x="3839324" y="127977"/>
                  </a:moveTo>
                  <a:lnTo>
                    <a:pt x="4141584" y="127977"/>
                  </a:lnTo>
                </a:path>
                <a:path w="4142105" h="267970">
                  <a:moveTo>
                    <a:pt x="3839324" y="139611"/>
                  </a:moveTo>
                  <a:lnTo>
                    <a:pt x="4141584" y="139611"/>
                  </a:lnTo>
                </a:path>
                <a:path w="4142105" h="267970">
                  <a:moveTo>
                    <a:pt x="3839324" y="151246"/>
                  </a:moveTo>
                  <a:lnTo>
                    <a:pt x="4141584" y="151246"/>
                  </a:lnTo>
                </a:path>
                <a:path w="4142105" h="267970">
                  <a:moveTo>
                    <a:pt x="3839324" y="162880"/>
                  </a:moveTo>
                  <a:lnTo>
                    <a:pt x="4141584" y="162880"/>
                  </a:lnTo>
                </a:path>
                <a:path w="4142105" h="267970">
                  <a:moveTo>
                    <a:pt x="3839324" y="174514"/>
                  </a:moveTo>
                  <a:lnTo>
                    <a:pt x="4141584" y="174514"/>
                  </a:lnTo>
                </a:path>
                <a:path w="4142105" h="267970">
                  <a:moveTo>
                    <a:pt x="3839324" y="186149"/>
                  </a:moveTo>
                  <a:lnTo>
                    <a:pt x="4141584" y="186149"/>
                  </a:lnTo>
                </a:path>
                <a:path w="4142105" h="267970">
                  <a:moveTo>
                    <a:pt x="3839324" y="197783"/>
                  </a:moveTo>
                  <a:lnTo>
                    <a:pt x="4141584" y="197783"/>
                  </a:lnTo>
                </a:path>
                <a:path w="4142105" h="267970">
                  <a:moveTo>
                    <a:pt x="3839324" y="209417"/>
                  </a:moveTo>
                  <a:lnTo>
                    <a:pt x="4141584" y="209417"/>
                  </a:lnTo>
                </a:path>
                <a:path w="4142105" h="267970">
                  <a:moveTo>
                    <a:pt x="3839324" y="221052"/>
                  </a:moveTo>
                  <a:lnTo>
                    <a:pt x="4141584" y="221052"/>
                  </a:lnTo>
                </a:path>
                <a:path w="4142105" h="267970">
                  <a:moveTo>
                    <a:pt x="3839324" y="232686"/>
                  </a:moveTo>
                  <a:lnTo>
                    <a:pt x="4141584" y="232686"/>
                  </a:lnTo>
                </a:path>
                <a:path w="4142105" h="267970">
                  <a:moveTo>
                    <a:pt x="3839324" y="244320"/>
                  </a:moveTo>
                  <a:lnTo>
                    <a:pt x="4141584" y="244320"/>
                  </a:lnTo>
                </a:path>
                <a:path w="4142105" h="267970">
                  <a:moveTo>
                    <a:pt x="3839324" y="255954"/>
                  </a:moveTo>
                  <a:lnTo>
                    <a:pt x="4141584" y="255954"/>
                  </a:lnTo>
                </a:path>
                <a:path w="4142105" h="267970">
                  <a:moveTo>
                    <a:pt x="3839324" y="267589"/>
                  </a:moveTo>
                  <a:lnTo>
                    <a:pt x="4141584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9" name="object 569" descr=""/>
            <p:cNvSpPr/>
            <p:nvPr/>
          </p:nvSpPr>
          <p:spPr>
            <a:xfrm>
              <a:off x="13368061" y="4735399"/>
              <a:ext cx="651510" cy="285115"/>
            </a:xfrm>
            <a:custGeom>
              <a:avLst/>
              <a:gdLst/>
              <a:ahLst/>
              <a:cxnLst/>
              <a:rect l="l" t="t" r="r" b="b"/>
              <a:pathLst>
                <a:path w="651509" h="285114">
                  <a:moveTo>
                    <a:pt x="0" y="0"/>
                  </a:moveTo>
                  <a:lnTo>
                    <a:pt x="302492" y="0"/>
                  </a:lnTo>
                </a:path>
                <a:path w="651509" h="285114">
                  <a:moveTo>
                    <a:pt x="349029" y="0"/>
                  </a:moveTo>
                  <a:lnTo>
                    <a:pt x="651289" y="0"/>
                  </a:lnTo>
                </a:path>
                <a:path w="651509" h="285114">
                  <a:moveTo>
                    <a:pt x="0" y="0"/>
                  </a:moveTo>
                  <a:lnTo>
                    <a:pt x="0" y="285040"/>
                  </a:lnTo>
                </a:path>
                <a:path w="651509" h="285114">
                  <a:moveTo>
                    <a:pt x="302492" y="0"/>
                  </a:moveTo>
                  <a:lnTo>
                    <a:pt x="302492" y="285040"/>
                  </a:lnTo>
                </a:path>
                <a:path w="651509" h="285114">
                  <a:moveTo>
                    <a:pt x="349029" y="0"/>
                  </a:moveTo>
                  <a:lnTo>
                    <a:pt x="349029" y="285040"/>
                  </a:lnTo>
                </a:path>
                <a:path w="651509" h="285114">
                  <a:moveTo>
                    <a:pt x="651289" y="0"/>
                  </a:moveTo>
                  <a:lnTo>
                    <a:pt x="651289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0" name="object 570" descr=""/>
            <p:cNvSpPr/>
            <p:nvPr/>
          </p:nvSpPr>
          <p:spPr>
            <a:xfrm>
              <a:off x="13019032" y="4747033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4" h="267970">
                  <a:moveTo>
                    <a:pt x="0" y="0"/>
                  </a:moveTo>
                  <a:lnTo>
                    <a:pt x="302492" y="0"/>
                  </a:lnTo>
                </a:path>
                <a:path w="302894" h="267970">
                  <a:moveTo>
                    <a:pt x="0" y="11634"/>
                  </a:moveTo>
                  <a:lnTo>
                    <a:pt x="302492" y="11634"/>
                  </a:lnTo>
                </a:path>
                <a:path w="302894" h="267970">
                  <a:moveTo>
                    <a:pt x="0" y="23268"/>
                  </a:moveTo>
                  <a:lnTo>
                    <a:pt x="302492" y="23268"/>
                  </a:lnTo>
                </a:path>
                <a:path w="302894" h="267970">
                  <a:moveTo>
                    <a:pt x="0" y="34902"/>
                  </a:moveTo>
                  <a:lnTo>
                    <a:pt x="302492" y="34902"/>
                  </a:lnTo>
                </a:path>
                <a:path w="302894" h="267970">
                  <a:moveTo>
                    <a:pt x="0" y="46537"/>
                  </a:moveTo>
                  <a:lnTo>
                    <a:pt x="302492" y="46537"/>
                  </a:lnTo>
                </a:path>
                <a:path w="302894" h="267970">
                  <a:moveTo>
                    <a:pt x="0" y="58171"/>
                  </a:moveTo>
                  <a:lnTo>
                    <a:pt x="302492" y="58171"/>
                  </a:lnTo>
                </a:path>
                <a:path w="302894" h="267970">
                  <a:moveTo>
                    <a:pt x="0" y="69805"/>
                  </a:moveTo>
                  <a:lnTo>
                    <a:pt x="302492" y="69805"/>
                  </a:lnTo>
                </a:path>
                <a:path w="302894" h="267970">
                  <a:moveTo>
                    <a:pt x="0" y="81440"/>
                  </a:moveTo>
                  <a:lnTo>
                    <a:pt x="302492" y="81440"/>
                  </a:lnTo>
                </a:path>
                <a:path w="302894" h="267970">
                  <a:moveTo>
                    <a:pt x="0" y="93074"/>
                  </a:moveTo>
                  <a:lnTo>
                    <a:pt x="302492" y="93074"/>
                  </a:lnTo>
                </a:path>
                <a:path w="302894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4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4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4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4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4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4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4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4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4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4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4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4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4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4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1" name="object 571" descr=""/>
            <p:cNvSpPr/>
            <p:nvPr/>
          </p:nvSpPr>
          <p:spPr>
            <a:xfrm>
              <a:off x="13019032" y="4735399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4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2" name="object 572" descr=""/>
            <p:cNvSpPr/>
            <p:nvPr/>
          </p:nvSpPr>
          <p:spPr>
            <a:xfrm>
              <a:off x="12670002" y="4747033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3" name="object 573" descr=""/>
            <p:cNvSpPr/>
            <p:nvPr/>
          </p:nvSpPr>
          <p:spPr>
            <a:xfrm>
              <a:off x="12670002" y="4735399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4" name="object 574" descr=""/>
            <p:cNvSpPr/>
            <p:nvPr/>
          </p:nvSpPr>
          <p:spPr>
            <a:xfrm>
              <a:off x="12320973" y="4747033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5" name="object 575" descr=""/>
            <p:cNvSpPr/>
            <p:nvPr/>
          </p:nvSpPr>
          <p:spPr>
            <a:xfrm>
              <a:off x="12320973" y="4735399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6" name="object 576" descr=""/>
            <p:cNvSpPr/>
            <p:nvPr/>
          </p:nvSpPr>
          <p:spPr>
            <a:xfrm>
              <a:off x="14065888" y="4747033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4" h="267970">
                  <a:moveTo>
                    <a:pt x="0" y="0"/>
                  </a:moveTo>
                  <a:lnTo>
                    <a:pt x="302492" y="0"/>
                  </a:lnTo>
                </a:path>
                <a:path w="302894" h="267970">
                  <a:moveTo>
                    <a:pt x="0" y="11634"/>
                  </a:moveTo>
                  <a:lnTo>
                    <a:pt x="302492" y="11634"/>
                  </a:lnTo>
                </a:path>
                <a:path w="302894" h="267970">
                  <a:moveTo>
                    <a:pt x="0" y="23268"/>
                  </a:moveTo>
                  <a:lnTo>
                    <a:pt x="302492" y="23268"/>
                  </a:lnTo>
                </a:path>
                <a:path w="302894" h="267970">
                  <a:moveTo>
                    <a:pt x="0" y="34902"/>
                  </a:moveTo>
                  <a:lnTo>
                    <a:pt x="302492" y="34902"/>
                  </a:lnTo>
                </a:path>
                <a:path w="302894" h="267970">
                  <a:moveTo>
                    <a:pt x="0" y="46537"/>
                  </a:moveTo>
                  <a:lnTo>
                    <a:pt x="302492" y="46537"/>
                  </a:lnTo>
                </a:path>
                <a:path w="302894" h="267970">
                  <a:moveTo>
                    <a:pt x="0" y="58171"/>
                  </a:moveTo>
                  <a:lnTo>
                    <a:pt x="302492" y="58171"/>
                  </a:lnTo>
                </a:path>
                <a:path w="302894" h="267970">
                  <a:moveTo>
                    <a:pt x="0" y="69805"/>
                  </a:moveTo>
                  <a:lnTo>
                    <a:pt x="302492" y="69805"/>
                  </a:lnTo>
                </a:path>
                <a:path w="302894" h="267970">
                  <a:moveTo>
                    <a:pt x="0" y="81440"/>
                  </a:moveTo>
                  <a:lnTo>
                    <a:pt x="302492" y="81440"/>
                  </a:lnTo>
                </a:path>
                <a:path w="302894" h="267970">
                  <a:moveTo>
                    <a:pt x="0" y="93074"/>
                  </a:moveTo>
                  <a:lnTo>
                    <a:pt x="302492" y="93074"/>
                  </a:lnTo>
                </a:path>
                <a:path w="302894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4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4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4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4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4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4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4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4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4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4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4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4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4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4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7" name="object 577" descr=""/>
            <p:cNvSpPr/>
            <p:nvPr/>
          </p:nvSpPr>
          <p:spPr>
            <a:xfrm>
              <a:off x="14065888" y="4735399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4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8" name="object 578" descr=""/>
            <p:cNvSpPr/>
            <p:nvPr/>
          </p:nvSpPr>
          <p:spPr>
            <a:xfrm>
              <a:off x="15462006" y="4747033"/>
              <a:ext cx="652145" cy="267970"/>
            </a:xfrm>
            <a:custGeom>
              <a:avLst/>
              <a:gdLst/>
              <a:ahLst/>
              <a:cxnLst/>
              <a:rect l="l" t="t" r="r" b="b"/>
              <a:pathLst>
                <a:path w="652144" h="267970">
                  <a:moveTo>
                    <a:pt x="0" y="0"/>
                  </a:moveTo>
                  <a:lnTo>
                    <a:pt x="302492" y="0"/>
                  </a:lnTo>
                </a:path>
                <a:path w="652144" h="267970">
                  <a:moveTo>
                    <a:pt x="0" y="11634"/>
                  </a:moveTo>
                  <a:lnTo>
                    <a:pt x="302492" y="11634"/>
                  </a:lnTo>
                </a:path>
                <a:path w="652144" h="267970">
                  <a:moveTo>
                    <a:pt x="0" y="23268"/>
                  </a:moveTo>
                  <a:lnTo>
                    <a:pt x="302492" y="23268"/>
                  </a:lnTo>
                </a:path>
                <a:path w="652144" h="267970">
                  <a:moveTo>
                    <a:pt x="0" y="34902"/>
                  </a:moveTo>
                  <a:lnTo>
                    <a:pt x="302492" y="34902"/>
                  </a:lnTo>
                </a:path>
                <a:path w="652144" h="267970">
                  <a:moveTo>
                    <a:pt x="0" y="46537"/>
                  </a:moveTo>
                  <a:lnTo>
                    <a:pt x="302492" y="46537"/>
                  </a:lnTo>
                </a:path>
                <a:path w="652144" h="267970">
                  <a:moveTo>
                    <a:pt x="0" y="58171"/>
                  </a:moveTo>
                  <a:lnTo>
                    <a:pt x="302492" y="58171"/>
                  </a:lnTo>
                </a:path>
                <a:path w="652144" h="267970">
                  <a:moveTo>
                    <a:pt x="0" y="69805"/>
                  </a:moveTo>
                  <a:lnTo>
                    <a:pt x="302492" y="69805"/>
                  </a:lnTo>
                </a:path>
                <a:path w="652144" h="267970">
                  <a:moveTo>
                    <a:pt x="0" y="81440"/>
                  </a:moveTo>
                  <a:lnTo>
                    <a:pt x="302492" y="81440"/>
                  </a:lnTo>
                </a:path>
                <a:path w="652144" h="267970">
                  <a:moveTo>
                    <a:pt x="0" y="93074"/>
                  </a:moveTo>
                  <a:lnTo>
                    <a:pt x="302492" y="93074"/>
                  </a:lnTo>
                </a:path>
                <a:path w="652144" h="267970">
                  <a:moveTo>
                    <a:pt x="0" y="104708"/>
                  </a:moveTo>
                  <a:lnTo>
                    <a:pt x="302492" y="104708"/>
                  </a:lnTo>
                </a:path>
                <a:path w="652144" h="267970">
                  <a:moveTo>
                    <a:pt x="0" y="116343"/>
                  </a:moveTo>
                  <a:lnTo>
                    <a:pt x="302492" y="116343"/>
                  </a:lnTo>
                </a:path>
                <a:path w="652144" h="267970">
                  <a:moveTo>
                    <a:pt x="0" y="127977"/>
                  </a:moveTo>
                  <a:lnTo>
                    <a:pt x="302492" y="127977"/>
                  </a:lnTo>
                </a:path>
                <a:path w="652144" h="267970">
                  <a:moveTo>
                    <a:pt x="0" y="139611"/>
                  </a:moveTo>
                  <a:lnTo>
                    <a:pt x="302492" y="139611"/>
                  </a:lnTo>
                </a:path>
                <a:path w="652144" h="267970">
                  <a:moveTo>
                    <a:pt x="0" y="151246"/>
                  </a:moveTo>
                  <a:lnTo>
                    <a:pt x="302492" y="151246"/>
                  </a:lnTo>
                </a:path>
                <a:path w="652144" h="267970">
                  <a:moveTo>
                    <a:pt x="0" y="162880"/>
                  </a:moveTo>
                  <a:lnTo>
                    <a:pt x="302492" y="162880"/>
                  </a:lnTo>
                </a:path>
                <a:path w="652144" h="267970">
                  <a:moveTo>
                    <a:pt x="0" y="174514"/>
                  </a:moveTo>
                  <a:lnTo>
                    <a:pt x="302492" y="174514"/>
                  </a:lnTo>
                </a:path>
                <a:path w="652144" h="267970">
                  <a:moveTo>
                    <a:pt x="0" y="186149"/>
                  </a:moveTo>
                  <a:lnTo>
                    <a:pt x="302492" y="186149"/>
                  </a:lnTo>
                </a:path>
                <a:path w="652144" h="267970">
                  <a:moveTo>
                    <a:pt x="0" y="197783"/>
                  </a:moveTo>
                  <a:lnTo>
                    <a:pt x="302492" y="197783"/>
                  </a:lnTo>
                </a:path>
                <a:path w="652144" h="267970">
                  <a:moveTo>
                    <a:pt x="0" y="209417"/>
                  </a:moveTo>
                  <a:lnTo>
                    <a:pt x="302492" y="209417"/>
                  </a:lnTo>
                </a:path>
                <a:path w="652144" h="267970">
                  <a:moveTo>
                    <a:pt x="0" y="221052"/>
                  </a:moveTo>
                  <a:lnTo>
                    <a:pt x="302492" y="221052"/>
                  </a:lnTo>
                </a:path>
                <a:path w="652144" h="267970">
                  <a:moveTo>
                    <a:pt x="0" y="232686"/>
                  </a:moveTo>
                  <a:lnTo>
                    <a:pt x="302492" y="232686"/>
                  </a:lnTo>
                </a:path>
                <a:path w="652144" h="267970">
                  <a:moveTo>
                    <a:pt x="0" y="244320"/>
                  </a:moveTo>
                  <a:lnTo>
                    <a:pt x="302492" y="244320"/>
                  </a:lnTo>
                </a:path>
                <a:path w="652144" h="267970">
                  <a:moveTo>
                    <a:pt x="0" y="255954"/>
                  </a:moveTo>
                  <a:lnTo>
                    <a:pt x="302492" y="255954"/>
                  </a:lnTo>
                </a:path>
                <a:path w="652144" h="267970">
                  <a:moveTo>
                    <a:pt x="0" y="267589"/>
                  </a:moveTo>
                  <a:lnTo>
                    <a:pt x="302492" y="267589"/>
                  </a:lnTo>
                </a:path>
                <a:path w="652144" h="267970">
                  <a:moveTo>
                    <a:pt x="349029" y="0"/>
                  </a:moveTo>
                  <a:lnTo>
                    <a:pt x="651521" y="0"/>
                  </a:lnTo>
                </a:path>
                <a:path w="652144" h="267970">
                  <a:moveTo>
                    <a:pt x="349029" y="11634"/>
                  </a:moveTo>
                  <a:lnTo>
                    <a:pt x="651521" y="11634"/>
                  </a:lnTo>
                </a:path>
                <a:path w="652144" h="267970">
                  <a:moveTo>
                    <a:pt x="349029" y="23268"/>
                  </a:moveTo>
                  <a:lnTo>
                    <a:pt x="651521" y="23268"/>
                  </a:lnTo>
                </a:path>
                <a:path w="652144" h="267970">
                  <a:moveTo>
                    <a:pt x="349029" y="34902"/>
                  </a:moveTo>
                  <a:lnTo>
                    <a:pt x="651521" y="34902"/>
                  </a:lnTo>
                </a:path>
                <a:path w="652144" h="267970">
                  <a:moveTo>
                    <a:pt x="349029" y="46537"/>
                  </a:moveTo>
                  <a:lnTo>
                    <a:pt x="651521" y="46537"/>
                  </a:lnTo>
                </a:path>
                <a:path w="652144" h="267970">
                  <a:moveTo>
                    <a:pt x="349029" y="58171"/>
                  </a:moveTo>
                  <a:lnTo>
                    <a:pt x="651521" y="58171"/>
                  </a:lnTo>
                </a:path>
                <a:path w="652144" h="267970">
                  <a:moveTo>
                    <a:pt x="349029" y="69805"/>
                  </a:moveTo>
                  <a:lnTo>
                    <a:pt x="651521" y="69805"/>
                  </a:lnTo>
                </a:path>
                <a:path w="652144" h="267970">
                  <a:moveTo>
                    <a:pt x="349029" y="81440"/>
                  </a:moveTo>
                  <a:lnTo>
                    <a:pt x="651521" y="81440"/>
                  </a:lnTo>
                </a:path>
                <a:path w="652144" h="267970">
                  <a:moveTo>
                    <a:pt x="349029" y="93074"/>
                  </a:moveTo>
                  <a:lnTo>
                    <a:pt x="651521" y="93074"/>
                  </a:lnTo>
                </a:path>
                <a:path w="652144" h="267970">
                  <a:moveTo>
                    <a:pt x="349029" y="104708"/>
                  </a:moveTo>
                  <a:lnTo>
                    <a:pt x="651521" y="104708"/>
                  </a:lnTo>
                </a:path>
                <a:path w="652144" h="267970">
                  <a:moveTo>
                    <a:pt x="349029" y="116343"/>
                  </a:moveTo>
                  <a:lnTo>
                    <a:pt x="651521" y="116343"/>
                  </a:lnTo>
                </a:path>
                <a:path w="652144" h="267970">
                  <a:moveTo>
                    <a:pt x="349029" y="127977"/>
                  </a:moveTo>
                  <a:lnTo>
                    <a:pt x="651521" y="127977"/>
                  </a:lnTo>
                </a:path>
                <a:path w="652144" h="267970">
                  <a:moveTo>
                    <a:pt x="349029" y="139611"/>
                  </a:moveTo>
                  <a:lnTo>
                    <a:pt x="651521" y="139611"/>
                  </a:lnTo>
                </a:path>
                <a:path w="652144" h="267970">
                  <a:moveTo>
                    <a:pt x="349029" y="151246"/>
                  </a:moveTo>
                  <a:lnTo>
                    <a:pt x="651521" y="151246"/>
                  </a:lnTo>
                </a:path>
                <a:path w="652144" h="267970">
                  <a:moveTo>
                    <a:pt x="349029" y="162880"/>
                  </a:moveTo>
                  <a:lnTo>
                    <a:pt x="651521" y="162880"/>
                  </a:lnTo>
                </a:path>
                <a:path w="652144" h="267970">
                  <a:moveTo>
                    <a:pt x="349029" y="174514"/>
                  </a:moveTo>
                  <a:lnTo>
                    <a:pt x="651521" y="174514"/>
                  </a:lnTo>
                </a:path>
                <a:path w="652144" h="267970">
                  <a:moveTo>
                    <a:pt x="349029" y="186149"/>
                  </a:moveTo>
                  <a:lnTo>
                    <a:pt x="651521" y="186149"/>
                  </a:lnTo>
                </a:path>
                <a:path w="652144" h="267970">
                  <a:moveTo>
                    <a:pt x="349029" y="197783"/>
                  </a:moveTo>
                  <a:lnTo>
                    <a:pt x="651521" y="197783"/>
                  </a:lnTo>
                </a:path>
                <a:path w="652144" h="267970">
                  <a:moveTo>
                    <a:pt x="349029" y="209417"/>
                  </a:moveTo>
                  <a:lnTo>
                    <a:pt x="651521" y="209417"/>
                  </a:lnTo>
                </a:path>
                <a:path w="652144" h="267970">
                  <a:moveTo>
                    <a:pt x="349029" y="221052"/>
                  </a:moveTo>
                  <a:lnTo>
                    <a:pt x="651521" y="221052"/>
                  </a:lnTo>
                </a:path>
                <a:path w="652144" h="267970">
                  <a:moveTo>
                    <a:pt x="349029" y="232686"/>
                  </a:moveTo>
                  <a:lnTo>
                    <a:pt x="651521" y="232686"/>
                  </a:lnTo>
                </a:path>
                <a:path w="652144" h="267970">
                  <a:moveTo>
                    <a:pt x="349029" y="244320"/>
                  </a:moveTo>
                  <a:lnTo>
                    <a:pt x="651521" y="244320"/>
                  </a:lnTo>
                </a:path>
                <a:path w="652144" h="267970">
                  <a:moveTo>
                    <a:pt x="349029" y="255954"/>
                  </a:moveTo>
                  <a:lnTo>
                    <a:pt x="651521" y="255954"/>
                  </a:lnTo>
                </a:path>
                <a:path w="652144" h="267970">
                  <a:moveTo>
                    <a:pt x="349029" y="267589"/>
                  </a:moveTo>
                  <a:lnTo>
                    <a:pt x="651521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9" name="object 579" descr=""/>
            <p:cNvSpPr/>
            <p:nvPr/>
          </p:nvSpPr>
          <p:spPr>
            <a:xfrm>
              <a:off x="15462006" y="4735399"/>
              <a:ext cx="652145" cy="285115"/>
            </a:xfrm>
            <a:custGeom>
              <a:avLst/>
              <a:gdLst/>
              <a:ahLst/>
              <a:cxnLst/>
              <a:rect l="l" t="t" r="r" b="b"/>
              <a:pathLst>
                <a:path w="652144" h="285114">
                  <a:moveTo>
                    <a:pt x="0" y="0"/>
                  </a:moveTo>
                  <a:lnTo>
                    <a:pt x="302492" y="0"/>
                  </a:lnTo>
                </a:path>
                <a:path w="652144" h="285114">
                  <a:moveTo>
                    <a:pt x="349029" y="0"/>
                  </a:moveTo>
                  <a:lnTo>
                    <a:pt x="651521" y="0"/>
                  </a:lnTo>
                </a:path>
                <a:path w="652144" h="285114">
                  <a:moveTo>
                    <a:pt x="0" y="0"/>
                  </a:moveTo>
                  <a:lnTo>
                    <a:pt x="0" y="285040"/>
                  </a:lnTo>
                </a:path>
                <a:path w="652144" h="285114">
                  <a:moveTo>
                    <a:pt x="302492" y="0"/>
                  </a:moveTo>
                  <a:lnTo>
                    <a:pt x="302492" y="285040"/>
                  </a:lnTo>
                </a:path>
                <a:path w="652144" h="285114">
                  <a:moveTo>
                    <a:pt x="349029" y="0"/>
                  </a:moveTo>
                  <a:lnTo>
                    <a:pt x="349029" y="285040"/>
                  </a:lnTo>
                </a:path>
                <a:path w="652144" h="285114">
                  <a:moveTo>
                    <a:pt x="651521" y="0"/>
                  </a:moveTo>
                  <a:lnTo>
                    <a:pt x="651521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0" name="object 580" descr=""/>
            <p:cNvSpPr/>
            <p:nvPr/>
          </p:nvSpPr>
          <p:spPr>
            <a:xfrm>
              <a:off x="15112977" y="4747033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4" h="267970">
                  <a:moveTo>
                    <a:pt x="0" y="0"/>
                  </a:moveTo>
                  <a:lnTo>
                    <a:pt x="302492" y="0"/>
                  </a:lnTo>
                </a:path>
                <a:path w="302894" h="267970">
                  <a:moveTo>
                    <a:pt x="0" y="11634"/>
                  </a:moveTo>
                  <a:lnTo>
                    <a:pt x="302492" y="11634"/>
                  </a:lnTo>
                </a:path>
                <a:path w="302894" h="267970">
                  <a:moveTo>
                    <a:pt x="0" y="23268"/>
                  </a:moveTo>
                  <a:lnTo>
                    <a:pt x="302492" y="23268"/>
                  </a:lnTo>
                </a:path>
                <a:path w="302894" h="267970">
                  <a:moveTo>
                    <a:pt x="0" y="34902"/>
                  </a:moveTo>
                  <a:lnTo>
                    <a:pt x="302492" y="34902"/>
                  </a:lnTo>
                </a:path>
                <a:path w="302894" h="267970">
                  <a:moveTo>
                    <a:pt x="0" y="46537"/>
                  </a:moveTo>
                  <a:lnTo>
                    <a:pt x="302492" y="46537"/>
                  </a:lnTo>
                </a:path>
                <a:path w="302894" h="267970">
                  <a:moveTo>
                    <a:pt x="0" y="58171"/>
                  </a:moveTo>
                  <a:lnTo>
                    <a:pt x="302492" y="58171"/>
                  </a:lnTo>
                </a:path>
                <a:path w="302894" h="267970">
                  <a:moveTo>
                    <a:pt x="0" y="69805"/>
                  </a:moveTo>
                  <a:lnTo>
                    <a:pt x="302492" y="69805"/>
                  </a:lnTo>
                </a:path>
                <a:path w="302894" h="267970">
                  <a:moveTo>
                    <a:pt x="0" y="81440"/>
                  </a:moveTo>
                  <a:lnTo>
                    <a:pt x="302492" y="81440"/>
                  </a:lnTo>
                </a:path>
                <a:path w="302894" h="267970">
                  <a:moveTo>
                    <a:pt x="0" y="93074"/>
                  </a:moveTo>
                  <a:lnTo>
                    <a:pt x="302492" y="93074"/>
                  </a:lnTo>
                </a:path>
                <a:path w="302894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4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4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4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4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4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4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4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4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4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4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4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4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4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4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1" name="object 581" descr=""/>
            <p:cNvSpPr/>
            <p:nvPr/>
          </p:nvSpPr>
          <p:spPr>
            <a:xfrm>
              <a:off x="15112977" y="4735399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4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2" name="object 582" descr=""/>
            <p:cNvSpPr/>
            <p:nvPr/>
          </p:nvSpPr>
          <p:spPr>
            <a:xfrm>
              <a:off x="14763947" y="4747033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4" h="267970">
                  <a:moveTo>
                    <a:pt x="0" y="0"/>
                  </a:moveTo>
                  <a:lnTo>
                    <a:pt x="302492" y="0"/>
                  </a:lnTo>
                </a:path>
                <a:path w="302894" h="267970">
                  <a:moveTo>
                    <a:pt x="0" y="11634"/>
                  </a:moveTo>
                  <a:lnTo>
                    <a:pt x="302492" y="11634"/>
                  </a:lnTo>
                </a:path>
                <a:path w="302894" h="267970">
                  <a:moveTo>
                    <a:pt x="0" y="23268"/>
                  </a:moveTo>
                  <a:lnTo>
                    <a:pt x="302492" y="23268"/>
                  </a:lnTo>
                </a:path>
                <a:path w="302894" h="267970">
                  <a:moveTo>
                    <a:pt x="0" y="34902"/>
                  </a:moveTo>
                  <a:lnTo>
                    <a:pt x="302492" y="34902"/>
                  </a:lnTo>
                </a:path>
                <a:path w="302894" h="267970">
                  <a:moveTo>
                    <a:pt x="0" y="46537"/>
                  </a:moveTo>
                  <a:lnTo>
                    <a:pt x="302492" y="46537"/>
                  </a:lnTo>
                </a:path>
                <a:path w="302894" h="267970">
                  <a:moveTo>
                    <a:pt x="0" y="58171"/>
                  </a:moveTo>
                  <a:lnTo>
                    <a:pt x="302492" y="58171"/>
                  </a:lnTo>
                </a:path>
                <a:path w="302894" h="267970">
                  <a:moveTo>
                    <a:pt x="0" y="69805"/>
                  </a:moveTo>
                  <a:lnTo>
                    <a:pt x="302492" y="69805"/>
                  </a:lnTo>
                </a:path>
                <a:path w="302894" h="267970">
                  <a:moveTo>
                    <a:pt x="0" y="81440"/>
                  </a:moveTo>
                  <a:lnTo>
                    <a:pt x="302492" y="81440"/>
                  </a:lnTo>
                </a:path>
                <a:path w="302894" h="267970">
                  <a:moveTo>
                    <a:pt x="0" y="93074"/>
                  </a:moveTo>
                  <a:lnTo>
                    <a:pt x="302492" y="93074"/>
                  </a:lnTo>
                </a:path>
                <a:path w="302894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4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4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4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4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4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4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4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4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4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4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4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4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4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4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3" name="object 583" descr=""/>
            <p:cNvSpPr/>
            <p:nvPr/>
          </p:nvSpPr>
          <p:spPr>
            <a:xfrm>
              <a:off x="14763947" y="4735399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4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4" name="object 584" descr=""/>
            <p:cNvSpPr/>
            <p:nvPr/>
          </p:nvSpPr>
          <p:spPr>
            <a:xfrm>
              <a:off x="14414917" y="4747033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4" h="267970">
                  <a:moveTo>
                    <a:pt x="0" y="0"/>
                  </a:moveTo>
                  <a:lnTo>
                    <a:pt x="302492" y="0"/>
                  </a:lnTo>
                </a:path>
                <a:path w="302894" h="267970">
                  <a:moveTo>
                    <a:pt x="0" y="11634"/>
                  </a:moveTo>
                  <a:lnTo>
                    <a:pt x="302492" y="11634"/>
                  </a:lnTo>
                </a:path>
                <a:path w="302894" h="267970">
                  <a:moveTo>
                    <a:pt x="0" y="23268"/>
                  </a:moveTo>
                  <a:lnTo>
                    <a:pt x="302492" y="23268"/>
                  </a:lnTo>
                </a:path>
                <a:path w="302894" h="267970">
                  <a:moveTo>
                    <a:pt x="0" y="34902"/>
                  </a:moveTo>
                  <a:lnTo>
                    <a:pt x="302492" y="34902"/>
                  </a:lnTo>
                </a:path>
                <a:path w="302894" h="267970">
                  <a:moveTo>
                    <a:pt x="0" y="46537"/>
                  </a:moveTo>
                  <a:lnTo>
                    <a:pt x="302492" y="46537"/>
                  </a:lnTo>
                </a:path>
                <a:path w="302894" h="267970">
                  <a:moveTo>
                    <a:pt x="0" y="58171"/>
                  </a:moveTo>
                  <a:lnTo>
                    <a:pt x="302492" y="58171"/>
                  </a:lnTo>
                </a:path>
                <a:path w="302894" h="267970">
                  <a:moveTo>
                    <a:pt x="0" y="69805"/>
                  </a:moveTo>
                  <a:lnTo>
                    <a:pt x="302492" y="69805"/>
                  </a:lnTo>
                </a:path>
                <a:path w="302894" h="267970">
                  <a:moveTo>
                    <a:pt x="0" y="81440"/>
                  </a:moveTo>
                  <a:lnTo>
                    <a:pt x="302492" y="81440"/>
                  </a:lnTo>
                </a:path>
                <a:path w="302894" h="267970">
                  <a:moveTo>
                    <a:pt x="0" y="93074"/>
                  </a:moveTo>
                  <a:lnTo>
                    <a:pt x="302492" y="93074"/>
                  </a:lnTo>
                </a:path>
                <a:path w="302894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4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4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4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4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4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4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4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4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4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4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4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4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4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4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5" name="object 585" descr=""/>
            <p:cNvSpPr/>
            <p:nvPr/>
          </p:nvSpPr>
          <p:spPr>
            <a:xfrm>
              <a:off x="14414917" y="4735399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4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6" name="object 586" descr=""/>
            <p:cNvSpPr/>
            <p:nvPr/>
          </p:nvSpPr>
          <p:spPr>
            <a:xfrm>
              <a:off x="16160065" y="4747033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4" h="267970">
                  <a:moveTo>
                    <a:pt x="0" y="0"/>
                  </a:moveTo>
                  <a:lnTo>
                    <a:pt x="302492" y="0"/>
                  </a:lnTo>
                </a:path>
                <a:path w="302894" h="267970">
                  <a:moveTo>
                    <a:pt x="0" y="11634"/>
                  </a:moveTo>
                  <a:lnTo>
                    <a:pt x="302492" y="11634"/>
                  </a:lnTo>
                </a:path>
                <a:path w="302894" h="267970">
                  <a:moveTo>
                    <a:pt x="0" y="23268"/>
                  </a:moveTo>
                  <a:lnTo>
                    <a:pt x="302492" y="23268"/>
                  </a:lnTo>
                </a:path>
                <a:path w="302894" h="267970">
                  <a:moveTo>
                    <a:pt x="0" y="34902"/>
                  </a:moveTo>
                  <a:lnTo>
                    <a:pt x="302492" y="34902"/>
                  </a:lnTo>
                </a:path>
                <a:path w="302894" h="267970">
                  <a:moveTo>
                    <a:pt x="0" y="46537"/>
                  </a:moveTo>
                  <a:lnTo>
                    <a:pt x="302492" y="46537"/>
                  </a:lnTo>
                </a:path>
                <a:path w="302894" h="267970">
                  <a:moveTo>
                    <a:pt x="0" y="58171"/>
                  </a:moveTo>
                  <a:lnTo>
                    <a:pt x="302492" y="58171"/>
                  </a:lnTo>
                </a:path>
                <a:path w="302894" h="267970">
                  <a:moveTo>
                    <a:pt x="0" y="69805"/>
                  </a:moveTo>
                  <a:lnTo>
                    <a:pt x="302492" y="69805"/>
                  </a:lnTo>
                </a:path>
                <a:path w="302894" h="267970">
                  <a:moveTo>
                    <a:pt x="0" y="81440"/>
                  </a:moveTo>
                  <a:lnTo>
                    <a:pt x="302492" y="81440"/>
                  </a:lnTo>
                </a:path>
                <a:path w="302894" h="267970">
                  <a:moveTo>
                    <a:pt x="0" y="93074"/>
                  </a:moveTo>
                  <a:lnTo>
                    <a:pt x="302492" y="93074"/>
                  </a:lnTo>
                </a:path>
                <a:path w="302894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4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4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4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4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4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4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4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4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4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4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4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4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4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4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7" name="object 587" descr=""/>
            <p:cNvSpPr/>
            <p:nvPr/>
          </p:nvSpPr>
          <p:spPr>
            <a:xfrm>
              <a:off x="16160065" y="4735399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4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8" name="object 588" descr=""/>
            <p:cNvSpPr/>
            <p:nvPr/>
          </p:nvSpPr>
          <p:spPr>
            <a:xfrm>
              <a:off x="16509095" y="4747033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4" h="267970">
                  <a:moveTo>
                    <a:pt x="0" y="0"/>
                  </a:moveTo>
                  <a:lnTo>
                    <a:pt x="302492" y="0"/>
                  </a:lnTo>
                </a:path>
                <a:path w="302894" h="267970">
                  <a:moveTo>
                    <a:pt x="0" y="11634"/>
                  </a:moveTo>
                  <a:lnTo>
                    <a:pt x="302492" y="11634"/>
                  </a:lnTo>
                </a:path>
                <a:path w="302894" h="267970">
                  <a:moveTo>
                    <a:pt x="0" y="23268"/>
                  </a:moveTo>
                  <a:lnTo>
                    <a:pt x="302492" y="23268"/>
                  </a:lnTo>
                </a:path>
                <a:path w="302894" h="267970">
                  <a:moveTo>
                    <a:pt x="0" y="34902"/>
                  </a:moveTo>
                  <a:lnTo>
                    <a:pt x="302492" y="34902"/>
                  </a:lnTo>
                </a:path>
                <a:path w="302894" h="267970">
                  <a:moveTo>
                    <a:pt x="0" y="46537"/>
                  </a:moveTo>
                  <a:lnTo>
                    <a:pt x="302492" y="46537"/>
                  </a:lnTo>
                </a:path>
                <a:path w="302894" h="267970">
                  <a:moveTo>
                    <a:pt x="0" y="58171"/>
                  </a:moveTo>
                  <a:lnTo>
                    <a:pt x="302492" y="58171"/>
                  </a:lnTo>
                </a:path>
                <a:path w="302894" h="267970">
                  <a:moveTo>
                    <a:pt x="0" y="69805"/>
                  </a:moveTo>
                  <a:lnTo>
                    <a:pt x="302492" y="69805"/>
                  </a:lnTo>
                </a:path>
                <a:path w="302894" h="267970">
                  <a:moveTo>
                    <a:pt x="0" y="81440"/>
                  </a:moveTo>
                  <a:lnTo>
                    <a:pt x="302492" y="81440"/>
                  </a:lnTo>
                </a:path>
                <a:path w="302894" h="267970">
                  <a:moveTo>
                    <a:pt x="0" y="93074"/>
                  </a:moveTo>
                  <a:lnTo>
                    <a:pt x="302492" y="93074"/>
                  </a:lnTo>
                </a:path>
                <a:path w="302894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4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4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4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4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4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4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4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4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4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4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4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4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4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4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9" name="object 589" descr=""/>
            <p:cNvSpPr/>
            <p:nvPr/>
          </p:nvSpPr>
          <p:spPr>
            <a:xfrm>
              <a:off x="16509095" y="4735399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4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0" name="object 590" descr=""/>
            <p:cNvSpPr/>
            <p:nvPr/>
          </p:nvSpPr>
          <p:spPr>
            <a:xfrm>
              <a:off x="16858124" y="4747033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4" h="267970">
                  <a:moveTo>
                    <a:pt x="0" y="0"/>
                  </a:moveTo>
                  <a:lnTo>
                    <a:pt x="302492" y="0"/>
                  </a:lnTo>
                </a:path>
                <a:path w="302894" h="267970">
                  <a:moveTo>
                    <a:pt x="0" y="11634"/>
                  </a:moveTo>
                  <a:lnTo>
                    <a:pt x="302492" y="11634"/>
                  </a:lnTo>
                </a:path>
                <a:path w="302894" h="267970">
                  <a:moveTo>
                    <a:pt x="0" y="23268"/>
                  </a:moveTo>
                  <a:lnTo>
                    <a:pt x="302492" y="23268"/>
                  </a:lnTo>
                </a:path>
                <a:path w="302894" h="267970">
                  <a:moveTo>
                    <a:pt x="0" y="34902"/>
                  </a:moveTo>
                  <a:lnTo>
                    <a:pt x="302492" y="34902"/>
                  </a:lnTo>
                </a:path>
                <a:path w="302894" h="267970">
                  <a:moveTo>
                    <a:pt x="0" y="46537"/>
                  </a:moveTo>
                  <a:lnTo>
                    <a:pt x="302492" y="46537"/>
                  </a:lnTo>
                </a:path>
                <a:path w="302894" h="267970">
                  <a:moveTo>
                    <a:pt x="0" y="58171"/>
                  </a:moveTo>
                  <a:lnTo>
                    <a:pt x="302492" y="58171"/>
                  </a:lnTo>
                </a:path>
                <a:path w="302894" h="267970">
                  <a:moveTo>
                    <a:pt x="0" y="69805"/>
                  </a:moveTo>
                  <a:lnTo>
                    <a:pt x="302492" y="69805"/>
                  </a:lnTo>
                </a:path>
                <a:path w="302894" h="267970">
                  <a:moveTo>
                    <a:pt x="0" y="81440"/>
                  </a:moveTo>
                  <a:lnTo>
                    <a:pt x="302492" y="81440"/>
                  </a:lnTo>
                </a:path>
                <a:path w="302894" h="267970">
                  <a:moveTo>
                    <a:pt x="0" y="93074"/>
                  </a:moveTo>
                  <a:lnTo>
                    <a:pt x="302492" y="93074"/>
                  </a:lnTo>
                </a:path>
                <a:path w="302894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4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4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4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4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4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4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4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4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4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4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4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4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4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4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1" name="object 591" descr=""/>
            <p:cNvSpPr/>
            <p:nvPr/>
          </p:nvSpPr>
          <p:spPr>
            <a:xfrm>
              <a:off x="16858124" y="4735399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4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2" name="object 592" descr=""/>
            <p:cNvSpPr/>
            <p:nvPr/>
          </p:nvSpPr>
          <p:spPr>
            <a:xfrm>
              <a:off x="17207154" y="4747033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4" h="267970">
                  <a:moveTo>
                    <a:pt x="0" y="0"/>
                  </a:moveTo>
                  <a:lnTo>
                    <a:pt x="302492" y="0"/>
                  </a:lnTo>
                </a:path>
                <a:path w="302894" h="267970">
                  <a:moveTo>
                    <a:pt x="0" y="11634"/>
                  </a:moveTo>
                  <a:lnTo>
                    <a:pt x="302492" y="11634"/>
                  </a:lnTo>
                </a:path>
                <a:path w="302894" h="267970">
                  <a:moveTo>
                    <a:pt x="0" y="23268"/>
                  </a:moveTo>
                  <a:lnTo>
                    <a:pt x="302492" y="23268"/>
                  </a:lnTo>
                </a:path>
                <a:path w="302894" h="267970">
                  <a:moveTo>
                    <a:pt x="0" y="34902"/>
                  </a:moveTo>
                  <a:lnTo>
                    <a:pt x="302492" y="34902"/>
                  </a:lnTo>
                </a:path>
                <a:path w="302894" h="267970">
                  <a:moveTo>
                    <a:pt x="0" y="46537"/>
                  </a:moveTo>
                  <a:lnTo>
                    <a:pt x="302492" y="46537"/>
                  </a:lnTo>
                </a:path>
                <a:path w="302894" h="267970">
                  <a:moveTo>
                    <a:pt x="0" y="58171"/>
                  </a:moveTo>
                  <a:lnTo>
                    <a:pt x="302492" y="58171"/>
                  </a:lnTo>
                </a:path>
                <a:path w="302894" h="267970">
                  <a:moveTo>
                    <a:pt x="0" y="69805"/>
                  </a:moveTo>
                  <a:lnTo>
                    <a:pt x="302492" y="69805"/>
                  </a:lnTo>
                </a:path>
                <a:path w="302894" h="267970">
                  <a:moveTo>
                    <a:pt x="0" y="81440"/>
                  </a:moveTo>
                  <a:lnTo>
                    <a:pt x="302492" y="81440"/>
                  </a:lnTo>
                </a:path>
                <a:path w="302894" h="267970">
                  <a:moveTo>
                    <a:pt x="0" y="93074"/>
                  </a:moveTo>
                  <a:lnTo>
                    <a:pt x="302492" y="93074"/>
                  </a:lnTo>
                </a:path>
                <a:path w="302894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4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4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4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4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4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4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4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4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4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4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4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4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4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4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3" name="object 593" descr=""/>
            <p:cNvSpPr/>
            <p:nvPr/>
          </p:nvSpPr>
          <p:spPr>
            <a:xfrm>
              <a:off x="17207154" y="4735399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4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4" name="object 594" descr=""/>
            <p:cNvSpPr/>
            <p:nvPr/>
          </p:nvSpPr>
          <p:spPr>
            <a:xfrm>
              <a:off x="9854498" y="4619753"/>
              <a:ext cx="7678420" cy="0"/>
            </a:xfrm>
            <a:custGeom>
              <a:avLst/>
              <a:gdLst/>
              <a:ahLst/>
              <a:cxnLst/>
              <a:rect l="l" t="t" r="r" b="b"/>
              <a:pathLst>
                <a:path w="7678419" h="0">
                  <a:moveTo>
                    <a:pt x="0" y="0"/>
                  </a:moveTo>
                  <a:lnTo>
                    <a:pt x="7678416" y="0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5" name="object 595" descr=""/>
            <p:cNvSpPr/>
            <p:nvPr/>
          </p:nvSpPr>
          <p:spPr>
            <a:xfrm>
              <a:off x="9854498" y="4628595"/>
              <a:ext cx="7678420" cy="0"/>
            </a:xfrm>
            <a:custGeom>
              <a:avLst/>
              <a:gdLst/>
              <a:ahLst/>
              <a:cxnLst/>
              <a:rect l="l" t="t" r="r" b="b"/>
              <a:pathLst>
                <a:path w="7678419" h="0">
                  <a:moveTo>
                    <a:pt x="0" y="0"/>
                  </a:moveTo>
                  <a:lnTo>
                    <a:pt x="767841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6" name="object 596" descr=""/>
            <p:cNvSpPr/>
            <p:nvPr/>
          </p:nvSpPr>
          <p:spPr>
            <a:xfrm>
              <a:off x="18038542" y="4449660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0" y="465"/>
                  </a:moveTo>
                  <a:lnTo>
                    <a:pt x="5584" y="465"/>
                  </a:lnTo>
                  <a:lnTo>
                    <a:pt x="5584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7" name="object 597" descr=""/>
            <p:cNvSpPr/>
            <p:nvPr/>
          </p:nvSpPr>
          <p:spPr>
            <a:xfrm>
              <a:off x="18038542" y="4449660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5584" y="0"/>
                  </a:moveTo>
                  <a:lnTo>
                    <a:pt x="5584" y="465"/>
                  </a:lnTo>
                  <a:lnTo>
                    <a:pt x="0" y="465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8" name="object 598" descr=""/>
            <p:cNvSpPr/>
            <p:nvPr/>
          </p:nvSpPr>
          <p:spPr>
            <a:xfrm>
              <a:off x="18032958" y="4450125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930"/>
                  </a:moveTo>
                  <a:lnTo>
                    <a:pt x="5584" y="1047"/>
                  </a:lnTo>
                  <a:lnTo>
                    <a:pt x="11168" y="1163"/>
                  </a:lnTo>
                  <a:lnTo>
                    <a:pt x="5584" y="0"/>
                  </a:lnTo>
                  <a:lnTo>
                    <a:pt x="0" y="930"/>
                  </a:lnTo>
                  <a:close/>
                </a:path>
                <a:path w="11430" h="1270">
                  <a:moveTo>
                    <a:pt x="5584" y="0"/>
                  </a:moveTo>
                  <a:lnTo>
                    <a:pt x="11168" y="1163"/>
                  </a:lnTo>
                  <a:lnTo>
                    <a:pt x="11168" y="0"/>
                  </a:lnTo>
                  <a:lnTo>
                    <a:pt x="5584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9" name="object 599" descr=""/>
            <p:cNvSpPr/>
            <p:nvPr/>
          </p:nvSpPr>
          <p:spPr>
            <a:xfrm>
              <a:off x="18032958" y="4450125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11168" y="0"/>
                  </a:moveTo>
                  <a:lnTo>
                    <a:pt x="5584" y="0"/>
                  </a:lnTo>
                  <a:lnTo>
                    <a:pt x="11168" y="1163"/>
                  </a:lnTo>
                  <a:lnTo>
                    <a:pt x="11168" y="0"/>
                  </a:lnTo>
                  <a:close/>
                </a:path>
                <a:path w="11430" h="1270">
                  <a:moveTo>
                    <a:pt x="5584" y="0"/>
                  </a:moveTo>
                  <a:lnTo>
                    <a:pt x="11168" y="1163"/>
                  </a:lnTo>
                  <a:lnTo>
                    <a:pt x="0" y="930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0" name="object 600" descr=""/>
            <p:cNvSpPr/>
            <p:nvPr/>
          </p:nvSpPr>
          <p:spPr>
            <a:xfrm>
              <a:off x="18027839" y="4451056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39">
                  <a:moveTo>
                    <a:pt x="0" y="2094"/>
                  </a:moveTo>
                  <a:lnTo>
                    <a:pt x="16288" y="2094"/>
                  </a:lnTo>
                  <a:lnTo>
                    <a:pt x="5119" y="0"/>
                  </a:lnTo>
                  <a:lnTo>
                    <a:pt x="0" y="2094"/>
                  </a:lnTo>
                  <a:close/>
                </a:path>
                <a:path w="16509" h="2539">
                  <a:moveTo>
                    <a:pt x="5119" y="0"/>
                  </a:moveTo>
                  <a:lnTo>
                    <a:pt x="16288" y="2094"/>
                  </a:lnTo>
                  <a:lnTo>
                    <a:pt x="16288" y="232"/>
                  </a:lnTo>
                  <a:lnTo>
                    <a:pt x="511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1" name="object 601" descr=""/>
            <p:cNvSpPr/>
            <p:nvPr/>
          </p:nvSpPr>
          <p:spPr>
            <a:xfrm>
              <a:off x="18027839" y="4451056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39">
                  <a:moveTo>
                    <a:pt x="16288" y="232"/>
                  </a:moveTo>
                  <a:lnTo>
                    <a:pt x="5119" y="0"/>
                  </a:lnTo>
                  <a:lnTo>
                    <a:pt x="16288" y="2094"/>
                  </a:lnTo>
                  <a:lnTo>
                    <a:pt x="16288" y="232"/>
                  </a:lnTo>
                  <a:close/>
                </a:path>
                <a:path w="16509" h="2539">
                  <a:moveTo>
                    <a:pt x="5119" y="0"/>
                  </a:moveTo>
                  <a:lnTo>
                    <a:pt x="16288" y="2094"/>
                  </a:lnTo>
                  <a:lnTo>
                    <a:pt x="0" y="2094"/>
                  </a:lnTo>
                  <a:lnTo>
                    <a:pt x="5119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2" name="object 602" descr=""/>
            <p:cNvSpPr/>
            <p:nvPr/>
          </p:nvSpPr>
          <p:spPr>
            <a:xfrm>
              <a:off x="18022720" y="4453150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559"/>
                  </a:moveTo>
                  <a:lnTo>
                    <a:pt x="21407" y="2792"/>
                  </a:lnTo>
                  <a:lnTo>
                    <a:pt x="5119" y="0"/>
                  </a:lnTo>
                  <a:lnTo>
                    <a:pt x="0" y="2559"/>
                  </a:lnTo>
                  <a:close/>
                </a:path>
                <a:path w="21590" h="3175">
                  <a:moveTo>
                    <a:pt x="5119" y="0"/>
                  </a:moveTo>
                  <a:lnTo>
                    <a:pt x="21407" y="2792"/>
                  </a:lnTo>
                  <a:lnTo>
                    <a:pt x="21407" y="0"/>
                  </a:lnTo>
                  <a:lnTo>
                    <a:pt x="511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3" name="object 603" descr=""/>
            <p:cNvSpPr/>
            <p:nvPr/>
          </p:nvSpPr>
          <p:spPr>
            <a:xfrm>
              <a:off x="18022720" y="4453150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407" y="0"/>
                  </a:moveTo>
                  <a:lnTo>
                    <a:pt x="5119" y="0"/>
                  </a:lnTo>
                  <a:lnTo>
                    <a:pt x="21407" y="2792"/>
                  </a:lnTo>
                  <a:lnTo>
                    <a:pt x="21407" y="0"/>
                  </a:lnTo>
                  <a:close/>
                </a:path>
                <a:path w="21590" h="3175">
                  <a:moveTo>
                    <a:pt x="5119" y="0"/>
                  </a:moveTo>
                  <a:lnTo>
                    <a:pt x="21407" y="2792"/>
                  </a:lnTo>
                  <a:lnTo>
                    <a:pt x="0" y="2559"/>
                  </a:lnTo>
                  <a:lnTo>
                    <a:pt x="5119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4" name="object 604" descr=""/>
            <p:cNvSpPr/>
            <p:nvPr/>
          </p:nvSpPr>
          <p:spPr>
            <a:xfrm>
              <a:off x="18018298" y="4455709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3257"/>
                  </a:moveTo>
                  <a:lnTo>
                    <a:pt x="25828" y="3490"/>
                  </a:lnTo>
                  <a:lnTo>
                    <a:pt x="4421" y="0"/>
                  </a:lnTo>
                  <a:lnTo>
                    <a:pt x="0" y="3257"/>
                  </a:lnTo>
                  <a:close/>
                </a:path>
                <a:path w="26034" h="3810">
                  <a:moveTo>
                    <a:pt x="4421" y="0"/>
                  </a:moveTo>
                  <a:lnTo>
                    <a:pt x="25828" y="3490"/>
                  </a:lnTo>
                  <a:lnTo>
                    <a:pt x="25828" y="232"/>
                  </a:lnTo>
                  <a:lnTo>
                    <a:pt x="442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5" name="object 605" descr=""/>
            <p:cNvSpPr/>
            <p:nvPr/>
          </p:nvSpPr>
          <p:spPr>
            <a:xfrm>
              <a:off x="18018298" y="4455710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5828" y="232"/>
                  </a:moveTo>
                  <a:lnTo>
                    <a:pt x="4421" y="0"/>
                  </a:lnTo>
                  <a:lnTo>
                    <a:pt x="25828" y="3490"/>
                  </a:lnTo>
                  <a:lnTo>
                    <a:pt x="25828" y="232"/>
                  </a:lnTo>
                  <a:close/>
                </a:path>
                <a:path w="26034" h="3810">
                  <a:moveTo>
                    <a:pt x="4421" y="0"/>
                  </a:moveTo>
                  <a:lnTo>
                    <a:pt x="25828" y="3490"/>
                  </a:lnTo>
                  <a:lnTo>
                    <a:pt x="0" y="3257"/>
                  </a:lnTo>
                  <a:lnTo>
                    <a:pt x="442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6" name="object 606" descr=""/>
            <p:cNvSpPr/>
            <p:nvPr/>
          </p:nvSpPr>
          <p:spPr>
            <a:xfrm>
              <a:off x="18014343" y="4458967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3955"/>
                  </a:moveTo>
                  <a:lnTo>
                    <a:pt x="29551" y="4188"/>
                  </a:lnTo>
                  <a:lnTo>
                    <a:pt x="3955" y="0"/>
                  </a:lnTo>
                  <a:lnTo>
                    <a:pt x="0" y="3955"/>
                  </a:lnTo>
                  <a:close/>
                </a:path>
                <a:path w="29844" h="4445">
                  <a:moveTo>
                    <a:pt x="3955" y="0"/>
                  </a:moveTo>
                  <a:lnTo>
                    <a:pt x="29551" y="4188"/>
                  </a:lnTo>
                  <a:lnTo>
                    <a:pt x="29551" y="230"/>
                  </a:lnTo>
                  <a:lnTo>
                    <a:pt x="395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7" name="object 607" descr=""/>
            <p:cNvSpPr/>
            <p:nvPr/>
          </p:nvSpPr>
          <p:spPr>
            <a:xfrm>
              <a:off x="18014343" y="4458967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29783" y="232"/>
                  </a:moveTo>
                  <a:lnTo>
                    <a:pt x="3955" y="0"/>
                  </a:lnTo>
                  <a:lnTo>
                    <a:pt x="29551" y="4188"/>
                  </a:lnTo>
                  <a:lnTo>
                    <a:pt x="29783" y="232"/>
                  </a:lnTo>
                  <a:close/>
                </a:path>
                <a:path w="29844" h="4445">
                  <a:moveTo>
                    <a:pt x="3955" y="0"/>
                  </a:moveTo>
                  <a:lnTo>
                    <a:pt x="29551" y="4188"/>
                  </a:lnTo>
                  <a:lnTo>
                    <a:pt x="0" y="3955"/>
                  </a:lnTo>
                  <a:lnTo>
                    <a:pt x="395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8" name="object 608" descr=""/>
            <p:cNvSpPr/>
            <p:nvPr/>
          </p:nvSpPr>
          <p:spPr>
            <a:xfrm>
              <a:off x="18010852" y="4462923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5" h="5079">
                  <a:moveTo>
                    <a:pt x="0" y="4421"/>
                  </a:moveTo>
                  <a:lnTo>
                    <a:pt x="33041" y="4886"/>
                  </a:lnTo>
                  <a:lnTo>
                    <a:pt x="3490" y="0"/>
                  </a:lnTo>
                  <a:lnTo>
                    <a:pt x="0" y="4421"/>
                  </a:lnTo>
                  <a:close/>
                </a:path>
                <a:path w="33655" h="5079">
                  <a:moveTo>
                    <a:pt x="3490" y="0"/>
                  </a:moveTo>
                  <a:lnTo>
                    <a:pt x="33041" y="4886"/>
                  </a:lnTo>
                  <a:lnTo>
                    <a:pt x="33041" y="232"/>
                  </a:lnTo>
                  <a:lnTo>
                    <a:pt x="349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9" name="object 609" descr=""/>
            <p:cNvSpPr/>
            <p:nvPr/>
          </p:nvSpPr>
          <p:spPr>
            <a:xfrm>
              <a:off x="18010852" y="4462923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5" h="5079">
                  <a:moveTo>
                    <a:pt x="33041" y="232"/>
                  </a:moveTo>
                  <a:lnTo>
                    <a:pt x="3490" y="0"/>
                  </a:lnTo>
                  <a:lnTo>
                    <a:pt x="33041" y="4886"/>
                  </a:lnTo>
                  <a:lnTo>
                    <a:pt x="33041" y="232"/>
                  </a:lnTo>
                  <a:close/>
                </a:path>
                <a:path w="33655" h="5079">
                  <a:moveTo>
                    <a:pt x="3490" y="0"/>
                  </a:moveTo>
                  <a:lnTo>
                    <a:pt x="33041" y="4886"/>
                  </a:lnTo>
                  <a:lnTo>
                    <a:pt x="0" y="4421"/>
                  </a:lnTo>
                  <a:lnTo>
                    <a:pt x="349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0" name="object 610" descr=""/>
            <p:cNvSpPr/>
            <p:nvPr/>
          </p:nvSpPr>
          <p:spPr>
            <a:xfrm>
              <a:off x="18008293" y="4467344"/>
              <a:ext cx="36195" cy="5715"/>
            </a:xfrm>
            <a:custGeom>
              <a:avLst/>
              <a:gdLst/>
              <a:ahLst/>
              <a:cxnLst/>
              <a:rect l="l" t="t" r="r" b="b"/>
              <a:pathLst>
                <a:path w="36194" h="5714">
                  <a:moveTo>
                    <a:pt x="0" y="4886"/>
                  </a:moveTo>
                  <a:lnTo>
                    <a:pt x="35601" y="5351"/>
                  </a:lnTo>
                  <a:lnTo>
                    <a:pt x="2559" y="0"/>
                  </a:lnTo>
                  <a:lnTo>
                    <a:pt x="0" y="4886"/>
                  </a:lnTo>
                  <a:close/>
                </a:path>
                <a:path w="36194" h="5714">
                  <a:moveTo>
                    <a:pt x="2559" y="0"/>
                  </a:moveTo>
                  <a:lnTo>
                    <a:pt x="35601" y="5351"/>
                  </a:lnTo>
                  <a:lnTo>
                    <a:pt x="35601" y="465"/>
                  </a:lnTo>
                  <a:lnTo>
                    <a:pt x="255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1" name="object 611" descr=""/>
            <p:cNvSpPr/>
            <p:nvPr/>
          </p:nvSpPr>
          <p:spPr>
            <a:xfrm>
              <a:off x="18008293" y="4467344"/>
              <a:ext cx="36195" cy="5715"/>
            </a:xfrm>
            <a:custGeom>
              <a:avLst/>
              <a:gdLst/>
              <a:ahLst/>
              <a:cxnLst/>
              <a:rect l="l" t="t" r="r" b="b"/>
              <a:pathLst>
                <a:path w="36194" h="5714">
                  <a:moveTo>
                    <a:pt x="35601" y="465"/>
                  </a:moveTo>
                  <a:lnTo>
                    <a:pt x="2559" y="0"/>
                  </a:lnTo>
                  <a:lnTo>
                    <a:pt x="35601" y="5351"/>
                  </a:lnTo>
                  <a:lnTo>
                    <a:pt x="35601" y="465"/>
                  </a:lnTo>
                  <a:close/>
                </a:path>
                <a:path w="36194" h="5714">
                  <a:moveTo>
                    <a:pt x="2559" y="0"/>
                  </a:moveTo>
                  <a:lnTo>
                    <a:pt x="35601" y="5351"/>
                  </a:lnTo>
                  <a:lnTo>
                    <a:pt x="0" y="4886"/>
                  </a:lnTo>
                  <a:lnTo>
                    <a:pt x="2559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2" name="object 612" descr=""/>
            <p:cNvSpPr/>
            <p:nvPr/>
          </p:nvSpPr>
          <p:spPr>
            <a:xfrm>
              <a:off x="18006199" y="4472230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5351"/>
                  </a:moveTo>
                  <a:lnTo>
                    <a:pt x="37695" y="5584"/>
                  </a:lnTo>
                  <a:lnTo>
                    <a:pt x="2094" y="0"/>
                  </a:lnTo>
                  <a:lnTo>
                    <a:pt x="0" y="5351"/>
                  </a:lnTo>
                  <a:close/>
                </a:path>
                <a:path w="38100" h="5714">
                  <a:moveTo>
                    <a:pt x="2094" y="0"/>
                  </a:moveTo>
                  <a:lnTo>
                    <a:pt x="37695" y="5584"/>
                  </a:lnTo>
                  <a:lnTo>
                    <a:pt x="37695" y="465"/>
                  </a:lnTo>
                  <a:lnTo>
                    <a:pt x="2094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3" name="object 613" descr=""/>
            <p:cNvSpPr/>
            <p:nvPr/>
          </p:nvSpPr>
          <p:spPr>
            <a:xfrm>
              <a:off x="18006199" y="4472230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37695" y="465"/>
                  </a:moveTo>
                  <a:lnTo>
                    <a:pt x="2094" y="0"/>
                  </a:lnTo>
                  <a:lnTo>
                    <a:pt x="37695" y="5584"/>
                  </a:lnTo>
                  <a:lnTo>
                    <a:pt x="37695" y="465"/>
                  </a:lnTo>
                  <a:close/>
                </a:path>
                <a:path w="38100" h="5714">
                  <a:moveTo>
                    <a:pt x="2094" y="0"/>
                  </a:moveTo>
                  <a:lnTo>
                    <a:pt x="37695" y="5584"/>
                  </a:lnTo>
                  <a:lnTo>
                    <a:pt x="0" y="5351"/>
                  </a:lnTo>
                  <a:lnTo>
                    <a:pt x="209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4" name="object 614" descr=""/>
            <p:cNvSpPr/>
            <p:nvPr/>
          </p:nvSpPr>
          <p:spPr>
            <a:xfrm>
              <a:off x="18005035" y="4477582"/>
              <a:ext cx="39370" cy="6350"/>
            </a:xfrm>
            <a:custGeom>
              <a:avLst/>
              <a:gdLst/>
              <a:ahLst/>
              <a:cxnLst/>
              <a:rect l="l" t="t" r="r" b="b"/>
              <a:pathLst>
                <a:path w="39369" h="6350">
                  <a:moveTo>
                    <a:pt x="0" y="5351"/>
                  </a:moveTo>
                  <a:lnTo>
                    <a:pt x="38858" y="5817"/>
                  </a:lnTo>
                  <a:lnTo>
                    <a:pt x="1163" y="0"/>
                  </a:lnTo>
                  <a:lnTo>
                    <a:pt x="0" y="5351"/>
                  </a:lnTo>
                  <a:close/>
                </a:path>
                <a:path w="39369" h="6350">
                  <a:moveTo>
                    <a:pt x="1163" y="0"/>
                  </a:moveTo>
                  <a:lnTo>
                    <a:pt x="38858" y="5817"/>
                  </a:lnTo>
                  <a:lnTo>
                    <a:pt x="38858" y="232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5" name="object 615" descr=""/>
            <p:cNvSpPr/>
            <p:nvPr/>
          </p:nvSpPr>
          <p:spPr>
            <a:xfrm>
              <a:off x="18005035" y="4477582"/>
              <a:ext cx="39370" cy="6350"/>
            </a:xfrm>
            <a:custGeom>
              <a:avLst/>
              <a:gdLst/>
              <a:ahLst/>
              <a:cxnLst/>
              <a:rect l="l" t="t" r="r" b="b"/>
              <a:pathLst>
                <a:path w="39369" h="6350">
                  <a:moveTo>
                    <a:pt x="38858" y="232"/>
                  </a:moveTo>
                  <a:lnTo>
                    <a:pt x="1163" y="0"/>
                  </a:lnTo>
                  <a:lnTo>
                    <a:pt x="38858" y="5817"/>
                  </a:lnTo>
                  <a:lnTo>
                    <a:pt x="38858" y="232"/>
                  </a:lnTo>
                  <a:close/>
                </a:path>
                <a:path w="39369" h="6350">
                  <a:moveTo>
                    <a:pt x="1163" y="0"/>
                  </a:moveTo>
                  <a:lnTo>
                    <a:pt x="38858" y="5817"/>
                  </a:lnTo>
                  <a:lnTo>
                    <a:pt x="0" y="5351"/>
                  </a:lnTo>
                  <a:lnTo>
                    <a:pt x="116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6" name="object 616" descr=""/>
            <p:cNvSpPr/>
            <p:nvPr/>
          </p:nvSpPr>
          <p:spPr>
            <a:xfrm>
              <a:off x="18004570" y="4482934"/>
              <a:ext cx="39370" cy="6350"/>
            </a:xfrm>
            <a:custGeom>
              <a:avLst/>
              <a:gdLst/>
              <a:ahLst/>
              <a:cxnLst/>
              <a:rect l="l" t="t" r="r" b="b"/>
              <a:pathLst>
                <a:path w="39369" h="6350">
                  <a:moveTo>
                    <a:pt x="0" y="5584"/>
                  </a:moveTo>
                  <a:lnTo>
                    <a:pt x="39091" y="6049"/>
                  </a:lnTo>
                  <a:lnTo>
                    <a:pt x="465" y="0"/>
                  </a:lnTo>
                  <a:lnTo>
                    <a:pt x="0" y="5584"/>
                  </a:lnTo>
                  <a:close/>
                </a:path>
                <a:path w="39369" h="6350">
                  <a:moveTo>
                    <a:pt x="465" y="0"/>
                  </a:moveTo>
                  <a:lnTo>
                    <a:pt x="39091" y="6049"/>
                  </a:lnTo>
                  <a:lnTo>
                    <a:pt x="39091" y="462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7" name="object 617" descr=""/>
            <p:cNvSpPr/>
            <p:nvPr/>
          </p:nvSpPr>
          <p:spPr>
            <a:xfrm>
              <a:off x="18004570" y="4482934"/>
              <a:ext cx="39370" cy="6350"/>
            </a:xfrm>
            <a:custGeom>
              <a:avLst/>
              <a:gdLst/>
              <a:ahLst/>
              <a:cxnLst/>
              <a:rect l="l" t="t" r="r" b="b"/>
              <a:pathLst>
                <a:path w="39369" h="6350">
                  <a:moveTo>
                    <a:pt x="39323" y="465"/>
                  </a:moveTo>
                  <a:lnTo>
                    <a:pt x="465" y="0"/>
                  </a:lnTo>
                  <a:lnTo>
                    <a:pt x="39091" y="6049"/>
                  </a:lnTo>
                  <a:lnTo>
                    <a:pt x="39323" y="465"/>
                  </a:lnTo>
                  <a:close/>
                </a:path>
                <a:path w="39369" h="6350">
                  <a:moveTo>
                    <a:pt x="465" y="0"/>
                  </a:moveTo>
                  <a:lnTo>
                    <a:pt x="39091" y="6049"/>
                  </a:lnTo>
                  <a:lnTo>
                    <a:pt x="0" y="5584"/>
                  </a:lnTo>
                  <a:lnTo>
                    <a:pt x="46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8" name="object 618" descr=""/>
            <p:cNvSpPr/>
            <p:nvPr/>
          </p:nvSpPr>
          <p:spPr>
            <a:xfrm>
              <a:off x="18043661" y="4488984"/>
              <a:ext cx="39370" cy="6350"/>
            </a:xfrm>
            <a:custGeom>
              <a:avLst/>
              <a:gdLst/>
              <a:ahLst/>
              <a:cxnLst/>
              <a:rect l="l" t="t" r="r" b="b"/>
              <a:pathLst>
                <a:path w="39369" h="6350">
                  <a:moveTo>
                    <a:pt x="0" y="0"/>
                  </a:moveTo>
                  <a:lnTo>
                    <a:pt x="38858" y="5817"/>
                  </a:lnTo>
                  <a:lnTo>
                    <a:pt x="39323" y="232"/>
                  </a:lnTo>
                  <a:lnTo>
                    <a:pt x="0" y="0"/>
                  </a:lnTo>
                  <a:close/>
                </a:path>
                <a:path w="39369" h="6350">
                  <a:moveTo>
                    <a:pt x="0" y="0"/>
                  </a:moveTo>
                  <a:lnTo>
                    <a:pt x="0" y="5584"/>
                  </a:lnTo>
                  <a:lnTo>
                    <a:pt x="38858" y="5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9" name="object 619" descr=""/>
            <p:cNvSpPr/>
            <p:nvPr/>
          </p:nvSpPr>
          <p:spPr>
            <a:xfrm>
              <a:off x="18043661" y="4488984"/>
              <a:ext cx="39370" cy="6350"/>
            </a:xfrm>
            <a:custGeom>
              <a:avLst/>
              <a:gdLst/>
              <a:ahLst/>
              <a:cxnLst/>
              <a:rect l="l" t="t" r="r" b="b"/>
              <a:pathLst>
                <a:path w="39369" h="6350">
                  <a:moveTo>
                    <a:pt x="39323" y="232"/>
                  </a:moveTo>
                  <a:lnTo>
                    <a:pt x="0" y="0"/>
                  </a:lnTo>
                  <a:lnTo>
                    <a:pt x="38858" y="5817"/>
                  </a:lnTo>
                  <a:lnTo>
                    <a:pt x="39323" y="232"/>
                  </a:lnTo>
                  <a:close/>
                </a:path>
                <a:path w="39369" h="6350">
                  <a:moveTo>
                    <a:pt x="0" y="0"/>
                  </a:moveTo>
                  <a:lnTo>
                    <a:pt x="38858" y="5817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0" name="object 620" descr=""/>
            <p:cNvSpPr/>
            <p:nvPr/>
          </p:nvSpPr>
          <p:spPr>
            <a:xfrm>
              <a:off x="18043661" y="4494568"/>
              <a:ext cx="39370" cy="6350"/>
            </a:xfrm>
            <a:custGeom>
              <a:avLst/>
              <a:gdLst/>
              <a:ahLst/>
              <a:cxnLst/>
              <a:rect l="l" t="t" r="r" b="b"/>
              <a:pathLst>
                <a:path w="39369" h="6350">
                  <a:moveTo>
                    <a:pt x="0" y="0"/>
                  </a:moveTo>
                  <a:lnTo>
                    <a:pt x="37695" y="5817"/>
                  </a:lnTo>
                  <a:lnTo>
                    <a:pt x="38858" y="232"/>
                  </a:lnTo>
                  <a:lnTo>
                    <a:pt x="0" y="0"/>
                  </a:lnTo>
                  <a:close/>
                </a:path>
                <a:path w="39369" h="6350">
                  <a:moveTo>
                    <a:pt x="0" y="0"/>
                  </a:moveTo>
                  <a:lnTo>
                    <a:pt x="0" y="5351"/>
                  </a:lnTo>
                  <a:lnTo>
                    <a:pt x="37695" y="5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1" name="object 621" descr=""/>
            <p:cNvSpPr/>
            <p:nvPr/>
          </p:nvSpPr>
          <p:spPr>
            <a:xfrm>
              <a:off x="18043661" y="4494568"/>
              <a:ext cx="39370" cy="6350"/>
            </a:xfrm>
            <a:custGeom>
              <a:avLst/>
              <a:gdLst/>
              <a:ahLst/>
              <a:cxnLst/>
              <a:rect l="l" t="t" r="r" b="b"/>
              <a:pathLst>
                <a:path w="39369" h="6350">
                  <a:moveTo>
                    <a:pt x="38858" y="232"/>
                  </a:moveTo>
                  <a:lnTo>
                    <a:pt x="0" y="0"/>
                  </a:lnTo>
                  <a:lnTo>
                    <a:pt x="37695" y="5817"/>
                  </a:lnTo>
                  <a:lnTo>
                    <a:pt x="38858" y="232"/>
                  </a:lnTo>
                  <a:close/>
                </a:path>
                <a:path w="39369" h="6350">
                  <a:moveTo>
                    <a:pt x="0" y="0"/>
                  </a:moveTo>
                  <a:lnTo>
                    <a:pt x="37695" y="5817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2" name="object 622" descr=""/>
            <p:cNvSpPr/>
            <p:nvPr/>
          </p:nvSpPr>
          <p:spPr>
            <a:xfrm>
              <a:off x="18043661" y="4499920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0"/>
                  </a:moveTo>
                  <a:lnTo>
                    <a:pt x="35601" y="5584"/>
                  </a:lnTo>
                  <a:lnTo>
                    <a:pt x="37695" y="465"/>
                  </a:lnTo>
                  <a:lnTo>
                    <a:pt x="0" y="0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0" y="5351"/>
                  </a:lnTo>
                  <a:lnTo>
                    <a:pt x="35601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3" name="object 623" descr=""/>
            <p:cNvSpPr/>
            <p:nvPr/>
          </p:nvSpPr>
          <p:spPr>
            <a:xfrm>
              <a:off x="18043661" y="4499920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37695" y="465"/>
                  </a:moveTo>
                  <a:lnTo>
                    <a:pt x="0" y="0"/>
                  </a:lnTo>
                  <a:lnTo>
                    <a:pt x="35601" y="5584"/>
                  </a:lnTo>
                  <a:lnTo>
                    <a:pt x="37695" y="465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35601" y="5584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4" name="object 624" descr=""/>
            <p:cNvSpPr/>
            <p:nvPr/>
          </p:nvSpPr>
          <p:spPr>
            <a:xfrm>
              <a:off x="18043661" y="4505272"/>
              <a:ext cx="36195" cy="5715"/>
            </a:xfrm>
            <a:custGeom>
              <a:avLst/>
              <a:gdLst/>
              <a:ahLst/>
              <a:cxnLst/>
              <a:rect l="l" t="t" r="r" b="b"/>
              <a:pathLst>
                <a:path w="36194" h="5714">
                  <a:moveTo>
                    <a:pt x="0" y="0"/>
                  </a:moveTo>
                  <a:lnTo>
                    <a:pt x="32808" y="5119"/>
                  </a:lnTo>
                  <a:lnTo>
                    <a:pt x="35601" y="232"/>
                  </a:lnTo>
                  <a:lnTo>
                    <a:pt x="0" y="0"/>
                  </a:lnTo>
                  <a:close/>
                </a:path>
                <a:path w="36194" h="5714">
                  <a:moveTo>
                    <a:pt x="0" y="0"/>
                  </a:moveTo>
                  <a:lnTo>
                    <a:pt x="0" y="4888"/>
                  </a:lnTo>
                  <a:lnTo>
                    <a:pt x="32808" y="5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5" name="object 625" descr=""/>
            <p:cNvSpPr/>
            <p:nvPr/>
          </p:nvSpPr>
          <p:spPr>
            <a:xfrm>
              <a:off x="18043428" y="4505272"/>
              <a:ext cx="36195" cy="5715"/>
            </a:xfrm>
            <a:custGeom>
              <a:avLst/>
              <a:gdLst/>
              <a:ahLst/>
              <a:cxnLst/>
              <a:rect l="l" t="t" r="r" b="b"/>
              <a:pathLst>
                <a:path w="36194" h="5714">
                  <a:moveTo>
                    <a:pt x="35833" y="232"/>
                  </a:moveTo>
                  <a:lnTo>
                    <a:pt x="232" y="0"/>
                  </a:lnTo>
                  <a:lnTo>
                    <a:pt x="33041" y="5119"/>
                  </a:lnTo>
                  <a:lnTo>
                    <a:pt x="35833" y="232"/>
                  </a:lnTo>
                  <a:close/>
                </a:path>
                <a:path w="36194" h="5714">
                  <a:moveTo>
                    <a:pt x="232" y="0"/>
                  </a:moveTo>
                  <a:lnTo>
                    <a:pt x="33041" y="5119"/>
                  </a:lnTo>
                  <a:lnTo>
                    <a:pt x="0" y="4886"/>
                  </a:lnTo>
                  <a:lnTo>
                    <a:pt x="232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6" name="object 626" descr=""/>
            <p:cNvSpPr/>
            <p:nvPr/>
          </p:nvSpPr>
          <p:spPr>
            <a:xfrm>
              <a:off x="18043428" y="4510158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5" h="5079">
                  <a:moveTo>
                    <a:pt x="0" y="0"/>
                  </a:moveTo>
                  <a:lnTo>
                    <a:pt x="29783" y="4886"/>
                  </a:lnTo>
                  <a:lnTo>
                    <a:pt x="33041" y="232"/>
                  </a:lnTo>
                  <a:lnTo>
                    <a:pt x="0" y="0"/>
                  </a:lnTo>
                  <a:close/>
                </a:path>
                <a:path w="33655" h="5079">
                  <a:moveTo>
                    <a:pt x="0" y="0"/>
                  </a:moveTo>
                  <a:lnTo>
                    <a:pt x="0" y="4421"/>
                  </a:lnTo>
                  <a:lnTo>
                    <a:pt x="29783" y="4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7" name="object 627" descr=""/>
            <p:cNvSpPr/>
            <p:nvPr/>
          </p:nvSpPr>
          <p:spPr>
            <a:xfrm>
              <a:off x="18043428" y="4510158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5" h="5079">
                  <a:moveTo>
                    <a:pt x="33041" y="232"/>
                  </a:moveTo>
                  <a:lnTo>
                    <a:pt x="0" y="0"/>
                  </a:lnTo>
                  <a:lnTo>
                    <a:pt x="29783" y="4886"/>
                  </a:lnTo>
                  <a:lnTo>
                    <a:pt x="33041" y="232"/>
                  </a:lnTo>
                  <a:close/>
                </a:path>
                <a:path w="33655" h="5079">
                  <a:moveTo>
                    <a:pt x="0" y="0"/>
                  </a:moveTo>
                  <a:lnTo>
                    <a:pt x="29783" y="4886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8" name="object 628" descr=""/>
            <p:cNvSpPr/>
            <p:nvPr/>
          </p:nvSpPr>
          <p:spPr>
            <a:xfrm>
              <a:off x="18043428" y="4514579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0"/>
                  </a:moveTo>
                  <a:lnTo>
                    <a:pt x="25828" y="4188"/>
                  </a:lnTo>
                  <a:lnTo>
                    <a:pt x="29783" y="465"/>
                  </a:lnTo>
                  <a:lnTo>
                    <a:pt x="0" y="0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0" y="3955"/>
                  </a:lnTo>
                  <a:lnTo>
                    <a:pt x="25828" y="4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9" name="object 629" descr=""/>
            <p:cNvSpPr/>
            <p:nvPr/>
          </p:nvSpPr>
          <p:spPr>
            <a:xfrm>
              <a:off x="18043428" y="4514579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29783" y="465"/>
                  </a:moveTo>
                  <a:lnTo>
                    <a:pt x="0" y="0"/>
                  </a:lnTo>
                  <a:lnTo>
                    <a:pt x="25828" y="4188"/>
                  </a:lnTo>
                  <a:lnTo>
                    <a:pt x="29783" y="465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25828" y="4188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0" name="object 630" descr=""/>
            <p:cNvSpPr/>
            <p:nvPr/>
          </p:nvSpPr>
          <p:spPr>
            <a:xfrm>
              <a:off x="18043428" y="4518535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0"/>
                  </a:moveTo>
                  <a:lnTo>
                    <a:pt x="21174" y="3722"/>
                  </a:lnTo>
                  <a:lnTo>
                    <a:pt x="25828" y="232"/>
                  </a:lnTo>
                  <a:lnTo>
                    <a:pt x="0" y="0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0" y="3490"/>
                  </a:lnTo>
                  <a:lnTo>
                    <a:pt x="21174" y="3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1" name="object 631" descr=""/>
            <p:cNvSpPr/>
            <p:nvPr/>
          </p:nvSpPr>
          <p:spPr>
            <a:xfrm>
              <a:off x="18043428" y="4518535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5828" y="232"/>
                  </a:moveTo>
                  <a:lnTo>
                    <a:pt x="0" y="0"/>
                  </a:lnTo>
                  <a:lnTo>
                    <a:pt x="21174" y="3722"/>
                  </a:lnTo>
                  <a:lnTo>
                    <a:pt x="25828" y="232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21174" y="3722"/>
                  </a:lnTo>
                  <a:lnTo>
                    <a:pt x="0" y="349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2" name="object 632" descr=""/>
            <p:cNvSpPr/>
            <p:nvPr/>
          </p:nvSpPr>
          <p:spPr>
            <a:xfrm>
              <a:off x="18043428" y="4522025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2792"/>
                  </a:lnTo>
                  <a:lnTo>
                    <a:pt x="21174" y="232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559"/>
                  </a:lnTo>
                  <a:lnTo>
                    <a:pt x="16288" y="2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3" name="object 633" descr=""/>
            <p:cNvSpPr/>
            <p:nvPr/>
          </p:nvSpPr>
          <p:spPr>
            <a:xfrm>
              <a:off x="18043428" y="4522025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174" y="232"/>
                  </a:moveTo>
                  <a:lnTo>
                    <a:pt x="0" y="0"/>
                  </a:lnTo>
                  <a:lnTo>
                    <a:pt x="16288" y="2792"/>
                  </a:lnTo>
                  <a:lnTo>
                    <a:pt x="21174" y="232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16288" y="2792"/>
                  </a:lnTo>
                  <a:lnTo>
                    <a:pt x="0" y="25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4" name="object 634" descr=""/>
            <p:cNvSpPr/>
            <p:nvPr/>
          </p:nvSpPr>
          <p:spPr>
            <a:xfrm>
              <a:off x="18043428" y="4524585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39">
                  <a:moveTo>
                    <a:pt x="0" y="0"/>
                  </a:moveTo>
                  <a:lnTo>
                    <a:pt x="10936" y="2094"/>
                  </a:lnTo>
                  <a:lnTo>
                    <a:pt x="16288" y="232"/>
                  </a:lnTo>
                  <a:lnTo>
                    <a:pt x="0" y="0"/>
                  </a:lnTo>
                  <a:close/>
                </a:path>
                <a:path w="16509" h="2539">
                  <a:moveTo>
                    <a:pt x="0" y="0"/>
                  </a:moveTo>
                  <a:lnTo>
                    <a:pt x="0" y="2094"/>
                  </a:lnTo>
                  <a:lnTo>
                    <a:pt x="10936" y="20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5" name="object 635" descr=""/>
            <p:cNvSpPr/>
            <p:nvPr/>
          </p:nvSpPr>
          <p:spPr>
            <a:xfrm>
              <a:off x="18043428" y="4524585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39">
                  <a:moveTo>
                    <a:pt x="16288" y="232"/>
                  </a:moveTo>
                  <a:lnTo>
                    <a:pt x="0" y="0"/>
                  </a:lnTo>
                  <a:lnTo>
                    <a:pt x="10936" y="2094"/>
                  </a:lnTo>
                  <a:lnTo>
                    <a:pt x="16288" y="232"/>
                  </a:lnTo>
                  <a:close/>
                </a:path>
                <a:path w="16509" h="2539">
                  <a:moveTo>
                    <a:pt x="0" y="0"/>
                  </a:moveTo>
                  <a:lnTo>
                    <a:pt x="10936" y="2094"/>
                  </a:lnTo>
                  <a:lnTo>
                    <a:pt x="0" y="209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6" name="object 636" descr=""/>
            <p:cNvSpPr/>
            <p:nvPr/>
          </p:nvSpPr>
          <p:spPr>
            <a:xfrm>
              <a:off x="18043428" y="4526679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1163"/>
                  </a:moveTo>
                  <a:lnTo>
                    <a:pt x="0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4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7" name="object 637" descr=""/>
            <p:cNvSpPr/>
            <p:nvPr/>
          </p:nvSpPr>
          <p:spPr>
            <a:xfrm>
              <a:off x="18043428" y="4526679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  <a:path w="5715" h="1904">
                  <a:moveTo>
                    <a:pt x="0" y="1163"/>
                  </a:moveTo>
                  <a:lnTo>
                    <a:pt x="5584" y="1163"/>
                  </a:lnTo>
                  <a:lnTo>
                    <a:pt x="0" y="1628"/>
                  </a:lnTo>
                  <a:lnTo>
                    <a:pt x="0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8" name="object 638" descr=""/>
            <p:cNvSpPr/>
            <p:nvPr/>
          </p:nvSpPr>
          <p:spPr>
            <a:xfrm>
              <a:off x="18043428" y="4526679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0"/>
                  </a:moveTo>
                  <a:lnTo>
                    <a:pt x="5584" y="1163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9" name="object 639" descr=""/>
            <p:cNvSpPr/>
            <p:nvPr/>
          </p:nvSpPr>
          <p:spPr>
            <a:xfrm>
              <a:off x="18043428" y="4526679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0"/>
                  </a:moveTo>
                  <a:lnTo>
                    <a:pt x="10936" y="0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0" name="object 640" descr=""/>
            <p:cNvSpPr/>
            <p:nvPr/>
          </p:nvSpPr>
          <p:spPr>
            <a:xfrm>
              <a:off x="18004339" y="4449662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78411" y="39585"/>
                  </a:moveTo>
                  <a:lnTo>
                    <a:pt x="75478" y="24294"/>
                  </a:lnTo>
                  <a:lnTo>
                    <a:pt x="67196" y="11751"/>
                  </a:lnTo>
                  <a:lnTo>
                    <a:pt x="54816" y="3228"/>
                  </a:lnTo>
                  <a:lnTo>
                    <a:pt x="39585" y="0"/>
                  </a:lnTo>
                  <a:lnTo>
                    <a:pt x="24294" y="2933"/>
                  </a:lnTo>
                  <a:lnTo>
                    <a:pt x="11751" y="11214"/>
                  </a:lnTo>
                  <a:lnTo>
                    <a:pt x="3228" y="23595"/>
                  </a:lnTo>
                  <a:lnTo>
                    <a:pt x="0" y="38826"/>
                  </a:lnTo>
                  <a:lnTo>
                    <a:pt x="2933" y="54116"/>
                  </a:lnTo>
                  <a:lnTo>
                    <a:pt x="11214" y="66659"/>
                  </a:lnTo>
                  <a:lnTo>
                    <a:pt x="23595" y="75182"/>
                  </a:lnTo>
                  <a:lnTo>
                    <a:pt x="38826" y="78411"/>
                  </a:lnTo>
                  <a:lnTo>
                    <a:pt x="54116" y="75478"/>
                  </a:lnTo>
                  <a:lnTo>
                    <a:pt x="66659" y="67196"/>
                  </a:lnTo>
                  <a:lnTo>
                    <a:pt x="75182" y="54816"/>
                  </a:lnTo>
                  <a:lnTo>
                    <a:pt x="78411" y="39585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1" name="object 641" descr=""/>
            <p:cNvSpPr/>
            <p:nvPr/>
          </p:nvSpPr>
          <p:spPr>
            <a:xfrm>
              <a:off x="18004570" y="4449660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38858" y="78647"/>
                  </a:moveTo>
                  <a:lnTo>
                    <a:pt x="39556" y="0"/>
                  </a:lnTo>
                </a:path>
                <a:path w="78740" h="78739">
                  <a:moveTo>
                    <a:pt x="78415" y="39556"/>
                  </a:moveTo>
                  <a:lnTo>
                    <a:pt x="0" y="3885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42" name="object 642" descr=""/>
          <p:cNvSpPr txBox="1"/>
          <p:nvPr/>
        </p:nvSpPr>
        <p:spPr>
          <a:xfrm>
            <a:off x="17617051" y="4382207"/>
            <a:ext cx="39179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61925" algn="l"/>
              </a:tabLst>
            </a:pPr>
            <a:r>
              <a:rPr dirty="0" u="sng" sz="5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5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+1</a:t>
            </a:r>
            <a:r>
              <a:rPr dirty="0" u="none" sz="550">
                <a:latin typeface="Arial"/>
                <a:cs typeface="Arial"/>
              </a:rPr>
              <a:t>1-</a:t>
            </a:r>
            <a:r>
              <a:rPr dirty="0" u="none" sz="550" spc="-25">
                <a:latin typeface="Arial"/>
                <a:cs typeface="Arial"/>
              </a:rPr>
              <a:t>3"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643" name="object 643" descr=""/>
          <p:cNvGrpSpPr/>
          <p:nvPr/>
        </p:nvGrpSpPr>
        <p:grpSpPr>
          <a:xfrm>
            <a:off x="16567836" y="4247327"/>
            <a:ext cx="1541145" cy="368935"/>
            <a:chOff x="16567836" y="4247327"/>
            <a:chExt cx="1541145" cy="368935"/>
          </a:xfrm>
        </p:grpSpPr>
        <p:sp>
          <p:nvSpPr>
            <p:cNvPr id="644" name="object 644" descr=""/>
            <p:cNvSpPr/>
            <p:nvPr/>
          </p:nvSpPr>
          <p:spPr>
            <a:xfrm>
              <a:off x="18042963" y="4419178"/>
              <a:ext cx="1905" cy="139700"/>
            </a:xfrm>
            <a:custGeom>
              <a:avLst/>
              <a:gdLst/>
              <a:ahLst/>
              <a:cxnLst/>
              <a:rect l="l" t="t" r="r" b="b"/>
              <a:pathLst>
                <a:path w="1905" h="139700">
                  <a:moveTo>
                    <a:pt x="0" y="139611"/>
                  </a:moveTo>
                  <a:lnTo>
                    <a:pt x="13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45" name="object 64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324428" y="4483515"/>
              <a:ext cx="202088" cy="132282"/>
            </a:xfrm>
            <a:prstGeom prst="rect">
              <a:avLst/>
            </a:prstGeom>
          </p:spPr>
        </p:pic>
        <p:sp>
          <p:nvSpPr>
            <p:cNvPr id="646" name="object 646" descr=""/>
            <p:cNvSpPr/>
            <p:nvPr/>
          </p:nvSpPr>
          <p:spPr>
            <a:xfrm>
              <a:off x="17560837" y="4485493"/>
              <a:ext cx="547370" cy="4445"/>
            </a:xfrm>
            <a:custGeom>
              <a:avLst/>
              <a:gdLst/>
              <a:ahLst/>
              <a:cxnLst/>
              <a:rect l="l" t="t" r="r" b="b"/>
              <a:pathLst>
                <a:path w="547369" h="4445">
                  <a:moveTo>
                    <a:pt x="0" y="0"/>
                  </a:moveTo>
                  <a:lnTo>
                    <a:pt x="34902" y="232"/>
                  </a:lnTo>
                </a:path>
                <a:path w="547369" h="4445">
                  <a:moveTo>
                    <a:pt x="314126" y="2326"/>
                  </a:moveTo>
                  <a:lnTo>
                    <a:pt x="349029" y="2559"/>
                  </a:lnTo>
                </a:path>
                <a:path w="547369" h="4445">
                  <a:moveTo>
                    <a:pt x="383932" y="2792"/>
                  </a:moveTo>
                  <a:lnTo>
                    <a:pt x="547045" y="41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7" name="object 647" descr=""/>
            <p:cNvSpPr/>
            <p:nvPr/>
          </p:nvSpPr>
          <p:spPr>
            <a:xfrm>
              <a:off x="16570059" y="4249549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48" name="object 648" descr=""/>
          <p:cNvSpPr txBox="1"/>
          <p:nvPr/>
        </p:nvSpPr>
        <p:spPr>
          <a:xfrm>
            <a:off x="16607618" y="4257952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649" name="object 649" descr=""/>
          <p:cNvGrpSpPr/>
          <p:nvPr/>
        </p:nvGrpSpPr>
        <p:grpSpPr>
          <a:xfrm>
            <a:off x="16241610" y="4247327"/>
            <a:ext cx="435609" cy="453390"/>
            <a:chOff x="16241610" y="4247327"/>
            <a:chExt cx="435609" cy="453390"/>
          </a:xfrm>
        </p:grpSpPr>
        <p:sp>
          <p:nvSpPr>
            <p:cNvPr id="650" name="object 650" descr=""/>
            <p:cNvSpPr/>
            <p:nvPr/>
          </p:nvSpPr>
          <p:spPr>
            <a:xfrm>
              <a:off x="16639864" y="4642091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1" name="object 651" descr=""/>
            <p:cNvSpPr/>
            <p:nvPr/>
          </p:nvSpPr>
          <p:spPr>
            <a:xfrm>
              <a:off x="16602634" y="4666523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89">
                  <a:moveTo>
                    <a:pt x="37229" y="33972"/>
                  </a:moveTo>
                  <a:lnTo>
                    <a:pt x="74459" y="7911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30" h="34289">
                  <a:moveTo>
                    <a:pt x="0" y="7911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1872"/>
                  </a:lnTo>
                  <a:lnTo>
                    <a:pt x="0" y="7911"/>
                  </a:lnTo>
                  <a:close/>
                </a:path>
                <a:path w="74930" h="34289">
                  <a:moveTo>
                    <a:pt x="0" y="7911"/>
                  </a:moveTo>
                  <a:lnTo>
                    <a:pt x="37229" y="21872"/>
                  </a:lnTo>
                  <a:lnTo>
                    <a:pt x="5584" y="0"/>
                  </a:lnTo>
                  <a:lnTo>
                    <a:pt x="0" y="7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2" name="object 652" descr=""/>
            <p:cNvSpPr/>
            <p:nvPr/>
          </p:nvSpPr>
          <p:spPr>
            <a:xfrm>
              <a:off x="16602635" y="4666523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89">
                  <a:moveTo>
                    <a:pt x="5584" y="0"/>
                  </a:moveTo>
                  <a:lnTo>
                    <a:pt x="0" y="7911"/>
                  </a:lnTo>
                  <a:lnTo>
                    <a:pt x="37229" y="21872"/>
                  </a:lnTo>
                  <a:lnTo>
                    <a:pt x="5584" y="0"/>
                  </a:lnTo>
                  <a:close/>
                </a:path>
                <a:path w="74930" h="34289">
                  <a:moveTo>
                    <a:pt x="0" y="7911"/>
                  </a:moveTo>
                  <a:lnTo>
                    <a:pt x="37229" y="21872"/>
                  </a:lnTo>
                  <a:lnTo>
                    <a:pt x="37229" y="33972"/>
                  </a:lnTo>
                  <a:lnTo>
                    <a:pt x="0" y="7911"/>
                  </a:lnTo>
                  <a:close/>
                </a:path>
                <a:path w="74930" h="34289">
                  <a:moveTo>
                    <a:pt x="37229" y="21872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1872"/>
                  </a:lnTo>
                  <a:close/>
                </a:path>
                <a:path w="74930" h="34289">
                  <a:moveTo>
                    <a:pt x="37229" y="33972"/>
                  </a:moveTo>
                  <a:lnTo>
                    <a:pt x="68875" y="0"/>
                  </a:lnTo>
                  <a:lnTo>
                    <a:pt x="74459" y="7911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3" name="object 653" descr=""/>
            <p:cNvSpPr/>
            <p:nvPr/>
          </p:nvSpPr>
          <p:spPr>
            <a:xfrm>
              <a:off x="16639864" y="4389161"/>
              <a:ext cx="0" cy="253365"/>
            </a:xfrm>
            <a:custGeom>
              <a:avLst/>
              <a:gdLst/>
              <a:ahLst/>
              <a:cxnLst/>
              <a:rect l="l" t="t" r="r" b="b"/>
              <a:pathLst>
                <a:path w="0" h="253364">
                  <a:moveTo>
                    <a:pt x="0" y="252930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4" name="object 654" descr=""/>
            <p:cNvSpPr/>
            <p:nvPr/>
          </p:nvSpPr>
          <p:spPr>
            <a:xfrm>
              <a:off x="16243832" y="4249549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55" name="object 655" descr=""/>
          <p:cNvSpPr txBox="1"/>
          <p:nvPr/>
        </p:nvSpPr>
        <p:spPr>
          <a:xfrm>
            <a:off x="16281392" y="4257021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5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656" name="object 656" descr=""/>
          <p:cNvGrpSpPr/>
          <p:nvPr/>
        </p:nvGrpSpPr>
        <p:grpSpPr>
          <a:xfrm>
            <a:off x="16276408" y="4389161"/>
            <a:ext cx="74930" cy="497205"/>
            <a:chOff x="16276408" y="4389161"/>
            <a:chExt cx="74930" cy="497205"/>
          </a:xfrm>
        </p:grpSpPr>
        <p:sp>
          <p:nvSpPr>
            <p:cNvPr id="657" name="object 657" descr=""/>
            <p:cNvSpPr/>
            <p:nvPr/>
          </p:nvSpPr>
          <p:spPr>
            <a:xfrm>
              <a:off x="16313637" y="4827542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8" name="object 658" descr=""/>
            <p:cNvSpPr/>
            <p:nvPr/>
          </p:nvSpPr>
          <p:spPr>
            <a:xfrm>
              <a:off x="16276408" y="4851974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89">
                  <a:moveTo>
                    <a:pt x="37229" y="33972"/>
                  </a:moveTo>
                  <a:lnTo>
                    <a:pt x="74459" y="7911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30" h="34289">
                  <a:moveTo>
                    <a:pt x="0" y="7911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7911"/>
                  </a:lnTo>
                  <a:close/>
                </a:path>
                <a:path w="74930" h="34289">
                  <a:moveTo>
                    <a:pt x="0" y="7911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7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9" name="object 659" descr=""/>
            <p:cNvSpPr/>
            <p:nvPr/>
          </p:nvSpPr>
          <p:spPr>
            <a:xfrm>
              <a:off x="16276408" y="4851974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89">
                  <a:moveTo>
                    <a:pt x="5584" y="0"/>
                  </a:moveTo>
                  <a:lnTo>
                    <a:pt x="0" y="7911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30" h="34289">
                  <a:moveTo>
                    <a:pt x="0" y="7911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7911"/>
                  </a:lnTo>
                  <a:close/>
                </a:path>
                <a:path w="74930" h="34289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30" h="34289">
                  <a:moveTo>
                    <a:pt x="37229" y="33972"/>
                  </a:moveTo>
                  <a:lnTo>
                    <a:pt x="68875" y="0"/>
                  </a:lnTo>
                  <a:lnTo>
                    <a:pt x="74459" y="7911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0" name="object 660" descr=""/>
            <p:cNvSpPr/>
            <p:nvPr/>
          </p:nvSpPr>
          <p:spPr>
            <a:xfrm>
              <a:off x="16313637" y="4389161"/>
              <a:ext cx="0" cy="438784"/>
            </a:xfrm>
            <a:custGeom>
              <a:avLst/>
              <a:gdLst/>
              <a:ahLst/>
              <a:cxnLst/>
              <a:rect l="l" t="t" r="r" b="b"/>
              <a:pathLst>
                <a:path w="0" h="438785">
                  <a:moveTo>
                    <a:pt x="0" y="438381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61" name="object 661" descr=""/>
          <p:cNvGrpSpPr/>
          <p:nvPr/>
        </p:nvGrpSpPr>
        <p:grpSpPr>
          <a:xfrm>
            <a:off x="4955495" y="2897831"/>
            <a:ext cx="8478520" cy="431165"/>
            <a:chOff x="4955495" y="2897831"/>
            <a:chExt cx="8478520" cy="431165"/>
          </a:xfrm>
        </p:grpSpPr>
        <p:sp>
          <p:nvSpPr>
            <p:cNvPr id="662" name="object 662" descr=""/>
            <p:cNvSpPr/>
            <p:nvPr/>
          </p:nvSpPr>
          <p:spPr>
            <a:xfrm>
              <a:off x="4959940" y="3294837"/>
              <a:ext cx="8469630" cy="29209"/>
            </a:xfrm>
            <a:custGeom>
              <a:avLst/>
              <a:gdLst/>
              <a:ahLst/>
              <a:cxnLst/>
              <a:rect l="l" t="t" r="r" b="b"/>
              <a:pathLst>
                <a:path w="8469630" h="29210">
                  <a:moveTo>
                    <a:pt x="0" y="29085"/>
                  </a:moveTo>
                  <a:lnTo>
                    <a:pt x="8469317" y="29085"/>
                  </a:lnTo>
                  <a:lnTo>
                    <a:pt x="8469317" y="0"/>
                  </a:lnTo>
                  <a:lnTo>
                    <a:pt x="0" y="29085"/>
                  </a:lnTo>
                  <a:close/>
                </a:path>
                <a:path w="8469630" h="29210">
                  <a:moveTo>
                    <a:pt x="0" y="0"/>
                  </a:moveTo>
                  <a:lnTo>
                    <a:pt x="0" y="29085"/>
                  </a:lnTo>
                  <a:lnTo>
                    <a:pt x="84693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3" name="object 663" descr=""/>
            <p:cNvSpPr/>
            <p:nvPr/>
          </p:nvSpPr>
          <p:spPr>
            <a:xfrm>
              <a:off x="4959940" y="3294837"/>
              <a:ext cx="8469630" cy="29209"/>
            </a:xfrm>
            <a:custGeom>
              <a:avLst/>
              <a:gdLst/>
              <a:ahLst/>
              <a:cxnLst/>
              <a:rect l="l" t="t" r="r" b="b"/>
              <a:pathLst>
                <a:path w="8469630" h="29210">
                  <a:moveTo>
                    <a:pt x="8469317" y="29085"/>
                  </a:moveTo>
                  <a:lnTo>
                    <a:pt x="8469317" y="0"/>
                  </a:lnTo>
                  <a:lnTo>
                    <a:pt x="0" y="29085"/>
                  </a:lnTo>
                  <a:lnTo>
                    <a:pt x="8469317" y="29085"/>
                  </a:lnTo>
                  <a:close/>
                </a:path>
                <a:path w="8469630" h="29210">
                  <a:moveTo>
                    <a:pt x="8469317" y="0"/>
                  </a:moveTo>
                  <a:lnTo>
                    <a:pt x="0" y="29085"/>
                  </a:lnTo>
                  <a:lnTo>
                    <a:pt x="0" y="0"/>
                  </a:lnTo>
                  <a:lnTo>
                    <a:pt x="846931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4" name="object 664" descr=""/>
            <p:cNvSpPr/>
            <p:nvPr/>
          </p:nvSpPr>
          <p:spPr>
            <a:xfrm>
              <a:off x="4959940" y="3294837"/>
              <a:ext cx="8469630" cy="29209"/>
            </a:xfrm>
            <a:custGeom>
              <a:avLst/>
              <a:gdLst/>
              <a:ahLst/>
              <a:cxnLst/>
              <a:rect l="l" t="t" r="r" b="b"/>
              <a:pathLst>
                <a:path w="8469630" h="29210">
                  <a:moveTo>
                    <a:pt x="0" y="0"/>
                  </a:moveTo>
                  <a:lnTo>
                    <a:pt x="8469317" y="0"/>
                  </a:lnTo>
                </a:path>
                <a:path w="8469630" h="29210">
                  <a:moveTo>
                    <a:pt x="0" y="29085"/>
                  </a:moveTo>
                  <a:lnTo>
                    <a:pt x="8469317" y="29085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5" name="object 665" descr=""/>
            <p:cNvSpPr/>
            <p:nvPr/>
          </p:nvSpPr>
          <p:spPr>
            <a:xfrm>
              <a:off x="5575163" y="2899736"/>
              <a:ext cx="7678420" cy="395605"/>
            </a:xfrm>
            <a:custGeom>
              <a:avLst/>
              <a:gdLst/>
              <a:ahLst/>
              <a:cxnLst/>
              <a:rect l="l" t="t" r="r" b="b"/>
              <a:pathLst>
                <a:path w="7678419" h="395604">
                  <a:moveTo>
                    <a:pt x="7678184" y="0"/>
                  </a:moveTo>
                  <a:lnTo>
                    <a:pt x="7678184" y="395101"/>
                  </a:lnTo>
                </a:path>
                <a:path w="7678419" h="395604">
                  <a:moveTo>
                    <a:pt x="0" y="0"/>
                  </a:moveTo>
                  <a:lnTo>
                    <a:pt x="0" y="395101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6" name="object 666" descr=""/>
            <p:cNvSpPr/>
            <p:nvPr/>
          </p:nvSpPr>
          <p:spPr>
            <a:xfrm>
              <a:off x="5153535" y="3120322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4" h="635">
                  <a:moveTo>
                    <a:pt x="0" y="232"/>
                  </a:moveTo>
                  <a:lnTo>
                    <a:pt x="5584" y="232"/>
                  </a:lnTo>
                  <a:lnTo>
                    <a:pt x="5584" y="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7" name="object 667" descr=""/>
            <p:cNvSpPr/>
            <p:nvPr/>
          </p:nvSpPr>
          <p:spPr>
            <a:xfrm>
              <a:off x="5153535" y="3120322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4" h="635">
                  <a:moveTo>
                    <a:pt x="5584" y="0"/>
                  </a:moveTo>
                  <a:lnTo>
                    <a:pt x="5584" y="232"/>
                  </a:lnTo>
                  <a:lnTo>
                    <a:pt x="0" y="232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8" name="object 668" descr=""/>
            <p:cNvSpPr/>
            <p:nvPr/>
          </p:nvSpPr>
          <p:spPr>
            <a:xfrm>
              <a:off x="5147950" y="3120555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1163"/>
                  </a:moveTo>
                  <a:lnTo>
                    <a:pt x="11168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  <a:path w="11429" h="1269">
                  <a:moveTo>
                    <a:pt x="5584" y="0"/>
                  </a:moveTo>
                  <a:lnTo>
                    <a:pt x="11168" y="1163"/>
                  </a:lnTo>
                  <a:lnTo>
                    <a:pt x="11168" y="0"/>
                  </a:lnTo>
                  <a:lnTo>
                    <a:pt x="5584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9" name="object 669" descr=""/>
            <p:cNvSpPr/>
            <p:nvPr/>
          </p:nvSpPr>
          <p:spPr>
            <a:xfrm>
              <a:off x="5147951" y="3120555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11168" y="0"/>
                  </a:moveTo>
                  <a:lnTo>
                    <a:pt x="5584" y="0"/>
                  </a:lnTo>
                  <a:lnTo>
                    <a:pt x="11168" y="1163"/>
                  </a:lnTo>
                  <a:lnTo>
                    <a:pt x="11168" y="0"/>
                  </a:lnTo>
                  <a:close/>
                </a:path>
                <a:path w="11429" h="1269">
                  <a:moveTo>
                    <a:pt x="5584" y="0"/>
                  </a:moveTo>
                  <a:lnTo>
                    <a:pt x="11168" y="1163"/>
                  </a:lnTo>
                  <a:lnTo>
                    <a:pt x="0" y="1163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0" name="object 670" descr=""/>
            <p:cNvSpPr/>
            <p:nvPr/>
          </p:nvSpPr>
          <p:spPr>
            <a:xfrm>
              <a:off x="5142831" y="3121718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10" h="2539">
                  <a:moveTo>
                    <a:pt x="0" y="2094"/>
                  </a:moveTo>
                  <a:lnTo>
                    <a:pt x="16288" y="2094"/>
                  </a:lnTo>
                  <a:lnTo>
                    <a:pt x="5119" y="0"/>
                  </a:lnTo>
                  <a:lnTo>
                    <a:pt x="0" y="2094"/>
                  </a:lnTo>
                  <a:close/>
                </a:path>
                <a:path w="16510" h="2539">
                  <a:moveTo>
                    <a:pt x="5119" y="0"/>
                  </a:moveTo>
                  <a:lnTo>
                    <a:pt x="16288" y="2094"/>
                  </a:lnTo>
                  <a:lnTo>
                    <a:pt x="16288" y="0"/>
                  </a:lnTo>
                  <a:lnTo>
                    <a:pt x="511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1" name="object 671" descr=""/>
            <p:cNvSpPr/>
            <p:nvPr/>
          </p:nvSpPr>
          <p:spPr>
            <a:xfrm>
              <a:off x="5142832" y="3121719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10" h="2539">
                  <a:moveTo>
                    <a:pt x="16288" y="0"/>
                  </a:moveTo>
                  <a:lnTo>
                    <a:pt x="5119" y="0"/>
                  </a:lnTo>
                  <a:lnTo>
                    <a:pt x="16288" y="2094"/>
                  </a:lnTo>
                  <a:lnTo>
                    <a:pt x="16288" y="0"/>
                  </a:lnTo>
                  <a:close/>
                </a:path>
                <a:path w="16510" h="2539">
                  <a:moveTo>
                    <a:pt x="5119" y="0"/>
                  </a:moveTo>
                  <a:lnTo>
                    <a:pt x="16288" y="2094"/>
                  </a:lnTo>
                  <a:lnTo>
                    <a:pt x="0" y="2094"/>
                  </a:lnTo>
                  <a:lnTo>
                    <a:pt x="5119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2" name="object 672" descr=""/>
            <p:cNvSpPr/>
            <p:nvPr/>
          </p:nvSpPr>
          <p:spPr>
            <a:xfrm>
              <a:off x="5137945" y="3123813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0" y="2559"/>
                  </a:moveTo>
                  <a:lnTo>
                    <a:pt x="21174" y="2559"/>
                  </a:lnTo>
                  <a:lnTo>
                    <a:pt x="4886" y="0"/>
                  </a:lnTo>
                  <a:lnTo>
                    <a:pt x="0" y="2559"/>
                  </a:lnTo>
                  <a:close/>
                </a:path>
                <a:path w="21589" h="3175">
                  <a:moveTo>
                    <a:pt x="4886" y="0"/>
                  </a:moveTo>
                  <a:lnTo>
                    <a:pt x="21174" y="2559"/>
                  </a:lnTo>
                  <a:lnTo>
                    <a:pt x="21174" y="0"/>
                  </a:lnTo>
                  <a:lnTo>
                    <a:pt x="488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3" name="object 673" descr=""/>
            <p:cNvSpPr/>
            <p:nvPr/>
          </p:nvSpPr>
          <p:spPr>
            <a:xfrm>
              <a:off x="5137945" y="3123813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21174" y="0"/>
                  </a:moveTo>
                  <a:lnTo>
                    <a:pt x="4886" y="0"/>
                  </a:lnTo>
                  <a:lnTo>
                    <a:pt x="21174" y="2559"/>
                  </a:lnTo>
                  <a:lnTo>
                    <a:pt x="21174" y="0"/>
                  </a:lnTo>
                  <a:close/>
                </a:path>
                <a:path w="21589" h="3175">
                  <a:moveTo>
                    <a:pt x="4886" y="0"/>
                  </a:moveTo>
                  <a:lnTo>
                    <a:pt x="21174" y="2559"/>
                  </a:lnTo>
                  <a:lnTo>
                    <a:pt x="0" y="2559"/>
                  </a:lnTo>
                  <a:lnTo>
                    <a:pt x="488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4" name="object 674" descr=""/>
            <p:cNvSpPr/>
            <p:nvPr/>
          </p:nvSpPr>
          <p:spPr>
            <a:xfrm>
              <a:off x="5133291" y="3126372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10">
                  <a:moveTo>
                    <a:pt x="0" y="3490"/>
                  </a:moveTo>
                  <a:lnTo>
                    <a:pt x="25828" y="3490"/>
                  </a:lnTo>
                  <a:lnTo>
                    <a:pt x="4653" y="0"/>
                  </a:lnTo>
                  <a:lnTo>
                    <a:pt x="0" y="3490"/>
                  </a:lnTo>
                  <a:close/>
                </a:path>
                <a:path w="26035" h="3810">
                  <a:moveTo>
                    <a:pt x="4653" y="0"/>
                  </a:moveTo>
                  <a:lnTo>
                    <a:pt x="25828" y="3490"/>
                  </a:lnTo>
                  <a:lnTo>
                    <a:pt x="25828" y="0"/>
                  </a:lnTo>
                  <a:lnTo>
                    <a:pt x="465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5" name="object 675" descr=""/>
            <p:cNvSpPr/>
            <p:nvPr/>
          </p:nvSpPr>
          <p:spPr>
            <a:xfrm>
              <a:off x="5133291" y="3126372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10">
                  <a:moveTo>
                    <a:pt x="25828" y="0"/>
                  </a:moveTo>
                  <a:lnTo>
                    <a:pt x="4653" y="0"/>
                  </a:lnTo>
                  <a:lnTo>
                    <a:pt x="25828" y="3490"/>
                  </a:lnTo>
                  <a:lnTo>
                    <a:pt x="25828" y="0"/>
                  </a:lnTo>
                  <a:close/>
                </a:path>
                <a:path w="26035" h="3810">
                  <a:moveTo>
                    <a:pt x="4653" y="0"/>
                  </a:moveTo>
                  <a:lnTo>
                    <a:pt x="25828" y="3490"/>
                  </a:lnTo>
                  <a:lnTo>
                    <a:pt x="0" y="3490"/>
                  </a:lnTo>
                  <a:lnTo>
                    <a:pt x="465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6" name="object 676" descr=""/>
            <p:cNvSpPr/>
            <p:nvPr/>
          </p:nvSpPr>
          <p:spPr>
            <a:xfrm>
              <a:off x="5129335" y="3129862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0" y="3955"/>
                  </a:moveTo>
                  <a:lnTo>
                    <a:pt x="29783" y="3955"/>
                  </a:lnTo>
                  <a:lnTo>
                    <a:pt x="3955" y="0"/>
                  </a:lnTo>
                  <a:lnTo>
                    <a:pt x="0" y="3955"/>
                  </a:lnTo>
                  <a:close/>
                </a:path>
                <a:path w="29845" h="4444">
                  <a:moveTo>
                    <a:pt x="3955" y="0"/>
                  </a:moveTo>
                  <a:lnTo>
                    <a:pt x="29783" y="3955"/>
                  </a:lnTo>
                  <a:lnTo>
                    <a:pt x="29783" y="0"/>
                  </a:lnTo>
                  <a:lnTo>
                    <a:pt x="395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7" name="object 677" descr=""/>
            <p:cNvSpPr/>
            <p:nvPr/>
          </p:nvSpPr>
          <p:spPr>
            <a:xfrm>
              <a:off x="5129336" y="3129863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29783" y="0"/>
                  </a:moveTo>
                  <a:lnTo>
                    <a:pt x="3955" y="0"/>
                  </a:lnTo>
                  <a:lnTo>
                    <a:pt x="29783" y="3955"/>
                  </a:lnTo>
                  <a:lnTo>
                    <a:pt x="29783" y="0"/>
                  </a:lnTo>
                  <a:close/>
                </a:path>
                <a:path w="29845" h="4444">
                  <a:moveTo>
                    <a:pt x="3955" y="0"/>
                  </a:moveTo>
                  <a:lnTo>
                    <a:pt x="29783" y="3955"/>
                  </a:lnTo>
                  <a:lnTo>
                    <a:pt x="0" y="3955"/>
                  </a:lnTo>
                  <a:lnTo>
                    <a:pt x="395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8" name="object 678" descr=""/>
            <p:cNvSpPr/>
            <p:nvPr/>
          </p:nvSpPr>
          <p:spPr>
            <a:xfrm>
              <a:off x="5126078" y="3133818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4">
                  <a:moveTo>
                    <a:pt x="0" y="4421"/>
                  </a:moveTo>
                  <a:lnTo>
                    <a:pt x="33041" y="4421"/>
                  </a:lnTo>
                  <a:lnTo>
                    <a:pt x="3257" y="0"/>
                  </a:lnTo>
                  <a:lnTo>
                    <a:pt x="0" y="4421"/>
                  </a:lnTo>
                  <a:close/>
                </a:path>
                <a:path w="33654" h="4444">
                  <a:moveTo>
                    <a:pt x="3257" y="0"/>
                  </a:moveTo>
                  <a:lnTo>
                    <a:pt x="33041" y="4421"/>
                  </a:lnTo>
                  <a:lnTo>
                    <a:pt x="33041" y="0"/>
                  </a:lnTo>
                  <a:lnTo>
                    <a:pt x="3257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9" name="object 679" descr=""/>
            <p:cNvSpPr/>
            <p:nvPr/>
          </p:nvSpPr>
          <p:spPr>
            <a:xfrm>
              <a:off x="5126078" y="3133818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4">
                  <a:moveTo>
                    <a:pt x="33041" y="0"/>
                  </a:moveTo>
                  <a:lnTo>
                    <a:pt x="3257" y="0"/>
                  </a:lnTo>
                  <a:lnTo>
                    <a:pt x="33041" y="4421"/>
                  </a:lnTo>
                  <a:lnTo>
                    <a:pt x="33041" y="0"/>
                  </a:lnTo>
                  <a:close/>
                </a:path>
                <a:path w="33654" h="4444">
                  <a:moveTo>
                    <a:pt x="3257" y="0"/>
                  </a:moveTo>
                  <a:lnTo>
                    <a:pt x="33041" y="4421"/>
                  </a:lnTo>
                  <a:lnTo>
                    <a:pt x="0" y="4421"/>
                  </a:lnTo>
                  <a:lnTo>
                    <a:pt x="3257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0" name="object 680" descr=""/>
            <p:cNvSpPr/>
            <p:nvPr/>
          </p:nvSpPr>
          <p:spPr>
            <a:xfrm>
              <a:off x="5123286" y="3138239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0" y="4886"/>
                  </a:moveTo>
                  <a:lnTo>
                    <a:pt x="35833" y="4886"/>
                  </a:lnTo>
                  <a:lnTo>
                    <a:pt x="2792" y="0"/>
                  </a:lnTo>
                  <a:lnTo>
                    <a:pt x="0" y="4886"/>
                  </a:lnTo>
                  <a:close/>
                </a:path>
                <a:path w="36195" h="5080">
                  <a:moveTo>
                    <a:pt x="2792" y="0"/>
                  </a:moveTo>
                  <a:lnTo>
                    <a:pt x="35833" y="4886"/>
                  </a:lnTo>
                  <a:lnTo>
                    <a:pt x="35833" y="0"/>
                  </a:lnTo>
                  <a:lnTo>
                    <a:pt x="2792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1" name="object 681" descr=""/>
            <p:cNvSpPr/>
            <p:nvPr/>
          </p:nvSpPr>
          <p:spPr>
            <a:xfrm>
              <a:off x="5123286" y="3138239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35833" y="0"/>
                  </a:moveTo>
                  <a:lnTo>
                    <a:pt x="2792" y="0"/>
                  </a:lnTo>
                  <a:lnTo>
                    <a:pt x="35833" y="4886"/>
                  </a:lnTo>
                  <a:lnTo>
                    <a:pt x="35833" y="0"/>
                  </a:lnTo>
                  <a:close/>
                </a:path>
                <a:path w="36195" h="5080">
                  <a:moveTo>
                    <a:pt x="2792" y="0"/>
                  </a:moveTo>
                  <a:lnTo>
                    <a:pt x="35833" y="4886"/>
                  </a:lnTo>
                  <a:lnTo>
                    <a:pt x="0" y="4886"/>
                  </a:lnTo>
                  <a:lnTo>
                    <a:pt x="2792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2" name="object 682" descr=""/>
            <p:cNvSpPr/>
            <p:nvPr/>
          </p:nvSpPr>
          <p:spPr>
            <a:xfrm>
              <a:off x="5121424" y="3143126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5351"/>
                  </a:moveTo>
                  <a:lnTo>
                    <a:pt x="37695" y="5351"/>
                  </a:lnTo>
                  <a:lnTo>
                    <a:pt x="1861" y="0"/>
                  </a:lnTo>
                  <a:lnTo>
                    <a:pt x="0" y="5351"/>
                  </a:lnTo>
                  <a:close/>
                </a:path>
                <a:path w="38100" h="5714">
                  <a:moveTo>
                    <a:pt x="1861" y="0"/>
                  </a:moveTo>
                  <a:lnTo>
                    <a:pt x="37695" y="5351"/>
                  </a:lnTo>
                  <a:lnTo>
                    <a:pt x="37695" y="0"/>
                  </a:lnTo>
                  <a:lnTo>
                    <a:pt x="186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3" name="object 683" descr=""/>
            <p:cNvSpPr/>
            <p:nvPr/>
          </p:nvSpPr>
          <p:spPr>
            <a:xfrm>
              <a:off x="5121424" y="3143126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37695" y="0"/>
                  </a:moveTo>
                  <a:lnTo>
                    <a:pt x="1861" y="0"/>
                  </a:lnTo>
                  <a:lnTo>
                    <a:pt x="37695" y="5351"/>
                  </a:lnTo>
                  <a:lnTo>
                    <a:pt x="37695" y="0"/>
                  </a:lnTo>
                  <a:close/>
                </a:path>
                <a:path w="38100" h="5714">
                  <a:moveTo>
                    <a:pt x="1861" y="0"/>
                  </a:moveTo>
                  <a:lnTo>
                    <a:pt x="37695" y="5351"/>
                  </a:lnTo>
                  <a:lnTo>
                    <a:pt x="0" y="5351"/>
                  </a:lnTo>
                  <a:lnTo>
                    <a:pt x="186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4" name="object 684" descr=""/>
            <p:cNvSpPr/>
            <p:nvPr/>
          </p:nvSpPr>
          <p:spPr>
            <a:xfrm>
              <a:off x="5120261" y="314847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5351"/>
                  </a:moveTo>
                  <a:lnTo>
                    <a:pt x="38858" y="5351"/>
                  </a:lnTo>
                  <a:lnTo>
                    <a:pt x="1163" y="0"/>
                  </a:lnTo>
                  <a:lnTo>
                    <a:pt x="0" y="5351"/>
                  </a:lnTo>
                  <a:close/>
                </a:path>
                <a:path w="39370" h="5714">
                  <a:moveTo>
                    <a:pt x="1163" y="0"/>
                  </a:moveTo>
                  <a:lnTo>
                    <a:pt x="38858" y="5351"/>
                  </a:lnTo>
                  <a:lnTo>
                    <a:pt x="38858" y="0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5" name="object 685" descr=""/>
            <p:cNvSpPr/>
            <p:nvPr/>
          </p:nvSpPr>
          <p:spPr>
            <a:xfrm>
              <a:off x="5120261" y="314847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38858" y="0"/>
                  </a:moveTo>
                  <a:lnTo>
                    <a:pt x="1163" y="0"/>
                  </a:lnTo>
                  <a:lnTo>
                    <a:pt x="38858" y="5351"/>
                  </a:lnTo>
                  <a:lnTo>
                    <a:pt x="38858" y="0"/>
                  </a:lnTo>
                  <a:close/>
                </a:path>
                <a:path w="39370" h="5714">
                  <a:moveTo>
                    <a:pt x="1163" y="0"/>
                  </a:moveTo>
                  <a:lnTo>
                    <a:pt x="38858" y="5351"/>
                  </a:lnTo>
                  <a:lnTo>
                    <a:pt x="0" y="5351"/>
                  </a:lnTo>
                  <a:lnTo>
                    <a:pt x="116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6" name="object 686" descr=""/>
            <p:cNvSpPr/>
            <p:nvPr/>
          </p:nvSpPr>
          <p:spPr>
            <a:xfrm>
              <a:off x="5119795" y="315382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5584"/>
                  </a:moveTo>
                  <a:lnTo>
                    <a:pt x="39323" y="5584"/>
                  </a:lnTo>
                  <a:lnTo>
                    <a:pt x="465" y="0"/>
                  </a:lnTo>
                  <a:lnTo>
                    <a:pt x="0" y="5584"/>
                  </a:lnTo>
                  <a:close/>
                </a:path>
                <a:path w="39370" h="5714">
                  <a:moveTo>
                    <a:pt x="465" y="0"/>
                  </a:moveTo>
                  <a:lnTo>
                    <a:pt x="39323" y="5584"/>
                  </a:lnTo>
                  <a:lnTo>
                    <a:pt x="39323" y="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7" name="object 687" descr=""/>
            <p:cNvSpPr/>
            <p:nvPr/>
          </p:nvSpPr>
          <p:spPr>
            <a:xfrm>
              <a:off x="5119796" y="315382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39323" y="0"/>
                  </a:moveTo>
                  <a:lnTo>
                    <a:pt x="465" y="0"/>
                  </a:lnTo>
                  <a:lnTo>
                    <a:pt x="39323" y="5584"/>
                  </a:lnTo>
                  <a:lnTo>
                    <a:pt x="39323" y="0"/>
                  </a:lnTo>
                  <a:close/>
                </a:path>
                <a:path w="39370" h="5714">
                  <a:moveTo>
                    <a:pt x="465" y="0"/>
                  </a:moveTo>
                  <a:lnTo>
                    <a:pt x="39323" y="5584"/>
                  </a:lnTo>
                  <a:lnTo>
                    <a:pt x="0" y="5584"/>
                  </a:lnTo>
                  <a:lnTo>
                    <a:pt x="46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8" name="object 688" descr=""/>
            <p:cNvSpPr/>
            <p:nvPr/>
          </p:nvSpPr>
          <p:spPr>
            <a:xfrm>
              <a:off x="5159119" y="315941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8858" y="5584"/>
                  </a:lnTo>
                  <a:lnTo>
                    <a:pt x="39323" y="0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9" name="object 689" descr=""/>
            <p:cNvSpPr/>
            <p:nvPr/>
          </p:nvSpPr>
          <p:spPr>
            <a:xfrm>
              <a:off x="5159120" y="315941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39323" y="0"/>
                  </a:moveTo>
                  <a:lnTo>
                    <a:pt x="0" y="0"/>
                  </a:lnTo>
                  <a:lnTo>
                    <a:pt x="38858" y="5584"/>
                  </a:lnTo>
                  <a:lnTo>
                    <a:pt x="39323" y="0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0" name="object 690" descr=""/>
            <p:cNvSpPr/>
            <p:nvPr/>
          </p:nvSpPr>
          <p:spPr>
            <a:xfrm>
              <a:off x="5159119" y="316499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7695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0" y="5584"/>
                  </a:lnTo>
                  <a:lnTo>
                    <a:pt x="37695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1" name="object 691" descr=""/>
            <p:cNvSpPr/>
            <p:nvPr/>
          </p:nvSpPr>
          <p:spPr>
            <a:xfrm>
              <a:off x="5159120" y="316499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38858" y="0"/>
                  </a:moveTo>
                  <a:lnTo>
                    <a:pt x="0" y="0"/>
                  </a:lnTo>
                  <a:lnTo>
                    <a:pt x="37695" y="5584"/>
                  </a:lnTo>
                  <a:lnTo>
                    <a:pt x="38858" y="0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37695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2" name="object 692" descr=""/>
            <p:cNvSpPr/>
            <p:nvPr/>
          </p:nvSpPr>
          <p:spPr>
            <a:xfrm>
              <a:off x="5159119" y="3170582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0"/>
                  </a:moveTo>
                  <a:lnTo>
                    <a:pt x="35601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0" y="5351"/>
                  </a:lnTo>
                  <a:lnTo>
                    <a:pt x="35601" y="5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3" name="object 693" descr=""/>
            <p:cNvSpPr/>
            <p:nvPr/>
          </p:nvSpPr>
          <p:spPr>
            <a:xfrm>
              <a:off x="5159120" y="3170583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37695" y="0"/>
                  </a:moveTo>
                  <a:lnTo>
                    <a:pt x="0" y="0"/>
                  </a:lnTo>
                  <a:lnTo>
                    <a:pt x="35601" y="5351"/>
                  </a:lnTo>
                  <a:lnTo>
                    <a:pt x="37695" y="0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35601" y="5351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4" name="object 694" descr=""/>
            <p:cNvSpPr/>
            <p:nvPr/>
          </p:nvSpPr>
          <p:spPr>
            <a:xfrm>
              <a:off x="5159119" y="3175934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0" y="0"/>
                  </a:moveTo>
                  <a:lnTo>
                    <a:pt x="33041" y="4886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  <a:path w="36195" h="5080">
                  <a:moveTo>
                    <a:pt x="0" y="0"/>
                  </a:moveTo>
                  <a:lnTo>
                    <a:pt x="0" y="4886"/>
                  </a:lnTo>
                  <a:lnTo>
                    <a:pt x="33041" y="4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5" name="object 695" descr=""/>
            <p:cNvSpPr/>
            <p:nvPr/>
          </p:nvSpPr>
          <p:spPr>
            <a:xfrm>
              <a:off x="5159120" y="3175934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35601" y="0"/>
                  </a:moveTo>
                  <a:lnTo>
                    <a:pt x="0" y="0"/>
                  </a:lnTo>
                  <a:lnTo>
                    <a:pt x="33041" y="4886"/>
                  </a:lnTo>
                  <a:lnTo>
                    <a:pt x="35601" y="0"/>
                  </a:lnTo>
                  <a:close/>
                </a:path>
                <a:path w="36195" h="5080">
                  <a:moveTo>
                    <a:pt x="0" y="0"/>
                  </a:moveTo>
                  <a:lnTo>
                    <a:pt x="33041" y="4886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6" name="object 696" descr=""/>
            <p:cNvSpPr/>
            <p:nvPr/>
          </p:nvSpPr>
          <p:spPr>
            <a:xfrm>
              <a:off x="5159119" y="3180821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4">
                  <a:moveTo>
                    <a:pt x="0" y="0"/>
                  </a:moveTo>
                  <a:lnTo>
                    <a:pt x="29551" y="4421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  <a:path w="33654" h="4444">
                  <a:moveTo>
                    <a:pt x="0" y="0"/>
                  </a:moveTo>
                  <a:lnTo>
                    <a:pt x="0" y="4421"/>
                  </a:lnTo>
                  <a:lnTo>
                    <a:pt x="29551" y="4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7" name="object 697" descr=""/>
            <p:cNvSpPr/>
            <p:nvPr/>
          </p:nvSpPr>
          <p:spPr>
            <a:xfrm>
              <a:off x="5159120" y="3180821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4">
                  <a:moveTo>
                    <a:pt x="33041" y="0"/>
                  </a:moveTo>
                  <a:lnTo>
                    <a:pt x="0" y="0"/>
                  </a:lnTo>
                  <a:lnTo>
                    <a:pt x="29551" y="4421"/>
                  </a:lnTo>
                  <a:lnTo>
                    <a:pt x="33041" y="0"/>
                  </a:lnTo>
                  <a:close/>
                </a:path>
                <a:path w="33654" h="4444">
                  <a:moveTo>
                    <a:pt x="0" y="0"/>
                  </a:moveTo>
                  <a:lnTo>
                    <a:pt x="29551" y="4421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8" name="object 698" descr=""/>
            <p:cNvSpPr/>
            <p:nvPr/>
          </p:nvSpPr>
          <p:spPr>
            <a:xfrm>
              <a:off x="5159119" y="3185242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0" y="0"/>
                  </a:moveTo>
                  <a:lnTo>
                    <a:pt x="25595" y="3955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  <a:path w="29845" h="4444">
                  <a:moveTo>
                    <a:pt x="0" y="0"/>
                  </a:moveTo>
                  <a:lnTo>
                    <a:pt x="0" y="3955"/>
                  </a:lnTo>
                  <a:lnTo>
                    <a:pt x="25595" y="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9" name="object 699" descr=""/>
            <p:cNvSpPr/>
            <p:nvPr/>
          </p:nvSpPr>
          <p:spPr>
            <a:xfrm>
              <a:off x="5159120" y="3185242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29551" y="0"/>
                  </a:moveTo>
                  <a:lnTo>
                    <a:pt x="0" y="0"/>
                  </a:lnTo>
                  <a:lnTo>
                    <a:pt x="25595" y="3955"/>
                  </a:lnTo>
                  <a:lnTo>
                    <a:pt x="29551" y="0"/>
                  </a:lnTo>
                  <a:close/>
                </a:path>
                <a:path w="29845" h="4444">
                  <a:moveTo>
                    <a:pt x="0" y="0"/>
                  </a:moveTo>
                  <a:lnTo>
                    <a:pt x="25595" y="3955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0" name="object 700" descr=""/>
            <p:cNvSpPr/>
            <p:nvPr/>
          </p:nvSpPr>
          <p:spPr>
            <a:xfrm>
              <a:off x="5159119" y="3189197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10">
                  <a:moveTo>
                    <a:pt x="0" y="0"/>
                  </a:moveTo>
                  <a:lnTo>
                    <a:pt x="21174" y="3257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  <a:path w="26035" h="3810">
                  <a:moveTo>
                    <a:pt x="0" y="0"/>
                  </a:moveTo>
                  <a:lnTo>
                    <a:pt x="0" y="3257"/>
                  </a:lnTo>
                  <a:lnTo>
                    <a:pt x="21174" y="3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1" name="object 701" descr=""/>
            <p:cNvSpPr/>
            <p:nvPr/>
          </p:nvSpPr>
          <p:spPr>
            <a:xfrm>
              <a:off x="5159120" y="3189198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10">
                  <a:moveTo>
                    <a:pt x="25595" y="0"/>
                  </a:moveTo>
                  <a:lnTo>
                    <a:pt x="0" y="0"/>
                  </a:lnTo>
                  <a:lnTo>
                    <a:pt x="21174" y="3257"/>
                  </a:lnTo>
                  <a:lnTo>
                    <a:pt x="25595" y="0"/>
                  </a:lnTo>
                  <a:close/>
                </a:path>
                <a:path w="26035" h="3810">
                  <a:moveTo>
                    <a:pt x="0" y="0"/>
                  </a:moveTo>
                  <a:lnTo>
                    <a:pt x="21174" y="3257"/>
                  </a:lnTo>
                  <a:lnTo>
                    <a:pt x="0" y="325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2" name="object 702" descr=""/>
            <p:cNvSpPr/>
            <p:nvPr/>
          </p:nvSpPr>
          <p:spPr>
            <a:xfrm>
              <a:off x="5159119" y="3192455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0" y="0"/>
                  </a:moveTo>
                  <a:lnTo>
                    <a:pt x="16288" y="2792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  <a:path w="21589" h="3175">
                  <a:moveTo>
                    <a:pt x="0" y="0"/>
                  </a:moveTo>
                  <a:lnTo>
                    <a:pt x="0" y="2792"/>
                  </a:lnTo>
                  <a:lnTo>
                    <a:pt x="16288" y="2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3" name="object 703" descr=""/>
            <p:cNvSpPr/>
            <p:nvPr/>
          </p:nvSpPr>
          <p:spPr>
            <a:xfrm>
              <a:off x="5159120" y="3192455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21174" y="0"/>
                  </a:moveTo>
                  <a:lnTo>
                    <a:pt x="0" y="0"/>
                  </a:lnTo>
                  <a:lnTo>
                    <a:pt x="16288" y="2792"/>
                  </a:lnTo>
                  <a:lnTo>
                    <a:pt x="21174" y="0"/>
                  </a:lnTo>
                  <a:close/>
                </a:path>
                <a:path w="21589" h="3175">
                  <a:moveTo>
                    <a:pt x="0" y="0"/>
                  </a:moveTo>
                  <a:lnTo>
                    <a:pt x="16288" y="2792"/>
                  </a:lnTo>
                  <a:lnTo>
                    <a:pt x="0" y="279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4" name="object 704" descr=""/>
            <p:cNvSpPr/>
            <p:nvPr/>
          </p:nvSpPr>
          <p:spPr>
            <a:xfrm>
              <a:off x="5159119" y="3195247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10" h="1905">
                  <a:moveTo>
                    <a:pt x="0" y="0"/>
                  </a:moveTo>
                  <a:lnTo>
                    <a:pt x="10936" y="1861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  <a:path w="16510" h="1905">
                  <a:moveTo>
                    <a:pt x="0" y="0"/>
                  </a:moveTo>
                  <a:lnTo>
                    <a:pt x="0" y="1861"/>
                  </a:lnTo>
                  <a:lnTo>
                    <a:pt x="10936" y="1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5" name="object 705" descr=""/>
            <p:cNvSpPr/>
            <p:nvPr/>
          </p:nvSpPr>
          <p:spPr>
            <a:xfrm>
              <a:off x="5159120" y="3195247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10" h="1905">
                  <a:moveTo>
                    <a:pt x="16288" y="0"/>
                  </a:moveTo>
                  <a:lnTo>
                    <a:pt x="0" y="0"/>
                  </a:lnTo>
                  <a:lnTo>
                    <a:pt x="10936" y="1861"/>
                  </a:lnTo>
                  <a:lnTo>
                    <a:pt x="16288" y="0"/>
                  </a:lnTo>
                  <a:close/>
                </a:path>
                <a:path w="16510" h="1905">
                  <a:moveTo>
                    <a:pt x="0" y="0"/>
                  </a:moveTo>
                  <a:lnTo>
                    <a:pt x="10936" y="1861"/>
                  </a:lnTo>
                  <a:lnTo>
                    <a:pt x="0" y="186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6" name="object 706" descr=""/>
            <p:cNvSpPr/>
            <p:nvPr/>
          </p:nvSpPr>
          <p:spPr>
            <a:xfrm>
              <a:off x="5159119" y="3197109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5">
                  <a:moveTo>
                    <a:pt x="0" y="1163"/>
                  </a:moveTo>
                  <a:lnTo>
                    <a:pt x="0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4" h="1905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7" name="object 707" descr=""/>
            <p:cNvSpPr/>
            <p:nvPr/>
          </p:nvSpPr>
          <p:spPr>
            <a:xfrm>
              <a:off x="5159120" y="3197109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5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  <a:path w="5714" h="1905">
                  <a:moveTo>
                    <a:pt x="0" y="1163"/>
                  </a:moveTo>
                  <a:lnTo>
                    <a:pt x="5584" y="1163"/>
                  </a:lnTo>
                  <a:lnTo>
                    <a:pt x="0" y="1628"/>
                  </a:lnTo>
                  <a:lnTo>
                    <a:pt x="0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8" name="object 708" descr=""/>
            <p:cNvSpPr/>
            <p:nvPr/>
          </p:nvSpPr>
          <p:spPr>
            <a:xfrm>
              <a:off x="5159120" y="3197109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0"/>
                  </a:moveTo>
                  <a:lnTo>
                    <a:pt x="5584" y="1163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9" name="object 709" descr=""/>
            <p:cNvSpPr/>
            <p:nvPr/>
          </p:nvSpPr>
          <p:spPr>
            <a:xfrm>
              <a:off x="5159120" y="3197109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0"/>
                  </a:moveTo>
                  <a:lnTo>
                    <a:pt x="10936" y="0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0" name="object 710" descr=""/>
            <p:cNvSpPr/>
            <p:nvPr/>
          </p:nvSpPr>
          <p:spPr>
            <a:xfrm>
              <a:off x="5119796" y="3120090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78415" y="39207"/>
                  </a:moveTo>
                  <a:lnTo>
                    <a:pt x="75334" y="23946"/>
                  </a:lnTo>
                  <a:lnTo>
                    <a:pt x="66931" y="11483"/>
                  </a:lnTo>
                  <a:lnTo>
                    <a:pt x="54468" y="3081"/>
                  </a:lnTo>
                  <a:lnTo>
                    <a:pt x="39207" y="0"/>
                  </a:lnTo>
                  <a:lnTo>
                    <a:pt x="23946" y="3081"/>
                  </a:lnTo>
                  <a:lnTo>
                    <a:pt x="11483" y="11483"/>
                  </a:lnTo>
                  <a:lnTo>
                    <a:pt x="3081" y="23946"/>
                  </a:lnTo>
                  <a:lnTo>
                    <a:pt x="0" y="39207"/>
                  </a:lnTo>
                  <a:lnTo>
                    <a:pt x="3081" y="54468"/>
                  </a:lnTo>
                  <a:lnTo>
                    <a:pt x="11483" y="66931"/>
                  </a:lnTo>
                  <a:lnTo>
                    <a:pt x="23946" y="75334"/>
                  </a:lnTo>
                  <a:lnTo>
                    <a:pt x="39207" y="78415"/>
                  </a:lnTo>
                  <a:lnTo>
                    <a:pt x="54468" y="75334"/>
                  </a:lnTo>
                  <a:lnTo>
                    <a:pt x="66931" y="66931"/>
                  </a:lnTo>
                  <a:lnTo>
                    <a:pt x="75334" y="54468"/>
                  </a:lnTo>
                  <a:lnTo>
                    <a:pt x="78415" y="39207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1" name="object 711" descr=""/>
            <p:cNvSpPr/>
            <p:nvPr/>
          </p:nvSpPr>
          <p:spPr>
            <a:xfrm>
              <a:off x="5119796" y="3120322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39323" y="78415"/>
                  </a:moveTo>
                  <a:lnTo>
                    <a:pt x="39323" y="0"/>
                  </a:lnTo>
                </a:path>
                <a:path w="78739" h="78739">
                  <a:moveTo>
                    <a:pt x="78647" y="39091"/>
                  </a:moveTo>
                  <a:lnTo>
                    <a:pt x="0" y="390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12" name="object 712" descr=""/>
          <p:cNvSpPr txBox="1"/>
          <p:nvPr/>
        </p:nvSpPr>
        <p:spPr>
          <a:xfrm>
            <a:off x="5210409" y="3059617"/>
            <a:ext cx="17145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sp>
        <p:nvSpPr>
          <p:cNvPr id="713" name="object 713" descr=""/>
          <p:cNvSpPr txBox="1"/>
          <p:nvPr/>
        </p:nvSpPr>
        <p:spPr>
          <a:xfrm>
            <a:off x="5207384" y="3147107"/>
            <a:ext cx="1555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714" name="object 714" descr=""/>
          <p:cNvGrpSpPr/>
          <p:nvPr/>
        </p:nvGrpSpPr>
        <p:grpSpPr>
          <a:xfrm>
            <a:off x="5084490" y="2720650"/>
            <a:ext cx="8171180" cy="575310"/>
            <a:chOff x="5084490" y="2720650"/>
            <a:chExt cx="8171180" cy="575310"/>
          </a:xfrm>
        </p:grpSpPr>
        <p:sp>
          <p:nvSpPr>
            <p:cNvPr id="715" name="object 715" descr=""/>
            <p:cNvSpPr/>
            <p:nvPr/>
          </p:nvSpPr>
          <p:spPr>
            <a:xfrm>
              <a:off x="5159120" y="3089841"/>
              <a:ext cx="321945" cy="195580"/>
            </a:xfrm>
            <a:custGeom>
              <a:avLst/>
              <a:gdLst/>
              <a:ahLst/>
              <a:cxnLst/>
              <a:rect l="l" t="t" r="r" b="b"/>
              <a:pathLst>
                <a:path w="321945" h="195579">
                  <a:moveTo>
                    <a:pt x="0" y="139379"/>
                  </a:moveTo>
                  <a:lnTo>
                    <a:pt x="0" y="0"/>
                  </a:lnTo>
                </a:path>
                <a:path w="321945" h="195579">
                  <a:moveTo>
                    <a:pt x="321805" y="143102"/>
                  </a:moveTo>
                  <a:lnTo>
                    <a:pt x="321805" y="1954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6" name="object 716" descr=""/>
            <p:cNvSpPr/>
            <p:nvPr/>
          </p:nvSpPr>
          <p:spPr>
            <a:xfrm>
              <a:off x="5443695" y="3257375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37229" y="33972"/>
                  </a:moveTo>
                  <a:lnTo>
                    <a:pt x="74459" y="8144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7" name="object 717" descr=""/>
            <p:cNvSpPr/>
            <p:nvPr/>
          </p:nvSpPr>
          <p:spPr>
            <a:xfrm>
              <a:off x="5443695" y="3257375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29" h="34289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29" h="34289">
                  <a:moveTo>
                    <a:pt x="37229" y="33972"/>
                  </a:moveTo>
                  <a:lnTo>
                    <a:pt x="68875" y="0"/>
                  </a:lnTo>
                  <a:lnTo>
                    <a:pt x="74459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8" name="object 718" descr=""/>
            <p:cNvSpPr/>
            <p:nvPr/>
          </p:nvSpPr>
          <p:spPr>
            <a:xfrm>
              <a:off x="5085125" y="2908345"/>
              <a:ext cx="8150859" cy="386715"/>
            </a:xfrm>
            <a:custGeom>
              <a:avLst/>
              <a:gdLst/>
              <a:ahLst/>
              <a:cxnLst/>
              <a:rect l="l" t="t" r="r" b="b"/>
              <a:pathLst>
                <a:path w="8150859" h="386714">
                  <a:moveTo>
                    <a:pt x="395799" y="324597"/>
                  </a:moveTo>
                  <a:lnTo>
                    <a:pt x="395799" y="251068"/>
                  </a:lnTo>
                  <a:lnTo>
                    <a:pt x="0" y="251068"/>
                  </a:lnTo>
                </a:path>
                <a:path w="8150859" h="386714">
                  <a:moveTo>
                    <a:pt x="507488" y="386492"/>
                  </a:moveTo>
                  <a:lnTo>
                    <a:pt x="507488" y="0"/>
                  </a:lnTo>
                </a:path>
                <a:path w="8150859" h="386714">
                  <a:moveTo>
                    <a:pt x="559843" y="386492"/>
                  </a:moveTo>
                  <a:lnTo>
                    <a:pt x="559843" y="0"/>
                  </a:lnTo>
                </a:path>
                <a:path w="8150859" h="386714">
                  <a:moveTo>
                    <a:pt x="612197" y="386492"/>
                  </a:moveTo>
                  <a:lnTo>
                    <a:pt x="612197" y="0"/>
                  </a:lnTo>
                </a:path>
                <a:path w="8150859" h="386714">
                  <a:moveTo>
                    <a:pt x="664552" y="386492"/>
                  </a:moveTo>
                  <a:lnTo>
                    <a:pt x="664552" y="0"/>
                  </a:lnTo>
                </a:path>
                <a:path w="8150859" h="386714">
                  <a:moveTo>
                    <a:pt x="716906" y="386492"/>
                  </a:moveTo>
                  <a:lnTo>
                    <a:pt x="716906" y="0"/>
                  </a:lnTo>
                </a:path>
                <a:path w="8150859" h="386714">
                  <a:moveTo>
                    <a:pt x="769261" y="386492"/>
                  </a:moveTo>
                  <a:lnTo>
                    <a:pt x="769261" y="0"/>
                  </a:lnTo>
                </a:path>
                <a:path w="8150859" h="386714">
                  <a:moveTo>
                    <a:pt x="821615" y="386492"/>
                  </a:moveTo>
                  <a:lnTo>
                    <a:pt x="821615" y="0"/>
                  </a:lnTo>
                </a:path>
                <a:path w="8150859" h="386714">
                  <a:moveTo>
                    <a:pt x="873969" y="386492"/>
                  </a:moveTo>
                  <a:lnTo>
                    <a:pt x="873969" y="0"/>
                  </a:lnTo>
                </a:path>
                <a:path w="8150859" h="386714">
                  <a:moveTo>
                    <a:pt x="926324" y="386492"/>
                  </a:moveTo>
                  <a:lnTo>
                    <a:pt x="926324" y="0"/>
                  </a:lnTo>
                </a:path>
                <a:path w="8150859" h="386714">
                  <a:moveTo>
                    <a:pt x="978678" y="386492"/>
                  </a:moveTo>
                  <a:lnTo>
                    <a:pt x="978678" y="0"/>
                  </a:lnTo>
                </a:path>
                <a:path w="8150859" h="386714">
                  <a:moveTo>
                    <a:pt x="1031033" y="386492"/>
                  </a:moveTo>
                  <a:lnTo>
                    <a:pt x="1031033" y="0"/>
                  </a:lnTo>
                </a:path>
                <a:path w="8150859" h="386714">
                  <a:moveTo>
                    <a:pt x="1083387" y="386492"/>
                  </a:moveTo>
                  <a:lnTo>
                    <a:pt x="1083387" y="0"/>
                  </a:lnTo>
                </a:path>
                <a:path w="8150859" h="386714">
                  <a:moveTo>
                    <a:pt x="1135742" y="386492"/>
                  </a:moveTo>
                  <a:lnTo>
                    <a:pt x="1135742" y="0"/>
                  </a:lnTo>
                </a:path>
                <a:path w="8150859" h="386714">
                  <a:moveTo>
                    <a:pt x="1187863" y="386492"/>
                  </a:moveTo>
                  <a:lnTo>
                    <a:pt x="1187863" y="0"/>
                  </a:lnTo>
                </a:path>
                <a:path w="8150859" h="386714">
                  <a:moveTo>
                    <a:pt x="1240218" y="386492"/>
                  </a:moveTo>
                  <a:lnTo>
                    <a:pt x="1240218" y="0"/>
                  </a:lnTo>
                </a:path>
                <a:path w="8150859" h="386714">
                  <a:moveTo>
                    <a:pt x="1292572" y="386492"/>
                  </a:moveTo>
                  <a:lnTo>
                    <a:pt x="1292572" y="0"/>
                  </a:lnTo>
                </a:path>
                <a:path w="8150859" h="386714">
                  <a:moveTo>
                    <a:pt x="1344927" y="386492"/>
                  </a:moveTo>
                  <a:lnTo>
                    <a:pt x="1344927" y="0"/>
                  </a:lnTo>
                </a:path>
                <a:path w="8150859" h="386714">
                  <a:moveTo>
                    <a:pt x="1397281" y="386492"/>
                  </a:moveTo>
                  <a:lnTo>
                    <a:pt x="1397281" y="0"/>
                  </a:lnTo>
                </a:path>
                <a:path w="8150859" h="386714">
                  <a:moveTo>
                    <a:pt x="1449635" y="386492"/>
                  </a:moveTo>
                  <a:lnTo>
                    <a:pt x="1449635" y="0"/>
                  </a:lnTo>
                </a:path>
                <a:path w="8150859" h="386714">
                  <a:moveTo>
                    <a:pt x="1501990" y="386492"/>
                  </a:moveTo>
                  <a:lnTo>
                    <a:pt x="1501990" y="0"/>
                  </a:lnTo>
                </a:path>
                <a:path w="8150859" h="386714">
                  <a:moveTo>
                    <a:pt x="1554344" y="386492"/>
                  </a:moveTo>
                  <a:lnTo>
                    <a:pt x="1554344" y="0"/>
                  </a:lnTo>
                </a:path>
                <a:path w="8150859" h="386714">
                  <a:moveTo>
                    <a:pt x="1606699" y="386492"/>
                  </a:moveTo>
                  <a:lnTo>
                    <a:pt x="1606699" y="0"/>
                  </a:lnTo>
                </a:path>
                <a:path w="8150859" h="386714">
                  <a:moveTo>
                    <a:pt x="1659053" y="386492"/>
                  </a:moveTo>
                  <a:lnTo>
                    <a:pt x="1659053" y="0"/>
                  </a:lnTo>
                </a:path>
                <a:path w="8150859" h="386714">
                  <a:moveTo>
                    <a:pt x="1711408" y="386492"/>
                  </a:moveTo>
                  <a:lnTo>
                    <a:pt x="1711408" y="0"/>
                  </a:lnTo>
                </a:path>
                <a:path w="8150859" h="386714">
                  <a:moveTo>
                    <a:pt x="1763762" y="386492"/>
                  </a:moveTo>
                  <a:lnTo>
                    <a:pt x="1763762" y="0"/>
                  </a:lnTo>
                </a:path>
                <a:path w="8150859" h="386714">
                  <a:moveTo>
                    <a:pt x="1816116" y="386492"/>
                  </a:moveTo>
                  <a:lnTo>
                    <a:pt x="1816116" y="0"/>
                  </a:lnTo>
                </a:path>
                <a:path w="8150859" h="386714">
                  <a:moveTo>
                    <a:pt x="1868471" y="386492"/>
                  </a:moveTo>
                  <a:lnTo>
                    <a:pt x="1868471" y="0"/>
                  </a:lnTo>
                </a:path>
                <a:path w="8150859" h="386714">
                  <a:moveTo>
                    <a:pt x="1920825" y="386492"/>
                  </a:moveTo>
                  <a:lnTo>
                    <a:pt x="1920825" y="0"/>
                  </a:lnTo>
                </a:path>
                <a:path w="8150859" h="386714">
                  <a:moveTo>
                    <a:pt x="1973180" y="386492"/>
                  </a:moveTo>
                  <a:lnTo>
                    <a:pt x="1973180" y="0"/>
                  </a:lnTo>
                </a:path>
                <a:path w="8150859" h="386714">
                  <a:moveTo>
                    <a:pt x="2025534" y="386492"/>
                  </a:moveTo>
                  <a:lnTo>
                    <a:pt x="2025534" y="0"/>
                  </a:lnTo>
                </a:path>
                <a:path w="8150859" h="386714">
                  <a:moveTo>
                    <a:pt x="2077889" y="386492"/>
                  </a:moveTo>
                  <a:lnTo>
                    <a:pt x="2077889" y="0"/>
                  </a:lnTo>
                </a:path>
                <a:path w="8150859" h="386714">
                  <a:moveTo>
                    <a:pt x="2130243" y="386492"/>
                  </a:moveTo>
                  <a:lnTo>
                    <a:pt x="2130243" y="0"/>
                  </a:lnTo>
                </a:path>
                <a:path w="8150859" h="386714">
                  <a:moveTo>
                    <a:pt x="2182597" y="386492"/>
                  </a:moveTo>
                  <a:lnTo>
                    <a:pt x="2182597" y="0"/>
                  </a:lnTo>
                </a:path>
                <a:path w="8150859" h="386714">
                  <a:moveTo>
                    <a:pt x="2234952" y="386492"/>
                  </a:moveTo>
                  <a:lnTo>
                    <a:pt x="2234952" y="0"/>
                  </a:lnTo>
                </a:path>
                <a:path w="8150859" h="386714">
                  <a:moveTo>
                    <a:pt x="2287306" y="386492"/>
                  </a:moveTo>
                  <a:lnTo>
                    <a:pt x="2287306" y="0"/>
                  </a:lnTo>
                </a:path>
                <a:path w="8150859" h="386714">
                  <a:moveTo>
                    <a:pt x="2339661" y="386492"/>
                  </a:moveTo>
                  <a:lnTo>
                    <a:pt x="2339661" y="0"/>
                  </a:lnTo>
                </a:path>
                <a:path w="8150859" h="386714">
                  <a:moveTo>
                    <a:pt x="2392015" y="386492"/>
                  </a:moveTo>
                  <a:lnTo>
                    <a:pt x="2392015" y="0"/>
                  </a:lnTo>
                </a:path>
                <a:path w="8150859" h="386714">
                  <a:moveTo>
                    <a:pt x="2444370" y="386492"/>
                  </a:moveTo>
                  <a:lnTo>
                    <a:pt x="2444370" y="0"/>
                  </a:lnTo>
                </a:path>
                <a:path w="8150859" h="386714">
                  <a:moveTo>
                    <a:pt x="2496724" y="386492"/>
                  </a:moveTo>
                  <a:lnTo>
                    <a:pt x="2496724" y="0"/>
                  </a:lnTo>
                </a:path>
                <a:path w="8150859" h="386714">
                  <a:moveTo>
                    <a:pt x="2549078" y="386492"/>
                  </a:moveTo>
                  <a:lnTo>
                    <a:pt x="2549078" y="0"/>
                  </a:lnTo>
                </a:path>
                <a:path w="8150859" h="386714">
                  <a:moveTo>
                    <a:pt x="2601433" y="386492"/>
                  </a:moveTo>
                  <a:lnTo>
                    <a:pt x="2601433" y="0"/>
                  </a:lnTo>
                </a:path>
                <a:path w="8150859" h="386714">
                  <a:moveTo>
                    <a:pt x="2653787" y="386492"/>
                  </a:moveTo>
                  <a:lnTo>
                    <a:pt x="2653787" y="0"/>
                  </a:lnTo>
                </a:path>
                <a:path w="8150859" h="386714">
                  <a:moveTo>
                    <a:pt x="2706142" y="386492"/>
                  </a:moveTo>
                  <a:lnTo>
                    <a:pt x="2706142" y="0"/>
                  </a:lnTo>
                </a:path>
                <a:path w="8150859" h="386714">
                  <a:moveTo>
                    <a:pt x="2758496" y="386492"/>
                  </a:moveTo>
                  <a:lnTo>
                    <a:pt x="2758496" y="0"/>
                  </a:lnTo>
                </a:path>
                <a:path w="8150859" h="386714">
                  <a:moveTo>
                    <a:pt x="2810851" y="386492"/>
                  </a:moveTo>
                  <a:lnTo>
                    <a:pt x="2810851" y="0"/>
                  </a:lnTo>
                </a:path>
                <a:path w="8150859" h="386714">
                  <a:moveTo>
                    <a:pt x="2863205" y="386492"/>
                  </a:moveTo>
                  <a:lnTo>
                    <a:pt x="2863205" y="0"/>
                  </a:lnTo>
                </a:path>
                <a:path w="8150859" h="386714">
                  <a:moveTo>
                    <a:pt x="2915559" y="386492"/>
                  </a:moveTo>
                  <a:lnTo>
                    <a:pt x="2915559" y="0"/>
                  </a:lnTo>
                </a:path>
                <a:path w="8150859" h="386714">
                  <a:moveTo>
                    <a:pt x="2967914" y="386492"/>
                  </a:moveTo>
                  <a:lnTo>
                    <a:pt x="2967914" y="0"/>
                  </a:lnTo>
                </a:path>
                <a:path w="8150859" h="386714">
                  <a:moveTo>
                    <a:pt x="3020268" y="386492"/>
                  </a:moveTo>
                  <a:lnTo>
                    <a:pt x="3020268" y="0"/>
                  </a:lnTo>
                </a:path>
                <a:path w="8150859" h="386714">
                  <a:moveTo>
                    <a:pt x="3072623" y="386492"/>
                  </a:moveTo>
                  <a:lnTo>
                    <a:pt x="3072623" y="0"/>
                  </a:lnTo>
                </a:path>
                <a:path w="8150859" h="386714">
                  <a:moveTo>
                    <a:pt x="3124977" y="386492"/>
                  </a:moveTo>
                  <a:lnTo>
                    <a:pt x="3124977" y="0"/>
                  </a:lnTo>
                </a:path>
                <a:path w="8150859" h="386714">
                  <a:moveTo>
                    <a:pt x="3177332" y="386492"/>
                  </a:moveTo>
                  <a:lnTo>
                    <a:pt x="3177332" y="0"/>
                  </a:lnTo>
                </a:path>
                <a:path w="8150859" h="386714">
                  <a:moveTo>
                    <a:pt x="3229686" y="386492"/>
                  </a:moveTo>
                  <a:lnTo>
                    <a:pt x="3229686" y="0"/>
                  </a:lnTo>
                </a:path>
                <a:path w="8150859" h="386714">
                  <a:moveTo>
                    <a:pt x="3282040" y="386492"/>
                  </a:moveTo>
                  <a:lnTo>
                    <a:pt x="3282040" y="0"/>
                  </a:lnTo>
                </a:path>
                <a:path w="8150859" h="386714">
                  <a:moveTo>
                    <a:pt x="3334395" y="386492"/>
                  </a:moveTo>
                  <a:lnTo>
                    <a:pt x="3334395" y="0"/>
                  </a:lnTo>
                </a:path>
                <a:path w="8150859" h="386714">
                  <a:moveTo>
                    <a:pt x="3386749" y="386492"/>
                  </a:moveTo>
                  <a:lnTo>
                    <a:pt x="3386749" y="0"/>
                  </a:lnTo>
                </a:path>
                <a:path w="8150859" h="386714">
                  <a:moveTo>
                    <a:pt x="3439104" y="386492"/>
                  </a:moveTo>
                  <a:lnTo>
                    <a:pt x="3439104" y="0"/>
                  </a:lnTo>
                </a:path>
                <a:path w="8150859" h="386714">
                  <a:moveTo>
                    <a:pt x="3491458" y="386492"/>
                  </a:moveTo>
                  <a:lnTo>
                    <a:pt x="3491458" y="0"/>
                  </a:lnTo>
                </a:path>
                <a:path w="8150859" h="386714">
                  <a:moveTo>
                    <a:pt x="3543813" y="386492"/>
                  </a:moveTo>
                  <a:lnTo>
                    <a:pt x="3543813" y="0"/>
                  </a:lnTo>
                </a:path>
                <a:path w="8150859" h="386714">
                  <a:moveTo>
                    <a:pt x="3596167" y="386492"/>
                  </a:moveTo>
                  <a:lnTo>
                    <a:pt x="3596167" y="0"/>
                  </a:lnTo>
                </a:path>
                <a:path w="8150859" h="386714">
                  <a:moveTo>
                    <a:pt x="3648521" y="386492"/>
                  </a:moveTo>
                  <a:lnTo>
                    <a:pt x="3648521" y="0"/>
                  </a:lnTo>
                </a:path>
                <a:path w="8150859" h="386714">
                  <a:moveTo>
                    <a:pt x="3700876" y="386492"/>
                  </a:moveTo>
                  <a:lnTo>
                    <a:pt x="3700876" y="0"/>
                  </a:lnTo>
                </a:path>
                <a:path w="8150859" h="386714">
                  <a:moveTo>
                    <a:pt x="3753230" y="386492"/>
                  </a:moveTo>
                  <a:lnTo>
                    <a:pt x="3753230" y="0"/>
                  </a:lnTo>
                </a:path>
                <a:path w="8150859" h="386714">
                  <a:moveTo>
                    <a:pt x="3805585" y="386492"/>
                  </a:moveTo>
                  <a:lnTo>
                    <a:pt x="3805585" y="0"/>
                  </a:lnTo>
                </a:path>
                <a:path w="8150859" h="386714">
                  <a:moveTo>
                    <a:pt x="3857939" y="386492"/>
                  </a:moveTo>
                  <a:lnTo>
                    <a:pt x="3857939" y="0"/>
                  </a:lnTo>
                </a:path>
                <a:path w="8150859" h="386714">
                  <a:moveTo>
                    <a:pt x="3910294" y="386492"/>
                  </a:moveTo>
                  <a:lnTo>
                    <a:pt x="3910294" y="0"/>
                  </a:lnTo>
                </a:path>
                <a:path w="8150859" h="386714">
                  <a:moveTo>
                    <a:pt x="3962648" y="386492"/>
                  </a:moveTo>
                  <a:lnTo>
                    <a:pt x="3962648" y="0"/>
                  </a:lnTo>
                </a:path>
                <a:path w="8150859" h="386714">
                  <a:moveTo>
                    <a:pt x="4015003" y="386492"/>
                  </a:moveTo>
                  <a:lnTo>
                    <a:pt x="4015003" y="0"/>
                  </a:lnTo>
                </a:path>
                <a:path w="8150859" h="386714">
                  <a:moveTo>
                    <a:pt x="4067357" y="386492"/>
                  </a:moveTo>
                  <a:lnTo>
                    <a:pt x="4067357" y="0"/>
                  </a:lnTo>
                </a:path>
                <a:path w="8150859" h="386714">
                  <a:moveTo>
                    <a:pt x="4119711" y="386492"/>
                  </a:moveTo>
                  <a:lnTo>
                    <a:pt x="4119711" y="0"/>
                  </a:lnTo>
                </a:path>
                <a:path w="8150859" h="386714">
                  <a:moveTo>
                    <a:pt x="4172066" y="386492"/>
                  </a:moveTo>
                  <a:lnTo>
                    <a:pt x="4172066" y="0"/>
                  </a:lnTo>
                </a:path>
                <a:path w="8150859" h="386714">
                  <a:moveTo>
                    <a:pt x="4224420" y="386492"/>
                  </a:moveTo>
                  <a:lnTo>
                    <a:pt x="4224420" y="0"/>
                  </a:lnTo>
                </a:path>
                <a:path w="8150859" h="386714">
                  <a:moveTo>
                    <a:pt x="4276775" y="386492"/>
                  </a:moveTo>
                  <a:lnTo>
                    <a:pt x="4276775" y="0"/>
                  </a:lnTo>
                </a:path>
                <a:path w="8150859" h="386714">
                  <a:moveTo>
                    <a:pt x="4329129" y="386492"/>
                  </a:moveTo>
                  <a:lnTo>
                    <a:pt x="4329129" y="0"/>
                  </a:lnTo>
                </a:path>
                <a:path w="8150859" h="386714">
                  <a:moveTo>
                    <a:pt x="4381484" y="386492"/>
                  </a:moveTo>
                  <a:lnTo>
                    <a:pt x="4381484" y="0"/>
                  </a:lnTo>
                </a:path>
                <a:path w="8150859" h="386714">
                  <a:moveTo>
                    <a:pt x="4433838" y="386492"/>
                  </a:moveTo>
                  <a:lnTo>
                    <a:pt x="4433838" y="0"/>
                  </a:lnTo>
                </a:path>
                <a:path w="8150859" h="386714">
                  <a:moveTo>
                    <a:pt x="4486192" y="386492"/>
                  </a:moveTo>
                  <a:lnTo>
                    <a:pt x="4486192" y="0"/>
                  </a:lnTo>
                </a:path>
                <a:path w="8150859" h="386714">
                  <a:moveTo>
                    <a:pt x="4538547" y="386492"/>
                  </a:moveTo>
                  <a:lnTo>
                    <a:pt x="4538547" y="0"/>
                  </a:lnTo>
                </a:path>
                <a:path w="8150859" h="386714">
                  <a:moveTo>
                    <a:pt x="4590901" y="386492"/>
                  </a:moveTo>
                  <a:lnTo>
                    <a:pt x="4590901" y="0"/>
                  </a:lnTo>
                </a:path>
                <a:path w="8150859" h="386714">
                  <a:moveTo>
                    <a:pt x="4643256" y="386492"/>
                  </a:moveTo>
                  <a:lnTo>
                    <a:pt x="4643256" y="0"/>
                  </a:lnTo>
                </a:path>
                <a:path w="8150859" h="386714">
                  <a:moveTo>
                    <a:pt x="4695610" y="386492"/>
                  </a:moveTo>
                  <a:lnTo>
                    <a:pt x="4695610" y="0"/>
                  </a:lnTo>
                </a:path>
                <a:path w="8150859" h="386714">
                  <a:moveTo>
                    <a:pt x="4747965" y="386492"/>
                  </a:moveTo>
                  <a:lnTo>
                    <a:pt x="4747965" y="0"/>
                  </a:lnTo>
                </a:path>
                <a:path w="8150859" h="386714">
                  <a:moveTo>
                    <a:pt x="4800319" y="386492"/>
                  </a:moveTo>
                  <a:lnTo>
                    <a:pt x="4800319" y="0"/>
                  </a:lnTo>
                </a:path>
                <a:path w="8150859" h="386714">
                  <a:moveTo>
                    <a:pt x="4852673" y="386492"/>
                  </a:moveTo>
                  <a:lnTo>
                    <a:pt x="4852673" y="0"/>
                  </a:lnTo>
                </a:path>
                <a:path w="8150859" h="386714">
                  <a:moveTo>
                    <a:pt x="4905028" y="386492"/>
                  </a:moveTo>
                  <a:lnTo>
                    <a:pt x="4905028" y="0"/>
                  </a:lnTo>
                </a:path>
                <a:path w="8150859" h="386714">
                  <a:moveTo>
                    <a:pt x="4957382" y="386492"/>
                  </a:moveTo>
                  <a:lnTo>
                    <a:pt x="4957382" y="0"/>
                  </a:lnTo>
                </a:path>
                <a:path w="8150859" h="386714">
                  <a:moveTo>
                    <a:pt x="5009737" y="386492"/>
                  </a:moveTo>
                  <a:lnTo>
                    <a:pt x="5009737" y="0"/>
                  </a:lnTo>
                </a:path>
                <a:path w="8150859" h="386714">
                  <a:moveTo>
                    <a:pt x="5062091" y="386492"/>
                  </a:moveTo>
                  <a:lnTo>
                    <a:pt x="5062091" y="0"/>
                  </a:lnTo>
                </a:path>
                <a:path w="8150859" h="386714">
                  <a:moveTo>
                    <a:pt x="5114446" y="386492"/>
                  </a:moveTo>
                  <a:lnTo>
                    <a:pt x="5114446" y="0"/>
                  </a:lnTo>
                </a:path>
                <a:path w="8150859" h="386714">
                  <a:moveTo>
                    <a:pt x="5166800" y="386492"/>
                  </a:moveTo>
                  <a:lnTo>
                    <a:pt x="5166800" y="0"/>
                  </a:lnTo>
                </a:path>
                <a:path w="8150859" h="386714">
                  <a:moveTo>
                    <a:pt x="5219154" y="386492"/>
                  </a:moveTo>
                  <a:lnTo>
                    <a:pt x="5219154" y="0"/>
                  </a:lnTo>
                </a:path>
                <a:path w="8150859" h="386714">
                  <a:moveTo>
                    <a:pt x="5271509" y="386492"/>
                  </a:moveTo>
                  <a:lnTo>
                    <a:pt x="5271509" y="0"/>
                  </a:lnTo>
                </a:path>
                <a:path w="8150859" h="386714">
                  <a:moveTo>
                    <a:pt x="5323863" y="386492"/>
                  </a:moveTo>
                  <a:lnTo>
                    <a:pt x="5323863" y="0"/>
                  </a:lnTo>
                </a:path>
                <a:path w="8150859" h="386714">
                  <a:moveTo>
                    <a:pt x="5376218" y="386492"/>
                  </a:moveTo>
                  <a:lnTo>
                    <a:pt x="5376218" y="0"/>
                  </a:lnTo>
                </a:path>
                <a:path w="8150859" h="386714">
                  <a:moveTo>
                    <a:pt x="5428572" y="386492"/>
                  </a:moveTo>
                  <a:lnTo>
                    <a:pt x="5428572" y="0"/>
                  </a:lnTo>
                </a:path>
                <a:path w="8150859" h="386714">
                  <a:moveTo>
                    <a:pt x="5480927" y="386492"/>
                  </a:moveTo>
                  <a:lnTo>
                    <a:pt x="5480927" y="0"/>
                  </a:lnTo>
                </a:path>
                <a:path w="8150859" h="386714">
                  <a:moveTo>
                    <a:pt x="5533281" y="386492"/>
                  </a:moveTo>
                  <a:lnTo>
                    <a:pt x="5533281" y="0"/>
                  </a:lnTo>
                </a:path>
                <a:path w="8150859" h="386714">
                  <a:moveTo>
                    <a:pt x="5585635" y="386492"/>
                  </a:moveTo>
                  <a:lnTo>
                    <a:pt x="5585635" y="0"/>
                  </a:lnTo>
                </a:path>
                <a:path w="8150859" h="386714">
                  <a:moveTo>
                    <a:pt x="5637990" y="386492"/>
                  </a:moveTo>
                  <a:lnTo>
                    <a:pt x="5637990" y="0"/>
                  </a:lnTo>
                </a:path>
                <a:path w="8150859" h="386714">
                  <a:moveTo>
                    <a:pt x="5690344" y="386492"/>
                  </a:moveTo>
                  <a:lnTo>
                    <a:pt x="5690344" y="0"/>
                  </a:lnTo>
                </a:path>
                <a:path w="8150859" h="386714">
                  <a:moveTo>
                    <a:pt x="5742699" y="386492"/>
                  </a:moveTo>
                  <a:lnTo>
                    <a:pt x="5742699" y="0"/>
                  </a:lnTo>
                </a:path>
                <a:path w="8150859" h="386714">
                  <a:moveTo>
                    <a:pt x="5795053" y="386492"/>
                  </a:moveTo>
                  <a:lnTo>
                    <a:pt x="5795053" y="0"/>
                  </a:lnTo>
                </a:path>
                <a:path w="8150859" h="386714">
                  <a:moveTo>
                    <a:pt x="5847408" y="386492"/>
                  </a:moveTo>
                  <a:lnTo>
                    <a:pt x="5847408" y="0"/>
                  </a:lnTo>
                </a:path>
                <a:path w="8150859" h="386714">
                  <a:moveTo>
                    <a:pt x="5899762" y="386492"/>
                  </a:moveTo>
                  <a:lnTo>
                    <a:pt x="5899762" y="0"/>
                  </a:lnTo>
                </a:path>
                <a:path w="8150859" h="386714">
                  <a:moveTo>
                    <a:pt x="5952116" y="386492"/>
                  </a:moveTo>
                  <a:lnTo>
                    <a:pt x="5952116" y="0"/>
                  </a:lnTo>
                </a:path>
                <a:path w="8150859" h="386714">
                  <a:moveTo>
                    <a:pt x="6004471" y="386492"/>
                  </a:moveTo>
                  <a:lnTo>
                    <a:pt x="6004471" y="0"/>
                  </a:lnTo>
                </a:path>
                <a:path w="8150859" h="386714">
                  <a:moveTo>
                    <a:pt x="6056825" y="386492"/>
                  </a:moveTo>
                  <a:lnTo>
                    <a:pt x="6056825" y="0"/>
                  </a:lnTo>
                </a:path>
                <a:path w="8150859" h="386714">
                  <a:moveTo>
                    <a:pt x="6109180" y="386492"/>
                  </a:moveTo>
                  <a:lnTo>
                    <a:pt x="6109180" y="0"/>
                  </a:lnTo>
                </a:path>
                <a:path w="8150859" h="386714">
                  <a:moveTo>
                    <a:pt x="6161534" y="386492"/>
                  </a:moveTo>
                  <a:lnTo>
                    <a:pt x="6161534" y="0"/>
                  </a:lnTo>
                </a:path>
                <a:path w="8150859" h="386714">
                  <a:moveTo>
                    <a:pt x="6213889" y="386492"/>
                  </a:moveTo>
                  <a:lnTo>
                    <a:pt x="6213889" y="0"/>
                  </a:lnTo>
                </a:path>
                <a:path w="8150859" h="386714">
                  <a:moveTo>
                    <a:pt x="6266243" y="386492"/>
                  </a:moveTo>
                  <a:lnTo>
                    <a:pt x="6266243" y="0"/>
                  </a:lnTo>
                </a:path>
                <a:path w="8150859" h="386714">
                  <a:moveTo>
                    <a:pt x="6318597" y="386492"/>
                  </a:moveTo>
                  <a:lnTo>
                    <a:pt x="6318597" y="0"/>
                  </a:lnTo>
                </a:path>
                <a:path w="8150859" h="386714">
                  <a:moveTo>
                    <a:pt x="6370952" y="386492"/>
                  </a:moveTo>
                  <a:lnTo>
                    <a:pt x="6370952" y="0"/>
                  </a:lnTo>
                </a:path>
                <a:path w="8150859" h="386714">
                  <a:moveTo>
                    <a:pt x="6423306" y="386492"/>
                  </a:moveTo>
                  <a:lnTo>
                    <a:pt x="6423306" y="0"/>
                  </a:lnTo>
                </a:path>
                <a:path w="8150859" h="386714">
                  <a:moveTo>
                    <a:pt x="6475661" y="386492"/>
                  </a:moveTo>
                  <a:lnTo>
                    <a:pt x="6475661" y="0"/>
                  </a:lnTo>
                </a:path>
                <a:path w="8150859" h="386714">
                  <a:moveTo>
                    <a:pt x="6528015" y="386492"/>
                  </a:moveTo>
                  <a:lnTo>
                    <a:pt x="6528015" y="0"/>
                  </a:lnTo>
                </a:path>
                <a:path w="8150859" h="386714">
                  <a:moveTo>
                    <a:pt x="6580370" y="386492"/>
                  </a:moveTo>
                  <a:lnTo>
                    <a:pt x="6580370" y="0"/>
                  </a:lnTo>
                </a:path>
                <a:path w="8150859" h="386714">
                  <a:moveTo>
                    <a:pt x="6632724" y="386492"/>
                  </a:moveTo>
                  <a:lnTo>
                    <a:pt x="6632724" y="0"/>
                  </a:lnTo>
                </a:path>
                <a:path w="8150859" h="386714">
                  <a:moveTo>
                    <a:pt x="6685078" y="386492"/>
                  </a:moveTo>
                  <a:lnTo>
                    <a:pt x="6685078" y="0"/>
                  </a:lnTo>
                </a:path>
                <a:path w="8150859" h="386714">
                  <a:moveTo>
                    <a:pt x="6737433" y="386492"/>
                  </a:moveTo>
                  <a:lnTo>
                    <a:pt x="6737433" y="0"/>
                  </a:lnTo>
                </a:path>
                <a:path w="8150859" h="386714">
                  <a:moveTo>
                    <a:pt x="6789787" y="386492"/>
                  </a:moveTo>
                  <a:lnTo>
                    <a:pt x="6789787" y="0"/>
                  </a:lnTo>
                </a:path>
                <a:path w="8150859" h="386714">
                  <a:moveTo>
                    <a:pt x="6842142" y="386492"/>
                  </a:moveTo>
                  <a:lnTo>
                    <a:pt x="6842142" y="0"/>
                  </a:lnTo>
                </a:path>
                <a:path w="8150859" h="386714">
                  <a:moveTo>
                    <a:pt x="6894496" y="386492"/>
                  </a:moveTo>
                  <a:lnTo>
                    <a:pt x="6894496" y="0"/>
                  </a:lnTo>
                </a:path>
                <a:path w="8150859" h="386714">
                  <a:moveTo>
                    <a:pt x="6946851" y="386492"/>
                  </a:moveTo>
                  <a:lnTo>
                    <a:pt x="6946851" y="0"/>
                  </a:lnTo>
                </a:path>
                <a:path w="8150859" h="386714">
                  <a:moveTo>
                    <a:pt x="6999205" y="386492"/>
                  </a:moveTo>
                  <a:lnTo>
                    <a:pt x="6999205" y="0"/>
                  </a:lnTo>
                </a:path>
                <a:path w="8150859" h="386714">
                  <a:moveTo>
                    <a:pt x="7051559" y="386492"/>
                  </a:moveTo>
                  <a:lnTo>
                    <a:pt x="7051559" y="0"/>
                  </a:lnTo>
                </a:path>
                <a:path w="8150859" h="386714">
                  <a:moveTo>
                    <a:pt x="7103914" y="386492"/>
                  </a:moveTo>
                  <a:lnTo>
                    <a:pt x="7103914" y="0"/>
                  </a:lnTo>
                </a:path>
                <a:path w="8150859" h="386714">
                  <a:moveTo>
                    <a:pt x="7156268" y="386492"/>
                  </a:moveTo>
                  <a:lnTo>
                    <a:pt x="7156268" y="0"/>
                  </a:lnTo>
                </a:path>
                <a:path w="8150859" h="386714">
                  <a:moveTo>
                    <a:pt x="7208623" y="386492"/>
                  </a:moveTo>
                  <a:lnTo>
                    <a:pt x="7208623" y="0"/>
                  </a:lnTo>
                </a:path>
                <a:path w="8150859" h="386714">
                  <a:moveTo>
                    <a:pt x="7260977" y="386492"/>
                  </a:moveTo>
                  <a:lnTo>
                    <a:pt x="7260977" y="0"/>
                  </a:lnTo>
                </a:path>
                <a:path w="8150859" h="386714">
                  <a:moveTo>
                    <a:pt x="7313332" y="386492"/>
                  </a:moveTo>
                  <a:lnTo>
                    <a:pt x="7313332" y="0"/>
                  </a:lnTo>
                </a:path>
                <a:path w="8150859" h="386714">
                  <a:moveTo>
                    <a:pt x="7365686" y="386492"/>
                  </a:moveTo>
                  <a:lnTo>
                    <a:pt x="7365686" y="0"/>
                  </a:lnTo>
                </a:path>
                <a:path w="8150859" h="386714">
                  <a:moveTo>
                    <a:pt x="7418040" y="386492"/>
                  </a:moveTo>
                  <a:lnTo>
                    <a:pt x="7418040" y="0"/>
                  </a:lnTo>
                </a:path>
                <a:path w="8150859" h="386714">
                  <a:moveTo>
                    <a:pt x="7470395" y="386492"/>
                  </a:moveTo>
                  <a:lnTo>
                    <a:pt x="7470395" y="0"/>
                  </a:lnTo>
                </a:path>
                <a:path w="8150859" h="386714">
                  <a:moveTo>
                    <a:pt x="7522749" y="386492"/>
                  </a:moveTo>
                  <a:lnTo>
                    <a:pt x="7522749" y="0"/>
                  </a:lnTo>
                </a:path>
                <a:path w="8150859" h="386714">
                  <a:moveTo>
                    <a:pt x="7575104" y="386492"/>
                  </a:moveTo>
                  <a:lnTo>
                    <a:pt x="7575104" y="0"/>
                  </a:lnTo>
                </a:path>
                <a:path w="8150859" h="386714">
                  <a:moveTo>
                    <a:pt x="7627458" y="386492"/>
                  </a:moveTo>
                  <a:lnTo>
                    <a:pt x="7627458" y="0"/>
                  </a:lnTo>
                </a:path>
                <a:path w="8150859" h="386714">
                  <a:moveTo>
                    <a:pt x="7679813" y="386492"/>
                  </a:moveTo>
                  <a:lnTo>
                    <a:pt x="7679813" y="0"/>
                  </a:lnTo>
                </a:path>
                <a:path w="8150859" h="386714">
                  <a:moveTo>
                    <a:pt x="7732167" y="386492"/>
                  </a:moveTo>
                  <a:lnTo>
                    <a:pt x="7732167" y="0"/>
                  </a:lnTo>
                </a:path>
                <a:path w="8150859" h="386714">
                  <a:moveTo>
                    <a:pt x="7784521" y="386492"/>
                  </a:moveTo>
                  <a:lnTo>
                    <a:pt x="7784521" y="0"/>
                  </a:lnTo>
                </a:path>
                <a:path w="8150859" h="386714">
                  <a:moveTo>
                    <a:pt x="7836876" y="386492"/>
                  </a:moveTo>
                  <a:lnTo>
                    <a:pt x="7836876" y="0"/>
                  </a:lnTo>
                </a:path>
                <a:path w="8150859" h="386714">
                  <a:moveTo>
                    <a:pt x="7889230" y="386492"/>
                  </a:moveTo>
                  <a:lnTo>
                    <a:pt x="7889230" y="0"/>
                  </a:lnTo>
                </a:path>
                <a:path w="8150859" h="386714">
                  <a:moveTo>
                    <a:pt x="7941585" y="386492"/>
                  </a:moveTo>
                  <a:lnTo>
                    <a:pt x="7941585" y="0"/>
                  </a:lnTo>
                </a:path>
                <a:path w="8150859" h="386714">
                  <a:moveTo>
                    <a:pt x="7993706" y="386492"/>
                  </a:moveTo>
                  <a:lnTo>
                    <a:pt x="7993706" y="0"/>
                  </a:lnTo>
                </a:path>
                <a:path w="8150859" h="386714">
                  <a:moveTo>
                    <a:pt x="8046061" y="386492"/>
                  </a:moveTo>
                  <a:lnTo>
                    <a:pt x="8046061" y="0"/>
                  </a:lnTo>
                </a:path>
                <a:path w="8150859" h="386714">
                  <a:moveTo>
                    <a:pt x="8098415" y="386492"/>
                  </a:moveTo>
                  <a:lnTo>
                    <a:pt x="8098415" y="0"/>
                  </a:lnTo>
                </a:path>
                <a:path w="8150859" h="386714">
                  <a:moveTo>
                    <a:pt x="8150770" y="386492"/>
                  </a:moveTo>
                  <a:lnTo>
                    <a:pt x="815077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9" name="object 719" descr=""/>
            <p:cNvSpPr/>
            <p:nvPr/>
          </p:nvSpPr>
          <p:spPr>
            <a:xfrm>
              <a:off x="5575163" y="2899736"/>
              <a:ext cx="7678420" cy="0"/>
            </a:xfrm>
            <a:custGeom>
              <a:avLst/>
              <a:gdLst/>
              <a:ahLst/>
              <a:cxnLst/>
              <a:rect l="l" t="t" r="r" b="b"/>
              <a:pathLst>
                <a:path w="7678419" h="0">
                  <a:moveTo>
                    <a:pt x="7678184" y="0"/>
                  </a:moveTo>
                  <a:lnTo>
                    <a:pt x="0" y="0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0" name="object 720" descr=""/>
            <p:cNvSpPr/>
            <p:nvPr/>
          </p:nvSpPr>
          <p:spPr>
            <a:xfrm>
              <a:off x="5575163" y="2908345"/>
              <a:ext cx="7678420" cy="0"/>
            </a:xfrm>
            <a:custGeom>
              <a:avLst/>
              <a:gdLst/>
              <a:ahLst/>
              <a:cxnLst/>
              <a:rect l="l" t="t" r="r" b="b"/>
              <a:pathLst>
                <a:path w="7678419" h="0">
                  <a:moveTo>
                    <a:pt x="767818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1" name="object 721" descr=""/>
            <p:cNvSpPr/>
            <p:nvPr/>
          </p:nvSpPr>
          <p:spPr>
            <a:xfrm>
              <a:off x="5174710" y="2723825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4" h="635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2" name="object 722" descr=""/>
            <p:cNvSpPr/>
            <p:nvPr/>
          </p:nvSpPr>
          <p:spPr>
            <a:xfrm>
              <a:off x="5174710" y="2723825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4" h="635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3" name="object 723" descr=""/>
            <p:cNvSpPr/>
            <p:nvPr/>
          </p:nvSpPr>
          <p:spPr>
            <a:xfrm>
              <a:off x="5174709" y="2724290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1163"/>
                  </a:moveTo>
                  <a:lnTo>
                    <a:pt x="11168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  <a:path w="11429" h="1269">
                  <a:moveTo>
                    <a:pt x="0" y="0"/>
                  </a:moveTo>
                  <a:lnTo>
                    <a:pt x="0" y="1163"/>
                  </a:lnTo>
                  <a:lnTo>
                    <a:pt x="5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4" name="object 724" descr=""/>
            <p:cNvSpPr/>
            <p:nvPr/>
          </p:nvSpPr>
          <p:spPr>
            <a:xfrm>
              <a:off x="5174710" y="2724290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0"/>
                  </a:moveTo>
                  <a:lnTo>
                    <a:pt x="5584" y="0"/>
                  </a:lnTo>
                  <a:lnTo>
                    <a:pt x="0" y="1163"/>
                  </a:lnTo>
                  <a:lnTo>
                    <a:pt x="0" y="0"/>
                  </a:lnTo>
                  <a:close/>
                </a:path>
                <a:path w="11429" h="1269">
                  <a:moveTo>
                    <a:pt x="5584" y="0"/>
                  </a:moveTo>
                  <a:lnTo>
                    <a:pt x="0" y="1163"/>
                  </a:lnTo>
                  <a:lnTo>
                    <a:pt x="11168" y="1163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5" name="object 725" descr=""/>
            <p:cNvSpPr/>
            <p:nvPr/>
          </p:nvSpPr>
          <p:spPr>
            <a:xfrm>
              <a:off x="5174709" y="2725453"/>
              <a:ext cx="17145" cy="2540"/>
            </a:xfrm>
            <a:custGeom>
              <a:avLst/>
              <a:gdLst/>
              <a:ahLst/>
              <a:cxnLst/>
              <a:rect l="l" t="t" r="r" b="b"/>
              <a:pathLst>
                <a:path w="17145" h="2539">
                  <a:moveTo>
                    <a:pt x="0" y="2094"/>
                  </a:moveTo>
                  <a:lnTo>
                    <a:pt x="16520" y="2094"/>
                  </a:lnTo>
                  <a:lnTo>
                    <a:pt x="11168" y="0"/>
                  </a:lnTo>
                  <a:lnTo>
                    <a:pt x="0" y="2094"/>
                  </a:lnTo>
                  <a:close/>
                </a:path>
                <a:path w="17145" h="2539">
                  <a:moveTo>
                    <a:pt x="0" y="0"/>
                  </a:moveTo>
                  <a:lnTo>
                    <a:pt x="0" y="2094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6" name="object 726" descr=""/>
            <p:cNvSpPr/>
            <p:nvPr/>
          </p:nvSpPr>
          <p:spPr>
            <a:xfrm>
              <a:off x="5174710" y="2725454"/>
              <a:ext cx="17145" cy="2540"/>
            </a:xfrm>
            <a:custGeom>
              <a:avLst/>
              <a:gdLst/>
              <a:ahLst/>
              <a:cxnLst/>
              <a:rect l="l" t="t" r="r" b="b"/>
              <a:pathLst>
                <a:path w="17145" h="2539">
                  <a:moveTo>
                    <a:pt x="0" y="0"/>
                  </a:moveTo>
                  <a:lnTo>
                    <a:pt x="11168" y="0"/>
                  </a:lnTo>
                  <a:lnTo>
                    <a:pt x="0" y="2094"/>
                  </a:lnTo>
                  <a:lnTo>
                    <a:pt x="0" y="0"/>
                  </a:lnTo>
                  <a:close/>
                </a:path>
                <a:path w="17145" h="2539">
                  <a:moveTo>
                    <a:pt x="11168" y="0"/>
                  </a:moveTo>
                  <a:lnTo>
                    <a:pt x="0" y="2094"/>
                  </a:lnTo>
                  <a:lnTo>
                    <a:pt x="16520" y="2094"/>
                  </a:lnTo>
                  <a:lnTo>
                    <a:pt x="1116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7" name="object 727" descr=""/>
            <p:cNvSpPr/>
            <p:nvPr/>
          </p:nvSpPr>
          <p:spPr>
            <a:xfrm>
              <a:off x="5174709" y="2727548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0" y="2559"/>
                  </a:moveTo>
                  <a:lnTo>
                    <a:pt x="21407" y="2559"/>
                  </a:lnTo>
                  <a:lnTo>
                    <a:pt x="16520" y="0"/>
                  </a:lnTo>
                  <a:lnTo>
                    <a:pt x="0" y="2559"/>
                  </a:lnTo>
                  <a:close/>
                </a:path>
                <a:path w="21589" h="3175">
                  <a:moveTo>
                    <a:pt x="0" y="0"/>
                  </a:moveTo>
                  <a:lnTo>
                    <a:pt x="0" y="2559"/>
                  </a:lnTo>
                  <a:lnTo>
                    <a:pt x="165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8" name="object 728" descr=""/>
            <p:cNvSpPr/>
            <p:nvPr/>
          </p:nvSpPr>
          <p:spPr>
            <a:xfrm>
              <a:off x="5174710" y="2727548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0" y="0"/>
                  </a:moveTo>
                  <a:lnTo>
                    <a:pt x="16520" y="0"/>
                  </a:lnTo>
                  <a:lnTo>
                    <a:pt x="0" y="2559"/>
                  </a:lnTo>
                  <a:lnTo>
                    <a:pt x="0" y="0"/>
                  </a:lnTo>
                  <a:close/>
                </a:path>
                <a:path w="21589" h="3175">
                  <a:moveTo>
                    <a:pt x="16520" y="0"/>
                  </a:moveTo>
                  <a:lnTo>
                    <a:pt x="0" y="2559"/>
                  </a:lnTo>
                  <a:lnTo>
                    <a:pt x="21407" y="2559"/>
                  </a:lnTo>
                  <a:lnTo>
                    <a:pt x="1652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9" name="object 729" descr=""/>
            <p:cNvSpPr/>
            <p:nvPr/>
          </p:nvSpPr>
          <p:spPr>
            <a:xfrm>
              <a:off x="5174709" y="2730107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10">
                  <a:moveTo>
                    <a:pt x="0" y="3257"/>
                  </a:moveTo>
                  <a:lnTo>
                    <a:pt x="21407" y="3450"/>
                  </a:lnTo>
                  <a:lnTo>
                    <a:pt x="25828" y="3490"/>
                  </a:lnTo>
                  <a:lnTo>
                    <a:pt x="21407" y="0"/>
                  </a:lnTo>
                  <a:lnTo>
                    <a:pt x="0" y="3257"/>
                  </a:lnTo>
                  <a:close/>
                </a:path>
                <a:path w="26035" h="3810">
                  <a:moveTo>
                    <a:pt x="0" y="0"/>
                  </a:moveTo>
                  <a:lnTo>
                    <a:pt x="0" y="3257"/>
                  </a:lnTo>
                  <a:lnTo>
                    <a:pt x="214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0" name="object 730" descr=""/>
            <p:cNvSpPr/>
            <p:nvPr/>
          </p:nvSpPr>
          <p:spPr>
            <a:xfrm>
              <a:off x="5174710" y="2730107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10">
                  <a:moveTo>
                    <a:pt x="0" y="0"/>
                  </a:moveTo>
                  <a:lnTo>
                    <a:pt x="21407" y="0"/>
                  </a:lnTo>
                  <a:lnTo>
                    <a:pt x="0" y="3257"/>
                  </a:lnTo>
                  <a:lnTo>
                    <a:pt x="0" y="0"/>
                  </a:lnTo>
                  <a:close/>
                </a:path>
                <a:path w="26035" h="3810">
                  <a:moveTo>
                    <a:pt x="21407" y="0"/>
                  </a:moveTo>
                  <a:lnTo>
                    <a:pt x="0" y="3257"/>
                  </a:lnTo>
                  <a:lnTo>
                    <a:pt x="25828" y="3490"/>
                  </a:lnTo>
                  <a:lnTo>
                    <a:pt x="21407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1" name="object 731" descr=""/>
            <p:cNvSpPr/>
            <p:nvPr/>
          </p:nvSpPr>
          <p:spPr>
            <a:xfrm>
              <a:off x="5174709" y="2733365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0" y="4188"/>
                  </a:moveTo>
                  <a:lnTo>
                    <a:pt x="29783" y="4188"/>
                  </a:lnTo>
                  <a:lnTo>
                    <a:pt x="25828" y="232"/>
                  </a:lnTo>
                  <a:lnTo>
                    <a:pt x="0" y="4188"/>
                  </a:lnTo>
                  <a:close/>
                </a:path>
                <a:path w="29845" h="4444">
                  <a:moveTo>
                    <a:pt x="0" y="0"/>
                  </a:moveTo>
                  <a:lnTo>
                    <a:pt x="0" y="4188"/>
                  </a:lnTo>
                  <a:lnTo>
                    <a:pt x="25828" y="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2" name="object 732" descr=""/>
            <p:cNvSpPr/>
            <p:nvPr/>
          </p:nvSpPr>
          <p:spPr>
            <a:xfrm>
              <a:off x="5174710" y="2733365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0" y="0"/>
                  </a:moveTo>
                  <a:lnTo>
                    <a:pt x="25828" y="232"/>
                  </a:lnTo>
                  <a:lnTo>
                    <a:pt x="0" y="4188"/>
                  </a:lnTo>
                  <a:lnTo>
                    <a:pt x="0" y="0"/>
                  </a:lnTo>
                  <a:close/>
                </a:path>
                <a:path w="29845" h="4444">
                  <a:moveTo>
                    <a:pt x="25828" y="232"/>
                  </a:moveTo>
                  <a:lnTo>
                    <a:pt x="0" y="4188"/>
                  </a:lnTo>
                  <a:lnTo>
                    <a:pt x="29783" y="4188"/>
                  </a:lnTo>
                  <a:lnTo>
                    <a:pt x="25828" y="232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3" name="object 733" descr=""/>
            <p:cNvSpPr/>
            <p:nvPr/>
          </p:nvSpPr>
          <p:spPr>
            <a:xfrm>
              <a:off x="5174709" y="2737553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4">
                  <a:moveTo>
                    <a:pt x="0" y="4421"/>
                  </a:moveTo>
                  <a:lnTo>
                    <a:pt x="33041" y="4421"/>
                  </a:lnTo>
                  <a:lnTo>
                    <a:pt x="29783" y="0"/>
                  </a:lnTo>
                  <a:lnTo>
                    <a:pt x="0" y="4421"/>
                  </a:lnTo>
                  <a:close/>
                </a:path>
                <a:path w="33654" h="4444">
                  <a:moveTo>
                    <a:pt x="0" y="0"/>
                  </a:moveTo>
                  <a:lnTo>
                    <a:pt x="0" y="4421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4" name="object 734" descr=""/>
            <p:cNvSpPr/>
            <p:nvPr/>
          </p:nvSpPr>
          <p:spPr>
            <a:xfrm>
              <a:off x="5174710" y="2737553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4">
                  <a:moveTo>
                    <a:pt x="0" y="0"/>
                  </a:moveTo>
                  <a:lnTo>
                    <a:pt x="29783" y="0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  <a:path w="33654" h="4444">
                  <a:moveTo>
                    <a:pt x="29783" y="0"/>
                  </a:moveTo>
                  <a:lnTo>
                    <a:pt x="0" y="4421"/>
                  </a:lnTo>
                  <a:lnTo>
                    <a:pt x="33041" y="4421"/>
                  </a:lnTo>
                  <a:lnTo>
                    <a:pt x="2978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5" name="object 735" descr=""/>
            <p:cNvSpPr/>
            <p:nvPr/>
          </p:nvSpPr>
          <p:spPr>
            <a:xfrm>
              <a:off x="5174709" y="2741974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0" y="4886"/>
                  </a:moveTo>
                  <a:lnTo>
                    <a:pt x="35833" y="4886"/>
                  </a:lnTo>
                  <a:lnTo>
                    <a:pt x="33041" y="0"/>
                  </a:lnTo>
                  <a:lnTo>
                    <a:pt x="0" y="4886"/>
                  </a:lnTo>
                  <a:close/>
                </a:path>
                <a:path w="36195" h="5080">
                  <a:moveTo>
                    <a:pt x="0" y="0"/>
                  </a:moveTo>
                  <a:lnTo>
                    <a:pt x="0" y="4886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6" name="object 736" descr=""/>
            <p:cNvSpPr/>
            <p:nvPr/>
          </p:nvSpPr>
          <p:spPr>
            <a:xfrm>
              <a:off x="5174710" y="2741974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0" y="0"/>
                  </a:moveTo>
                  <a:lnTo>
                    <a:pt x="33041" y="0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  <a:path w="36195" h="5080">
                  <a:moveTo>
                    <a:pt x="33041" y="0"/>
                  </a:moveTo>
                  <a:lnTo>
                    <a:pt x="0" y="4886"/>
                  </a:lnTo>
                  <a:lnTo>
                    <a:pt x="35833" y="4886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7" name="object 737" descr=""/>
            <p:cNvSpPr/>
            <p:nvPr/>
          </p:nvSpPr>
          <p:spPr>
            <a:xfrm>
              <a:off x="5174709" y="2746861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5351"/>
                  </a:moveTo>
                  <a:lnTo>
                    <a:pt x="37695" y="5351"/>
                  </a:lnTo>
                  <a:lnTo>
                    <a:pt x="35833" y="0"/>
                  </a:lnTo>
                  <a:lnTo>
                    <a:pt x="0" y="5351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0" y="5351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8" name="object 738" descr=""/>
            <p:cNvSpPr/>
            <p:nvPr/>
          </p:nvSpPr>
          <p:spPr>
            <a:xfrm>
              <a:off x="5174710" y="2746861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0"/>
                  </a:moveTo>
                  <a:lnTo>
                    <a:pt x="35833" y="0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  <a:path w="38100" h="5714">
                  <a:moveTo>
                    <a:pt x="35833" y="0"/>
                  </a:moveTo>
                  <a:lnTo>
                    <a:pt x="0" y="5351"/>
                  </a:lnTo>
                  <a:lnTo>
                    <a:pt x="37695" y="5351"/>
                  </a:lnTo>
                  <a:lnTo>
                    <a:pt x="3583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9" name="object 739" descr=""/>
            <p:cNvSpPr/>
            <p:nvPr/>
          </p:nvSpPr>
          <p:spPr>
            <a:xfrm>
              <a:off x="5174709" y="275221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5351"/>
                  </a:moveTo>
                  <a:lnTo>
                    <a:pt x="38858" y="5351"/>
                  </a:lnTo>
                  <a:lnTo>
                    <a:pt x="37695" y="0"/>
                  </a:lnTo>
                  <a:lnTo>
                    <a:pt x="0" y="5351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0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0" name="object 740" descr=""/>
            <p:cNvSpPr/>
            <p:nvPr/>
          </p:nvSpPr>
          <p:spPr>
            <a:xfrm>
              <a:off x="5174710" y="275221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7695" y="0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37695" y="0"/>
                  </a:moveTo>
                  <a:lnTo>
                    <a:pt x="0" y="5351"/>
                  </a:lnTo>
                  <a:lnTo>
                    <a:pt x="38858" y="5351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1" name="object 741" descr=""/>
            <p:cNvSpPr/>
            <p:nvPr/>
          </p:nvSpPr>
          <p:spPr>
            <a:xfrm>
              <a:off x="5174709" y="275756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5584"/>
                  </a:moveTo>
                  <a:lnTo>
                    <a:pt x="39323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2" name="object 742" descr=""/>
            <p:cNvSpPr/>
            <p:nvPr/>
          </p:nvSpPr>
          <p:spPr>
            <a:xfrm>
              <a:off x="5174710" y="275756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8858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38858" y="0"/>
                  </a:moveTo>
                  <a:lnTo>
                    <a:pt x="0" y="5584"/>
                  </a:lnTo>
                  <a:lnTo>
                    <a:pt x="39323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3" name="object 743" descr=""/>
            <p:cNvSpPr/>
            <p:nvPr/>
          </p:nvSpPr>
          <p:spPr>
            <a:xfrm>
              <a:off x="5135851" y="276314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5584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4" name="object 744" descr=""/>
            <p:cNvSpPr/>
            <p:nvPr/>
          </p:nvSpPr>
          <p:spPr>
            <a:xfrm>
              <a:off x="5135618" y="276314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9091" y="0"/>
                  </a:lnTo>
                  <a:lnTo>
                    <a:pt x="232" y="5584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39091" y="0"/>
                  </a:moveTo>
                  <a:lnTo>
                    <a:pt x="232" y="5584"/>
                  </a:lnTo>
                  <a:lnTo>
                    <a:pt x="39091" y="5584"/>
                  </a:lnTo>
                  <a:lnTo>
                    <a:pt x="3909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5" name="object 745" descr=""/>
            <p:cNvSpPr/>
            <p:nvPr/>
          </p:nvSpPr>
          <p:spPr>
            <a:xfrm>
              <a:off x="5135851" y="276873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1163" y="5584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1163" y="5584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1163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6" name="object 746" descr=""/>
            <p:cNvSpPr/>
            <p:nvPr/>
          </p:nvSpPr>
          <p:spPr>
            <a:xfrm>
              <a:off x="5135851" y="276873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8858" y="0"/>
                  </a:lnTo>
                  <a:lnTo>
                    <a:pt x="1163" y="5584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38858" y="0"/>
                  </a:moveTo>
                  <a:lnTo>
                    <a:pt x="1163" y="5584"/>
                  </a:lnTo>
                  <a:lnTo>
                    <a:pt x="38858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7" name="object 747" descr=""/>
            <p:cNvSpPr/>
            <p:nvPr/>
          </p:nvSpPr>
          <p:spPr>
            <a:xfrm>
              <a:off x="5137014" y="2774318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2094" y="5119"/>
                  </a:moveTo>
                  <a:lnTo>
                    <a:pt x="37695" y="5119"/>
                  </a:lnTo>
                  <a:lnTo>
                    <a:pt x="37695" y="0"/>
                  </a:lnTo>
                  <a:lnTo>
                    <a:pt x="2094" y="5119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2094" y="5119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8" name="object 748" descr=""/>
            <p:cNvSpPr/>
            <p:nvPr/>
          </p:nvSpPr>
          <p:spPr>
            <a:xfrm>
              <a:off x="5137014" y="2774318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0"/>
                  </a:moveTo>
                  <a:lnTo>
                    <a:pt x="37695" y="0"/>
                  </a:lnTo>
                  <a:lnTo>
                    <a:pt x="2094" y="5119"/>
                  </a:lnTo>
                  <a:lnTo>
                    <a:pt x="0" y="0"/>
                  </a:lnTo>
                  <a:close/>
                </a:path>
                <a:path w="38100" h="5714">
                  <a:moveTo>
                    <a:pt x="37695" y="0"/>
                  </a:moveTo>
                  <a:lnTo>
                    <a:pt x="2094" y="5119"/>
                  </a:lnTo>
                  <a:lnTo>
                    <a:pt x="37695" y="5119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9" name="object 749" descr=""/>
            <p:cNvSpPr/>
            <p:nvPr/>
          </p:nvSpPr>
          <p:spPr>
            <a:xfrm>
              <a:off x="5139108" y="2779437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2559" y="4886"/>
                  </a:moveTo>
                  <a:lnTo>
                    <a:pt x="35601" y="4886"/>
                  </a:lnTo>
                  <a:lnTo>
                    <a:pt x="35601" y="0"/>
                  </a:lnTo>
                  <a:lnTo>
                    <a:pt x="2559" y="4886"/>
                  </a:lnTo>
                  <a:close/>
                </a:path>
                <a:path w="36195" h="5080">
                  <a:moveTo>
                    <a:pt x="0" y="0"/>
                  </a:moveTo>
                  <a:lnTo>
                    <a:pt x="2559" y="4886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0" name="object 750" descr=""/>
            <p:cNvSpPr/>
            <p:nvPr/>
          </p:nvSpPr>
          <p:spPr>
            <a:xfrm>
              <a:off x="5139109" y="2779437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0" y="0"/>
                  </a:moveTo>
                  <a:lnTo>
                    <a:pt x="35601" y="0"/>
                  </a:lnTo>
                  <a:lnTo>
                    <a:pt x="2559" y="4886"/>
                  </a:lnTo>
                  <a:lnTo>
                    <a:pt x="0" y="0"/>
                  </a:lnTo>
                  <a:close/>
                </a:path>
                <a:path w="36195" h="5080">
                  <a:moveTo>
                    <a:pt x="35601" y="0"/>
                  </a:moveTo>
                  <a:lnTo>
                    <a:pt x="2559" y="4886"/>
                  </a:lnTo>
                  <a:lnTo>
                    <a:pt x="35601" y="4886"/>
                  </a:lnTo>
                  <a:lnTo>
                    <a:pt x="3560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1" name="object 751" descr=""/>
            <p:cNvSpPr/>
            <p:nvPr/>
          </p:nvSpPr>
          <p:spPr>
            <a:xfrm>
              <a:off x="5141668" y="2784323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80">
                  <a:moveTo>
                    <a:pt x="3490" y="4653"/>
                  </a:moveTo>
                  <a:lnTo>
                    <a:pt x="33041" y="4653"/>
                  </a:lnTo>
                  <a:lnTo>
                    <a:pt x="33041" y="0"/>
                  </a:lnTo>
                  <a:lnTo>
                    <a:pt x="3490" y="4653"/>
                  </a:lnTo>
                  <a:close/>
                </a:path>
                <a:path w="33654" h="5080">
                  <a:moveTo>
                    <a:pt x="0" y="0"/>
                  </a:moveTo>
                  <a:lnTo>
                    <a:pt x="3490" y="4653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2" name="object 752" descr=""/>
            <p:cNvSpPr/>
            <p:nvPr/>
          </p:nvSpPr>
          <p:spPr>
            <a:xfrm>
              <a:off x="5141668" y="2784323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80">
                  <a:moveTo>
                    <a:pt x="0" y="0"/>
                  </a:moveTo>
                  <a:lnTo>
                    <a:pt x="33041" y="0"/>
                  </a:lnTo>
                  <a:lnTo>
                    <a:pt x="3490" y="4653"/>
                  </a:lnTo>
                  <a:lnTo>
                    <a:pt x="0" y="0"/>
                  </a:lnTo>
                  <a:close/>
                </a:path>
                <a:path w="33654" h="5080">
                  <a:moveTo>
                    <a:pt x="33041" y="0"/>
                  </a:moveTo>
                  <a:lnTo>
                    <a:pt x="3490" y="4653"/>
                  </a:lnTo>
                  <a:lnTo>
                    <a:pt x="33041" y="4653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3" name="object 753" descr=""/>
            <p:cNvSpPr/>
            <p:nvPr/>
          </p:nvSpPr>
          <p:spPr>
            <a:xfrm>
              <a:off x="5145158" y="2788977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3955" y="3955"/>
                  </a:moveTo>
                  <a:lnTo>
                    <a:pt x="29551" y="3955"/>
                  </a:lnTo>
                  <a:lnTo>
                    <a:pt x="29551" y="0"/>
                  </a:lnTo>
                  <a:lnTo>
                    <a:pt x="3955" y="3955"/>
                  </a:lnTo>
                  <a:close/>
                </a:path>
                <a:path w="29845" h="4444">
                  <a:moveTo>
                    <a:pt x="0" y="0"/>
                  </a:moveTo>
                  <a:lnTo>
                    <a:pt x="3955" y="3955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4" name="object 754" descr=""/>
            <p:cNvSpPr/>
            <p:nvPr/>
          </p:nvSpPr>
          <p:spPr>
            <a:xfrm>
              <a:off x="5145158" y="2788977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0" y="0"/>
                  </a:moveTo>
                  <a:lnTo>
                    <a:pt x="29551" y="0"/>
                  </a:lnTo>
                  <a:lnTo>
                    <a:pt x="3955" y="3955"/>
                  </a:lnTo>
                  <a:lnTo>
                    <a:pt x="0" y="0"/>
                  </a:lnTo>
                  <a:close/>
                </a:path>
                <a:path w="29845" h="4444">
                  <a:moveTo>
                    <a:pt x="29551" y="0"/>
                  </a:moveTo>
                  <a:lnTo>
                    <a:pt x="3955" y="3955"/>
                  </a:lnTo>
                  <a:lnTo>
                    <a:pt x="29551" y="3955"/>
                  </a:lnTo>
                  <a:lnTo>
                    <a:pt x="295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5" name="object 755" descr=""/>
            <p:cNvSpPr/>
            <p:nvPr/>
          </p:nvSpPr>
          <p:spPr>
            <a:xfrm>
              <a:off x="5149114" y="2792933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10">
                  <a:moveTo>
                    <a:pt x="4421" y="3257"/>
                  </a:moveTo>
                  <a:lnTo>
                    <a:pt x="25595" y="3257"/>
                  </a:lnTo>
                  <a:lnTo>
                    <a:pt x="25595" y="0"/>
                  </a:lnTo>
                  <a:lnTo>
                    <a:pt x="4421" y="3257"/>
                  </a:lnTo>
                  <a:close/>
                </a:path>
                <a:path w="26035" h="3810">
                  <a:moveTo>
                    <a:pt x="0" y="0"/>
                  </a:moveTo>
                  <a:lnTo>
                    <a:pt x="4421" y="3257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6" name="object 756" descr=""/>
            <p:cNvSpPr/>
            <p:nvPr/>
          </p:nvSpPr>
          <p:spPr>
            <a:xfrm>
              <a:off x="5149114" y="2792933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10">
                  <a:moveTo>
                    <a:pt x="0" y="0"/>
                  </a:moveTo>
                  <a:lnTo>
                    <a:pt x="25595" y="0"/>
                  </a:lnTo>
                  <a:lnTo>
                    <a:pt x="4421" y="3257"/>
                  </a:lnTo>
                  <a:lnTo>
                    <a:pt x="0" y="0"/>
                  </a:lnTo>
                  <a:close/>
                </a:path>
                <a:path w="26035" h="3810">
                  <a:moveTo>
                    <a:pt x="25595" y="0"/>
                  </a:moveTo>
                  <a:lnTo>
                    <a:pt x="4421" y="3257"/>
                  </a:lnTo>
                  <a:lnTo>
                    <a:pt x="25595" y="3257"/>
                  </a:lnTo>
                  <a:lnTo>
                    <a:pt x="255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7" name="object 757" descr=""/>
            <p:cNvSpPr/>
            <p:nvPr/>
          </p:nvSpPr>
          <p:spPr>
            <a:xfrm>
              <a:off x="5153535" y="2796190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4886" y="2792"/>
                  </a:moveTo>
                  <a:lnTo>
                    <a:pt x="21174" y="2792"/>
                  </a:lnTo>
                  <a:lnTo>
                    <a:pt x="21174" y="0"/>
                  </a:lnTo>
                  <a:lnTo>
                    <a:pt x="4886" y="2792"/>
                  </a:lnTo>
                  <a:close/>
                </a:path>
                <a:path w="21589" h="3175">
                  <a:moveTo>
                    <a:pt x="0" y="0"/>
                  </a:moveTo>
                  <a:lnTo>
                    <a:pt x="4886" y="2792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8" name="object 758" descr=""/>
            <p:cNvSpPr/>
            <p:nvPr/>
          </p:nvSpPr>
          <p:spPr>
            <a:xfrm>
              <a:off x="5153535" y="2796190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0" y="0"/>
                  </a:moveTo>
                  <a:lnTo>
                    <a:pt x="21174" y="0"/>
                  </a:lnTo>
                  <a:lnTo>
                    <a:pt x="4886" y="2792"/>
                  </a:lnTo>
                  <a:lnTo>
                    <a:pt x="0" y="0"/>
                  </a:lnTo>
                  <a:close/>
                </a:path>
                <a:path w="21589" h="3175">
                  <a:moveTo>
                    <a:pt x="21174" y="0"/>
                  </a:moveTo>
                  <a:lnTo>
                    <a:pt x="4886" y="2792"/>
                  </a:lnTo>
                  <a:lnTo>
                    <a:pt x="21174" y="2792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9" name="object 759" descr=""/>
            <p:cNvSpPr/>
            <p:nvPr/>
          </p:nvSpPr>
          <p:spPr>
            <a:xfrm>
              <a:off x="5158421" y="2798982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10" h="1905">
                  <a:moveTo>
                    <a:pt x="5351" y="1861"/>
                  </a:moveTo>
                  <a:lnTo>
                    <a:pt x="16288" y="1861"/>
                  </a:lnTo>
                  <a:lnTo>
                    <a:pt x="16288" y="0"/>
                  </a:lnTo>
                  <a:lnTo>
                    <a:pt x="5351" y="1861"/>
                  </a:lnTo>
                  <a:close/>
                </a:path>
                <a:path w="16510" h="1905">
                  <a:moveTo>
                    <a:pt x="0" y="0"/>
                  </a:moveTo>
                  <a:lnTo>
                    <a:pt x="5351" y="1861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0" name="object 760" descr=""/>
            <p:cNvSpPr/>
            <p:nvPr/>
          </p:nvSpPr>
          <p:spPr>
            <a:xfrm>
              <a:off x="5158422" y="2798983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10" h="1905">
                  <a:moveTo>
                    <a:pt x="0" y="0"/>
                  </a:moveTo>
                  <a:lnTo>
                    <a:pt x="16288" y="0"/>
                  </a:lnTo>
                  <a:lnTo>
                    <a:pt x="5351" y="1861"/>
                  </a:lnTo>
                  <a:lnTo>
                    <a:pt x="0" y="0"/>
                  </a:lnTo>
                  <a:close/>
                </a:path>
                <a:path w="16510" h="1905">
                  <a:moveTo>
                    <a:pt x="16288" y="0"/>
                  </a:moveTo>
                  <a:lnTo>
                    <a:pt x="5351" y="1861"/>
                  </a:lnTo>
                  <a:lnTo>
                    <a:pt x="16288" y="1861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1" name="object 761" descr=""/>
            <p:cNvSpPr/>
            <p:nvPr/>
          </p:nvSpPr>
          <p:spPr>
            <a:xfrm>
              <a:off x="5169125" y="2800844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5">
                  <a:moveTo>
                    <a:pt x="0" y="1163"/>
                  </a:moveTo>
                  <a:lnTo>
                    <a:pt x="5584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4" h="1905">
                  <a:moveTo>
                    <a:pt x="0" y="1163"/>
                  </a:moveTo>
                  <a:lnTo>
                    <a:pt x="5584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2" name="object 762" descr=""/>
            <p:cNvSpPr/>
            <p:nvPr/>
          </p:nvSpPr>
          <p:spPr>
            <a:xfrm>
              <a:off x="5169125" y="2800844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5">
                  <a:moveTo>
                    <a:pt x="5584" y="0"/>
                  </a:moveTo>
                  <a:lnTo>
                    <a:pt x="5584" y="1163"/>
                  </a:lnTo>
                  <a:lnTo>
                    <a:pt x="0" y="1163"/>
                  </a:lnTo>
                  <a:lnTo>
                    <a:pt x="5584" y="0"/>
                  </a:lnTo>
                  <a:close/>
                </a:path>
                <a:path w="5714" h="1905">
                  <a:moveTo>
                    <a:pt x="5584" y="1163"/>
                  </a:moveTo>
                  <a:lnTo>
                    <a:pt x="0" y="1163"/>
                  </a:lnTo>
                  <a:lnTo>
                    <a:pt x="5584" y="1628"/>
                  </a:lnTo>
                  <a:lnTo>
                    <a:pt x="5584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3" name="object 763" descr=""/>
            <p:cNvSpPr/>
            <p:nvPr/>
          </p:nvSpPr>
          <p:spPr>
            <a:xfrm>
              <a:off x="5163773" y="2800844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0"/>
                  </a:moveTo>
                  <a:lnTo>
                    <a:pt x="5351" y="1163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4" name="object 764" descr=""/>
            <p:cNvSpPr/>
            <p:nvPr/>
          </p:nvSpPr>
          <p:spPr>
            <a:xfrm>
              <a:off x="5163773" y="2800844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10936" y="0"/>
                  </a:moveTo>
                  <a:lnTo>
                    <a:pt x="0" y="0"/>
                  </a:lnTo>
                  <a:lnTo>
                    <a:pt x="5351" y="1163"/>
                  </a:lnTo>
                  <a:lnTo>
                    <a:pt x="1093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5" name="object 765" descr=""/>
            <p:cNvSpPr/>
            <p:nvPr/>
          </p:nvSpPr>
          <p:spPr>
            <a:xfrm>
              <a:off x="5135386" y="2723825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0" y="39200"/>
                  </a:moveTo>
                  <a:lnTo>
                    <a:pt x="3078" y="54462"/>
                  </a:lnTo>
                  <a:lnTo>
                    <a:pt x="11478" y="66926"/>
                  </a:lnTo>
                  <a:lnTo>
                    <a:pt x="23939" y="75331"/>
                  </a:lnTo>
                  <a:lnTo>
                    <a:pt x="39200" y="78415"/>
                  </a:lnTo>
                  <a:lnTo>
                    <a:pt x="54462" y="75337"/>
                  </a:lnTo>
                  <a:lnTo>
                    <a:pt x="66926" y="66936"/>
                  </a:lnTo>
                  <a:lnTo>
                    <a:pt x="75331" y="54475"/>
                  </a:lnTo>
                  <a:lnTo>
                    <a:pt x="78415" y="39215"/>
                  </a:lnTo>
                  <a:lnTo>
                    <a:pt x="75337" y="23953"/>
                  </a:lnTo>
                  <a:lnTo>
                    <a:pt x="66936" y="11488"/>
                  </a:lnTo>
                  <a:lnTo>
                    <a:pt x="54475" y="3084"/>
                  </a:lnTo>
                  <a:lnTo>
                    <a:pt x="39215" y="0"/>
                  </a:lnTo>
                  <a:lnTo>
                    <a:pt x="23953" y="3078"/>
                  </a:lnTo>
                  <a:lnTo>
                    <a:pt x="11488" y="11478"/>
                  </a:lnTo>
                  <a:lnTo>
                    <a:pt x="3084" y="23939"/>
                  </a:lnTo>
                  <a:lnTo>
                    <a:pt x="0" y="39200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6" name="object 766" descr=""/>
            <p:cNvSpPr/>
            <p:nvPr/>
          </p:nvSpPr>
          <p:spPr>
            <a:xfrm>
              <a:off x="5135618" y="2723825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39091" y="78647"/>
                  </a:moveTo>
                  <a:lnTo>
                    <a:pt x="39091" y="0"/>
                  </a:lnTo>
                </a:path>
                <a:path w="78739" h="78739">
                  <a:moveTo>
                    <a:pt x="0" y="39323"/>
                  </a:moveTo>
                  <a:lnTo>
                    <a:pt x="78415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67" name="object 767" descr=""/>
          <p:cNvSpPr txBox="1"/>
          <p:nvPr/>
        </p:nvSpPr>
        <p:spPr>
          <a:xfrm>
            <a:off x="9065789" y="3405854"/>
            <a:ext cx="464184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BUILDING</a:t>
            </a:r>
            <a:r>
              <a:rPr dirty="0" sz="550" spc="130">
                <a:latin typeface="Arial"/>
                <a:cs typeface="Arial"/>
              </a:rPr>
              <a:t> </a:t>
            </a:r>
            <a:r>
              <a:rPr dirty="0" sz="550" spc="-25">
                <a:latin typeface="Arial"/>
                <a:cs typeface="Arial"/>
              </a:rPr>
              <a:t>'F'</a:t>
            </a:r>
            <a:endParaRPr sz="550">
              <a:latin typeface="Arial"/>
              <a:cs typeface="Arial"/>
            </a:endParaRPr>
          </a:p>
        </p:txBody>
      </p:sp>
      <p:sp>
        <p:nvSpPr>
          <p:cNvPr id="768" name="object 768" descr=""/>
          <p:cNvSpPr txBox="1"/>
          <p:nvPr/>
        </p:nvSpPr>
        <p:spPr>
          <a:xfrm>
            <a:off x="5226464" y="2660094"/>
            <a:ext cx="24066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+11-</a:t>
            </a:r>
            <a:r>
              <a:rPr dirty="0" sz="550" spc="-25">
                <a:latin typeface="Arial"/>
                <a:cs typeface="Arial"/>
              </a:rPr>
              <a:t>3"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769" name="object 769" descr=""/>
          <p:cNvGrpSpPr/>
          <p:nvPr/>
        </p:nvGrpSpPr>
        <p:grpSpPr>
          <a:xfrm>
            <a:off x="5110086" y="2532428"/>
            <a:ext cx="6709409" cy="363220"/>
            <a:chOff x="5110086" y="2532428"/>
            <a:chExt cx="6709409" cy="363220"/>
          </a:xfrm>
        </p:grpSpPr>
        <p:sp>
          <p:nvSpPr>
            <p:cNvPr id="770" name="object 770" descr=""/>
            <p:cNvSpPr/>
            <p:nvPr/>
          </p:nvSpPr>
          <p:spPr>
            <a:xfrm>
              <a:off x="5174710" y="2693343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w="0" h="139700">
                  <a:moveTo>
                    <a:pt x="0" y="1396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1" name="object 77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49629" y="2762567"/>
              <a:ext cx="272592" cy="132514"/>
            </a:xfrm>
            <a:prstGeom prst="rect">
              <a:avLst/>
            </a:prstGeom>
          </p:spPr>
        </p:pic>
        <p:sp>
          <p:nvSpPr>
            <p:cNvPr id="772" name="object 772" descr=""/>
            <p:cNvSpPr/>
            <p:nvPr/>
          </p:nvSpPr>
          <p:spPr>
            <a:xfrm>
              <a:off x="5110721" y="2763149"/>
              <a:ext cx="304800" cy="0"/>
            </a:xfrm>
            <a:custGeom>
              <a:avLst/>
              <a:gdLst/>
              <a:ahLst/>
              <a:cxnLst/>
              <a:rect l="l" t="t" r="r" b="b"/>
              <a:pathLst>
                <a:path w="304800" h="0">
                  <a:moveTo>
                    <a:pt x="304586" y="0"/>
                  </a:moveTo>
                  <a:lnTo>
                    <a:pt x="269683" y="0"/>
                  </a:lnTo>
                </a:path>
                <a:path w="304800" h="0">
                  <a:moveTo>
                    <a:pt x="23478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3" name="object 773" descr=""/>
            <p:cNvSpPr/>
            <p:nvPr/>
          </p:nvSpPr>
          <p:spPr>
            <a:xfrm>
              <a:off x="11677130" y="2534651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74" name="object 774" descr=""/>
          <p:cNvSpPr txBox="1"/>
          <p:nvPr/>
        </p:nvSpPr>
        <p:spPr>
          <a:xfrm>
            <a:off x="11714691" y="2542820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775" name="object 775" descr=""/>
          <p:cNvGrpSpPr/>
          <p:nvPr/>
        </p:nvGrpSpPr>
        <p:grpSpPr>
          <a:xfrm>
            <a:off x="11709706" y="2674263"/>
            <a:ext cx="74930" cy="433070"/>
            <a:chOff x="11709706" y="2674263"/>
            <a:chExt cx="74930" cy="433070"/>
          </a:xfrm>
        </p:grpSpPr>
        <p:sp>
          <p:nvSpPr>
            <p:cNvPr id="776" name="object 776" descr=""/>
            <p:cNvSpPr/>
            <p:nvPr/>
          </p:nvSpPr>
          <p:spPr>
            <a:xfrm>
              <a:off x="11746936" y="3049120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5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7" name="object 777" descr=""/>
            <p:cNvSpPr/>
            <p:nvPr/>
          </p:nvSpPr>
          <p:spPr>
            <a:xfrm>
              <a:off x="11709706" y="3073320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37229" y="33972"/>
                  </a:moveTo>
                  <a:lnTo>
                    <a:pt x="74459" y="8144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8" name="object 778" descr=""/>
            <p:cNvSpPr/>
            <p:nvPr/>
          </p:nvSpPr>
          <p:spPr>
            <a:xfrm>
              <a:off x="11709706" y="3073320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29" h="34289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29" h="34289">
                  <a:moveTo>
                    <a:pt x="37229" y="33972"/>
                  </a:moveTo>
                  <a:lnTo>
                    <a:pt x="68875" y="0"/>
                  </a:lnTo>
                  <a:lnTo>
                    <a:pt x="74459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9" name="object 779" descr=""/>
            <p:cNvSpPr/>
            <p:nvPr/>
          </p:nvSpPr>
          <p:spPr>
            <a:xfrm>
              <a:off x="11746936" y="2674263"/>
              <a:ext cx="0" cy="375285"/>
            </a:xfrm>
            <a:custGeom>
              <a:avLst/>
              <a:gdLst/>
              <a:ahLst/>
              <a:cxnLst/>
              <a:rect l="l" t="t" r="r" b="b"/>
              <a:pathLst>
                <a:path w="0" h="375285">
                  <a:moveTo>
                    <a:pt x="0" y="374857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80" name="object 780" descr=""/>
          <p:cNvSpPr txBox="1"/>
          <p:nvPr/>
        </p:nvSpPr>
        <p:spPr>
          <a:xfrm>
            <a:off x="15158448" y="7395260"/>
            <a:ext cx="47625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BUILDING</a:t>
            </a:r>
            <a:r>
              <a:rPr dirty="0" sz="550" spc="130">
                <a:latin typeface="Arial"/>
                <a:cs typeface="Arial"/>
              </a:rPr>
              <a:t> </a:t>
            </a:r>
            <a:r>
              <a:rPr dirty="0" sz="550" spc="-25">
                <a:latin typeface="Arial"/>
                <a:cs typeface="Arial"/>
              </a:rPr>
              <a:t>'G'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781" name="object 781" descr=""/>
          <p:cNvGrpSpPr/>
          <p:nvPr/>
        </p:nvGrpSpPr>
        <p:grpSpPr>
          <a:xfrm>
            <a:off x="13574769" y="7146810"/>
            <a:ext cx="85090" cy="85090"/>
            <a:chOff x="13574769" y="7146810"/>
            <a:chExt cx="85090" cy="85090"/>
          </a:xfrm>
        </p:grpSpPr>
        <p:sp>
          <p:nvSpPr>
            <p:cNvPr id="782" name="object 782" descr=""/>
            <p:cNvSpPr/>
            <p:nvPr/>
          </p:nvSpPr>
          <p:spPr>
            <a:xfrm>
              <a:off x="13611684" y="7149985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0" y="465"/>
                  </a:moveTo>
                  <a:lnTo>
                    <a:pt x="5584" y="465"/>
                  </a:lnTo>
                  <a:lnTo>
                    <a:pt x="5584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3" name="object 783" descr=""/>
            <p:cNvSpPr/>
            <p:nvPr/>
          </p:nvSpPr>
          <p:spPr>
            <a:xfrm>
              <a:off x="13611684" y="7149985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5584" y="0"/>
                  </a:moveTo>
                  <a:lnTo>
                    <a:pt x="5584" y="465"/>
                  </a:lnTo>
                  <a:lnTo>
                    <a:pt x="0" y="465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4" name="object 784" descr=""/>
            <p:cNvSpPr/>
            <p:nvPr/>
          </p:nvSpPr>
          <p:spPr>
            <a:xfrm>
              <a:off x="13606099" y="7150450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1163"/>
                  </a:moveTo>
                  <a:lnTo>
                    <a:pt x="11168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  <a:path w="11430" h="1270">
                  <a:moveTo>
                    <a:pt x="5584" y="0"/>
                  </a:moveTo>
                  <a:lnTo>
                    <a:pt x="11168" y="1163"/>
                  </a:lnTo>
                  <a:lnTo>
                    <a:pt x="11168" y="0"/>
                  </a:lnTo>
                  <a:lnTo>
                    <a:pt x="5584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5" name="object 785" descr=""/>
            <p:cNvSpPr/>
            <p:nvPr/>
          </p:nvSpPr>
          <p:spPr>
            <a:xfrm>
              <a:off x="13606099" y="7150450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11168" y="0"/>
                  </a:moveTo>
                  <a:lnTo>
                    <a:pt x="5584" y="0"/>
                  </a:lnTo>
                  <a:lnTo>
                    <a:pt x="11168" y="1163"/>
                  </a:lnTo>
                  <a:lnTo>
                    <a:pt x="11168" y="0"/>
                  </a:lnTo>
                  <a:close/>
                </a:path>
                <a:path w="11430" h="1270">
                  <a:moveTo>
                    <a:pt x="5584" y="0"/>
                  </a:moveTo>
                  <a:lnTo>
                    <a:pt x="11168" y="1163"/>
                  </a:lnTo>
                  <a:lnTo>
                    <a:pt x="0" y="1163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6" name="object 786" descr=""/>
            <p:cNvSpPr/>
            <p:nvPr/>
          </p:nvSpPr>
          <p:spPr>
            <a:xfrm>
              <a:off x="13600980" y="7151613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1861"/>
                  </a:moveTo>
                  <a:lnTo>
                    <a:pt x="16288" y="1861"/>
                  </a:lnTo>
                  <a:lnTo>
                    <a:pt x="5119" y="0"/>
                  </a:lnTo>
                  <a:lnTo>
                    <a:pt x="0" y="1861"/>
                  </a:lnTo>
                  <a:close/>
                </a:path>
                <a:path w="16509" h="1904">
                  <a:moveTo>
                    <a:pt x="5119" y="0"/>
                  </a:moveTo>
                  <a:lnTo>
                    <a:pt x="16288" y="1861"/>
                  </a:lnTo>
                  <a:lnTo>
                    <a:pt x="16288" y="0"/>
                  </a:lnTo>
                  <a:lnTo>
                    <a:pt x="511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7" name="object 787" descr=""/>
            <p:cNvSpPr/>
            <p:nvPr/>
          </p:nvSpPr>
          <p:spPr>
            <a:xfrm>
              <a:off x="13600980" y="7151613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16288" y="0"/>
                  </a:moveTo>
                  <a:lnTo>
                    <a:pt x="5119" y="0"/>
                  </a:lnTo>
                  <a:lnTo>
                    <a:pt x="16288" y="1861"/>
                  </a:lnTo>
                  <a:lnTo>
                    <a:pt x="16288" y="0"/>
                  </a:lnTo>
                  <a:close/>
                </a:path>
                <a:path w="16509" h="1904">
                  <a:moveTo>
                    <a:pt x="5119" y="0"/>
                  </a:moveTo>
                  <a:lnTo>
                    <a:pt x="16288" y="1861"/>
                  </a:lnTo>
                  <a:lnTo>
                    <a:pt x="0" y="1861"/>
                  </a:lnTo>
                  <a:lnTo>
                    <a:pt x="5119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8" name="object 788" descr=""/>
            <p:cNvSpPr/>
            <p:nvPr/>
          </p:nvSpPr>
          <p:spPr>
            <a:xfrm>
              <a:off x="13595861" y="7153475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792"/>
                  </a:moveTo>
                  <a:lnTo>
                    <a:pt x="21407" y="2792"/>
                  </a:lnTo>
                  <a:lnTo>
                    <a:pt x="5119" y="0"/>
                  </a:lnTo>
                  <a:lnTo>
                    <a:pt x="0" y="2792"/>
                  </a:lnTo>
                  <a:close/>
                </a:path>
                <a:path w="21590" h="3175">
                  <a:moveTo>
                    <a:pt x="5119" y="0"/>
                  </a:moveTo>
                  <a:lnTo>
                    <a:pt x="21407" y="2792"/>
                  </a:lnTo>
                  <a:lnTo>
                    <a:pt x="21407" y="0"/>
                  </a:lnTo>
                  <a:lnTo>
                    <a:pt x="511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9" name="object 789" descr=""/>
            <p:cNvSpPr/>
            <p:nvPr/>
          </p:nvSpPr>
          <p:spPr>
            <a:xfrm>
              <a:off x="13595861" y="7153475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407" y="0"/>
                  </a:moveTo>
                  <a:lnTo>
                    <a:pt x="5119" y="0"/>
                  </a:lnTo>
                  <a:lnTo>
                    <a:pt x="21407" y="2792"/>
                  </a:lnTo>
                  <a:lnTo>
                    <a:pt x="21407" y="0"/>
                  </a:lnTo>
                  <a:close/>
                </a:path>
                <a:path w="21590" h="3175">
                  <a:moveTo>
                    <a:pt x="5119" y="0"/>
                  </a:moveTo>
                  <a:lnTo>
                    <a:pt x="21407" y="2792"/>
                  </a:lnTo>
                  <a:lnTo>
                    <a:pt x="0" y="2792"/>
                  </a:lnTo>
                  <a:lnTo>
                    <a:pt x="5119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0" name="object 790" descr=""/>
            <p:cNvSpPr/>
            <p:nvPr/>
          </p:nvSpPr>
          <p:spPr>
            <a:xfrm>
              <a:off x="13591440" y="7156267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3257"/>
                  </a:moveTo>
                  <a:lnTo>
                    <a:pt x="25828" y="3257"/>
                  </a:lnTo>
                  <a:lnTo>
                    <a:pt x="4421" y="0"/>
                  </a:lnTo>
                  <a:lnTo>
                    <a:pt x="0" y="3257"/>
                  </a:lnTo>
                  <a:close/>
                </a:path>
                <a:path w="26034" h="3809">
                  <a:moveTo>
                    <a:pt x="4421" y="0"/>
                  </a:moveTo>
                  <a:lnTo>
                    <a:pt x="25828" y="3257"/>
                  </a:lnTo>
                  <a:lnTo>
                    <a:pt x="25828" y="0"/>
                  </a:lnTo>
                  <a:lnTo>
                    <a:pt x="442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1" name="object 791" descr=""/>
            <p:cNvSpPr/>
            <p:nvPr/>
          </p:nvSpPr>
          <p:spPr>
            <a:xfrm>
              <a:off x="13591440" y="7156267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25828" y="0"/>
                  </a:moveTo>
                  <a:lnTo>
                    <a:pt x="4421" y="0"/>
                  </a:lnTo>
                  <a:lnTo>
                    <a:pt x="25828" y="3257"/>
                  </a:lnTo>
                  <a:lnTo>
                    <a:pt x="25828" y="0"/>
                  </a:lnTo>
                  <a:close/>
                </a:path>
                <a:path w="26034" h="3809">
                  <a:moveTo>
                    <a:pt x="4421" y="0"/>
                  </a:moveTo>
                  <a:lnTo>
                    <a:pt x="25828" y="3257"/>
                  </a:lnTo>
                  <a:lnTo>
                    <a:pt x="0" y="3257"/>
                  </a:lnTo>
                  <a:lnTo>
                    <a:pt x="442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2" name="object 792" descr=""/>
            <p:cNvSpPr/>
            <p:nvPr/>
          </p:nvSpPr>
          <p:spPr>
            <a:xfrm>
              <a:off x="13587484" y="7159525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3955"/>
                  </a:moveTo>
                  <a:lnTo>
                    <a:pt x="29783" y="3955"/>
                  </a:lnTo>
                  <a:lnTo>
                    <a:pt x="3955" y="0"/>
                  </a:lnTo>
                  <a:lnTo>
                    <a:pt x="0" y="3955"/>
                  </a:lnTo>
                  <a:close/>
                </a:path>
                <a:path w="29844" h="4445">
                  <a:moveTo>
                    <a:pt x="3955" y="0"/>
                  </a:moveTo>
                  <a:lnTo>
                    <a:pt x="29783" y="3955"/>
                  </a:lnTo>
                  <a:lnTo>
                    <a:pt x="29783" y="0"/>
                  </a:lnTo>
                  <a:lnTo>
                    <a:pt x="395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3" name="object 793" descr=""/>
            <p:cNvSpPr/>
            <p:nvPr/>
          </p:nvSpPr>
          <p:spPr>
            <a:xfrm>
              <a:off x="13587484" y="7159525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29783" y="0"/>
                  </a:moveTo>
                  <a:lnTo>
                    <a:pt x="3955" y="0"/>
                  </a:lnTo>
                  <a:lnTo>
                    <a:pt x="29783" y="3955"/>
                  </a:lnTo>
                  <a:lnTo>
                    <a:pt x="29783" y="0"/>
                  </a:lnTo>
                  <a:close/>
                </a:path>
                <a:path w="29844" h="4445">
                  <a:moveTo>
                    <a:pt x="3955" y="0"/>
                  </a:moveTo>
                  <a:lnTo>
                    <a:pt x="29783" y="3955"/>
                  </a:lnTo>
                  <a:lnTo>
                    <a:pt x="0" y="3955"/>
                  </a:lnTo>
                  <a:lnTo>
                    <a:pt x="395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4" name="object 794" descr=""/>
            <p:cNvSpPr/>
            <p:nvPr/>
          </p:nvSpPr>
          <p:spPr>
            <a:xfrm>
              <a:off x="13584227" y="7163480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0" y="4421"/>
                  </a:moveTo>
                  <a:lnTo>
                    <a:pt x="33041" y="4421"/>
                  </a:lnTo>
                  <a:lnTo>
                    <a:pt x="3257" y="0"/>
                  </a:lnTo>
                  <a:lnTo>
                    <a:pt x="0" y="4421"/>
                  </a:lnTo>
                  <a:close/>
                </a:path>
                <a:path w="33655" h="4445">
                  <a:moveTo>
                    <a:pt x="3257" y="0"/>
                  </a:moveTo>
                  <a:lnTo>
                    <a:pt x="33041" y="4421"/>
                  </a:lnTo>
                  <a:lnTo>
                    <a:pt x="33041" y="0"/>
                  </a:lnTo>
                  <a:lnTo>
                    <a:pt x="3257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5" name="object 795" descr=""/>
            <p:cNvSpPr/>
            <p:nvPr/>
          </p:nvSpPr>
          <p:spPr>
            <a:xfrm>
              <a:off x="13584227" y="7163480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33041" y="0"/>
                  </a:moveTo>
                  <a:lnTo>
                    <a:pt x="3257" y="0"/>
                  </a:lnTo>
                  <a:lnTo>
                    <a:pt x="33041" y="4421"/>
                  </a:lnTo>
                  <a:lnTo>
                    <a:pt x="33041" y="0"/>
                  </a:lnTo>
                  <a:close/>
                </a:path>
                <a:path w="33655" h="4445">
                  <a:moveTo>
                    <a:pt x="3257" y="0"/>
                  </a:moveTo>
                  <a:lnTo>
                    <a:pt x="33041" y="4421"/>
                  </a:lnTo>
                  <a:lnTo>
                    <a:pt x="0" y="4421"/>
                  </a:lnTo>
                  <a:lnTo>
                    <a:pt x="3257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6" name="object 796" descr=""/>
            <p:cNvSpPr/>
            <p:nvPr/>
          </p:nvSpPr>
          <p:spPr>
            <a:xfrm>
              <a:off x="13581434" y="7167901"/>
              <a:ext cx="36195" cy="5715"/>
            </a:xfrm>
            <a:custGeom>
              <a:avLst/>
              <a:gdLst/>
              <a:ahLst/>
              <a:cxnLst/>
              <a:rect l="l" t="t" r="r" b="b"/>
              <a:pathLst>
                <a:path w="36194" h="5715">
                  <a:moveTo>
                    <a:pt x="0" y="5119"/>
                  </a:moveTo>
                  <a:lnTo>
                    <a:pt x="35833" y="5119"/>
                  </a:lnTo>
                  <a:lnTo>
                    <a:pt x="2792" y="0"/>
                  </a:lnTo>
                  <a:lnTo>
                    <a:pt x="0" y="5119"/>
                  </a:lnTo>
                  <a:close/>
                </a:path>
                <a:path w="36194" h="5715">
                  <a:moveTo>
                    <a:pt x="2792" y="0"/>
                  </a:moveTo>
                  <a:lnTo>
                    <a:pt x="35833" y="5119"/>
                  </a:lnTo>
                  <a:lnTo>
                    <a:pt x="35833" y="0"/>
                  </a:lnTo>
                  <a:lnTo>
                    <a:pt x="2792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7" name="object 797" descr=""/>
            <p:cNvSpPr/>
            <p:nvPr/>
          </p:nvSpPr>
          <p:spPr>
            <a:xfrm>
              <a:off x="13581434" y="7167901"/>
              <a:ext cx="36195" cy="5715"/>
            </a:xfrm>
            <a:custGeom>
              <a:avLst/>
              <a:gdLst/>
              <a:ahLst/>
              <a:cxnLst/>
              <a:rect l="l" t="t" r="r" b="b"/>
              <a:pathLst>
                <a:path w="36194" h="5715">
                  <a:moveTo>
                    <a:pt x="35833" y="0"/>
                  </a:moveTo>
                  <a:lnTo>
                    <a:pt x="2792" y="0"/>
                  </a:lnTo>
                  <a:lnTo>
                    <a:pt x="35833" y="5119"/>
                  </a:lnTo>
                  <a:lnTo>
                    <a:pt x="35833" y="0"/>
                  </a:lnTo>
                  <a:close/>
                </a:path>
                <a:path w="36194" h="5715">
                  <a:moveTo>
                    <a:pt x="2792" y="0"/>
                  </a:moveTo>
                  <a:lnTo>
                    <a:pt x="35833" y="5119"/>
                  </a:lnTo>
                  <a:lnTo>
                    <a:pt x="0" y="5119"/>
                  </a:lnTo>
                  <a:lnTo>
                    <a:pt x="2792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8" name="object 798" descr=""/>
            <p:cNvSpPr/>
            <p:nvPr/>
          </p:nvSpPr>
          <p:spPr>
            <a:xfrm>
              <a:off x="13579573" y="7173020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5119"/>
                  </a:moveTo>
                  <a:lnTo>
                    <a:pt x="37695" y="5119"/>
                  </a:lnTo>
                  <a:lnTo>
                    <a:pt x="1861" y="0"/>
                  </a:lnTo>
                  <a:lnTo>
                    <a:pt x="0" y="5119"/>
                  </a:lnTo>
                  <a:close/>
                </a:path>
                <a:path w="38100" h="5715">
                  <a:moveTo>
                    <a:pt x="1861" y="0"/>
                  </a:moveTo>
                  <a:lnTo>
                    <a:pt x="37695" y="5119"/>
                  </a:lnTo>
                  <a:lnTo>
                    <a:pt x="37695" y="0"/>
                  </a:lnTo>
                  <a:lnTo>
                    <a:pt x="186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9" name="object 799" descr=""/>
            <p:cNvSpPr/>
            <p:nvPr/>
          </p:nvSpPr>
          <p:spPr>
            <a:xfrm>
              <a:off x="13579573" y="7173020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37695" y="0"/>
                  </a:moveTo>
                  <a:lnTo>
                    <a:pt x="1861" y="0"/>
                  </a:lnTo>
                  <a:lnTo>
                    <a:pt x="37695" y="5119"/>
                  </a:lnTo>
                  <a:lnTo>
                    <a:pt x="37695" y="0"/>
                  </a:lnTo>
                  <a:close/>
                </a:path>
                <a:path w="38100" h="5715">
                  <a:moveTo>
                    <a:pt x="1861" y="0"/>
                  </a:moveTo>
                  <a:lnTo>
                    <a:pt x="37695" y="5119"/>
                  </a:lnTo>
                  <a:lnTo>
                    <a:pt x="0" y="5119"/>
                  </a:lnTo>
                  <a:lnTo>
                    <a:pt x="186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0" name="object 800" descr=""/>
            <p:cNvSpPr/>
            <p:nvPr/>
          </p:nvSpPr>
          <p:spPr>
            <a:xfrm>
              <a:off x="13578409" y="717813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5584"/>
                  </a:moveTo>
                  <a:lnTo>
                    <a:pt x="38858" y="5584"/>
                  </a:lnTo>
                  <a:lnTo>
                    <a:pt x="1163" y="0"/>
                  </a:lnTo>
                  <a:lnTo>
                    <a:pt x="0" y="5584"/>
                  </a:lnTo>
                  <a:close/>
                </a:path>
                <a:path w="39369" h="5715">
                  <a:moveTo>
                    <a:pt x="1163" y="0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1" name="object 801" descr=""/>
            <p:cNvSpPr/>
            <p:nvPr/>
          </p:nvSpPr>
          <p:spPr>
            <a:xfrm>
              <a:off x="13578409" y="717814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38858" y="0"/>
                  </a:moveTo>
                  <a:lnTo>
                    <a:pt x="1163" y="0"/>
                  </a:lnTo>
                  <a:lnTo>
                    <a:pt x="38858" y="5584"/>
                  </a:lnTo>
                  <a:lnTo>
                    <a:pt x="38858" y="0"/>
                  </a:lnTo>
                  <a:close/>
                </a:path>
                <a:path w="39369" h="5715">
                  <a:moveTo>
                    <a:pt x="1163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116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2" name="object 802" descr=""/>
            <p:cNvSpPr/>
            <p:nvPr/>
          </p:nvSpPr>
          <p:spPr>
            <a:xfrm>
              <a:off x="13577944" y="718372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5584"/>
                  </a:moveTo>
                  <a:lnTo>
                    <a:pt x="39323" y="5584"/>
                  </a:lnTo>
                  <a:lnTo>
                    <a:pt x="465" y="0"/>
                  </a:lnTo>
                  <a:lnTo>
                    <a:pt x="0" y="5584"/>
                  </a:lnTo>
                  <a:close/>
                </a:path>
                <a:path w="39369" h="5715">
                  <a:moveTo>
                    <a:pt x="465" y="0"/>
                  </a:moveTo>
                  <a:lnTo>
                    <a:pt x="39323" y="5584"/>
                  </a:lnTo>
                  <a:lnTo>
                    <a:pt x="39323" y="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3" name="object 803" descr=""/>
            <p:cNvSpPr/>
            <p:nvPr/>
          </p:nvSpPr>
          <p:spPr>
            <a:xfrm>
              <a:off x="13577944" y="718372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39323" y="0"/>
                  </a:moveTo>
                  <a:lnTo>
                    <a:pt x="465" y="0"/>
                  </a:lnTo>
                  <a:lnTo>
                    <a:pt x="39323" y="5584"/>
                  </a:lnTo>
                  <a:lnTo>
                    <a:pt x="39323" y="0"/>
                  </a:lnTo>
                  <a:close/>
                </a:path>
                <a:path w="39369" h="5715">
                  <a:moveTo>
                    <a:pt x="465" y="0"/>
                  </a:moveTo>
                  <a:lnTo>
                    <a:pt x="39323" y="5584"/>
                  </a:lnTo>
                  <a:lnTo>
                    <a:pt x="0" y="5584"/>
                  </a:lnTo>
                  <a:lnTo>
                    <a:pt x="46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4" name="object 804" descr=""/>
            <p:cNvSpPr/>
            <p:nvPr/>
          </p:nvSpPr>
          <p:spPr>
            <a:xfrm>
              <a:off x="13617268" y="718930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5" name="object 805" descr=""/>
            <p:cNvSpPr/>
            <p:nvPr/>
          </p:nvSpPr>
          <p:spPr>
            <a:xfrm>
              <a:off x="13617268" y="718930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39091" y="0"/>
                  </a:moveTo>
                  <a:lnTo>
                    <a:pt x="0" y="0"/>
                  </a:lnTo>
                  <a:lnTo>
                    <a:pt x="38858" y="5584"/>
                  </a:lnTo>
                  <a:lnTo>
                    <a:pt x="39091" y="0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6" name="object 806" descr=""/>
            <p:cNvSpPr/>
            <p:nvPr/>
          </p:nvSpPr>
          <p:spPr>
            <a:xfrm>
              <a:off x="13617268" y="719489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37695" y="5351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0" y="5351"/>
                  </a:lnTo>
                  <a:lnTo>
                    <a:pt x="37695" y="5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7" name="object 807" descr=""/>
            <p:cNvSpPr/>
            <p:nvPr/>
          </p:nvSpPr>
          <p:spPr>
            <a:xfrm>
              <a:off x="13617268" y="719489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38858" y="0"/>
                  </a:moveTo>
                  <a:lnTo>
                    <a:pt x="0" y="0"/>
                  </a:lnTo>
                  <a:lnTo>
                    <a:pt x="37695" y="5351"/>
                  </a:lnTo>
                  <a:lnTo>
                    <a:pt x="38858" y="0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37695" y="5351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8" name="object 808" descr=""/>
            <p:cNvSpPr/>
            <p:nvPr/>
          </p:nvSpPr>
          <p:spPr>
            <a:xfrm>
              <a:off x="13617268" y="7200245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5601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0" y="5351"/>
                  </a:lnTo>
                  <a:lnTo>
                    <a:pt x="35601" y="5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9" name="object 809" descr=""/>
            <p:cNvSpPr/>
            <p:nvPr/>
          </p:nvSpPr>
          <p:spPr>
            <a:xfrm>
              <a:off x="13617268" y="7200245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37695" y="0"/>
                  </a:moveTo>
                  <a:lnTo>
                    <a:pt x="0" y="0"/>
                  </a:lnTo>
                  <a:lnTo>
                    <a:pt x="35601" y="5351"/>
                  </a:lnTo>
                  <a:lnTo>
                    <a:pt x="37695" y="0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35601" y="5351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0" name="object 810" descr=""/>
            <p:cNvSpPr/>
            <p:nvPr/>
          </p:nvSpPr>
          <p:spPr>
            <a:xfrm>
              <a:off x="13617268" y="7205596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0"/>
                  </a:moveTo>
                  <a:lnTo>
                    <a:pt x="33041" y="4886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  <a:path w="36194" h="5079">
                  <a:moveTo>
                    <a:pt x="0" y="0"/>
                  </a:moveTo>
                  <a:lnTo>
                    <a:pt x="0" y="4886"/>
                  </a:lnTo>
                  <a:lnTo>
                    <a:pt x="33041" y="4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1" name="object 811" descr=""/>
            <p:cNvSpPr/>
            <p:nvPr/>
          </p:nvSpPr>
          <p:spPr>
            <a:xfrm>
              <a:off x="13617268" y="7205597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35601" y="0"/>
                  </a:moveTo>
                  <a:lnTo>
                    <a:pt x="0" y="0"/>
                  </a:lnTo>
                  <a:lnTo>
                    <a:pt x="33041" y="4886"/>
                  </a:lnTo>
                  <a:lnTo>
                    <a:pt x="35601" y="0"/>
                  </a:lnTo>
                  <a:close/>
                </a:path>
                <a:path w="36194" h="5079">
                  <a:moveTo>
                    <a:pt x="0" y="0"/>
                  </a:moveTo>
                  <a:lnTo>
                    <a:pt x="33041" y="4886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2" name="object 812" descr=""/>
            <p:cNvSpPr/>
            <p:nvPr/>
          </p:nvSpPr>
          <p:spPr>
            <a:xfrm>
              <a:off x="13617268" y="7210483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0" y="0"/>
                  </a:moveTo>
                  <a:lnTo>
                    <a:pt x="29551" y="4421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  <a:path w="33655" h="4445">
                  <a:moveTo>
                    <a:pt x="0" y="0"/>
                  </a:moveTo>
                  <a:lnTo>
                    <a:pt x="0" y="4421"/>
                  </a:lnTo>
                  <a:lnTo>
                    <a:pt x="29551" y="4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3" name="object 813" descr=""/>
            <p:cNvSpPr/>
            <p:nvPr/>
          </p:nvSpPr>
          <p:spPr>
            <a:xfrm>
              <a:off x="13617268" y="7210483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33041" y="0"/>
                  </a:moveTo>
                  <a:lnTo>
                    <a:pt x="0" y="0"/>
                  </a:lnTo>
                  <a:lnTo>
                    <a:pt x="29551" y="4421"/>
                  </a:lnTo>
                  <a:lnTo>
                    <a:pt x="33041" y="0"/>
                  </a:lnTo>
                  <a:close/>
                </a:path>
                <a:path w="33655" h="4445">
                  <a:moveTo>
                    <a:pt x="0" y="0"/>
                  </a:moveTo>
                  <a:lnTo>
                    <a:pt x="29551" y="4421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4" name="object 814" descr=""/>
            <p:cNvSpPr/>
            <p:nvPr/>
          </p:nvSpPr>
          <p:spPr>
            <a:xfrm>
              <a:off x="13617268" y="7214904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0"/>
                  </a:moveTo>
                  <a:lnTo>
                    <a:pt x="25595" y="3955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0" y="3955"/>
                  </a:lnTo>
                  <a:lnTo>
                    <a:pt x="25595" y="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5" name="object 815" descr=""/>
            <p:cNvSpPr/>
            <p:nvPr/>
          </p:nvSpPr>
          <p:spPr>
            <a:xfrm>
              <a:off x="13617268" y="7214904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29551" y="0"/>
                  </a:moveTo>
                  <a:lnTo>
                    <a:pt x="0" y="0"/>
                  </a:lnTo>
                  <a:lnTo>
                    <a:pt x="25595" y="3955"/>
                  </a:lnTo>
                  <a:lnTo>
                    <a:pt x="29551" y="0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25595" y="3955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6" name="object 816" descr=""/>
            <p:cNvSpPr/>
            <p:nvPr/>
          </p:nvSpPr>
          <p:spPr>
            <a:xfrm>
              <a:off x="13617268" y="7218860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0"/>
                  </a:moveTo>
                  <a:lnTo>
                    <a:pt x="21174" y="3490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0" y="3490"/>
                  </a:lnTo>
                  <a:lnTo>
                    <a:pt x="21174" y="3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7" name="object 817" descr=""/>
            <p:cNvSpPr/>
            <p:nvPr/>
          </p:nvSpPr>
          <p:spPr>
            <a:xfrm>
              <a:off x="13617268" y="7218860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25595" y="0"/>
                  </a:moveTo>
                  <a:lnTo>
                    <a:pt x="0" y="0"/>
                  </a:lnTo>
                  <a:lnTo>
                    <a:pt x="21174" y="3490"/>
                  </a:lnTo>
                  <a:lnTo>
                    <a:pt x="25595" y="0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21174" y="3490"/>
                  </a:lnTo>
                  <a:lnTo>
                    <a:pt x="0" y="349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8" name="object 818" descr=""/>
            <p:cNvSpPr/>
            <p:nvPr/>
          </p:nvSpPr>
          <p:spPr>
            <a:xfrm>
              <a:off x="13617268" y="7222350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2559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559"/>
                  </a:lnTo>
                  <a:lnTo>
                    <a:pt x="16288" y="25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9" name="object 819" descr=""/>
            <p:cNvSpPr/>
            <p:nvPr/>
          </p:nvSpPr>
          <p:spPr>
            <a:xfrm>
              <a:off x="13617268" y="7222350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174" y="0"/>
                  </a:moveTo>
                  <a:lnTo>
                    <a:pt x="0" y="0"/>
                  </a:lnTo>
                  <a:lnTo>
                    <a:pt x="16288" y="2559"/>
                  </a:lnTo>
                  <a:lnTo>
                    <a:pt x="21174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16288" y="2559"/>
                  </a:lnTo>
                  <a:lnTo>
                    <a:pt x="0" y="25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0" name="object 820" descr=""/>
            <p:cNvSpPr/>
            <p:nvPr/>
          </p:nvSpPr>
          <p:spPr>
            <a:xfrm>
              <a:off x="13617268" y="7224909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40">
                  <a:moveTo>
                    <a:pt x="0" y="0"/>
                  </a:moveTo>
                  <a:lnTo>
                    <a:pt x="10936" y="2094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  <a:path w="16509" h="2540">
                  <a:moveTo>
                    <a:pt x="0" y="0"/>
                  </a:moveTo>
                  <a:lnTo>
                    <a:pt x="0" y="2094"/>
                  </a:lnTo>
                  <a:lnTo>
                    <a:pt x="10936" y="20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1" name="object 821" descr=""/>
            <p:cNvSpPr/>
            <p:nvPr/>
          </p:nvSpPr>
          <p:spPr>
            <a:xfrm>
              <a:off x="13617268" y="7224910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40">
                  <a:moveTo>
                    <a:pt x="16288" y="0"/>
                  </a:moveTo>
                  <a:lnTo>
                    <a:pt x="0" y="0"/>
                  </a:lnTo>
                  <a:lnTo>
                    <a:pt x="10936" y="2094"/>
                  </a:lnTo>
                  <a:lnTo>
                    <a:pt x="16288" y="0"/>
                  </a:lnTo>
                  <a:close/>
                </a:path>
                <a:path w="16509" h="2540">
                  <a:moveTo>
                    <a:pt x="0" y="0"/>
                  </a:moveTo>
                  <a:lnTo>
                    <a:pt x="10936" y="2094"/>
                  </a:lnTo>
                  <a:lnTo>
                    <a:pt x="0" y="209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2" name="object 822" descr=""/>
            <p:cNvSpPr/>
            <p:nvPr/>
          </p:nvSpPr>
          <p:spPr>
            <a:xfrm>
              <a:off x="13617268" y="7227004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1163"/>
                  </a:moveTo>
                  <a:lnTo>
                    <a:pt x="0" y="1396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4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3" name="object 823" descr=""/>
            <p:cNvSpPr/>
            <p:nvPr/>
          </p:nvSpPr>
          <p:spPr>
            <a:xfrm>
              <a:off x="13617268" y="7227004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  <a:path w="5715" h="1904">
                  <a:moveTo>
                    <a:pt x="0" y="1163"/>
                  </a:moveTo>
                  <a:lnTo>
                    <a:pt x="5584" y="1163"/>
                  </a:lnTo>
                  <a:lnTo>
                    <a:pt x="0" y="1396"/>
                  </a:lnTo>
                  <a:lnTo>
                    <a:pt x="0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4" name="object 824" descr=""/>
            <p:cNvSpPr/>
            <p:nvPr/>
          </p:nvSpPr>
          <p:spPr>
            <a:xfrm>
              <a:off x="13617268" y="7227004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0"/>
                  </a:moveTo>
                  <a:lnTo>
                    <a:pt x="5584" y="1163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5" name="object 825" descr=""/>
            <p:cNvSpPr/>
            <p:nvPr/>
          </p:nvSpPr>
          <p:spPr>
            <a:xfrm>
              <a:off x="13617268" y="7227004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0"/>
                  </a:moveTo>
                  <a:lnTo>
                    <a:pt x="10936" y="0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6" name="object 826" descr=""/>
            <p:cNvSpPr/>
            <p:nvPr/>
          </p:nvSpPr>
          <p:spPr>
            <a:xfrm>
              <a:off x="13577944" y="7149985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78415" y="39207"/>
                  </a:moveTo>
                  <a:lnTo>
                    <a:pt x="75334" y="23946"/>
                  </a:lnTo>
                  <a:lnTo>
                    <a:pt x="66931" y="11483"/>
                  </a:lnTo>
                  <a:lnTo>
                    <a:pt x="54469" y="3081"/>
                  </a:lnTo>
                  <a:lnTo>
                    <a:pt x="39207" y="0"/>
                  </a:lnTo>
                  <a:lnTo>
                    <a:pt x="23946" y="3081"/>
                  </a:lnTo>
                  <a:lnTo>
                    <a:pt x="11483" y="11483"/>
                  </a:lnTo>
                  <a:lnTo>
                    <a:pt x="3081" y="23946"/>
                  </a:lnTo>
                  <a:lnTo>
                    <a:pt x="0" y="39207"/>
                  </a:lnTo>
                  <a:lnTo>
                    <a:pt x="3081" y="54469"/>
                  </a:lnTo>
                  <a:lnTo>
                    <a:pt x="11483" y="66931"/>
                  </a:lnTo>
                  <a:lnTo>
                    <a:pt x="23946" y="75334"/>
                  </a:lnTo>
                  <a:lnTo>
                    <a:pt x="39207" y="78415"/>
                  </a:lnTo>
                  <a:lnTo>
                    <a:pt x="54469" y="75334"/>
                  </a:lnTo>
                  <a:lnTo>
                    <a:pt x="66931" y="66931"/>
                  </a:lnTo>
                  <a:lnTo>
                    <a:pt x="75334" y="54469"/>
                  </a:lnTo>
                  <a:lnTo>
                    <a:pt x="78415" y="39207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7" name="object 827" descr=""/>
            <p:cNvSpPr/>
            <p:nvPr/>
          </p:nvSpPr>
          <p:spPr>
            <a:xfrm>
              <a:off x="13577944" y="7149985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323" y="78415"/>
                  </a:moveTo>
                  <a:lnTo>
                    <a:pt x="39323" y="0"/>
                  </a:lnTo>
                </a:path>
                <a:path w="78740" h="78740">
                  <a:moveTo>
                    <a:pt x="78415" y="39323"/>
                  </a:moveTo>
                  <a:lnTo>
                    <a:pt x="0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28" name="object 828" descr=""/>
          <p:cNvSpPr txBox="1"/>
          <p:nvPr/>
        </p:nvSpPr>
        <p:spPr>
          <a:xfrm>
            <a:off x="13668557" y="7089278"/>
            <a:ext cx="17145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sp>
        <p:nvSpPr>
          <p:cNvPr id="829" name="object 829" descr=""/>
          <p:cNvSpPr txBox="1"/>
          <p:nvPr/>
        </p:nvSpPr>
        <p:spPr>
          <a:xfrm>
            <a:off x="13665533" y="7176768"/>
            <a:ext cx="1555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830" name="object 830" descr=""/>
          <p:cNvGrpSpPr/>
          <p:nvPr/>
        </p:nvGrpSpPr>
        <p:grpSpPr>
          <a:xfrm>
            <a:off x="13438542" y="6009705"/>
            <a:ext cx="4485640" cy="1348740"/>
            <a:chOff x="13438542" y="6009705"/>
            <a:chExt cx="4485640" cy="1348740"/>
          </a:xfrm>
        </p:grpSpPr>
        <p:sp>
          <p:nvSpPr>
            <p:cNvPr id="831" name="object 831" descr=""/>
            <p:cNvSpPr/>
            <p:nvPr/>
          </p:nvSpPr>
          <p:spPr>
            <a:xfrm>
              <a:off x="13617269" y="7119503"/>
              <a:ext cx="321945" cy="196215"/>
            </a:xfrm>
            <a:custGeom>
              <a:avLst/>
              <a:gdLst/>
              <a:ahLst/>
              <a:cxnLst/>
              <a:rect l="l" t="t" r="r" b="b"/>
              <a:pathLst>
                <a:path w="321944" h="196215">
                  <a:moveTo>
                    <a:pt x="0" y="139379"/>
                  </a:moveTo>
                  <a:lnTo>
                    <a:pt x="0" y="0"/>
                  </a:lnTo>
                </a:path>
                <a:path w="321944" h="196215">
                  <a:moveTo>
                    <a:pt x="321805" y="143334"/>
                  </a:moveTo>
                  <a:lnTo>
                    <a:pt x="321805" y="1956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2" name="object 832" descr=""/>
            <p:cNvSpPr/>
            <p:nvPr/>
          </p:nvSpPr>
          <p:spPr>
            <a:xfrm>
              <a:off x="13901844" y="7287037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37229" y="33972"/>
                  </a:moveTo>
                  <a:lnTo>
                    <a:pt x="74459" y="8144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3" name="object 833" descr=""/>
            <p:cNvSpPr/>
            <p:nvPr/>
          </p:nvSpPr>
          <p:spPr>
            <a:xfrm>
              <a:off x="13901845" y="7287037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30" h="34290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30" h="34290">
                  <a:moveTo>
                    <a:pt x="37229" y="33972"/>
                  </a:moveTo>
                  <a:lnTo>
                    <a:pt x="68875" y="0"/>
                  </a:lnTo>
                  <a:lnTo>
                    <a:pt x="74459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4" name="object 834" descr=""/>
            <p:cNvSpPr/>
            <p:nvPr/>
          </p:nvSpPr>
          <p:spPr>
            <a:xfrm>
              <a:off x="13543042" y="7189309"/>
              <a:ext cx="396240" cy="73660"/>
            </a:xfrm>
            <a:custGeom>
              <a:avLst/>
              <a:gdLst/>
              <a:ahLst/>
              <a:cxnLst/>
              <a:rect l="l" t="t" r="r" b="b"/>
              <a:pathLst>
                <a:path w="396240" h="73659">
                  <a:moveTo>
                    <a:pt x="396032" y="73528"/>
                  </a:moveTo>
                  <a:lnTo>
                    <a:pt x="396032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5" name="object 835" descr=""/>
            <p:cNvSpPr/>
            <p:nvPr/>
          </p:nvSpPr>
          <p:spPr>
            <a:xfrm>
              <a:off x="15034562" y="6358851"/>
              <a:ext cx="1047115" cy="965200"/>
            </a:xfrm>
            <a:custGeom>
              <a:avLst/>
              <a:gdLst/>
              <a:ahLst/>
              <a:cxnLst/>
              <a:rect l="l" t="t" r="r" b="b"/>
              <a:pathLst>
                <a:path w="1047115" h="965200">
                  <a:moveTo>
                    <a:pt x="46304" y="195456"/>
                  </a:moveTo>
                  <a:lnTo>
                    <a:pt x="87257" y="195456"/>
                  </a:lnTo>
                </a:path>
                <a:path w="1047115" h="965200">
                  <a:moveTo>
                    <a:pt x="255722" y="195456"/>
                  </a:moveTo>
                  <a:lnTo>
                    <a:pt x="296675" y="195456"/>
                  </a:lnTo>
                </a:path>
                <a:path w="1047115" h="965200">
                  <a:moveTo>
                    <a:pt x="465140" y="195456"/>
                  </a:moveTo>
                  <a:lnTo>
                    <a:pt x="506092" y="195456"/>
                  </a:lnTo>
                </a:path>
                <a:path w="1047115" h="965200">
                  <a:moveTo>
                    <a:pt x="674325" y="195456"/>
                  </a:moveTo>
                  <a:lnTo>
                    <a:pt x="715510" y="195456"/>
                  </a:lnTo>
                </a:path>
                <a:path w="1047115" h="965200">
                  <a:moveTo>
                    <a:pt x="883742" y="195456"/>
                  </a:moveTo>
                  <a:lnTo>
                    <a:pt x="924928" y="195456"/>
                  </a:lnTo>
                </a:path>
                <a:path w="1047115" h="965200">
                  <a:moveTo>
                    <a:pt x="46304" y="404874"/>
                  </a:moveTo>
                  <a:lnTo>
                    <a:pt x="87257" y="404874"/>
                  </a:lnTo>
                </a:path>
                <a:path w="1047115" h="965200">
                  <a:moveTo>
                    <a:pt x="255722" y="404874"/>
                  </a:moveTo>
                  <a:lnTo>
                    <a:pt x="296675" y="404874"/>
                  </a:lnTo>
                </a:path>
                <a:path w="1047115" h="965200">
                  <a:moveTo>
                    <a:pt x="465140" y="404874"/>
                  </a:moveTo>
                  <a:lnTo>
                    <a:pt x="506092" y="404874"/>
                  </a:lnTo>
                </a:path>
                <a:path w="1047115" h="965200">
                  <a:moveTo>
                    <a:pt x="674325" y="404874"/>
                  </a:moveTo>
                  <a:lnTo>
                    <a:pt x="715510" y="404874"/>
                  </a:lnTo>
                </a:path>
                <a:path w="1047115" h="965200">
                  <a:moveTo>
                    <a:pt x="883742" y="404874"/>
                  </a:moveTo>
                  <a:lnTo>
                    <a:pt x="924928" y="404874"/>
                  </a:lnTo>
                </a:path>
                <a:path w="1047115" h="965200">
                  <a:moveTo>
                    <a:pt x="883742" y="614291"/>
                  </a:moveTo>
                  <a:lnTo>
                    <a:pt x="924928" y="614291"/>
                  </a:lnTo>
                </a:path>
                <a:path w="1047115" h="965200">
                  <a:moveTo>
                    <a:pt x="707831" y="823709"/>
                  </a:moveTo>
                  <a:lnTo>
                    <a:pt x="715510" y="823709"/>
                  </a:lnTo>
                </a:path>
                <a:path w="1047115" h="965200">
                  <a:moveTo>
                    <a:pt x="883742" y="823709"/>
                  </a:moveTo>
                  <a:lnTo>
                    <a:pt x="924928" y="823709"/>
                  </a:lnTo>
                </a:path>
                <a:path w="1047115" h="965200">
                  <a:moveTo>
                    <a:pt x="46304" y="443500"/>
                  </a:moveTo>
                  <a:lnTo>
                    <a:pt x="46304" y="404874"/>
                  </a:lnTo>
                </a:path>
                <a:path w="1047115" h="965200">
                  <a:moveTo>
                    <a:pt x="46304" y="234082"/>
                  </a:moveTo>
                  <a:lnTo>
                    <a:pt x="46304" y="195456"/>
                  </a:lnTo>
                </a:path>
                <a:path w="1047115" h="965200">
                  <a:moveTo>
                    <a:pt x="46304" y="24664"/>
                  </a:moveTo>
                  <a:lnTo>
                    <a:pt x="46304" y="0"/>
                  </a:lnTo>
                </a:path>
                <a:path w="1047115" h="965200">
                  <a:moveTo>
                    <a:pt x="255722" y="443500"/>
                  </a:moveTo>
                  <a:lnTo>
                    <a:pt x="255722" y="404874"/>
                  </a:lnTo>
                </a:path>
                <a:path w="1047115" h="965200">
                  <a:moveTo>
                    <a:pt x="255722" y="234082"/>
                  </a:moveTo>
                  <a:lnTo>
                    <a:pt x="255722" y="195456"/>
                  </a:lnTo>
                </a:path>
                <a:path w="1047115" h="965200">
                  <a:moveTo>
                    <a:pt x="255722" y="24664"/>
                  </a:moveTo>
                  <a:lnTo>
                    <a:pt x="255722" y="0"/>
                  </a:lnTo>
                </a:path>
                <a:path w="1047115" h="965200">
                  <a:moveTo>
                    <a:pt x="465140" y="443500"/>
                  </a:moveTo>
                  <a:lnTo>
                    <a:pt x="465140" y="404874"/>
                  </a:lnTo>
                </a:path>
                <a:path w="1047115" h="965200">
                  <a:moveTo>
                    <a:pt x="465140" y="234082"/>
                  </a:moveTo>
                  <a:lnTo>
                    <a:pt x="465140" y="195456"/>
                  </a:lnTo>
                </a:path>
                <a:path w="1047115" h="965200">
                  <a:moveTo>
                    <a:pt x="465140" y="24664"/>
                  </a:moveTo>
                  <a:lnTo>
                    <a:pt x="465140" y="0"/>
                  </a:lnTo>
                </a:path>
                <a:path w="1047115" h="965200">
                  <a:moveTo>
                    <a:pt x="674325" y="443500"/>
                  </a:moveTo>
                  <a:lnTo>
                    <a:pt x="674325" y="404874"/>
                  </a:lnTo>
                </a:path>
                <a:path w="1047115" h="965200">
                  <a:moveTo>
                    <a:pt x="674325" y="234082"/>
                  </a:moveTo>
                  <a:lnTo>
                    <a:pt x="674325" y="195456"/>
                  </a:lnTo>
                </a:path>
                <a:path w="1047115" h="965200">
                  <a:moveTo>
                    <a:pt x="674325" y="24664"/>
                  </a:moveTo>
                  <a:lnTo>
                    <a:pt x="674325" y="0"/>
                  </a:lnTo>
                </a:path>
                <a:path w="1047115" h="965200">
                  <a:moveTo>
                    <a:pt x="883742" y="862335"/>
                  </a:moveTo>
                  <a:lnTo>
                    <a:pt x="883742" y="823709"/>
                  </a:lnTo>
                </a:path>
                <a:path w="1047115" h="965200">
                  <a:moveTo>
                    <a:pt x="883742" y="652917"/>
                  </a:moveTo>
                  <a:lnTo>
                    <a:pt x="883742" y="614291"/>
                  </a:lnTo>
                </a:path>
                <a:path w="1047115" h="965200">
                  <a:moveTo>
                    <a:pt x="883742" y="443500"/>
                  </a:moveTo>
                  <a:lnTo>
                    <a:pt x="883742" y="404874"/>
                  </a:lnTo>
                </a:path>
                <a:path w="1047115" h="965200">
                  <a:moveTo>
                    <a:pt x="883742" y="234082"/>
                  </a:moveTo>
                  <a:lnTo>
                    <a:pt x="883742" y="195456"/>
                  </a:lnTo>
                </a:path>
                <a:path w="1047115" h="965200">
                  <a:moveTo>
                    <a:pt x="883742" y="24664"/>
                  </a:moveTo>
                  <a:lnTo>
                    <a:pt x="883742" y="0"/>
                  </a:lnTo>
                </a:path>
                <a:path w="1047115" h="965200">
                  <a:moveTo>
                    <a:pt x="935399" y="862335"/>
                  </a:moveTo>
                  <a:lnTo>
                    <a:pt x="883742" y="862335"/>
                  </a:lnTo>
                </a:path>
                <a:path w="1047115" h="965200">
                  <a:moveTo>
                    <a:pt x="725981" y="862335"/>
                  </a:moveTo>
                  <a:lnTo>
                    <a:pt x="707831" y="862335"/>
                  </a:lnTo>
                </a:path>
                <a:path w="1047115" h="965200">
                  <a:moveTo>
                    <a:pt x="935399" y="652917"/>
                  </a:moveTo>
                  <a:lnTo>
                    <a:pt x="883742" y="652917"/>
                  </a:lnTo>
                </a:path>
                <a:path w="1047115" h="965200">
                  <a:moveTo>
                    <a:pt x="725981" y="652917"/>
                  </a:moveTo>
                  <a:lnTo>
                    <a:pt x="707831" y="652917"/>
                  </a:lnTo>
                </a:path>
                <a:path w="1047115" h="965200">
                  <a:moveTo>
                    <a:pt x="935399" y="443500"/>
                  </a:moveTo>
                  <a:lnTo>
                    <a:pt x="883742" y="443500"/>
                  </a:lnTo>
                </a:path>
                <a:path w="1047115" h="965200">
                  <a:moveTo>
                    <a:pt x="725981" y="443500"/>
                  </a:moveTo>
                  <a:lnTo>
                    <a:pt x="674325" y="443500"/>
                  </a:lnTo>
                </a:path>
                <a:path w="1047115" h="965200">
                  <a:moveTo>
                    <a:pt x="516563" y="443500"/>
                  </a:moveTo>
                  <a:lnTo>
                    <a:pt x="465140" y="443500"/>
                  </a:lnTo>
                </a:path>
                <a:path w="1047115" h="965200">
                  <a:moveTo>
                    <a:pt x="307145" y="443500"/>
                  </a:moveTo>
                  <a:lnTo>
                    <a:pt x="255722" y="443500"/>
                  </a:lnTo>
                </a:path>
                <a:path w="1047115" h="965200">
                  <a:moveTo>
                    <a:pt x="97728" y="443500"/>
                  </a:moveTo>
                  <a:lnTo>
                    <a:pt x="46304" y="443500"/>
                  </a:lnTo>
                </a:path>
                <a:path w="1047115" h="965200">
                  <a:moveTo>
                    <a:pt x="935399" y="234082"/>
                  </a:moveTo>
                  <a:lnTo>
                    <a:pt x="883742" y="234082"/>
                  </a:lnTo>
                </a:path>
                <a:path w="1047115" h="965200">
                  <a:moveTo>
                    <a:pt x="725981" y="234082"/>
                  </a:moveTo>
                  <a:lnTo>
                    <a:pt x="674325" y="234082"/>
                  </a:lnTo>
                </a:path>
                <a:path w="1047115" h="965200">
                  <a:moveTo>
                    <a:pt x="516563" y="234082"/>
                  </a:moveTo>
                  <a:lnTo>
                    <a:pt x="465140" y="234082"/>
                  </a:lnTo>
                </a:path>
                <a:path w="1047115" h="965200">
                  <a:moveTo>
                    <a:pt x="307145" y="234082"/>
                  </a:moveTo>
                  <a:lnTo>
                    <a:pt x="255722" y="234082"/>
                  </a:lnTo>
                </a:path>
                <a:path w="1047115" h="965200">
                  <a:moveTo>
                    <a:pt x="97728" y="234082"/>
                  </a:moveTo>
                  <a:lnTo>
                    <a:pt x="46304" y="234082"/>
                  </a:lnTo>
                </a:path>
                <a:path w="1047115" h="965200">
                  <a:moveTo>
                    <a:pt x="935399" y="24664"/>
                  </a:moveTo>
                  <a:lnTo>
                    <a:pt x="883742" y="24664"/>
                  </a:lnTo>
                </a:path>
                <a:path w="1047115" h="965200">
                  <a:moveTo>
                    <a:pt x="725981" y="24664"/>
                  </a:moveTo>
                  <a:lnTo>
                    <a:pt x="674325" y="24664"/>
                  </a:lnTo>
                </a:path>
                <a:path w="1047115" h="965200">
                  <a:moveTo>
                    <a:pt x="516563" y="24664"/>
                  </a:moveTo>
                  <a:lnTo>
                    <a:pt x="465140" y="24664"/>
                  </a:lnTo>
                </a:path>
                <a:path w="1047115" h="965200">
                  <a:moveTo>
                    <a:pt x="307145" y="24664"/>
                  </a:moveTo>
                  <a:lnTo>
                    <a:pt x="255722" y="24664"/>
                  </a:lnTo>
                </a:path>
                <a:path w="1047115" h="965200">
                  <a:moveTo>
                    <a:pt x="97728" y="24664"/>
                  </a:moveTo>
                  <a:lnTo>
                    <a:pt x="46304" y="24664"/>
                  </a:lnTo>
                </a:path>
                <a:path w="1047115" h="965200">
                  <a:moveTo>
                    <a:pt x="101451" y="428375"/>
                  </a:moveTo>
                  <a:lnTo>
                    <a:pt x="101451" y="415810"/>
                  </a:lnTo>
                </a:path>
                <a:path w="1047115" h="965200">
                  <a:moveTo>
                    <a:pt x="101451" y="218957"/>
                  </a:moveTo>
                  <a:lnTo>
                    <a:pt x="101451" y="206392"/>
                  </a:lnTo>
                </a:path>
                <a:path w="1047115" h="965200">
                  <a:moveTo>
                    <a:pt x="101451" y="9540"/>
                  </a:moveTo>
                  <a:lnTo>
                    <a:pt x="101451" y="0"/>
                  </a:lnTo>
                </a:path>
                <a:path w="1047115" h="965200">
                  <a:moveTo>
                    <a:pt x="310868" y="428375"/>
                  </a:moveTo>
                  <a:lnTo>
                    <a:pt x="310868" y="415810"/>
                  </a:lnTo>
                </a:path>
                <a:path w="1047115" h="965200">
                  <a:moveTo>
                    <a:pt x="310868" y="218957"/>
                  </a:moveTo>
                  <a:lnTo>
                    <a:pt x="310868" y="206392"/>
                  </a:lnTo>
                </a:path>
                <a:path w="1047115" h="965200">
                  <a:moveTo>
                    <a:pt x="310868" y="9540"/>
                  </a:moveTo>
                  <a:lnTo>
                    <a:pt x="310868" y="0"/>
                  </a:lnTo>
                </a:path>
                <a:path w="1047115" h="965200">
                  <a:moveTo>
                    <a:pt x="520286" y="428375"/>
                  </a:moveTo>
                  <a:lnTo>
                    <a:pt x="520286" y="415810"/>
                  </a:lnTo>
                </a:path>
                <a:path w="1047115" h="965200">
                  <a:moveTo>
                    <a:pt x="520286" y="218957"/>
                  </a:moveTo>
                  <a:lnTo>
                    <a:pt x="520286" y="206392"/>
                  </a:lnTo>
                </a:path>
                <a:path w="1047115" h="965200">
                  <a:moveTo>
                    <a:pt x="520286" y="9540"/>
                  </a:moveTo>
                  <a:lnTo>
                    <a:pt x="520286" y="0"/>
                  </a:lnTo>
                </a:path>
                <a:path w="1047115" h="965200">
                  <a:moveTo>
                    <a:pt x="729704" y="847443"/>
                  </a:moveTo>
                  <a:lnTo>
                    <a:pt x="729704" y="834878"/>
                  </a:lnTo>
                </a:path>
                <a:path w="1047115" h="965200">
                  <a:moveTo>
                    <a:pt x="729704" y="637793"/>
                  </a:moveTo>
                  <a:lnTo>
                    <a:pt x="729704" y="625460"/>
                  </a:lnTo>
                </a:path>
                <a:path w="1047115" h="965200">
                  <a:moveTo>
                    <a:pt x="729704" y="428375"/>
                  </a:moveTo>
                  <a:lnTo>
                    <a:pt x="729704" y="415810"/>
                  </a:lnTo>
                </a:path>
                <a:path w="1047115" h="965200">
                  <a:moveTo>
                    <a:pt x="729704" y="218957"/>
                  </a:moveTo>
                  <a:lnTo>
                    <a:pt x="729704" y="206392"/>
                  </a:lnTo>
                </a:path>
                <a:path w="1047115" h="965200">
                  <a:moveTo>
                    <a:pt x="729704" y="9540"/>
                  </a:moveTo>
                  <a:lnTo>
                    <a:pt x="729704" y="0"/>
                  </a:lnTo>
                </a:path>
                <a:path w="1047115" h="965200">
                  <a:moveTo>
                    <a:pt x="939122" y="847443"/>
                  </a:moveTo>
                  <a:lnTo>
                    <a:pt x="939122" y="834878"/>
                  </a:lnTo>
                </a:path>
                <a:path w="1047115" h="965200">
                  <a:moveTo>
                    <a:pt x="939122" y="637793"/>
                  </a:moveTo>
                  <a:lnTo>
                    <a:pt x="939122" y="625460"/>
                  </a:lnTo>
                </a:path>
                <a:path w="1047115" h="965200">
                  <a:moveTo>
                    <a:pt x="939122" y="428375"/>
                  </a:moveTo>
                  <a:lnTo>
                    <a:pt x="939122" y="415810"/>
                  </a:lnTo>
                </a:path>
                <a:path w="1047115" h="965200">
                  <a:moveTo>
                    <a:pt x="939122" y="218957"/>
                  </a:moveTo>
                  <a:lnTo>
                    <a:pt x="939122" y="206392"/>
                  </a:lnTo>
                </a:path>
                <a:path w="1047115" h="965200">
                  <a:moveTo>
                    <a:pt x="939122" y="9540"/>
                  </a:moveTo>
                  <a:lnTo>
                    <a:pt x="939122" y="0"/>
                  </a:lnTo>
                </a:path>
                <a:path w="1047115" h="965200">
                  <a:moveTo>
                    <a:pt x="104476" y="197318"/>
                  </a:moveTo>
                  <a:lnTo>
                    <a:pt x="124254" y="197318"/>
                  </a:lnTo>
                </a:path>
                <a:path w="1047115" h="965200">
                  <a:moveTo>
                    <a:pt x="313893" y="197318"/>
                  </a:moveTo>
                  <a:lnTo>
                    <a:pt x="333672" y="197318"/>
                  </a:lnTo>
                </a:path>
                <a:path w="1047115" h="965200">
                  <a:moveTo>
                    <a:pt x="523311" y="197318"/>
                  </a:moveTo>
                  <a:lnTo>
                    <a:pt x="543089" y="197318"/>
                  </a:lnTo>
                </a:path>
                <a:path w="1047115" h="965200">
                  <a:moveTo>
                    <a:pt x="732729" y="197318"/>
                  </a:moveTo>
                  <a:lnTo>
                    <a:pt x="752507" y="197318"/>
                  </a:lnTo>
                </a:path>
                <a:path w="1047115" h="965200">
                  <a:moveTo>
                    <a:pt x="942147" y="197318"/>
                  </a:moveTo>
                  <a:lnTo>
                    <a:pt x="961925" y="197318"/>
                  </a:lnTo>
                </a:path>
                <a:path w="1047115" h="965200">
                  <a:moveTo>
                    <a:pt x="104476" y="406968"/>
                  </a:moveTo>
                  <a:lnTo>
                    <a:pt x="124254" y="406968"/>
                  </a:lnTo>
                </a:path>
                <a:path w="1047115" h="965200">
                  <a:moveTo>
                    <a:pt x="313893" y="406968"/>
                  </a:moveTo>
                  <a:lnTo>
                    <a:pt x="333672" y="406968"/>
                  </a:lnTo>
                </a:path>
                <a:path w="1047115" h="965200">
                  <a:moveTo>
                    <a:pt x="523311" y="406968"/>
                  </a:moveTo>
                  <a:lnTo>
                    <a:pt x="543089" y="406968"/>
                  </a:lnTo>
                </a:path>
                <a:path w="1047115" h="965200">
                  <a:moveTo>
                    <a:pt x="732729" y="406968"/>
                  </a:moveTo>
                  <a:lnTo>
                    <a:pt x="752507" y="406968"/>
                  </a:lnTo>
                </a:path>
                <a:path w="1047115" h="965200">
                  <a:moveTo>
                    <a:pt x="942147" y="406968"/>
                  </a:moveTo>
                  <a:lnTo>
                    <a:pt x="961925" y="406968"/>
                  </a:lnTo>
                </a:path>
                <a:path w="1047115" h="965200">
                  <a:moveTo>
                    <a:pt x="942147" y="616386"/>
                  </a:moveTo>
                  <a:lnTo>
                    <a:pt x="961925" y="616386"/>
                  </a:lnTo>
                </a:path>
                <a:path w="1047115" h="965200">
                  <a:moveTo>
                    <a:pt x="732729" y="825803"/>
                  </a:moveTo>
                  <a:lnTo>
                    <a:pt x="752507" y="825803"/>
                  </a:lnTo>
                </a:path>
                <a:path w="1047115" h="965200">
                  <a:moveTo>
                    <a:pt x="942147" y="825803"/>
                  </a:moveTo>
                  <a:lnTo>
                    <a:pt x="961925" y="825803"/>
                  </a:lnTo>
                </a:path>
                <a:path w="1047115" h="965200">
                  <a:moveTo>
                    <a:pt x="104476" y="425816"/>
                  </a:moveTo>
                  <a:lnTo>
                    <a:pt x="104476" y="406968"/>
                  </a:lnTo>
                </a:path>
                <a:path w="1047115" h="965200">
                  <a:moveTo>
                    <a:pt x="104476" y="216398"/>
                  </a:moveTo>
                  <a:lnTo>
                    <a:pt x="104476" y="197318"/>
                  </a:lnTo>
                </a:path>
                <a:path w="1047115" h="965200">
                  <a:moveTo>
                    <a:pt x="104476" y="6980"/>
                  </a:moveTo>
                  <a:lnTo>
                    <a:pt x="104476" y="0"/>
                  </a:lnTo>
                </a:path>
                <a:path w="1047115" h="965200">
                  <a:moveTo>
                    <a:pt x="313893" y="425816"/>
                  </a:moveTo>
                  <a:lnTo>
                    <a:pt x="313893" y="406968"/>
                  </a:lnTo>
                </a:path>
                <a:path w="1047115" h="965200">
                  <a:moveTo>
                    <a:pt x="313893" y="216398"/>
                  </a:moveTo>
                  <a:lnTo>
                    <a:pt x="313893" y="197318"/>
                  </a:lnTo>
                </a:path>
                <a:path w="1047115" h="965200">
                  <a:moveTo>
                    <a:pt x="313893" y="6980"/>
                  </a:moveTo>
                  <a:lnTo>
                    <a:pt x="313893" y="0"/>
                  </a:lnTo>
                </a:path>
                <a:path w="1047115" h="965200">
                  <a:moveTo>
                    <a:pt x="523311" y="425816"/>
                  </a:moveTo>
                  <a:lnTo>
                    <a:pt x="523311" y="406968"/>
                  </a:lnTo>
                </a:path>
                <a:path w="1047115" h="965200">
                  <a:moveTo>
                    <a:pt x="523311" y="216398"/>
                  </a:moveTo>
                  <a:lnTo>
                    <a:pt x="523311" y="197318"/>
                  </a:lnTo>
                </a:path>
                <a:path w="1047115" h="965200">
                  <a:moveTo>
                    <a:pt x="523311" y="6980"/>
                  </a:moveTo>
                  <a:lnTo>
                    <a:pt x="523311" y="0"/>
                  </a:lnTo>
                </a:path>
                <a:path w="1047115" h="965200">
                  <a:moveTo>
                    <a:pt x="732729" y="844651"/>
                  </a:moveTo>
                  <a:lnTo>
                    <a:pt x="732729" y="825803"/>
                  </a:lnTo>
                </a:path>
                <a:path w="1047115" h="965200">
                  <a:moveTo>
                    <a:pt x="732729" y="635233"/>
                  </a:moveTo>
                  <a:lnTo>
                    <a:pt x="732729" y="616618"/>
                  </a:lnTo>
                </a:path>
                <a:path w="1047115" h="965200">
                  <a:moveTo>
                    <a:pt x="732729" y="425816"/>
                  </a:moveTo>
                  <a:lnTo>
                    <a:pt x="732729" y="406968"/>
                  </a:lnTo>
                </a:path>
                <a:path w="1047115" h="965200">
                  <a:moveTo>
                    <a:pt x="732729" y="216398"/>
                  </a:moveTo>
                  <a:lnTo>
                    <a:pt x="732729" y="197318"/>
                  </a:lnTo>
                </a:path>
                <a:path w="1047115" h="965200">
                  <a:moveTo>
                    <a:pt x="732729" y="6980"/>
                  </a:moveTo>
                  <a:lnTo>
                    <a:pt x="732729" y="0"/>
                  </a:lnTo>
                </a:path>
                <a:path w="1047115" h="965200">
                  <a:moveTo>
                    <a:pt x="942147" y="844651"/>
                  </a:moveTo>
                  <a:lnTo>
                    <a:pt x="942147" y="825803"/>
                  </a:lnTo>
                </a:path>
                <a:path w="1047115" h="965200">
                  <a:moveTo>
                    <a:pt x="942147" y="635233"/>
                  </a:moveTo>
                  <a:lnTo>
                    <a:pt x="942147" y="616386"/>
                  </a:lnTo>
                </a:path>
                <a:path w="1047115" h="965200">
                  <a:moveTo>
                    <a:pt x="942147" y="425816"/>
                  </a:moveTo>
                  <a:lnTo>
                    <a:pt x="942147" y="406968"/>
                  </a:lnTo>
                </a:path>
                <a:path w="1047115" h="965200">
                  <a:moveTo>
                    <a:pt x="942147" y="216398"/>
                  </a:moveTo>
                  <a:lnTo>
                    <a:pt x="942147" y="197318"/>
                  </a:lnTo>
                </a:path>
                <a:path w="1047115" h="965200">
                  <a:moveTo>
                    <a:pt x="942147" y="6980"/>
                  </a:moveTo>
                  <a:lnTo>
                    <a:pt x="942147" y="0"/>
                  </a:lnTo>
                </a:path>
                <a:path w="1047115" h="965200">
                  <a:moveTo>
                    <a:pt x="975653" y="844651"/>
                  </a:moveTo>
                  <a:lnTo>
                    <a:pt x="942147" y="844651"/>
                  </a:lnTo>
                </a:path>
                <a:path w="1047115" h="965200">
                  <a:moveTo>
                    <a:pt x="766236" y="844651"/>
                  </a:moveTo>
                  <a:lnTo>
                    <a:pt x="732729" y="844651"/>
                  </a:lnTo>
                </a:path>
                <a:path w="1047115" h="965200">
                  <a:moveTo>
                    <a:pt x="975653" y="635233"/>
                  </a:moveTo>
                  <a:lnTo>
                    <a:pt x="942147" y="635233"/>
                  </a:lnTo>
                </a:path>
                <a:path w="1047115" h="965200">
                  <a:moveTo>
                    <a:pt x="766236" y="635233"/>
                  </a:moveTo>
                  <a:lnTo>
                    <a:pt x="732729" y="635233"/>
                  </a:lnTo>
                </a:path>
                <a:path w="1047115" h="965200">
                  <a:moveTo>
                    <a:pt x="975653" y="425816"/>
                  </a:moveTo>
                  <a:lnTo>
                    <a:pt x="942147" y="425816"/>
                  </a:lnTo>
                </a:path>
                <a:path w="1047115" h="965200">
                  <a:moveTo>
                    <a:pt x="766236" y="425816"/>
                  </a:moveTo>
                  <a:lnTo>
                    <a:pt x="732729" y="425816"/>
                  </a:lnTo>
                </a:path>
                <a:path w="1047115" h="965200">
                  <a:moveTo>
                    <a:pt x="556818" y="425816"/>
                  </a:moveTo>
                  <a:lnTo>
                    <a:pt x="523311" y="425816"/>
                  </a:lnTo>
                </a:path>
                <a:path w="1047115" h="965200">
                  <a:moveTo>
                    <a:pt x="347400" y="425816"/>
                  </a:moveTo>
                  <a:lnTo>
                    <a:pt x="313893" y="425816"/>
                  </a:lnTo>
                </a:path>
                <a:path w="1047115" h="965200">
                  <a:moveTo>
                    <a:pt x="137983" y="425816"/>
                  </a:moveTo>
                  <a:lnTo>
                    <a:pt x="104476" y="425816"/>
                  </a:lnTo>
                </a:path>
                <a:path w="1047115" h="965200">
                  <a:moveTo>
                    <a:pt x="975653" y="216398"/>
                  </a:moveTo>
                  <a:lnTo>
                    <a:pt x="942147" y="216398"/>
                  </a:lnTo>
                </a:path>
                <a:path w="1047115" h="965200">
                  <a:moveTo>
                    <a:pt x="766236" y="216398"/>
                  </a:moveTo>
                  <a:lnTo>
                    <a:pt x="732729" y="216398"/>
                  </a:lnTo>
                </a:path>
                <a:path w="1047115" h="965200">
                  <a:moveTo>
                    <a:pt x="556818" y="216398"/>
                  </a:moveTo>
                  <a:lnTo>
                    <a:pt x="523311" y="216398"/>
                  </a:lnTo>
                </a:path>
                <a:path w="1047115" h="965200">
                  <a:moveTo>
                    <a:pt x="347400" y="216398"/>
                  </a:moveTo>
                  <a:lnTo>
                    <a:pt x="313893" y="216398"/>
                  </a:lnTo>
                </a:path>
                <a:path w="1047115" h="965200">
                  <a:moveTo>
                    <a:pt x="137983" y="216398"/>
                  </a:moveTo>
                  <a:lnTo>
                    <a:pt x="104476" y="216398"/>
                  </a:lnTo>
                </a:path>
                <a:path w="1047115" h="965200">
                  <a:moveTo>
                    <a:pt x="975653" y="6980"/>
                  </a:moveTo>
                  <a:lnTo>
                    <a:pt x="942147" y="6980"/>
                  </a:lnTo>
                </a:path>
                <a:path w="1047115" h="965200">
                  <a:moveTo>
                    <a:pt x="766236" y="6980"/>
                  </a:moveTo>
                  <a:lnTo>
                    <a:pt x="732729" y="6980"/>
                  </a:lnTo>
                </a:path>
                <a:path w="1047115" h="965200">
                  <a:moveTo>
                    <a:pt x="556818" y="6980"/>
                  </a:moveTo>
                  <a:lnTo>
                    <a:pt x="523311" y="6980"/>
                  </a:lnTo>
                </a:path>
                <a:path w="1047115" h="965200">
                  <a:moveTo>
                    <a:pt x="347400" y="6980"/>
                  </a:moveTo>
                  <a:lnTo>
                    <a:pt x="313893" y="6980"/>
                  </a:lnTo>
                </a:path>
                <a:path w="1047115" h="965200">
                  <a:moveTo>
                    <a:pt x="137983" y="6980"/>
                  </a:moveTo>
                  <a:lnTo>
                    <a:pt x="104476" y="6980"/>
                  </a:lnTo>
                </a:path>
                <a:path w="1047115" h="965200">
                  <a:moveTo>
                    <a:pt x="137983" y="425816"/>
                  </a:moveTo>
                  <a:lnTo>
                    <a:pt x="137983" y="416275"/>
                  </a:lnTo>
                </a:path>
                <a:path w="1047115" h="965200">
                  <a:moveTo>
                    <a:pt x="137983" y="216398"/>
                  </a:moveTo>
                  <a:lnTo>
                    <a:pt x="137983" y="206858"/>
                  </a:lnTo>
                </a:path>
                <a:path w="1047115" h="965200">
                  <a:moveTo>
                    <a:pt x="137983" y="6980"/>
                  </a:moveTo>
                  <a:lnTo>
                    <a:pt x="137983" y="0"/>
                  </a:lnTo>
                </a:path>
                <a:path w="1047115" h="965200">
                  <a:moveTo>
                    <a:pt x="347400" y="425816"/>
                  </a:moveTo>
                  <a:lnTo>
                    <a:pt x="347400" y="416275"/>
                  </a:lnTo>
                </a:path>
                <a:path w="1047115" h="965200">
                  <a:moveTo>
                    <a:pt x="347400" y="216398"/>
                  </a:moveTo>
                  <a:lnTo>
                    <a:pt x="347400" y="206858"/>
                  </a:lnTo>
                </a:path>
                <a:path w="1047115" h="965200">
                  <a:moveTo>
                    <a:pt x="347400" y="6980"/>
                  </a:moveTo>
                  <a:lnTo>
                    <a:pt x="347400" y="0"/>
                  </a:lnTo>
                </a:path>
                <a:path w="1047115" h="965200">
                  <a:moveTo>
                    <a:pt x="556818" y="425816"/>
                  </a:moveTo>
                  <a:lnTo>
                    <a:pt x="556818" y="416275"/>
                  </a:lnTo>
                </a:path>
                <a:path w="1047115" h="965200">
                  <a:moveTo>
                    <a:pt x="556818" y="216398"/>
                  </a:moveTo>
                  <a:lnTo>
                    <a:pt x="556818" y="206858"/>
                  </a:lnTo>
                </a:path>
                <a:path w="1047115" h="965200">
                  <a:moveTo>
                    <a:pt x="556818" y="6980"/>
                  </a:moveTo>
                  <a:lnTo>
                    <a:pt x="556818" y="0"/>
                  </a:lnTo>
                </a:path>
                <a:path w="1047115" h="965200">
                  <a:moveTo>
                    <a:pt x="766236" y="844651"/>
                  </a:moveTo>
                  <a:lnTo>
                    <a:pt x="766236" y="835111"/>
                  </a:lnTo>
                </a:path>
                <a:path w="1047115" h="965200">
                  <a:moveTo>
                    <a:pt x="766236" y="635233"/>
                  </a:moveTo>
                  <a:lnTo>
                    <a:pt x="766236" y="625693"/>
                  </a:lnTo>
                </a:path>
                <a:path w="1047115" h="965200">
                  <a:moveTo>
                    <a:pt x="766236" y="425816"/>
                  </a:moveTo>
                  <a:lnTo>
                    <a:pt x="766236" y="416275"/>
                  </a:lnTo>
                </a:path>
                <a:path w="1047115" h="965200">
                  <a:moveTo>
                    <a:pt x="766236" y="216398"/>
                  </a:moveTo>
                  <a:lnTo>
                    <a:pt x="766236" y="206858"/>
                  </a:lnTo>
                </a:path>
                <a:path w="1047115" h="965200">
                  <a:moveTo>
                    <a:pt x="766236" y="6980"/>
                  </a:moveTo>
                  <a:lnTo>
                    <a:pt x="766236" y="0"/>
                  </a:lnTo>
                </a:path>
                <a:path w="1047115" h="965200">
                  <a:moveTo>
                    <a:pt x="975653" y="844651"/>
                  </a:moveTo>
                  <a:lnTo>
                    <a:pt x="975653" y="835111"/>
                  </a:lnTo>
                </a:path>
                <a:path w="1047115" h="965200">
                  <a:moveTo>
                    <a:pt x="975653" y="635233"/>
                  </a:moveTo>
                  <a:lnTo>
                    <a:pt x="975653" y="625693"/>
                  </a:lnTo>
                </a:path>
                <a:path w="1047115" h="965200">
                  <a:moveTo>
                    <a:pt x="975653" y="425816"/>
                  </a:moveTo>
                  <a:lnTo>
                    <a:pt x="975653" y="416275"/>
                  </a:lnTo>
                </a:path>
                <a:path w="1047115" h="965200">
                  <a:moveTo>
                    <a:pt x="975653" y="216398"/>
                  </a:moveTo>
                  <a:lnTo>
                    <a:pt x="975653" y="206858"/>
                  </a:lnTo>
                </a:path>
                <a:path w="1047115" h="965200">
                  <a:moveTo>
                    <a:pt x="975653" y="6980"/>
                  </a:moveTo>
                  <a:lnTo>
                    <a:pt x="975653" y="0"/>
                  </a:lnTo>
                </a:path>
                <a:path w="1047115" h="965200">
                  <a:moveTo>
                    <a:pt x="104476" y="10238"/>
                  </a:moveTo>
                  <a:lnTo>
                    <a:pt x="176376" y="10238"/>
                  </a:lnTo>
                </a:path>
                <a:path w="1047115" h="965200">
                  <a:moveTo>
                    <a:pt x="313893" y="10238"/>
                  </a:moveTo>
                  <a:lnTo>
                    <a:pt x="385793" y="10238"/>
                  </a:lnTo>
                </a:path>
                <a:path w="1047115" h="965200">
                  <a:moveTo>
                    <a:pt x="523311" y="10238"/>
                  </a:moveTo>
                  <a:lnTo>
                    <a:pt x="595211" y="10238"/>
                  </a:lnTo>
                </a:path>
                <a:path w="1047115" h="965200">
                  <a:moveTo>
                    <a:pt x="732729" y="10238"/>
                  </a:moveTo>
                  <a:lnTo>
                    <a:pt x="804629" y="10238"/>
                  </a:lnTo>
                </a:path>
                <a:path w="1047115" h="965200">
                  <a:moveTo>
                    <a:pt x="942147" y="10238"/>
                  </a:moveTo>
                  <a:lnTo>
                    <a:pt x="1014047" y="10238"/>
                  </a:lnTo>
                </a:path>
                <a:path w="1047115" h="965200">
                  <a:moveTo>
                    <a:pt x="104476" y="219655"/>
                  </a:moveTo>
                  <a:lnTo>
                    <a:pt x="176376" y="219655"/>
                  </a:lnTo>
                </a:path>
                <a:path w="1047115" h="965200">
                  <a:moveTo>
                    <a:pt x="313893" y="219655"/>
                  </a:moveTo>
                  <a:lnTo>
                    <a:pt x="385793" y="219655"/>
                  </a:lnTo>
                </a:path>
                <a:path w="1047115" h="965200">
                  <a:moveTo>
                    <a:pt x="523311" y="219655"/>
                  </a:moveTo>
                  <a:lnTo>
                    <a:pt x="595211" y="219655"/>
                  </a:lnTo>
                </a:path>
                <a:path w="1047115" h="965200">
                  <a:moveTo>
                    <a:pt x="732729" y="219655"/>
                  </a:moveTo>
                  <a:lnTo>
                    <a:pt x="804629" y="219655"/>
                  </a:lnTo>
                </a:path>
                <a:path w="1047115" h="965200">
                  <a:moveTo>
                    <a:pt x="942147" y="219655"/>
                  </a:moveTo>
                  <a:lnTo>
                    <a:pt x="1014047" y="219655"/>
                  </a:lnTo>
                </a:path>
                <a:path w="1047115" h="965200">
                  <a:moveTo>
                    <a:pt x="104476" y="429306"/>
                  </a:moveTo>
                  <a:lnTo>
                    <a:pt x="176376" y="429306"/>
                  </a:lnTo>
                </a:path>
                <a:path w="1047115" h="965200">
                  <a:moveTo>
                    <a:pt x="313893" y="429306"/>
                  </a:moveTo>
                  <a:lnTo>
                    <a:pt x="385793" y="429306"/>
                  </a:lnTo>
                </a:path>
                <a:path w="1047115" h="965200">
                  <a:moveTo>
                    <a:pt x="523311" y="429306"/>
                  </a:moveTo>
                  <a:lnTo>
                    <a:pt x="595211" y="429306"/>
                  </a:lnTo>
                </a:path>
                <a:path w="1047115" h="965200">
                  <a:moveTo>
                    <a:pt x="732729" y="429306"/>
                  </a:moveTo>
                  <a:lnTo>
                    <a:pt x="804629" y="429306"/>
                  </a:lnTo>
                </a:path>
                <a:path w="1047115" h="965200">
                  <a:moveTo>
                    <a:pt x="942147" y="429306"/>
                  </a:moveTo>
                  <a:lnTo>
                    <a:pt x="1014047" y="429306"/>
                  </a:lnTo>
                </a:path>
                <a:path w="1047115" h="965200">
                  <a:moveTo>
                    <a:pt x="732729" y="638724"/>
                  </a:moveTo>
                  <a:lnTo>
                    <a:pt x="804629" y="638724"/>
                  </a:lnTo>
                </a:path>
                <a:path w="1047115" h="965200">
                  <a:moveTo>
                    <a:pt x="942147" y="638724"/>
                  </a:moveTo>
                  <a:lnTo>
                    <a:pt x="1014047" y="638724"/>
                  </a:lnTo>
                </a:path>
                <a:path w="1047115" h="965200">
                  <a:moveTo>
                    <a:pt x="732729" y="848141"/>
                  </a:moveTo>
                  <a:lnTo>
                    <a:pt x="804629" y="848141"/>
                  </a:lnTo>
                </a:path>
                <a:path w="1047115" h="965200">
                  <a:moveTo>
                    <a:pt x="942147" y="848141"/>
                  </a:moveTo>
                  <a:lnTo>
                    <a:pt x="1014047" y="848141"/>
                  </a:lnTo>
                </a:path>
                <a:path w="1047115" h="965200">
                  <a:moveTo>
                    <a:pt x="104476" y="443500"/>
                  </a:moveTo>
                  <a:lnTo>
                    <a:pt x="104476" y="429306"/>
                  </a:lnTo>
                </a:path>
                <a:path w="1047115" h="965200">
                  <a:moveTo>
                    <a:pt x="104476" y="234082"/>
                  </a:moveTo>
                  <a:lnTo>
                    <a:pt x="104476" y="219655"/>
                  </a:lnTo>
                </a:path>
                <a:path w="1047115" h="965200">
                  <a:moveTo>
                    <a:pt x="104476" y="24664"/>
                  </a:moveTo>
                  <a:lnTo>
                    <a:pt x="104476" y="10238"/>
                  </a:lnTo>
                </a:path>
                <a:path w="1047115" h="965200">
                  <a:moveTo>
                    <a:pt x="313893" y="443500"/>
                  </a:moveTo>
                  <a:lnTo>
                    <a:pt x="313893" y="429306"/>
                  </a:lnTo>
                </a:path>
                <a:path w="1047115" h="965200">
                  <a:moveTo>
                    <a:pt x="313893" y="234082"/>
                  </a:moveTo>
                  <a:lnTo>
                    <a:pt x="313893" y="219655"/>
                  </a:lnTo>
                </a:path>
                <a:path w="1047115" h="965200">
                  <a:moveTo>
                    <a:pt x="313893" y="24664"/>
                  </a:moveTo>
                  <a:lnTo>
                    <a:pt x="313893" y="10238"/>
                  </a:lnTo>
                </a:path>
                <a:path w="1047115" h="965200">
                  <a:moveTo>
                    <a:pt x="523311" y="443500"/>
                  </a:moveTo>
                  <a:lnTo>
                    <a:pt x="523311" y="429306"/>
                  </a:lnTo>
                </a:path>
                <a:path w="1047115" h="965200">
                  <a:moveTo>
                    <a:pt x="523311" y="234082"/>
                  </a:moveTo>
                  <a:lnTo>
                    <a:pt x="523311" y="219655"/>
                  </a:lnTo>
                </a:path>
                <a:path w="1047115" h="965200">
                  <a:moveTo>
                    <a:pt x="523311" y="24664"/>
                  </a:moveTo>
                  <a:lnTo>
                    <a:pt x="523311" y="10238"/>
                  </a:lnTo>
                </a:path>
                <a:path w="1047115" h="965200">
                  <a:moveTo>
                    <a:pt x="732729" y="862335"/>
                  </a:moveTo>
                  <a:lnTo>
                    <a:pt x="732729" y="848141"/>
                  </a:lnTo>
                </a:path>
                <a:path w="1047115" h="965200">
                  <a:moveTo>
                    <a:pt x="732729" y="652917"/>
                  </a:moveTo>
                  <a:lnTo>
                    <a:pt x="732729" y="638724"/>
                  </a:lnTo>
                </a:path>
                <a:path w="1047115" h="965200">
                  <a:moveTo>
                    <a:pt x="732729" y="443500"/>
                  </a:moveTo>
                  <a:lnTo>
                    <a:pt x="732729" y="429306"/>
                  </a:lnTo>
                </a:path>
                <a:path w="1047115" h="965200">
                  <a:moveTo>
                    <a:pt x="732729" y="234082"/>
                  </a:moveTo>
                  <a:lnTo>
                    <a:pt x="732729" y="219655"/>
                  </a:lnTo>
                </a:path>
                <a:path w="1047115" h="965200">
                  <a:moveTo>
                    <a:pt x="732729" y="24664"/>
                  </a:moveTo>
                  <a:lnTo>
                    <a:pt x="732729" y="10238"/>
                  </a:lnTo>
                </a:path>
                <a:path w="1047115" h="965200">
                  <a:moveTo>
                    <a:pt x="942147" y="862335"/>
                  </a:moveTo>
                  <a:lnTo>
                    <a:pt x="942147" y="848141"/>
                  </a:lnTo>
                </a:path>
                <a:path w="1047115" h="965200">
                  <a:moveTo>
                    <a:pt x="942147" y="652917"/>
                  </a:moveTo>
                  <a:lnTo>
                    <a:pt x="942147" y="638724"/>
                  </a:lnTo>
                </a:path>
                <a:path w="1047115" h="965200">
                  <a:moveTo>
                    <a:pt x="942147" y="443500"/>
                  </a:moveTo>
                  <a:lnTo>
                    <a:pt x="942147" y="429306"/>
                  </a:lnTo>
                </a:path>
                <a:path w="1047115" h="965200">
                  <a:moveTo>
                    <a:pt x="942147" y="234082"/>
                  </a:moveTo>
                  <a:lnTo>
                    <a:pt x="942147" y="219655"/>
                  </a:lnTo>
                </a:path>
                <a:path w="1047115" h="965200">
                  <a:moveTo>
                    <a:pt x="942147" y="24664"/>
                  </a:moveTo>
                  <a:lnTo>
                    <a:pt x="942147" y="10238"/>
                  </a:lnTo>
                </a:path>
                <a:path w="1047115" h="965200">
                  <a:moveTo>
                    <a:pt x="1014047" y="862335"/>
                  </a:moveTo>
                  <a:lnTo>
                    <a:pt x="942147" y="862335"/>
                  </a:lnTo>
                </a:path>
                <a:path w="1047115" h="965200">
                  <a:moveTo>
                    <a:pt x="804629" y="862335"/>
                  </a:moveTo>
                  <a:lnTo>
                    <a:pt x="732729" y="862335"/>
                  </a:lnTo>
                </a:path>
                <a:path w="1047115" h="965200">
                  <a:moveTo>
                    <a:pt x="1014047" y="652917"/>
                  </a:moveTo>
                  <a:lnTo>
                    <a:pt x="942147" y="652917"/>
                  </a:lnTo>
                </a:path>
                <a:path w="1047115" h="965200">
                  <a:moveTo>
                    <a:pt x="804629" y="652917"/>
                  </a:moveTo>
                  <a:lnTo>
                    <a:pt x="732729" y="652917"/>
                  </a:lnTo>
                </a:path>
                <a:path w="1047115" h="965200">
                  <a:moveTo>
                    <a:pt x="1014047" y="443500"/>
                  </a:moveTo>
                  <a:lnTo>
                    <a:pt x="942147" y="443500"/>
                  </a:lnTo>
                </a:path>
                <a:path w="1047115" h="965200">
                  <a:moveTo>
                    <a:pt x="804629" y="443500"/>
                  </a:moveTo>
                  <a:lnTo>
                    <a:pt x="732729" y="443500"/>
                  </a:lnTo>
                </a:path>
                <a:path w="1047115" h="965200">
                  <a:moveTo>
                    <a:pt x="595211" y="443500"/>
                  </a:moveTo>
                  <a:lnTo>
                    <a:pt x="523311" y="443500"/>
                  </a:lnTo>
                </a:path>
                <a:path w="1047115" h="965200">
                  <a:moveTo>
                    <a:pt x="385793" y="443500"/>
                  </a:moveTo>
                  <a:lnTo>
                    <a:pt x="313893" y="443500"/>
                  </a:lnTo>
                </a:path>
                <a:path w="1047115" h="965200">
                  <a:moveTo>
                    <a:pt x="176376" y="443500"/>
                  </a:moveTo>
                  <a:lnTo>
                    <a:pt x="104476" y="443500"/>
                  </a:lnTo>
                </a:path>
                <a:path w="1047115" h="965200">
                  <a:moveTo>
                    <a:pt x="1014047" y="234082"/>
                  </a:moveTo>
                  <a:lnTo>
                    <a:pt x="942147" y="234082"/>
                  </a:lnTo>
                </a:path>
                <a:path w="1047115" h="965200">
                  <a:moveTo>
                    <a:pt x="804629" y="234082"/>
                  </a:moveTo>
                  <a:lnTo>
                    <a:pt x="732729" y="234082"/>
                  </a:lnTo>
                </a:path>
                <a:path w="1047115" h="965200">
                  <a:moveTo>
                    <a:pt x="595211" y="234082"/>
                  </a:moveTo>
                  <a:lnTo>
                    <a:pt x="523311" y="234082"/>
                  </a:lnTo>
                </a:path>
                <a:path w="1047115" h="965200">
                  <a:moveTo>
                    <a:pt x="385793" y="234082"/>
                  </a:moveTo>
                  <a:lnTo>
                    <a:pt x="313893" y="234082"/>
                  </a:lnTo>
                </a:path>
                <a:path w="1047115" h="965200">
                  <a:moveTo>
                    <a:pt x="176376" y="234082"/>
                  </a:moveTo>
                  <a:lnTo>
                    <a:pt x="104476" y="234082"/>
                  </a:lnTo>
                </a:path>
                <a:path w="1047115" h="965200">
                  <a:moveTo>
                    <a:pt x="1014047" y="24664"/>
                  </a:moveTo>
                  <a:lnTo>
                    <a:pt x="942147" y="24664"/>
                  </a:lnTo>
                </a:path>
                <a:path w="1047115" h="965200">
                  <a:moveTo>
                    <a:pt x="804629" y="24664"/>
                  </a:moveTo>
                  <a:lnTo>
                    <a:pt x="732729" y="24664"/>
                  </a:lnTo>
                </a:path>
                <a:path w="1047115" h="965200">
                  <a:moveTo>
                    <a:pt x="595211" y="24664"/>
                  </a:moveTo>
                  <a:lnTo>
                    <a:pt x="523311" y="24664"/>
                  </a:lnTo>
                </a:path>
                <a:path w="1047115" h="965200">
                  <a:moveTo>
                    <a:pt x="385793" y="24664"/>
                  </a:moveTo>
                  <a:lnTo>
                    <a:pt x="313893" y="24664"/>
                  </a:lnTo>
                </a:path>
                <a:path w="1047115" h="965200">
                  <a:moveTo>
                    <a:pt x="176376" y="24664"/>
                  </a:moveTo>
                  <a:lnTo>
                    <a:pt x="104476" y="24664"/>
                  </a:lnTo>
                </a:path>
                <a:path w="1047115" h="965200">
                  <a:moveTo>
                    <a:pt x="176376" y="443500"/>
                  </a:moveTo>
                  <a:lnTo>
                    <a:pt x="176376" y="429306"/>
                  </a:lnTo>
                </a:path>
                <a:path w="1047115" h="965200">
                  <a:moveTo>
                    <a:pt x="176376" y="234082"/>
                  </a:moveTo>
                  <a:lnTo>
                    <a:pt x="176376" y="219655"/>
                  </a:lnTo>
                </a:path>
                <a:path w="1047115" h="965200">
                  <a:moveTo>
                    <a:pt x="176376" y="24664"/>
                  </a:moveTo>
                  <a:lnTo>
                    <a:pt x="176376" y="10238"/>
                  </a:lnTo>
                </a:path>
                <a:path w="1047115" h="965200">
                  <a:moveTo>
                    <a:pt x="385793" y="443500"/>
                  </a:moveTo>
                  <a:lnTo>
                    <a:pt x="385793" y="429306"/>
                  </a:lnTo>
                </a:path>
                <a:path w="1047115" h="965200">
                  <a:moveTo>
                    <a:pt x="385793" y="234082"/>
                  </a:moveTo>
                  <a:lnTo>
                    <a:pt x="385793" y="219655"/>
                  </a:lnTo>
                </a:path>
                <a:path w="1047115" h="965200">
                  <a:moveTo>
                    <a:pt x="385793" y="24664"/>
                  </a:moveTo>
                  <a:lnTo>
                    <a:pt x="385793" y="10238"/>
                  </a:lnTo>
                </a:path>
                <a:path w="1047115" h="965200">
                  <a:moveTo>
                    <a:pt x="595211" y="443500"/>
                  </a:moveTo>
                  <a:lnTo>
                    <a:pt x="595211" y="429306"/>
                  </a:lnTo>
                </a:path>
                <a:path w="1047115" h="965200">
                  <a:moveTo>
                    <a:pt x="595211" y="234082"/>
                  </a:moveTo>
                  <a:lnTo>
                    <a:pt x="595211" y="219655"/>
                  </a:lnTo>
                </a:path>
                <a:path w="1047115" h="965200">
                  <a:moveTo>
                    <a:pt x="595211" y="24664"/>
                  </a:moveTo>
                  <a:lnTo>
                    <a:pt x="595211" y="10238"/>
                  </a:lnTo>
                </a:path>
                <a:path w="1047115" h="965200">
                  <a:moveTo>
                    <a:pt x="804629" y="862335"/>
                  </a:moveTo>
                  <a:lnTo>
                    <a:pt x="804629" y="848141"/>
                  </a:lnTo>
                </a:path>
                <a:path w="1047115" h="965200">
                  <a:moveTo>
                    <a:pt x="804629" y="652917"/>
                  </a:moveTo>
                  <a:lnTo>
                    <a:pt x="804629" y="638724"/>
                  </a:lnTo>
                </a:path>
                <a:path w="1047115" h="965200">
                  <a:moveTo>
                    <a:pt x="804629" y="443500"/>
                  </a:moveTo>
                  <a:lnTo>
                    <a:pt x="804629" y="429306"/>
                  </a:lnTo>
                </a:path>
                <a:path w="1047115" h="965200">
                  <a:moveTo>
                    <a:pt x="804629" y="234082"/>
                  </a:moveTo>
                  <a:lnTo>
                    <a:pt x="804629" y="219655"/>
                  </a:lnTo>
                </a:path>
                <a:path w="1047115" h="965200">
                  <a:moveTo>
                    <a:pt x="804629" y="24664"/>
                  </a:moveTo>
                  <a:lnTo>
                    <a:pt x="804629" y="10238"/>
                  </a:lnTo>
                </a:path>
                <a:path w="1047115" h="965200">
                  <a:moveTo>
                    <a:pt x="1014047" y="862335"/>
                  </a:moveTo>
                  <a:lnTo>
                    <a:pt x="1014047" y="848141"/>
                  </a:lnTo>
                </a:path>
                <a:path w="1047115" h="965200">
                  <a:moveTo>
                    <a:pt x="1014047" y="652917"/>
                  </a:moveTo>
                  <a:lnTo>
                    <a:pt x="1014047" y="638724"/>
                  </a:lnTo>
                </a:path>
                <a:path w="1047115" h="965200">
                  <a:moveTo>
                    <a:pt x="1014047" y="443500"/>
                  </a:moveTo>
                  <a:lnTo>
                    <a:pt x="1014047" y="429306"/>
                  </a:lnTo>
                </a:path>
                <a:path w="1047115" h="965200">
                  <a:moveTo>
                    <a:pt x="1014047" y="234082"/>
                  </a:moveTo>
                  <a:lnTo>
                    <a:pt x="1014047" y="219655"/>
                  </a:lnTo>
                </a:path>
                <a:path w="1047115" h="965200">
                  <a:moveTo>
                    <a:pt x="1014047" y="24664"/>
                  </a:moveTo>
                  <a:lnTo>
                    <a:pt x="1014047" y="10238"/>
                  </a:lnTo>
                </a:path>
                <a:path w="1047115" h="965200">
                  <a:moveTo>
                    <a:pt x="36997" y="27224"/>
                  </a:moveTo>
                  <a:lnTo>
                    <a:pt x="118902" y="27224"/>
                  </a:lnTo>
                </a:path>
                <a:path w="1047115" h="965200">
                  <a:moveTo>
                    <a:pt x="246414" y="27224"/>
                  </a:moveTo>
                  <a:lnTo>
                    <a:pt x="328320" y="27224"/>
                  </a:lnTo>
                </a:path>
                <a:path w="1047115" h="965200">
                  <a:moveTo>
                    <a:pt x="455832" y="27224"/>
                  </a:moveTo>
                  <a:lnTo>
                    <a:pt x="537738" y="27224"/>
                  </a:lnTo>
                </a:path>
                <a:path w="1047115" h="965200">
                  <a:moveTo>
                    <a:pt x="665250" y="27224"/>
                  </a:moveTo>
                  <a:lnTo>
                    <a:pt x="747155" y="27224"/>
                  </a:lnTo>
                </a:path>
                <a:path w="1047115" h="965200">
                  <a:moveTo>
                    <a:pt x="874667" y="27224"/>
                  </a:moveTo>
                  <a:lnTo>
                    <a:pt x="956573" y="27224"/>
                  </a:lnTo>
                </a:path>
                <a:path w="1047115" h="965200">
                  <a:moveTo>
                    <a:pt x="36997" y="236642"/>
                  </a:moveTo>
                  <a:lnTo>
                    <a:pt x="118902" y="236642"/>
                  </a:lnTo>
                </a:path>
                <a:path w="1047115" h="965200">
                  <a:moveTo>
                    <a:pt x="246414" y="236642"/>
                  </a:moveTo>
                  <a:lnTo>
                    <a:pt x="328320" y="236642"/>
                  </a:lnTo>
                </a:path>
                <a:path w="1047115" h="965200">
                  <a:moveTo>
                    <a:pt x="455832" y="236642"/>
                  </a:moveTo>
                  <a:lnTo>
                    <a:pt x="537738" y="236642"/>
                  </a:lnTo>
                </a:path>
                <a:path w="1047115" h="965200">
                  <a:moveTo>
                    <a:pt x="665250" y="236642"/>
                  </a:moveTo>
                  <a:lnTo>
                    <a:pt x="747155" y="236642"/>
                  </a:lnTo>
                </a:path>
                <a:path w="1047115" h="965200">
                  <a:moveTo>
                    <a:pt x="874667" y="236642"/>
                  </a:moveTo>
                  <a:lnTo>
                    <a:pt x="956573" y="236642"/>
                  </a:lnTo>
                </a:path>
                <a:path w="1047115" h="965200">
                  <a:moveTo>
                    <a:pt x="36997" y="446059"/>
                  </a:moveTo>
                  <a:lnTo>
                    <a:pt x="118902" y="446059"/>
                  </a:lnTo>
                </a:path>
                <a:path w="1047115" h="965200">
                  <a:moveTo>
                    <a:pt x="246414" y="446059"/>
                  </a:moveTo>
                  <a:lnTo>
                    <a:pt x="328320" y="446059"/>
                  </a:lnTo>
                </a:path>
                <a:path w="1047115" h="965200">
                  <a:moveTo>
                    <a:pt x="455832" y="446059"/>
                  </a:moveTo>
                  <a:lnTo>
                    <a:pt x="537738" y="446059"/>
                  </a:lnTo>
                </a:path>
                <a:path w="1047115" h="965200">
                  <a:moveTo>
                    <a:pt x="665250" y="446059"/>
                  </a:moveTo>
                  <a:lnTo>
                    <a:pt x="747155" y="446059"/>
                  </a:lnTo>
                </a:path>
                <a:path w="1047115" h="965200">
                  <a:moveTo>
                    <a:pt x="874667" y="446059"/>
                  </a:moveTo>
                  <a:lnTo>
                    <a:pt x="956573" y="446059"/>
                  </a:lnTo>
                </a:path>
                <a:path w="1047115" h="965200">
                  <a:moveTo>
                    <a:pt x="707831" y="655710"/>
                  </a:moveTo>
                  <a:lnTo>
                    <a:pt x="747155" y="655710"/>
                  </a:lnTo>
                </a:path>
                <a:path w="1047115" h="965200">
                  <a:moveTo>
                    <a:pt x="874667" y="655710"/>
                  </a:moveTo>
                  <a:lnTo>
                    <a:pt x="956573" y="655710"/>
                  </a:lnTo>
                </a:path>
                <a:path w="1047115" h="965200">
                  <a:moveTo>
                    <a:pt x="707831" y="865127"/>
                  </a:moveTo>
                  <a:lnTo>
                    <a:pt x="747155" y="865127"/>
                  </a:lnTo>
                </a:path>
                <a:path w="1047115" h="965200">
                  <a:moveTo>
                    <a:pt x="874667" y="865127"/>
                  </a:moveTo>
                  <a:lnTo>
                    <a:pt x="956573" y="865127"/>
                  </a:lnTo>
                </a:path>
                <a:path w="1047115" h="965200">
                  <a:moveTo>
                    <a:pt x="36997" y="478170"/>
                  </a:moveTo>
                  <a:lnTo>
                    <a:pt x="36997" y="446059"/>
                  </a:lnTo>
                </a:path>
                <a:path w="1047115" h="965200">
                  <a:moveTo>
                    <a:pt x="36997" y="268752"/>
                  </a:moveTo>
                  <a:lnTo>
                    <a:pt x="36997" y="236642"/>
                  </a:lnTo>
                </a:path>
                <a:path w="1047115" h="965200">
                  <a:moveTo>
                    <a:pt x="36997" y="59335"/>
                  </a:moveTo>
                  <a:lnTo>
                    <a:pt x="36997" y="27224"/>
                  </a:lnTo>
                </a:path>
                <a:path w="1047115" h="965200">
                  <a:moveTo>
                    <a:pt x="246414" y="478170"/>
                  </a:moveTo>
                  <a:lnTo>
                    <a:pt x="246414" y="446059"/>
                  </a:lnTo>
                </a:path>
                <a:path w="1047115" h="965200">
                  <a:moveTo>
                    <a:pt x="246414" y="268752"/>
                  </a:moveTo>
                  <a:lnTo>
                    <a:pt x="246414" y="236642"/>
                  </a:lnTo>
                </a:path>
                <a:path w="1047115" h="965200">
                  <a:moveTo>
                    <a:pt x="246414" y="59335"/>
                  </a:moveTo>
                  <a:lnTo>
                    <a:pt x="246414" y="27224"/>
                  </a:lnTo>
                </a:path>
                <a:path w="1047115" h="965200">
                  <a:moveTo>
                    <a:pt x="455832" y="478170"/>
                  </a:moveTo>
                  <a:lnTo>
                    <a:pt x="455832" y="446059"/>
                  </a:lnTo>
                </a:path>
                <a:path w="1047115" h="965200">
                  <a:moveTo>
                    <a:pt x="455832" y="268752"/>
                  </a:moveTo>
                  <a:lnTo>
                    <a:pt x="455832" y="236642"/>
                  </a:lnTo>
                </a:path>
                <a:path w="1047115" h="965200">
                  <a:moveTo>
                    <a:pt x="455832" y="59335"/>
                  </a:moveTo>
                  <a:lnTo>
                    <a:pt x="455832" y="27224"/>
                  </a:lnTo>
                </a:path>
                <a:path w="1047115" h="965200">
                  <a:moveTo>
                    <a:pt x="665250" y="478170"/>
                  </a:moveTo>
                  <a:lnTo>
                    <a:pt x="665250" y="446059"/>
                  </a:lnTo>
                </a:path>
                <a:path w="1047115" h="965200">
                  <a:moveTo>
                    <a:pt x="665250" y="268752"/>
                  </a:moveTo>
                  <a:lnTo>
                    <a:pt x="665250" y="236642"/>
                  </a:lnTo>
                </a:path>
                <a:path w="1047115" h="965200">
                  <a:moveTo>
                    <a:pt x="665250" y="59335"/>
                  </a:moveTo>
                  <a:lnTo>
                    <a:pt x="665250" y="27224"/>
                  </a:lnTo>
                </a:path>
                <a:path w="1047115" h="965200">
                  <a:moveTo>
                    <a:pt x="874667" y="897005"/>
                  </a:moveTo>
                  <a:lnTo>
                    <a:pt x="874667" y="865127"/>
                  </a:lnTo>
                </a:path>
                <a:path w="1047115" h="965200">
                  <a:moveTo>
                    <a:pt x="874667" y="687588"/>
                  </a:moveTo>
                  <a:lnTo>
                    <a:pt x="874667" y="655710"/>
                  </a:lnTo>
                </a:path>
                <a:path w="1047115" h="965200">
                  <a:moveTo>
                    <a:pt x="874667" y="478170"/>
                  </a:moveTo>
                  <a:lnTo>
                    <a:pt x="874667" y="446059"/>
                  </a:lnTo>
                </a:path>
                <a:path w="1047115" h="965200">
                  <a:moveTo>
                    <a:pt x="874667" y="268752"/>
                  </a:moveTo>
                  <a:lnTo>
                    <a:pt x="874667" y="236642"/>
                  </a:lnTo>
                </a:path>
                <a:path w="1047115" h="965200">
                  <a:moveTo>
                    <a:pt x="874667" y="59335"/>
                  </a:moveTo>
                  <a:lnTo>
                    <a:pt x="874667" y="27224"/>
                  </a:lnTo>
                </a:path>
                <a:path w="1047115" h="965200">
                  <a:moveTo>
                    <a:pt x="956573" y="897005"/>
                  </a:moveTo>
                  <a:lnTo>
                    <a:pt x="874667" y="897005"/>
                  </a:lnTo>
                </a:path>
                <a:path w="1047115" h="965200">
                  <a:moveTo>
                    <a:pt x="747155" y="897005"/>
                  </a:moveTo>
                  <a:lnTo>
                    <a:pt x="707831" y="897005"/>
                  </a:lnTo>
                </a:path>
                <a:path w="1047115" h="965200">
                  <a:moveTo>
                    <a:pt x="956573" y="687588"/>
                  </a:moveTo>
                  <a:lnTo>
                    <a:pt x="874667" y="687588"/>
                  </a:lnTo>
                </a:path>
                <a:path w="1047115" h="965200">
                  <a:moveTo>
                    <a:pt x="747155" y="687588"/>
                  </a:moveTo>
                  <a:lnTo>
                    <a:pt x="707831" y="687588"/>
                  </a:lnTo>
                </a:path>
                <a:path w="1047115" h="965200">
                  <a:moveTo>
                    <a:pt x="956573" y="478170"/>
                  </a:moveTo>
                  <a:lnTo>
                    <a:pt x="874667" y="478170"/>
                  </a:lnTo>
                </a:path>
                <a:path w="1047115" h="965200">
                  <a:moveTo>
                    <a:pt x="747155" y="478170"/>
                  </a:moveTo>
                  <a:lnTo>
                    <a:pt x="665250" y="478170"/>
                  </a:lnTo>
                </a:path>
                <a:path w="1047115" h="965200">
                  <a:moveTo>
                    <a:pt x="537738" y="478170"/>
                  </a:moveTo>
                  <a:lnTo>
                    <a:pt x="455832" y="478170"/>
                  </a:lnTo>
                </a:path>
                <a:path w="1047115" h="965200">
                  <a:moveTo>
                    <a:pt x="328320" y="478170"/>
                  </a:moveTo>
                  <a:lnTo>
                    <a:pt x="246414" y="478170"/>
                  </a:lnTo>
                </a:path>
                <a:path w="1047115" h="965200">
                  <a:moveTo>
                    <a:pt x="118902" y="478170"/>
                  </a:moveTo>
                  <a:lnTo>
                    <a:pt x="36997" y="478170"/>
                  </a:lnTo>
                </a:path>
                <a:path w="1047115" h="965200">
                  <a:moveTo>
                    <a:pt x="956573" y="268752"/>
                  </a:moveTo>
                  <a:lnTo>
                    <a:pt x="874667" y="268752"/>
                  </a:lnTo>
                </a:path>
                <a:path w="1047115" h="965200">
                  <a:moveTo>
                    <a:pt x="747155" y="268752"/>
                  </a:moveTo>
                  <a:lnTo>
                    <a:pt x="665250" y="268752"/>
                  </a:lnTo>
                </a:path>
                <a:path w="1047115" h="965200">
                  <a:moveTo>
                    <a:pt x="537738" y="268752"/>
                  </a:moveTo>
                  <a:lnTo>
                    <a:pt x="455832" y="268752"/>
                  </a:lnTo>
                </a:path>
                <a:path w="1047115" h="965200">
                  <a:moveTo>
                    <a:pt x="328320" y="268752"/>
                  </a:moveTo>
                  <a:lnTo>
                    <a:pt x="246414" y="268752"/>
                  </a:lnTo>
                </a:path>
                <a:path w="1047115" h="965200">
                  <a:moveTo>
                    <a:pt x="118902" y="268752"/>
                  </a:moveTo>
                  <a:lnTo>
                    <a:pt x="36997" y="268752"/>
                  </a:lnTo>
                </a:path>
                <a:path w="1047115" h="965200">
                  <a:moveTo>
                    <a:pt x="956573" y="59335"/>
                  </a:moveTo>
                  <a:lnTo>
                    <a:pt x="874667" y="59335"/>
                  </a:lnTo>
                </a:path>
                <a:path w="1047115" h="965200">
                  <a:moveTo>
                    <a:pt x="747155" y="59335"/>
                  </a:moveTo>
                  <a:lnTo>
                    <a:pt x="665250" y="59335"/>
                  </a:lnTo>
                </a:path>
                <a:path w="1047115" h="965200">
                  <a:moveTo>
                    <a:pt x="537738" y="59335"/>
                  </a:moveTo>
                  <a:lnTo>
                    <a:pt x="455832" y="59335"/>
                  </a:lnTo>
                </a:path>
                <a:path w="1047115" h="965200">
                  <a:moveTo>
                    <a:pt x="328320" y="59335"/>
                  </a:moveTo>
                  <a:lnTo>
                    <a:pt x="246414" y="59335"/>
                  </a:lnTo>
                </a:path>
                <a:path w="1047115" h="965200">
                  <a:moveTo>
                    <a:pt x="118902" y="59335"/>
                  </a:moveTo>
                  <a:lnTo>
                    <a:pt x="36997" y="59335"/>
                  </a:lnTo>
                </a:path>
                <a:path w="1047115" h="965200">
                  <a:moveTo>
                    <a:pt x="118902" y="478170"/>
                  </a:moveTo>
                  <a:lnTo>
                    <a:pt x="118902" y="446059"/>
                  </a:lnTo>
                </a:path>
                <a:path w="1047115" h="965200">
                  <a:moveTo>
                    <a:pt x="118902" y="268752"/>
                  </a:moveTo>
                  <a:lnTo>
                    <a:pt x="118902" y="236642"/>
                  </a:lnTo>
                </a:path>
                <a:path w="1047115" h="965200">
                  <a:moveTo>
                    <a:pt x="118902" y="59335"/>
                  </a:moveTo>
                  <a:lnTo>
                    <a:pt x="118902" y="27224"/>
                  </a:lnTo>
                </a:path>
                <a:path w="1047115" h="965200">
                  <a:moveTo>
                    <a:pt x="328320" y="478170"/>
                  </a:moveTo>
                  <a:lnTo>
                    <a:pt x="328320" y="446059"/>
                  </a:lnTo>
                </a:path>
                <a:path w="1047115" h="965200">
                  <a:moveTo>
                    <a:pt x="328320" y="268752"/>
                  </a:moveTo>
                  <a:lnTo>
                    <a:pt x="328320" y="236642"/>
                  </a:lnTo>
                </a:path>
                <a:path w="1047115" h="965200">
                  <a:moveTo>
                    <a:pt x="328320" y="59335"/>
                  </a:moveTo>
                  <a:lnTo>
                    <a:pt x="328320" y="27224"/>
                  </a:lnTo>
                </a:path>
                <a:path w="1047115" h="965200">
                  <a:moveTo>
                    <a:pt x="537738" y="478170"/>
                  </a:moveTo>
                  <a:lnTo>
                    <a:pt x="537738" y="446059"/>
                  </a:lnTo>
                </a:path>
                <a:path w="1047115" h="965200">
                  <a:moveTo>
                    <a:pt x="537738" y="268752"/>
                  </a:moveTo>
                  <a:lnTo>
                    <a:pt x="537738" y="236642"/>
                  </a:lnTo>
                </a:path>
                <a:path w="1047115" h="965200">
                  <a:moveTo>
                    <a:pt x="537738" y="59335"/>
                  </a:moveTo>
                  <a:lnTo>
                    <a:pt x="537738" y="27224"/>
                  </a:lnTo>
                </a:path>
                <a:path w="1047115" h="965200">
                  <a:moveTo>
                    <a:pt x="747155" y="897005"/>
                  </a:moveTo>
                  <a:lnTo>
                    <a:pt x="747155" y="865127"/>
                  </a:lnTo>
                </a:path>
                <a:path w="1047115" h="965200">
                  <a:moveTo>
                    <a:pt x="747155" y="687588"/>
                  </a:moveTo>
                  <a:lnTo>
                    <a:pt x="747155" y="655710"/>
                  </a:lnTo>
                </a:path>
                <a:path w="1047115" h="965200">
                  <a:moveTo>
                    <a:pt x="747155" y="478170"/>
                  </a:moveTo>
                  <a:lnTo>
                    <a:pt x="747155" y="446059"/>
                  </a:lnTo>
                </a:path>
                <a:path w="1047115" h="965200">
                  <a:moveTo>
                    <a:pt x="747155" y="268752"/>
                  </a:moveTo>
                  <a:lnTo>
                    <a:pt x="747155" y="236642"/>
                  </a:lnTo>
                </a:path>
                <a:path w="1047115" h="965200">
                  <a:moveTo>
                    <a:pt x="747155" y="59335"/>
                  </a:moveTo>
                  <a:lnTo>
                    <a:pt x="747155" y="27224"/>
                  </a:lnTo>
                </a:path>
                <a:path w="1047115" h="965200">
                  <a:moveTo>
                    <a:pt x="956573" y="897005"/>
                  </a:moveTo>
                  <a:lnTo>
                    <a:pt x="956573" y="865127"/>
                  </a:lnTo>
                </a:path>
                <a:path w="1047115" h="965200">
                  <a:moveTo>
                    <a:pt x="956573" y="687588"/>
                  </a:moveTo>
                  <a:lnTo>
                    <a:pt x="956573" y="655710"/>
                  </a:lnTo>
                </a:path>
                <a:path w="1047115" h="965200">
                  <a:moveTo>
                    <a:pt x="956573" y="478170"/>
                  </a:moveTo>
                  <a:lnTo>
                    <a:pt x="956573" y="446059"/>
                  </a:lnTo>
                </a:path>
                <a:path w="1047115" h="965200">
                  <a:moveTo>
                    <a:pt x="956573" y="268752"/>
                  </a:moveTo>
                  <a:lnTo>
                    <a:pt x="956573" y="236642"/>
                  </a:lnTo>
                </a:path>
                <a:path w="1047115" h="965200">
                  <a:moveTo>
                    <a:pt x="956573" y="59335"/>
                  </a:moveTo>
                  <a:lnTo>
                    <a:pt x="956573" y="27224"/>
                  </a:lnTo>
                </a:path>
                <a:path w="1047115" h="965200">
                  <a:moveTo>
                    <a:pt x="122625" y="27224"/>
                  </a:moveTo>
                  <a:lnTo>
                    <a:pt x="176376" y="27224"/>
                  </a:lnTo>
                </a:path>
                <a:path w="1047115" h="965200">
                  <a:moveTo>
                    <a:pt x="332043" y="27224"/>
                  </a:moveTo>
                  <a:lnTo>
                    <a:pt x="385793" y="27224"/>
                  </a:lnTo>
                </a:path>
                <a:path w="1047115" h="965200">
                  <a:moveTo>
                    <a:pt x="541461" y="27224"/>
                  </a:moveTo>
                  <a:lnTo>
                    <a:pt x="595211" y="27224"/>
                  </a:lnTo>
                </a:path>
                <a:path w="1047115" h="965200">
                  <a:moveTo>
                    <a:pt x="750878" y="27224"/>
                  </a:moveTo>
                  <a:lnTo>
                    <a:pt x="804629" y="27224"/>
                  </a:lnTo>
                </a:path>
                <a:path w="1047115" h="965200">
                  <a:moveTo>
                    <a:pt x="960296" y="27224"/>
                  </a:moveTo>
                  <a:lnTo>
                    <a:pt x="1014047" y="27224"/>
                  </a:lnTo>
                </a:path>
                <a:path w="1047115" h="965200">
                  <a:moveTo>
                    <a:pt x="122625" y="236642"/>
                  </a:moveTo>
                  <a:lnTo>
                    <a:pt x="176376" y="236642"/>
                  </a:lnTo>
                </a:path>
                <a:path w="1047115" h="965200">
                  <a:moveTo>
                    <a:pt x="332043" y="236642"/>
                  </a:moveTo>
                  <a:lnTo>
                    <a:pt x="385793" y="236642"/>
                  </a:lnTo>
                </a:path>
                <a:path w="1047115" h="965200">
                  <a:moveTo>
                    <a:pt x="541461" y="236642"/>
                  </a:moveTo>
                  <a:lnTo>
                    <a:pt x="595211" y="236642"/>
                  </a:lnTo>
                </a:path>
                <a:path w="1047115" h="965200">
                  <a:moveTo>
                    <a:pt x="750878" y="236642"/>
                  </a:moveTo>
                  <a:lnTo>
                    <a:pt x="804629" y="236642"/>
                  </a:lnTo>
                </a:path>
                <a:path w="1047115" h="965200">
                  <a:moveTo>
                    <a:pt x="960296" y="236642"/>
                  </a:moveTo>
                  <a:lnTo>
                    <a:pt x="1014047" y="236642"/>
                  </a:lnTo>
                </a:path>
                <a:path w="1047115" h="965200">
                  <a:moveTo>
                    <a:pt x="122625" y="446059"/>
                  </a:moveTo>
                  <a:lnTo>
                    <a:pt x="176376" y="446059"/>
                  </a:lnTo>
                </a:path>
                <a:path w="1047115" h="965200">
                  <a:moveTo>
                    <a:pt x="332043" y="446059"/>
                  </a:moveTo>
                  <a:lnTo>
                    <a:pt x="385793" y="446059"/>
                  </a:lnTo>
                </a:path>
                <a:path w="1047115" h="965200">
                  <a:moveTo>
                    <a:pt x="541461" y="446059"/>
                  </a:moveTo>
                  <a:lnTo>
                    <a:pt x="595211" y="446059"/>
                  </a:lnTo>
                </a:path>
                <a:path w="1047115" h="965200">
                  <a:moveTo>
                    <a:pt x="750878" y="446059"/>
                  </a:moveTo>
                  <a:lnTo>
                    <a:pt x="804629" y="446059"/>
                  </a:lnTo>
                </a:path>
                <a:path w="1047115" h="965200">
                  <a:moveTo>
                    <a:pt x="960296" y="446059"/>
                  </a:moveTo>
                  <a:lnTo>
                    <a:pt x="1014047" y="446059"/>
                  </a:lnTo>
                </a:path>
                <a:path w="1047115" h="965200">
                  <a:moveTo>
                    <a:pt x="750878" y="655710"/>
                  </a:moveTo>
                  <a:lnTo>
                    <a:pt x="804629" y="655710"/>
                  </a:lnTo>
                </a:path>
                <a:path w="1047115" h="965200">
                  <a:moveTo>
                    <a:pt x="960296" y="655710"/>
                  </a:moveTo>
                  <a:lnTo>
                    <a:pt x="1014047" y="655710"/>
                  </a:lnTo>
                </a:path>
                <a:path w="1047115" h="965200">
                  <a:moveTo>
                    <a:pt x="750878" y="865127"/>
                  </a:moveTo>
                  <a:lnTo>
                    <a:pt x="804629" y="865127"/>
                  </a:lnTo>
                </a:path>
                <a:path w="1047115" h="965200">
                  <a:moveTo>
                    <a:pt x="960296" y="865127"/>
                  </a:moveTo>
                  <a:lnTo>
                    <a:pt x="1014047" y="865127"/>
                  </a:lnTo>
                </a:path>
                <a:path w="1047115" h="965200">
                  <a:moveTo>
                    <a:pt x="122625" y="461649"/>
                  </a:moveTo>
                  <a:lnTo>
                    <a:pt x="122625" y="446059"/>
                  </a:lnTo>
                </a:path>
                <a:path w="1047115" h="965200">
                  <a:moveTo>
                    <a:pt x="122625" y="252232"/>
                  </a:moveTo>
                  <a:lnTo>
                    <a:pt x="122625" y="236642"/>
                  </a:lnTo>
                </a:path>
                <a:path w="1047115" h="965200">
                  <a:moveTo>
                    <a:pt x="122625" y="42814"/>
                  </a:moveTo>
                  <a:lnTo>
                    <a:pt x="122625" y="27224"/>
                  </a:lnTo>
                </a:path>
                <a:path w="1047115" h="965200">
                  <a:moveTo>
                    <a:pt x="332043" y="461649"/>
                  </a:moveTo>
                  <a:lnTo>
                    <a:pt x="332043" y="446059"/>
                  </a:lnTo>
                </a:path>
                <a:path w="1047115" h="965200">
                  <a:moveTo>
                    <a:pt x="332043" y="252232"/>
                  </a:moveTo>
                  <a:lnTo>
                    <a:pt x="332043" y="236642"/>
                  </a:lnTo>
                </a:path>
                <a:path w="1047115" h="965200">
                  <a:moveTo>
                    <a:pt x="332043" y="42814"/>
                  </a:moveTo>
                  <a:lnTo>
                    <a:pt x="332043" y="27224"/>
                  </a:lnTo>
                </a:path>
                <a:path w="1047115" h="965200">
                  <a:moveTo>
                    <a:pt x="541461" y="461649"/>
                  </a:moveTo>
                  <a:lnTo>
                    <a:pt x="541461" y="446059"/>
                  </a:lnTo>
                </a:path>
                <a:path w="1047115" h="965200">
                  <a:moveTo>
                    <a:pt x="541461" y="252232"/>
                  </a:moveTo>
                  <a:lnTo>
                    <a:pt x="541461" y="236642"/>
                  </a:lnTo>
                </a:path>
                <a:path w="1047115" h="965200">
                  <a:moveTo>
                    <a:pt x="541461" y="42814"/>
                  </a:moveTo>
                  <a:lnTo>
                    <a:pt x="541461" y="27224"/>
                  </a:lnTo>
                </a:path>
                <a:path w="1047115" h="965200">
                  <a:moveTo>
                    <a:pt x="750878" y="880485"/>
                  </a:moveTo>
                  <a:lnTo>
                    <a:pt x="750878" y="865127"/>
                  </a:lnTo>
                </a:path>
                <a:path w="1047115" h="965200">
                  <a:moveTo>
                    <a:pt x="750878" y="671067"/>
                  </a:moveTo>
                  <a:lnTo>
                    <a:pt x="750878" y="655710"/>
                  </a:lnTo>
                </a:path>
                <a:path w="1047115" h="965200">
                  <a:moveTo>
                    <a:pt x="750878" y="461649"/>
                  </a:moveTo>
                  <a:lnTo>
                    <a:pt x="750878" y="446059"/>
                  </a:lnTo>
                </a:path>
                <a:path w="1047115" h="965200">
                  <a:moveTo>
                    <a:pt x="750878" y="252232"/>
                  </a:moveTo>
                  <a:lnTo>
                    <a:pt x="750878" y="236642"/>
                  </a:lnTo>
                </a:path>
                <a:path w="1047115" h="965200">
                  <a:moveTo>
                    <a:pt x="750878" y="42814"/>
                  </a:moveTo>
                  <a:lnTo>
                    <a:pt x="750878" y="27224"/>
                  </a:lnTo>
                </a:path>
                <a:path w="1047115" h="965200">
                  <a:moveTo>
                    <a:pt x="960296" y="880485"/>
                  </a:moveTo>
                  <a:lnTo>
                    <a:pt x="960296" y="865127"/>
                  </a:lnTo>
                </a:path>
                <a:path w="1047115" h="965200">
                  <a:moveTo>
                    <a:pt x="960296" y="671067"/>
                  </a:moveTo>
                  <a:lnTo>
                    <a:pt x="960296" y="655710"/>
                  </a:lnTo>
                </a:path>
                <a:path w="1047115" h="965200">
                  <a:moveTo>
                    <a:pt x="960296" y="461649"/>
                  </a:moveTo>
                  <a:lnTo>
                    <a:pt x="960296" y="446059"/>
                  </a:lnTo>
                </a:path>
                <a:path w="1047115" h="965200">
                  <a:moveTo>
                    <a:pt x="960296" y="252232"/>
                  </a:moveTo>
                  <a:lnTo>
                    <a:pt x="960296" y="236642"/>
                  </a:lnTo>
                </a:path>
                <a:path w="1047115" h="965200">
                  <a:moveTo>
                    <a:pt x="960296" y="42814"/>
                  </a:moveTo>
                  <a:lnTo>
                    <a:pt x="960296" y="27224"/>
                  </a:lnTo>
                </a:path>
                <a:path w="1047115" h="965200">
                  <a:moveTo>
                    <a:pt x="129373" y="46769"/>
                  </a:moveTo>
                  <a:lnTo>
                    <a:pt x="176376" y="44443"/>
                  </a:lnTo>
                </a:path>
                <a:path w="1047115" h="965200">
                  <a:moveTo>
                    <a:pt x="338791" y="46769"/>
                  </a:moveTo>
                  <a:lnTo>
                    <a:pt x="385793" y="44443"/>
                  </a:lnTo>
                </a:path>
                <a:path w="1047115" h="965200">
                  <a:moveTo>
                    <a:pt x="548209" y="46769"/>
                  </a:moveTo>
                  <a:lnTo>
                    <a:pt x="595211" y="44443"/>
                  </a:lnTo>
                </a:path>
                <a:path w="1047115" h="965200">
                  <a:moveTo>
                    <a:pt x="757626" y="46769"/>
                  </a:moveTo>
                  <a:lnTo>
                    <a:pt x="804629" y="44443"/>
                  </a:lnTo>
                </a:path>
                <a:path w="1047115" h="965200">
                  <a:moveTo>
                    <a:pt x="967044" y="46769"/>
                  </a:moveTo>
                  <a:lnTo>
                    <a:pt x="1014047" y="44443"/>
                  </a:lnTo>
                </a:path>
                <a:path w="1047115" h="965200">
                  <a:moveTo>
                    <a:pt x="129373" y="256187"/>
                  </a:moveTo>
                  <a:lnTo>
                    <a:pt x="176376" y="253860"/>
                  </a:lnTo>
                </a:path>
                <a:path w="1047115" h="965200">
                  <a:moveTo>
                    <a:pt x="338791" y="256187"/>
                  </a:moveTo>
                  <a:lnTo>
                    <a:pt x="385793" y="253860"/>
                  </a:lnTo>
                </a:path>
                <a:path w="1047115" h="965200">
                  <a:moveTo>
                    <a:pt x="548209" y="256187"/>
                  </a:moveTo>
                  <a:lnTo>
                    <a:pt x="595211" y="253860"/>
                  </a:lnTo>
                </a:path>
                <a:path w="1047115" h="965200">
                  <a:moveTo>
                    <a:pt x="757626" y="256187"/>
                  </a:moveTo>
                  <a:lnTo>
                    <a:pt x="804629" y="253860"/>
                  </a:lnTo>
                </a:path>
                <a:path w="1047115" h="965200">
                  <a:moveTo>
                    <a:pt x="967044" y="256187"/>
                  </a:moveTo>
                  <a:lnTo>
                    <a:pt x="1014047" y="253860"/>
                  </a:lnTo>
                </a:path>
                <a:path w="1047115" h="965200">
                  <a:moveTo>
                    <a:pt x="129373" y="465605"/>
                  </a:moveTo>
                  <a:lnTo>
                    <a:pt x="176376" y="463278"/>
                  </a:lnTo>
                </a:path>
                <a:path w="1047115" h="965200">
                  <a:moveTo>
                    <a:pt x="338791" y="465605"/>
                  </a:moveTo>
                  <a:lnTo>
                    <a:pt x="385793" y="463278"/>
                  </a:lnTo>
                </a:path>
                <a:path w="1047115" h="965200">
                  <a:moveTo>
                    <a:pt x="548209" y="465605"/>
                  </a:moveTo>
                  <a:lnTo>
                    <a:pt x="595211" y="463278"/>
                  </a:lnTo>
                </a:path>
                <a:path w="1047115" h="965200">
                  <a:moveTo>
                    <a:pt x="757626" y="465605"/>
                  </a:moveTo>
                  <a:lnTo>
                    <a:pt x="804629" y="463278"/>
                  </a:lnTo>
                </a:path>
                <a:path w="1047115" h="965200">
                  <a:moveTo>
                    <a:pt x="967044" y="465605"/>
                  </a:moveTo>
                  <a:lnTo>
                    <a:pt x="1014047" y="463278"/>
                  </a:lnTo>
                </a:path>
                <a:path w="1047115" h="965200">
                  <a:moveTo>
                    <a:pt x="757626" y="675023"/>
                  </a:moveTo>
                  <a:lnTo>
                    <a:pt x="804629" y="672696"/>
                  </a:lnTo>
                </a:path>
                <a:path w="1047115" h="965200">
                  <a:moveTo>
                    <a:pt x="967044" y="675023"/>
                  </a:moveTo>
                  <a:lnTo>
                    <a:pt x="1014047" y="672696"/>
                  </a:lnTo>
                </a:path>
                <a:path w="1047115" h="965200">
                  <a:moveTo>
                    <a:pt x="757626" y="884440"/>
                  </a:moveTo>
                  <a:lnTo>
                    <a:pt x="804629" y="882113"/>
                  </a:lnTo>
                </a:path>
                <a:path w="1047115" h="965200">
                  <a:moveTo>
                    <a:pt x="967044" y="884440"/>
                  </a:moveTo>
                  <a:lnTo>
                    <a:pt x="1014047" y="882113"/>
                  </a:lnTo>
                </a:path>
                <a:path w="1047115" h="965200">
                  <a:moveTo>
                    <a:pt x="176376" y="463278"/>
                  </a:moveTo>
                  <a:lnTo>
                    <a:pt x="176376" y="446059"/>
                  </a:lnTo>
                </a:path>
                <a:path w="1047115" h="965200">
                  <a:moveTo>
                    <a:pt x="176376" y="253860"/>
                  </a:moveTo>
                  <a:lnTo>
                    <a:pt x="176376" y="236642"/>
                  </a:lnTo>
                </a:path>
                <a:path w="1047115" h="965200">
                  <a:moveTo>
                    <a:pt x="176376" y="44443"/>
                  </a:moveTo>
                  <a:lnTo>
                    <a:pt x="176376" y="27224"/>
                  </a:lnTo>
                </a:path>
                <a:path w="1047115" h="965200">
                  <a:moveTo>
                    <a:pt x="385793" y="463278"/>
                  </a:moveTo>
                  <a:lnTo>
                    <a:pt x="385793" y="446059"/>
                  </a:lnTo>
                </a:path>
                <a:path w="1047115" h="965200">
                  <a:moveTo>
                    <a:pt x="385793" y="253860"/>
                  </a:moveTo>
                  <a:lnTo>
                    <a:pt x="385793" y="236642"/>
                  </a:lnTo>
                </a:path>
                <a:path w="1047115" h="965200">
                  <a:moveTo>
                    <a:pt x="385793" y="44443"/>
                  </a:moveTo>
                  <a:lnTo>
                    <a:pt x="385793" y="27224"/>
                  </a:lnTo>
                </a:path>
                <a:path w="1047115" h="965200">
                  <a:moveTo>
                    <a:pt x="595211" y="463278"/>
                  </a:moveTo>
                  <a:lnTo>
                    <a:pt x="595211" y="446059"/>
                  </a:lnTo>
                </a:path>
                <a:path w="1047115" h="965200">
                  <a:moveTo>
                    <a:pt x="595211" y="253860"/>
                  </a:moveTo>
                  <a:lnTo>
                    <a:pt x="595211" y="236642"/>
                  </a:lnTo>
                </a:path>
                <a:path w="1047115" h="965200">
                  <a:moveTo>
                    <a:pt x="595211" y="44443"/>
                  </a:moveTo>
                  <a:lnTo>
                    <a:pt x="595211" y="27224"/>
                  </a:lnTo>
                </a:path>
                <a:path w="1047115" h="965200">
                  <a:moveTo>
                    <a:pt x="804629" y="882113"/>
                  </a:moveTo>
                  <a:lnTo>
                    <a:pt x="804629" y="865127"/>
                  </a:lnTo>
                </a:path>
                <a:path w="1047115" h="965200">
                  <a:moveTo>
                    <a:pt x="804629" y="672696"/>
                  </a:moveTo>
                  <a:lnTo>
                    <a:pt x="804629" y="655710"/>
                  </a:lnTo>
                </a:path>
                <a:path w="1047115" h="965200">
                  <a:moveTo>
                    <a:pt x="804629" y="463278"/>
                  </a:moveTo>
                  <a:lnTo>
                    <a:pt x="804629" y="446059"/>
                  </a:lnTo>
                </a:path>
                <a:path w="1047115" h="965200">
                  <a:moveTo>
                    <a:pt x="804629" y="253860"/>
                  </a:moveTo>
                  <a:lnTo>
                    <a:pt x="804629" y="236642"/>
                  </a:lnTo>
                </a:path>
                <a:path w="1047115" h="965200">
                  <a:moveTo>
                    <a:pt x="804629" y="44443"/>
                  </a:moveTo>
                  <a:lnTo>
                    <a:pt x="804629" y="27224"/>
                  </a:lnTo>
                </a:path>
                <a:path w="1047115" h="965200">
                  <a:moveTo>
                    <a:pt x="1014047" y="882113"/>
                  </a:moveTo>
                  <a:lnTo>
                    <a:pt x="1014047" y="865127"/>
                  </a:lnTo>
                </a:path>
                <a:path w="1047115" h="965200">
                  <a:moveTo>
                    <a:pt x="1014047" y="672696"/>
                  </a:moveTo>
                  <a:lnTo>
                    <a:pt x="1014047" y="655710"/>
                  </a:lnTo>
                </a:path>
                <a:path w="1047115" h="965200">
                  <a:moveTo>
                    <a:pt x="1014047" y="463278"/>
                  </a:moveTo>
                  <a:lnTo>
                    <a:pt x="1014047" y="446059"/>
                  </a:lnTo>
                </a:path>
                <a:path w="1047115" h="965200">
                  <a:moveTo>
                    <a:pt x="1014047" y="253860"/>
                  </a:moveTo>
                  <a:lnTo>
                    <a:pt x="1014047" y="236642"/>
                  </a:lnTo>
                </a:path>
                <a:path w="1047115" h="965200">
                  <a:moveTo>
                    <a:pt x="1014047" y="44443"/>
                  </a:moveTo>
                  <a:lnTo>
                    <a:pt x="1014047" y="27224"/>
                  </a:lnTo>
                </a:path>
                <a:path w="1047115" h="965200">
                  <a:moveTo>
                    <a:pt x="163578" y="82603"/>
                  </a:moveTo>
                  <a:lnTo>
                    <a:pt x="205927" y="82603"/>
                  </a:lnTo>
                </a:path>
                <a:path w="1047115" h="965200">
                  <a:moveTo>
                    <a:pt x="372996" y="82603"/>
                  </a:moveTo>
                  <a:lnTo>
                    <a:pt x="415345" y="82603"/>
                  </a:lnTo>
                </a:path>
                <a:path w="1047115" h="965200">
                  <a:moveTo>
                    <a:pt x="582413" y="82603"/>
                  </a:moveTo>
                  <a:lnTo>
                    <a:pt x="624762" y="82603"/>
                  </a:lnTo>
                </a:path>
                <a:path w="1047115" h="965200">
                  <a:moveTo>
                    <a:pt x="791831" y="82603"/>
                  </a:moveTo>
                  <a:lnTo>
                    <a:pt x="834180" y="82603"/>
                  </a:lnTo>
                </a:path>
                <a:path w="1047115" h="965200">
                  <a:moveTo>
                    <a:pt x="1001249" y="82603"/>
                  </a:moveTo>
                  <a:lnTo>
                    <a:pt x="1043598" y="82603"/>
                  </a:lnTo>
                </a:path>
                <a:path w="1047115" h="965200">
                  <a:moveTo>
                    <a:pt x="163578" y="292021"/>
                  </a:moveTo>
                  <a:lnTo>
                    <a:pt x="205927" y="292021"/>
                  </a:lnTo>
                </a:path>
                <a:path w="1047115" h="965200">
                  <a:moveTo>
                    <a:pt x="372996" y="292021"/>
                  </a:moveTo>
                  <a:lnTo>
                    <a:pt x="415345" y="292021"/>
                  </a:lnTo>
                </a:path>
                <a:path w="1047115" h="965200">
                  <a:moveTo>
                    <a:pt x="582413" y="292021"/>
                  </a:moveTo>
                  <a:lnTo>
                    <a:pt x="624762" y="292021"/>
                  </a:lnTo>
                </a:path>
                <a:path w="1047115" h="965200">
                  <a:moveTo>
                    <a:pt x="791831" y="292021"/>
                  </a:moveTo>
                  <a:lnTo>
                    <a:pt x="834180" y="292021"/>
                  </a:lnTo>
                </a:path>
                <a:path w="1047115" h="965200">
                  <a:moveTo>
                    <a:pt x="1001249" y="292021"/>
                  </a:moveTo>
                  <a:lnTo>
                    <a:pt x="1043598" y="292021"/>
                  </a:lnTo>
                </a:path>
                <a:path w="1047115" h="965200">
                  <a:moveTo>
                    <a:pt x="163578" y="501439"/>
                  </a:moveTo>
                  <a:lnTo>
                    <a:pt x="205927" y="501439"/>
                  </a:lnTo>
                </a:path>
                <a:path w="1047115" h="965200">
                  <a:moveTo>
                    <a:pt x="372996" y="501439"/>
                  </a:moveTo>
                  <a:lnTo>
                    <a:pt x="415345" y="501439"/>
                  </a:lnTo>
                </a:path>
                <a:path w="1047115" h="965200">
                  <a:moveTo>
                    <a:pt x="582413" y="501439"/>
                  </a:moveTo>
                  <a:lnTo>
                    <a:pt x="624762" y="501439"/>
                  </a:lnTo>
                </a:path>
                <a:path w="1047115" h="965200">
                  <a:moveTo>
                    <a:pt x="791831" y="501439"/>
                  </a:moveTo>
                  <a:lnTo>
                    <a:pt x="834180" y="501439"/>
                  </a:lnTo>
                </a:path>
                <a:path w="1047115" h="965200">
                  <a:moveTo>
                    <a:pt x="1001249" y="501439"/>
                  </a:moveTo>
                  <a:lnTo>
                    <a:pt x="1043598" y="501439"/>
                  </a:lnTo>
                </a:path>
                <a:path w="1047115" h="965200">
                  <a:moveTo>
                    <a:pt x="791831" y="710856"/>
                  </a:moveTo>
                  <a:lnTo>
                    <a:pt x="834180" y="710856"/>
                  </a:lnTo>
                </a:path>
                <a:path w="1047115" h="965200">
                  <a:moveTo>
                    <a:pt x="1001249" y="710856"/>
                  </a:moveTo>
                  <a:lnTo>
                    <a:pt x="1043598" y="710856"/>
                  </a:lnTo>
                </a:path>
                <a:path w="1047115" h="965200">
                  <a:moveTo>
                    <a:pt x="791831" y="920274"/>
                  </a:moveTo>
                  <a:lnTo>
                    <a:pt x="834180" y="920274"/>
                  </a:lnTo>
                </a:path>
                <a:path w="1047115" h="965200">
                  <a:moveTo>
                    <a:pt x="1001249" y="920274"/>
                  </a:moveTo>
                  <a:lnTo>
                    <a:pt x="1043598" y="920274"/>
                  </a:lnTo>
                </a:path>
                <a:path w="1047115" h="965200">
                  <a:moveTo>
                    <a:pt x="165207" y="520286"/>
                  </a:moveTo>
                  <a:lnTo>
                    <a:pt x="163578" y="501439"/>
                  </a:lnTo>
                </a:path>
                <a:path w="1047115" h="965200">
                  <a:moveTo>
                    <a:pt x="165207" y="310868"/>
                  </a:moveTo>
                  <a:lnTo>
                    <a:pt x="163578" y="292021"/>
                  </a:lnTo>
                </a:path>
                <a:path w="1047115" h="965200">
                  <a:moveTo>
                    <a:pt x="165207" y="101451"/>
                  </a:moveTo>
                  <a:lnTo>
                    <a:pt x="163578" y="82603"/>
                  </a:lnTo>
                </a:path>
                <a:path w="1047115" h="965200">
                  <a:moveTo>
                    <a:pt x="374625" y="520286"/>
                  </a:moveTo>
                  <a:lnTo>
                    <a:pt x="372996" y="501439"/>
                  </a:lnTo>
                </a:path>
                <a:path w="1047115" h="965200">
                  <a:moveTo>
                    <a:pt x="374625" y="310868"/>
                  </a:moveTo>
                  <a:lnTo>
                    <a:pt x="372996" y="292021"/>
                  </a:lnTo>
                </a:path>
                <a:path w="1047115" h="965200">
                  <a:moveTo>
                    <a:pt x="374625" y="101451"/>
                  </a:moveTo>
                  <a:lnTo>
                    <a:pt x="372996" y="82603"/>
                  </a:lnTo>
                </a:path>
                <a:path w="1047115" h="965200">
                  <a:moveTo>
                    <a:pt x="584042" y="520286"/>
                  </a:moveTo>
                  <a:lnTo>
                    <a:pt x="582413" y="501439"/>
                  </a:lnTo>
                </a:path>
                <a:path w="1047115" h="965200">
                  <a:moveTo>
                    <a:pt x="584042" y="310868"/>
                  </a:moveTo>
                  <a:lnTo>
                    <a:pt x="582413" y="292021"/>
                  </a:lnTo>
                </a:path>
                <a:path w="1047115" h="965200">
                  <a:moveTo>
                    <a:pt x="584042" y="101451"/>
                  </a:moveTo>
                  <a:lnTo>
                    <a:pt x="582413" y="82603"/>
                  </a:lnTo>
                </a:path>
                <a:path w="1047115" h="965200">
                  <a:moveTo>
                    <a:pt x="793460" y="939122"/>
                  </a:moveTo>
                  <a:lnTo>
                    <a:pt x="791831" y="920274"/>
                  </a:lnTo>
                </a:path>
                <a:path w="1047115" h="965200">
                  <a:moveTo>
                    <a:pt x="793460" y="729704"/>
                  </a:moveTo>
                  <a:lnTo>
                    <a:pt x="791831" y="710856"/>
                  </a:lnTo>
                </a:path>
                <a:path w="1047115" h="965200">
                  <a:moveTo>
                    <a:pt x="793460" y="520286"/>
                  </a:moveTo>
                  <a:lnTo>
                    <a:pt x="791831" y="501439"/>
                  </a:lnTo>
                </a:path>
                <a:path w="1047115" h="965200">
                  <a:moveTo>
                    <a:pt x="793460" y="310868"/>
                  </a:moveTo>
                  <a:lnTo>
                    <a:pt x="791831" y="292021"/>
                  </a:lnTo>
                </a:path>
                <a:path w="1047115" h="965200">
                  <a:moveTo>
                    <a:pt x="793460" y="101451"/>
                  </a:moveTo>
                  <a:lnTo>
                    <a:pt x="791831" y="82603"/>
                  </a:lnTo>
                </a:path>
                <a:path w="1047115" h="965200">
                  <a:moveTo>
                    <a:pt x="1002878" y="939122"/>
                  </a:moveTo>
                  <a:lnTo>
                    <a:pt x="1001249" y="920274"/>
                  </a:lnTo>
                </a:path>
                <a:path w="1047115" h="965200">
                  <a:moveTo>
                    <a:pt x="1002878" y="729704"/>
                  </a:moveTo>
                  <a:lnTo>
                    <a:pt x="1001249" y="710856"/>
                  </a:lnTo>
                </a:path>
                <a:path w="1047115" h="965200">
                  <a:moveTo>
                    <a:pt x="1002878" y="520286"/>
                  </a:moveTo>
                  <a:lnTo>
                    <a:pt x="1001249" y="501439"/>
                  </a:lnTo>
                </a:path>
                <a:path w="1047115" h="965200">
                  <a:moveTo>
                    <a:pt x="1002878" y="310868"/>
                  </a:moveTo>
                  <a:lnTo>
                    <a:pt x="1001249" y="292021"/>
                  </a:lnTo>
                </a:path>
                <a:path w="1047115" h="965200">
                  <a:moveTo>
                    <a:pt x="1002878" y="101451"/>
                  </a:moveTo>
                  <a:lnTo>
                    <a:pt x="1001249" y="82603"/>
                  </a:lnTo>
                </a:path>
                <a:path w="1047115" h="965200">
                  <a:moveTo>
                    <a:pt x="1044761" y="939354"/>
                  </a:moveTo>
                  <a:lnTo>
                    <a:pt x="1002878" y="939354"/>
                  </a:lnTo>
                </a:path>
                <a:path w="1047115" h="965200">
                  <a:moveTo>
                    <a:pt x="835344" y="939354"/>
                  </a:moveTo>
                  <a:lnTo>
                    <a:pt x="793460" y="939354"/>
                  </a:lnTo>
                </a:path>
                <a:path w="1047115" h="965200">
                  <a:moveTo>
                    <a:pt x="1044761" y="729704"/>
                  </a:moveTo>
                  <a:lnTo>
                    <a:pt x="1002878" y="729704"/>
                  </a:lnTo>
                </a:path>
                <a:path w="1047115" h="965200">
                  <a:moveTo>
                    <a:pt x="835344" y="729704"/>
                  </a:moveTo>
                  <a:lnTo>
                    <a:pt x="793460" y="729704"/>
                  </a:lnTo>
                </a:path>
                <a:path w="1047115" h="965200">
                  <a:moveTo>
                    <a:pt x="1044761" y="520286"/>
                  </a:moveTo>
                  <a:lnTo>
                    <a:pt x="1002878" y="520286"/>
                  </a:lnTo>
                </a:path>
                <a:path w="1047115" h="965200">
                  <a:moveTo>
                    <a:pt x="835344" y="520286"/>
                  </a:moveTo>
                  <a:lnTo>
                    <a:pt x="793460" y="520286"/>
                  </a:lnTo>
                </a:path>
                <a:path w="1047115" h="965200">
                  <a:moveTo>
                    <a:pt x="625926" y="520286"/>
                  </a:moveTo>
                  <a:lnTo>
                    <a:pt x="584042" y="520286"/>
                  </a:lnTo>
                </a:path>
                <a:path w="1047115" h="965200">
                  <a:moveTo>
                    <a:pt x="416508" y="520286"/>
                  </a:moveTo>
                  <a:lnTo>
                    <a:pt x="374625" y="520286"/>
                  </a:lnTo>
                </a:path>
                <a:path w="1047115" h="965200">
                  <a:moveTo>
                    <a:pt x="207090" y="520286"/>
                  </a:moveTo>
                  <a:lnTo>
                    <a:pt x="165207" y="520286"/>
                  </a:lnTo>
                </a:path>
                <a:path w="1047115" h="965200">
                  <a:moveTo>
                    <a:pt x="1044761" y="310868"/>
                  </a:moveTo>
                  <a:lnTo>
                    <a:pt x="1002878" y="310868"/>
                  </a:lnTo>
                </a:path>
                <a:path w="1047115" h="965200">
                  <a:moveTo>
                    <a:pt x="835344" y="310868"/>
                  </a:moveTo>
                  <a:lnTo>
                    <a:pt x="793460" y="310868"/>
                  </a:lnTo>
                </a:path>
                <a:path w="1047115" h="965200">
                  <a:moveTo>
                    <a:pt x="625926" y="310868"/>
                  </a:moveTo>
                  <a:lnTo>
                    <a:pt x="584042" y="310868"/>
                  </a:lnTo>
                </a:path>
                <a:path w="1047115" h="965200">
                  <a:moveTo>
                    <a:pt x="416508" y="310868"/>
                  </a:moveTo>
                  <a:lnTo>
                    <a:pt x="374625" y="310868"/>
                  </a:lnTo>
                </a:path>
                <a:path w="1047115" h="965200">
                  <a:moveTo>
                    <a:pt x="207090" y="310868"/>
                  </a:moveTo>
                  <a:lnTo>
                    <a:pt x="165207" y="310868"/>
                  </a:lnTo>
                </a:path>
                <a:path w="1047115" h="965200">
                  <a:moveTo>
                    <a:pt x="1044761" y="101451"/>
                  </a:moveTo>
                  <a:lnTo>
                    <a:pt x="1002878" y="101451"/>
                  </a:lnTo>
                </a:path>
                <a:path w="1047115" h="965200">
                  <a:moveTo>
                    <a:pt x="835344" y="101451"/>
                  </a:moveTo>
                  <a:lnTo>
                    <a:pt x="793460" y="101451"/>
                  </a:lnTo>
                </a:path>
                <a:path w="1047115" h="965200">
                  <a:moveTo>
                    <a:pt x="625926" y="101451"/>
                  </a:moveTo>
                  <a:lnTo>
                    <a:pt x="584042" y="101451"/>
                  </a:lnTo>
                </a:path>
                <a:path w="1047115" h="965200">
                  <a:moveTo>
                    <a:pt x="416508" y="101451"/>
                  </a:moveTo>
                  <a:lnTo>
                    <a:pt x="374625" y="101451"/>
                  </a:lnTo>
                </a:path>
                <a:path w="1047115" h="965200">
                  <a:moveTo>
                    <a:pt x="165207" y="101451"/>
                  </a:moveTo>
                  <a:lnTo>
                    <a:pt x="207090" y="101451"/>
                  </a:lnTo>
                  <a:lnTo>
                    <a:pt x="208952" y="90980"/>
                  </a:lnTo>
                </a:path>
                <a:path w="1047115" h="965200">
                  <a:moveTo>
                    <a:pt x="207090" y="310868"/>
                  </a:moveTo>
                  <a:lnTo>
                    <a:pt x="208952" y="300398"/>
                  </a:lnTo>
                </a:path>
                <a:path w="1047115" h="965200">
                  <a:moveTo>
                    <a:pt x="207090" y="520286"/>
                  </a:moveTo>
                  <a:lnTo>
                    <a:pt x="208952" y="509815"/>
                  </a:lnTo>
                </a:path>
                <a:path w="1047115" h="965200">
                  <a:moveTo>
                    <a:pt x="416508" y="101451"/>
                  </a:moveTo>
                  <a:lnTo>
                    <a:pt x="418370" y="90980"/>
                  </a:lnTo>
                </a:path>
                <a:path w="1047115" h="965200">
                  <a:moveTo>
                    <a:pt x="416508" y="310868"/>
                  </a:moveTo>
                  <a:lnTo>
                    <a:pt x="418370" y="300398"/>
                  </a:lnTo>
                </a:path>
                <a:path w="1047115" h="965200">
                  <a:moveTo>
                    <a:pt x="416508" y="520286"/>
                  </a:moveTo>
                  <a:lnTo>
                    <a:pt x="418370" y="509815"/>
                  </a:lnTo>
                </a:path>
                <a:path w="1047115" h="965200">
                  <a:moveTo>
                    <a:pt x="625926" y="101451"/>
                  </a:moveTo>
                  <a:lnTo>
                    <a:pt x="627787" y="90980"/>
                  </a:lnTo>
                </a:path>
                <a:path w="1047115" h="965200">
                  <a:moveTo>
                    <a:pt x="625926" y="310868"/>
                  </a:moveTo>
                  <a:lnTo>
                    <a:pt x="627787" y="300398"/>
                  </a:lnTo>
                </a:path>
                <a:path w="1047115" h="965200">
                  <a:moveTo>
                    <a:pt x="625926" y="520286"/>
                  </a:moveTo>
                  <a:lnTo>
                    <a:pt x="627787" y="509815"/>
                  </a:lnTo>
                </a:path>
                <a:path w="1047115" h="965200">
                  <a:moveTo>
                    <a:pt x="835344" y="101451"/>
                  </a:moveTo>
                  <a:lnTo>
                    <a:pt x="837205" y="90980"/>
                  </a:lnTo>
                </a:path>
                <a:path w="1047115" h="965200">
                  <a:moveTo>
                    <a:pt x="835344" y="310868"/>
                  </a:moveTo>
                  <a:lnTo>
                    <a:pt x="837205" y="300398"/>
                  </a:lnTo>
                </a:path>
                <a:path w="1047115" h="965200">
                  <a:moveTo>
                    <a:pt x="835344" y="520286"/>
                  </a:moveTo>
                  <a:lnTo>
                    <a:pt x="837205" y="509815"/>
                  </a:lnTo>
                </a:path>
                <a:path w="1047115" h="965200">
                  <a:moveTo>
                    <a:pt x="835344" y="729704"/>
                  </a:moveTo>
                  <a:lnTo>
                    <a:pt x="837205" y="719233"/>
                  </a:lnTo>
                </a:path>
                <a:path w="1047115" h="965200">
                  <a:moveTo>
                    <a:pt x="835344" y="939354"/>
                  </a:moveTo>
                  <a:lnTo>
                    <a:pt x="837205" y="928651"/>
                  </a:lnTo>
                </a:path>
                <a:path w="1047115" h="965200">
                  <a:moveTo>
                    <a:pt x="1044761" y="101451"/>
                  </a:moveTo>
                  <a:lnTo>
                    <a:pt x="1046623" y="90980"/>
                  </a:lnTo>
                </a:path>
                <a:path w="1047115" h="965200">
                  <a:moveTo>
                    <a:pt x="1044761" y="310868"/>
                  </a:moveTo>
                  <a:lnTo>
                    <a:pt x="1046623" y="300398"/>
                  </a:lnTo>
                </a:path>
                <a:path w="1047115" h="965200">
                  <a:moveTo>
                    <a:pt x="1044761" y="520286"/>
                  </a:moveTo>
                  <a:lnTo>
                    <a:pt x="1046623" y="509815"/>
                  </a:lnTo>
                </a:path>
                <a:path w="1047115" h="965200">
                  <a:moveTo>
                    <a:pt x="1044761" y="729704"/>
                  </a:moveTo>
                  <a:lnTo>
                    <a:pt x="1046623" y="719233"/>
                  </a:lnTo>
                </a:path>
                <a:path w="1047115" h="965200">
                  <a:moveTo>
                    <a:pt x="1044761" y="939354"/>
                  </a:moveTo>
                  <a:lnTo>
                    <a:pt x="1046623" y="928651"/>
                  </a:lnTo>
                </a:path>
                <a:path w="1047115" h="965200">
                  <a:moveTo>
                    <a:pt x="0" y="104476"/>
                  </a:moveTo>
                  <a:lnTo>
                    <a:pt x="28387" y="104476"/>
                  </a:lnTo>
                </a:path>
                <a:path w="1047115" h="965200">
                  <a:moveTo>
                    <a:pt x="163578" y="104476"/>
                  </a:moveTo>
                  <a:lnTo>
                    <a:pt x="237805" y="104476"/>
                  </a:lnTo>
                </a:path>
                <a:path w="1047115" h="965200">
                  <a:moveTo>
                    <a:pt x="372996" y="104476"/>
                  </a:moveTo>
                  <a:lnTo>
                    <a:pt x="447223" y="104476"/>
                  </a:lnTo>
                </a:path>
                <a:path w="1047115" h="965200">
                  <a:moveTo>
                    <a:pt x="582413" y="104476"/>
                  </a:moveTo>
                  <a:lnTo>
                    <a:pt x="656640" y="104476"/>
                  </a:lnTo>
                </a:path>
                <a:path w="1047115" h="965200">
                  <a:moveTo>
                    <a:pt x="791831" y="104476"/>
                  </a:moveTo>
                  <a:lnTo>
                    <a:pt x="866058" y="104476"/>
                  </a:lnTo>
                </a:path>
                <a:path w="1047115" h="965200">
                  <a:moveTo>
                    <a:pt x="1001249" y="104476"/>
                  </a:moveTo>
                  <a:lnTo>
                    <a:pt x="1047088" y="104476"/>
                  </a:lnTo>
                </a:path>
                <a:path w="1047115" h="965200">
                  <a:moveTo>
                    <a:pt x="0" y="313893"/>
                  </a:moveTo>
                  <a:lnTo>
                    <a:pt x="28387" y="313893"/>
                  </a:lnTo>
                </a:path>
                <a:path w="1047115" h="965200">
                  <a:moveTo>
                    <a:pt x="163578" y="313893"/>
                  </a:moveTo>
                  <a:lnTo>
                    <a:pt x="237805" y="313893"/>
                  </a:lnTo>
                </a:path>
                <a:path w="1047115" h="965200">
                  <a:moveTo>
                    <a:pt x="372996" y="313893"/>
                  </a:moveTo>
                  <a:lnTo>
                    <a:pt x="447223" y="313893"/>
                  </a:lnTo>
                </a:path>
                <a:path w="1047115" h="965200">
                  <a:moveTo>
                    <a:pt x="582413" y="313893"/>
                  </a:moveTo>
                  <a:lnTo>
                    <a:pt x="656640" y="313893"/>
                  </a:lnTo>
                </a:path>
                <a:path w="1047115" h="965200">
                  <a:moveTo>
                    <a:pt x="791831" y="313893"/>
                  </a:moveTo>
                  <a:lnTo>
                    <a:pt x="866058" y="313893"/>
                  </a:lnTo>
                </a:path>
                <a:path w="1047115" h="965200">
                  <a:moveTo>
                    <a:pt x="1001249" y="313893"/>
                  </a:moveTo>
                  <a:lnTo>
                    <a:pt x="1047088" y="313893"/>
                  </a:lnTo>
                </a:path>
                <a:path w="1047115" h="965200">
                  <a:moveTo>
                    <a:pt x="0" y="523311"/>
                  </a:moveTo>
                  <a:lnTo>
                    <a:pt x="28387" y="523311"/>
                  </a:lnTo>
                </a:path>
                <a:path w="1047115" h="965200">
                  <a:moveTo>
                    <a:pt x="163578" y="523311"/>
                  </a:moveTo>
                  <a:lnTo>
                    <a:pt x="237805" y="523311"/>
                  </a:lnTo>
                </a:path>
                <a:path w="1047115" h="965200">
                  <a:moveTo>
                    <a:pt x="372996" y="523311"/>
                  </a:moveTo>
                  <a:lnTo>
                    <a:pt x="447223" y="523311"/>
                  </a:lnTo>
                </a:path>
                <a:path w="1047115" h="965200">
                  <a:moveTo>
                    <a:pt x="582413" y="523311"/>
                  </a:moveTo>
                  <a:lnTo>
                    <a:pt x="656640" y="523311"/>
                  </a:lnTo>
                </a:path>
                <a:path w="1047115" h="965200">
                  <a:moveTo>
                    <a:pt x="791831" y="523311"/>
                  </a:moveTo>
                  <a:lnTo>
                    <a:pt x="866058" y="523311"/>
                  </a:lnTo>
                </a:path>
                <a:path w="1047115" h="965200">
                  <a:moveTo>
                    <a:pt x="1001249" y="523311"/>
                  </a:moveTo>
                  <a:lnTo>
                    <a:pt x="1047088" y="523311"/>
                  </a:lnTo>
                </a:path>
                <a:path w="1047115" h="965200">
                  <a:moveTo>
                    <a:pt x="791831" y="732729"/>
                  </a:moveTo>
                  <a:lnTo>
                    <a:pt x="866058" y="732729"/>
                  </a:lnTo>
                </a:path>
                <a:path w="1047115" h="965200">
                  <a:moveTo>
                    <a:pt x="1001249" y="732729"/>
                  </a:moveTo>
                  <a:lnTo>
                    <a:pt x="1047088" y="732729"/>
                  </a:lnTo>
                </a:path>
                <a:path w="1047115" h="965200">
                  <a:moveTo>
                    <a:pt x="791831" y="942147"/>
                  </a:moveTo>
                  <a:lnTo>
                    <a:pt x="866058" y="942147"/>
                  </a:lnTo>
                </a:path>
                <a:path w="1047115" h="965200">
                  <a:moveTo>
                    <a:pt x="1001249" y="942147"/>
                  </a:moveTo>
                  <a:lnTo>
                    <a:pt x="1047088" y="942147"/>
                  </a:lnTo>
                </a:path>
                <a:path w="1047115" h="965200">
                  <a:moveTo>
                    <a:pt x="1047088" y="772053"/>
                  </a:moveTo>
                  <a:lnTo>
                    <a:pt x="1010556" y="772053"/>
                  </a:lnTo>
                </a:path>
                <a:path w="1047115" h="965200">
                  <a:moveTo>
                    <a:pt x="866058" y="772053"/>
                  </a:moveTo>
                  <a:lnTo>
                    <a:pt x="801139" y="772053"/>
                  </a:lnTo>
                </a:path>
                <a:path w="1047115" h="965200">
                  <a:moveTo>
                    <a:pt x="1047088" y="562635"/>
                  </a:moveTo>
                  <a:lnTo>
                    <a:pt x="1010556" y="562635"/>
                  </a:lnTo>
                </a:path>
                <a:path w="1047115" h="965200">
                  <a:moveTo>
                    <a:pt x="866058" y="562635"/>
                  </a:moveTo>
                  <a:lnTo>
                    <a:pt x="801139" y="562635"/>
                  </a:lnTo>
                </a:path>
                <a:path w="1047115" h="965200">
                  <a:moveTo>
                    <a:pt x="1047088" y="353217"/>
                  </a:moveTo>
                  <a:lnTo>
                    <a:pt x="1010556" y="353217"/>
                  </a:lnTo>
                </a:path>
                <a:path w="1047115" h="965200">
                  <a:moveTo>
                    <a:pt x="866058" y="353217"/>
                  </a:moveTo>
                  <a:lnTo>
                    <a:pt x="801139" y="353217"/>
                  </a:lnTo>
                </a:path>
                <a:path w="1047115" h="965200">
                  <a:moveTo>
                    <a:pt x="656640" y="353217"/>
                  </a:moveTo>
                  <a:lnTo>
                    <a:pt x="591721" y="353217"/>
                  </a:lnTo>
                </a:path>
                <a:path w="1047115" h="965200">
                  <a:moveTo>
                    <a:pt x="447223" y="353217"/>
                  </a:moveTo>
                  <a:lnTo>
                    <a:pt x="382303" y="353217"/>
                  </a:lnTo>
                </a:path>
                <a:path w="1047115" h="965200">
                  <a:moveTo>
                    <a:pt x="237805" y="353217"/>
                  </a:moveTo>
                  <a:lnTo>
                    <a:pt x="172885" y="353217"/>
                  </a:lnTo>
                </a:path>
                <a:path w="1047115" h="965200">
                  <a:moveTo>
                    <a:pt x="28387" y="353217"/>
                  </a:moveTo>
                  <a:lnTo>
                    <a:pt x="0" y="353217"/>
                  </a:lnTo>
                </a:path>
                <a:path w="1047115" h="965200">
                  <a:moveTo>
                    <a:pt x="1047088" y="143800"/>
                  </a:moveTo>
                  <a:lnTo>
                    <a:pt x="1010556" y="143800"/>
                  </a:lnTo>
                </a:path>
                <a:path w="1047115" h="965200">
                  <a:moveTo>
                    <a:pt x="866058" y="143800"/>
                  </a:moveTo>
                  <a:lnTo>
                    <a:pt x="801139" y="143800"/>
                  </a:lnTo>
                </a:path>
                <a:path w="1047115" h="965200">
                  <a:moveTo>
                    <a:pt x="656640" y="143800"/>
                  </a:moveTo>
                  <a:lnTo>
                    <a:pt x="591721" y="143800"/>
                  </a:lnTo>
                </a:path>
                <a:path w="1047115" h="965200">
                  <a:moveTo>
                    <a:pt x="447223" y="143800"/>
                  </a:moveTo>
                  <a:lnTo>
                    <a:pt x="382303" y="143800"/>
                  </a:lnTo>
                </a:path>
                <a:path w="1047115" h="965200">
                  <a:moveTo>
                    <a:pt x="237805" y="143800"/>
                  </a:moveTo>
                  <a:lnTo>
                    <a:pt x="172885" y="143800"/>
                  </a:lnTo>
                </a:path>
                <a:path w="1047115" h="965200">
                  <a:moveTo>
                    <a:pt x="28387" y="143800"/>
                  </a:moveTo>
                  <a:lnTo>
                    <a:pt x="0" y="143800"/>
                  </a:lnTo>
                </a:path>
                <a:path w="1047115" h="965200">
                  <a:moveTo>
                    <a:pt x="28387" y="546812"/>
                  </a:moveTo>
                  <a:lnTo>
                    <a:pt x="28387" y="523311"/>
                  </a:lnTo>
                </a:path>
                <a:path w="1047115" h="965200">
                  <a:moveTo>
                    <a:pt x="28387" y="353217"/>
                  </a:moveTo>
                  <a:lnTo>
                    <a:pt x="28387" y="313893"/>
                  </a:lnTo>
                </a:path>
                <a:path w="1047115" h="965200">
                  <a:moveTo>
                    <a:pt x="28387" y="143800"/>
                  </a:moveTo>
                  <a:lnTo>
                    <a:pt x="28387" y="104476"/>
                  </a:lnTo>
                </a:path>
                <a:path w="1047115" h="965200">
                  <a:moveTo>
                    <a:pt x="237805" y="546812"/>
                  </a:moveTo>
                  <a:lnTo>
                    <a:pt x="237805" y="523311"/>
                  </a:lnTo>
                </a:path>
                <a:path w="1047115" h="965200">
                  <a:moveTo>
                    <a:pt x="237805" y="353217"/>
                  </a:moveTo>
                  <a:lnTo>
                    <a:pt x="237805" y="313893"/>
                  </a:lnTo>
                </a:path>
                <a:path w="1047115" h="965200">
                  <a:moveTo>
                    <a:pt x="237805" y="143800"/>
                  </a:moveTo>
                  <a:lnTo>
                    <a:pt x="237805" y="104476"/>
                  </a:lnTo>
                </a:path>
                <a:path w="1047115" h="965200">
                  <a:moveTo>
                    <a:pt x="447223" y="546812"/>
                  </a:moveTo>
                  <a:lnTo>
                    <a:pt x="447223" y="523311"/>
                  </a:lnTo>
                </a:path>
                <a:path w="1047115" h="965200">
                  <a:moveTo>
                    <a:pt x="447223" y="353217"/>
                  </a:moveTo>
                  <a:lnTo>
                    <a:pt x="447223" y="313893"/>
                  </a:lnTo>
                </a:path>
                <a:path w="1047115" h="965200">
                  <a:moveTo>
                    <a:pt x="447223" y="143800"/>
                  </a:moveTo>
                  <a:lnTo>
                    <a:pt x="447223" y="104476"/>
                  </a:lnTo>
                </a:path>
                <a:path w="1047115" h="965200">
                  <a:moveTo>
                    <a:pt x="656640" y="546812"/>
                  </a:moveTo>
                  <a:lnTo>
                    <a:pt x="656640" y="523311"/>
                  </a:lnTo>
                </a:path>
                <a:path w="1047115" h="965200">
                  <a:moveTo>
                    <a:pt x="656640" y="353217"/>
                  </a:moveTo>
                  <a:lnTo>
                    <a:pt x="656640" y="313893"/>
                  </a:lnTo>
                </a:path>
                <a:path w="1047115" h="965200">
                  <a:moveTo>
                    <a:pt x="656640" y="143800"/>
                  </a:moveTo>
                  <a:lnTo>
                    <a:pt x="656640" y="104476"/>
                  </a:lnTo>
                </a:path>
                <a:path w="1047115" h="965200">
                  <a:moveTo>
                    <a:pt x="866058" y="964019"/>
                  </a:moveTo>
                  <a:lnTo>
                    <a:pt x="866058" y="942147"/>
                  </a:lnTo>
                </a:path>
                <a:path w="1047115" h="965200">
                  <a:moveTo>
                    <a:pt x="866058" y="772053"/>
                  </a:moveTo>
                  <a:lnTo>
                    <a:pt x="866058" y="732729"/>
                  </a:lnTo>
                </a:path>
                <a:path w="1047115" h="965200">
                  <a:moveTo>
                    <a:pt x="866058" y="562635"/>
                  </a:moveTo>
                  <a:lnTo>
                    <a:pt x="866058" y="523311"/>
                  </a:lnTo>
                </a:path>
                <a:path w="1047115" h="965200">
                  <a:moveTo>
                    <a:pt x="866058" y="353217"/>
                  </a:moveTo>
                  <a:lnTo>
                    <a:pt x="866058" y="313893"/>
                  </a:lnTo>
                </a:path>
                <a:path w="1047115" h="965200">
                  <a:moveTo>
                    <a:pt x="866058" y="143800"/>
                  </a:moveTo>
                  <a:lnTo>
                    <a:pt x="866058" y="104476"/>
                  </a:lnTo>
                </a:path>
                <a:path w="1047115" h="965200">
                  <a:moveTo>
                    <a:pt x="141705" y="145196"/>
                  </a:moveTo>
                  <a:lnTo>
                    <a:pt x="182426" y="145196"/>
                  </a:lnTo>
                </a:path>
                <a:path w="1047115" h="965200">
                  <a:moveTo>
                    <a:pt x="351123" y="145196"/>
                  </a:moveTo>
                  <a:lnTo>
                    <a:pt x="391843" y="145196"/>
                  </a:lnTo>
                </a:path>
                <a:path w="1047115" h="965200">
                  <a:moveTo>
                    <a:pt x="560541" y="145196"/>
                  </a:moveTo>
                  <a:lnTo>
                    <a:pt x="601261" y="145196"/>
                  </a:lnTo>
                </a:path>
                <a:path w="1047115" h="965200">
                  <a:moveTo>
                    <a:pt x="769959" y="145196"/>
                  </a:moveTo>
                  <a:lnTo>
                    <a:pt x="810679" y="145196"/>
                  </a:lnTo>
                </a:path>
                <a:path w="1047115" h="965200">
                  <a:moveTo>
                    <a:pt x="979376" y="145196"/>
                  </a:moveTo>
                  <a:lnTo>
                    <a:pt x="1020096" y="145196"/>
                  </a:lnTo>
                </a:path>
                <a:path w="1047115" h="965200">
                  <a:moveTo>
                    <a:pt x="141705" y="354614"/>
                  </a:moveTo>
                  <a:lnTo>
                    <a:pt x="182426" y="354614"/>
                  </a:lnTo>
                </a:path>
                <a:path w="1047115" h="965200">
                  <a:moveTo>
                    <a:pt x="351123" y="354614"/>
                  </a:moveTo>
                  <a:lnTo>
                    <a:pt x="391843" y="354614"/>
                  </a:lnTo>
                </a:path>
                <a:path w="1047115" h="965200">
                  <a:moveTo>
                    <a:pt x="560541" y="354614"/>
                  </a:moveTo>
                  <a:lnTo>
                    <a:pt x="601261" y="354614"/>
                  </a:lnTo>
                </a:path>
                <a:path w="1047115" h="965200">
                  <a:moveTo>
                    <a:pt x="769959" y="354614"/>
                  </a:moveTo>
                  <a:lnTo>
                    <a:pt x="810679" y="354614"/>
                  </a:lnTo>
                </a:path>
                <a:path w="1047115" h="965200">
                  <a:moveTo>
                    <a:pt x="979376" y="354614"/>
                  </a:moveTo>
                  <a:lnTo>
                    <a:pt x="1020096" y="354614"/>
                  </a:lnTo>
                </a:path>
                <a:path w="1047115" h="965200">
                  <a:moveTo>
                    <a:pt x="777637" y="564031"/>
                  </a:moveTo>
                  <a:lnTo>
                    <a:pt x="810679" y="564031"/>
                  </a:lnTo>
                </a:path>
                <a:path w="1047115" h="965200">
                  <a:moveTo>
                    <a:pt x="979376" y="564031"/>
                  </a:moveTo>
                  <a:lnTo>
                    <a:pt x="1020096" y="564031"/>
                  </a:lnTo>
                </a:path>
                <a:path w="1047115" h="965200">
                  <a:moveTo>
                    <a:pt x="769959" y="773449"/>
                  </a:moveTo>
                  <a:lnTo>
                    <a:pt x="810679" y="773449"/>
                  </a:lnTo>
                </a:path>
                <a:path w="1047115" h="965200">
                  <a:moveTo>
                    <a:pt x="979376" y="773449"/>
                  </a:moveTo>
                  <a:lnTo>
                    <a:pt x="1020096" y="773449"/>
                  </a:lnTo>
                </a:path>
                <a:path w="1047115" h="965200">
                  <a:moveTo>
                    <a:pt x="141705" y="383234"/>
                  </a:moveTo>
                  <a:lnTo>
                    <a:pt x="141705" y="354614"/>
                  </a:lnTo>
                </a:path>
                <a:path w="1047115" h="965200">
                  <a:moveTo>
                    <a:pt x="141705" y="173816"/>
                  </a:moveTo>
                  <a:lnTo>
                    <a:pt x="141705" y="145196"/>
                  </a:lnTo>
                </a:path>
                <a:path w="1047115" h="965200">
                  <a:moveTo>
                    <a:pt x="351123" y="383234"/>
                  </a:moveTo>
                  <a:lnTo>
                    <a:pt x="351123" y="354614"/>
                  </a:lnTo>
                </a:path>
                <a:path w="1047115" h="965200">
                  <a:moveTo>
                    <a:pt x="351123" y="173816"/>
                  </a:moveTo>
                  <a:lnTo>
                    <a:pt x="351123" y="145196"/>
                  </a:lnTo>
                </a:path>
                <a:path w="1047115" h="965200">
                  <a:moveTo>
                    <a:pt x="560541" y="383234"/>
                  </a:moveTo>
                  <a:lnTo>
                    <a:pt x="560541" y="354614"/>
                  </a:lnTo>
                </a:path>
                <a:path w="1047115" h="965200">
                  <a:moveTo>
                    <a:pt x="560541" y="173816"/>
                  </a:moveTo>
                  <a:lnTo>
                    <a:pt x="560541" y="145196"/>
                  </a:lnTo>
                </a:path>
                <a:path w="1047115" h="965200">
                  <a:moveTo>
                    <a:pt x="769959" y="802302"/>
                  </a:moveTo>
                  <a:lnTo>
                    <a:pt x="769959" y="773449"/>
                  </a:lnTo>
                </a:path>
                <a:path w="1047115" h="965200">
                  <a:moveTo>
                    <a:pt x="769959" y="383234"/>
                  </a:moveTo>
                  <a:lnTo>
                    <a:pt x="769959" y="354614"/>
                  </a:lnTo>
                </a:path>
                <a:path w="1047115" h="965200">
                  <a:moveTo>
                    <a:pt x="769959" y="173816"/>
                  </a:moveTo>
                  <a:lnTo>
                    <a:pt x="769959" y="145196"/>
                  </a:lnTo>
                </a:path>
                <a:path w="1047115" h="965200">
                  <a:moveTo>
                    <a:pt x="979376" y="802302"/>
                  </a:moveTo>
                  <a:lnTo>
                    <a:pt x="979376" y="773449"/>
                  </a:lnTo>
                </a:path>
                <a:path w="1047115" h="965200">
                  <a:moveTo>
                    <a:pt x="979376" y="592884"/>
                  </a:moveTo>
                  <a:lnTo>
                    <a:pt x="979376" y="564031"/>
                  </a:lnTo>
                </a:path>
                <a:path w="1047115" h="965200">
                  <a:moveTo>
                    <a:pt x="979376" y="383234"/>
                  </a:moveTo>
                  <a:lnTo>
                    <a:pt x="979376" y="354614"/>
                  </a:lnTo>
                </a:path>
                <a:path w="1047115" h="965200">
                  <a:moveTo>
                    <a:pt x="979376" y="173816"/>
                  </a:moveTo>
                  <a:lnTo>
                    <a:pt x="979376" y="145196"/>
                  </a:lnTo>
                </a:path>
                <a:path w="1047115" h="965200">
                  <a:moveTo>
                    <a:pt x="1023587" y="802302"/>
                  </a:moveTo>
                  <a:lnTo>
                    <a:pt x="979376" y="802302"/>
                  </a:lnTo>
                </a:path>
                <a:path w="1047115" h="965200">
                  <a:moveTo>
                    <a:pt x="814169" y="802302"/>
                  </a:moveTo>
                  <a:lnTo>
                    <a:pt x="769959" y="802302"/>
                  </a:lnTo>
                </a:path>
                <a:path w="1047115" h="965200">
                  <a:moveTo>
                    <a:pt x="1023587" y="592884"/>
                  </a:moveTo>
                  <a:lnTo>
                    <a:pt x="979376" y="592884"/>
                  </a:lnTo>
                </a:path>
                <a:path w="1047115" h="965200">
                  <a:moveTo>
                    <a:pt x="814169" y="592884"/>
                  </a:moveTo>
                  <a:lnTo>
                    <a:pt x="777637" y="592884"/>
                  </a:lnTo>
                </a:path>
                <a:path w="1047115" h="965200">
                  <a:moveTo>
                    <a:pt x="1023587" y="383234"/>
                  </a:moveTo>
                  <a:lnTo>
                    <a:pt x="979376" y="383234"/>
                  </a:lnTo>
                </a:path>
                <a:path w="1047115" h="965200">
                  <a:moveTo>
                    <a:pt x="814169" y="383234"/>
                  </a:moveTo>
                  <a:lnTo>
                    <a:pt x="769959" y="383234"/>
                  </a:lnTo>
                </a:path>
                <a:path w="1047115" h="965200">
                  <a:moveTo>
                    <a:pt x="604751" y="383234"/>
                  </a:moveTo>
                  <a:lnTo>
                    <a:pt x="560541" y="383234"/>
                  </a:lnTo>
                </a:path>
                <a:path w="1047115" h="965200">
                  <a:moveTo>
                    <a:pt x="395334" y="383234"/>
                  </a:moveTo>
                  <a:lnTo>
                    <a:pt x="351123" y="383234"/>
                  </a:lnTo>
                </a:path>
                <a:path w="1047115" h="965200">
                  <a:moveTo>
                    <a:pt x="185916" y="383234"/>
                  </a:moveTo>
                  <a:lnTo>
                    <a:pt x="141705" y="383234"/>
                  </a:lnTo>
                </a:path>
                <a:path w="1047115" h="965200">
                  <a:moveTo>
                    <a:pt x="1023587" y="173816"/>
                  </a:moveTo>
                  <a:lnTo>
                    <a:pt x="979376" y="173816"/>
                  </a:lnTo>
                </a:path>
                <a:path w="1047115" h="965200">
                  <a:moveTo>
                    <a:pt x="814169" y="173816"/>
                  </a:moveTo>
                  <a:lnTo>
                    <a:pt x="769959" y="173816"/>
                  </a:lnTo>
                </a:path>
                <a:path w="1047115" h="965200">
                  <a:moveTo>
                    <a:pt x="604751" y="173816"/>
                  </a:moveTo>
                  <a:lnTo>
                    <a:pt x="560541" y="173816"/>
                  </a:lnTo>
                </a:path>
                <a:path w="1047115" h="965200">
                  <a:moveTo>
                    <a:pt x="395334" y="173816"/>
                  </a:moveTo>
                  <a:lnTo>
                    <a:pt x="351123" y="173816"/>
                  </a:lnTo>
                </a:path>
                <a:path w="1047115" h="965200">
                  <a:moveTo>
                    <a:pt x="185916" y="173816"/>
                  </a:moveTo>
                  <a:lnTo>
                    <a:pt x="141705" y="173816"/>
                  </a:lnTo>
                </a:path>
                <a:path w="1047115" h="965200">
                  <a:moveTo>
                    <a:pt x="185916" y="383234"/>
                  </a:moveTo>
                  <a:lnTo>
                    <a:pt x="185916" y="363456"/>
                  </a:lnTo>
                </a:path>
                <a:path w="1047115" h="965200">
                  <a:moveTo>
                    <a:pt x="185916" y="173816"/>
                  </a:moveTo>
                  <a:lnTo>
                    <a:pt x="185916" y="154038"/>
                  </a:lnTo>
                </a:path>
                <a:path w="1047115" h="965200">
                  <a:moveTo>
                    <a:pt x="395334" y="383234"/>
                  </a:moveTo>
                  <a:lnTo>
                    <a:pt x="395334" y="363456"/>
                  </a:lnTo>
                </a:path>
                <a:path w="1047115" h="965200">
                  <a:moveTo>
                    <a:pt x="395334" y="173816"/>
                  </a:moveTo>
                  <a:lnTo>
                    <a:pt x="395334" y="154038"/>
                  </a:lnTo>
                </a:path>
                <a:path w="1047115" h="965200">
                  <a:moveTo>
                    <a:pt x="604751" y="383234"/>
                  </a:moveTo>
                  <a:lnTo>
                    <a:pt x="604751" y="363456"/>
                  </a:lnTo>
                </a:path>
                <a:path w="1047115" h="965200">
                  <a:moveTo>
                    <a:pt x="604751" y="173816"/>
                  </a:moveTo>
                  <a:lnTo>
                    <a:pt x="604751" y="154038"/>
                  </a:lnTo>
                </a:path>
                <a:path w="1047115" h="965200">
                  <a:moveTo>
                    <a:pt x="814169" y="802302"/>
                  </a:moveTo>
                  <a:lnTo>
                    <a:pt x="814169" y="782291"/>
                  </a:lnTo>
                </a:path>
                <a:path w="1047115" h="965200">
                  <a:moveTo>
                    <a:pt x="814169" y="592884"/>
                  </a:moveTo>
                  <a:lnTo>
                    <a:pt x="814169" y="572873"/>
                  </a:lnTo>
                </a:path>
                <a:path w="1047115" h="965200">
                  <a:moveTo>
                    <a:pt x="814169" y="383234"/>
                  </a:moveTo>
                  <a:lnTo>
                    <a:pt x="814169" y="363456"/>
                  </a:lnTo>
                </a:path>
                <a:path w="1047115" h="965200">
                  <a:moveTo>
                    <a:pt x="814169" y="173816"/>
                  </a:moveTo>
                  <a:lnTo>
                    <a:pt x="814169" y="154038"/>
                  </a:lnTo>
                </a:path>
                <a:path w="1047115" h="965200">
                  <a:moveTo>
                    <a:pt x="1023587" y="802302"/>
                  </a:moveTo>
                  <a:lnTo>
                    <a:pt x="1023587" y="782291"/>
                  </a:lnTo>
                </a:path>
                <a:path w="1047115" h="965200">
                  <a:moveTo>
                    <a:pt x="1023587" y="592884"/>
                  </a:moveTo>
                  <a:lnTo>
                    <a:pt x="1023587" y="572873"/>
                  </a:lnTo>
                </a:path>
                <a:path w="1047115" h="965200">
                  <a:moveTo>
                    <a:pt x="1023587" y="383234"/>
                  </a:moveTo>
                  <a:lnTo>
                    <a:pt x="1023587" y="363456"/>
                  </a:lnTo>
                </a:path>
                <a:path w="1047115" h="965200">
                  <a:moveTo>
                    <a:pt x="1023587" y="173816"/>
                  </a:moveTo>
                  <a:lnTo>
                    <a:pt x="1023587" y="154038"/>
                  </a:lnTo>
                </a:path>
                <a:path w="1047115" h="965200">
                  <a:moveTo>
                    <a:pt x="87955" y="546812"/>
                  </a:moveTo>
                  <a:lnTo>
                    <a:pt x="87955" y="540065"/>
                  </a:lnTo>
                </a:path>
                <a:path w="1047115" h="965200">
                  <a:moveTo>
                    <a:pt x="87955" y="348331"/>
                  </a:moveTo>
                  <a:lnTo>
                    <a:pt x="87955" y="330647"/>
                  </a:lnTo>
                </a:path>
                <a:path w="1047115" h="965200">
                  <a:moveTo>
                    <a:pt x="87955" y="138913"/>
                  </a:moveTo>
                  <a:lnTo>
                    <a:pt x="87955" y="121229"/>
                  </a:lnTo>
                </a:path>
                <a:path w="1047115" h="965200">
                  <a:moveTo>
                    <a:pt x="297373" y="546812"/>
                  </a:moveTo>
                  <a:lnTo>
                    <a:pt x="297373" y="540065"/>
                  </a:lnTo>
                </a:path>
                <a:path w="1047115" h="965200">
                  <a:moveTo>
                    <a:pt x="297373" y="348331"/>
                  </a:moveTo>
                  <a:lnTo>
                    <a:pt x="297373" y="330647"/>
                  </a:lnTo>
                </a:path>
                <a:path w="1047115" h="965200">
                  <a:moveTo>
                    <a:pt x="297373" y="138913"/>
                  </a:moveTo>
                  <a:lnTo>
                    <a:pt x="297373" y="121229"/>
                  </a:lnTo>
                </a:path>
                <a:path w="1047115" h="965200">
                  <a:moveTo>
                    <a:pt x="506790" y="546812"/>
                  </a:moveTo>
                  <a:lnTo>
                    <a:pt x="506790" y="540065"/>
                  </a:lnTo>
                </a:path>
                <a:path w="1047115" h="965200">
                  <a:moveTo>
                    <a:pt x="506790" y="348331"/>
                  </a:moveTo>
                  <a:lnTo>
                    <a:pt x="506790" y="330647"/>
                  </a:lnTo>
                </a:path>
                <a:path w="1047115" h="965200">
                  <a:moveTo>
                    <a:pt x="506790" y="138913"/>
                  </a:moveTo>
                  <a:lnTo>
                    <a:pt x="506790" y="121229"/>
                  </a:lnTo>
                </a:path>
                <a:path w="1047115" h="965200">
                  <a:moveTo>
                    <a:pt x="716208" y="962623"/>
                  </a:moveTo>
                  <a:lnTo>
                    <a:pt x="716208" y="958900"/>
                  </a:lnTo>
                </a:path>
                <a:path w="1047115" h="965200">
                  <a:moveTo>
                    <a:pt x="716208" y="767166"/>
                  </a:moveTo>
                  <a:lnTo>
                    <a:pt x="716208" y="749482"/>
                  </a:lnTo>
                </a:path>
                <a:path w="1047115" h="965200">
                  <a:moveTo>
                    <a:pt x="716208" y="546812"/>
                  </a:moveTo>
                  <a:lnTo>
                    <a:pt x="716208" y="540065"/>
                  </a:lnTo>
                </a:path>
                <a:path w="1047115" h="965200">
                  <a:moveTo>
                    <a:pt x="716208" y="348331"/>
                  </a:moveTo>
                  <a:lnTo>
                    <a:pt x="716208" y="330647"/>
                  </a:lnTo>
                </a:path>
                <a:path w="1047115" h="965200">
                  <a:moveTo>
                    <a:pt x="716208" y="138913"/>
                  </a:moveTo>
                  <a:lnTo>
                    <a:pt x="716208" y="121229"/>
                  </a:lnTo>
                </a:path>
                <a:path w="1047115" h="965200">
                  <a:moveTo>
                    <a:pt x="925626" y="964484"/>
                  </a:moveTo>
                  <a:lnTo>
                    <a:pt x="925626" y="958900"/>
                  </a:lnTo>
                </a:path>
                <a:path w="1047115" h="965200">
                  <a:moveTo>
                    <a:pt x="925626" y="767166"/>
                  </a:moveTo>
                  <a:lnTo>
                    <a:pt x="925626" y="749482"/>
                  </a:lnTo>
                </a:path>
                <a:path w="1047115" h="965200">
                  <a:moveTo>
                    <a:pt x="925626" y="557749"/>
                  </a:moveTo>
                  <a:lnTo>
                    <a:pt x="925626" y="540065"/>
                  </a:lnTo>
                </a:path>
                <a:path w="1047115" h="965200">
                  <a:moveTo>
                    <a:pt x="925626" y="348331"/>
                  </a:moveTo>
                  <a:lnTo>
                    <a:pt x="925626" y="330647"/>
                  </a:lnTo>
                </a:path>
                <a:path w="1047115" h="965200">
                  <a:moveTo>
                    <a:pt x="925626" y="138913"/>
                  </a:moveTo>
                  <a:lnTo>
                    <a:pt x="925626" y="121229"/>
                  </a:lnTo>
                </a:path>
                <a:path w="1047115" h="965200">
                  <a:moveTo>
                    <a:pt x="996828" y="770889"/>
                  </a:moveTo>
                  <a:lnTo>
                    <a:pt x="931210" y="770889"/>
                  </a:lnTo>
                </a:path>
                <a:path w="1047115" h="965200">
                  <a:moveTo>
                    <a:pt x="787410" y="770889"/>
                  </a:moveTo>
                  <a:lnTo>
                    <a:pt x="721793" y="770889"/>
                  </a:lnTo>
                </a:path>
                <a:path w="1047115" h="965200">
                  <a:moveTo>
                    <a:pt x="996828" y="561472"/>
                  </a:moveTo>
                  <a:lnTo>
                    <a:pt x="931210" y="561472"/>
                  </a:lnTo>
                </a:path>
                <a:path w="1047115" h="965200">
                  <a:moveTo>
                    <a:pt x="787410" y="561472"/>
                  </a:moveTo>
                  <a:lnTo>
                    <a:pt x="777637" y="561472"/>
                  </a:lnTo>
                </a:path>
                <a:path w="1047115" h="965200">
                  <a:moveTo>
                    <a:pt x="996828" y="352054"/>
                  </a:moveTo>
                  <a:lnTo>
                    <a:pt x="931210" y="352054"/>
                  </a:lnTo>
                </a:path>
                <a:path w="1047115" h="965200">
                  <a:moveTo>
                    <a:pt x="787410" y="352054"/>
                  </a:moveTo>
                  <a:lnTo>
                    <a:pt x="721793" y="352054"/>
                  </a:lnTo>
                </a:path>
                <a:path w="1047115" h="965200">
                  <a:moveTo>
                    <a:pt x="577992" y="352054"/>
                  </a:moveTo>
                  <a:lnTo>
                    <a:pt x="512375" y="352054"/>
                  </a:lnTo>
                </a:path>
                <a:path w="1047115" h="965200">
                  <a:moveTo>
                    <a:pt x="368575" y="352054"/>
                  </a:moveTo>
                  <a:lnTo>
                    <a:pt x="302957" y="352054"/>
                  </a:lnTo>
                </a:path>
                <a:path w="1047115" h="965200">
                  <a:moveTo>
                    <a:pt x="159157" y="352054"/>
                  </a:moveTo>
                  <a:lnTo>
                    <a:pt x="93539" y="352054"/>
                  </a:lnTo>
                </a:path>
                <a:path w="1047115" h="965200">
                  <a:moveTo>
                    <a:pt x="996828" y="142636"/>
                  </a:moveTo>
                  <a:lnTo>
                    <a:pt x="931210" y="142636"/>
                  </a:lnTo>
                </a:path>
                <a:path w="1047115" h="965200">
                  <a:moveTo>
                    <a:pt x="787410" y="142636"/>
                  </a:moveTo>
                  <a:lnTo>
                    <a:pt x="721793" y="142636"/>
                  </a:lnTo>
                </a:path>
                <a:path w="1047115" h="965200">
                  <a:moveTo>
                    <a:pt x="577992" y="142636"/>
                  </a:moveTo>
                  <a:lnTo>
                    <a:pt x="512375" y="142636"/>
                  </a:lnTo>
                </a:path>
                <a:path w="1047115" h="965200">
                  <a:moveTo>
                    <a:pt x="368575" y="142636"/>
                  </a:moveTo>
                  <a:lnTo>
                    <a:pt x="302957" y="142636"/>
                  </a:lnTo>
                </a:path>
                <a:path w="1047115" h="965200">
                  <a:moveTo>
                    <a:pt x="159157" y="142636"/>
                  </a:moveTo>
                  <a:lnTo>
                    <a:pt x="93539" y="142636"/>
                  </a:lnTo>
                </a:path>
                <a:path w="1047115" h="965200">
                  <a:moveTo>
                    <a:pt x="159157" y="546812"/>
                  </a:moveTo>
                  <a:lnTo>
                    <a:pt x="159157" y="542624"/>
                  </a:lnTo>
                </a:path>
                <a:path w="1047115" h="965200">
                  <a:moveTo>
                    <a:pt x="159157" y="352054"/>
                  </a:moveTo>
                  <a:lnTo>
                    <a:pt x="159157" y="332974"/>
                  </a:lnTo>
                </a:path>
                <a:path w="1047115" h="965200">
                  <a:moveTo>
                    <a:pt x="159157" y="142636"/>
                  </a:moveTo>
                  <a:lnTo>
                    <a:pt x="159157" y="123556"/>
                  </a:lnTo>
                </a:path>
                <a:path w="1047115" h="965200">
                  <a:moveTo>
                    <a:pt x="368575" y="546812"/>
                  </a:moveTo>
                  <a:lnTo>
                    <a:pt x="368575" y="542624"/>
                  </a:lnTo>
                </a:path>
                <a:path w="1047115" h="965200">
                  <a:moveTo>
                    <a:pt x="368575" y="352054"/>
                  </a:moveTo>
                  <a:lnTo>
                    <a:pt x="368575" y="332974"/>
                  </a:lnTo>
                </a:path>
                <a:path w="1047115" h="965200">
                  <a:moveTo>
                    <a:pt x="368575" y="142636"/>
                  </a:moveTo>
                  <a:lnTo>
                    <a:pt x="368575" y="123556"/>
                  </a:lnTo>
                </a:path>
                <a:path w="1047115" h="965200">
                  <a:moveTo>
                    <a:pt x="577992" y="546812"/>
                  </a:moveTo>
                  <a:lnTo>
                    <a:pt x="577992" y="542624"/>
                  </a:lnTo>
                </a:path>
                <a:path w="1047115" h="965200">
                  <a:moveTo>
                    <a:pt x="577992" y="352054"/>
                  </a:moveTo>
                  <a:lnTo>
                    <a:pt x="577992" y="332974"/>
                  </a:lnTo>
                </a:path>
                <a:path w="1047115" h="965200">
                  <a:moveTo>
                    <a:pt x="577992" y="142636"/>
                  </a:moveTo>
                  <a:lnTo>
                    <a:pt x="577992" y="123556"/>
                  </a:lnTo>
                </a:path>
                <a:path w="1047115" h="965200">
                  <a:moveTo>
                    <a:pt x="787410" y="963321"/>
                  </a:moveTo>
                  <a:lnTo>
                    <a:pt x="787410" y="961460"/>
                  </a:lnTo>
                </a:path>
                <a:path w="1047115" h="965200">
                  <a:moveTo>
                    <a:pt x="787410" y="770889"/>
                  </a:moveTo>
                  <a:lnTo>
                    <a:pt x="787410" y="752042"/>
                  </a:lnTo>
                </a:path>
                <a:path w="1047115" h="965200">
                  <a:moveTo>
                    <a:pt x="787410" y="561472"/>
                  </a:moveTo>
                  <a:lnTo>
                    <a:pt x="787410" y="542624"/>
                  </a:lnTo>
                </a:path>
                <a:path w="1047115" h="965200">
                  <a:moveTo>
                    <a:pt x="787410" y="352054"/>
                  </a:moveTo>
                  <a:lnTo>
                    <a:pt x="787410" y="332974"/>
                  </a:lnTo>
                </a:path>
                <a:path w="1047115" h="965200">
                  <a:moveTo>
                    <a:pt x="787410" y="142636"/>
                  </a:moveTo>
                  <a:lnTo>
                    <a:pt x="787410" y="123556"/>
                  </a:lnTo>
                </a:path>
                <a:path w="1047115" h="965200">
                  <a:moveTo>
                    <a:pt x="996828" y="965182"/>
                  </a:moveTo>
                  <a:lnTo>
                    <a:pt x="996828" y="961460"/>
                  </a:lnTo>
                </a:path>
                <a:path w="1047115" h="965200">
                  <a:moveTo>
                    <a:pt x="996828" y="770889"/>
                  </a:moveTo>
                  <a:lnTo>
                    <a:pt x="996828" y="752042"/>
                  </a:lnTo>
                </a:path>
                <a:path w="1047115" h="965200">
                  <a:moveTo>
                    <a:pt x="996828" y="561472"/>
                  </a:moveTo>
                  <a:lnTo>
                    <a:pt x="996828" y="542624"/>
                  </a:lnTo>
                </a:path>
                <a:path w="1047115" h="965200">
                  <a:moveTo>
                    <a:pt x="996828" y="352054"/>
                  </a:moveTo>
                  <a:lnTo>
                    <a:pt x="996828" y="332974"/>
                  </a:lnTo>
                </a:path>
                <a:path w="1047115" h="965200">
                  <a:moveTo>
                    <a:pt x="996828" y="142636"/>
                  </a:moveTo>
                  <a:lnTo>
                    <a:pt x="996828" y="123556"/>
                  </a:lnTo>
                </a:path>
                <a:path w="1047115" h="965200">
                  <a:moveTo>
                    <a:pt x="74226" y="82603"/>
                  </a:moveTo>
                  <a:lnTo>
                    <a:pt x="160088" y="82603"/>
                  </a:lnTo>
                </a:path>
                <a:path w="1047115" h="965200">
                  <a:moveTo>
                    <a:pt x="283644" y="82603"/>
                  </a:moveTo>
                  <a:lnTo>
                    <a:pt x="369505" y="82603"/>
                  </a:lnTo>
                </a:path>
                <a:path w="1047115" h="965200">
                  <a:moveTo>
                    <a:pt x="493062" y="82603"/>
                  </a:moveTo>
                  <a:lnTo>
                    <a:pt x="578923" y="82603"/>
                  </a:lnTo>
                </a:path>
                <a:path w="1047115" h="965200">
                  <a:moveTo>
                    <a:pt x="702480" y="82603"/>
                  </a:moveTo>
                  <a:lnTo>
                    <a:pt x="788341" y="82603"/>
                  </a:lnTo>
                </a:path>
                <a:path w="1047115" h="965200">
                  <a:moveTo>
                    <a:pt x="911897" y="82603"/>
                  </a:moveTo>
                  <a:lnTo>
                    <a:pt x="997759" y="82603"/>
                  </a:lnTo>
                </a:path>
                <a:path w="1047115" h="965200">
                  <a:moveTo>
                    <a:pt x="74226" y="292021"/>
                  </a:moveTo>
                  <a:lnTo>
                    <a:pt x="160088" y="292021"/>
                  </a:lnTo>
                </a:path>
                <a:path w="1047115" h="965200">
                  <a:moveTo>
                    <a:pt x="283644" y="292021"/>
                  </a:moveTo>
                  <a:lnTo>
                    <a:pt x="369505" y="292021"/>
                  </a:lnTo>
                </a:path>
                <a:path w="1047115" h="965200">
                  <a:moveTo>
                    <a:pt x="493062" y="292021"/>
                  </a:moveTo>
                  <a:lnTo>
                    <a:pt x="578923" y="292021"/>
                  </a:lnTo>
                </a:path>
                <a:path w="1047115" h="965200">
                  <a:moveTo>
                    <a:pt x="702480" y="292021"/>
                  </a:moveTo>
                  <a:lnTo>
                    <a:pt x="788341" y="292021"/>
                  </a:lnTo>
                </a:path>
                <a:path w="1047115" h="965200">
                  <a:moveTo>
                    <a:pt x="911897" y="292021"/>
                  </a:moveTo>
                  <a:lnTo>
                    <a:pt x="997759" y="292021"/>
                  </a:lnTo>
                </a:path>
                <a:path w="1047115" h="965200">
                  <a:moveTo>
                    <a:pt x="74226" y="501439"/>
                  </a:moveTo>
                  <a:lnTo>
                    <a:pt x="160088" y="501439"/>
                  </a:lnTo>
                </a:path>
                <a:path w="1047115" h="965200">
                  <a:moveTo>
                    <a:pt x="283644" y="501439"/>
                  </a:moveTo>
                  <a:lnTo>
                    <a:pt x="369505" y="501439"/>
                  </a:lnTo>
                </a:path>
                <a:path w="1047115" h="965200">
                  <a:moveTo>
                    <a:pt x="493062" y="501439"/>
                  </a:moveTo>
                  <a:lnTo>
                    <a:pt x="578923" y="501439"/>
                  </a:lnTo>
                </a:path>
                <a:path w="1047115" h="965200">
                  <a:moveTo>
                    <a:pt x="702480" y="501439"/>
                  </a:moveTo>
                  <a:lnTo>
                    <a:pt x="788341" y="501439"/>
                  </a:lnTo>
                </a:path>
                <a:path w="1047115" h="965200">
                  <a:moveTo>
                    <a:pt x="911897" y="501439"/>
                  </a:moveTo>
                  <a:lnTo>
                    <a:pt x="997759" y="501439"/>
                  </a:lnTo>
                </a:path>
                <a:path w="1047115" h="965200">
                  <a:moveTo>
                    <a:pt x="707831" y="710856"/>
                  </a:moveTo>
                  <a:lnTo>
                    <a:pt x="788341" y="710856"/>
                  </a:lnTo>
                </a:path>
                <a:path w="1047115" h="965200">
                  <a:moveTo>
                    <a:pt x="911897" y="710856"/>
                  </a:moveTo>
                  <a:lnTo>
                    <a:pt x="997759" y="710856"/>
                  </a:lnTo>
                </a:path>
                <a:path w="1047115" h="965200">
                  <a:moveTo>
                    <a:pt x="707831" y="920274"/>
                  </a:moveTo>
                  <a:lnTo>
                    <a:pt x="788341" y="920274"/>
                  </a:lnTo>
                </a:path>
                <a:path w="1047115" h="965200">
                  <a:moveTo>
                    <a:pt x="911897" y="920274"/>
                  </a:moveTo>
                  <a:lnTo>
                    <a:pt x="997759" y="920274"/>
                  </a:lnTo>
                </a:path>
                <a:path w="1047115" h="965200">
                  <a:moveTo>
                    <a:pt x="74226" y="522613"/>
                  </a:moveTo>
                  <a:lnTo>
                    <a:pt x="74226" y="501439"/>
                  </a:lnTo>
                </a:path>
                <a:path w="1047115" h="965200">
                  <a:moveTo>
                    <a:pt x="74226" y="313195"/>
                  </a:moveTo>
                  <a:lnTo>
                    <a:pt x="74226" y="292021"/>
                  </a:lnTo>
                </a:path>
                <a:path w="1047115" h="965200">
                  <a:moveTo>
                    <a:pt x="74226" y="103778"/>
                  </a:moveTo>
                  <a:lnTo>
                    <a:pt x="74226" y="82603"/>
                  </a:lnTo>
                </a:path>
                <a:path w="1047115" h="965200">
                  <a:moveTo>
                    <a:pt x="283644" y="522613"/>
                  </a:moveTo>
                  <a:lnTo>
                    <a:pt x="283644" y="501439"/>
                  </a:lnTo>
                </a:path>
                <a:path w="1047115" h="965200">
                  <a:moveTo>
                    <a:pt x="283644" y="313195"/>
                  </a:moveTo>
                  <a:lnTo>
                    <a:pt x="283644" y="292021"/>
                  </a:lnTo>
                </a:path>
                <a:path w="1047115" h="965200">
                  <a:moveTo>
                    <a:pt x="283644" y="103778"/>
                  </a:moveTo>
                  <a:lnTo>
                    <a:pt x="283644" y="82603"/>
                  </a:lnTo>
                </a:path>
                <a:path w="1047115" h="965200">
                  <a:moveTo>
                    <a:pt x="493062" y="522613"/>
                  </a:moveTo>
                  <a:lnTo>
                    <a:pt x="493062" y="501439"/>
                  </a:lnTo>
                </a:path>
                <a:path w="1047115" h="965200">
                  <a:moveTo>
                    <a:pt x="493062" y="313195"/>
                  </a:moveTo>
                  <a:lnTo>
                    <a:pt x="493062" y="292021"/>
                  </a:lnTo>
                </a:path>
                <a:path w="1047115" h="965200">
                  <a:moveTo>
                    <a:pt x="493062" y="103778"/>
                  </a:moveTo>
                  <a:lnTo>
                    <a:pt x="493062" y="82603"/>
                  </a:lnTo>
                </a:path>
                <a:path w="1047115" h="965200">
                  <a:moveTo>
                    <a:pt x="702480" y="522613"/>
                  </a:moveTo>
                  <a:lnTo>
                    <a:pt x="702480" y="501439"/>
                  </a:lnTo>
                </a:path>
                <a:path w="1047115" h="965200">
                  <a:moveTo>
                    <a:pt x="702480" y="313195"/>
                  </a:moveTo>
                  <a:lnTo>
                    <a:pt x="702480" y="292021"/>
                  </a:lnTo>
                </a:path>
                <a:path w="1047115" h="965200">
                  <a:moveTo>
                    <a:pt x="702480" y="103778"/>
                  </a:moveTo>
                  <a:lnTo>
                    <a:pt x="702480" y="82603"/>
                  </a:lnTo>
                </a:path>
                <a:path w="1047115" h="965200">
                  <a:moveTo>
                    <a:pt x="911897" y="941448"/>
                  </a:moveTo>
                  <a:lnTo>
                    <a:pt x="911897" y="920274"/>
                  </a:lnTo>
                </a:path>
                <a:path w="1047115" h="965200">
                  <a:moveTo>
                    <a:pt x="911897" y="732031"/>
                  </a:moveTo>
                  <a:lnTo>
                    <a:pt x="911897" y="710856"/>
                  </a:lnTo>
                </a:path>
                <a:path w="1047115" h="965200">
                  <a:moveTo>
                    <a:pt x="911897" y="522613"/>
                  </a:moveTo>
                  <a:lnTo>
                    <a:pt x="911897" y="501439"/>
                  </a:lnTo>
                </a:path>
                <a:path w="1047115" h="965200">
                  <a:moveTo>
                    <a:pt x="911897" y="313195"/>
                  </a:moveTo>
                  <a:lnTo>
                    <a:pt x="911897" y="292021"/>
                  </a:lnTo>
                </a:path>
                <a:path w="1047115" h="965200">
                  <a:moveTo>
                    <a:pt x="911897" y="103778"/>
                  </a:moveTo>
                  <a:lnTo>
                    <a:pt x="911897" y="82603"/>
                  </a:lnTo>
                </a:path>
                <a:path w="1047115" h="965200">
                  <a:moveTo>
                    <a:pt x="992639" y="955177"/>
                  </a:moveTo>
                  <a:lnTo>
                    <a:pt x="916086" y="955177"/>
                  </a:lnTo>
                </a:path>
                <a:path w="1047115" h="965200">
                  <a:moveTo>
                    <a:pt x="783222" y="955177"/>
                  </a:moveTo>
                  <a:lnTo>
                    <a:pt x="707831" y="955177"/>
                  </a:lnTo>
                </a:path>
                <a:path w="1047115" h="965200">
                  <a:moveTo>
                    <a:pt x="992639" y="745759"/>
                  </a:moveTo>
                  <a:lnTo>
                    <a:pt x="916086" y="745759"/>
                  </a:lnTo>
                </a:path>
                <a:path w="1047115" h="965200">
                  <a:moveTo>
                    <a:pt x="783222" y="745759"/>
                  </a:moveTo>
                  <a:lnTo>
                    <a:pt x="707831" y="745759"/>
                  </a:lnTo>
                </a:path>
                <a:path w="1047115" h="965200">
                  <a:moveTo>
                    <a:pt x="992639" y="536342"/>
                  </a:moveTo>
                  <a:lnTo>
                    <a:pt x="916086" y="536342"/>
                  </a:lnTo>
                </a:path>
                <a:path w="1047115" h="965200">
                  <a:moveTo>
                    <a:pt x="783222" y="536342"/>
                  </a:moveTo>
                  <a:lnTo>
                    <a:pt x="706668" y="536342"/>
                  </a:lnTo>
                </a:path>
                <a:path w="1047115" h="965200">
                  <a:moveTo>
                    <a:pt x="573804" y="536342"/>
                  </a:moveTo>
                  <a:lnTo>
                    <a:pt x="497250" y="536342"/>
                  </a:lnTo>
                </a:path>
                <a:path w="1047115" h="965200">
                  <a:moveTo>
                    <a:pt x="364386" y="536342"/>
                  </a:moveTo>
                  <a:lnTo>
                    <a:pt x="287833" y="536342"/>
                  </a:lnTo>
                </a:path>
                <a:path w="1047115" h="965200">
                  <a:moveTo>
                    <a:pt x="154969" y="536342"/>
                  </a:moveTo>
                  <a:lnTo>
                    <a:pt x="78415" y="536342"/>
                  </a:lnTo>
                </a:path>
                <a:path w="1047115" h="965200">
                  <a:moveTo>
                    <a:pt x="992639" y="326924"/>
                  </a:moveTo>
                  <a:lnTo>
                    <a:pt x="916086" y="326924"/>
                  </a:lnTo>
                </a:path>
                <a:path w="1047115" h="965200">
                  <a:moveTo>
                    <a:pt x="783222" y="326924"/>
                  </a:moveTo>
                  <a:lnTo>
                    <a:pt x="706668" y="326924"/>
                  </a:lnTo>
                </a:path>
                <a:path w="1047115" h="965200">
                  <a:moveTo>
                    <a:pt x="573804" y="326924"/>
                  </a:moveTo>
                  <a:lnTo>
                    <a:pt x="497250" y="326924"/>
                  </a:lnTo>
                </a:path>
                <a:path w="1047115" h="965200">
                  <a:moveTo>
                    <a:pt x="364386" y="326924"/>
                  </a:moveTo>
                  <a:lnTo>
                    <a:pt x="287833" y="326924"/>
                  </a:lnTo>
                </a:path>
                <a:path w="1047115" h="965200">
                  <a:moveTo>
                    <a:pt x="154969" y="326924"/>
                  </a:moveTo>
                  <a:lnTo>
                    <a:pt x="78415" y="326924"/>
                  </a:lnTo>
                </a:path>
                <a:path w="1047115" h="965200">
                  <a:moveTo>
                    <a:pt x="992639" y="117506"/>
                  </a:moveTo>
                  <a:lnTo>
                    <a:pt x="916086" y="117506"/>
                  </a:lnTo>
                </a:path>
                <a:path w="1047115" h="965200">
                  <a:moveTo>
                    <a:pt x="783222" y="117506"/>
                  </a:moveTo>
                  <a:lnTo>
                    <a:pt x="706668" y="117506"/>
                  </a:lnTo>
                </a:path>
                <a:path w="1047115" h="965200">
                  <a:moveTo>
                    <a:pt x="573804" y="117506"/>
                  </a:moveTo>
                  <a:lnTo>
                    <a:pt x="497250" y="117506"/>
                  </a:lnTo>
                </a:path>
                <a:path w="1047115" h="965200">
                  <a:moveTo>
                    <a:pt x="364386" y="117506"/>
                  </a:moveTo>
                  <a:lnTo>
                    <a:pt x="287833" y="117506"/>
                  </a:lnTo>
                </a:path>
                <a:path w="1047115" h="965200">
                  <a:moveTo>
                    <a:pt x="154969" y="117506"/>
                  </a:moveTo>
                  <a:lnTo>
                    <a:pt x="78415" y="117506"/>
                  </a:lnTo>
                </a:path>
                <a:path w="1047115" h="965200">
                  <a:moveTo>
                    <a:pt x="160088" y="531222"/>
                  </a:moveTo>
                  <a:lnTo>
                    <a:pt x="160088" y="501439"/>
                  </a:lnTo>
                </a:path>
                <a:path w="1047115" h="965200">
                  <a:moveTo>
                    <a:pt x="160088" y="321805"/>
                  </a:moveTo>
                  <a:lnTo>
                    <a:pt x="160088" y="292021"/>
                  </a:lnTo>
                </a:path>
                <a:path w="1047115" h="965200">
                  <a:moveTo>
                    <a:pt x="160088" y="112387"/>
                  </a:moveTo>
                  <a:lnTo>
                    <a:pt x="160088" y="82603"/>
                  </a:lnTo>
                </a:path>
                <a:path w="1047115" h="965200">
                  <a:moveTo>
                    <a:pt x="369505" y="531222"/>
                  </a:moveTo>
                  <a:lnTo>
                    <a:pt x="369505" y="501439"/>
                  </a:lnTo>
                </a:path>
                <a:path w="1047115" h="965200">
                  <a:moveTo>
                    <a:pt x="369505" y="321805"/>
                  </a:moveTo>
                  <a:lnTo>
                    <a:pt x="369505" y="292021"/>
                  </a:lnTo>
                </a:path>
                <a:path w="1047115" h="965200">
                  <a:moveTo>
                    <a:pt x="369505" y="112387"/>
                  </a:moveTo>
                  <a:lnTo>
                    <a:pt x="369505" y="82603"/>
                  </a:lnTo>
                </a:path>
                <a:path w="1047115" h="965200">
                  <a:moveTo>
                    <a:pt x="578923" y="531222"/>
                  </a:moveTo>
                  <a:lnTo>
                    <a:pt x="578923" y="501439"/>
                  </a:lnTo>
                </a:path>
                <a:path w="1047115" h="965200">
                  <a:moveTo>
                    <a:pt x="578923" y="321805"/>
                  </a:moveTo>
                  <a:lnTo>
                    <a:pt x="578923" y="292021"/>
                  </a:lnTo>
                </a:path>
                <a:path w="1047115" h="965200">
                  <a:moveTo>
                    <a:pt x="578923" y="112387"/>
                  </a:moveTo>
                  <a:lnTo>
                    <a:pt x="578923" y="82603"/>
                  </a:lnTo>
                </a:path>
                <a:path w="1047115" h="965200">
                  <a:moveTo>
                    <a:pt x="788341" y="950058"/>
                  </a:moveTo>
                  <a:lnTo>
                    <a:pt x="788341" y="920274"/>
                  </a:lnTo>
                </a:path>
                <a:path w="1047115" h="965200">
                  <a:moveTo>
                    <a:pt x="788341" y="740640"/>
                  </a:moveTo>
                  <a:lnTo>
                    <a:pt x="788341" y="710856"/>
                  </a:lnTo>
                </a:path>
                <a:path w="1047115" h="965200">
                  <a:moveTo>
                    <a:pt x="788341" y="531222"/>
                  </a:moveTo>
                  <a:lnTo>
                    <a:pt x="788341" y="501439"/>
                  </a:lnTo>
                </a:path>
                <a:path w="1047115" h="965200">
                  <a:moveTo>
                    <a:pt x="788341" y="321805"/>
                  </a:moveTo>
                  <a:lnTo>
                    <a:pt x="788341" y="292021"/>
                  </a:lnTo>
                </a:path>
                <a:path w="1047115" h="965200">
                  <a:moveTo>
                    <a:pt x="788341" y="112387"/>
                  </a:moveTo>
                  <a:lnTo>
                    <a:pt x="788341" y="82603"/>
                  </a:lnTo>
                </a:path>
                <a:path w="1047115" h="965200">
                  <a:moveTo>
                    <a:pt x="997759" y="950058"/>
                  </a:moveTo>
                  <a:lnTo>
                    <a:pt x="997759" y="920274"/>
                  </a:lnTo>
                </a:path>
                <a:path w="1047115" h="965200">
                  <a:moveTo>
                    <a:pt x="997759" y="740640"/>
                  </a:moveTo>
                  <a:lnTo>
                    <a:pt x="997759" y="710856"/>
                  </a:lnTo>
                </a:path>
                <a:path w="1047115" h="965200">
                  <a:moveTo>
                    <a:pt x="997759" y="531222"/>
                  </a:moveTo>
                  <a:lnTo>
                    <a:pt x="997759" y="501439"/>
                  </a:lnTo>
                </a:path>
                <a:path w="1047115" h="965200">
                  <a:moveTo>
                    <a:pt x="997759" y="321805"/>
                  </a:moveTo>
                  <a:lnTo>
                    <a:pt x="997759" y="292021"/>
                  </a:lnTo>
                </a:path>
                <a:path w="1047115" h="965200">
                  <a:moveTo>
                    <a:pt x="997759" y="112387"/>
                  </a:moveTo>
                  <a:lnTo>
                    <a:pt x="997759" y="82603"/>
                  </a:lnTo>
                </a:path>
                <a:path w="1047115" h="965200">
                  <a:moveTo>
                    <a:pt x="30714" y="107733"/>
                  </a:moveTo>
                  <a:lnTo>
                    <a:pt x="71667" y="107733"/>
                  </a:lnTo>
                </a:path>
                <a:path w="1047115" h="965200">
                  <a:moveTo>
                    <a:pt x="240132" y="107733"/>
                  </a:moveTo>
                  <a:lnTo>
                    <a:pt x="281085" y="107733"/>
                  </a:lnTo>
                </a:path>
                <a:path w="1047115" h="965200">
                  <a:moveTo>
                    <a:pt x="449550" y="107733"/>
                  </a:moveTo>
                  <a:lnTo>
                    <a:pt x="490502" y="107733"/>
                  </a:lnTo>
                </a:path>
                <a:path w="1047115" h="965200">
                  <a:moveTo>
                    <a:pt x="658967" y="107733"/>
                  </a:moveTo>
                  <a:lnTo>
                    <a:pt x="699920" y="107733"/>
                  </a:lnTo>
                </a:path>
                <a:path w="1047115" h="965200">
                  <a:moveTo>
                    <a:pt x="868385" y="107733"/>
                  </a:moveTo>
                  <a:lnTo>
                    <a:pt x="909338" y="107733"/>
                  </a:lnTo>
                </a:path>
                <a:path w="1047115" h="965200">
                  <a:moveTo>
                    <a:pt x="30714" y="317151"/>
                  </a:moveTo>
                  <a:lnTo>
                    <a:pt x="71667" y="317151"/>
                  </a:lnTo>
                </a:path>
                <a:path w="1047115" h="965200">
                  <a:moveTo>
                    <a:pt x="240132" y="317151"/>
                  </a:moveTo>
                  <a:lnTo>
                    <a:pt x="281085" y="317151"/>
                  </a:lnTo>
                </a:path>
                <a:path w="1047115" h="965200">
                  <a:moveTo>
                    <a:pt x="449550" y="317151"/>
                  </a:moveTo>
                  <a:lnTo>
                    <a:pt x="490502" y="317151"/>
                  </a:lnTo>
                </a:path>
                <a:path w="1047115" h="965200">
                  <a:moveTo>
                    <a:pt x="658967" y="317151"/>
                  </a:moveTo>
                  <a:lnTo>
                    <a:pt x="699920" y="317151"/>
                  </a:lnTo>
                </a:path>
                <a:path w="1047115" h="965200">
                  <a:moveTo>
                    <a:pt x="868385" y="317151"/>
                  </a:moveTo>
                  <a:lnTo>
                    <a:pt x="909338" y="317151"/>
                  </a:lnTo>
                </a:path>
                <a:path w="1047115" h="965200">
                  <a:moveTo>
                    <a:pt x="30714" y="526569"/>
                  </a:moveTo>
                  <a:lnTo>
                    <a:pt x="71667" y="526569"/>
                  </a:lnTo>
                </a:path>
                <a:path w="1047115" h="965200">
                  <a:moveTo>
                    <a:pt x="240132" y="526569"/>
                  </a:moveTo>
                  <a:lnTo>
                    <a:pt x="281085" y="526569"/>
                  </a:lnTo>
                </a:path>
                <a:path w="1047115" h="965200">
                  <a:moveTo>
                    <a:pt x="449550" y="526569"/>
                  </a:moveTo>
                  <a:lnTo>
                    <a:pt x="490502" y="526569"/>
                  </a:lnTo>
                </a:path>
                <a:path w="1047115" h="965200">
                  <a:moveTo>
                    <a:pt x="658967" y="526569"/>
                  </a:moveTo>
                  <a:lnTo>
                    <a:pt x="699920" y="526569"/>
                  </a:lnTo>
                </a:path>
                <a:path w="1047115" h="965200">
                  <a:moveTo>
                    <a:pt x="868385" y="526569"/>
                  </a:moveTo>
                  <a:lnTo>
                    <a:pt x="909338" y="526569"/>
                  </a:lnTo>
                </a:path>
                <a:path w="1047115" h="965200">
                  <a:moveTo>
                    <a:pt x="868385" y="735986"/>
                  </a:moveTo>
                  <a:lnTo>
                    <a:pt x="909338" y="735986"/>
                  </a:lnTo>
                </a:path>
                <a:path w="1047115" h="965200">
                  <a:moveTo>
                    <a:pt x="868385" y="945404"/>
                  </a:moveTo>
                  <a:lnTo>
                    <a:pt x="909338" y="945404"/>
                  </a:lnTo>
                </a:path>
                <a:path w="1047115" h="965200">
                  <a:moveTo>
                    <a:pt x="30714" y="535411"/>
                  </a:moveTo>
                  <a:lnTo>
                    <a:pt x="30714" y="526569"/>
                  </a:lnTo>
                </a:path>
                <a:path w="1047115" h="965200">
                  <a:moveTo>
                    <a:pt x="30714" y="325993"/>
                  </a:moveTo>
                  <a:lnTo>
                    <a:pt x="30714" y="317151"/>
                  </a:lnTo>
                </a:path>
                <a:path w="1047115" h="965200">
                  <a:moveTo>
                    <a:pt x="30714" y="116575"/>
                  </a:moveTo>
                  <a:lnTo>
                    <a:pt x="30714" y="107733"/>
                  </a:lnTo>
                </a:path>
                <a:path w="1047115" h="965200">
                  <a:moveTo>
                    <a:pt x="240132" y="535411"/>
                  </a:moveTo>
                  <a:lnTo>
                    <a:pt x="240132" y="526569"/>
                  </a:lnTo>
                </a:path>
                <a:path w="1047115" h="965200">
                  <a:moveTo>
                    <a:pt x="240132" y="325993"/>
                  </a:moveTo>
                  <a:lnTo>
                    <a:pt x="240132" y="317151"/>
                  </a:lnTo>
                </a:path>
                <a:path w="1047115" h="965200">
                  <a:moveTo>
                    <a:pt x="240132" y="116575"/>
                  </a:moveTo>
                  <a:lnTo>
                    <a:pt x="240132" y="107733"/>
                  </a:lnTo>
                </a:path>
                <a:path w="1047115" h="965200">
                  <a:moveTo>
                    <a:pt x="449550" y="535411"/>
                  </a:moveTo>
                  <a:lnTo>
                    <a:pt x="449550" y="526569"/>
                  </a:lnTo>
                </a:path>
                <a:path w="1047115" h="965200">
                  <a:moveTo>
                    <a:pt x="449550" y="325993"/>
                  </a:moveTo>
                  <a:lnTo>
                    <a:pt x="449550" y="317151"/>
                  </a:lnTo>
                </a:path>
                <a:path w="1047115" h="965200">
                  <a:moveTo>
                    <a:pt x="449550" y="116575"/>
                  </a:moveTo>
                  <a:lnTo>
                    <a:pt x="449550" y="107733"/>
                  </a:lnTo>
                </a:path>
                <a:path w="1047115" h="965200">
                  <a:moveTo>
                    <a:pt x="658967" y="535411"/>
                  </a:moveTo>
                  <a:lnTo>
                    <a:pt x="658967" y="526569"/>
                  </a:lnTo>
                </a:path>
                <a:path w="1047115" h="965200">
                  <a:moveTo>
                    <a:pt x="658967" y="325993"/>
                  </a:moveTo>
                  <a:lnTo>
                    <a:pt x="658967" y="317151"/>
                  </a:lnTo>
                </a:path>
                <a:path w="1047115" h="965200">
                  <a:moveTo>
                    <a:pt x="658967" y="116575"/>
                  </a:moveTo>
                  <a:lnTo>
                    <a:pt x="658967" y="107733"/>
                  </a:lnTo>
                </a:path>
                <a:path w="1047115" h="965200">
                  <a:moveTo>
                    <a:pt x="868385" y="954246"/>
                  </a:moveTo>
                  <a:lnTo>
                    <a:pt x="868385" y="945404"/>
                  </a:lnTo>
                </a:path>
                <a:path w="1047115" h="965200">
                  <a:moveTo>
                    <a:pt x="868385" y="744829"/>
                  </a:moveTo>
                  <a:lnTo>
                    <a:pt x="868385" y="735986"/>
                  </a:lnTo>
                </a:path>
                <a:path w="1047115" h="965200">
                  <a:moveTo>
                    <a:pt x="868385" y="535411"/>
                  </a:moveTo>
                  <a:lnTo>
                    <a:pt x="868385" y="526569"/>
                  </a:lnTo>
                </a:path>
                <a:path w="1047115" h="965200">
                  <a:moveTo>
                    <a:pt x="868385" y="325993"/>
                  </a:moveTo>
                  <a:lnTo>
                    <a:pt x="868385" y="317151"/>
                  </a:lnTo>
                </a:path>
                <a:path w="1047115" h="965200">
                  <a:moveTo>
                    <a:pt x="868385" y="116575"/>
                  </a:moveTo>
                  <a:lnTo>
                    <a:pt x="868385" y="107733"/>
                  </a:lnTo>
                </a:path>
                <a:path w="1047115" h="965200">
                  <a:moveTo>
                    <a:pt x="909338" y="954246"/>
                  </a:moveTo>
                  <a:lnTo>
                    <a:pt x="868385" y="954246"/>
                  </a:lnTo>
                </a:path>
                <a:path w="1047115" h="965200">
                  <a:moveTo>
                    <a:pt x="909338" y="744829"/>
                  </a:moveTo>
                  <a:lnTo>
                    <a:pt x="868385" y="744829"/>
                  </a:lnTo>
                </a:path>
                <a:path w="1047115" h="965200">
                  <a:moveTo>
                    <a:pt x="909338" y="535411"/>
                  </a:moveTo>
                  <a:lnTo>
                    <a:pt x="868385" y="535411"/>
                  </a:lnTo>
                </a:path>
                <a:path w="1047115" h="965200">
                  <a:moveTo>
                    <a:pt x="699920" y="535411"/>
                  </a:moveTo>
                  <a:lnTo>
                    <a:pt x="658967" y="535411"/>
                  </a:lnTo>
                </a:path>
                <a:path w="1047115" h="965200">
                  <a:moveTo>
                    <a:pt x="490502" y="535411"/>
                  </a:moveTo>
                  <a:lnTo>
                    <a:pt x="449550" y="535411"/>
                  </a:lnTo>
                </a:path>
                <a:path w="1047115" h="965200">
                  <a:moveTo>
                    <a:pt x="281085" y="535411"/>
                  </a:moveTo>
                  <a:lnTo>
                    <a:pt x="240132" y="535411"/>
                  </a:lnTo>
                </a:path>
                <a:path w="1047115" h="965200">
                  <a:moveTo>
                    <a:pt x="71667" y="535411"/>
                  </a:moveTo>
                  <a:lnTo>
                    <a:pt x="30714" y="535411"/>
                  </a:lnTo>
                </a:path>
                <a:path w="1047115" h="965200">
                  <a:moveTo>
                    <a:pt x="909338" y="325993"/>
                  </a:moveTo>
                  <a:lnTo>
                    <a:pt x="868385" y="325993"/>
                  </a:lnTo>
                </a:path>
                <a:path w="1047115" h="965200">
                  <a:moveTo>
                    <a:pt x="699920" y="325993"/>
                  </a:moveTo>
                  <a:lnTo>
                    <a:pt x="658967" y="325993"/>
                  </a:lnTo>
                </a:path>
                <a:path w="1047115" h="965200">
                  <a:moveTo>
                    <a:pt x="490502" y="325993"/>
                  </a:moveTo>
                  <a:lnTo>
                    <a:pt x="449550" y="325993"/>
                  </a:lnTo>
                </a:path>
                <a:path w="1047115" h="965200">
                  <a:moveTo>
                    <a:pt x="281085" y="325993"/>
                  </a:moveTo>
                  <a:lnTo>
                    <a:pt x="240132" y="325993"/>
                  </a:lnTo>
                </a:path>
                <a:path w="1047115" h="965200">
                  <a:moveTo>
                    <a:pt x="71667" y="325993"/>
                  </a:moveTo>
                  <a:lnTo>
                    <a:pt x="30714" y="325993"/>
                  </a:lnTo>
                </a:path>
                <a:path w="1047115" h="965200">
                  <a:moveTo>
                    <a:pt x="909338" y="116575"/>
                  </a:moveTo>
                  <a:lnTo>
                    <a:pt x="868385" y="116575"/>
                  </a:lnTo>
                </a:path>
                <a:path w="1047115" h="965200">
                  <a:moveTo>
                    <a:pt x="699920" y="116575"/>
                  </a:moveTo>
                  <a:lnTo>
                    <a:pt x="658967" y="116575"/>
                  </a:lnTo>
                </a:path>
                <a:path w="1047115" h="965200">
                  <a:moveTo>
                    <a:pt x="490502" y="116575"/>
                  </a:moveTo>
                  <a:lnTo>
                    <a:pt x="449550" y="116575"/>
                  </a:lnTo>
                </a:path>
                <a:path w="1047115" h="965200">
                  <a:moveTo>
                    <a:pt x="281085" y="116575"/>
                  </a:moveTo>
                  <a:lnTo>
                    <a:pt x="240132" y="116575"/>
                  </a:lnTo>
                </a:path>
                <a:path w="1047115" h="965200">
                  <a:moveTo>
                    <a:pt x="71667" y="116575"/>
                  </a:moveTo>
                  <a:lnTo>
                    <a:pt x="30714" y="116575"/>
                  </a:lnTo>
                </a:path>
                <a:path w="1047115" h="965200">
                  <a:moveTo>
                    <a:pt x="71667" y="535411"/>
                  </a:moveTo>
                  <a:lnTo>
                    <a:pt x="71667" y="526569"/>
                  </a:lnTo>
                </a:path>
                <a:path w="1047115" h="965200">
                  <a:moveTo>
                    <a:pt x="71667" y="325993"/>
                  </a:moveTo>
                  <a:lnTo>
                    <a:pt x="71667" y="317151"/>
                  </a:lnTo>
                </a:path>
                <a:path w="1047115" h="965200">
                  <a:moveTo>
                    <a:pt x="71667" y="116575"/>
                  </a:moveTo>
                  <a:lnTo>
                    <a:pt x="71667" y="107733"/>
                  </a:lnTo>
                </a:path>
                <a:path w="1047115" h="965200">
                  <a:moveTo>
                    <a:pt x="281085" y="535411"/>
                  </a:moveTo>
                  <a:lnTo>
                    <a:pt x="281085" y="526569"/>
                  </a:lnTo>
                </a:path>
                <a:path w="1047115" h="965200">
                  <a:moveTo>
                    <a:pt x="281085" y="325993"/>
                  </a:moveTo>
                  <a:lnTo>
                    <a:pt x="281085" y="317151"/>
                  </a:lnTo>
                </a:path>
                <a:path w="1047115" h="965200">
                  <a:moveTo>
                    <a:pt x="281085" y="116575"/>
                  </a:moveTo>
                  <a:lnTo>
                    <a:pt x="281085" y="107733"/>
                  </a:lnTo>
                </a:path>
                <a:path w="1047115" h="965200">
                  <a:moveTo>
                    <a:pt x="490502" y="535411"/>
                  </a:moveTo>
                  <a:lnTo>
                    <a:pt x="490502" y="526569"/>
                  </a:lnTo>
                </a:path>
                <a:path w="1047115" h="965200">
                  <a:moveTo>
                    <a:pt x="490502" y="325993"/>
                  </a:moveTo>
                  <a:lnTo>
                    <a:pt x="490502" y="317151"/>
                  </a:lnTo>
                </a:path>
                <a:path w="1047115" h="965200">
                  <a:moveTo>
                    <a:pt x="490502" y="116575"/>
                  </a:moveTo>
                  <a:lnTo>
                    <a:pt x="490502" y="107733"/>
                  </a:lnTo>
                </a:path>
                <a:path w="1047115" h="965200">
                  <a:moveTo>
                    <a:pt x="699920" y="535411"/>
                  </a:moveTo>
                  <a:lnTo>
                    <a:pt x="699920" y="526569"/>
                  </a:lnTo>
                </a:path>
                <a:path w="1047115" h="965200">
                  <a:moveTo>
                    <a:pt x="699920" y="325993"/>
                  </a:moveTo>
                  <a:lnTo>
                    <a:pt x="699920" y="317151"/>
                  </a:lnTo>
                </a:path>
                <a:path w="1047115" h="965200">
                  <a:moveTo>
                    <a:pt x="699920" y="116575"/>
                  </a:moveTo>
                  <a:lnTo>
                    <a:pt x="699920" y="107733"/>
                  </a:lnTo>
                </a:path>
                <a:path w="1047115" h="965200">
                  <a:moveTo>
                    <a:pt x="909338" y="954246"/>
                  </a:moveTo>
                  <a:lnTo>
                    <a:pt x="909338" y="945404"/>
                  </a:lnTo>
                </a:path>
                <a:path w="1047115" h="965200">
                  <a:moveTo>
                    <a:pt x="909338" y="744829"/>
                  </a:moveTo>
                  <a:lnTo>
                    <a:pt x="909338" y="735986"/>
                  </a:lnTo>
                </a:path>
                <a:path w="1047115" h="965200">
                  <a:moveTo>
                    <a:pt x="909338" y="535411"/>
                  </a:moveTo>
                  <a:lnTo>
                    <a:pt x="909338" y="526569"/>
                  </a:lnTo>
                </a:path>
                <a:path w="1047115" h="965200">
                  <a:moveTo>
                    <a:pt x="909338" y="325993"/>
                  </a:moveTo>
                  <a:lnTo>
                    <a:pt x="909338" y="317151"/>
                  </a:lnTo>
                </a:path>
                <a:path w="1047115" h="965200">
                  <a:moveTo>
                    <a:pt x="909338" y="116575"/>
                  </a:moveTo>
                  <a:lnTo>
                    <a:pt x="909338" y="107733"/>
                  </a:lnTo>
                </a:path>
                <a:path w="1047115" h="965200">
                  <a:moveTo>
                    <a:pt x="36997" y="62592"/>
                  </a:moveTo>
                  <a:lnTo>
                    <a:pt x="66315" y="62592"/>
                  </a:lnTo>
                </a:path>
                <a:path w="1047115" h="965200">
                  <a:moveTo>
                    <a:pt x="246414" y="62592"/>
                  </a:moveTo>
                  <a:lnTo>
                    <a:pt x="275733" y="62592"/>
                  </a:lnTo>
                </a:path>
                <a:path w="1047115" h="965200">
                  <a:moveTo>
                    <a:pt x="455832" y="62592"/>
                  </a:moveTo>
                  <a:lnTo>
                    <a:pt x="485151" y="62592"/>
                  </a:lnTo>
                </a:path>
                <a:path w="1047115" h="965200">
                  <a:moveTo>
                    <a:pt x="665250" y="62592"/>
                  </a:moveTo>
                  <a:lnTo>
                    <a:pt x="694568" y="62592"/>
                  </a:lnTo>
                </a:path>
                <a:path w="1047115" h="965200">
                  <a:moveTo>
                    <a:pt x="874667" y="62592"/>
                  </a:moveTo>
                  <a:lnTo>
                    <a:pt x="903986" y="62592"/>
                  </a:lnTo>
                </a:path>
                <a:path w="1047115" h="965200">
                  <a:moveTo>
                    <a:pt x="36997" y="272010"/>
                  </a:moveTo>
                  <a:lnTo>
                    <a:pt x="66315" y="272010"/>
                  </a:lnTo>
                </a:path>
                <a:path w="1047115" h="965200">
                  <a:moveTo>
                    <a:pt x="246414" y="272010"/>
                  </a:moveTo>
                  <a:lnTo>
                    <a:pt x="275733" y="272010"/>
                  </a:lnTo>
                </a:path>
                <a:path w="1047115" h="965200">
                  <a:moveTo>
                    <a:pt x="455832" y="272010"/>
                  </a:moveTo>
                  <a:lnTo>
                    <a:pt x="485151" y="272010"/>
                  </a:lnTo>
                </a:path>
                <a:path w="1047115" h="965200">
                  <a:moveTo>
                    <a:pt x="665250" y="272010"/>
                  </a:moveTo>
                  <a:lnTo>
                    <a:pt x="694568" y="272010"/>
                  </a:lnTo>
                </a:path>
                <a:path w="1047115" h="965200">
                  <a:moveTo>
                    <a:pt x="874667" y="272010"/>
                  </a:moveTo>
                  <a:lnTo>
                    <a:pt x="903986" y="272010"/>
                  </a:lnTo>
                </a:path>
                <a:path w="1047115" h="965200">
                  <a:moveTo>
                    <a:pt x="36997" y="481428"/>
                  </a:moveTo>
                  <a:lnTo>
                    <a:pt x="66315" y="481428"/>
                  </a:lnTo>
                </a:path>
                <a:path w="1047115" h="965200">
                  <a:moveTo>
                    <a:pt x="246414" y="481428"/>
                  </a:moveTo>
                  <a:lnTo>
                    <a:pt x="275733" y="481428"/>
                  </a:lnTo>
                </a:path>
                <a:path w="1047115" h="965200">
                  <a:moveTo>
                    <a:pt x="455832" y="481428"/>
                  </a:moveTo>
                  <a:lnTo>
                    <a:pt x="485151" y="481428"/>
                  </a:lnTo>
                </a:path>
                <a:path w="1047115" h="965200">
                  <a:moveTo>
                    <a:pt x="665250" y="481428"/>
                  </a:moveTo>
                  <a:lnTo>
                    <a:pt x="694568" y="481428"/>
                  </a:lnTo>
                </a:path>
                <a:path w="1047115" h="965200">
                  <a:moveTo>
                    <a:pt x="874667" y="481428"/>
                  </a:moveTo>
                  <a:lnTo>
                    <a:pt x="903986" y="481428"/>
                  </a:lnTo>
                </a:path>
                <a:path w="1047115" h="965200">
                  <a:moveTo>
                    <a:pt x="874667" y="690845"/>
                  </a:moveTo>
                  <a:lnTo>
                    <a:pt x="903986" y="690845"/>
                  </a:lnTo>
                </a:path>
                <a:path w="1047115" h="965200">
                  <a:moveTo>
                    <a:pt x="874667" y="900263"/>
                  </a:moveTo>
                  <a:lnTo>
                    <a:pt x="903986" y="900263"/>
                  </a:lnTo>
                </a:path>
                <a:path w="1047115" h="965200">
                  <a:moveTo>
                    <a:pt x="36997" y="503533"/>
                  </a:moveTo>
                  <a:lnTo>
                    <a:pt x="36997" y="481428"/>
                  </a:lnTo>
                </a:path>
                <a:path w="1047115" h="965200">
                  <a:moveTo>
                    <a:pt x="36997" y="294115"/>
                  </a:moveTo>
                  <a:lnTo>
                    <a:pt x="36997" y="272010"/>
                  </a:lnTo>
                </a:path>
                <a:path w="1047115" h="965200">
                  <a:moveTo>
                    <a:pt x="36997" y="84697"/>
                  </a:moveTo>
                  <a:lnTo>
                    <a:pt x="36997" y="62592"/>
                  </a:lnTo>
                </a:path>
                <a:path w="1047115" h="965200">
                  <a:moveTo>
                    <a:pt x="246414" y="503533"/>
                  </a:moveTo>
                  <a:lnTo>
                    <a:pt x="246414" y="481428"/>
                  </a:lnTo>
                </a:path>
                <a:path w="1047115" h="965200">
                  <a:moveTo>
                    <a:pt x="246414" y="294115"/>
                  </a:moveTo>
                  <a:lnTo>
                    <a:pt x="246414" y="272010"/>
                  </a:lnTo>
                </a:path>
                <a:path w="1047115" h="965200">
                  <a:moveTo>
                    <a:pt x="246414" y="84697"/>
                  </a:moveTo>
                  <a:lnTo>
                    <a:pt x="246414" y="62592"/>
                  </a:lnTo>
                </a:path>
                <a:path w="1047115" h="965200">
                  <a:moveTo>
                    <a:pt x="455832" y="503533"/>
                  </a:moveTo>
                  <a:lnTo>
                    <a:pt x="455832" y="481428"/>
                  </a:lnTo>
                </a:path>
                <a:path w="1047115" h="965200">
                  <a:moveTo>
                    <a:pt x="455832" y="294115"/>
                  </a:moveTo>
                  <a:lnTo>
                    <a:pt x="455832" y="272010"/>
                  </a:lnTo>
                </a:path>
                <a:path w="1047115" h="965200">
                  <a:moveTo>
                    <a:pt x="455832" y="84697"/>
                  </a:moveTo>
                  <a:lnTo>
                    <a:pt x="455832" y="62592"/>
                  </a:lnTo>
                </a:path>
                <a:path w="1047115" h="965200">
                  <a:moveTo>
                    <a:pt x="665250" y="503533"/>
                  </a:moveTo>
                  <a:lnTo>
                    <a:pt x="665250" y="481428"/>
                  </a:lnTo>
                </a:path>
                <a:path w="1047115" h="965200">
                  <a:moveTo>
                    <a:pt x="665250" y="294115"/>
                  </a:moveTo>
                  <a:lnTo>
                    <a:pt x="665250" y="272010"/>
                  </a:lnTo>
                </a:path>
                <a:path w="1047115" h="965200">
                  <a:moveTo>
                    <a:pt x="665250" y="84697"/>
                  </a:moveTo>
                  <a:lnTo>
                    <a:pt x="665250" y="62592"/>
                  </a:lnTo>
                </a:path>
                <a:path w="1047115" h="965200">
                  <a:moveTo>
                    <a:pt x="874667" y="922368"/>
                  </a:moveTo>
                  <a:lnTo>
                    <a:pt x="874667" y="900263"/>
                  </a:lnTo>
                </a:path>
                <a:path w="1047115" h="965200">
                  <a:moveTo>
                    <a:pt x="874667" y="712950"/>
                  </a:moveTo>
                  <a:lnTo>
                    <a:pt x="874667" y="690845"/>
                  </a:lnTo>
                </a:path>
                <a:path w="1047115" h="965200">
                  <a:moveTo>
                    <a:pt x="874667" y="503533"/>
                  </a:moveTo>
                  <a:lnTo>
                    <a:pt x="874667" y="481428"/>
                  </a:lnTo>
                </a:path>
                <a:path w="1047115" h="965200">
                  <a:moveTo>
                    <a:pt x="874667" y="294115"/>
                  </a:moveTo>
                  <a:lnTo>
                    <a:pt x="874667" y="272010"/>
                  </a:lnTo>
                </a:path>
                <a:path w="1047115" h="965200">
                  <a:moveTo>
                    <a:pt x="874667" y="84697"/>
                  </a:moveTo>
                  <a:lnTo>
                    <a:pt x="874667" y="62592"/>
                  </a:lnTo>
                </a:path>
                <a:path w="1047115" h="965200">
                  <a:moveTo>
                    <a:pt x="907476" y="922368"/>
                  </a:moveTo>
                  <a:lnTo>
                    <a:pt x="874667" y="922368"/>
                  </a:lnTo>
                </a:path>
                <a:path w="1047115" h="965200">
                  <a:moveTo>
                    <a:pt x="907476" y="712950"/>
                  </a:moveTo>
                  <a:lnTo>
                    <a:pt x="874667" y="712950"/>
                  </a:lnTo>
                </a:path>
                <a:path w="1047115" h="965200">
                  <a:moveTo>
                    <a:pt x="907476" y="503533"/>
                  </a:moveTo>
                  <a:lnTo>
                    <a:pt x="874667" y="503533"/>
                  </a:lnTo>
                </a:path>
                <a:path w="1047115" h="965200">
                  <a:moveTo>
                    <a:pt x="698059" y="503533"/>
                  </a:moveTo>
                  <a:lnTo>
                    <a:pt x="665250" y="503533"/>
                  </a:lnTo>
                </a:path>
                <a:path w="1047115" h="965200">
                  <a:moveTo>
                    <a:pt x="488641" y="503533"/>
                  </a:moveTo>
                  <a:lnTo>
                    <a:pt x="455832" y="503533"/>
                  </a:lnTo>
                </a:path>
                <a:path w="1047115" h="965200">
                  <a:moveTo>
                    <a:pt x="279223" y="503533"/>
                  </a:moveTo>
                  <a:lnTo>
                    <a:pt x="246414" y="503533"/>
                  </a:lnTo>
                </a:path>
                <a:path w="1047115" h="965200">
                  <a:moveTo>
                    <a:pt x="69805" y="503533"/>
                  </a:moveTo>
                  <a:lnTo>
                    <a:pt x="36997" y="503533"/>
                  </a:lnTo>
                </a:path>
                <a:path w="1047115" h="965200">
                  <a:moveTo>
                    <a:pt x="907476" y="294115"/>
                  </a:moveTo>
                  <a:lnTo>
                    <a:pt x="874667" y="294115"/>
                  </a:lnTo>
                </a:path>
                <a:path w="1047115" h="965200">
                  <a:moveTo>
                    <a:pt x="698059" y="294115"/>
                  </a:moveTo>
                  <a:lnTo>
                    <a:pt x="665250" y="294115"/>
                  </a:lnTo>
                </a:path>
                <a:path w="1047115" h="965200">
                  <a:moveTo>
                    <a:pt x="488641" y="294115"/>
                  </a:moveTo>
                  <a:lnTo>
                    <a:pt x="455832" y="294115"/>
                  </a:lnTo>
                </a:path>
                <a:path w="1047115" h="965200">
                  <a:moveTo>
                    <a:pt x="279223" y="294115"/>
                  </a:moveTo>
                  <a:lnTo>
                    <a:pt x="246414" y="294115"/>
                  </a:lnTo>
                </a:path>
                <a:path w="1047115" h="965200">
                  <a:moveTo>
                    <a:pt x="69805" y="294115"/>
                  </a:moveTo>
                  <a:lnTo>
                    <a:pt x="36997" y="294115"/>
                  </a:lnTo>
                </a:path>
                <a:path w="1047115" h="965200">
                  <a:moveTo>
                    <a:pt x="907476" y="84697"/>
                  </a:moveTo>
                  <a:lnTo>
                    <a:pt x="874667" y="84697"/>
                  </a:lnTo>
                </a:path>
                <a:path w="1047115" h="965200">
                  <a:moveTo>
                    <a:pt x="698059" y="84697"/>
                  </a:moveTo>
                  <a:lnTo>
                    <a:pt x="665250" y="84697"/>
                  </a:lnTo>
                </a:path>
                <a:path w="1047115" h="965200">
                  <a:moveTo>
                    <a:pt x="488641" y="84697"/>
                  </a:moveTo>
                  <a:lnTo>
                    <a:pt x="455832" y="84697"/>
                  </a:lnTo>
                </a:path>
                <a:path w="1047115" h="965200">
                  <a:moveTo>
                    <a:pt x="279223" y="84697"/>
                  </a:moveTo>
                  <a:lnTo>
                    <a:pt x="246414" y="84697"/>
                  </a:lnTo>
                </a:path>
                <a:path w="1047115" h="965200">
                  <a:moveTo>
                    <a:pt x="69805" y="84697"/>
                  </a:moveTo>
                  <a:lnTo>
                    <a:pt x="36997" y="84697"/>
                  </a:lnTo>
                </a:path>
                <a:path w="1047115" h="965200">
                  <a:moveTo>
                    <a:pt x="69805" y="503533"/>
                  </a:moveTo>
                  <a:lnTo>
                    <a:pt x="69805" y="489339"/>
                  </a:lnTo>
                </a:path>
                <a:path w="1047115" h="965200">
                  <a:moveTo>
                    <a:pt x="69805" y="294115"/>
                  </a:moveTo>
                  <a:lnTo>
                    <a:pt x="69805" y="279688"/>
                  </a:lnTo>
                </a:path>
                <a:path w="1047115" h="965200">
                  <a:moveTo>
                    <a:pt x="69805" y="84697"/>
                  </a:moveTo>
                  <a:lnTo>
                    <a:pt x="69805" y="70271"/>
                  </a:lnTo>
                </a:path>
                <a:path w="1047115" h="965200">
                  <a:moveTo>
                    <a:pt x="279223" y="503533"/>
                  </a:moveTo>
                  <a:lnTo>
                    <a:pt x="279223" y="489339"/>
                  </a:lnTo>
                </a:path>
                <a:path w="1047115" h="965200">
                  <a:moveTo>
                    <a:pt x="279223" y="294115"/>
                  </a:moveTo>
                  <a:lnTo>
                    <a:pt x="279223" y="279688"/>
                  </a:lnTo>
                </a:path>
                <a:path w="1047115" h="965200">
                  <a:moveTo>
                    <a:pt x="279223" y="84697"/>
                  </a:moveTo>
                  <a:lnTo>
                    <a:pt x="279223" y="70271"/>
                  </a:lnTo>
                </a:path>
                <a:path w="1047115" h="965200">
                  <a:moveTo>
                    <a:pt x="488641" y="503533"/>
                  </a:moveTo>
                  <a:lnTo>
                    <a:pt x="488641" y="489339"/>
                  </a:lnTo>
                </a:path>
                <a:path w="1047115" h="965200">
                  <a:moveTo>
                    <a:pt x="488641" y="294115"/>
                  </a:moveTo>
                  <a:lnTo>
                    <a:pt x="488641" y="279688"/>
                  </a:lnTo>
                </a:path>
                <a:path w="1047115" h="965200">
                  <a:moveTo>
                    <a:pt x="488641" y="84697"/>
                  </a:moveTo>
                  <a:lnTo>
                    <a:pt x="488641" y="70271"/>
                  </a:lnTo>
                </a:path>
                <a:path w="1047115" h="965200">
                  <a:moveTo>
                    <a:pt x="698059" y="503533"/>
                  </a:moveTo>
                  <a:lnTo>
                    <a:pt x="698059" y="489339"/>
                  </a:lnTo>
                </a:path>
                <a:path w="1047115" h="965200">
                  <a:moveTo>
                    <a:pt x="698059" y="294115"/>
                  </a:moveTo>
                  <a:lnTo>
                    <a:pt x="698059" y="279688"/>
                  </a:lnTo>
                </a:path>
                <a:path w="1047115" h="965200">
                  <a:moveTo>
                    <a:pt x="698059" y="84697"/>
                  </a:moveTo>
                  <a:lnTo>
                    <a:pt x="698059" y="70271"/>
                  </a:lnTo>
                </a:path>
                <a:path w="1047115" h="965200">
                  <a:moveTo>
                    <a:pt x="907476" y="922368"/>
                  </a:moveTo>
                  <a:lnTo>
                    <a:pt x="907476" y="908174"/>
                  </a:lnTo>
                </a:path>
                <a:path w="1047115" h="965200">
                  <a:moveTo>
                    <a:pt x="907476" y="712950"/>
                  </a:moveTo>
                  <a:lnTo>
                    <a:pt x="907476" y="698757"/>
                  </a:lnTo>
                </a:path>
                <a:path w="1047115" h="965200">
                  <a:moveTo>
                    <a:pt x="907476" y="503533"/>
                  </a:moveTo>
                  <a:lnTo>
                    <a:pt x="907476" y="489339"/>
                  </a:lnTo>
                </a:path>
                <a:path w="1047115" h="965200">
                  <a:moveTo>
                    <a:pt x="907476" y="294115"/>
                  </a:moveTo>
                  <a:lnTo>
                    <a:pt x="907476" y="279688"/>
                  </a:lnTo>
                </a:path>
                <a:path w="1047115" h="965200">
                  <a:moveTo>
                    <a:pt x="907476" y="84697"/>
                  </a:moveTo>
                  <a:lnTo>
                    <a:pt x="907476" y="70271"/>
                  </a:lnTo>
                </a:path>
                <a:path w="1047115" h="965200">
                  <a:moveTo>
                    <a:pt x="71667" y="62592"/>
                  </a:moveTo>
                  <a:lnTo>
                    <a:pt x="113085" y="62592"/>
                  </a:lnTo>
                </a:path>
                <a:path w="1047115" h="965200">
                  <a:moveTo>
                    <a:pt x="281085" y="62592"/>
                  </a:moveTo>
                  <a:lnTo>
                    <a:pt x="322503" y="62592"/>
                  </a:lnTo>
                </a:path>
                <a:path w="1047115" h="965200">
                  <a:moveTo>
                    <a:pt x="490502" y="62592"/>
                  </a:moveTo>
                  <a:lnTo>
                    <a:pt x="531921" y="62592"/>
                  </a:lnTo>
                </a:path>
                <a:path w="1047115" h="965200">
                  <a:moveTo>
                    <a:pt x="699920" y="62592"/>
                  </a:moveTo>
                  <a:lnTo>
                    <a:pt x="741338" y="62592"/>
                  </a:lnTo>
                </a:path>
                <a:path w="1047115" h="965200">
                  <a:moveTo>
                    <a:pt x="909338" y="62592"/>
                  </a:moveTo>
                  <a:lnTo>
                    <a:pt x="950756" y="62592"/>
                  </a:lnTo>
                </a:path>
                <a:path w="1047115" h="965200">
                  <a:moveTo>
                    <a:pt x="71667" y="272010"/>
                  </a:moveTo>
                  <a:lnTo>
                    <a:pt x="113085" y="272010"/>
                  </a:lnTo>
                </a:path>
                <a:path w="1047115" h="965200">
                  <a:moveTo>
                    <a:pt x="281085" y="272010"/>
                  </a:moveTo>
                  <a:lnTo>
                    <a:pt x="322503" y="272010"/>
                  </a:lnTo>
                </a:path>
                <a:path w="1047115" h="965200">
                  <a:moveTo>
                    <a:pt x="490502" y="272010"/>
                  </a:moveTo>
                  <a:lnTo>
                    <a:pt x="531921" y="272010"/>
                  </a:lnTo>
                </a:path>
                <a:path w="1047115" h="965200">
                  <a:moveTo>
                    <a:pt x="699920" y="272010"/>
                  </a:moveTo>
                  <a:lnTo>
                    <a:pt x="741338" y="272010"/>
                  </a:lnTo>
                </a:path>
                <a:path w="1047115" h="965200">
                  <a:moveTo>
                    <a:pt x="909338" y="272010"/>
                  </a:moveTo>
                  <a:lnTo>
                    <a:pt x="950756" y="272010"/>
                  </a:lnTo>
                </a:path>
                <a:path w="1047115" h="965200">
                  <a:moveTo>
                    <a:pt x="71667" y="481428"/>
                  </a:moveTo>
                  <a:lnTo>
                    <a:pt x="113085" y="481428"/>
                  </a:lnTo>
                </a:path>
                <a:path w="1047115" h="965200">
                  <a:moveTo>
                    <a:pt x="281085" y="481428"/>
                  </a:moveTo>
                  <a:lnTo>
                    <a:pt x="322503" y="481428"/>
                  </a:lnTo>
                </a:path>
                <a:path w="1047115" h="965200">
                  <a:moveTo>
                    <a:pt x="490502" y="481428"/>
                  </a:moveTo>
                  <a:lnTo>
                    <a:pt x="531921" y="481428"/>
                  </a:lnTo>
                </a:path>
                <a:path w="1047115" h="965200">
                  <a:moveTo>
                    <a:pt x="699920" y="481428"/>
                  </a:moveTo>
                  <a:lnTo>
                    <a:pt x="741338" y="481428"/>
                  </a:lnTo>
                </a:path>
                <a:path w="1047115" h="965200">
                  <a:moveTo>
                    <a:pt x="909338" y="481428"/>
                  </a:moveTo>
                  <a:lnTo>
                    <a:pt x="950756" y="481428"/>
                  </a:lnTo>
                </a:path>
                <a:path w="1047115" h="965200">
                  <a:moveTo>
                    <a:pt x="707831" y="690845"/>
                  </a:moveTo>
                  <a:lnTo>
                    <a:pt x="741338" y="690845"/>
                  </a:lnTo>
                </a:path>
                <a:path w="1047115" h="965200">
                  <a:moveTo>
                    <a:pt x="909338" y="690845"/>
                  </a:moveTo>
                  <a:lnTo>
                    <a:pt x="950756" y="690845"/>
                  </a:lnTo>
                </a:path>
                <a:path w="1047115" h="965200">
                  <a:moveTo>
                    <a:pt x="707831" y="900263"/>
                  </a:moveTo>
                  <a:lnTo>
                    <a:pt x="741338" y="900263"/>
                  </a:lnTo>
                </a:path>
                <a:path w="1047115" h="965200">
                  <a:moveTo>
                    <a:pt x="909338" y="900263"/>
                  </a:moveTo>
                  <a:lnTo>
                    <a:pt x="950756" y="900263"/>
                  </a:lnTo>
                </a:path>
                <a:path w="1047115" h="965200">
                  <a:moveTo>
                    <a:pt x="71667" y="497483"/>
                  </a:moveTo>
                  <a:lnTo>
                    <a:pt x="71667" y="481428"/>
                  </a:lnTo>
                </a:path>
                <a:path w="1047115" h="965200">
                  <a:moveTo>
                    <a:pt x="71667" y="288065"/>
                  </a:moveTo>
                  <a:lnTo>
                    <a:pt x="71667" y="272010"/>
                  </a:lnTo>
                </a:path>
                <a:path w="1047115" h="965200">
                  <a:moveTo>
                    <a:pt x="71667" y="78647"/>
                  </a:moveTo>
                  <a:lnTo>
                    <a:pt x="71667" y="62592"/>
                  </a:lnTo>
                </a:path>
                <a:path w="1047115" h="965200">
                  <a:moveTo>
                    <a:pt x="281085" y="497483"/>
                  </a:moveTo>
                  <a:lnTo>
                    <a:pt x="281085" y="481428"/>
                  </a:lnTo>
                </a:path>
                <a:path w="1047115" h="965200">
                  <a:moveTo>
                    <a:pt x="281085" y="288065"/>
                  </a:moveTo>
                  <a:lnTo>
                    <a:pt x="281085" y="272010"/>
                  </a:lnTo>
                </a:path>
                <a:path w="1047115" h="965200">
                  <a:moveTo>
                    <a:pt x="281085" y="78647"/>
                  </a:moveTo>
                  <a:lnTo>
                    <a:pt x="281085" y="62592"/>
                  </a:lnTo>
                </a:path>
                <a:path w="1047115" h="965200">
                  <a:moveTo>
                    <a:pt x="490502" y="497483"/>
                  </a:moveTo>
                  <a:lnTo>
                    <a:pt x="490502" y="481428"/>
                  </a:lnTo>
                </a:path>
                <a:path w="1047115" h="965200">
                  <a:moveTo>
                    <a:pt x="490502" y="288065"/>
                  </a:moveTo>
                  <a:lnTo>
                    <a:pt x="490502" y="272010"/>
                  </a:lnTo>
                </a:path>
                <a:path w="1047115" h="965200">
                  <a:moveTo>
                    <a:pt x="490502" y="78647"/>
                  </a:moveTo>
                  <a:lnTo>
                    <a:pt x="490502" y="62592"/>
                  </a:lnTo>
                </a:path>
                <a:path w="1047115" h="965200">
                  <a:moveTo>
                    <a:pt x="699920" y="497483"/>
                  </a:moveTo>
                  <a:lnTo>
                    <a:pt x="699920" y="481428"/>
                  </a:lnTo>
                </a:path>
                <a:path w="1047115" h="965200">
                  <a:moveTo>
                    <a:pt x="699920" y="288065"/>
                  </a:moveTo>
                  <a:lnTo>
                    <a:pt x="699920" y="272010"/>
                  </a:lnTo>
                </a:path>
                <a:path w="1047115" h="965200">
                  <a:moveTo>
                    <a:pt x="699920" y="78647"/>
                  </a:moveTo>
                  <a:lnTo>
                    <a:pt x="699920" y="62592"/>
                  </a:lnTo>
                </a:path>
                <a:path w="1047115" h="965200">
                  <a:moveTo>
                    <a:pt x="909338" y="916318"/>
                  </a:moveTo>
                  <a:lnTo>
                    <a:pt x="909338" y="900263"/>
                  </a:lnTo>
                </a:path>
                <a:path w="1047115" h="965200">
                  <a:moveTo>
                    <a:pt x="909338" y="706901"/>
                  </a:moveTo>
                  <a:lnTo>
                    <a:pt x="909338" y="690845"/>
                  </a:lnTo>
                </a:path>
                <a:path w="1047115" h="965200">
                  <a:moveTo>
                    <a:pt x="909338" y="497483"/>
                  </a:moveTo>
                  <a:lnTo>
                    <a:pt x="909338" y="481428"/>
                  </a:lnTo>
                </a:path>
                <a:path w="1047115" h="965200">
                  <a:moveTo>
                    <a:pt x="909338" y="288065"/>
                  </a:moveTo>
                  <a:lnTo>
                    <a:pt x="909338" y="272010"/>
                  </a:lnTo>
                </a:path>
                <a:path w="1047115" h="965200">
                  <a:moveTo>
                    <a:pt x="909338" y="78647"/>
                  </a:moveTo>
                  <a:lnTo>
                    <a:pt x="909338" y="62592"/>
                  </a:lnTo>
                </a:path>
                <a:path w="1047115" h="965200">
                  <a:moveTo>
                    <a:pt x="955875" y="916318"/>
                  </a:moveTo>
                  <a:lnTo>
                    <a:pt x="909338" y="916318"/>
                  </a:lnTo>
                </a:path>
                <a:path w="1047115" h="965200">
                  <a:moveTo>
                    <a:pt x="746457" y="916318"/>
                  </a:moveTo>
                  <a:lnTo>
                    <a:pt x="707831" y="916318"/>
                  </a:lnTo>
                </a:path>
                <a:path w="1047115" h="965200">
                  <a:moveTo>
                    <a:pt x="955875" y="706901"/>
                  </a:moveTo>
                  <a:lnTo>
                    <a:pt x="909338" y="706901"/>
                  </a:lnTo>
                </a:path>
                <a:path w="1047115" h="965200">
                  <a:moveTo>
                    <a:pt x="746457" y="706901"/>
                  </a:moveTo>
                  <a:lnTo>
                    <a:pt x="707831" y="706901"/>
                  </a:lnTo>
                </a:path>
                <a:path w="1047115" h="965200">
                  <a:moveTo>
                    <a:pt x="955875" y="497483"/>
                  </a:moveTo>
                  <a:lnTo>
                    <a:pt x="909338" y="497483"/>
                  </a:lnTo>
                </a:path>
                <a:path w="1047115" h="965200">
                  <a:moveTo>
                    <a:pt x="746457" y="497483"/>
                  </a:moveTo>
                  <a:lnTo>
                    <a:pt x="699920" y="497483"/>
                  </a:lnTo>
                </a:path>
                <a:path w="1047115" h="965200">
                  <a:moveTo>
                    <a:pt x="537040" y="497483"/>
                  </a:moveTo>
                  <a:lnTo>
                    <a:pt x="490502" y="497483"/>
                  </a:lnTo>
                </a:path>
                <a:path w="1047115" h="965200">
                  <a:moveTo>
                    <a:pt x="327622" y="497483"/>
                  </a:moveTo>
                  <a:lnTo>
                    <a:pt x="281085" y="497483"/>
                  </a:lnTo>
                </a:path>
                <a:path w="1047115" h="965200">
                  <a:moveTo>
                    <a:pt x="118204" y="497483"/>
                  </a:moveTo>
                  <a:lnTo>
                    <a:pt x="71667" y="497483"/>
                  </a:lnTo>
                </a:path>
                <a:path w="1047115" h="965200">
                  <a:moveTo>
                    <a:pt x="955875" y="288065"/>
                  </a:moveTo>
                  <a:lnTo>
                    <a:pt x="909338" y="288065"/>
                  </a:lnTo>
                </a:path>
                <a:path w="1047115" h="965200">
                  <a:moveTo>
                    <a:pt x="746457" y="288065"/>
                  </a:moveTo>
                  <a:lnTo>
                    <a:pt x="699920" y="288065"/>
                  </a:lnTo>
                </a:path>
                <a:path w="1047115" h="965200">
                  <a:moveTo>
                    <a:pt x="537040" y="288065"/>
                  </a:moveTo>
                  <a:lnTo>
                    <a:pt x="490502" y="288065"/>
                  </a:lnTo>
                </a:path>
                <a:path w="1047115" h="965200">
                  <a:moveTo>
                    <a:pt x="327622" y="288065"/>
                  </a:moveTo>
                  <a:lnTo>
                    <a:pt x="281085" y="288065"/>
                  </a:lnTo>
                </a:path>
                <a:path w="1047115" h="965200">
                  <a:moveTo>
                    <a:pt x="118204" y="288065"/>
                  </a:moveTo>
                  <a:lnTo>
                    <a:pt x="71667" y="288065"/>
                  </a:lnTo>
                </a:path>
                <a:path w="1047115" h="965200">
                  <a:moveTo>
                    <a:pt x="955875" y="78647"/>
                  </a:moveTo>
                  <a:lnTo>
                    <a:pt x="909338" y="78647"/>
                  </a:lnTo>
                </a:path>
                <a:path w="1047115" h="965200">
                  <a:moveTo>
                    <a:pt x="746457" y="78647"/>
                  </a:moveTo>
                  <a:lnTo>
                    <a:pt x="699920" y="78647"/>
                  </a:lnTo>
                </a:path>
                <a:path w="1047115" h="965200">
                  <a:moveTo>
                    <a:pt x="537040" y="78647"/>
                  </a:moveTo>
                  <a:lnTo>
                    <a:pt x="490502" y="78647"/>
                  </a:lnTo>
                </a:path>
                <a:path w="1047115" h="965200">
                  <a:moveTo>
                    <a:pt x="327622" y="78647"/>
                  </a:moveTo>
                  <a:lnTo>
                    <a:pt x="281085" y="78647"/>
                  </a:lnTo>
                </a:path>
                <a:path w="1047115" h="965200">
                  <a:moveTo>
                    <a:pt x="118204" y="78647"/>
                  </a:moveTo>
                  <a:lnTo>
                    <a:pt x="71667" y="78647"/>
                  </a:lnTo>
                </a:path>
                <a:path w="1047115" h="965200">
                  <a:moveTo>
                    <a:pt x="118204" y="497483"/>
                  </a:moveTo>
                  <a:lnTo>
                    <a:pt x="118204" y="485849"/>
                  </a:lnTo>
                </a:path>
                <a:path w="1047115" h="965200">
                  <a:moveTo>
                    <a:pt x="118204" y="288065"/>
                  </a:moveTo>
                  <a:lnTo>
                    <a:pt x="118204" y="276431"/>
                  </a:lnTo>
                </a:path>
                <a:path w="1047115" h="965200">
                  <a:moveTo>
                    <a:pt x="118204" y="78647"/>
                  </a:moveTo>
                  <a:lnTo>
                    <a:pt x="118204" y="66780"/>
                  </a:lnTo>
                </a:path>
                <a:path w="1047115" h="965200">
                  <a:moveTo>
                    <a:pt x="327622" y="497483"/>
                  </a:moveTo>
                  <a:lnTo>
                    <a:pt x="327622" y="485849"/>
                  </a:lnTo>
                </a:path>
                <a:path w="1047115" h="965200">
                  <a:moveTo>
                    <a:pt x="327622" y="288065"/>
                  </a:moveTo>
                  <a:lnTo>
                    <a:pt x="327622" y="276431"/>
                  </a:lnTo>
                </a:path>
                <a:path w="1047115" h="965200">
                  <a:moveTo>
                    <a:pt x="327622" y="78647"/>
                  </a:moveTo>
                  <a:lnTo>
                    <a:pt x="327622" y="66780"/>
                  </a:lnTo>
                </a:path>
                <a:path w="1047115" h="965200">
                  <a:moveTo>
                    <a:pt x="537040" y="497483"/>
                  </a:moveTo>
                  <a:lnTo>
                    <a:pt x="537040" y="485849"/>
                  </a:lnTo>
                </a:path>
                <a:path w="1047115" h="965200">
                  <a:moveTo>
                    <a:pt x="537040" y="288065"/>
                  </a:moveTo>
                  <a:lnTo>
                    <a:pt x="537040" y="276431"/>
                  </a:lnTo>
                </a:path>
                <a:path w="1047115" h="965200">
                  <a:moveTo>
                    <a:pt x="537040" y="78647"/>
                  </a:moveTo>
                  <a:lnTo>
                    <a:pt x="537040" y="66780"/>
                  </a:lnTo>
                </a:path>
                <a:path w="1047115" h="965200">
                  <a:moveTo>
                    <a:pt x="746457" y="916318"/>
                  </a:moveTo>
                  <a:lnTo>
                    <a:pt x="746457" y="904684"/>
                  </a:lnTo>
                </a:path>
                <a:path w="1047115" h="965200">
                  <a:moveTo>
                    <a:pt x="746457" y="706901"/>
                  </a:moveTo>
                  <a:lnTo>
                    <a:pt x="746457" y="695266"/>
                  </a:lnTo>
                </a:path>
                <a:path w="1047115" h="965200">
                  <a:moveTo>
                    <a:pt x="746457" y="497483"/>
                  </a:moveTo>
                  <a:lnTo>
                    <a:pt x="746457" y="485849"/>
                  </a:lnTo>
                </a:path>
                <a:path w="1047115" h="965200">
                  <a:moveTo>
                    <a:pt x="746457" y="288065"/>
                  </a:moveTo>
                  <a:lnTo>
                    <a:pt x="746457" y="276431"/>
                  </a:lnTo>
                </a:path>
                <a:path w="1047115" h="965200">
                  <a:moveTo>
                    <a:pt x="746457" y="78647"/>
                  </a:moveTo>
                  <a:lnTo>
                    <a:pt x="746457" y="66780"/>
                  </a:lnTo>
                </a:path>
                <a:path w="1047115" h="965200">
                  <a:moveTo>
                    <a:pt x="955875" y="916318"/>
                  </a:moveTo>
                  <a:lnTo>
                    <a:pt x="955875" y="904684"/>
                  </a:lnTo>
                </a:path>
                <a:path w="1047115" h="965200">
                  <a:moveTo>
                    <a:pt x="955875" y="706901"/>
                  </a:moveTo>
                  <a:lnTo>
                    <a:pt x="955875" y="695266"/>
                  </a:lnTo>
                </a:path>
                <a:path w="1047115" h="965200">
                  <a:moveTo>
                    <a:pt x="955875" y="497483"/>
                  </a:moveTo>
                  <a:lnTo>
                    <a:pt x="955875" y="485849"/>
                  </a:lnTo>
                </a:path>
                <a:path w="1047115" h="965200">
                  <a:moveTo>
                    <a:pt x="955875" y="288065"/>
                  </a:moveTo>
                  <a:lnTo>
                    <a:pt x="955875" y="276431"/>
                  </a:lnTo>
                </a:path>
                <a:path w="1047115" h="965200">
                  <a:moveTo>
                    <a:pt x="955875" y="78647"/>
                  </a:moveTo>
                  <a:lnTo>
                    <a:pt x="955875" y="66780"/>
                  </a:lnTo>
                </a:path>
                <a:path w="1047115" h="965200">
                  <a:moveTo>
                    <a:pt x="122625" y="48166"/>
                  </a:moveTo>
                  <a:lnTo>
                    <a:pt x="192198" y="48166"/>
                  </a:lnTo>
                </a:path>
                <a:path w="1047115" h="965200">
                  <a:moveTo>
                    <a:pt x="332043" y="48166"/>
                  </a:moveTo>
                  <a:lnTo>
                    <a:pt x="401616" y="48166"/>
                  </a:lnTo>
                </a:path>
                <a:path w="1047115" h="965200">
                  <a:moveTo>
                    <a:pt x="541461" y="48166"/>
                  </a:moveTo>
                  <a:lnTo>
                    <a:pt x="611034" y="48166"/>
                  </a:lnTo>
                </a:path>
                <a:path w="1047115" h="965200">
                  <a:moveTo>
                    <a:pt x="750878" y="48166"/>
                  </a:moveTo>
                  <a:lnTo>
                    <a:pt x="820452" y="48166"/>
                  </a:lnTo>
                </a:path>
                <a:path w="1047115" h="965200">
                  <a:moveTo>
                    <a:pt x="960296" y="48166"/>
                  </a:moveTo>
                  <a:lnTo>
                    <a:pt x="1029869" y="48166"/>
                  </a:lnTo>
                </a:path>
                <a:path w="1047115" h="965200">
                  <a:moveTo>
                    <a:pt x="122625" y="257583"/>
                  </a:moveTo>
                  <a:lnTo>
                    <a:pt x="192198" y="257583"/>
                  </a:lnTo>
                </a:path>
                <a:path w="1047115" h="965200">
                  <a:moveTo>
                    <a:pt x="332043" y="257583"/>
                  </a:moveTo>
                  <a:lnTo>
                    <a:pt x="401616" y="257583"/>
                  </a:lnTo>
                </a:path>
                <a:path w="1047115" h="965200">
                  <a:moveTo>
                    <a:pt x="541461" y="257583"/>
                  </a:moveTo>
                  <a:lnTo>
                    <a:pt x="611034" y="257583"/>
                  </a:lnTo>
                </a:path>
                <a:path w="1047115" h="965200">
                  <a:moveTo>
                    <a:pt x="750878" y="257583"/>
                  </a:moveTo>
                  <a:lnTo>
                    <a:pt x="820452" y="257583"/>
                  </a:lnTo>
                </a:path>
                <a:path w="1047115" h="965200">
                  <a:moveTo>
                    <a:pt x="960296" y="257583"/>
                  </a:moveTo>
                  <a:lnTo>
                    <a:pt x="1029869" y="257583"/>
                  </a:lnTo>
                </a:path>
                <a:path w="1047115" h="965200">
                  <a:moveTo>
                    <a:pt x="122625" y="467001"/>
                  </a:moveTo>
                  <a:lnTo>
                    <a:pt x="192198" y="467001"/>
                  </a:lnTo>
                </a:path>
                <a:path w="1047115" h="965200">
                  <a:moveTo>
                    <a:pt x="332043" y="467001"/>
                  </a:moveTo>
                  <a:lnTo>
                    <a:pt x="401616" y="467001"/>
                  </a:lnTo>
                </a:path>
                <a:path w="1047115" h="965200">
                  <a:moveTo>
                    <a:pt x="541461" y="467001"/>
                  </a:moveTo>
                  <a:lnTo>
                    <a:pt x="611034" y="467001"/>
                  </a:lnTo>
                </a:path>
                <a:path w="1047115" h="965200">
                  <a:moveTo>
                    <a:pt x="750878" y="467001"/>
                  </a:moveTo>
                  <a:lnTo>
                    <a:pt x="820452" y="467001"/>
                  </a:lnTo>
                </a:path>
                <a:path w="1047115" h="965200">
                  <a:moveTo>
                    <a:pt x="960296" y="467001"/>
                  </a:moveTo>
                  <a:lnTo>
                    <a:pt x="1029869" y="467001"/>
                  </a:lnTo>
                </a:path>
                <a:path w="1047115" h="965200">
                  <a:moveTo>
                    <a:pt x="750878" y="676419"/>
                  </a:moveTo>
                  <a:lnTo>
                    <a:pt x="820452" y="676419"/>
                  </a:lnTo>
                </a:path>
                <a:path w="1047115" h="965200">
                  <a:moveTo>
                    <a:pt x="960296" y="676419"/>
                  </a:moveTo>
                  <a:lnTo>
                    <a:pt x="1029869" y="676419"/>
                  </a:lnTo>
                </a:path>
                <a:path w="1047115" h="965200">
                  <a:moveTo>
                    <a:pt x="750878" y="885836"/>
                  </a:moveTo>
                  <a:lnTo>
                    <a:pt x="820452" y="885836"/>
                  </a:lnTo>
                </a:path>
                <a:path w="1047115" h="965200">
                  <a:moveTo>
                    <a:pt x="960296" y="885836"/>
                  </a:moveTo>
                  <a:lnTo>
                    <a:pt x="1029869" y="885836"/>
                  </a:lnTo>
                </a:path>
                <a:path w="1047115" h="965200">
                  <a:moveTo>
                    <a:pt x="122625" y="498181"/>
                  </a:moveTo>
                  <a:lnTo>
                    <a:pt x="122625" y="467001"/>
                  </a:lnTo>
                </a:path>
                <a:path w="1047115" h="965200">
                  <a:moveTo>
                    <a:pt x="122625" y="288763"/>
                  </a:moveTo>
                  <a:lnTo>
                    <a:pt x="122625" y="257583"/>
                  </a:lnTo>
                </a:path>
                <a:path w="1047115" h="965200">
                  <a:moveTo>
                    <a:pt x="122625" y="79346"/>
                  </a:moveTo>
                  <a:lnTo>
                    <a:pt x="122625" y="48166"/>
                  </a:lnTo>
                </a:path>
                <a:path w="1047115" h="965200">
                  <a:moveTo>
                    <a:pt x="332043" y="498181"/>
                  </a:moveTo>
                  <a:lnTo>
                    <a:pt x="332043" y="467001"/>
                  </a:lnTo>
                </a:path>
                <a:path w="1047115" h="965200">
                  <a:moveTo>
                    <a:pt x="332043" y="288763"/>
                  </a:moveTo>
                  <a:lnTo>
                    <a:pt x="332043" y="257583"/>
                  </a:lnTo>
                </a:path>
                <a:path w="1047115" h="965200">
                  <a:moveTo>
                    <a:pt x="332043" y="79346"/>
                  </a:moveTo>
                  <a:lnTo>
                    <a:pt x="332043" y="48166"/>
                  </a:lnTo>
                </a:path>
                <a:path w="1047115" h="965200">
                  <a:moveTo>
                    <a:pt x="541461" y="498181"/>
                  </a:moveTo>
                  <a:lnTo>
                    <a:pt x="541461" y="467001"/>
                  </a:lnTo>
                </a:path>
                <a:path w="1047115" h="965200">
                  <a:moveTo>
                    <a:pt x="541461" y="288763"/>
                  </a:moveTo>
                  <a:lnTo>
                    <a:pt x="541461" y="257583"/>
                  </a:lnTo>
                </a:path>
                <a:path w="1047115" h="965200">
                  <a:moveTo>
                    <a:pt x="541461" y="79346"/>
                  </a:moveTo>
                  <a:lnTo>
                    <a:pt x="541461" y="48166"/>
                  </a:lnTo>
                </a:path>
                <a:path w="1047115" h="965200">
                  <a:moveTo>
                    <a:pt x="750878" y="917016"/>
                  </a:moveTo>
                  <a:lnTo>
                    <a:pt x="750878" y="885836"/>
                  </a:lnTo>
                </a:path>
                <a:path w="1047115" h="965200">
                  <a:moveTo>
                    <a:pt x="750878" y="707599"/>
                  </a:moveTo>
                  <a:lnTo>
                    <a:pt x="750878" y="676419"/>
                  </a:lnTo>
                </a:path>
                <a:path w="1047115" h="965200">
                  <a:moveTo>
                    <a:pt x="750878" y="498181"/>
                  </a:moveTo>
                  <a:lnTo>
                    <a:pt x="750878" y="467001"/>
                  </a:lnTo>
                </a:path>
                <a:path w="1047115" h="965200">
                  <a:moveTo>
                    <a:pt x="750878" y="288763"/>
                  </a:moveTo>
                  <a:lnTo>
                    <a:pt x="750878" y="257583"/>
                  </a:lnTo>
                </a:path>
                <a:path w="1047115" h="965200">
                  <a:moveTo>
                    <a:pt x="750878" y="79346"/>
                  </a:moveTo>
                  <a:lnTo>
                    <a:pt x="750878" y="48166"/>
                  </a:lnTo>
                </a:path>
                <a:path w="1047115" h="965200">
                  <a:moveTo>
                    <a:pt x="960296" y="917016"/>
                  </a:moveTo>
                  <a:lnTo>
                    <a:pt x="960296" y="885836"/>
                  </a:lnTo>
                </a:path>
                <a:path w="1047115" h="965200">
                  <a:moveTo>
                    <a:pt x="960296" y="707599"/>
                  </a:moveTo>
                  <a:lnTo>
                    <a:pt x="960296" y="676419"/>
                  </a:lnTo>
                </a:path>
                <a:path w="1047115" h="965200">
                  <a:moveTo>
                    <a:pt x="960296" y="498181"/>
                  </a:moveTo>
                  <a:lnTo>
                    <a:pt x="960296" y="467001"/>
                  </a:lnTo>
                </a:path>
                <a:path w="1047115" h="965200">
                  <a:moveTo>
                    <a:pt x="960296" y="288763"/>
                  </a:moveTo>
                  <a:lnTo>
                    <a:pt x="960296" y="257583"/>
                  </a:lnTo>
                </a:path>
                <a:path w="1047115" h="965200">
                  <a:moveTo>
                    <a:pt x="960296" y="79346"/>
                  </a:moveTo>
                  <a:lnTo>
                    <a:pt x="960296" y="48166"/>
                  </a:lnTo>
                </a:path>
                <a:path w="1047115" h="965200">
                  <a:moveTo>
                    <a:pt x="1032894" y="917016"/>
                  </a:moveTo>
                  <a:lnTo>
                    <a:pt x="960296" y="917016"/>
                  </a:lnTo>
                </a:path>
                <a:path w="1047115" h="965200">
                  <a:moveTo>
                    <a:pt x="823476" y="917016"/>
                  </a:moveTo>
                  <a:lnTo>
                    <a:pt x="750878" y="917016"/>
                  </a:lnTo>
                </a:path>
                <a:path w="1047115" h="965200">
                  <a:moveTo>
                    <a:pt x="1032894" y="707599"/>
                  </a:moveTo>
                  <a:lnTo>
                    <a:pt x="960296" y="707599"/>
                  </a:lnTo>
                </a:path>
                <a:path w="1047115" h="965200">
                  <a:moveTo>
                    <a:pt x="823476" y="707599"/>
                  </a:moveTo>
                  <a:lnTo>
                    <a:pt x="750878" y="707599"/>
                  </a:lnTo>
                </a:path>
                <a:path w="1047115" h="965200">
                  <a:moveTo>
                    <a:pt x="1032894" y="498181"/>
                  </a:moveTo>
                  <a:lnTo>
                    <a:pt x="960296" y="498181"/>
                  </a:lnTo>
                </a:path>
                <a:path w="1047115" h="965200">
                  <a:moveTo>
                    <a:pt x="823476" y="498181"/>
                  </a:moveTo>
                  <a:lnTo>
                    <a:pt x="750878" y="498181"/>
                  </a:lnTo>
                </a:path>
                <a:path w="1047115" h="965200">
                  <a:moveTo>
                    <a:pt x="614059" y="498181"/>
                  </a:moveTo>
                  <a:lnTo>
                    <a:pt x="541461" y="498181"/>
                  </a:lnTo>
                </a:path>
                <a:path w="1047115" h="965200">
                  <a:moveTo>
                    <a:pt x="404641" y="498181"/>
                  </a:moveTo>
                  <a:lnTo>
                    <a:pt x="332043" y="498181"/>
                  </a:lnTo>
                </a:path>
                <a:path w="1047115" h="965200">
                  <a:moveTo>
                    <a:pt x="195223" y="498181"/>
                  </a:moveTo>
                  <a:lnTo>
                    <a:pt x="122625" y="498181"/>
                  </a:lnTo>
                </a:path>
                <a:path w="1047115" h="965200">
                  <a:moveTo>
                    <a:pt x="1032894" y="288763"/>
                  </a:moveTo>
                  <a:lnTo>
                    <a:pt x="960296" y="288763"/>
                  </a:lnTo>
                </a:path>
                <a:path w="1047115" h="965200">
                  <a:moveTo>
                    <a:pt x="823476" y="288763"/>
                  </a:moveTo>
                  <a:lnTo>
                    <a:pt x="750878" y="288763"/>
                  </a:lnTo>
                </a:path>
                <a:path w="1047115" h="965200">
                  <a:moveTo>
                    <a:pt x="614059" y="288763"/>
                  </a:moveTo>
                  <a:lnTo>
                    <a:pt x="541461" y="288763"/>
                  </a:lnTo>
                </a:path>
                <a:path w="1047115" h="965200">
                  <a:moveTo>
                    <a:pt x="404641" y="288763"/>
                  </a:moveTo>
                  <a:lnTo>
                    <a:pt x="332043" y="288763"/>
                  </a:lnTo>
                </a:path>
                <a:path w="1047115" h="965200">
                  <a:moveTo>
                    <a:pt x="195223" y="288763"/>
                  </a:moveTo>
                  <a:lnTo>
                    <a:pt x="122625" y="288763"/>
                  </a:lnTo>
                </a:path>
                <a:path w="1047115" h="965200">
                  <a:moveTo>
                    <a:pt x="1032894" y="79346"/>
                  </a:moveTo>
                  <a:lnTo>
                    <a:pt x="960296" y="79346"/>
                  </a:lnTo>
                </a:path>
                <a:path w="1047115" h="965200">
                  <a:moveTo>
                    <a:pt x="823476" y="79346"/>
                  </a:moveTo>
                  <a:lnTo>
                    <a:pt x="750878" y="79346"/>
                  </a:lnTo>
                </a:path>
                <a:path w="1047115" h="965200">
                  <a:moveTo>
                    <a:pt x="614059" y="79346"/>
                  </a:moveTo>
                  <a:lnTo>
                    <a:pt x="541461" y="79346"/>
                  </a:lnTo>
                </a:path>
                <a:path w="1047115" h="965200">
                  <a:moveTo>
                    <a:pt x="404641" y="79346"/>
                  </a:moveTo>
                  <a:lnTo>
                    <a:pt x="332043" y="79346"/>
                  </a:lnTo>
                </a:path>
                <a:path w="1047115" h="965200">
                  <a:moveTo>
                    <a:pt x="195223" y="79346"/>
                  </a:moveTo>
                  <a:lnTo>
                    <a:pt x="122625" y="79346"/>
                  </a:lnTo>
                </a:path>
                <a:path w="1047115" h="965200">
                  <a:moveTo>
                    <a:pt x="195223" y="498181"/>
                  </a:moveTo>
                  <a:lnTo>
                    <a:pt x="195223" y="474912"/>
                  </a:lnTo>
                </a:path>
                <a:path w="1047115" h="965200">
                  <a:moveTo>
                    <a:pt x="195223" y="288763"/>
                  </a:moveTo>
                  <a:lnTo>
                    <a:pt x="195223" y="265495"/>
                  </a:lnTo>
                </a:path>
                <a:path w="1047115" h="965200">
                  <a:moveTo>
                    <a:pt x="195223" y="79346"/>
                  </a:moveTo>
                  <a:lnTo>
                    <a:pt x="195223" y="56077"/>
                  </a:lnTo>
                </a:path>
                <a:path w="1047115" h="965200">
                  <a:moveTo>
                    <a:pt x="404641" y="498181"/>
                  </a:moveTo>
                  <a:lnTo>
                    <a:pt x="404641" y="474912"/>
                  </a:lnTo>
                </a:path>
                <a:path w="1047115" h="965200">
                  <a:moveTo>
                    <a:pt x="404641" y="288763"/>
                  </a:moveTo>
                  <a:lnTo>
                    <a:pt x="404641" y="265495"/>
                  </a:lnTo>
                </a:path>
                <a:path w="1047115" h="965200">
                  <a:moveTo>
                    <a:pt x="404641" y="79346"/>
                  </a:moveTo>
                  <a:lnTo>
                    <a:pt x="404641" y="56077"/>
                  </a:lnTo>
                </a:path>
                <a:path w="1047115" h="965200">
                  <a:moveTo>
                    <a:pt x="614059" y="498181"/>
                  </a:moveTo>
                  <a:lnTo>
                    <a:pt x="614059" y="474912"/>
                  </a:lnTo>
                </a:path>
                <a:path w="1047115" h="965200">
                  <a:moveTo>
                    <a:pt x="614059" y="288763"/>
                  </a:moveTo>
                  <a:lnTo>
                    <a:pt x="614059" y="265495"/>
                  </a:lnTo>
                </a:path>
                <a:path w="1047115" h="965200">
                  <a:moveTo>
                    <a:pt x="614059" y="79346"/>
                  </a:moveTo>
                  <a:lnTo>
                    <a:pt x="614059" y="56077"/>
                  </a:lnTo>
                </a:path>
                <a:path w="1047115" h="965200">
                  <a:moveTo>
                    <a:pt x="823476" y="917016"/>
                  </a:moveTo>
                  <a:lnTo>
                    <a:pt x="823476" y="893748"/>
                  </a:lnTo>
                </a:path>
                <a:path w="1047115" h="965200">
                  <a:moveTo>
                    <a:pt x="823476" y="707599"/>
                  </a:moveTo>
                  <a:lnTo>
                    <a:pt x="823476" y="684330"/>
                  </a:lnTo>
                </a:path>
                <a:path w="1047115" h="965200">
                  <a:moveTo>
                    <a:pt x="823476" y="498181"/>
                  </a:moveTo>
                  <a:lnTo>
                    <a:pt x="823476" y="474912"/>
                  </a:lnTo>
                </a:path>
                <a:path w="1047115" h="965200">
                  <a:moveTo>
                    <a:pt x="823476" y="288763"/>
                  </a:moveTo>
                  <a:lnTo>
                    <a:pt x="823476" y="265495"/>
                  </a:lnTo>
                </a:path>
                <a:path w="1047115" h="965200">
                  <a:moveTo>
                    <a:pt x="823476" y="79346"/>
                  </a:moveTo>
                  <a:lnTo>
                    <a:pt x="823476" y="56077"/>
                  </a:lnTo>
                </a:path>
                <a:path w="1047115" h="965200">
                  <a:moveTo>
                    <a:pt x="1032894" y="917016"/>
                  </a:moveTo>
                  <a:lnTo>
                    <a:pt x="1032894" y="893748"/>
                  </a:lnTo>
                </a:path>
                <a:path w="1047115" h="965200">
                  <a:moveTo>
                    <a:pt x="1032894" y="707599"/>
                  </a:moveTo>
                  <a:lnTo>
                    <a:pt x="1032894" y="684330"/>
                  </a:lnTo>
                </a:path>
                <a:path w="1047115" h="965200">
                  <a:moveTo>
                    <a:pt x="1032894" y="498181"/>
                  </a:moveTo>
                  <a:lnTo>
                    <a:pt x="1032894" y="474912"/>
                  </a:lnTo>
                </a:path>
                <a:path w="1047115" h="965200">
                  <a:moveTo>
                    <a:pt x="1032894" y="288763"/>
                  </a:moveTo>
                  <a:lnTo>
                    <a:pt x="1032894" y="265495"/>
                  </a:lnTo>
                </a:path>
                <a:path w="1047115" h="965200">
                  <a:moveTo>
                    <a:pt x="1032894" y="79346"/>
                  </a:moveTo>
                  <a:lnTo>
                    <a:pt x="1032894" y="56077"/>
                  </a:lnTo>
                </a:path>
                <a:path w="1047115" h="965200">
                  <a:moveTo>
                    <a:pt x="67246" y="403012"/>
                  </a:moveTo>
                  <a:lnTo>
                    <a:pt x="67246" y="385561"/>
                  </a:lnTo>
                </a:path>
                <a:path w="1047115" h="965200">
                  <a:moveTo>
                    <a:pt x="67246" y="193595"/>
                  </a:moveTo>
                  <a:lnTo>
                    <a:pt x="67246" y="176143"/>
                  </a:lnTo>
                </a:path>
                <a:path w="1047115" h="965200">
                  <a:moveTo>
                    <a:pt x="276664" y="403012"/>
                  </a:moveTo>
                  <a:lnTo>
                    <a:pt x="276664" y="385561"/>
                  </a:lnTo>
                </a:path>
                <a:path w="1047115" h="965200">
                  <a:moveTo>
                    <a:pt x="276664" y="193595"/>
                  </a:moveTo>
                  <a:lnTo>
                    <a:pt x="276664" y="176143"/>
                  </a:lnTo>
                </a:path>
                <a:path w="1047115" h="965200">
                  <a:moveTo>
                    <a:pt x="486081" y="403012"/>
                  </a:moveTo>
                  <a:lnTo>
                    <a:pt x="486081" y="385561"/>
                  </a:lnTo>
                </a:path>
                <a:path w="1047115" h="965200">
                  <a:moveTo>
                    <a:pt x="486081" y="193595"/>
                  </a:moveTo>
                  <a:lnTo>
                    <a:pt x="486081" y="176143"/>
                  </a:lnTo>
                </a:path>
                <a:path w="1047115" h="965200">
                  <a:moveTo>
                    <a:pt x="695499" y="403012"/>
                  </a:moveTo>
                  <a:lnTo>
                    <a:pt x="695499" y="385561"/>
                  </a:lnTo>
                </a:path>
                <a:path w="1047115" h="965200">
                  <a:moveTo>
                    <a:pt x="695499" y="193595"/>
                  </a:moveTo>
                  <a:lnTo>
                    <a:pt x="695499" y="176143"/>
                  </a:lnTo>
                </a:path>
                <a:path w="1047115" h="965200">
                  <a:moveTo>
                    <a:pt x="904917" y="821848"/>
                  </a:moveTo>
                  <a:lnTo>
                    <a:pt x="904917" y="804396"/>
                  </a:lnTo>
                </a:path>
                <a:path w="1047115" h="965200">
                  <a:moveTo>
                    <a:pt x="904917" y="612430"/>
                  </a:moveTo>
                  <a:lnTo>
                    <a:pt x="904917" y="594979"/>
                  </a:lnTo>
                </a:path>
                <a:path w="1047115" h="965200">
                  <a:moveTo>
                    <a:pt x="904917" y="403012"/>
                  </a:moveTo>
                  <a:lnTo>
                    <a:pt x="904917" y="385561"/>
                  </a:lnTo>
                </a:path>
                <a:path w="1047115" h="965200">
                  <a:moveTo>
                    <a:pt x="904917" y="193595"/>
                  </a:moveTo>
                  <a:lnTo>
                    <a:pt x="904917" y="176143"/>
                  </a:lnTo>
                </a:path>
                <a:path w="1047115" h="965200">
                  <a:moveTo>
                    <a:pt x="977515" y="821848"/>
                  </a:moveTo>
                  <a:lnTo>
                    <a:pt x="904917" y="821848"/>
                  </a:lnTo>
                </a:path>
                <a:path w="1047115" h="965200">
                  <a:moveTo>
                    <a:pt x="768097" y="821848"/>
                  </a:moveTo>
                  <a:lnTo>
                    <a:pt x="707831" y="821848"/>
                  </a:lnTo>
                </a:path>
                <a:path w="1047115" h="965200">
                  <a:moveTo>
                    <a:pt x="977515" y="612430"/>
                  </a:moveTo>
                  <a:lnTo>
                    <a:pt x="904917" y="612430"/>
                  </a:lnTo>
                </a:path>
                <a:path w="1047115" h="965200">
                  <a:moveTo>
                    <a:pt x="977515" y="403012"/>
                  </a:moveTo>
                  <a:lnTo>
                    <a:pt x="904917" y="403012"/>
                  </a:lnTo>
                </a:path>
                <a:path w="1047115" h="965200">
                  <a:moveTo>
                    <a:pt x="768097" y="403012"/>
                  </a:moveTo>
                  <a:lnTo>
                    <a:pt x="695499" y="403012"/>
                  </a:lnTo>
                </a:path>
                <a:path w="1047115" h="965200">
                  <a:moveTo>
                    <a:pt x="558679" y="403012"/>
                  </a:moveTo>
                  <a:lnTo>
                    <a:pt x="486081" y="403012"/>
                  </a:lnTo>
                </a:path>
                <a:path w="1047115" h="965200">
                  <a:moveTo>
                    <a:pt x="349262" y="403012"/>
                  </a:moveTo>
                  <a:lnTo>
                    <a:pt x="276664" y="403012"/>
                  </a:lnTo>
                </a:path>
                <a:path w="1047115" h="965200">
                  <a:moveTo>
                    <a:pt x="139844" y="403012"/>
                  </a:moveTo>
                  <a:lnTo>
                    <a:pt x="67246" y="403012"/>
                  </a:lnTo>
                </a:path>
                <a:path w="1047115" h="965200">
                  <a:moveTo>
                    <a:pt x="977515" y="193595"/>
                  </a:moveTo>
                  <a:lnTo>
                    <a:pt x="904917" y="193595"/>
                  </a:lnTo>
                </a:path>
                <a:path w="1047115" h="965200">
                  <a:moveTo>
                    <a:pt x="768097" y="193595"/>
                  </a:moveTo>
                  <a:lnTo>
                    <a:pt x="695499" y="193595"/>
                  </a:lnTo>
                </a:path>
                <a:path w="1047115" h="965200">
                  <a:moveTo>
                    <a:pt x="558679" y="193595"/>
                  </a:moveTo>
                  <a:lnTo>
                    <a:pt x="486081" y="193595"/>
                  </a:lnTo>
                </a:path>
                <a:path w="1047115" h="965200">
                  <a:moveTo>
                    <a:pt x="349262" y="193595"/>
                  </a:moveTo>
                  <a:lnTo>
                    <a:pt x="276664" y="193595"/>
                  </a:lnTo>
                </a:path>
                <a:path w="1047115" h="965200">
                  <a:moveTo>
                    <a:pt x="139844" y="193595"/>
                  </a:moveTo>
                  <a:lnTo>
                    <a:pt x="67246" y="193595"/>
                  </a:lnTo>
                </a:path>
                <a:path w="1047115" h="965200">
                  <a:moveTo>
                    <a:pt x="139844" y="403012"/>
                  </a:moveTo>
                  <a:lnTo>
                    <a:pt x="139844" y="385561"/>
                  </a:lnTo>
                </a:path>
                <a:path w="1047115" h="965200">
                  <a:moveTo>
                    <a:pt x="139844" y="193595"/>
                  </a:moveTo>
                  <a:lnTo>
                    <a:pt x="139844" y="176143"/>
                  </a:lnTo>
                </a:path>
                <a:path w="1047115" h="965200">
                  <a:moveTo>
                    <a:pt x="349262" y="403012"/>
                  </a:moveTo>
                  <a:lnTo>
                    <a:pt x="349262" y="385561"/>
                  </a:lnTo>
                </a:path>
                <a:path w="1047115" h="965200">
                  <a:moveTo>
                    <a:pt x="349262" y="193595"/>
                  </a:moveTo>
                  <a:lnTo>
                    <a:pt x="349262" y="176143"/>
                  </a:lnTo>
                </a:path>
                <a:path w="1047115" h="965200">
                  <a:moveTo>
                    <a:pt x="558679" y="403012"/>
                  </a:moveTo>
                  <a:lnTo>
                    <a:pt x="558679" y="385561"/>
                  </a:lnTo>
                </a:path>
                <a:path w="1047115" h="965200">
                  <a:moveTo>
                    <a:pt x="558679" y="193595"/>
                  </a:moveTo>
                  <a:lnTo>
                    <a:pt x="558679" y="176143"/>
                  </a:lnTo>
                </a:path>
                <a:path w="1047115" h="965200">
                  <a:moveTo>
                    <a:pt x="768097" y="821848"/>
                  </a:moveTo>
                  <a:lnTo>
                    <a:pt x="768097" y="804396"/>
                  </a:lnTo>
                </a:path>
                <a:path w="1047115" h="965200">
                  <a:moveTo>
                    <a:pt x="768097" y="403012"/>
                  </a:moveTo>
                  <a:lnTo>
                    <a:pt x="768097" y="385561"/>
                  </a:lnTo>
                </a:path>
                <a:path w="1047115" h="965200">
                  <a:moveTo>
                    <a:pt x="768097" y="193595"/>
                  </a:moveTo>
                  <a:lnTo>
                    <a:pt x="768097" y="176143"/>
                  </a:lnTo>
                </a:path>
                <a:path w="1047115" h="965200">
                  <a:moveTo>
                    <a:pt x="977515" y="821848"/>
                  </a:moveTo>
                  <a:lnTo>
                    <a:pt x="977515" y="804396"/>
                  </a:lnTo>
                </a:path>
                <a:path w="1047115" h="965200">
                  <a:moveTo>
                    <a:pt x="977515" y="612430"/>
                  </a:moveTo>
                  <a:lnTo>
                    <a:pt x="977515" y="594979"/>
                  </a:lnTo>
                </a:path>
                <a:path w="1047115" h="965200">
                  <a:moveTo>
                    <a:pt x="977515" y="403012"/>
                  </a:moveTo>
                  <a:lnTo>
                    <a:pt x="977515" y="385561"/>
                  </a:lnTo>
                </a:path>
                <a:path w="1047115" h="965200">
                  <a:moveTo>
                    <a:pt x="977515" y="193595"/>
                  </a:moveTo>
                  <a:lnTo>
                    <a:pt x="977515" y="176143"/>
                  </a:lnTo>
                </a:path>
                <a:path w="1047115" h="965200">
                  <a:moveTo>
                    <a:pt x="900961" y="821848"/>
                  </a:moveTo>
                  <a:lnTo>
                    <a:pt x="868385" y="821848"/>
                  </a:lnTo>
                </a:path>
                <a:path w="1047115" h="965200">
                  <a:moveTo>
                    <a:pt x="900961" y="612430"/>
                  </a:moveTo>
                  <a:lnTo>
                    <a:pt x="868385" y="612430"/>
                  </a:lnTo>
                </a:path>
                <a:path w="1047115" h="965200">
                  <a:moveTo>
                    <a:pt x="900961" y="403012"/>
                  </a:moveTo>
                  <a:lnTo>
                    <a:pt x="868385" y="403012"/>
                  </a:lnTo>
                </a:path>
                <a:path w="1047115" h="965200">
                  <a:moveTo>
                    <a:pt x="691543" y="403012"/>
                  </a:moveTo>
                  <a:lnTo>
                    <a:pt x="658967" y="403012"/>
                  </a:lnTo>
                </a:path>
                <a:path w="1047115" h="965200">
                  <a:moveTo>
                    <a:pt x="482126" y="403012"/>
                  </a:moveTo>
                  <a:lnTo>
                    <a:pt x="449550" y="403012"/>
                  </a:lnTo>
                </a:path>
                <a:path w="1047115" h="965200">
                  <a:moveTo>
                    <a:pt x="272708" y="403012"/>
                  </a:moveTo>
                  <a:lnTo>
                    <a:pt x="240132" y="403012"/>
                  </a:lnTo>
                </a:path>
                <a:path w="1047115" h="965200">
                  <a:moveTo>
                    <a:pt x="63290" y="403012"/>
                  </a:moveTo>
                  <a:lnTo>
                    <a:pt x="30714" y="403012"/>
                  </a:lnTo>
                </a:path>
                <a:path w="1047115" h="965200">
                  <a:moveTo>
                    <a:pt x="900961" y="193595"/>
                  </a:moveTo>
                  <a:lnTo>
                    <a:pt x="868385" y="193595"/>
                  </a:lnTo>
                </a:path>
                <a:path w="1047115" h="965200">
                  <a:moveTo>
                    <a:pt x="691543" y="193595"/>
                  </a:moveTo>
                  <a:lnTo>
                    <a:pt x="658967" y="193595"/>
                  </a:lnTo>
                </a:path>
                <a:path w="1047115" h="965200">
                  <a:moveTo>
                    <a:pt x="482126" y="193595"/>
                  </a:moveTo>
                  <a:lnTo>
                    <a:pt x="449550" y="193595"/>
                  </a:lnTo>
                </a:path>
                <a:path w="1047115" h="965200">
                  <a:moveTo>
                    <a:pt x="272708" y="193595"/>
                  </a:moveTo>
                  <a:lnTo>
                    <a:pt x="240132" y="193595"/>
                  </a:lnTo>
                </a:path>
                <a:path w="1047115" h="965200">
                  <a:moveTo>
                    <a:pt x="63290" y="193595"/>
                  </a:moveTo>
                  <a:lnTo>
                    <a:pt x="30714" y="193595"/>
                  </a:lnTo>
                </a:path>
                <a:path w="1047115" h="965200">
                  <a:moveTo>
                    <a:pt x="63290" y="403012"/>
                  </a:moveTo>
                  <a:lnTo>
                    <a:pt x="63290" y="385561"/>
                  </a:lnTo>
                </a:path>
                <a:path w="1047115" h="965200">
                  <a:moveTo>
                    <a:pt x="63290" y="193595"/>
                  </a:moveTo>
                  <a:lnTo>
                    <a:pt x="63290" y="176143"/>
                  </a:lnTo>
                </a:path>
                <a:path w="1047115" h="965200">
                  <a:moveTo>
                    <a:pt x="272708" y="403012"/>
                  </a:moveTo>
                  <a:lnTo>
                    <a:pt x="272708" y="385561"/>
                  </a:lnTo>
                </a:path>
                <a:path w="1047115" h="965200">
                  <a:moveTo>
                    <a:pt x="272708" y="193595"/>
                  </a:moveTo>
                  <a:lnTo>
                    <a:pt x="272708" y="176143"/>
                  </a:lnTo>
                </a:path>
                <a:path w="1047115" h="965200">
                  <a:moveTo>
                    <a:pt x="482126" y="403012"/>
                  </a:moveTo>
                  <a:lnTo>
                    <a:pt x="482126" y="385561"/>
                  </a:lnTo>
                </a:path>
                <a:path w="1047115" h="965200">
                  <a:moveTo>
                    <a:pt x="482126" y="193595"/>
                  </a:moveTo>
                  <a:lnTo>
                    <a:pt x="482126" y="176143"/>
                  </a:lnTo>
                </a:path>
                <a:path w="1047115" h="965200">
                  <a:moveTo>
                    <a:pt x="691543" y="403012"/>
                  </a:moveTo>
                  <a:lnTo>
                    <a:pt x="691543" y="385561"/>
                  </a:lnTo>
                </a:path>
                <a:path w="1047115" h="965200">
                  <a:moveTo>
                    <a:pt x="691543" y="193595"/>
                  </a:moveTo>
                  <a:lnTo>
                    <a:pt x="691543" y="176143"/>
                  </a:lnTo>
                </a:path>
                <a:path w="1047115" h="965200">
                  <a:moveTo>
                    <a:pt x="900961" y="821848"/>
                  </a:moveTo>
                  <a:lnTo>
                    <a:pt x="900961" y="804396"/>
                  </a:lnTo>
                </a:path>
                <a:path w="1047115" h="965200">
                  <a:moveTo>
                    <a:pt x="900961" y="612430"/>
                  </a:moveTo>
                  <a:lnTo>
                    <a:pt x="900961" y="594979"/>
                  </a:lnTo>
                </a:path>
                <a:path w="1047115" h="965200">
                  <a:moveTo>
                    <a:pt x="900961" y="403012"/>
                  </a:moveTo>
                  <a:lnTo>
                    <a:pt x="900961" y="385561"/>
                  </a:lnTo>
                </a:path>
                <a:path w="1047115" h="965200">
                  <a:moveTo>
                    <a:pt x="900961" y="193595"/>
                  </a:moveTo>
                  <a:lnTo>
                    <a:pt x="900961" y="176143"/>
                  </a:lnTo>
                </a:path>
                <a:path w="1047115" h="965200">
                  <a:moveTo>
                    <a:pt x="30714" y="176143"/>
                  </a:moveTo>
                  <a:lnTo>
                    <a:pt x="63290" y="176143"/>
                  </a:lnTo>
                </a:path>
                <a:path w="1047115" h="965200">
                  <a:moveTo>
                    <a:pt x="240132" y="176143"/>
                  </a:moveTo>
                  <a:lnTo>
                    <a:pt x="272708" y="176143"/>
                  </a:lnTo>
                </a:path>
                <a:path w="1047115" h="965200">
                  <a:moveTo>
                    <a:pt x="449550" y="176143"/>
                  </a:moveTo>
                  <a:lnTo>
                    <a:pt x="482126" y="176143"/>
                  </a:lnTo>
                </a:path>
                <a:path w="1047115" h="965200">
                  <a:moveTo>
                    <a:pt x="658967" y="176143"/>
                  </a:moveTo>
                  <a:lnTo>
                    <a:pt x="691543" y="176143"/>
                  </a:lnTo>
                </a:path>
                <a:path w="1047115" h="965200">
                  <a:moveTo>
                    <a:pt x="868385" y="176143"/>
                  </a:moveTo>
                  <a:lnTo>
                    <a:pt x="900961" y="176143"/>
                  </a:lnTo>
                </a:path>
                <a:path w="1047115" h="965200">
                  <a:moveTo>
                    <a:pt x="30714" y="385561"/>
                  </a:moveTo>
                  <a:lnTo>
                    <a:pt x="63290" y="385561"/>
                  </a:lnTo>
                </a:path>
                <a:path w="1047115" h="965200">
                  <a:moveTo>
                    <a:pt x="240132" y="385561"/>
                  </a:moveTo>
                  <a:lnTo>
                    <a:pt x="272708" y="385561"/>
                  </a:lnTo>
                </a:path>
                <a:path w="1047115" h="965200">
                  <a:moveTo>
                    <a:pt x="449550" y="385561"/>
                  </a:moveTo>
                  <a:lnTo>
                    <a:pt x="482126" y="385561"/>
                  </a:lnTo>
                </a:path>
                <a:path w="1047115" h="965200">
                  <a:moveTo>
                    <a:pt x="658967" y="385561"/>
                  </a:moveTo>
                  <a:lnTo>
                    <a:pt x="691543" y="385561"/>
                  </a:lnTo>
                </a:path>
                <a:path w="1047115" h="965200">
                  <a:moveTo>
                    <a:pt x="868385" y="385561"/>
                  </a:moveTo>
                  <a:lnTo>
                    <a:pt x="900961" y="385561"/>
                  </a:lnTo>
                </a:path>
                <a:path w="1047115" h="965200">
                  <a:moveTo>
                    <a:pt x="868385" y="594979"/>
                  </a:moveTo>
                  <a:lnTo>
                    <a:pt x="900961" y="594979"/>
                  </a:lnTo>
                </a:path>
                <a:path w="1047115" h="965200">
                  <a:moveTo>
                    <a:pt x="868385" y="804396"/>
                  </a:moveTo>
                  <a:lnTo>
                    <a:pt x="900961" y="804396"/>
                  </a:lnTo>
                </a:path>
                <a:path w="1047115" h="965200">
                  <a:moveTo>
                    <a:pt x="141240" y="197318"/>
                  </a:moveTo>
                  <a:lnTo>
                    <a:pt x="144265" y="176143"/>
                  </a:lnTo>
                </a:path>
                <a:path w="1047115" h="965200">
                  <a:moveTo>
                    <a:pt x="141240" y="406968"/>
                  </a:moveTo>
                  <a:lnTo>
                    <a:pt x="144265" y="385561"/>
                  </a:lnTo>
                </a:path>
                <a:path w="1047115" h="965200">
                  <a:moveTo>
                    <a:pt x="350658" y="197318"/>
                  </a:moveTo>
                  <a:lnTo>
                    <a:pt x="353683" y="176143"/>
                  </a:lnTo>
                </a:path>
                <a:path w="1047115" h="965200">
                  <a:moveTo>
                    <a:pt x="350658" y="406968"/>
                  </a:moveTo>
                  <a:lnTo>
                    <a:pt x="353683" y="385561"/>
                  </a:lnTo>
                </a:path>
                <a:path w="1047115" h="965200">
                  <a:moveTo>
                    <a:pt x="560076" y="197318"/>
                  </a:moveTo>
                  <a:lnTo>
                    <a:pt x="563100" y="176143"/>
                  </a:lnTo>
                </a:path>
                <a:path w="1047115" h="965200">
                  <a:moveTo>
                    <a:pt x="560076" y="406968"/>
                  </a:moveTo>
                  <a:lnTo>
                    <a:pt x="563100" y="385561"/>
                  </a:lnTo>
                </a:path>
                <a:path w="1047115" h="965200">
                  <a:moveTo>
                    <a:pt x="769493" y="197318"/>
                  </a:moveTo>
                  <a:lnTo>
                    <a:pt x="772518" y="176143"/>
                  </a:lnTo>
                </a:path>
                <a:path w="1047115" h="965200">
                  <a:moveTo>
                    <a:pt x="769493" y="406968"/>
                  </a:moveTo>
                  <a:lnTo>
                    <a:pt x="772518" y="385561"/>
                  </a:lnTo>
                </a:path>
                <a:path w="1047115" h="965200">
                  <a:moveTo>
                    <a:pt x="769493" y="825803"/>
                  </a:moveTo>
                  <a:lnTo>
                    <a:pt x="772518" y="804396"/>
                  </a:lnTo>
                </a:path>
                <a:path w="1047115" h="965200">
                  <a:moveTo>
                    <a:pt x="978911" y="197318"/>
                  </a:moveTo>
                  <a:lnTo>
                    <a:pt x="981936" y="176143"/>
                  </a:lnTo>
                </a:path>
                <a:path w="1047115" h="965200">
                  <a:moveTo>
                    <a:pt x="978911" y="406968"/>
                  </a:moveTo>
                  <a:lnTo>
                    <a:pt x="981936" y="385561"/>
                  </a:lnTo>
                </a:path>
                <a:path w="1047115" h="965200">
                  <a:moveTo>
                    <a:pt x="978911" y="616386"/>
                  </a:moveTo>
                  <a:lnTo>
                    <a:pt x="981936" y="594979"/>
                  </a:lnTo>
                </a:path>
                <a:path w="1047115" h="965200">
                  <a:moveTo>
                    <a:pt x="978911" y="825803"/>
                  </a:moveTo>
                  <a:lnTo>
                    <a:pt x="981936" y="804396"/>
                  </a:lnTo>
                </a:path>
                <a:path w="1047115" h="965200">
                  <a:moveTo>
                    <a:pt x="141240" y="421394"/>
                  </a:moveTo>
                  <a:lnTo>
                    <a:pt x="141240" y="406968"/>
                  </a:lnTo>
                </a:path>
                <a:path w="1047115" h="965200">
                  <a:moveTo>
                    <a:pt x="141240" y="211977"/>
                  </a:moveTo>
                  <a:lnTo>
                    <a:pt x="141240" y="197318"/>
                  </a:lnTo>
                </a:path>
                <a:path w="1047115" h="965200">
                  <a:moveTo>
                    <a:pt x="141240" y="2559"/>
                  </a:moveTo>
                  <a:lnTo>
                    <a:pt x="141240" y="0"/>
                  </a:lnTo>
                </a:path>
                <a:path w="1047115" h="965200">
                  <a:moveTo>
                    <a:pt x="350658" y="421394"/>
                  </a:moveTo>
                  <a:lnTo>
                    <a:pt x="350658" y="406968"/>
                  </a:lnTo>
                </a:path>
                <a:path w="1047115" h="965200">
                  <a:moveTo>
                    <a:pt x="350658" y="211977"/>
                  </a:moveTo>
                  <a:lnTo>
                    <a:pt x="350658" y="197318"/>
                  </a:lnTo>
                </a:path>
                <a:path w="1047115" h="965200">
                  <a:moveTo>
                    <a:pt x="350658" y="2559"/>
                  </a:moveTo>
                  <a:lnTo>
                    <a:pt x="350658" y="0"/>
                  </a:lnTo>
                </a:path>
                <a:path w="1047115" h="965200">
                  <a:moveTo>
                    <a:pt x="560076" y="421394"/>
                  </a:moveTo>
                  <a:lnTo>
                    <a:pt x="560076" y="406968"/>
                  </a:lnTo>
                </a:path>
                <a:path w="1047115" h="965200">
                  <a:moveTo>
                    <a:pt x="560076" y="211977"/>
                  </a:moveTo>
                  <a:lnTo>
                    <a:pt x="560076" y="197318"/>
                  </a:lnTo>
                </a:path>
                <a:path w="1047115" h="965200">
                  <a:moveTo>
                    <a:pt x="560076" y="2559"/>
                  </a:moveTo>
                  <a:lnTo>
                    <a:pt x="560076" y="0"/>
                  </a:lnTo>
                </a:path>
                <a:path w="1047115" h="965200">
                  <a:moveTo>
                    <a:pt x="769493" y="840230"/>
                  </a:moveTo>
                  <a:lnTo>
                    <a:pt x="769493" y="825803"/>
                  </a:lnTo>
                </a:path>
                <a:path w="1047115" h="965200">
                  <a:moveTo>
                    <a:pt x="769493" y="630812"/>
                  </a:moveTo>
                  <a:lnTo>
                    <a:pt x="769493" y="616618"/>
                  </a:lnTo>
                </a:path>
                <a:path w="1047115" h="965200">
                  <a:moveTo>
                    <a:pt x="769493" y="421394"/>
                  </a:moveTo>
                  <a:lnTo>
                    <a:pt x="769493" y="406968"/>
                  </a:lnTo>
                </a:path>
                <a:path w="1047115" h="965200">
                  <a:moveTo>
                    <a:pt x="769493" y="211977"/>
                  </a:moveTo>
                  <a:lnTo>
                    <a:pt x="769493" y="197318"/>
                  </a:lnTo>
                </a:path>
                <a:path w="1047115" h="965200">
                  <a:moveTo>
                    <a:pt x="769493" y="2559"/>
                  </a:moveTo>
                  <a:lnTo>
                    <a:pt x="769493" y="0"/>
                  </a:lnTo>
                </a:path>
                <a:path w="1047115" h="965200">
                  <a:moveTo>
                    <a:pt x="978911" y="840230"/>
                  </a:moveTo>
                  <a:lnTo>
                    <a:pt x="978911" y="825803"/>
                  </a:lnTo>
                </a:path>
                <a:path w="1047115" h="965200">
                  <a:moveTo>
                    <a:pt x="978911" y="630812"/>
                  </a:moveTo>
                  <a:lnTo>
                    <a:pt x="978911" y="616386"/>
                  </a:lnTo>
                </a:path>
                <a:path w="1047115" h="965200">
                  <a:moveTo>
                    <a:pt x="978911" y="421394"/>
                  </a:moveTo>
                  <a:lnTo>
                    <a:pt x="978911" y="406968"/>
                  </a:lnTo>
                </a:path>
                <a:path w="1047115" h="965200">
                  <a:moveTo>
                    <a:pt x="978911" y="211977"/>
                  </a:moveTo>
                  <a:lnTo>
                    <a:pt x="978911" y="197318"/>
                  </a:lnTo>
                </a:path>
                <a:path w="1047115" h="965200">
                  <a:moveTo>
                    <a:pt x="978911" y="2559"/>
                  </a:moveTo>
                  <a:lnTo>
                    <a:pt x="978911" y="0"/>
                  </a:lnTo>
                </a:path>
                <a:path w="1047115" h="965200">
                  <a:moveTo>
                    <a:pt x="784618" y="845814"/>
                  </a:moveTo>
                  <a:lnTo>
                    <a:pt x="769493" y="840230"/>
                  </a:lnTo>
                </a:path>
                <a:path w="1047115" h="965200">
                  <a:moveTo>
                    <a:pt x="994036" y="845814"/>
                  </a:moveTo>
                  <a:lnTo>
                    <a:pt x="978911" y="840230"/>
                  </a:lnTo>
                </a:path>
                <a:path w="1047115" h="965200">
                  <a:moveTo>
                    <a:pt x="156365" y="426979"/>
                  </a:moveTo>
                  <a:lnTo>
                    <a:pt x="141240" y="421394"/>
                  </a:lnTo>
                </a:path>
                <a:path w="1047115" h="965200">
                  <a:moveTo>
                    <a:pt x="784618" y="636397"/>
                  </a:moveTo>
                  <a:lnTo>
                    <a:pt x="769493" y="630812"/>
                  </a:lnTo>
                </a:path>
                <a:path w="1047115" h="965200">
                  <a:moveTo>
                    <a:pt x="365782" y="426979"/>
                  </a:moveTo>
                  <a:lnTo>
                    <a:pt x="350658" y="421394"/>
                  </a:lnTo>
                </a:path>
                <a:path w="1047115" h="965200">
                  <a:moveTo>
                    <a:pt x="994036" y="636397"/>
                  </a:moveTo>
                  <a:lnTo>
                    <a:pt x="978911" y="630812"/>
                  </a:lnTo>
                </a:path>
                <a:path w="1047115" h="965200">
                  <a:moveTo>
                    <a:pt x="575200" y="426979"/>
                  </a:moveTo>
                  <a:lnTo>
                    <a:pt x="560076" y="421394"/>
                  </a:lnTo>
                </a:path>
                <a:path w="1047115" h="965200">
                  <a:moveTo>
                    <a:pt x="156365" y="217561"/>
                  </a:moveTo>
                  <a:lnTo>
                    <a:pt x="141240" y="211977"/>
                  </a:lnTo>
                </a:path>
                <a:path w="1047115" h="965200">
                  <a:moveTo>
                    <a:pt x="784618" y="426979"/>
                  </a:moveTo>
                  <a:lnTo>
                    <a:pt x="769493" y="421394"/>
                  </a:lnTo>
                </a:path>
                <a:path w="1047115" h="965200">
                  <a:moveTo>
                    <a:pt x="365782" y="217561"/>
                  </a:moveTo>
                  <a:lnTo>
                    <a:pt x="350658" y="211977"/>
                  </a:lnTo>
                </a:path>
                <a:path w="1047115" h="965200">
                  <a:moveTo>
                    <a:pt x="994036" y="426979"/>
                  </a:moveTo>
                  <a:lnTo>
                    <a:pt x="978911" y="421394"/>
                  </a:lnTo>
                </a:path>
                <a:path w="1047115" h="965200">
                  <a:moveTo>
                    <a:pt x="575200" y="217561"/>
                  </a:moveTo>
                  <a:lnTo>
                    <a:pt x="560076" y="211977"/>
                  </a:lnTo>
                </a:path>
                <a:path w="1047115" h="965200">
                  <a:moveTo>
                    <a:pt x="156365" y="7911"/>
                  </a:moveTo>
                  <a:lnTo>
                    <a:pt x="141240" y="2559"/>
                  </a:lnTo>
                </a:path>
                <a:path w="1047115" h="965200">
                  <a:moveTo>
                    <a:pt x="784618" y="217561"/>
                  </a:moveTo>
                  <a:lnTo>
                    <a:pt x="769493" y="211977"/>
                  </a:lnTo>
                </a:path>
                <a:path w="1047115" h="965200">
                  <a:moveTo>
                    <a:pt x="365782" y="7911"/>
                  </a:moveTo>
                  <a:lnTo>
                    <a:pt x="350658" y="2559"/>
                  </a:lnTo>
                </a:path>
                <a:path w="1047115" h="965200">
                  <a:moveTo>
                    <a:pt x="994036" y="217561"/>
                  </a:moveTo>
                  <a:lnTo>
                    <a:pt x="978911" y="211977"/>
                  </a:lnTo>
                </a:path>
                <a:path w="1047115" h="965200">
                  <a:moveTo>
                    <a:pt x="575200" y="7911"/>
                  </a:moveTo>
                  <a:lnTo>
                    <a:pt x="560076" y="2559"/>
                  </a:lnTo>
                </a:path>
                <a:path w="1047115" h="965200">
                  <a:moveTo>
                    <a:pt x="784618" y="7911"/>
                  </a:moveTo>
                  <a:lnTo>
                    <a:pt x="769493" y="2559"/>
                  </a:lnTo>
                </a:path>
                <a:path w="1047115" h="965200">
                  <a:moveTo>
                    <a:pt x="994036" y="7911"/>
                  </a:moveTo>
                  <a:lnTo>
                    <a:pt x="978911" y="2559"/>
                  </a:lnTo>
                </a:path>
                <a:path w="1047115" h="965200">
                  <a:moveTo>
                    <a:pt x="1044761" y="845814"/>
                  </a:moveTo>
                  <a:lnTo>
                    <a:pt x="994036" y="845814"/>
                  </a:lnTo>
                </a:path>
                <a:path w="1047115" h="965200">
                  <a:moveTo>
                    <a:pt x="835344" y="845814"/>
                  </a:moveTo>
                  <a:lnTo>
                    <a:pt x="784618" y="845814"/>
                  </a:lnTo>
                </a:path>
                <a:path w="1047115" h="965200">
                  <a:moveTo>
                    <a:pt x="1044761" y="636397"/>
                  </a:moveTo>
                  <a:lnTo>
                    <a:pt x="994036" y="636397"/>
                  </a:lnTo>
                </a:path>
                <a:path w="1047115" h="965200">
                  <a:moveTo>
                    <a:pt x="835344" y="636397"/>
                  </a:moveTo>
                  <a:lnTo>
                    <a:pt x="784618" y="636397"/>
                  </a:lnTo>
                </a:path>
                <a:path w="1047115" h="965200">
                  <a:moveTo>
                    <a:pt x="1044761" y="426979"/>
                  </a:moveTo>
                  <a:lnTo>
                    <a:pt x="994036" y="426979"/>
                  </a:lnTo>
                </a:path>
                <a:path w="1047115" h="965200">
                  <a:moveTo>
                    <a:pt x="835344" y="426979"/>
                  </a:moveTo>
                  <a:lnTo>
                    <a:pt x="784618" y="426979"/>
                  </a:lnTo>
                </a:path>
                <a:path w="1047115" h="965200">
                  <a:moveTo>
                    <a:pt x="625926" y="426979"/>
                  </a:moveTo>
                  <a:lnTo>
                    <a:pt x="575200" y="426979"/>
                  </a:lnTo>
                </a:path>
                <a:path w="1047115" h="965200">
                  <a:moveTo>
                    <a:pt x="416508" y="426979"/>
                  </a:moveTo>
                  <a:lnTo>
                    <a:pt x="365782" y="426979"/>
                  </a:lnTo>
                </a:path>
                <a:path w="1047115" h="965200">
                  <a:moveTo>
                    <a:pt x="207090" y="426979"/>
                  </a:moveTo>
                  <a:lnTo>
                    <a:pt x="156365" y="426979"/>
                  </a:lnTo>
                </a:path>
                <a:path w="1047115" h="965200">
                  <a:moveTo>
                    <a:pt x="1044761" y="217561"/>
                  </a:moveTo>
                  <a:lnTo>
                    <a:pt x="994036" y="217561"/>
                  </a:lnTo>
                </a:path>
                <a:path w="1047115" h="965200">
                  <a:moveTo>
                    <a:pt x="835344" y="217561"/>
                  </a:moveTo>
                  <a:lnTo>
                    <a:pt x="784618" y="217561"/>
                  </a:lnTo>
                </a:path>
                <a:path w="1047115" h="965200">
                  <a:moveTo>
                    <a:pt x="625926" y="217561"/>
                  </a:moveTo>
                  <a:lnTo>
                    <a:pt x="575200" y="217561"/>
                  </a:lnTo>
                </a:path>
                <a:path w="1047115" h="965200">
                  <a:moveTo>
                    <a:pt x="416508" y="217561"/>
                  </a:moveTo>
                  <a:lnTo>
                    <a:pt x="365782" y="217561"/>
                  </a:lnTo>
                </a:path>
                <a:path w="1047115" h="965200">
                  <a:moveTo>
                    <a:pt x="207090" y="217561"/>
                  </a:moveTo>
                  <a:lnTo>
                    <a:pt x="156365" y="217561"/>
                  </a:lnTo>
                </a:path>
                <a:path w="1047115" h="965200">
                  <a:moveTo>
                    <a:pt x="1044761" y="7911"/>
                  </a:moveTo>
                  <a:lnTo>
                    <a:pt x="994036" y="7911"/>
                  </a:lnTo>
                </a:path>
                <a:path w="1047115" h="965200">
                  <a:moveTo>
                    <a:pt x="835344" y="7911"/>
                  </a:moveTo>
                  <a:lnTo>
                    <a:pt x="784618" y="7911"/>
                  </a:lnTo>
                </a:path>
                <a:path w="1047115" h="965200">
                  <a:moveTo>
                    <a:pt x="625926" y="7911"/>
                  </a:moveTo>
                  <a:lnTo>
                    <a:pt x="575200" y="7911"/>
                  </a:lnTo>
                </a:path>
                <a:path w="1047115" h="965200">
                  <a:moveTo>
                    <a:pt x="416508" y="7911"/>
                  </a:moveTo>
                  <a:lnTo>
                    <a:pt x="365782" y="7911"/>
                  </a:lnTo>
                </a:path>
                <a:path w="1047115" h="965200">
                  <a:moveTo>
                    <a:pt x="207090" y="7911"/>
                  </a:moveTo>
                  <a:lnTo>
                    <a:pt x="156365" y="7911"/>
                  </a:lnTo>
                </a:path>
                <a:path w="1047115" h="965200">
                  <a:moveTo>
                    <a:pt x="206625" y="7911"/>
                  </a:moveTo>
                  <a:lnTo>
                    <a:pt x="207090" y="0"/>
                  </a:lnTo>
                </a:path>
                <a:path w="1047115" h="965200">
                  <a:moveTo>
                    <a:pt x="206625" y="217329"/>
                  </a:moveTo>
                  <a:lnTo>
                    <a:pt x="208486" y="178237"/>
                  </a:lnTo>
                </a:path>
                <a:path w="1047115" h="965200">
                  <a:moveTo>
                    <a:pt x="206625" y="426746"/>
                  </a:moveTo>
                  <a:lnTo>
                    <a:pt x="208486" y="387655"/>
                  </a:lnTo>
                </a:path>
                <a:path w="1047115" h="965200">
                  <a:moveTo>
                    <a:pt x="416043" y="7911"/>
                  </a:moveTo>
                  <a:lnTo>
                    <a:pt x="416508" y="0"/>
                  </a:lnTo>
                </a:path>
                <a:path w="1047115" h="965200">
                  <a:moveTo>
                    <a:pt x="416043" y="217329"/>
                  </a:moveTo>
                  <a:lnTo>
                    <a:pt x="417904" y="178237"/>
                  </a:lnTo>
                </a:path>
                <a:path w="1047115" h="965200">
                  <a:moveTo>
                    <a:pt x="416043" y="426746"/>
                  </a:moveTo>
                  <a:lnTo>
                    <a:pt x="417904" y="387655"/>
                  </a:lnTo>
                </a:path>
                <a:path w="1047115" h="965200">
                  <a:moveTo>
                    <a:pt x="625460" y="7911"/>
                  </a:moveTo>
                  <a:lnTo>
                    <a:pt x="625926" y="0"/>
                  </a:lnTo>
                </a:path>
                <a:path w="1047115" h="965200">
                  <a:moveTo>
                    <a:pt x="625460" y="217329"/>
                  </a:moveTo>
                  <a:lnTo>
                    <a:pt x="627322" y="178237"/>
                  </a:lnTo>
                </a:path>
                <a:path w="1047115" h="965200">
                  <a:moveTo>
                    <a:pt x="625460" y="426746"/>
                  </a:moveTo>
                  <a:lnTo>
                    <a:pt x="627322" y="387655"/>
                  </a:lnTo>
                </a:path>
                <a:path w="1047115" h="965200">
                  <a:moveTo>
                    <a:pt x="834878" y="7911"/>
                  </a:moveTo>
                  <a:lnTo>
                    <a:pt x="835111" y="0"/>
                  </a:lnTo>
                </a:path>
                <a:path w="1047115" h="965200">
                  <a:moveTo>
                    <a:pt x="834878" y="217329"/>
                  </a:moveTo>
                  <a:lnTo>
                    <a:pt x="836740" y="178237"/>
                  </a:lnTo>
                </a:path>
                <a:path w="1047115" h="965200">
                  <a:moveTo>
                    <a:pt x="834878" y="426746"/>
                  </a:moveTo>
                  <a:lnTo>
                    <a:pt x="836740" y="387655"/>
                  </a:lnTo>
                </a:path>
                <a:path w="1047115" h="965200">
                  <a:moveTo>
                    <a:pt x="834878" y="636397"/>
                  </a:moveTo>
                  <a:lnTo>
                    <a:pt x="836740" y="597073"/>
                  </a:lnTo>
                </a:path>
                <a:path w="1047115" h="965200">
                  <a:moveTo>
                    <a:pt x="834878" y="845814"/>
                  </a:moveTo>
                  <a:lnTo>
                    <a:pt x="836740" y="806490"/>
                  </a:lnTo>
                </a:path>
                <a:path w="1047115" h="965200">
                  <a:moveTo>
                    <a:pt x="1044296" y="7911"/>
                  </a:moveTo>
                  <a:lnTo>
                    <a:pt x="1044529" y="0"/>
                  </a:lnTo>
                </a:path>
                <a:path w="1047115" h="965200">
                  <a:moveTo>
                    <a:pt x="1044296" y="217329"/>
                  </a:moveTo>
                  <a:lnTo>
                    <a:pt x="1046157" y="178237"/>
                  </a:lnTo>
                </a:path>
                <a:path w="1047115" h="965200">
                  <a:moveTo>
                    <a:pt x="1044296" y="426746"/>
                  </a:moveTo>
                  <a:lnTo>
                    <a:pt x="1046157" y="387655"/>
                  </a:lnTo>
                </a:path>
                <a:path w="1047115" h="965200">
                  <a:moveTo>
                    <a:pt x="1044296" y="636397"/>
                  </a:moveTo>
                  <a:lnTo>
                    <a:pt x="1046157" y="597073"/>
                  </a:lnTo>
                </a:path>
                <a:path w="1047115" h="965200">
                  <a:moveTo>
                    <a:pt x="1044296" y="845814"/>
                  </a:moveTo>
                  <a:lnTo>
                    <a:pt x="1046157" y="806490"/>
                  </a:lnTo>
                </a:path>
                <a:path w="1047115" h="965200">
                  <a:moveTo>
                    <a:pt x="836740" y="807654"/>
                  </a:moveTo>
                  <a:lnTo>
                    <a:pt x="772518" y="804396"/>
                  </a:lnTo>
                </a:path>
                <a:path w="1047115" h="965200">
                  <a:moveTo>
                    <a:pt x="1046157" y="807654"/>
                  </a:moveTo>
                  <a:lnTo>
                    <a:pt x="981936" y="804396"/>
                  </a:lnTo>
                </a:path>
                <a:path w="1047115" h="965200">
                  <a:moveTo>
                    <a:pt x="836740" y="598236"/>
                  </a:moveTo>
                  <a:lnTo>
                    <a:pt x="777637" y="595211"/>
                  </a:lnTo>
                </a:path>
                <a:path w="1047115" h="965200">
                  <a:moveTo>
                    <a:pt x="1046157" y="598236"/>
                  </a:moveTo>
                  <a:lnTo>
                    <a:pt x="981936" y="594979"/>
                  </a:lnTo>
                </a:path>
                <a:path w="1047115" h="965200">
                  <a:moveTo>
                    <a:pt x="208486" y="388818"/>
                  </a:moveTo>
                  <a:lnTo>
                    <a:pt x="144265" y="385561"/>
                  </a:lnTo>
                </a:path>
                <a:path w="1047115" h="965200">
                  <a:moveTo>
                    <a:pt x="417904" y="388818"/>
                  </a:moveTo>
                  <a:lnTo>
                    <a:pt x="353683" y="385561"/>
                  </a:lnTo>
                </a:path>
                <a:path w="1047115" h="965200">
                  <a:moveTo>
                    <a:pt x="627322" y="388818"/>
                  </a:moveTo>
                  <a:lnTo>
                    <a:pt x="563100" y="385561"/>
                  </a:lnTo>
                </a:path>
                <a:path w="1047115" h="965200">
                  <a:moveTo>
                    <a:pt x="836740" y="388818"/>
                  </a:moveTo>
                  <a:lnTo>
                    <a:pt x="772518" y="385561"/>
                  </a:lnTo>
                </a:path>
                <a:path w="1047115" h="965200">
                  <a:moveTo>
                    <a:pt x="1046157" y="388818"/>
                  </a:moveTo>
                  <a:lnTo>
                    <a:pt x="981936" y="385561"/>
                  </a:lnTo>
                </a:path>
                <a:path w="1047115" h="965200">
                  <a:moveTo>
                    <a:pt x="208486" y="179401"/>
                  </a:moveTo>
                  <a:lnTo>
                    <a:pt x="144265" y="176143"/>
                  </a:lnTo>
                </a:path>
                <a:path w="1047115" h="965200">
                  <a:moveTo>
                    <a:pt x="417904" y="179401"/>
                  </a:moveTo>
                  <a:lnTo>
                    <a:pt x="353683" y="176143"/>
                  </a:lnTo>
                </a:path>
                <a:path w="1047115" h="965200">
                  <a:moveTo>
                    <a:pt x="627322" y="179401"/>
                  </a:moveTo>
                  <a:lnTo>
                    <a:pt x="563100" y="176143"/>
                  </a:lnTo>
                </a:path>
                <a:path w="1047115" h="965200">
                  <a:moveTo>
                    <a:pt x="836740" y="179401"/>
                  </a:moveTo>
                  <a:lnTo>
                    <a:pt x="772518" y="176143"/>
                  </a:lnTo>
                </a:path>
                <a:path w="1047115" h="965200">
                  <a:moveTo>
                    <a:pt x="1046157" y="179401"/>
                  </a:moveTo>
                  <a:lnTo>
                    <a:pt x="981936" y="176143"/>
                  </a:lnTo>
                </a:path>
                <a:path w="1047115" h="965200">
                  <a:moveTo>
                    <a:pt x="69805" y="489339"/>
                  </a:moveTo>
                  <a:lnTo>
                    <a:pt x="66315" y="481428"/>
                  </a:lnTo>
                </a:path>
                <a:path w="1047115" h="965200">
                  <a:moveTo>
                    <a:pt x="69805" y="279688"/>
                  </a:moveTo>
                  <a:lnTo>
                    <a:pt x="66315" y="272010"/>
                  </a:lnTo>
                </a:path>
                <a:path w="1047115" h="965200">
                  <a:moveTo>
                    <a:pt x="69805" y="70271"/>
                  </a:moveTo>
                  <a:lnTo>
                    <a:pt x="66315" y="62592"/>
                  </a:lnTo>
                </a:path>
                <a:path w="1047115" h="965200">
                  <a:moveTo>
                    <a:pt x="279223" y="489339"/>
                  </a:moveTo>
                  <a:lnTo>
                    <a:pt x="275733" y="481428"/>
                  </a:lnTo>
                </a:path>
                <a:path w="1047115" h="965200">
                  <a:moveTo>
                    <a:pt x="279223" y="279688"/>
                  </a:moveTo>
                  <a:lnTo>
                    <a:pt x="275733" y="272010"/>
                  </a:lnTo>
                </a:path>
                <a:path w="1047115" h="965200">
                  <a:moveTo>
                    <a:pt x="279223" y="70271"/>
                  </a:moveTo>
                  <a:lnTo>
                    <a:pt x="275733" y="62592"/>
                  </a:lnTo>
                </a:path>
                <a:path w="1047115" h="965200">
                  <a:moveTo>
                    <a:pt x="488641" y="489339"/>
                  </a:moveTo>
                  <a:lnTo>
                    <a:pt x="485151" y="481428"/>
                  </a:lnTo>
                </a:path>
                <a:path w="1047115" h="965200">
                  <a:moveTo>
                    <a:pt x="488641" y="279688"/>
                  </a:moveTo>
                  <a:lnTo>
                    <a:pt x="485151" y="272010"/>
                  </a:lnTo>
                </a:path>
                <a:path w="1047115" h="965200">
                  <a:moveTo>
                    <a:pt x="488641" y="70271"/>
                  </a:moveTo>
                  <a:lnTo>
                    <a:pt x="485151" y="62592"/>
                  </a:lnTo>
                </a:path>
                <a:path w="1047115" h="965200">
                  <a:moveTo>
                    <a:pt x="698059" y="489339"/>
                  </a:moveTo>
                  <a:lnTo>
                    <a:pt x="694568" y="481428"/>
                  </a:lnTo>
                </a:path>
                <a:path w="1047115" h="965200">
                  <a:moveTo>
                    <a:pt x="907476" y="908174"/>
                  </a:moveTo>
                  <a:lnTo>
                    <a:pt x="903986" y="900263"/>
                  </a:lnTo>
                </a:path>
                <a:path w="1047115" h="965200">
                  <a:moveTo>
                    <a:pt x="698059" y="279688"/>
                  </a:moveTo>
                  <a:lnTo>
                    <a:pt x="694568" y="272010"/>
                  </a:lnTo>
                </a:path>
                <a:path w="1047115" h="965200">
                  <a:moveTo>
                    <a:pt x="907476" y="698757"/>
                  </a:moveTo>
                  <a:lnTo>
                    <a:pt x="903986" y="690845"/>
                  </a:lnTo>
                </a:path>
                <a:path w="1047115" h="965200">
                  <a:moveTo>
                    <a:pt x="698059" y="70271"/>
                  </a:moveTo>
                  <a:lnTo>
                    <a:pt x="694568" y="62592"/>
                  </a:lnTo>
                </a:path>
                <a:path w="1047115" h="965200">
                  <a:moveTo>
                    <a:pt x="907476" y="489339"/>
                  </a:moveTo>
                  <a:lnTo>
                    <a:pt x="903986" y="481428"/>
                  </a:lnTo>
                </a:path>
                <a:path w="1047115" h="965200">
                  <a:moveTo>
                    <a:pt x="907476" y="279688"/>
                  </a:moveTo>
                  <a:lnTo>
                    <a:pt x="903986" y="272010"/>
                  </a:lnTo>
                </a:path>
                <a:path w="1047115" h="965200">
                  <a:moveTo>
                    <a:pt x="907476" y="70271"/>
                  </a:moveTo>
                  <a:lnTo>
                    <a:pt x="903986" y="62592"/>
                  </a:lnTo>
                </a:path>
                <a:path w="1047115" h="965200">
                  <a:moveTo>
                    <a:pt x="78647" y="536342"/>
                  </a:moveTo>
                  <a:lnTo>
                    <a:pt x="74226" y="522613"/>
                  </a:lnTo>
                </a:path>
                <a:path w="1047115" h="965200">
                  <a:moveTo>
                    <a:pt x="78647" y="326924"/>
                  </a:moveTo>
                  <a:lnTo>
                    <a:pt x="74226" y="313195"/>
                  </a:lnTo>
                </a:path>
                <a:path w="1047115" h="965200">
                  <a:moveTo>
                    <a:pt x="78647" y="117506"/>
                  </a:moveTo>
                  <a:lnTo>
                    <a:pt x="74226" y="103778"/>
                  </a:lnTo>
                </a:path>
                <a:path w="1047115" h="965200">
                  <a:moveTo>
                    <a:pt x="288065" y="536342"/>
                  </a:moveTo>
                  <a:lnTo>
                    <a:pt x="283644" y="522613"/>
                  </a:lnTo>
                </a:path>
                <a:path w="1047115" h="965200">
                  <a:moveTo>
                    <a:pt x="288065" y="326924"/>
                  </a:moveTo>
                  <a:lnTo>
                    <a:pt x="283644" y="313195"/>
                  </a:lnTo>
                </a:path>
                <a:path w="1047115" h="965200">
                  <a:moveTo>
                    <a:pt x="288065" y="117506"/>
                  </a:moveTo>
                  <a:lnTo>
                    <a:pt x="283644" y="103778"/>
                  </a:lnTo>
                </a:path>
                <a:path w="1047115" h="965200">
                  <a:moveTo>
                    <a:pt x="497250" y="536342"/>
                  </a:moveTo>
                  <a:lnTo>
                    <a:pt x="493062" y="522613"/>
                  </a:lnTo>
                </a:path>
                <a:path w="1047115" h="965200">
                  <a:moveTo>
                    <a:pt x="497250" y="326924"/>
                  </a:moveTo>
                  <a:lnTo>
                    <a:pt x="493062" y="313195"/>
                  </a:lnTo>
                </a:path>
                <a:path w="1047115" h="965200">
                  <a:moveTo>
                    <a:pt x="497250" y="117506"/>
                  </a:moveTo>
                  <a:lnTo>
                    <a:pt x="493062" y="103778"/>
                  </a:lnTo>
                </a:path>
                <a:path w="1047115" h="965200">
                  <a:moveTo>
                    <a:pt x="706668" y="536342"/>
                  </a:moveTo>
                  <a:lnTo>
                    <a:pt x="702480" y="522613"/>
                  </a:lnTo>
                </a:path>
                <a:path w="1047115" h="965200">
                  <a:moveTo>
                    <a:pt x="706668" y="326924"/>
                  </a:moveTo>
                  <a:lnTo>
                    <a:pt x="702480" y="313195"/>
                  </a:lnTo>
                </a:path>
                <a:path w="1047115" h="965200">
                  <a:moveTo>
                    <a:pt x="916086" y="955177"/>
                  </a:moveTo>
                  <a:lnTo>
                    <a:pt x="911897" y="941448"/>
                  </a:lnTo>
                </a:path>
                <a:path w="1047115" h="965200">
                  <a:moveTo>
                    <a:pt x="706668" y="117506"/>
                  </a:moveTo>
                  <a:lnTo>
                    <a:pt x="702480" y="103778"/>
                  </a:lnTo>
                </a:path>
                <a:path w="1047115" h="965200">
                  <a:moveTo>
                    <a:pt x="916086" y="745759"/>
                  </a:moveTo>
                  <a:lnTo>
                    <a:pt x="911897" y="732031"/>
                  </a:lnTo>
                </a:path>
                <a:path w="1047115" h="965200">
                  <a:moveTo>
                    <a:pt x="916086" y="536342"/>
                  </a:moveTo>
                  <a:lnTo>
                    <a:pt x="911897" y="522613"/>
                  </a:lnTo>
                </a:path>
                <a:path w="1047115" h="965200">
                  <a:moveTo>
                    <a:pt x="916086" y="326924"/>
                  </a:moveTo>
                  <a:lnTo>
                    <a:pt x="911897" y="313195"/>
                  </a:lnTo>
                </a:path>
                <a:path w="1047115" h="965200">
                  <a:moveTo>
                    <a:pt x="916086" y="117506"/>
                  </a:moveTo>
                  <a:lnTo>
                    <a:pt x="911897" y="103778"/>
                  </a:lnTo>
                </a:path>
                <a:path w="1047115" h="965200">
                  <a:moveTo>
                    <a:pt x="154969" y="117506"/>
                  </a:moveTo>
                  <a:lnTo>
                    <a:pt x="160088" y="112387"/>
                  </a:lnTo>
                </a:path>
                <a:path w="1047115" h="965200">
                  <a:moveTo>
                    <a:pt x="154969" y="326924"/>
                  </a:moveTo>
                  <a:lnTo>
                    <a:pt x="160088" y="321805"/>
                  </a:lnTo>
                </a:path>
                <a:path w="1047115" h="965200">
                  <a:moveTo>
                    <a:pt x="364386" y="117506"/>
                  </a:moveTo>
                  <a:lnTo>
                    <a:pt x="369505" y="112387"/>
                  </a:lnTo>
                </a:path>
                <a:path w="1047115" h="965200">
                  <a:moveTo>
                    <a:pt x="154969" y="536342"/>
                  </a:moveTo>
                  <a:lnTo>
                    <a:pt x="160088" y="531222"/>
                  </a:lnTo>
                </a:path>
                <a:path w="1047115" h="965200">
                  <a:moveTo>
                    <a:pt x="364386" y="326924"/>
                  </a:moveTo>
                  <a:lnTo>
                    <a:pt x="369505" y="321805"/>
                  </a:lnTo>
                </a:path>
                <a:path w="1047115" h="965200">
                  <a:moveTo>
                    <a:pt x="573804" y="117506"/>
                  </a:moveTo>
                  <a:lnTo>
                    <a:pt x="578923" y="112387"/>
                  </a:lnTo>
                </a:path>
                <a:path w="1047115" h="965200">
                  <a:moveTo>
                    <a:pt x="364386" y="536342"/>
                  </a:moveTo>
                  <a:lnTo>
                    <a:pt x="369505" y="531222"/>
                  </a:lnTo>
                </a:path>
                <a:path w="1047115" h="965200">
                  <a:moveTo>
                    <a:pt x="573804" y="326924"/>
                  </a:moveTo>
                  <a:lnTo>
                    <a:pt x="578923" y="321805"/>
                  </a:lnTo>
                </a:path>
                <a:path w="1047115" h="965200">
                  <a:moveTo>
                    <a:pt x="783222" y="117506"/>
                  </a:moveTo>
                  <a:lnTo>
                    <a:pt x="788341" y="112387"/>
                  </a:lnTo>
                </a:path>
                <a:path w="1047115" h="965200">
                  <a:moveTo>
                    <a:pt x="573804" y="536342"/>
                  </a:moveTo>
                  <a:lnTo>
                    <a:pt x="578923" y="531222"/>
                  </a:lnTo>
                </a:path>
                <a:path w="1047115" h="965200">
                  <a:moveTo>
                    <a:pt x="783222" y="326924"/>
                  </a:moveTo>
                  <a:lnTo>
                    <a:pt x="788341" y="321805"/>
                  </a:lnTo>
                </a:path>
                <a:path w="1047115" h="965200">
                  <a:moveTo>
                    <a:pt x="992639" y="117506"/>
                  </a:moveTo>
                  <a:lnTo>
                    <a:pt x="997759" y="112387"/>
                  </a:lnTo>
                </a:path>
                <a:path w="1047115" h="965200">
                  <a:moveTo>
                    <a:pt x="783222" y="536342"/>
                  </a:moveTo>
                  <a:lnTo>
                    <a:pt x="788341" y="531222"/>
                  </a:lnTo>
                </a:path>
                <a:path w="1047115" h="965200">
                  <a:moveTo>
                    <a:pt x="992639" y="326924"/>
                  </a:moveTo>
                  <a:lnTo>
                    <a:pt x="997759" y="321805"/>
                  </a:lnTo>
                </a:path>
                <a:path w="1047115" h="965200">
                  <a:moveTo>
                    <a:pt x="783222" y="745759"/>
                  </a:moveTo>
                  <a:lnTo>
                    <a:pt x="788341" y="740640"/>
                  </a:lnTo>
                </a:path>
                <a:path w="1047115" h="965200">
                  <a:moveTo>
                    <a:pt x="992639" y="536342"/>
                  </a:moveTo>
                  <a:lnTo>
                    <a:pt x="997759" y="531222"/>
                  </a:lnTo>
                </a:path>
                <a:path w="1047115" h="965200">
                  <a:moveTo>
                    <a:pt x="783222" y="955177"/>
                  </a:moveTo>
                  <a:lnTo>
                    <a:pt x="788341" y="950058"/>
                  </a:lnTo>
                </a:path>
                <a:path w="1047115" h="965200">
                  <a:moveTo>
                    <a:pt x="992639" y="745759"/>
                  </a:moveTo>
                  <a:lnTo>
                    <a:pt x="997759" y="740640"/>
                  </a:lnTo>
                </a:path>
                <a:path w="1047115" h="965200">
                  <a:moveTo>
                    <a:pt x="992639" y="955177"/>
                  </a:moveTo>
                  <a:lnTo>
                    <a:pt x="997759" y="950058"/>
                  </a:lnTo>
                </a:path>
                <a:path w="1047115" h="965200">
                  <a:moveTo>
                    <a:pt x="208952" y="509815"/>
                  </a:moveTo>
                  <a:lnTo>
                    <a:pt x="208719" y="505394"/>
                  </a:lnTo>
                </a:path>
                <a:path w="1047115" h="965200">
                  <a:moveTo>
                    <a:pt x="208952" y="300398"/>
                  </a:moveTo>
                  <a:lnTo>
                    <a:pt x="208719" y="295977"/>
                  </a:lnTo>
                </a:path>
                <a:path w="1047115" h="965200">
                  <a:moveTo>
                    <a:pt x="208952" y="90980"/>
                  </a:moveTo>
                  <a:lnTo>
                    <a:pt x="208719" y="86559"/>
                  </a:lnTo>
                </a:path>
                <a:path w="1047115" h="965200">
                  <a:moveTo>
                    <a:pt x="418370" y="509815"/>
                  </a:moveTo>
                  <a:lnTo>
                    <a:pt x="418137" y="505394"/>
                  </a:lnTo>
                </a:path>
                <a:path w="1047115" h="965200">
                  <a:moveTo>
                    <a:pt x="418370" y="300398"/>
                  </a:moveTo>
                  <a:lnTo>
                    <a:pt x="418137" y="295977"/>
                  </a:lnTo>
                </a:path>
                <a:path w="1047115" h="965200">
                  <a:moveTo>
                    <a:pt x="418370" y="90980"/>
                  </a:moveTo>
                  <a:lnTo>
                    <a:pt x="418137" y="86559"/>
                  </a:lnTo>
                </a:path>
                <a:path w="1047115" h="965200">
                  <a:moveTo>
                    <a:pt x="627787" y="509815"/>
                  </a:moveTo>
                  <a:lnTo>
                    <a:pt x="627555" y="505394"/>
                  </a:lnTo>
                </a:path>
                <a:path w="1047115" h="965200">
                  <a:moveTo>
                    <a:pt x="627787" y="300398"/>
                  </a:moveTo>
                  <a:lnTo>
                    <a:pt x="627555" y="295977"/>
                  </a:lnTo>
                </a:path>
                <a:path w="1047115" h="965200">
                  <a:moveTo>
                    <a:pt x="627787" y="90980"/>
                  </a:moveTo>
                  <a:lnTo>
                    <a:pt x="627555" y="86559"/>
                  </a:lnTo>
                </a:path>
                <a:path w="1047115" h="965200">
                  <a:moveTo>
                    <a:pt x="837205" y="928651"/>
                  </a:moveTo>
                  <a:lnTo>
                    <a:pt x="836972" y="924230"/>
                  </a:lnTo>
                </a:path>
                <a:path w="1047115" h="965200">
                  <a:moveTo>
                    <a:pt x="837205" y="719233"/>
                  </a:moveTo>
                  <a:lnTo>
                    <a:pt x="836972" y="714812"/>
                  </a:lnTo>
                </a:path>
                <a:path w="1047115" h="965200">
                  <a:moveTo>
                    <a:pt x="837205" y="509815"/>
                  </a:moveTo>
                  <a:lnTo>
                    <a:pt x="836972" y="505394"/>
                  </a:lnTo>
                </a:path>
                <a:path w="1047115" h="965200">
                  <a:moveTo>
                    <a:pt x="837205" y="300398"/>
                  </a:moveTo>
                  <a:lnTo>
                    <a:pt x="836972" y="295977"/>
                  </a:lnTo>
                </a:path>
                <a:path w="1047115" h="965200">
                  <a:moveTo>
                    <a:pt x="837205" y="90980"/>
                  </a:moveTo>
                  <a:lnTo>
                    <a:pt x="836972" y="86559"/>
                  </a:lnTo>
                </a:path>
                <a:path w="1047115" h="965200">
                  <a:moveTo>
                    <a:pt x="1046623" y="928651"/>
                  </a:moveTo>
                  <a:lnTo>
                    <a:pt x="1046390" y="924230"/>
                  </a:lnTo>
                </a:path>
                <a:path w="1047115" h="965200">
                  <a:moveTo>
                    <a:pt x="1046623" y="719233"/>
                  </a:moveTo>
                  <a:lnTo>
                    <a:pt x="1046390" y="714812"/>
                  </a:lnTo>
                </a:path>
                <a:path w="1047115" h="965200">
                  <a:moveTo>
                    <a:pt x="1046623" y="509815"/>
                  </a:moveTo>
                  <a:lnTo>
                    <a:pt x="1046390" y="505394"/>
                  </a:lnTo>
                </a:path>
                <a:path w="1047115" h="965200">
                  <a:moveTo>
                    <a:pt x="1046623" y="300398"/>
                  </a:moveTo>
                  <a:lnTo>
                    <a:pt x="1046390" y="295977"/>
                  </a:lnTo>
                </a:path>
                <a:path w="1047115" h="965200">
                  <a:moveTo>
                    <a:pt x="1046623" y="90980"/>
                  </a:moveTo>
                  <a:lnTo>
                    <a:pt x="1046390" y="86559"/>
                  </a:lnTo>
                </a:path>
                <a:path w="1047115" h="965200">
                  <a:moveTo>
                    <a:pt x="208719" y="505394"/>
                  </a:moveTo>
                  <a:lnTo>
                    <a:pt x="205927" y="501439"/>
                  </a:lnTo>
                </a:path>
                <a:path w="1047115" h="965200">
                  <a:moveTo>
                    <a:pt x="208719" y="295977"/>
                  </a:moveTo>
                  <a:lnTo>
                    <a:pt x="205927" y="292021"/>
                  </a:lnTo>
                </a:path>
                <a:path w="1047115" h="965200">
                  <a:moveTo>
                    <a:pt x="418137" y="505394"/>
                  </a:moveTo>
                  <a:lnTo>
                    <a:pt x="415345" y="501439"/>
                  </a:lnTo>
                </a:path>
                <a:path w="1047115" h="965200">
                  <a:moveTo>
                    <a:pt x="208719" y="86559"/>
                  </a:moveTo>
                  <a:lnTo>
                    <a:pt x="205927" y="82603"/>
                  </a:lnTo>
                </a:path>
                <a:path w="1047115" h="965200">
                  <a:moveTo>
                    <a:pt x="836972" y="924230"/>
                  </a:moveTo>
                  <a:lnTo>
                    <a:pt x="834180" y="920274"/>
                  </a:lnTo>
                </a:path>
                <a:path w="1047115" h="965200">
                  <a:moveTo>
                    <a:pt x="418137" y="295977"/>
                  </a:moveTo>
                  <a:lnTo>
                    <a:pt x="415345" y="292021"/>
                  </a:lnTo>
                </a:path>
                <a:path w="1047115" h="965200">
                  <a:moveTo>
                    <a:pt x="627555" y="505394"/>
                  </a:moveTo>
                  <a:lnTo>
                    <a:pt x="624762" y="501439"/>
                  </a:lnTo>
                </a:path>
                <a:path w="1047115" h="965200">
                  <a:moveTo>
                    <a:pt x="836972" y="714812"/>
                  </a:moveTo>
                  <a:lnTo>
                    <a:pt x="834180" y="710856"/>
                  </a:lnTo>
                </a:path>
                <a:path w="1047115" h="965200">
                  <a:moveTo>
                    <a:pt x="418137" y="86559"/>
                  </a:moveTo>
                  <a:lnTo>
                    <a:pt x="415345" y="82603"/>
                  </a:lnTo>
                </a:path>
                <a:path w="1047115" h="965200">
                  <a:moveTo>
                    <a:pt x="1046390" y="924230"/>
                  </a:moveTo>
                  <a:lnTo>
                    <a:pt x="1043598" y="920274"/>
                  </a:lnTo>
                </a:path>
                <a:path w="1047115" h="965200">
                  <a:moveTo>
                    <a:pt x="627555" y="295977"/>
                  </a:moveTo>
                  <a:lnTo>
                    <a:pt x="624762" y="292021"/>
                  </a:lnTo>
                </a:path>
                <a:path w="1047115" h="965200">
                  <a:moveTo>
                    <a:pt x="836972" y="505394"/>
                  </a:moveTo>
                  <a:lnTo>
                    <a:pt x="834180" y="501439"/>
                  </a:lnTo>
                </a:path>
                <a:path w="1047115" h="965200">
                  <a:moveTo>
                    <a:pt x="1046390" y="714812"/>
                  </a:moveTo>
                  <a:lnTo>
                    <a:pt x="1043598" y="710856"/>
                  </a:lnTo>
                </a:path>
                <a:path w="1047115" h="965200">
                  <a:moveTo>
                    <a:pt x="627555" y="86559"/>
                  </a:moveTo>
                  <a:lnTo>
                    <a:pt x="624762" y="82603"/>
                  </a:lnTo>
                </a:path>
                <a:path w="1047115" h="965200">
                  <a:moveTo>
                    <a:pt x="836972" y="295977"/>
                  </a:moveTo>
                  <a:lnTo>
                    <a:pt x="834180" y="292021"/>
                  </a:lnTo>
                </a:path>
                <a:path w="1047115" h="965200">
                  <a:moveTo>
                    <a:pt x="1046390" y="505394"/>
                  </a:moveTo>
                  <a:lnTo>
                    <a:pt x="1043598" y="501439"/>
                  </a:lnTo>
                </a:path>
                <a:path w="1047115" h="965200">
                  <a:moveTo>
                    <a:pt x="836972" y="86559"/>
                  </a:moveTo>
                  <a:lnTo>
                    <a:pt x="834180" y="82603"/>
                  </a:lnTo>
                </a:path>
                <a:path w="1047115" h="965200">
                  <a:moveTo>
                    <a:pt x="1046390" y="295977"/>
                  </a:moveTo>
                  <a:lnTo>
                    <a:pt x="1043598" y="292021"/>
                  </a:lnTo>
                </a:path>
                <a:path w="1047115" h="965200">
                  <a:moveTo>
                    <a:pt x="1046390" y="86559"/>
                  </a:moveTo>
                  <a:lnTo>
                    <a:pt x="1043598" y="82603"/>
                  </a:lnTo>
                </a:path>
                <a:path w="1047115" h="965200">
                  <a:moveTo>
                    <a:pt x="118204" y="485849"/>
                  </a:moveTo>
                  <a:lnTo>
                    <a:pt x="113085" y="481428"/>
                  </a:lnTo>
                </a:path>
                <a:path w="1047115" h="965200">
                  <a:moveTo>
                    <a:pt x="746457" y="904684"/>
                  </a:moveTo>
                  <a:lnTo>
                    <a:pt x="741338" y="900263"/>
                  </a:lnTo>
                </a:path>
                <a:path w="1047115" h="965200">
                  <a:moveTo>
                    <a:pt x="327622" y="485849"/>
                  </a:moveTo>
                  <a:lnTo>
                    <a:pt x="322503" y="481428"/>
                  </a:lnTo>
                </a:path>
                <a:path w="1047115" h="965200">
                  <a:moveTo>
                    <a:pt x="118204" y="276431"/>
                  </a:moveTo>
                  <a:lnTo>
                    <a:pt x="113085" y="272010"/>
                  </a:lnTo>
                </a:path>
                <a:path w="1047115" h="965200">
                  <a:moveTo>
                    <a:pt x="955875" y="904684"/>
                  </a:moveTo>
                  <a:lnTo>
                    <a:pt x="950756" y="900263"/>
                  </a:lnTo>
                </a:path>
                <a:path w="1047115" h="965200">
                  <a:moveTo>
                    <a:pt x="746457" y="695266"/>
                  </a:moveTo>
                  <a:lnTo>
                    <a:pt x="741338" y="690845"/>
                  </a:lnTo>
                </a:path>
                <a:path w="1047115" h="965200">
                  <a:moveTo>
                    <a:pt x="537040" y="485849"/>
                  </a:moveTo>
                  <a:lnTo>
                    <a:pt x="531921" y="481428"/>
                  </a:lnTo>
                </a:path>
                <a:path w="1047115" h="965200">
                  <a:moveTo>
                    <a:pt x="327622" y="276431"/>
                  </a:moveTo>
                  <a:lnTo>
                    <a:pt x="322503" y="272010"/>
                  </a:lnTo>
                </a:path>
                <a:path w="1047115" h="965200">
                  <a:moveTo>
                    <a:pt x="118204" y="66780"/>
                  </a:moveTo>
                  <a:lnTo>
                    <a:pt x="113085" y="62592"/>
                  </a:lnTo>
                </a:path>
                <a:path w="1047115" h="965200">
                  <a:moveTo>
                    <a:pt x="955875" y="695266"/>
                  </a:moveTo>
                  <a:lnTo>
                    <a:pt x="950756" y="690845"/>
                  </a:lnTo>
                </a:path>
                <a:path w="1047115" h="965200">
                  <a:moveTo>
                    <a:pt x="746457" y="485849"/>
                  </a:moveTo>
                  <a:lnTo>
                    <a:pt x="741338" y="481428"/>
                  </a:lnTo>
                </a:path>
                <a:path w="1047115" h="965200">
                  <a:moveTo>
                    <a:pt x="537040" y="276431"/>
                  </a:moveTo>
                  <a:lnTo>
                    <a:pt x="531921" y="272010"/>
                  </a:lnTo>
                </a:path>
                <a:path w="1047115" h="965200">
                  <a:moveTo>
                    <a:pt x="327622" y="66780"/>
                  </a:moveTo>
                  <a:lnTo>
                    <a:pt x="322503" y="62592"/>
                  </a:lnTo>
                </a:path>
                <a:path w="1047115" h="965200">
                  <a:moveTo>
                    <a:pt x="955875" y="485849"/>
                  </a:moveTo>
                  <a:lnTo>
                    <a:pt x="950756" y="481428"/>
                  </a:lnTo>
                </a:path>
                <a:path w="1047115" h="965200">
                  <a:moveTo>
                    <a:pt x="746457" y="276431"/>
                  </a:moveTo>
                  <a:lnTo>
                    <a:pt x="741338" y="272010"/>
                  </a:lnTo>
                </a:path>
                <a:path w="1047115" h="965200">
                  <a:moveTo>
                    <a:pt x="537040" y="66780"/>
                  </a:moveTo>
                  <a:lnTo>
                    <a:pt x="531921" y="62592"/>
                  </a:lnTo>
                </a:path>
                <a:path w="1047115" h="965200">
                  <a:moveTo>
                    <a:pt x="955875" y="276431"/>
                  </a:moveTo>
                  <a:lnTo>
                    <a:pt x="950756" y="272010"/>
                  </a:lnTo>
                </a:path>
                <a:path w="1047115" h="965200">
                  <a:moveTo>
                    <a:pt x="746457" y="66780"/>
                  </a:moveTo>
                  <a:lnTo>
                    <a:pt x="741338" y="62592"/>
                  </a:lnTo>
                </a:path>
                <a:path w="1047115" h="965200">
                  <a:moveTo>
                    <a:pt x="955875" y="66780"/>
                  </a:moveTo>
                  <a:lnTo>
                    <a:pt x="950756" y="62592"/>
                  </a:lnTo>
                </a:path>
                <a:path w="1047115" h="965200">
                  <a:moveTo>
                    <a:pt x="137983" y="416275"/>
                  </a:moveTo>
                  <a:lnTo>
                    <a:pt x="134958" y="408829"/>
                  </a:lnTo>
                </a:path>
                <a:path w="1047115" h="965200">
                  <a:moveTo>
                    <a:pt x="137983" y="206858"/>
                  </a:moveTo>
                  <a:lnTo>
                    <a:pt x="134958" y="199412"/>
                  </a:lnTo>
                </a:path>
                <a:path w="1047115" h="965200">
                  <a:moveTo>
                    <a:pt x="347400" y="416275"/>
                  </a:moveTo>
                  <a:lnTo>
                    <a:pt x="344375" y="408829"/>
                  </a:lnTo>
                </a:path>
                <a:path w="1047115" h="965200">
                  <a:moveTo>
                    <a:pt x="347400" y="206858"/>
                  </a:moveTo>
                  <a:lnTo>
                    <a:pt x="344375" y="199412"/>
                  </a:lnTo>
                </a:path>
                <a:path w="1047115" h="965200">
                  <a:moveTo>
                    <a:pt x="556818" y="416275"/>
                  </a:moveTo>
                  <a:lnTo>
                    <a:pt x="553793" y="408829"/>
                  </a:lnTo>
                </a:path>
                <a:path w="1047115" h="965200">
                  <a:moveTo>
                    <a:pt x="766236" y="835111"/>
                  </a:moveTo>
                  <a:lnTo>
                    <a:pt x="763211" y="827898"/>
                  </a:lnTo>
                </a:path>
                <a:path w="1047115" h="965200">
                  <a:moveTo>
                    <a:pt x="556818" y="206858"/>
                  </a:moveTo>
                  <a:lnTo>
                    <a:pt x="553793" y="199412"/>
                  </a:lnTo>
                </a:path>
                <a:path w="1047115" h="965200">
                  <a:moveTo>
                    <a:pt x="766236" y="625693"/>
                  </a:moveTo>
                  <a:lnTo>
                    <a:pt x="763211" y="618480"/>
                  </a:lnTo>
                </a:path>
                <a:path w="1047115" h="965200">
                  <a:moveTo>
                    <a:pt x="766236" y="416275"/>
                  </a:moveTo>
                  <a:lnTo>
                    <a:pt x="763211" y="408829"/>
                  </a:lnTo>
                </a:path>
                <a:path w="1047115" h="965200">
                  <a:moveTo>
                    <a:pt x="975653" y="835111"/>
                  </a:moveTo>
                  <a:lnTo>
                    <a:pt x="972628" y="827898"/>
                  </a:lnTo>
                </a:path>
                <a:path w="1047115" h="965200">
                  <a:moveTo>
                    <a:pt x="766236" y="206858"/>
                  </a:moveTo>
                  <a:lnTo>
                    <a:pt x="763211" y="199412"/>
                  </a:lnTo>
                </a:path>
                <a:path w="1047115" h="965200">
                  <a:moveTo>
                    <a:pt x="975653" y="625693"/>
                  </a:moveTo>
                  <a:lnTo>
                    <a:pt x="972628" y="618480"/>
                  </a:lnTo>
                </a:path>
                <a:path w="1047115" h="965200">
                  <a:moveTo>
                    <a:pt x="975653" y="416275"/>
                  </a:moveTo>
                  <a:lnTo>
                    <a:pt x="972628" y="408829"/>
                  </a:lnTo>
                </a:path>
                <a:path w="1047115" h="965200">
                  <a:moveTo>
                    <a:pt x="975653" y="206858"/>
                  </a:moveTo>
                  <a:lnTo>
                    <a:pt x="972628" y="199412"/>
                  </a:lnTo>
                </a:path>
                <a:path w="1047115" h="965200">
                  <a:moveTo>
                    <a:pt x="763211" y="827898"/>
                  </a:moveTo>
                  <a:lnTo>
                    <a:pt x="752507" y="825803"/>
                  </a:lnTo>
                </a:path>
                <a:path w="1047115" h="965200">
                  <a:moveTo>
                    <a:pt x="972628" y="827898"/>
                  </a:moveTo>
                  <a:lnTo>
                    <a:pt x="961925" y="825803"/>
                  </a:lnTo>
                </a:path>
                <a:path w="1047115" h="965200">
                  <a:moveTo>
                    <a:pt x="763211" y="618480"/>
                  </a:moveTo>
                  <a:lnTo>
                    <a:pt x="754136" y="616618"/>
                  </a:lnTo>
                </a:path>
                <a:path w="1047115" h="965200">
                  <a:moveTo>
                    <a:pt x="972628" y="618480"/>
                  </a:moveTo>
                  <a:lnTo>
                    <a:pt x="961925" y="616386"/>
                  </a:lnTo>
                </a:path>
                <a:path w="1047115" h="965200">
                  <a:moveTo>
                    <a:pt x="134958" y="409062"/>
                  </a:moveTo>
                  <a:lnTo>
                    <a:pt x="124254" y="406968"/>
                  </a:lnTo>
                </a:path>
                <a:path w="1047115" h="965200">
                  <a:moveTo>
                    <a:pt x="344375" y="409062"/>
                  </a:moveTo>
                  <a:lnTo>
                    <a:pt x="333672" y="406968"/>
                  </a:lnTo>
                </a:path>
                <a:path w="1047115" h="965200">
                  <a:moveTo>
                    <a:pt x="553793" y="409062"/>
                  </a:moveTo>
                  <a:lnTo>
                    <a:pt x="543089" y="406968"/>
                  </a:lnTo>
                </a:path>
                <a:path w="1047115" h="965200">
                  <a:moveTo>
                    <a:pt x="763211" y="409062"/>
                  </a:moveTo>
                  <a:lnTo>
                    <a:pt x="752507" y="406968"/>
                  </a:lnTo>
                </a:path>
                <a:path w="1047115" h="965200">
                  <a:moveTo>
                    <a:pt x="972628" y="409062"/>
                  </a:moveTo>
                  <a:lnTo>
                    <a:pt x="961925" y="406968"/>
                  </a:lnTo>
                </a:path>
                <a:path w="1047115" h="965200">
                  <a:moveTo>
                    <a:pt x="134958" y="199644"/>
                  </a:moveTo>
                  <a:lnTo>
                    <a:pt x="124254" y="197550"/>
                  </a:lnTo>
                </a:path>
                <a:path w="1047115" h="965200">
                  <a:moveTo>
                    <a:pt x="344375" y="199644"/>
                  </a:moveTo>
                  <a:lnTo>
                    <a:pt x="333672" y="197550"/>
                  </a:lnTo>
                </a:path>
                <a:path w="1047115" h="965200">
                  <a:moveTo>
                    <a:pt x="553793" y="199644"/>
                  </a:moveTo>
                  <a:lnTo>
                    <a:pt x="543089" y="197550"/>
                  </a:lnTo>
                </a:path>
                <a:path w="1047115" h="965200">
                  <a:moveTo>
                    <a:pt x="763211" y="199644"/>
                  </a:moveTo>
                  <a:lnTo>
                    <a:pt x="752507" y="197550"/>
                  </a:lnTo>
                </a:path>
                <a:path w="1047115" h="965200">
                  <a:moveTo>
                    <a:pt x="972628" y="199644"/>
                  </a:moveTo>
                  <a:lnTo>
                    <a:pt x="961925" y="197550"/>
                  </a:lnTo>
                </a:path>
                <a:path w="1047115" h="965200">
                  <a:moveTo>
                    <a:pt x="101451" y="416043"/>
                  </a:moveTo>
                  <a:lnTo>
                    <a:pt x="98659" y="409295"/>
                  </a:lnTo>
                </a:path>
                <a:path w="1047115" h="965200">
                  <a:moveTo>
                    <a:pt x="101451" y="206392"/>
                  </a:moveTo>
                  <a:lnTo>
                    <a:pt x="98659" y="199877"/>
                  </a:lnTo>
                </a:path>
                <a:path w="1047115" h="965200">
                  <a:moveTo>
                    <a:pt x="310868" y="416043"/>
                  </a:moveTo>
                  <a:lnTo>
                    <a:pt x="308076" y="409295"/>
                  </a:lnTo>
                </a:path>
                <a:path w="1047115" h="965200">
                  <a:moveTo>
                    <a:pt x="310868" y="206392"/>
                  </a:moveTo>
                  <a:lnTo>
                    <a:pt x="308076" y="199877"/>
                  </a:lnTo>
                </a:path>
                <a:path w="1047115" h="965200">
                  <a:moveTo>
                    <a:pt x="520286" y="416043"/>
                  </a:moveTo>
                  <a:lnTo>
                    <a:pt x="517494" y="409295"/>
                  </a:lnTo>
                </a:path>
                <a:path w="1047115" h="965200">
                  <a:moveTo>
                    <a:pt x="729704" y="834878"/>
                  </a:moveTo>
                  <a:lnTo>
                    <a:pt x="726912" y="828130"/>
                  </a:lnTo>
                </a:path>
                <a:path w="1047115" h="965200">
                  <a:moveTo>
                    <a:pt x="520286" y="206392"/>
                  </a:moveTo>
                  <a:lnTo>
                    <a:pt x="517494" y="199877"/>
                  </a:lnTo>
                </a:path>
                <a:path w="1047115" h="965200">
                  <a:moveTo>
                    <a:pt x="729704" y="625460"/>
                  </a:moveTo>
                  <a:lnTo>
                    <a:pt x="726912" y="618713"/>
                  </a:lnTo>
                </a:path>
                <a:path w="1047115" h="965200">
                  <a:moveTo>
                    <a:pt x="729704" y="416043"/>
                  </a:moveTo>
                  <a:lnTo>
                    <a:pt x="726912" y="409295"/>
                  </a:lnTo>
                </a:path>
                <a:path w="1047115" h="965200">
                  <a:moveTo>
                    <a:pt x="939122" y="834878"/>
                  </a:moveTo>
                  <a:lnTo>
                    <a:pt x="936329" y="828130"/>
                  </a:lnTo>
                </a:path>
                <a:path w="1047115" h="965200">
                  <a:moveTo>
                    <a:pt x="729704" y="206392"/>
                  </a:moveTo>
                  <a:lnTo>
                    <a:pt x="726912" y="199877"/>
                  </a:lnTo>
                </a:path>
                <a:path w="1047115" h="965200">
                  <a:moveTo>
                    <a:pt x="939122" y="625460"/>
                  </a:moveTo>
                  <a:lnTo>
                    <a:pt x="936329" y="618713"/>
                  </a:lnTo>
                </a:path>
                <a:path w="1047115" h="965200">
                  <a:moveTo>
                    <a:pt x="939122" y="416043"/>
                  </a:moveTo>
                  <a:lnTo>
                    <a:pt x="936329" y="409295"/>
                  </a:lnTo>
                </a:path>
                <a:path w="1047115" h="965200">
                  <a:moveTo>
                    <a:pt x="939122" y="206392"/>
                  </a:moveTo>
                  <a:lnTo>
                    <a:pt x="936329" y="199877"/>
                  </a:lnTo>
                </a:path>
                <a:path w="1047115" h="965200">
                  <a:moveTo>
                    <a:pt x="726912" y="828130"/>
                  </a:moveTo>
                  <a:lnTo>
                    <a:pt x="715510" y="823709"/>
                  </a:lnTo>
                </a:path>
                <a:path w="1047115" h="965200">
                  <a:moveTo>
                    <a:pt x="936329" y="828130"/>
                  </a:moveTo>
                  <a:lnTo>
                    <a:pt x="924928" y="823709"/>
                  </a:lnTo>
                </a:path>
                <a:path w="1047115" h="965200">
                  <a:moveTo>
                    <a:pt x="98659" y="409295"/>
                  </a:moveTo>
                  <a:lnTo>
                    <a:pt x="87257" y="404874"/>
                  </a:lnTo>
                </a:path>
                <a:path w="1047115" h="965200">
                  <a:moveTo>
                    <a:pt x="726912" y="618713"/>
                  </a:moveTo>
                  <a:lnTo>
                    <a:pt x="721327" y="616618"/>
                  </a:lnTo>
                </a:path>
                <a:path w="1047115" h="965200">
                  <a:moveTo>
                    <a:pt x="308076" y="409295"/>
                  </a:moveTo>
                  <a:lnTo>
                    <a:pt x="296675" y="404874"/>
                  </a:lnTo>
                </a:path>
                <a:path w="1047115" h="965200">
                  <a:moveTo>
                    <a:pt x="936329" y="618713"/>
                  </a:moveTo>
                  <a:lnTo>
                    <a:pt x="924928" y="614291"/>
                  </a:lnTo>
                </a:path>
                <a:path w="1047115" h="965200">
                  <a:moveTo>
                    <a:pt x="517494" y="409295"/>
                  </a:moveTo>
                  <a:lnTo>
                    <a:pt x="506092" y="404874"/>
                  </a:lnTo>
                </a:path>
                <a:path w="1047115" h="965200">
                  <a:moveTo>
                    <a:pt x="98659" y="199877"/>
                  </a:moveTo>
                  <a:lnTo>
                    <a:pt x="87257" y="195456"/>
                  </a:lnTo>
                </a:path>
                <a:path w="1047115" h="965200">
                  <a:moveTo>
                    <a:pt x="726912" y="409295"/>
                  </a:moveTo>
                  <a:lnTo>
                    <a:pt x="715510" y="404874"/>
                  </a:lnTo>
                </a:path>
                <a:path w="1047115" h="965200">
                  <a:moveTo>
                    <a:pt x="308076" y="199877"/>
                  </a:moveTo>
                  <a:lnTo>
                    <a:pt x="296675" y="195456"/>
                  </a:lnTo>
                </a:path>
                <a:path w="1047115" h="965200">
                  <a:moveTo>
                    <a:pt x="936329" y="409295"/>
                  </a:moveTo>
                  <a:lnTo>
                    <a:pt x="924928" y="404874"/>
                  </a:lnTo>
                </a:path>
                <a:path w="1047115" h="965200">
                  <a:moveTo>
                    <a:pt x="517494" y="199877"/>
                  </a:moveTo>
                  <a:lnTo>
                    <a:pt x="506092" y="195456"/>
                  </a:lnTo>
                </a:path>
                <a:path w="1047115" h="965200">
                  <a:moveTo>
                    <a:pt x="726912" y="199877"/>
                  </a:moveTo>
                  <a:lnTo>
                    <a:pt x="715510" y="195456"/>
                  </a:lnTo>
                </a:path>
                <a:path w="1047115" h="965200">
                  <a:moveTo>
                    <a:pt x="936329" y="199877"/>
                  </a:moveTo>
                  <a:lnTo>
                    <a:pt x="924928" y="195456"/>
                  </a:lnTo>
                </a:path>
                <a:path w="1047115" h="965200">
                  <a:moveTo>
                    <a:pt x="97728" y="24664"/>
                  </a:moveTo>
                  <a:lnTo>
                    <a:pt x="101451" y="9540"/>
                  </a:lnTo>
                </a:path>
                <a:path w="1047115" h="965200">
                  <a:moveTo>
                    <a:pt x="97728" y="234082"/>
                  </a:moveTo>
                  <a:lnTo>
                    <a:pt x="101451" y="218957"/>
                  </a:lnTo>
                </a:path>
                <a:path w="1047115" h="965200">
                  <a:moveTo>
                    <a:pt x="97728" y="443500"/>
                  </a:moveTo>
                  <a:lnTo>
                    <a:pt x="101451" y="428375"/>
                  </a:lnTo>
                </a:path>
                <a:path w="1047115" h="965200">
                  <a:moveTo>
                    <a:pt x="307145" y="24664"/>
                  </a:moveTo>
                  <a:lnTo>
                    <a:pt x="310868" y="9540"/>
                  </a:lnTo>
                </a:path>
                <a:path w="1047115" h="965200">
                  <a:moveTo>
                    <a:pt x="307145" y="234082"/>
                  </a:moveTo>
                  <a:lnTo>
                    <a:pt x="310868" y="218957"/>
                  </a:lnTo>
                </a:path>
                <a:path w="1047115" h="965200">
                  <a:moveTo>
                    <a:pt x="307145" y="443500"/>
                  </a:moveTo>
                  <a:lnTo>
                    <a:pt x="310868" y="428375"/>
                  </a:lnTo>
                </a:path>
                <a:path w="1047115" h="965200">
                  <a:moveTo>
                    <a:pt x="516563" y="24664"/>
                  </a:moveTo>
                  <a:lnTo>
                    <a:pt x="520286" y="9540"/>
                  </a:lnTo>
                </a:path>
                <a:path w="1047115" h="965200">
                  <a:moveTo>
                    <a:pt x="516563" y="234082"/>
                  </a:moveTo>
                  <a:lnTo>
                    <a:pt x="520286" y="218957"/>
                  </a:lnTo>
                </a:path>
                <a:path w="1047115" h="965200">
                  <a:moveTo>
                    <a:pt x="516563" y="443500"/>
                  </a:moveTo>
                  <a:lnTo>
                    <a:pt x="520286" y="428375"/>
                  </a:lnTo>
                </a:path>
                <a:path w="1047115" h="965200">
                  <a:moveTo>
                    <a:pt x="725981" y="24664"/>
                  </a:moveTo>
                  <a:lnTo>
                    <a:pt x="729704" y="9540"/>
                  </a:lnTo>
                </a:path>
                <a:path w="1047115" h="965200">
                  <a:moveTo>
                    <a:pt x="725981" y="234082"/>
                  </a:moveTo>
                  <a:lnTo>
                    <a:pt x="729704" y="218957"/>
                  </a:lnTo>
                </a:path>
                <a:path w="1047115" h="965200">
                  <a:moveTo>
                    <a:pt x="725981" y="443500"/>
                  </a:moveTo>
                  <a:lnTo>
                    <a:pt x="729704" y="428375"/>
                  </a:lnTo>
                </a:path>
                <a:path w="1047115" h="965200">
                  <a:moveTo>
                    <a:pt x="725981" y="652917"/>
                  </a:moveTo>
                  <a:lnTo>
                    <a:pt x="729704" y="637793"/>
                  </a:lnTo>
                </a:path>
                <a:path w="1047115" h="965200">
                  <a:moveTo>
                    <a:pt x="725981" y="862335"/>
                  </a:moveTo>
                  <a:lnTo>
                    <a:pt x="729704" y="847443"/>
                  </a:lnTo>
                </a:path>
                <a:path w="1047115" h="965200">
                  <a:moveTo>
                    <a:pt x="935399" y="24664"/>
                  </a:moveTo>
                  <a:lnTo>
                    <a:pt x="939122" y="9540"/>
                  </a:lnTo>
                </a:path>
                <a:path w="1047115" h="965200">
                  <a:moveTo>
                    <a:pt x="935399" y="234082"/>
                  </a:moveTo>
                  <a:lnTo>
                    <a:pt x="939122" y="218957"/>
                  </a:lnTo>
                </a:path>
                <a:path w="1047115" h="965200">
                  <a:moveTo>
                    <a:pt x="935399" y="443500"/>
                  </a:moveTo>
                  <a:lnTo>
                    <a:pt x="939122" y="428375"/>
                  </a:lnTo>
                </a:path>
                <a:path w="1047115" h="965200">
                  <a:moveTo>
                    <a:pt x="935399" y="652917"/>
                  </a:moveTo>
                  <a:lnTo>
                    <a:pt x="939122" y="637793"/>
                  </a:lnTo>
                </a:path>
                <a:path w="1047115" h="965200">
                  <a:moveTo>
                    <a:pt x="935399" y="862335"/>
                  </a:moveTo>
                  <a:lnTo>
                    <a:pt x="939122" y="847443"/>
                  </a:lnTo>
                </a:path>
                <a:path w="1047115" h="965200">
                  <a:moveTo>
                    <a:pt x="757626" y="884673"/>
                  </a:moveTo>
                  <a:lnTo>
                    <a:pt x="750878" y="880485"/>
                  </a:lnTo>
                </a:path>
                <a:path w="1047115" h="965200">
                  <a:moveTo>
                    <a:pt x="129373" y="465605"/>
                  </a:moveTo>
                  <a:lnTo>
                    <a:pt x="122625" y="461649"/>
                  </a:lnTo>
                </a:path>
                <a:path w="1047115" h="965200">
                  <a:moveTo>
                    <a:pt x="967044" y="884673"/>
                  </a:moveTo>
                  <a:lnTo>
                    <a:pt x="960296" y="880485"/>
                  </a:lnTo>
                </a:path>
                <a:path w="1047115" h="965200">
                  <a:moveTo>
                    <a:pt x="338791" y="465605"/>
                  </a:moveTo>
                  <a:lnTo>
                    <a:pt x="332043" y="461649"/>
                  </a:lnTo>
                </a:path>
                <a:path w="1047115" h="965200">
                  <a:moveTo>
                    <a:pt x="757626" y="675023"/>
                  </a:moveTo>
                  <a:lnTo>
                    <a:pt x="750878" y="671067"/>
                  </a:lnTo>
                </a:path>
                <a:path w="1047115" h="965200">
                  <a:moveTo>
                    <a:pt x="129373" y="256187"/>
                  </a:moveTo>
                  <a:lnTo>
                    <a:pt x="122625" y="252232"/>
                  </a:lnTo>
                </a:path>
                <a:path w="1047115" h="965200">
                  <a:moveTo>
                    <a:pt x="548209" y="465605"/>
                  </a:moveTo>
                  <a:lnTo>
                    <a:pt x="541461" y="461649"/>
                  </a:lnTo>
                </a:path>
                <a:path w="1047115" h="965200">
                  <a:moveTo>
                    <a:pt x="967044" y="675023"/>
                  </a:moveTo>
                  <a:lnTo>
                    <a:pt x="960296" y="671067"/>
                  </a:lnTo>
                </a:path>
                <a:path w="1047115" h="965200">
                  <a:moveTo>
                    <a:pt x="338791" y="256187"/>
                  </a:moveTo>
                  <a:lnTo>
                    <a:pt x="332043" y="252232"/>
                  </a:lnTo>
                </a:path>
                <a:path w="1047115" h="965200">
                  <a:moveTo>
                    <a:pt x="757626" y="465605"/>
                  </a:moveTo>
                  <a:lnTo>
                    <a:pt x="750878" y="461649"/>
                  </a:lnTo>
                </a:path>
                <a:path w="1047115" h="965200">
                  <a:moveTo>
                    <a:pt x="129373" y="46769"/>
                  </a:moveTo>
                  <a:lnTo>
                    <a:pt x="122625" y="42814"/>
                  </a:lnTo>
                </a:path>
                <a:path w="1047115" h="965200">
                  <a:moveTo>
                    <a:pt x="548209" y="256187"/>
                  </a:moveTo>
                  <a:lnTo>
                    <a:pt x="541461" y="252232"/>
                  </a:lnTo>
                </a:path>
                <a:path w="1047115" h="965200">
                  <a:moveTo>
                    <a:pt x="967044" y="465605"/>
                  </a:moveTo>
                  <a:lnTo>
                    <a:pt x="960296" y="461649"/>
                  </a:lnTo>
                </a:path>
                <a:path w="1047115" h="965200">
                  <a:moveTo>
                    <a:pt x="338791" y="46769"/>
                  </a:moveTo>
                  <a:lnTo>
                    <a:pt x="332043" y="42814"/>
                  </a:lnTo>
                </a:path>
                <a:path w="1047115" h="965200">
                  <a:moveTo>
                    <a:pt x="757626" y="256187"/>
                  </a:moveTo>
                  <a:lnTo>
                    <a:pt x="750878" y="252232"/>
                  </a:lnTo>
                </a:path>
                <a:path w="1047115" h="965200">
                  <a:moveTo>
                    <a:pt x="548209" y="46769"/>
                  </a:moveTo>
                  <a:lnTo>
                    <a:pt x="541461" y="42814"/>
                  </a:lnTo>
                </a:path>
                <a:path w="1047115" h="965200">
                  <a:moveTo>
                    <a:pt x="967044" y="256187"/>
                  </a:moveTo>
                  <a:lnTo>
                    <a:pt x="960296" y="252232"/>
                  </a:lnTo>
                </a:path>
                <a:path w="1047115" h="965200">
                  <a:moveTo>
                    <a:pt x="757626" y="46769"/>
                  </a:moveTo>
                  <a:lnTo>
                    <a:pt x="750878" y="42814"/>
                  </a:lnTo>
                </a:path>
                <a:path w="1047115" h="965200">
                  <a:moveTo>
                    <a:pt x="967044" y="46769"/>
                  </a:moveTo>
                  <a:lnTo>
                    <a:pt x="960296" y="42814"/>
                  </a:lnTo>
                </a:path>
                <a:path w="1047115" h="965200">
                  <a:moveTo>
                    <a:pt x="801139" y="772053"/>
                  </a:moveTo>
                  <a:lnTo>
                    <a:pt x="790900" y="769028"/>
                  </a:lnTo>
                </a:path>
                <a:path w="1047115" h="965200">
                  <a:moveTo>
                    <a:pt x="1010556" y="772053"/>
                  </a:moveTo>
                  <a:lnTo>
                    <a:pt x="1000318" y="769028"/>
                  </a:lnTo>
                </a:path>
                <a:path w="1047115" h="965200">
                  <a:moveTo>
                    <a:pt x="801139" y="562635"/>
                  </a:moveTo>
                  <a:lnTo>
                    <a:pt x="790900" y="559610"/>
                  </a:lnTo>
                </a:path>
                <a:path w="1047115" h="965200">
                  <a:moveTo>
                    <a:pt x="172885" y="353217"/>
                  </a:moveTo>
                  <a:lnTo>
                    <a:pt x="162647" y="350192"/>
                  </a:lnTo>
                </a:path>
                <a:path w="1047115" h="965200">
                  <a:moveTo>
                    <a:pt x="1010556" y="562635"/>
                  </a:moveTo>
                  <a:lnTo>
                    <a:pt x="1000318" y="559610"/>
                  </a:lnTo>
                </a:path>
                <a:path w="1047115" h="965200">
                  <a:moveTo>
                    <a:pt x="382303" y="353217"/>
                  </a:moveTo>
                  <a:lnTo>
                    <a:pt x="372065" y="350192"/>
                  </a:lnTo>
                </a:path>
                <a:path w="1047115" h="965200">
                  <a:moveTo>
                    <a:pt x="591721" y="353217"/>
                  </a:moveTo>
                  <a:lnTo>
                    <a:pt x="581483" y="350192"/>
                  </a:lnTo>
                </a:path>
                <a:path w="1047115" h="965200">
                  <a:moveTo>
                    <a:pt x="801139" y="353217"/>
                  </a:moveTo>
                  <a:lnTo>
                    <a:pt x="790900" y="350192"/>
                  </a:lnTo>
                </a:path>
                <a:path w="1047115" h="965200">
                  <a:moveTo>
                    <a:pt x="172885" y="143800"/>
                  </a:moveTo>
                  <a:lnTo>
                    <a:pt x="162647" y="140775"/>
                  </a:lnTo>
                </a:path>
                <a:path w="1047115" h="965200">
                  <a:moveTo>
                    <a:pt x="1010556" y="353217"/>
                  </a:moveTo>
                  <a:lnTo>
                    <a:pt x="1000318" y="350192"/>
                  </a:lnTo>
                </a:path>
                <a:path w="1047115" h="965200">
                  <a:moveTo>
                    <a:pt x="382303" y="143800"/>
                  </a:moveTo>
                  <a:lnTo>
                    <a:pt x="372065" y="140775"/>
                  </a:lnTo>
                </a:path>
                <a:path w="1047115" h="965200">
                  <a:moveTo>
                    <a:pt x="591721" y="143800"/>
                  </a:moveTo>
                  <a:lnTo>
                    <a:pt x="581483" y="140775"/>
                  </a:lnTo>
                </a:path>
                <a:path w="1047115" h="965200">
                  <a:moveTo>
                    <a:pt x="801139" y="143800"/>
                  </a:moveTo>
                  <a:lnTo>
                    <a:pt x="790900" y="140775"/>
                  </a:lnTo>
                </a:path>
                <a:path w="1047115" h="965200">
                  <a:moveTo>
                    <a:pt x="1010556" y="143800"/>
                  </a:moveTo>
                  <a:lnTo>
                    <a:pt x="1000318" y="140775"/>
                  </a:lnTo>
                </a:path>
                <a:path w="1047115" h="965200">
                  <a:moveTo>
                    <a:pt x="161484" y="546812"/>
                  </a:moveTo>
                  <a:lnTo>
                    <a:pt x="161484" y="546580"/>
                  </a:lnTo>
                </a:path>
                <a:path w="1047115" h="965200">
                  <a:moveTo>
                    <a:pt x="162647" y="350192"/>
                  </a:moveTo>
                  <a:lnTo>
                    <a:pt x="161484" y="337162"/>
                  </a:lnTo>
                </a:path>
                <a:path w="1047115" h="965200">
                  <a:moveTo>
                    <a:pt x="162647" y="140775"/>
                  </a:moveTo>
                  <a:lnTo>
                    <a:pt x="161484" y="127744"/>
                  </a:lnTo>
                </a:path>
                <a:path w="1047115" h="965200">
                  <a:moveTo>
                    <a:pt x="370902" y="546812"/>
                  </a:moveTo>
                  <a:lnTo>
                    <a:pt x="370902" y="546580"/>
                  </a:lnTo>
                </a:path>
                <a:path w="1047115" h="965200">
                  <a:moveTo>
                    <a:pt x="372065" y="350192"/>
                  </a:moveTo>
                  <a:lnTo>
                    <a:pt x="370902" y="337162"/>
                  </a:lnTo>
                </a:path>
                <a:path w="1047115" h="965200">
                  <a:moveTo>
                    <a:pt x="372065" y="140775"/>
                  </a:moveTo>
                  <a:lnTo>
                    <a:pt x="370902" y="127744"/>
                  </a:lnTo>
                </a:path>
                <a:path w="1047115" h="965200">
                  <a:moveTo>
                    <a:pt x="580319" y="546812"/>
                  </a:moveTo>
                  <a:lnTo>
                    <a:pt x="580319" y="546580"/>
                  </a:lnTo>
                </a:path>
                <a:path w="1047115" h="965200">
                  <a:moveTo>
                    <a:pt x="581483" y="350192"/>
                  </a:moveTo>
                  <a:lnTo>
                    <a:pt x="580319" y="337162"/>
                  </a:lnTo>
                </a:path>
                <a:path w="1047115" h="965200">
                  <a:moveTo>
                    <a:pt x="581483" y="140775"/>
                  </a:moveTo>
                  <a:lnTo>
                    <a:pt x="580319" y="127744"/>
                  </a:lnTo>
                </a:path>
                <a:path w="1047115" h="965200">
                  <a:moveTo>
                    <a:pt x="790900" y="769028"/>
                  </a:moveTo>
                  <a:lnTo>
                    <a:pt x="789737" y="755997"/>
                  </a:lnTo>
                </a:path>
                <a:path w="1047115" h="965200">
                  <a:moveTo>
                    <a:pt x="790900" y="559610"/>
                  </a:moveTo>
                  <a:lnTo>
                    <a:pt x="789737" y="546580"/>
                  </a:lnTo>
                </a:path>
                <a:path w="1047115" h="965200">
                  <a:moveTo>
                    <a:pt x="790900" y="350192"/>
                  </a:moveTo>
                  <a:lnTo>
                    <a:pt x="789737" y="337162"/>
                  </a:lnTo>
                </a:path>
                <a:path w="1047115" h="965200">
                  <a:moveTo>
                    <a:pt x="790900" y="140775"/>
                  </a:moveTo>
                  <a:lnTo>
                    <a:pt x="789737" y="127744"/>
                  </a:lnTo>
                </a:path>
                <a:path w="1047115" h="965200">
                  <a:moveTo>
                    <a:pt x="1000318" y="769028"/>
                  </a:moveTo>
                  <a:lnTo>
                    <a:pt x="999155" y="755997"/>
                  </a:lnTo>
                </a:path>
                <a:path w="1047115" h="965200">
                  <a:moveTo>
                    <a:pt x="1000318" y="559610"/>
                  </a:moveTo>
                  <a:lnTo>
                    <a:pt x="999155" y="546580"/>
                  </a:lnTo>
                </a:path>
                <a:path w="1047115" h="965200">
                  <a:moveTo>
                    <a:pt x="1000318" y="350192"/>
                  </a:moveTo>
                  <a:lnTo>
                    <a:pt x="999155" y="337162"/>
                  </a:lnTo>
                </a:path>
                <a:path w="1047115" h="965200">
                  <a:moveTo>
                    <a:pt x="1000318" y="140775"/>
                  </a:moveTo>
                  <a:lnTo>
                    <a:pt x="999155" y="127744"/>
                  </a:lnTo>
                </a:path>
                <a:path w="1047115" h="965200">
                  <a:moveTo>
                    <a:pt x="161484" y="127744"/>
                  </a:moveTo>
                  <a:lnTo>
                    <a:pt x="163578" y="104476"/>
                  </a:lnTo>
                </a:path>
                <a:path w="1047115" h="965200">
                  <a:moveTo>
                    <a:pt x="161484" y="337162"/>
                  </a:moveTo>
                  <a:lnTo>
                    <a:pt x="163578" y="313893"/>
                  </a:lnTo>
                </a:path>
                <a:path w="1047115" h="965200">
                  <a:moveTo>
                    <a:pt x="161484" y="546580"/>
                  </a:moveTo>
                  <a:lnTo>
                    <a:pt x="163578" y="523311"/>
                  </a:lnTo>
                </a:path>
                <a:path w="1047115" h="965200">
                  <a:moveTo>
                    <a:pt x="370902" y="127744"/>
                  </a:moveTo>
                  <a:lnTo>
                    <a:pt x="372996" y="104476"/>
                  </a:lnTo>
                </a:path>
                <a:path w="1047115" h="965200">
                  <a:moveTo>
                    <a:pt x="370902" y="337162"/>
                  </a:moveTo>
                  <a:lnTo>
                    <a:pt x="372996" y="313893"/>
                  </a:lnTo>
                </a:path>
                <a:path w="1047115" h="965200">
                  <a:moveTo>
                    <a:pt x="370902" y="546580"/>
                  </a:moveTo>
                  <a:lnTo>
                    <a:pt x="372996" y="523311"/>
                  </a:lnTo>
                </a:path>
                <a:path w="1047115" h="965200">
                  <a:moveTo>
                    <a:pt x="580319" y="127744"/>
                  </a:moveTo>
                  <a:lnTo>
                    <a:pt x="582413" y="104476"/>
                  </a:lnTo>
                </a:path>
                <a:path w="1047115" h="965200">
                  <a:moveTo>
                    <a:pt x="580319" y="337162"/>
                  </a:moveTo>
                  <a:lnTo>
                    <a:pt x="582413" y="313893"/>
                  </a:lnTo>
                </a:path>
                <a:path w="1047115" h="965200">
                  <a:moveTo>
                    <a:pt x="580319" y="546580"/>
                  </a:moveTo>
                  <a:lnTo>
                    <a:pt x="582413" y="523311"/>
                  </a:lnTo>
                </a:path>
                <a:path w="1047115" h="965200">
                  <a:moveTo>
                    <a:pt x="789737" y="127744"/>
                  </a:moveTo>
                  <a:lnTo>
                    <a:pt x="791831" y="104476"/>
                  </a:lnTo>
                </a:path>
                <a:path w="1047115" h="965200">
                  <a:moveTo>
                    <a:pt x="789737" y="337162"/>
                  </a:moveTo>
                  <a:lnTo>
                    <a:pt x="791831" y="313893"/>
                  </a:lnTo>
                </a:path>
                <a:path w="1047115" h="965200">
                  <a:moveTo>
                    <a:pt x="789737" y="546580"/>
                  </a:moveTo>
                  <a:lnTo>
                    <a:pt x="791831" y="523311"/>
                  </a:lnTo>
                </a:path>
                <a:path w="1047115" h="965200">
                  <a:moveTo>
                    <a:pt x="789737" y="755997"/>
                  </a:moveTo>
                  <a:lnTo>
                    <a:pt x="791831" y="732729"/>
                  </a:lnTo>
                </a:path>
                <a:path w="1047115" h="965200">
                  <a:moveTo>
                    <a:pt x="789970" y="963321"/>
                  </a:moveTo>
                  <a:lnTo>
                    <a:pt x="791831" y="942147"/>
                  </a:lnTo>
                </a:path>
                <a:path w="1047115" h="965200">
                  <a:moveTo>
                    <a:pt x="999155" y="127744"/>
                  </a:moveTo>
                  <a:lnTo>
                    <a:pt x="1001249" y="104476"/>
                  </a:lnTo>
                </a:path>
                <a:path w="1047115" h="965200">
                  <a:moveTo>
                    <a:pt x="999155" y="337162"/>
                  </a:moveTo>
                  <a:lnTo>
                    <a:pt x="1001249" y="313893"/>
                  </a:lnTo>
                </a:path>
                <a:path w="1047115" h="965200">
                  <a:moveTo>
                    <a:pt x="999155" y="546580"/>
                  </a:moveTo>
                  <a:lnTo>
                    <a:pt x="1001249" y="523311"/>
                  </a:lnTo>
                </a:path>
                <a:path w="1047115" h="965200">
                  <a:moveTo>
                    <a:pt x="999155" y="755997"/>
                  </a:moveTo>
                  <a:lnTo>
                    <a:pt x="1001249" y="732729"/>
                  </a:lnTo>
                </a:path>
                <a:path w="1047115" h="965200">
                  <a:moveTo>
                    <a:pt x="999155" y="965182"/>
                  </a:moveTo>
                  <a:lnTo>
                    <a:pt x="1001249" y="942147"/>
                  </a:lnTo>
                </a:path>
                <a:path w="1047115" h="965200">
                  <a:moveTo>
                    <a:pt x="721793" y="770889"/>
                  </a:moveTo>
                  <a:lnTo>
                    <a:pt x="718302" y="770191"/>
                  </a:lnTo>
                </a:path>
                <a:path w="1047115" h="965200">
                  <a:moveTo>
                    <a:pt x="931210" y="770889"/>
                  </a:moveTo>
                  <a:lnTo>
                    <a:pt x="927720" y="770191"/>
                  </a:lnTo>
                </a:path>
                <a:path w="1047115" h="965200">
                  <a:moveTo>
                    <a:pt x="931210" y="561472"/>
                  </a:moveTo>
                  <a:lnTo>
                    <a:pt x="927720" y="560774"/>
                  </a:lnTo>
                </a:path>
                <a:path w="1047115" h="965200">
                  <a:moveTo>
                    <a:pt x="93539" y="352054"/>
                  </a:moveTo>
                  <a:lnTo>
                    <a:pt x="90049" y="351356"/>
                  </a:lnTo>
                </a:path>
                <a:path w="1047115" h="965200">
                  <a:moveTo>
                    <a:pt x="302957" y="352054"/>
                  </a:moveTo>
                  <a:lnTo>
                    <a:pt x="299467" y="351356"/>
                  </a:lnTo>
                </a:path>
                <a:path w="1047115" h="965200">
                  <a:moveTo>
                    <a:pt x="512375" y="352054"/>
                  </a:moveTo>
                  <a:lnTo>
                    <a:pt x="508885" y="351356"/>
                  </a:lnTo>
                </a:path>
                <a:path w="1047115" h="965200">
                  <a:moveTo>
                    <a:pt x="721793" y="352054"/>
                  </a:moveTo>
                  <a:lnTo>
                    <a:pt x="718302" y="351356"/>
                  </a:lnTo>
                </a:path>
                <a:path w="1047115" h="965200">
                  <a:moveTo>
                    <a:pt x="931210" y="352054"/>
                  </a:moveTo>
                  <a:lnTo>
                    <a:pt x="927720" y="351356"/>
                  </a:lnTo>
                </a:path>
                <a:path w="1047115" h="965200">
                  <a:moveTo>
                    <a:pt x="93539" y="142636"/>
                  </a:moveTo>
                  <a:lnTo>
                    <a:pt x="90049" y="141938"/>
                  </a:lnTo>
                </a:path>
                <a:path w="1047115" h="965200">
                  <a:moveTo>
                    <a:pt x="302957" y="142636"/>
                  </a:moveTo>
                  <a:lnTo>
                    <a:pt x="299467" y="141938"/>
                  </a:lnTo>
                </a:path>
                <a:path w="1047115" h="965200">
                  <a:moveTo>
                    <a:pt x="512375" y="142636"/>
                  </a:moveTo>
                  <a:lnTo>
                    <a:pt x="508885" y="141938"/>
                  </a:lnTo>
                </a:path>
                <a:path w="1047115" h="965200">
                  <a:moveTo>
                    <a:pt x="721793" y="142636"/>
                  </a:moveTo>
                  <a:lnTo>
                    <a:pt x="718302" y="141938"/>
                  </a:lnTo>
                </a:path>
                <a:path w="1047115" h="965200">
                  <a:moveTo>
                    <a:pt x="931210" y="142636"/>
                  </a:moveTo>
                  <a:lnTo>
                    <a:pt x="927720" y="141938"/>
                  </a:lnTo>
                </a:path>
                <a:path w="1047115" h="965200">
                  <a:moveTo>
                    <a:pt x="90049" y="351356"/>
                  </a:moveTo>
                  <a:lnTo>
                    <a:pt x="87955" y="348331"/>
                  </a:lnTo>
                </a:path>
                <a:path w="1047115" h="965200">
                  <a:moveTo>
                    <a:pt x="90049" y="141938"/>
                  </a:moveTo>
                  <a:lnTo>
                    <a:pt x="87955" y="138913"/>
                  </a:lnTo>
                </a:path>
                <a:path w="1047115" h="965200">
                  <a:moveTo>
                    <a:pt x="299467" y="351356"/>
                  </a:moveTo>
                  <a:lnTo>
                    <a:pt x="297373" y="348331"/>
                  </a:lnTo>
                </a:path>
                <a:path w="1047115" h="965200">
                  <a:moveTo>
                    <a:pt x="718302" y="770191"/>
                  </a:moveTo>
                  <a:lnTo>
                    <a:pt x="716208" y="767166"/>
                  </a:lnTo>
                </a:path>
                <a:path w="1047115" h="965200">
                  <a:moveTo>
                    <a:pt x="299467" y="141938"/>
                  </a:moveTo>
                  <a:lnTo>
                    <a:pt x="297373" y="138913"/>
                  </a:lnTo>
                </a:path>
                <a:path w="1047115" h="965200">
                  <a:moveTo>
                    <a:pt x="508885" y="351356"/>
                  </a:moveTo>
                  <a:lnTo>
                    <a:pt x="506790" y="348331"/>
                  </a:lnTo>
                </a:path>
                <a:path w="1047115" h="965200">
                  <a:moveTo>
                    <a:pt x="927720" y="770191"/>
                  </a:moveTo>
                  <a:lnTo>
                    <a:pt x="925626" y="767166"/>
                  </a:lnTo>
                </a:path>
                <a:path w="1047115" h="965200">
                  <a:moveTo>
                    <a:pt x="508885" y="141938"/>
                  </a:moveTo>
                  <a:lnTo>
                    <a:pt x="506790" y="138913"/>
                  </a:lnTo>
                </a:path>
                <a:path w="1047115" h="965200">
                  <a:moveTo>
                    <a:pt x="718302" y="351356"/>
                  </a:moveTo>
                  <a:lnTo>
                    <a:pt x="716208" y="348331"/>
                  </a:lnTo>
                </a:path>
                <a:path w="1047115" h="965200">
                  <a:moveTo>
                    <a:pt x="927720" y="560774"/>
                  </a:moveTo>
                  <a:lnTo>
                    <a:pt x="925626" y="557749"/>
                  </a:lnTo>
                </a:path>
                <a:path w="1047115" h="965200">
                  <a:moveTo>
                    <a:pt x="718302" y="141938"/>
                  </a:moveTo>
                  <a:lnTo>
                    <a:pt x="716208" y="138913"/>
                  </a:lnTo>
                </a:path>
                <a:path w="1047115" h="965200">
                  <a:moveTo>
                    <a:pt x="927720" y="351356"/>
                  </a:moveTo>
                  <a:lnTo>
                    <a:pt x="925626" y="348331"/>
                  </a:lnTo>
                </a:path>
                <a:path w="1047115" h="965200">
                  <a:moveTo>
                    <a:pt x="927720" y="141938"/>
                  </a:moveTo>
                  <a:lnTo>
                    <a:pt x="925626" y="138913"/>
                  </a:lnTo>
                </a:path>
                <a:path w="1047115" h="965200">
                  <a:moveTo>
                    <a:pt x="159157" y="542624"/>
                  </a:moveTo>
                  <a:lnTo>
                    <a:pt x="156365" y="538668"/>
                  </a:lnTo>
                </a:path>
                <a:path w="1047115" h="965200">
                  <a:moveTo>
                    <a:pt x="159157" y="332974"/>
                  </a:moveTo>
                  <a:lnTo>
                    <a:pt x="156365" y="329018"/>
                  </a:lnTo>
                </a:path>
                <a:path w="1047115" h="965200">
                  <a:moveTo>
                    <a:pt x="368575" y="542624"/>
                  </a:moveTo>
                  <a:lnTo>
                    <a:pt x="365782" y="538668"/>
                  </a:lnTo>
                </a:path>
                <a:path w="1047115" h="965200">
                  <a:moveTo>
                    <a:pt x="159157" y="123556"/>
                  </a:moveTo>
                  <a:lnTo>
                    <a:pt x="156365" y="119600"/>
                  </a:lnTo>
                </a:path>
                <a:path w="1047115" h="965200">
                  <a:moveTo>
                    <a:pt x="787410" y="961460"/>
                  </a:moveTo>
                  <a:lnTo>
                    <a:pt x="784618" y="957504"/>
                  </a:lnTo>
                </a:path>
                <a:path w="1047115" h="965200">
                  <a:moveTo>
                    <a:pt x="368575" y="332974"/>
                  </a:moveTo>
                  <a:lnTo>
                    <a:pt x="365782" y="329018"/>
                  </a:lnTo>
                </a:path>
                <a:path w="1047115" h="965200">
                  <a:moveTo>
                    <a:pt x="577992" y="542624"/>
                  </a:moveTo>
                  <a:lnTo>
                    <a:pt x="575200" y="538668"/>
                  </a:lnTo>
                </a:path>
                <a:path w="1047115" h="965200">
                  <a:moveTo>
                    <a:pt x="787410" y="752042"/>
                  </a:moveTo>
                  <a:lnTo>
                    <a:pt x="784618" y="748086"/>
                  </a:lnTo>
                </a:path>
                <a:path w="1047115" h="965200">
                  <a:moveTo>
                    <a:pt x="368575" y="123556"/>
                  </a:moveTo>
                  <a:lnTo>
                    <a:pt x="365782" y="119600"/>
                  </a:lnTo>
                </a:path>
                <a:path w="1047115" h="965200">
                  <a:moveTo>
                    <a:pt x="996828" y="961460"/>
                  </a:moveTo>
                  <a:lnTo>
                    <a:pt x="994036" y="957504"/>
                  </a:lnTo>
                </a:path>
                <a:path w="1047115" h="965200">
                  <a:moveTo>
                    <a:pt x="577992" y="332974"/>
                  </a:moveTo>
                  <a:lnTo>
                    <a:pt x="575200" y="329018"/>
                  </a:lnTo>
                </a:path>
                <a:path w="1047115" h="965200">
                  <a:moveTo>
                    <a:pt x="787410" y="542624"/>
                  </a:moveTo>
                  <a:lnTo>
                    <a:pt x="784618" y="538668"/>
                  </a:lnTo>
                </a:path>
                <a:path w="1047115" h="965200">
                  <a:moveTo>
                    <a:pt x="996828" y="752042"/>
                  </a:moveTo>
                  <a:lnTo>
                    <a:pt x="994036" y="748086"/>
                  </a:lnTo>
                </a:path>
                <a:path w="1047115" h="965200">
                  <a:moveTo>
                    <a:pt x="577992" y="123556"/>
                  </a:moveTo>
                  <a:lnTo>
                    <a:pt x="575200" y="119600"/>
                  </a:lnTo>
                </a:path>
                <a:path w="1047115" h="965200">
                  <a:moveTo>
                    <a:pt x="787410" y="332974"/>
                  </a:moveTo>
                  <a:lnTo>
                    <a:pt x="784618" y="329018"/>
                  </a:lnTo>
                </a:path>
                <a:path w="1047115" h="965200">
                  <a:moveTo>
                    <a:pt x="996828" y="542624"/>
                  </a:moveTo>
                  <a:lnTo>
                    <a:pt x="994036" y="538668"/>
                  </a:lnTo>
                </a:path>
                <a:path w="1047115" h="965200">
                  <a:moveTo>
                    <a:pt x="787410" y="123556"/>
                  </a:moveTo>
                  <a:lnTo>
                    <a:pt x="784618" y="119600"/>
                  </a:lnTo>
                </a:path>
                <a:path w="1047115" h="965200">
                  <a:moveTo>
                    <a:pt x="996828" y="332974"/>
                  </a:moveTo>
                  <a:lnTo>
                    <a:pt x="994036" y="329018"/>
                  </a:lnTo>
                </a:path>
                <a:path w="1047115" h="965200">
                  <a:moveTo>
                    <a:pt x="996828" y="123556"/>
                  </a:moveTo>
                  <a:lnTo>
                    <a:pt x="994036" y="119600"/>
                  </a:lnTo>
                </a:path>
                <a:path w="1047115" h="965200">
                  <a:moveTo>
                    <a:pt x="87955" y="119600"/>
                  </a:moveTo>
                  <a:lnTo>
                    <a:pt x="156365" y="119600"/>
                  </a:lnTo>
                </a:path>
                <a:path w="1047115" h="965200">
                  <a:moveTo>
                    <a:pt x="297373" y="119600"/>
                  </a:moveTo>
                  <a:lnTo>
                    <a:pt x="365782" y="119600"/>
                  </a:lnTo>
                </a:path>
                <a:path w="1047115" h="965200">
                  <a:moveTo>
                    <a:pt x="506790" y="119600"/>
                  </a:moveTo>
                  <a:lnTo>
                    <a:pt x="575200" y="119600"/>
                  </a:lnTo>
                </a:path>
                <a:path w="1047115" h="965200">
                  <a:moveTo>
                    <a:pt x="716208" y="119600"/>
                  </a:moveTo>
                  <a:lnTo>
                    <a:pt x="784618" y="119600"/>
                  </a:lnTo>
                </a:path>
                <a:path w="1047115" h="965200">
                  <a:moveTo>
                    <a:pt x="925626" y="119600"/>
                  </a:moveTo>
                  <a:lnTo>
                    <a:pt x="994036" y="119600"/>
                  </a:lnTo>
                </a:path>
                <a:path w="1047115" h="965200">
                  <a:moveTo>
                    <a:pt x="87955" y="329018"/>
                  </a:moveTo>
                  <a:lnTo>
                    <a:pt x="156365" y="329018"/>
                  </a:lnTo>
                </a:path>
                <a:path w="1047115" h="965200">
                  <a:moveTo>
                    <a:pt x="297373" y="329018"/>
                  </a:moveTo>
                  <a:lnTo>
                    <a:pt x="365782" y="329018"/>
                  </a:lnTo>
                </a:path>
                <a:path w="1047115" h="965200">
                  <a:moveTo>
                    <a:pt x="506790" y="329018"/>
                  </a:moveTo>
                  <a:lnTo>
                    <a:pt x="575200" y="329018"/>
                  </a:lnTo>
                </a:path>
                <a:path w="1047115" h="965200">
                  <a:moveTo>
                    <a:pt x="716208" y="329018"/>
                  </a:moveTo>
                  <a:lnTo>
                    <a:pt x="784618" y="329018"/>
                  </a:lnTo>
                </a:path>
                <a:path w="1047115" h="965200">
                  <a:moveTo>
                    <a:pt x="925626" y="329018"/>
                  </a:moveTo>
                  <a:lnTo>
                    <a:pt x="994036" y="329018"/>
                  </a:lnTo>
                </a:path>
                <a:path w="1047115" h="965200">
                  <a:moveTo>
                    <a:pt x="87955" y="538668"/>
                  </a:moveTo>
                  <a:lnTo>
                    <a:pt x="156365" y="538668"/>
                  </a:lnTo>
                </a:path>
                <a:path w="1047115" h="965200">
                  <a:moveTo>
                    <a:pt x="297373" y="538668"/>
                  </a:moveTo>
                  <a:lnTo>
                    <a:pt x="365782" y="538668"/>
                  </a:lnTo>
                </a:path>
                <a:path w="1047115" h="965200">
                  <a:moveTo>
                    <a:pt x="506790" y="538668"/>
                  </a:moveTo>
                  <a:lnTo>
                    <a:pt x="575200" y="538668"/>
                  </a:lnTo>
                </a:path>
                <a:path w="1047115" h="965200">
                  <a:moveTo>
                    <a:pt x="716208" y="538668"/>
                  </a:moveTo>
                  <a:lnTo>
                    <a:pt x="784618" y="538668"/>
                  </a:lnTo>
                </a:path>
                <a:path w="1047115" h="965200">
                  <a:moveTo>
                    <a:pt x="925626" y="538668"/>
                  </a:moveTo>
                  <a:lnTo>
                    <a:pt x="994036" y="538668"/>
                  </a:lnTo>
                </a:path>
                <a:path w="1047115" h="965200">
                  <a:moveTo>
                    <a:pt x="716208" y="748086"/>
                  </a:moveTo>
                  <a:lnTo>
                    <a:pt x="784618" y="748086"/>
                  </a:lnTo>
                </a:path>
                <a:path w="1047115" h="965200">
                  <a:moveTo>
                    <a:pt x="925626" y="748086"/>
                  </a:moveTo>
                  <a:lnTo>
                    <a:pt x="994036" y="748086"/>
                  </a:lnTo>
                </a:path>
                <a:path w="1047115" h="965200">
                  <a:moveTo>
                    <a:pt x="716208" y="957504"/>
                  </a:moveTo>
                  <a:lnTo>
                    <a:pt x="784618" y="957504"/>
                  </a:lnTo>
                </a:path>
                <a:path w="1047115" h="965200">
                  <a:moveTo>
                    <a:pt x="925626" y="957504"/>
                  </a:moveTo>
                  <a:lnTo>
                    <a:pt x="994036" y="957504"/>
                  </a:lnTo>
                </a:path>
                <a:path w="1047115" h="965200">
                  <a:moveTo>
                    <a:pt x="195223" y="474912"/>
                  </a:moveTo>
                  <a:lnTo>
                    <a:pt x="192198" y="467001"/>
                  </a:lnTo>
                </a:path>
                <a:path w="1047115" h="965200">
                  <a:moveTo>
                    <a:pt x="195223" y="265495"/>
                  </a:moveTo>
                  <a:lnTo>
                    <a:pt x="192198" y="257583"/>
                  </a:lnTo>
                </a:path>
                <a:path w="1047115" h="965200">
                  <a:moveTo>
                    <a:pt x="195223" y="56077"/>
                  </a:moveTo>
                  <a:lnTo>
                    <a:pt x="192198" y="48166"/>
                  </a:lnTo>
                </a:path>
                <a:path w="1047115" h="965200">
                  <a:moveTo>
                    <a:pt x="404641" y="474912"/>
                  </a:moveTo>
                  <a:lnTo>
                    <a:pt x="401616" y="467001"/>
                  </a:lnTo>
                </a:path>
                <a:path w="1047115" h="965200">
                  <a:moveTo>
                    <a:pt x="404641" y="265495"/>
                  </a:moveTo>
                  <a:lnTo>
                    <a:pt x="401616" y="257583"/>
                  </a:lnTo>
                </a:path>
                <a:path w="1047115" h="965200">
                  <a:moveTo>
                    <a:pt x="404641" y="56077"/>
                  </a:moveTo>
                  <a:lnTo>
                    <a:pt x="401616" y="48166"/>
                  </a:lnTo>
                </a:path>
                <a:path w="1047115" h="965200">
                  <a:moveTo>
                    <a:pt x="614059" y="474912"/>
                  </a:moveTo>
                  <a:lnTo>
                    <a:pt x="611034" y="467001"/>
                  </a:lnTo>
                </a:path>
                <a:path w="1047115" h="965200">
                  <a:moveTo>
                    <a:pt x="823476" y="893748"/>
                  </a:moveTo>
                  <a:lnTo>
                    <a:pt x="820452" y="885836"/>
                  </a:lnTo>
                </a:path>
                <a:path w="1047115" h="965200">
                  <a:moveTo>
                    <a:pt x="614059" y="265495"/>
                  </a:moveTo>
                  <a:lnTo>
                    <a:pt x="611034" y="257583"/>
                  </a:lnTo>
                </a:path>
                <a:path w="1047115" h="965200">
                  <a:moveTo>
                    <a:pt x="823476" y="684330"/>
                  </a:moveTo>
                  <a:lnTo>
                    <a:pt x="820452" y="676419"/>
                  </a:lnTo>
                </a:path>
                <a:path w="1047115" h="965200">
                  <a:moveTo>
                    <a:pt x="614059" y="56077"/>
                  </a:moveTo>
                  <a:lnTo>
                    <a:pt x="611034" y="48166"/>
                  </a:lnTo>
                </a:path>
                <a:path w="1047115" h="965200">
                  <a:moveTo>
                    <a:pt x="823476" y="474912"/>
                  </a:moveTo>
                  <a:lnTo>
                    <a:pt x="820452" y="467001"/>
                  </a:lnTo>
                </a:path>
                <a:path w="1047115" h="965200">
                  <a:moveTo>
                    <a:pt x="1032894" y="893748"/>
                  </a:moveTo>
                  <a:lnTo>
                    <a:pt x="1029869" y="885836"/>
                  </a:lnTo>
                </a:path>
                <a:path w="1047115" h="965200">
                  <a:moveTo>
                    <a:pt x="823476" y="265495"/>
                  </a:moveTo>
                  <a:lnTo>
                    <a:pt x="820452" y="257583"/>
                  </a:lnTo>
                </a:path>
                <a:path w="1047115" h="965200">
                  <a:moveTo>
                    <a:pt x="1032894" y="684330"/>
                  </a:moveTo>
                  <a:lnTo>
                    <a:pt x="1029869" y="676419"/>
                  </a:lnTo>
                </a:path>
                <a:path w="1047115" h="965200">
                  <a:moveTo>
                    <a:pt x="823476" y="56077"/>
                  </a:moveTo>
                  <a:lnTo>
                    <a:pt x="820452" y="48166"/>
                  </a:lnTo>
                </a:path>
                <a:path w="1047115" h="965200">
                  <a:moveTo>
                    <a:pt x="1032894" y="474912"/>
                  </a:moveTo>
                  <a:lnTo>
                    <a:pt x="1029869" y="467001"/>
                  </a:lnTo>
                </a:path>
                <a:path w="1047115" h="965200">
                  <a:moveTo>
                    <a:pt x="1032894" y="265495"/>
                  </a:moveTo>
                  <a:lnTo>
                    <a:pt x="1029869" y="257583"/>
                  </a:lnTo>
                </a:path>
                <a:path w="1047115" h="965200">
                  <a:moveTo>
                    <a:pt x="1032894" y="56077"/>
                  </a:moveTo>
                  <a:lnTo>
                    <a:pt x="1029869" y="48166"/>
                  </a:lnTo>
                </a:path>
                <a:path w="1047115" h="965200">
                  <a:moveTo>
                    <a:pt x="185916" y="363456"/>
                  </a:moveTo>
                  <a:lnTo>
                    <a:pt x="182426" y="354614"/>
                  </a:lnTo>
                </a:path>
                <a:path w="1047115" h="965200">
                  <a:moveTo>
                    <a:pt x="185916" y="154038"/>
                  </a:moveTo>
                  <a:lnTo>
                    <a:pt x="182426" y="145196"/>
                  </a:lnTo>
                </a:path>
                <a:path w="1047115" h="965200">
                  <a:moveTo>
                    <a:pt x="395334" y="363456"/>
                  </a:moveTo>
                  <a:lnTo>
                    <a:pt x="391843" y="354614"/>
                  </a:lnTo>
                </a:path>
                <a:path w="1047115" h="965200">
                  <a:moveTo>
                    <a:pt x="395334" y="154038"/>
                  </a:moveTo>
                  <a:lnTo>
                    <a:pt x="391843" y="145196"/>
                  </a:lnTo>
                </a:path>
                <a:path w="1047115" h="965200">
                  <a:moveTo>
                    <a:pt x="604751" y="363456"/>
                  </a:moveTo>
                  <a:lnTo>
                    <a:pt x="601261" y="354614"/>
                  </a:lnTo>
                </a:path>
                <a:path w="1047115" h="965200">
                  <a:moveTo>
                    <a:pt x="814169" y="782291"/>
                  </a:moveTo>
                  <a:lnTo>
                    <a:pt x="810679" y="773449"/>
                  </a:lnTo>
                </a:path>
                <a:path w="1047115" h="965200">
                  <a:moveTo>
                    <a:pt x="604751" y="154038"/>
                  </a:moveTo>
                  <a:lnTo>
                    <a:pt x="601261" y="145196"/>
                  </a:lnTo>
                </a:path>
                <a:path w="1047115" h="965200">
                  <a:moveTo>
                    <a:pt x="814169" y="572873"/>
                  </a:moveTo>
                  <a:lnTo>
                    <a:pt x="810679" y="564031"/>
                  </a:lnTo>
                </a:path>
                <a:path w="1047115" h="965200">
                  <a:moveTo>
                    <a:pt x="814169" y="363456"/>
                  </a:moveTo>
                  <a:lnTo>
                    <a:pt x="810679" y="354614"/>
                  </a:lnTo>
                </a:path>
                <a:path w="1047115" h="965200">
                  <a:moveTo>
                    <a:pt x="1023587" y="782291"/>
                  </a:moveTo>
                  <a:lnTo>
                    <a:pt x="1020096" y="773449"/>
                  </a:lnTo>
                </a:path>
                <a:path w="1047115" h="965200">
                  <a:moveTo>
                    <a:pt x="814169" y="154038"/>
                  </a:moveTo>
                  <a:lnTo>
                    <a:pt x="810679" y="145196"/>
                  </a:lnTo>
                </a:path>
                <a:path w="1047115" h="965200">
                  <a:moveTo>
                    <a:pt x="1023587" y="572873"/>
                  </a:moveTo>
                  <a:lnTo>
                    <a:pt x="1020096" y="564031"/>
                  </a:lnTo>
                </a:path>
                <a:path w="1047115" h="965200">
                  <a:moveTo>
                    <a:pt x="1023587" y="363456"/>
                  </a:moveTo>
                  <a:lnTo>
                    <a:pt x="1020096" y="354614"/>
                  </a:lnTo>
                </a:path>
                <a:path w="1047115" h="965200">
                  <a:moveTo>
                    <a:pt x="1023587" y="154038"/>
                  </a:moveTo>
                  <a:lnTo>
                    <a:pt x="1020096" y="145196"/>
                  </a:lnTo>
                </a:path>
                <a:path w="1047115" h="965200">
                  <a:moveTo>
                    <a:pt x="33972" y="463743"/>
                  </a:moveTo>
                  <a:lnTo>
                    <a:pt x="33972" y="444896"/>
                  </a:lnTo>
                </a:path>
                <a:path w="1047115" h="965200">
                  <a:moveTo>
                    <a:pt x="33972" y="254326"/>
                  </a:moveTo>
                  <a:lnTo>
                    <a:pt x="33972" y="235478"/>
                  </a:lnTo>
                </a:path>
                <a:path w="1047115" h="965200">
                  <a:moveTo>
                    <a:pt x="33972" y="44908"/>
                  </a:moveTo>
                  <a:lnTo>
                    <a:pt x="33972" y="26060"/>
                  </a:lnTo>
                </a:path>
                <a:path w="1047115" h="965200">
                  <a:moveTo>
                    <a:pt x="243389" y="463743"/>
                  </a:moveTo>
                  <a:lnTo>
                    <a:pt x="243389" y="444896"/>
                  </a:lnTo>
                </a:path>
                <a:path w="1047115" h="965200">
                  <a:moveTo>
                    <a:pt x="243389" y="254326"/>
                  </a:moveTo>
                  <a:lnTo>
                    <a:pt x="243389" y="235478"/>
                  </a:lnTo>
                </a:path>
                <a:path w="1047115" h="965200">
                  <a:moveTo>
                    <a:pt x="243389" y="44908"/>
                  </a:moveTo>
                  <a:lnTo>
                    <a:pt x="243389" y="26060"/>
                  </a:lnTo>
                </a:path>
                <a:path w="1047115" h="965200">
                  <a:moveTo>
                    <a:pt x="452807" y="463743"/>
                  </a:moveTo>
                  <a:lnTo>
                    <a:pt x="452807" y="444896"/>
                  </a:lnTo>
                </a:path>
                <a:path w="1047115" h="965200">
                  <a:moveTo>
                    <a:pt x="452807" y="254326"/>
                  </a:moveTo>
                  <a:lnTo>
                    <a:pt x="452807" y="235478"/>
                  </a:lnTo>
                </a:path>
                <a:path w="1047115" h="965200">
                  <a:moveTo>
                    <a:pt x="452807" y="44908"/>
                  </a:moveTo>
                  <a:lnTo>
                    <a:pt x="452807" y="26060"/>
                  </a:lnTo>
                </a:path>
                <a:path w="1047115" h="965200">
                  <a:moveTo>
                    <a:pt x="662225" y="463743"/>
                  </a:moveTo>
                  <a:lnTo>
                    <a:pt x="662225" y="444896"/>
                  </a:lnTo>
                </a:path>
                <a:path w="1047115" h="965200">
                  <a:moveTo>
                    <a:pt x="662225" y="254326"/>
                  </a:moveTo>
                  <a:lnTo>
                    <a:pt x="662225" y="235478"/>
                  </a:lnTo>
                </a:path>
                <a:path w="1047115" h="965200">
                  <a:moveTo>
                    <a:pt x="662225" y="44908"/>
                  </a:moveTo>
                  <a:lnTo>
                    <a:pt x="662225" y="26060"/>
                  </a:lnTo>
                </a:path>
                <a:path w="1047115" h="965200">
                  <a:moveTo>
                    <a:pt x="871643" y="882812"/>
                  </a:moveTo>
                  <a:lnTo>
                    <a:pt x="871643" y="863731"/>
                  </a:lnTo>
                </a:path>
                <a:path w="1047115" h="965200">
                  <a:moveTo>
                    <a:pt x="871643" y="673161"/>
                  </a:moveTo>
                  <a:lnTo>
                    <a:pt x="871643" y="654314"/>
                  </a:lnTo>
                </a:path>
                <a:path w="1047115" h="965200">
                  <a:moveTo>
                    <a:pt x="871643" y="463743"/>
                  </a:moveTo>
                  <a:lnTo>
                    <a:pt x="871643" y="444896"/>
                  </a:lnTo>
                </a:path>
                <a:path w="1047115" h="965200">
                  <a:moveTo>
                    <a:pt x="871643" y="254326"/>
                  </a:moveTo>
                  <a:lnTo>
                    <a:pt x="871643" y="235478"/>
                  </a:lnTo>
                </a:path>
                <a:path w="1047115" h="965200">
                  <a:moveTo>
                    <a:pt x="871643" y="44908"/>
                  </a:moveTo>
                  <a:lnTo>
                    <a:pt x="871643" y="26060"/>
                  </a:lnTo>
                </a:path>
                <a:path w="1047115" h="965200">
                  <a:moveTo>
                    <a:pt x="34902" y="499810"/>
                  </a:moveTo>
                  <a:lnTo>
                    <a:pt x="34902" y="467466"/>
                  </a:lnTo>
                </a:path>
                <a:path w="1047115" h="965200">
                  <a:moveTo>
                    <a:pt x="34902" y="290159"/>
                  </a:moveTo>
                  <a:lnTo>
                    <a:pt x="34902" y="258049"/>
                  </a:lnTo>
                </a:path>
                <a:path w="1047115" h="965200">
                  <a:moveTo>
                    <a:pt x="34902" y="80742"/>
                  </a:moveTo>
                  <a:lnTo>
                    <a:pt x="34902" y="48631"/>
                  </a:lnTo>
                </a:path>
                <a:path w="1047115" h="965200">
                  <a:moveTo>
                    <a:pt x="244320" y="499810"/>
                  </a:moveTo>
                  <a:lnTo>
                    <a:pt x="244320" y="467466"/>
                  </a:lnTo>
                </a:path>
                <a:path w="1047115" h="965200">
                  <a:moveTo>
                    <a:pt x="244320" y="290159"/>
                  </a:moveTo>
                  <a:lnTo>
                    <a:pt x="244320" y="258049"/>
                  </a:lnTo>
                </a:path>
                <a:path w="1047115" h="965200">
                  <a:moveTo>
                    <a:pt x="244320" y="80742"/>
                  </a:moveTo>
                  <a:lnTo>
                    <a:pt x="244320" y="48631"/>
                  </a:lnTo>
                </a:path>
                <a:path w="1047115" h="965200">
                  <a:moveTo>
                    <a:pt x="453738" y="499810"/>
                  </a:moveTo>
                  <a:lnTo>
                    <a:pt x="453738" y="467466"/>
                  </a:lnTo>
                </a:path>
                <a:path w="1047115" h="965200">
                  <a:moveTo>
                    <a:pt x="453738" y="290159"/>
                  </a:moveTo>
                  <a:lnTo>
                    <a:pt x="453738" y="258049"/>
                  </a:lnTo>
                </a:path>
                <a:path w="1047115" h="965200">
                  <a:moveTo>
                    <a:pt x="453738" y="80742"/>
                  </a:moveTo>
                  <a:lnTo>
                    <a:pt x="453738" y="48631"/>
                  </a:lnTo>
                </a:path>
                <a:path w="1047115" h="965200">
                  <a:moveTo>
                    <a:pt x="663156" y="499810"/>
                  </a:moveTo>
                  <a:lnTo>
                    <a:pt x="663156" y="467466"/>
                  </a:lnTo>
                </a:path>
                <a:path w="1047115" h="965200">
                  <a:moveTo>
                    <a:pt x="663156" y="290159"/>
                  </a:moveTo>
                  <a:lnTo>
                    <a:pt x="663156" y="258049"/>
                  </a:lnTo>
                </a:path>
                <a:path w="1047115" h="965200">
                  <a:moveTo>
                    <a:pt x="663156" y="80742"/>
                  </a:moveTo>
                  <a:lnTo>
                    <a:pt x="663156" y="48631"/>
                  </a:lnTo>
                </a:path>
                <a:path w="1047115" h="965200">
                  <a:moveTo>
                    <a:pt x="872573" y="918645"/>
                  </a:moveTo>
                  <a:lnTo>
                    <a:pt x="872573" y="886302"/>
                  </a:lnTo>
                </a:path>
                <a:path w="1047115" h="965200">
                  <a:moveTo>
                    <a:pt x="872573" y="709228"/>
                  </a:moveTo>
                  <a:lnTo>
                    <a:pt x="872573" y="676884"/>
                  </a:lnTo>
                </a:path>
                <a:path w="1047115" h="965200">
                  <a:moveTo>
                    <a:pt x="872573" y="499810"/>
                  </a:moveTo>
                  <a:lnTo>
                    <a:pt x="872573" y="467466"/>
                  </a:lnTo>
                </a:path>
                <a:path w="1047115" h="965200">
                  <a:moveTo>
                    <a:pt x="872573" y="290159"/>
                  </a:moveTo>
                  <a:lnTo>
                    <a:pt x="872573" y="258049"/>
                  </a:lnTo>
                </a:path>
                <a:path w="1047115" h="965200">
                  <a:moveTo>
                    <a:pt x="872573" y="80742"/>
                  </a:moveTo>
                  <a:lnTo>
                    <a:pt x="872573" y="48631"/>
                  </a:lnTo>
                </a:path>
                <a:path w="1047115" h="965200">
                  <a:moveTo>
                    <a:pt x="30714" y="521915"/>
                  </a:moveTo>
                  <a:lnTo>
                    <a:pt x="30714" y="503533"/>
                  </a:lnTo>
                </a:path>
                <a:path w="1047115" h="965200">
                  <a:moveTo>
                    <a:pt x="30714" y="312497"/>
                  </a:moveTo>
                  <a:lnTo>
                    <a:pt x="30714" y="294115"/>
                  </a:lnTo>
                </a:path>
                <a:path w="1047115" h="965200">
                  <a:moveTo>
                    <a:pt x="30714" y="103080"/>
                  </a:moveTo>
                  <a:lnTo>
                    <a:pt x="30714" y="84697"/>
                  </a:lnTo>
                </a:path>
                <a:path w="1047115" h="965200">
                  <a:moveTo>
                    <a:pt x="240132" y="521915"/>
                  </a:moveTo>
                  <a:lnTo>
                    <a:pt x="240132" y="503533"/>
                  </a:lnTo>
                </a:path>
                <a:path w="1047115" h="965200">
                  <a:moveTo>
                    <a:pt x="240132" y="312497"/>
                  </a:moveTo>
                  <a:lnTo>
                    <a:pt x="240132" y="294115"/>
                  </a:lnTo>
                </a:path>
                <a:path w="1047115" h="965200">
                  <a:moveTo>
                    <a:pt x="240132" y="103080"/>
                  </a:moveTo>
                  <a:lnTo>
                    <a:pt x="240132" y="84697"/>
                  </a:lnTo>
                </a:path>
                <a:path w="1047115" h="965200">
                  <a:moveTo>
                    <a:pt x="449550" y="521915"/>
                  </a:moveTo>
                  <a:lnTo>
                    <a:pt x="449550" y="503533"/>
                  </a:lnTo>
                </a:path>
                <a:path w="1047115" h="965200">
                  <a:moveTo>
                    <a:pt x="449550" y="312497"/>
                  </a:moveTo>
                  <a:lnTo>
                    <a:pt x="449550" y="294115"/>
                  </a:lnTo>
                </a:path>
                <a:path w="1047115" h="965200">
                  <a:moveTo>
                    <a:pt x="449550" y="103080"/>
                  </a:moveTo>
                  <a:lnTo>
                    <a:pt x="449550" y="84697"/>
                  </a:lnTo>
                </a:path>
                <a:path w="1047115" h="965200">
                  <a:moveTo>
                    <a:pt x="658967" y="521915"/>
                  </a:moveTo>
                  <a:lnTo>
                    <a:pt x="658967" y="503533"/>
                  </a:lnTo>
                </a:path>
                <a:path w="1047115" h="965200">
                  <a:moveTo>
                    <a:pt x="658967" y="312497"/>
                  </a:moveTo>
                  <a:lnTo>
                    <a:pt x="658967" y="294115"/>
                  </a:lnTo>
                </a:path>
                <a:path w="1047115" h="965200">
                  <a:moveTo>
                    <a:pt x="658967" y="103080"/>
                  </a:moveTo>
                  <a:lnTo>
                    <a:pt x="658967" y="84697"/>
                  </a:lnTo>
                </a:path>
                <a:path w="1047115" h="965200">
                  <a:moveTo>
                    <a:pt x="868385" y="940983"/>
                  </a:moveTo>
                  <a:lnTo>
                    <a:pt x="868385" y="922368"/>
                  </a:lnTo>
                </a:path>
                <a:path w="1047115" h="965200">
                  <a:moveTo>
                    <a:pt x="868385" y="731333"/>
                  </a:moveTo>
                  <a:lnTo>
                    <a:pt x="868385" y="712950"/>
                  </a:lnTo>
                </a:path>
                <a:path w="1047115" h="965200">
                  <a:moveTo>
                    <a:pt x="868385" y="521915"/>
                  </a:moveTo>
                  <a:lnTo>
                    <a:pt x="868385" y="503533"/>
                  </a:lnTo>
                </a:path>
                <a:path w="1047115" h="965200">
                  <a:moveTo>
                    <a:pt x="868385" y="312497"/>
                  </a:moveTo>
                  <a:lnTo>
                    <a:pt x="868385" y="294115"/>
                  </a:lnTo>
                </a:path>
                <a:path w="1047115" h="965200">
                  <a:moveTo>
                    <a:pt x="868385" y="103080"/>
                  </a:moveTo>
                  <a:lnTo>
                    <a:pt x="868385" y="84697"/>
                  </a:lnTo>
                </a:path>
                <a:path w="1047115" h="965200">
                  <a:moveTo>
                    <a:pt x="41418" y="372996"/>
                  </a:moveTo>
                  <a:lnTo>
                    <a:pt x="41418" y="356475"/>
                  </a:lnTo>
                </a:path>
                <a:path w="1047115" h="965200">
                  <a:moveTo>
                    <a:pt x="41418" y="163578"/>
                  </a:moveTo>
                  <a:lnTo>
                    <a:pt x="41418" y="147057"/>
                  </a:lnTo>
                </a:path>
                <a:path w="1047115" h="965200">
                  <a:moveTo>
                    <a:pt x="250835" y="372996"/>
                  </a:moveTo>
                  <a:lnTo>
                    <a:pt x="250835" y="356475"/>
                  </a:lnTo>
                </a:path>
                <a:path w="1047115" h="965200">
                  <a:moveTo>
                    <a:pt x="250835" y="163578"/>
                  </a:moveTo>
                  <a:lnTo>
                    <a:pt x="250835" y="147057"/>
                  </a:lnTo>
                </a:path>
                <a:path w="1047115" h="965200">
                  <a:moveTo>
                    <a:pt x="460253" y="372996"/>
                  </a:moveTo>
                  <a:lnTo>
                    <a:pt x="460253" y="356475"/>
                  </a:lnTo>
                </a:path>
                <a:path w="1047115" h="965200">
                  <a:moveTo>
                    <a:pt x="460253" y="163578"/>
                  </a:moveTo>
                  <a:lnTo>
                    <a:pt x="460253" y="147057"/>
                  </a:lnTo>
                </a:path>
                <a:path w="1047115" h="965200">
                  <a:moveTo>
                    <a:pt x="669671" y="372996"/>
                  </a:moveTo>
                  <a:lnTo>
                    <a:pt x="669671" y="356475"/>
                  </a:lnTo>
                </a:path>
                <a:path w="1047115" h="965200">
                  <a:moveTo>
                    <a:pt x="669671" y="163578"/>
                  </a:moveTo>
                  <a:lnTo>
                    <a:pt x="669671" y="147057"/>
                  </a:lnTo>
                </a:path>
                <a:path w="1047115" h="965200">
                  <a:moveTo>
                    <a:pt x="879089" y="792064"/>
                  </a:moveTo>
                  <a:lnTo>
                    <a:pt x="879089" y="775310"/>
                  </a:lnTo>
                </a:path>
                <a:path w="1047115" h="965200">
                  <a:moveTo>
                    <a:pt x="879089" y="582413"/>
                  </a:moveTo>
                  <a:lnTo>
                    <a:pt x="879089" y="565893"/>
                  </a:lnTo>
                </a:path>
                <a:path w="1047115" h="965200">
                  <a:moveTo>
                    <a:pt x="879089" y="372996"/>
                  </a:moveTo>
                  <a:lnTo>
                    <a:pt x="879089" y="356475"/>
                  </a:lnTo>
                </a:path>
                <a:path w="1047115" h="965200">
                  <a:moveTo>
                    <a:pt x="879089" y="163578"/>
                  </a:moveTo>
                  <a:lnTo>
                    <a:pt x="879089" y="147057"/>
                  </a:lnTo>
                </a:path>
                <a:path w="1047115" h="965200">
                  <a:moveTo>
                    <a:pt x="43279" y="429306"/>
                  </a:moveTo>
                  <a:lnTo>
                    <a:pt x="43279" y="404176"/>
                  </a:lnTo>
                </a:path>
                <a:path w="1047115" h="965200">
                  <a:moveTo>
                    <a:pt x="43279" y="219655"/>
                  </a:moveTo>
                  <a:lnTo>
                    <a:pt x="43279" y="194758"/>
                  </a:lnTo>
                </a:path>
                <a:path w="1047115" h="965200">
                  <a:moveTo>
                    <a:pt x="43279" y="10238"/>
                  </a:moveTo>
                  <a:lnTo>
                    <a:pt x="43279" y="0"/>
                  </a:lnTo>
                </a:path>
                <a:path w="1047115" h="965200">
                  <a:moveTo>
                    <a:pt x="252697" y="429306"/>
                  </a:moveTo>
                  <a:lnTo>
                    <a:pt x="252697" y="404176"/>
                  </a:lnTo>
                </a:path>
                <a:path w="1047115" h="965200">
                  <a:moveTo>
                    <a:pt x="252697" y="219655"/>
                  </a:moveTo>
                  <a:lnTo>
                    <a:pt x="252697" y="194758"/>
                  </a:lnTo>
                </a:path>
                <a:path w="1047115" h="965200">
                  <a:moveTo>
                    <a:pt x="252697" y="10238"/>
                  </a:moveTo>
                  <a:lnTo>
                    <a:pt x="252697" y="0"/>
                  </a:lnTo>
                </a:path>
                <a:path w="1047115" h="965200">
                  <a:moveTo>
                    <a:pt x="462115" y="429306"/>
                  </a:moveTo>
                  <a:lnTo>
                    <a:pt x="462115" y="404176"/>
                  </a:lnTo>
                </a:path>
                <a:path w="1047115" h="965200">
                  <a:moveTo>
                    <a:pt x="462115" y="219655"/>
                  </a:moveTo>
                  <a:lnTo>
                    <a:pt x="462115" y="194758"/>
                  </a:lnTo>
                </a:path>
                <a:path w="1047115" h="965200">
                  <a:moveTo>
                    <a:pt x="462115" y="10238"/>
                  </a:moveTo>
                  <a:lnTo>
                    <a:pt x="462115" y="0"/>
                  </a:lnTo>
                </a:path>
                <a:path w="1047115" h="965200">
                  <a:moveTo>
                    <a:pt x="671532" y="429306"/>
                  </a:moveTo>
                  <a:lnTo>
                    <a:pt x="671532" y="404176"/>
                  </a:lnTo>
                </a:path>
                <a:path w="1047115" h="965200">
                  <a:moveTo>
                    <a:pt x="671532" y="219655"/>
                  </a:moveTo>
                  <a:lnTo>
                    <a:pt x="671532" y="194758"/>
                  </a:lnTo>
                </a:path>
                <a:path w="1047115" h="965200">
                  <a:moveTo>
                    <a:pt x="671532" y="10238"/>
                  </a:moveTo>
                  <a:lnTo>
                    <a:pt x="671532" y="0"/>
                  </a:lnTo>
                </a:path>
                <a:path w="1047115" h="965200">
                  <a:moveTo>
                    <a:pt x="880950" y="848141"/>
                  </a:moveTo>
                  <a:lnTo>
                    <a:pt x="880950" y="823244"/>
                  </a:lnTo>
                </a:path>
                <a:path w="1047115" h="965200">
                  <a:moveTo>
                    <a:pt x="880950" y="638724"/>
                  </a:moveTo>
                  <a:lnTo>
                    <a:pt x="880950" y="613826"/>
                  </a:lnTo>
                </a:path>
                <a:path w="1047115" h="965200">
                  <a:moveTo>
                    <a:pt x="880950" y="429306"/>
                  </a:moveTo>
                  <a:lnTo>
                    <a:pt x="880950" y="404176"/>
                  </a:lnTo>
                </a:path>
                <a:path w="1047115" h="965200">
                  <a:moveTo>
                    <a:pt x="880950" y="219655"/>
                  </a:moveTo>
                  <a:lnTo>
                    <a:pt x="880950" y="194758"/>
                  </a:lnTo>
                </a:path>
                <a:path w="1047115" h="965200">
                  <a:moveTo>
                    <a:pt x="880950" y="10238"/>
                  </a:moveTo>
                  <a:lnTo>
                    <a:pt x="880950" y="0"/>
                  </a:lnTo>
                </a:path>
                <a:path w="1047115" h="965200">
                  <a:moveTo>
                    <a:pt x="44675" y="442104"/>
                  </a:moveTo>
                  <a:lnTo>
                    <a:pt x="44675" y="430702"/>
                  </a:lnTo>
                </a:path>
                <a:path w="1047115" h="965200">
                  <a:moveTo>
                    <a:pt x="44675" y="232686"/>
                  </a:moveTo>
                  <a:lnTo>
                    <a:pt x="44675" y="221284"/>
                  </a:lnTo>
                </a:path>
                <a:path w="1047115" h="965200">
                  <a:moveTo>
                    <a:pt x="44675" y="23268"/>
                  </a:moveTo>
                  <a:lnTo>
                    <a:pt x="44675" y="11867"/>
                  </a:lnTo>
                </a:path>
                <a:path w="1047115" h="965200">
                  <a:moveTo>
                    <a:pt x="254093" y="442104"/>
                  </a:moveTo>
                  <a:lnTo>
                    <a:pt x="254093" y="430702"/>
                  </a:lnTo>
                </a:path>
                <a:path w="1047115" h="965200">
                  <a:moveTo>
                    <a:pt x="254093" y="232686"/>
                  </a:moveTo>
                  <a:lnTo>
                    <a:pt x="254093" y="221284"/>
                  </a:lnTo>
                </a:path>
                <a:path w="1047115" h="965200">
                  <a:moveTo>
                    <a:pt x="254093" y="23268"/>
                  </a:moveTo>
                  <a:lnTo>
                    <a:pt x="254093" y="11867"/>
                  </a:lnTo>
                </a:path>
                <a:path w="1047115" h="965200">
                  <a:moveTo>
                    <a:pt x="463511" y="442104"/>
                  </a:moveTo>
                  <a:lnTo>
                    <a:pt x="463511" y="430702"/>
                  </a:lnTo>
                </a:path>
                <a:path w="1047115" h="965200">
                  <a:moveTo>
                    <a:pt x="463511" y="232686"/>
                  </a:moveTo>
                  <a:lnTo>
                    <a:pt x="463511" y="221284"/>
                  </a:lnTo>
                </a:path>
                <a:path w="1047115" h="965200">
                  <a:moveTo>
                    <a:pt x="463511" y="23268"/>
                  </a:moveTo>
                  <a:lnTo>
                    <a:pt x="463511" y="11867"/>
                  </a:lnTo>
                </a:path>
                <a:path w="1047115" h="965200">
                  <a:moveTo>
                    <a:pt x="672928" y="442104"/>
                  </a:moveTo>
                  <a:lnTo>
                    <a:pt x="672928" y="430702"/>
                  </a:lnTo>
                </a:path>
                <a:path w="1047115" h="965200">
                  <a:moveTo>
                    <a:pt x="672928" y="232686"/>
                  </a:moveTo>
                  <a:lnTo>
                    <a:pt x="672928" y="221284"/>
                  </a:lnTo>
                </a:path>
                <a:path w="1047115" h="965200">
                  <a:moveTo>
                    <a:pt x="672928" y="23268"/>
                  </a:moveTo>
                  <a:lnTo>
                    <a:pt x="672928" y="11867"/>
                  </a:lnTo>
                </a:path>
                <a:path w="1047115" h="965200">
                  <a:moveTo>
                    <a:pt x="882346" y="860939"/>
                  </a:moveTo>
                  <a:lnTo>
                    <a:pt x="882346" y="849537"/>
                  </a:lnTo>
                </a:path>
                <a:path w="1047115" h="965200">
                  <a:moveTo>
                    <a:pt x="882346" y="651521"/>
                  </a:moveTo>
                  <a:lnTo>
                    <a:pt x="882346" y="640120"/>
                  </a:lnTo>
                </a:path>
                <a:path w="1047115" h="965200">
                  <a:moveTo>
                    <a:pt x="882346" y="442104"/>
                  </a:moveTo>
                  <a:lnTo>
                    <a:pt x="882346" y="430702"/>
                  </a:lnTo>
                </a:path>
                <a:path w="1047115" h="965200">
                  <a:moveTo>
                    <a:pt x="882346" y="232686"/>
                  </a:moveTo>
                  <a:lnTo>
                    <a:pt x="882346" y="221284"/>
                  </a:lnTo>
                </a:path>
                <a:path w="1047115" h="965200">
                  <a:moveTo>
                    <a:pt x="882346" y="23268"/>
                  </a:moveTo>
                  <a:lnTo>
                    <a:pt x="882346" y="11867"/>
                  </a:lnTo>
                </a:path>
                <a:path w="1047115" h="965200">
                  <a:moveTo>
                    <a:pt x="880950" y="848141"/>
                  </a:moveTo>
                  <a:lnTo>
                    <a:pt x="868385" y="848141"/>
                  </a:lnTo>
                </a:path>
                <a:path w="1047115" h="965200">
                  <a:moveTo>
                    <a:pt x="880950" y="638724"/>
                  </a:moveTo>
                  <a:lnTo>
                    <a:pt x="868385" y="638724"/>
                  </a:lnTo>
                </a:path>
                <a:path w="1047115" h="965200">
                  <a:moveTo>
                    <a:pt x="880950" y="429306"/>
                  </a:moveTo>
                  <a:lnTo>
                    <a:pt x="868385" y="429306"/>
                  </a:lnTo>
                </a:path>
                <a:path w="1047115" h="965200">
                  <a:moveTo>
                    <a:pt x="671532" y="429306"/>
                  </a:moveTo>
                  <a:lnTo>
                    <a:pt x="658967" y="429306"/>
                  </a:lnTo>
                </a:path>
                <a:path w="1047115" h="965200">
                  <a:moveTo>
                    <a:pt x="462115" y="429306"/>
                  </a:moveTo>
                  <a:lnTo>
                    <a:pt x="449550" y="429306"/>
                  </a:lnTo>
                </a:path>
                <a:path w="1047115" h="965200">
                  <a:moveTo>
                    <a:pt x="252697" y="429306"/>
                  </a:moveTo>
                  <a:lnTo>
                    <a:pt x="240132" y="429306"/>
                  </a:lnTo>
                </a:path>
                <a:path w="1047115" h="965200">
                  <a:moveTo>
                    <a:pt x="43279" y="429306"/>
                  </a:moveTo>
                  <a:lnTo>
                    <a:pt x="30714" y="429306"/>
                  </a:lnTo>
                </a:path>
                <a:path w="1047115" h="965200">
                  <a:moveTo>
                    <a:pt x="880950" y="219655"/>
                  </a:moveTo>
                  <a:lnTo>
                    <a:pt x="868385" y="219655"/>
                  </a:lnTo>
                </a:path>
                <a:path w="1047115" h="965200">
                  <a:moveTo>
                    <a:pt x="671532" y="219655"/>
                  </a:moveTo>
                  <a:lnTo>
                    <a:pt x="658967" y="219655"/>
                  </a:lnTo>
                </a:path>
                <a:path w="1047115" h="965200">
                  <a:moveTo>
                    <a:pt x="462115" y="219655"/>
                  </a:moveTo>
                  <a:lnTo>
                    <a:pt x="449550" y="219655"/>
                  </a:lnTo>
                </a:path>
                <a:path w="1047115" h="965200">
                  <a:moveTo>
                    <a:pt x="252697" y="219655"/>
                  </a:moveTo>
                  <a:lnTo>
                    <a:pt x="240132" y="219655"/>
                  </a:lnTo>
                </a:path>
                <a:path w="1047115" h="965200">
                  <a:moveTo>
                    <a:pt x="43279" y="219655"/>
                  </a:moveTo>
                  <a:lnTo>
                    <a:pt x="30714" y="219655"/>
                  </a:lnTo>
                </a:path>
                <a:path w="1047115" h="965200">
                  <a:moveTo>
                    <a:pt x="880950" y="10238"/>
                  </a:moveTo>
                  <a:lnTo>
                    <a:pt x="868385" y="10238"/>
                  </a:lnTo>
                </a:path>
                <a:path w="1047115" h="965200">
                  <a:moveTo>
                    <a:pt x="671532" y="10238"/>
                  </a:moveTo>
                  <a:lnTo>
                    <a:pt x="658967" y="10238"/>
                  </a:lnTo>
                </a:path>
                <a:path w="1047115" h="965200">
                  <a:moveTo>
                    <a:pt x="462115" y="10238"/>
                  </a:moveTo>
                  <a:lnTo>
                    <a:pt x="449550" y="10238"/>
                  </a:lnTo>
                </a:path>
                <a:path w="1047115" h="965200">
                  <a:moveTo>
                    <a:pt x="252697" y="10238"/>
                  </a:moveTo>
                  <a:lnTo>
                    <a:pt x="240132" y="10238"/>
                  </a:lnTo>
                </a:path>
                <a:path w="1047115" h="965200">
                  <a:moveTo>
                    <a:pt x="43279" y="10238"/>
                  </a:moveTo>
                  <a:lnTo>
                    <a:pt x="30714" y="10238"/>
                  </a:lnTo>
                </a:path>
                <a:path w="1047115" h="965200">
                  <a:moveTo>
                    <a:pt x="880950" y="823244"/>
                  </a:moveTo>
                  <a:lnTo>
                    <a:pt x="868385" y="823244"/>
                  </a:lnTo>
                </a:path>
                <a:path w="1047115" h="965200">
                  <a:moveTo>
                    <a:pt x="880950" y="613826"/>
                  </a:moveTo>
                  <a:lnTo>
                    <a:pt x="868385" y="613826"/>
                  </a:lnTo>
                </a:path>
                <a:path w="1047115" h="965200">
                  <a:moveTo>
                    <a:pt x="880950" y="404176"/>
                  </a:moveTo>
                  <a:lnTo>
                    <a:pt x="868385" y="404176"/>
                  </a:lnTo>
                </a:path>
                <a:path w="1047115" h="965200">
                  <a:moveTo>
                    <a:pt x="671532" y="404176"/>
                  </a:moveTo>
                  <a:lnTo>
                    <a:pt x="658967" y="404176"/>
                  </a:lnTo>
                </a:path>
                <a:path w="1047115" h="965200">
                  <a:moveTo>
                    <a:pt x="462115" y="404176"/>
                  </a:moveTo>
                  <a:lnTo>
                    <a:pt x="449550" y="404176"/>
                  </a:lnTo>
                </a:path>
                <a:path w="1047115" h="965200">
                  <a:moveTo>
                    <a:pt x="252697" y="404176"/>
                  </a:moveTo>
                  <a:lnTo>
                    <a:pt x="240132" y="404176"/>
                  </a:lnTo>
                </a:path>
                <a:path w="1047115" h="965200">
                  <a:moveTo>
                    <a:pt x="43279" y="404176"/>
                  </a:moveTo>
                  <a:lnTo>
                    <a:pt x="30714" y="404176"/>
                  </a:lnTo>
                </a:path>
                <a:path w="1047115" h="965200">
                  <a:moveTo>
                    <a:pt x="880950" y="194758"/>
                  </a:moveTo>
                  <a:lnTo>
                    <a:pt x="868385" y="194758"/>
                  </a:lnTo>
                </a:path>
                <a:path w="1047115" h="965200">
                  <a:moveTo>
                    <a:pt x="671532" y="194758"/>
                  </a:moveTo>
                  <a:lnTo>
                    <a:pt x="658967" y="194758"/>
                  </a:lnTo>
                </a:path>
                <a:path w="1047115" h="965200">
                  <a:moveTo>
                    <a:pt x="462115" y="194758"/>
                  </a:moveTo>
                  <a:lnTo>
                    <a:pt x="449550" y="194758"/>
                  </a:lnTo>
                </a:path>
                <a:path w="1047115" h="965200">
                  <a:moveTo>
                    <a:pt x="252697" y="194758"/>
                  </a:moveTo>
                  <a:lnTo>
                    <a:pt x="240132" y="194758"/>
                  </a:lnTo>
                </a:path>
                <a:path w="1047115" h="965200">
                  <a:moveTo>
                    <a:pt x="43279" y="194758"/>
                  </a:moveTo>
                  <a:lnTo>
                    <a:pt x="30714" y="194758"/>
                  </a:lnTo>
                </a:path>
                <a:path w="1047115" h="965200">
                  <a:moveTo>
                    <a:pt x="882346" y="860939"/>
                  </a:moveTo>
                  <a:lnTo>
                    <a:pt x="868385" y="860939"/>
                  </a:lnTo>
                </a:path>
                <a:path w="1047115" h="965200">
                  <a:moveTo>
                    <a:pt x="882346" y="651521"/>
                  </a:moveTo>
                  <a:lnTo>
                    <a:pt x="868385" y="651521"/>
                  </a:lnTo>
                </a:path>
                <a:path w="1047115" h="965200">
                  <a:moveTo>
                    <a:pt x="882346" y="442104"/>
                  </a:moveTo>
                  <a:lnTo>
                    <a:pt x="868385" y="442104"/>
                  </a:lnTo>
                </a:path>
                <a:path w="1047115" h="965200">
                  <a:moveTo>
                    <a:pt x="672928" y="442104"/>
                  </a:moveTo>
                  <a:lnTo>
                    <a:pt x="658967" y="442104"/>
                  </a:lnTo>
                </a:path>
                <a:path w="1047115" h="965200">
                  <a:moveTo>
                    <a:pt x="463511" y="442104"/>
                  </a:moveTo>
                  <a:lnTo>
                    <a:pt x="449550" y="442104"/>
                  </a:lnTo>
                </a:path>
                <a:path w="1047115" h="965200">
                  <a:moveTo>
                    <a:pt x="254093" y="442104"/>
                  </a:moveTo>
                  <a:lnTo>
                    <a:pt x="240132" y="442104"/>
                  </a:lnTo>
                </a:path>
                <a:path w="1047115" h="965200">
                  <a:moveTo>
                    <a:pt x="44675" y="442104"/>
                  </a:moveTo>
                  <a:lnTo>
                    <a:pt x="30714" y="442104"/>
                  </a:lnTo>
                </a:path>
                <a:path w="1047115" h="965200">
                  <a:moveTo>
                    <a:pt x="882346" y="232686"/>
                  </a:moveTo>
                  <a:lnTo>
                    <a:pt x="868385" y="232686"/>
                  </a:lnTo>
                </a:path>
                <a:path w="1047115" h="965200">
                  <a:moveTo>
                    <a:pt x="672928" y="232686"/>
                  </a:moveTo>
                  <a:lnTo>
                    <a:pt x="658967" y="232686"/>
                  </a:lnTo>
                </a:path>
                <a:path w="1047115" h="965200">
                  <a:moveTo>
                    <a:pt x="463511" y="232686"/>
                  </a:moveTo>
                  <a:lnTo>
                    <a:pt x="449550" y="232686"/>
                  </a:lnTo>
                </a:path>
                <a:path w="1047115" h="965200">
                  <a:moveTo>
                    <a:pt x="254093" y="232686"/>
                  </a:moveTo>
                  <a:lnTo>
                    <a:pt x="240132" y="232686"/>
                  </a:lnTo>
                </a:path>
                <a:path w="1047115" h="965200">
                  <a:moveTo>
                    <a:pt x="44675" y="232686"/>
                  </a:moveTo>
                  <a:lnTo>
                    <a:pt x="30714" y="232686"/>
                  </a:lnTo>
                </a:path>
                <a:path w="1047115" h="965200">
                  <a:moveTo>
                    <a:pt x="882346" y="23268"/>
                  </a:moveTo>
                  <a:lnTo>
                    <a:pt x="868385" y="23268"/>
                  </a:lnTo>
                </a:path>
                <a:path w="1047115" h="965200">
                  <a:moveTo>
                    <a:pt x="672928" y="23268"/>
                  </a:moveTo>
                  <a:lnTo>
                    <a:pt x="658967" y="23268"/>
                  </a:lnTo>
                </a:path>
                <a:path w="1047115" h="965200">
                  <a:moveTo>
                    <a:pt x="463511" y="23268"/>
                  </a:moveTo>
                  <a:lnTo>
                    <a:pt x="449550" y="23268"/>
                  </a:lnTo>
                </a:path>
                <a:path w="1047115" h="965200">
                  <a:moveTo>
                    <a:pt x="254093" y="23268"/>
                  </a:moveTo>
                  <a:lnTo>
                    <a:pt x="240132" y="23268"/>
                  </a:lnTo>
                </a:path>
                <a:path w="1047115" h="965200">
                  <a:moveTo>
                    <a:pt x="44675" y="23268"/>
                  </a:moveTo>
                  <a:lnTo>
                    <a:pt x="30714" y="23268"/>
                  </a:lnTo>
                </a:path>
                <a:path w="1047115" h="965200">
                  <a:moveTo>
                    <a:pt x="882346" y="849537"/>
                  </a:moveTo>
                  <a:lnTo>
                    <a:pt x="868385" y="849537"/>
                  </a:lnTo>
                </a:path>
                <a:path w="1047115" h="965200">
                  <a:moveTo>
                    <a:pt x="882346" y="640120"/>
                  </a:moveTo>
                  <a:lnTo>
                    <a:pt x="868385" y="640120"/>
                  </a:lnTo>
                </a:path>
                <a:path w="1047115" h="965200">
                  <a:moveTo>
                    <a:pt x="882346" y="430702"/>
                  </a:moveTo>
                  <a:lnTo>
                    <a:pt x="868385" y="430702"/>
                  </a:lnTo>
                </a:path>
                <a:path w="1047115" h="965200">
                  <a:moveTo>
                    <a:pt x="672928" y="430702"/>
                  </a:moveTo>
                  <a:lnTo>
                    <a:pt x="658967" y="430702"/>
                  </a:lnTo>
                </a:path>
                <a:path w="1047115" h="965200">
                  <a:moveTo>
                    <a:pt x="463511" y="430702"/>
                  </a:moveTo>
                  <a:lnTo>
                    <a:pt x="449550" y="430702"/>
                  </a:lnTo>
                </a:path>
                <a:path w="1047115" h="965200">
                  <a:moveTo>
                    <a:pt x="254093" y="430702"/>
                  </a:moveTo>
                  <a:lnTo>
                    <a:pt x="240132" y="430702"/>
                  </a:lnTo>
                </a:path>
                <a:path w="1047115" h="965200">
                  <a:moveTo>
                    <a:pt x="44675" y="430702"/>
                  </a:moveTo>
                  <a:lnTo>
                    <a:pt x="30714" y="430702"/>
                  </a:lnTo>
                </a:path>
                <a:path w="1047115" h="965200">
                  <a:moveTo>
                    <a:pt x="882346" y="221284"/>
                  </a:moveTo>
                  <a:lnTo>
                    <a:pt x="868385" y="221284"/>
                  </a:lnTo>
                </a:path>
                <a:path w="1047115" h="965200">
                  <a:moveTo>
                    <a:pt x="672928" y="221284"/>
                  </a:moveTo>
                  <a:lnTo>
                    <a:pt x="658967" y="221284"/>
                  </a:lnTo>
                </a:path>
                <a:path w="1047115" h="965200">
                  <a:moveTo>
                    <a:pt x="463511" y="221284"/>
                  </a:moveTo>
                  <a:lnTo>
                    <a:pt x="449550" y="221284"/>
                  </a:lnTo>
                </a:path>
                <a:path w="1047115" h="965200">
                  <a:moveTo>
                    <a:pt x="254093" y="221284"/>
                  </a:moveTo>
                  <a:lnTo>
                    <a:pt x="240132" y="221284"/>
                  </a:lnTo>
                </a:path>
                <a:path w="1047115" h="965200">
                  <a:moveTo>
                    <a:pt x="44675" y="221284"/>
                  </a:moveTo>
                  <a:lnTo>
                    <a:pt x="30714" y="221284"/>
                  </a:lnTo>
                </a:path>
                <a:path w="1047115" h="965200">
                  <a:moveTo>
                    <a:pt x="882346" y="11867"/>
                  </a:moveTo>
                  <a:lnTo>
                    <a:pt x="868385" y="11867"/>
                  </a:lnTo>
                </a:path>
                <a:path w="1047115" h="965200">
                  <a:moveTo>
                    <a:pt x="672928" y="11867"/>
                  </a:moveTo>
                  <a:lnTo>
                    <a:pt x="658967" y="11867"/>
                  </a:lnTo>
                </a:path>
                <a:path w="1047115" h="965200">
                  <a:moveTo>
                    <a:pt x="463511" y="11867"/>
                  </a:moveTo>
                  <a:lnTo>
                    <a:pt x="449550" y="11867"/>
                  </a:lnTo>
                </a:path>
                <a:path w="1047115" h="965200">
                  <a:moveTo>
                    <a:pt x="254093" y="11867"/>
                  </a:moveTo>
                  <a:lnTo>
                    <a:pt x="240132" y="11867"/>
                  </a:lnTo>
                </a:path>
                <a:path w="1047115" h="965200">
                  <a:moveTo>
                    <a:pt x="44675" y="11867"/>
                  </a:moveTo>
                  <a:lnTo>
                    <a:pt x="30714" y="11867"/>
                  </a:lnTo>
                </a:path>
                <a:path w="1047115" h="965200">
                  <a:moveTo>
                    <a:pt x="3024" y="191966"/>
                  </a:moveTo>
                  <a:lnTo>
                    <a:pt x="3490" y="179401"/>
                  </a:lnTo>
                </a:path>
                <a:path w="1047115" h="965200">
                  <a:moveTo>
                    <a:pt x="3024" y="401383"/>
                  </a:moveTo>
                  <a:lnTo>
                    <a:pt x="3490" y="388818"/>
                  </a:lnTo>
                </a:path>
                <a:path w="1047115" h="965200">
                  <a:moveTo>
                    <a:pt x="212442" y="191966"/>
                  </a:moveTo>
                  <a:lnTo>
                    <a:pt x="212908" y="179401"/>
                  </a:lnTo>
                </a:path>
                <a:path w="1047115" h="965200">
                  <a:moveTo>
                    <a:pt x="212442" y="401383"/>
                  </a:moveTo>
                  <a:lnTo>
                    <a:pt x="212908" y="388818"/>
                  </a:lnTo>
                </a:path>
                <a:path w="1047115" h="965200">
                  <a:moveTo>
                    <a:pt x="421860" y="191966"/>
                  </a:moveTo>
                  <a:lnTo>
                    <a:pt x="422325" y="179401"/>
                  </a:lnTo>
                </a:path>
                <a:path w="1047115" h="965200">
                  <a:moveTo>
                    <a:pt x="421860" y="401383"/>
                  </a:moveTo>
                  <a:lnTo>
                    <a:pt x="422325" y="388818"/>
                  </a:lnTo>
                </a:path>
                <a:path w="1047115" h="965200">
                  <a:moveTo>
                    <a:pt x="631278" y="191966"/>
                  </a:moveTo>
                  <a:lnTo>
                    <a:pt x="631743" y="179401"/>
                  </a:lnTo>
                </a:path>
                <a:path w="1047115" h="965200">
                  <a:moveTo>
                    <a:pt x="631278" y="401383"/>
                  </a:moveTo>
                  <a:lnTo>
                    <a:pt x="631743" y="388818"/>
                  </a:lnTo>
                </a:path>
                <a:path w="1047115" h="965200">
                  <a:moveTo>
                    <a:pt x="840695" y="191966"/>
                  </a:moveTo>
                  <a:lnTo>
                    <a:pt x="841161" y="179401"/>
                  </a:lnTo>
                </a:path>
                <a:path w="1047115" h="965200">
                  <a:moveTo>
                    <a:pt x="840695" y="401383"/>
                  </a:moveTo>
                  <a:lnTo>
                    <a:pt x="841161" y="388818"/>
                  </a:lnTo>
                </a:path>
                <a:path w="1047115" h="965200">
                  <a:moveTo>
                    <a:pt x="840695" y="610801"/>
                  </a:moveTo>
                  <a:lnTo>
                    <a:pt x="841161" y="598236"/>
                  </a:lnTo>
                </a:path>
                <a:path w="1047115" h="965200">
                  <a:moveTo>
                    <a:pt x="840695" y="820219"/>
                  </a:moveTo>
                  <a:lnTo>
                    <a:pt x="841161" y="807654"/>
                  </a:lnTo>
                </a:path>
                <a:path w="1047115" h="965200">
                  <a:moveTo>
                    <a:pt x="465" y="194758"/>
                  </a:moveTo>
                  <a:lnTo>
                    <a:pt x="30714" y="194758"/>
                  </a:lnTo>
                </a:path>
                <a:path w="1047115" h="965200">
                  <a:moveTo>
                    <a:pt x="209883" y="194758"/>
                  </a:moveTo>
                  <a:lnTo>
                    <a:pt x="240132" y="194758"/>
                  </a:lnTo>
                </a:path>
                <a:path w="1047115" h="965200">
                  <a:moveTo>
                    <a:pt x="419300" y="194758"/>
                  </a:moveTo>
                  <a:lnTo>
                    <a:pt x="449550" y="194758"/>
                  </a:lnTo>
                </a:path>
                <a:path w="1047115" h="965200">
                  <a:moveTo>
                    <a:pt x="628718" y="194758"/>
                  </a:moveTo>
                  <a:lnTo>
                    <a:pt x="658967" y="194758"/>
                  </a:lnTo>
                </a:path>
                <a:path w="1047115" h="965200">
                  <a:moveTo>
                    <a:pt x="838136" y="194758"/>
                  </a:moveTo>
                  <a:lnTo>
                    <a:pt x="868385" y="194758"/>
                  </a:lnTo>
                </a:path>
                <a:path w="1047115" h="965200">
                  <a:moveTo>
                    <a:pt x="465" y="404176"/>
                  </a:moveTo>
                  <a:lnTo>
                    <a:pt x="30714" y="404176"/>
                  </a:lnTo>
                </a:path>
                <a:path w="1047115" h="965200">
                  <a:moveTo>
                    <a:pt x="209883" y="404176"/>
                  </a:moveTo>
                  <a:lnTo>
                    <a:pt x="240132" y="404176"/>
                  </a:lnTo>
                </a:path>
                <a:path w="1047115" h="965200">
                  <a:moveTo>
                    <a:pt x="419300" y="404176"/>
                  </a:moveTo>
                  <a:lnTo>
                    <a:pt x="449550" y="404176"/>
                  </a:lnTo>
                </a:path>
                <a:path w="1047115" h="965200">
                  <a:moveTo>
                    <a:pt x="628718" y="404176"/>
                  </a:moveTo>
                  <a:lnTo>
                    <a:pt x="658967" y="404176"/>
                  </a:lnTo>
                </a:path>
                <a:path w="1047115" h="965200">
                  <a:moveTo>
                    <a:pt x="838136" y="404176"/>
                  </a:moveTo>
                  <a:lnTo>
                    <a:pt x="868385" y="404176"/>
                  </a:lnTo>
                </a:path>
                <a:path w="1047115" h="965200">
                  <a:moveTo>
                    <a:pt x="838136" y="613826"/>
                  </a:moveTo>
                  <a:lnTo>
                    <a:pt x="868385" y="613826"/>
                  </a:lnTo>
                </a:path>
                <a:path w="1047115" h="965200">
                  <a:moveTo>
                    <a:pt x="838136" y="823244"/>
                  </a:moveTo>
                  <a:lnTo>
                    <a:pt x="868385" y="823244"/>
                  </a:lnTo>
                </a:path>
                <a:path w="1047115" h="965200">
                  <a:moveTo>
                    <a:pt x="465" y="426746"/>
                  </a:moveTo>
                  <a:lnTo>
                    <a:pt x="465" y="404176"/>
                  </a:lnTo>
                </a:path>
                <a:path w="1047115" h="965200">
                  <a:moveTo>
                    <a:pt x="465" y="217329"/>
                  </a:moveTo>
                  <a:lnTo>
                    <a:pt x="465" y="194758"/>
                  </a:lnTo>
                </a:path>
                <a:path w="1047115" h="965200">
                  <a:moveTo>
                    <a:pt x="465" y="7911"/>
                  </a:moveTo>
                  <a:lnTo>
                    <a:pt x="465" y="0"/>
                  </a:lnTo>
                </a:path>
                <a:path w="1047115" h="965200">
                  <a:moveTo>
                    <a:pt x="209883" y="426746"/>
                  </a:moveTo>
                  <a:lnTo>
                    <a:pt x="209883" y="404176"/>
                  </a:lnTo>
                </a:path>
                <a:path w="1047115" h="965200">
                  <a:moveTo>
                    <a:pt x="209883" y="217329"/>
                  </a:moveTo>
                  <a:lnTo>
                    <a:pt x="209883" y="194758"/>
                  </a:lnTo>
                </a:path>
                <a:path w="1047115" h="965200">
                  <a:moveTo>
                    <a:pt x="209883" y="7911"/>
                  </a:moveTo>
                  <a:lnTo>
                    <a:pt x="209883" y="0"/>
                  </a:lnTo>
                </a:path>
                <a:path w="1047115" h="965200">
                  <a:moveTo>
                    <a:pt x="419300" y="426746"/>
                  </a:moveTo>
                  <a:lnTo>
                    <a:pt x="419300" y="404176"/>
                  </a:lnTo>
                </a:path>
                <a:path w="1047115" h="965200">
                  <a:moveTo>
                    <a:pt x="419300" y="217329"/>
                  </a:moveTo>
                  <a:lnTo>
                    <a:pt x="419300" y="194758"/>
                  </a:lnTo>
                </a:path>
                <a:path w="1047115" h="965200">
                  <a:moveTo>
                    <a:pt x="419300" y="7911"/>
                  </a:moveTo>
                  <a:lnTo>
                    <a:pt x="419300" y="0"/>
                  </a:lnTo>
                </a:path>
                <a:path w="1047115" h="965200">
                  <a:moveTo>
                    <a:pt x="628718" y="426746"/>
                  </a:moveTo>
                  <a:lnTo>
                    <a:pt x="628718" y="404176"/>
                  </a:lnTo>
                </a:path>
                <a:path w="1047115" h="965200">
                  <a:moveTo>
                    <a:pt x="628718" y="217329"/>
                  </a:moveTo>
                  <a:lnTo>
                    <a:pt x="628718" y="194758"/>
                  </a:lnTo>
                </a:path>
                <a:path w="1047115" h="965200">
                  <a:moveTo>
                    <a:pt x="628718" y="7911"/>
                  </a:moveTo>
                  <a:lnTo>
                    <a:pt x="628718" y="0"/>
                  </a:lnTo>
                </a:path>
                <a:path w="1047115" h="965200">
                  <a:moveTo>
                    <a:pt x="838136" y="845582"/>
                  </a:moveTo>
                  <a:lnTo>
                    <a:pt x="838136" y="823244"/>
                  </a:lnTo>
                </a:path>
                <a:path w="1047115" h="965200">
                  <a:moveTo>
                    <a:pt x="838136" y="636164"/>
                  </a:moveTo>
                  <a:lnTo>
                    <a:pt x="838136" y="613826"/>
                  </a:lnTo>
                </a:path>
                <a:path w="1047115" h="965200">
                  <a:moveTo>
                    <a:pt x="838136" y="426746"/>
                  </a:moveTo>
                  <a:lnTo>
                    <a:pt x="838136" y="404176"/>
                  </a:lnTo>
                </a:path>
                <a:path w="1047115" h="965200">
                  <a:moveTo>
                    <a:pt x="838136" y="217329"/>
                  </a:moveTo>
                  <a:lnTo>
                    <a:pt x="838136" y="194758"/>
                  </a:lnTo>
                </a:path>
                <a:path w="1047115" h="965200">
                  <a:moveTo>
                    <a:pt x="838136" y="7911"/>
                  </a:moveTo>
                  <a:lnTo>
                    <a:pt x="838136" y="0"/>
                  </a:lnTo>
                </a:path>
                <a:path w="1047115" h="965200">
                  <a:moveTo>
                    <a:pt x="868385" y="848141"/>
                  </a:moveTo>
                  <a:lnTo>
                    <a:pt x="851864" y="848141"/>
                  </a:lnTo>
                </a:path>
                <a:path w="1047115" h="965200">
                  <a:moveTo>
                    <a:pt x="868385" y="638724"/>
                  </a:moveTo>
                  <a:lnTo>
                    <a:pt x="851864" y="638724"/>
                  </a:lnTo>
                </a:path>
                <a:path w="1047115" h="965200">
                  <a:moveTo>
                    <a:pt x="868385" y="429306"/>
                  </a:moveTo>
                  <a:lnTo>
                    <a:pt x="851864" y="429306"/>
                  </a:lnTo>
                </a:path>
                <a:path w="1047115" h="965200">
                  <a:moveTo>
                    <a:pt x="658967" y="429306"/>
                  </a:moveTo>
                  <a:lnTo>
                    <a:pt x="642447" y="429306"/>
                  </a:lnTo>
                </a:path>
                <a:path w="1047115" h="965200">
                  <a:moveTo>
                    <a:pt x="449550" y="429306"/>
                  </a:moveTo>
                  <a:lnTo>
                    <a:pt x="433029" y="429306"/>
                  </a:lnTo>
                </a:path>
                <a:path w="1047115" h="965200">
                  <a:moveTo>
                    <a:pt x="240132" y="429306"/>
                  </a:moveTo>
                  <a:lnTo>
                    <a:pt x="223611" y="429306"/>
                  </a:lnTo>
                </a:path>
                <a:path w="1047115" h="965200">
                  <a:moveTo>
                    <a:pt x="30714" y="429306"/>
                  </a:moveTo>
                  <a:lnTo>
                    <a:pt x="14193" y="429306"/>
                  </a:lnTo>
                </a:path>
                <a:path w="1047115" h="965200">
                  <a:moveTo>
                    <a:pt x="868385" y="219655"/>
                  </a:moveTo>
                  <a:lnTo>
                    <a:pt x="851864" y="219655"/>
                  </a:lnTo>
                </a:path>
                <a:path w="1047115" h="965200">
                  <a:moveTo>
                    <a:pt x="658967" y="219655"/>
                  </a:moveTo>
                  <a:lnTo>
                    <a:pt x="642447" y="219655"/>
                  </a:lnTo>
                </a:path>
                <a:path w="1047115" h="965200">
                  <a:moveTo>
                    <a:pt x="449550" y="219655"/>
                  </a:moveTo>
                  <a:lnTo>
                    <a:pt x="433029" y="219655"/>
                  </a:lnTo>
                </a:path>
                <a:path w="1047115" h="965200">
                  <a:moveTo>
                    <a:pt x="240132" y="219655"/>
                  </a:moveTo>
                  <a:lnTo>
                    <a:pt x="223611" y="219655"/>
                  </a:lnTo>
                </a:path>
                <a:path w="1047115" h="965200">
                  <a:moveTo>
                    <a:pt x="30714" y="219655"/>
                  </a:moveTo>
                  <a:lnTo>
                    <a:pt x="14193" y="219655"/>
                  </a:lnTo>
                </a:path>
                <a:path w="1047115" h="965200">
                  <a:moveTo>
                    <a:pt x="868385" y="10238"/>
                  </a:moveTo>
                  <a:lnTo>
                    <a:pt x="851864" y="10238"/>
                  </a:lnTo>
                </a:path>
                <a:path w="1047115" h="965200">
                  <a:moveTo>
                    <a:pt x="658967" y="10238"/>
                  </a:moveTo>
                  <a:lnTo>
                    <a:pt x="642447" y="10238"/>
                  </a:lnTo>
                </a:path>
                <a:path w="1047115" h="965200">
                  <a:moveTo>
                    <a:pt x="449550" y="10238"/>
                  </a:moveTo>
                  <a:lnTo>
                    <a:pt x="433029" y="10238"/>
                  </a:lnTo>
                </a:path>
                <a:path w="1047115" h="965200">
                  <a:moveTo>
                    <a:pt x="240132" y="10238"/>
                  </a:moveTo>
                  <a:lnTo>
                    <a:pt x="223611" y="10238"/>
                  </a:lnTo>
                </a:path>
                <a:path w="1047115" h="965200">
                  <a:moveTo>
                    <a:pt x="30714" y="10238"/>
                  </a:moveTo>
                  <a:lnTo>
                    <a:pt x="14193" y="10238"/>
                  </a:lnTo>
                </a:path>
                <a:path w="1047115" h="965200">
                  <a:moveTo>
                    <a:pt x="851864" y="848141"/>
                  </a:moveTo>
                  <a:lnTo>
                    <a:pt x="838136" y="845582"/>
                  </a:lnTo>
                </a:path>
                <a:path w="1047115" h="965200">
                  <a:moveTo>
                    <a:pt x="851864" y="638724"/>
                  </a:moveTo>
                  <a:lnTo>
                    <a:pt x="838136" y="636164"/>
                  </a:lnTo>
                </a:path>
                <a:path w="1047115" h="965200">
                  <a:moveTo>
                    <a:pt x="14193" y="429306"/>
                  </a:moveTo>
                  <a:lnTo>
                    <a:pt x="465" y="426746"/>
                  </a:lnTo>
                </a:path>
                <a:path w="1047115" h="965200">
                  <a:moveTo>
                    <a:pt x="223611" y="429306"/>
                  </a:moveTo>
                  <a:lnTo>
                    <a:pt x="209883" y="426746"/>
                  </a:lnTo>
                </a:path>
                <a:path w="1047115" h="965200">
                  <a:moveTo>
                    <a:pt x="433029" y="429306"/>
                  </a:moveTo>
                  <a:lnTo>
                    <a:pt x="419300" y="426746"/>
                  </a:lnTo>
                </a:path>
                <a:path w="1047115" h="965200">
                  <a:moveTo>
                    <a:pt x="642447" y="429306"/>
                  </a:moveTo>
                  <a:lnTo>
                    <a:pt x="628718" y="426746"/>
                  </a:lnTo>
                </a:path>
                <a:path w="1047115" h="965200">
                  <a:moveTo>
                    <a:pt x="851864" y="429306"/>
                  </a:moveTo>
                  <a:lnTo>
                    <a:pt x="838136" y="426746"/>
                  </a:lnTo>
                </a:path>
                <a:path w="1047115" h="965200">
                  <a:moveTo>
                    <a:pt x="14193" y="219655"/>
                  </a:moveTo>
                  <a:lnTo>
                    <a:pt x="465" y="217329"/>
                  </a:lnTo>
                </a:path>
                <a:path w="1047115" h="965200">
                  <a:moveTo>
                    <a:pt x="223611" y="219655"/>
                  </a:moveTo>
                  <a:lnTo>
                    <a:pt x="209883" y="217329"/>
                  </a:lnTo>
                </a:path>
                <a:path w="1047115" h="965200">
                  <a:moveTo>
                    <a:pt x="433029" y="219655"/>
                  </a:moveTo>
                  <a:lnTo>
                    <a:pt x="419300" y="217329"/>
                  </a:lnTo>
                </a:path>
                <a:path w="1047115" h="965200">
                  <a:moveTo>
                    <a:pt x="642447" y="219655"/>
                  </a:moveTo>
                  <a:lnTo>
                    <a:pt x="628718" y="217329"/>
                  </a:lnTo>
                </a:path>
                <a:path w="1047115" h="965200">
                  <a:moveTo>
                    <a:pt x="851864" y="219655"/>
                  </a:moveTo>
                  <a:lnTo>
                    <a:pt x="838136" y="217329"/>
                  </a:lnTo>
                </a:path>
                <a:path w="1047115" h="965200">
                  <a:moveTo>
                    <a:pt x="14193" y="10238"/>
                  </a:moveTo>
                  <a:lnTo>
                    <a:pt x="465" y="7911"/>
                  </a:lnTo>
                </a:path>
                <a:path w="1047115" h="965200">
                  <a:moveTo>
                    <a:pt x="223611" y="10238"/>
                  </a:moveTo>
                  <a:lnTo>
                    <a:pt x="209883" y="7911"/>
                  </a:lnTo>
                </a:path>
                <a:path w="1047115" h="965200">
                  <a:moveTo>
                    <a:pt x="433029" y="10238"/>
                  </a:moveTo>
                  <a:lnTo>
                    <a:pt x="419300" y="7911"/>
                  </a:lnTo>
                </a:path>
                <a:path w="1047115" h="965200">
                  <a:moveTo>
                    <a:pt x="642447" y="10238"/>
                  </a:moveTo>
                  <a:lnTo>
                    <a:pt x="628718" y="7911"/>
                  </a:lnTo>
                </a:path>
                <a:path w="1047115" h="965200">
                  <a:moveTo>
                    <a:pt x="851864" y="10238"/>
                  </a:moveTo>
                  <a:lnTo>
                    <a:pt x="838136" y="7911"/>
                  </a:lnTo>
                </a:path>
                <a:path w="1047115" h="965200">
                  <a:moveTo>
                    <a:pt x="847676" y="822080"/>
                  </a:moveTo>
                  <a:lnTo>
                    <a:pt x="840695" y="820219"/>
                  </a:lnTo>
                </a:path>
                <a:path w="1047115" h="965200">
                  <a:moveTo>
                    <a:pt x="847676" y="612430"/>
                  </a:moveTo>
                  <a:lnTo>
                    <a:pt x="840695" y="610801"/>
                  </a:lnTo>
                </a:path>
                <a:path w="1047115" h="965200">
                  <a:moveTo>
                    <a:pt x="10005" y="403012"/>
                  </a:moveTo>
                  <a:lnTo>
                    <a:pt x="3024" y="401383"/>
                  </a:lnTo>
                </a:path>
                <a:path w="1047115" h="965200">
                  <a:moveTo>
                    <a:pt x="219423" y="403012"/>
                  </a:moveTo>
                  <a:lnTo>
                    <a:pt x="212442" y="401383"/>
                  </a:lnTo>
                </a:path>
                <a:path w="1047115" h="965200">
                  <a:moveTo>
                    <a:pt x="428840" y="403012"/>
                  </a:moveTo>
                  <a:lnTo>
                    <a:pt x="421860" y="401383"/>
                  </a:lnTo>
                </a:path>
                <a:path w="1047115" h="965200">
                  <a:moveTo>
                    <a:pt x="638258" y="403012"/>
                  </a:moveTo>
                  <a:lnTo>
                    <a:pt x="631278" y="401383"/>
                  </a:lnTo>
                </a:path>
                <a:path w="1047115" h="965200">
                  <a:moveTo>
                    <a:pt x="847676" y="403012"/>
                  </a:moveTo>
                  <a:lnTo>
                    <a:pt x="840695" y="401383"/>
                  </a:lnTo>
                </a:path>
                <a:path w="1047115" h="965200">
                  <a:moveTo>
                    <a:pt x="10005" y="193595"/>
                  </a:moveTo>
                  <a:lnTo>
                    <a:pt x="3024" y="191966"/>
                  </a:lnTo>
                </a:path>
                <a:path w="1047115" h="965200">
                  <a:moveTo>
                    <a:pt x="219423" y="193595"/>
                  </a:moveTo>
                  <a:lnTo>
                    <a:pt x="212442" y="191966"/>
                  </a:lnTo>
                </a:path>
                <a:path w="1047115" h="965200">
                  <a:moveTo>
                    <a:pt x="428840" y="193595"/>
                  </a:moveTo>
                  <a:lnTo>
                    <a:pt x="421860" y="191966"/>
                  </a:lnTo>
                </a:path>
                <a:path w="1047115" h="965200">
                  <a:moveTo>
                    <a:pt x="638258" y="193595"/>
                  </a:moveTo>
                  <a:lnTo>
                    <a:pt x="631278" y="191966"/>
                  </a:lnTo>
                </a:path>
                <a:path w="1047115" h="965200">
                  <a:moveTo>
                    <a:pt x="847676" y="193595"/>
                  </a:moveTo>
                  <a:lnTo>
                    <a:pt x="840695" y="191966"/>
                  </a:lnTo>
                </a:path>
                <a:path w="1047115" h="965200">
                  <a:moveTo>
                    <a:pt x="868385" y="821848"/>
                  </a:moveTo>
                  <a:lnTo>
                    <a:pt x="847676" y="821848"/>
                  </a:lnTo>
                </a:path>
                <a:path w="1047115" h="965200">
                  <a:moveTo>
                    <a:pt x="868385" y="612430"/>
                  </a:moveTo>
                  <a:lnTo>
                    <a:pt x="847676" y="612430"/>
                  </a:lnTo>
                </a:path>
                <a:path w="1047115" h="965200">
                  <a:moveTo>
                    <a:pt x="868385" y="403012"/>
                  </a:moveTo>
                  <a:lnTo>
                    <a:pt x="847676" y="403012"/>
                  </a:lnTo>
                </a:path>
                <a:path w="1047115" h="965200">
                  <a:moveTo>
                    <a:pt x="658967" y="403012"/>
                  </a:moveTo>
                  <a:lnTo>
                    <a:pt x="638258" y="403012"/>
                  </a:lnTo>
                </a:path>
                <a:path w="1047115" h="965200">
                  <a:moveTo>
                    <a:pt x="449550" y="403012"/>
                  </a:moveTo>
                  <a:lnTo>
                    <a:pt x="428840" y="403012"/>
                  </a:lnTo>
                </a:path>
                <a:path w="1047115" h="965200">
                  <a:moveTo>
                    <a:pt x="240132" y="403012"/>
                  </a:moveTo>
                  <a:lnTo>
                    <a:pt x="219423" y="403012"/>
                  </a:lnTo>
                </a:path>
                <a:path w="1047115" h="965200">
                  <a:moveTo>
                    <a:pt x="30714" y="403012"/>
                  </a:moveTo>
                  <a:lnTo>
                    <a:pt x="10005" y="403012"/>
                  </a:lnTo>
                </a:path>
                <a:path w="1047115" h="965200">
                  <a:moveTo>
                    <a:pt x="868385" y="193595"/>
                  </a:moveTo>
                  <a:lnTo>
                    <a:pt x="847676" y="193595"/>
                  </a:lnTo>
                </a:path>
                <a:path w="1047115" h="965200">
                  <a:moveTo>
                    <a:pt x="658967" y="193595"/>
                  </a:moveTo>
                  <a:lnTo>
                    <a:pt x="638258" y="193595"/>
                  </a:lnTo>
                </a:path>
                <a:path w="1047115" h="965200">
                  <a:moveTo>
                    <a:pt x="449550" y="193595"/>
                  </a:moveTo>
                  <a:lnTo>
                    <a:pt x="428840" y="193595"/>
                  </a:lnTo>
                </a:path>
                <a:path w="1047115" h="965200">
                  <a:moveTo>
                    <a:pt x="240132" y="193595"/>
                  </a:moveTo>
                  <a:lnTo>
                    <a:pt x="219423" y="193595"/>
                  </a:lnTo>
                </a:path>
                <a:path w="1047115" h="965200">
                  <a:moveTo>
                    <a:pt x="30714" y="193595"/>
                  </a:moveTo>
                  <a:lnTo>
                    <a:pt x="10005" y="193595"/>
                  </a:lnTo>
                </a:path>
                <a:path w="1047115" h="965200">
                  <a:moveTo>
                    <a:pt x="3490" y="179401"/>
                  </a:moveTo>
                  <a:lnTo>
                    <a:pt x="10936" y="176143"/>
                  </a:lnTo>
                </a:path>
                <a:path w="1047115" h="965200">
                  <a:moveTo>
                    <a:pt x="212908" y="179401"/>
                  </a:moveTo>
                  <a:lnTo>
                    <a:pt x="220353" y="176143"/>
                  </a:lnTo>
                </a:path>
                <a:path w="1047115" h="965200">
                  <a:moveTo>
                    <a:pt x="422325" y="179401"/>
                  </a:moveTo>
                  <a:lnTo>
                    <a:pt x="429771" y="176143"/>
                  </a:lnTo>
                </a:path>
                <a:path w="1047115" h="965200">
                  <a:moveTo>
                    <a:pt x="3490" y="388818"/>
                  </a:moveTo>
                  <a:lnTo>
                    <a:pt x="10936" y="385561"/>
                  </a:lnTo>
                </a:path>
                <a:path w="1047115" h="965200">
                  <a:moveTo>
                    <a:pt x="631743" y="179401"/>
                  </a:moveTo>
                  <a:lnTo>
                    <a:pt x="639189" y="176143"/>
                  </a:lnTo>
                </a:path>
                <a:path w="1047115" h="965200">
                  <a:moveTo>
                    <a:pt x="212908" y="388818"/>
                  </a:moveTo>
                  <a:lnTo>
                    <a:pt x="220353" y="385561"/>
                  </a:lnTo>
                </a:path>
                <a:path w="1047115" h="965200">
                  <a:moveTo>
                    <a:pt x="841161" y="179401"/>
                  </a:moveTo>
                  <a:lnTo>
                    <a:pt x="848607" y="176143"/>
                  </a:lnTo>
                </a:path>
                <a:path w="1047115" h="965200">
                  <a:moveTo>
                    <a:pt x="422325" y="388818"/>
                  </a:moveTo>
                  <a:lnTo>
                    <a:pt x="429771" y="385561"/>
                  </a:lnTo>
                </a:path>
                <a:path w="1047115" h="965200">
                  <a:moveTo>
                    <a:pt x="631743" y="388818"/>
                  </a:moveTo>
                  <a:lnTo>
                    <a:pt x="639189" y="385561"/>
                  </a:lnTo>
                </a:path>
                <a:path w="1047115" h="965200">
                  <a:moveTo>
                    <a:pt x="841161" y="388818"/>
                  </a:moveTo>
                  <a:lnTo>
                    <a:pt x="848607" y="385561"/>
                  </a:lnTo>
                </a:path>
                <a:path w="1047115" h="965200">
                  <a:moveTo>
                    <a:pt x="841161" y="598236"/>
                  </a:moveTo>
                  <a:lnTo>
                    <a:pt x="848607" y="594979"/>
                  </a:lnTo>
                </a:path>
                <a:path w="1047115" h="965200">
                  <a:moveTo>
                    <a:pt x="841161" y="807654"/>
                  </a:moveTo>
                  <a:lnTo>
                    <a:pt x="848607" y="804396"/>
                  </a:lnTo>
                </a:path>
                <a:path w="1047115" h="965200">
                  <a:moveTo>
                    <a:pt x="6282" y="11867"/>
                  </a:moveTo>
                  <a:lnTo>
                    <a:pt x="30714" y="11867"/>
                  </a:lnTo>
                </a:path>
                <a:path w="1047115" h="965200">
                  <a:moveTo>
                    <a:pt x="215700" y="11867"/>
                  </a:moveTo>
                  <a:lnTo>
                    <a:pt x="240132" y="11867"/>
                  </a:lnTo>
                </a:path>
                <a:path w="1047115" h="965200">
                  <a:moveTo>
                    <a:pt x="425117" y="11867"/>
                  </a:moveTo>
                  <a:lnTo>
                    <a:pt x="449550" y="11867"/>
                  </a:lnTo>
                </a:path>
                <a:path w="1047115" h="965200">
                  <a:moveTo>
                    <a:pt x="634535" y="11867"/>
                  </a:moveTo>
                  <a:lnTo>
                    <a:pt x="658967" y="11867"/>
                  </a:lnTo>
                </a:path>
                <a:path w="1047115" h="965200">
                  <a:moveTo>
                    <a:pt x="843953" y="11867"/>
                  </a:moveTo>
                  <a:lnTo>
                    <a:pt x="868385" y="11867"/>
                  </a:lnTo>
                </a:path>
                <a:path w="1047115" h="965200">
                  <a:moveTo>
                    <a:pt x="6282" y="221284"/>
                  </a:moveTo>
                  <a:lnTo>
                    <a:pt x="30714" y="221284"/>
                  </a:lnTo>
                </a:path>
                <a:path w="1047115" h="965200">
                  <a:moveTo>
                    <a:pt x="215700" y="221284"/>
                  </a:moveTo>
                  <a:lnTo>
                    <a:pt x="240132" y="221284"/>
                  </a:lnTo>
                </a:path>
                <a:path w="1047115" h="965200">
                  <a:moveTo>
                    <a:pt x="425117" y="221284"/>
                  </a:moveTo>
                  <a:lnTo>
                    <a:pt x="449550" y="221284"/>
                  </a:lnTo>
                </a:path>
                <a:path w="1047115" h="965200">
                  <a:moveTo>
                    <a:pt x="634535" y="221284"/>
                  </a:moveTo>
                  <a:lnTo>
                    <a:pt x="658967" y="221284"/>
                  </a:lnTo>
                </a:path>
                <a:path w="1047115" h="965200">
                  <a:moveTo>
                    <a:pt x="843953" y="221284"/>
                  </a:moveTo>
                  <a:lnTo>
                    <a:pt x="868385" y="221284"/>
                  </a:lnTo>
                </a:path>
                <a:path w="1047115" h="965200">
                  <a:moveTo>
                    <a:pt x="6282" y="430702"/>
                  </a:moveTo>
                  <a:lnTo>
                    <a:pt x="30714" y="430702"/>
                  </a:lnTo>
                </a:path>
                <a:path w="1047115" h="965200">
                  <a:moveTo>
                    <a:pt x="215700" y="430702"/>
                  </a:moveTo>
                  <a:lnTo>
                    <a:pt x="240132" y="430702"/>
                  </a:lnTo>
                </a:path>
                <a:path w="1047115" h="965200">
                  <a:moveTo>
                    <a:pt x="425117" y="430702"/>
                  </a:moveTo>
                  <a:lnTo>
                    <a:pt x="449550" y="430702"/>
                  </a:lnTo>
                </a:path>
                <a:path w="1047115" h="965200">
                  <a:moveTo>
                    <a:pt x="634535" y="430702"/>
                  </a:moveTo>
                  <a:lnTo>
                    <a:pt x="658967" y="430702"/>
                  </a:lnTo>
                </a:path>
                <a:path w="1047115" h="965200">
                  <a:moveTo>
                    <a:pt x="843953" y="430702"/>
                  </a:moveTo>
                  <a:lnTo>
                    <a:pt x="868385" y="430702"/>
                  </a:lnTo>
                </a:path>
                <a:path w="1047115" h="965200">
                  <a:moveTo>
                    <a:pt x="843953" y="640120"/>
                  </a:moveTo>
                  <a:lnTo>
                    <a:pt x="868385" y="640120"/>
                  </a:lnTo>
                </a:path>
                <a:path w="1047115" h="965200">
                  <a:moveTo>
                    <a:pt x="843953" y="849537"/>
                  </a:moveTo>
                  <a:lnTo>
                    <a:pt x="868385" y="849537"/>
                  </a:lnTo>
                </a:path>
                <a:path w="1047115" h="965200">
                  <a:moveTo>
                    <a:pt x="6282" y="442104"/>
                  </a:moveTo>
                  <a:lnTo>
                    <a:pt x="6282" y="430702"/>
                  </a:lnTo>
                </a:path>
                <a:path w="1047115" h="965200">
                  <a:moveTo>
                    <a:pt x="6282" y="232686"/>
                  </a:moveTo>
                  <a:lnTo>
                    <a:pt x="6282" y="221284"/>
                  </a:lnTo>
                </a:path>
                <a:path w="1047115" h="965200">
                  <a:moveTo>
                    <a:pt x="6282" y="23268"/>
                  </a:moveTo>
                  <a:lnTo>
                    <a:pt x="6282" y="11867"/>
                  </a:lnTo>
                </a:path>
                <a:path w="1047115" h="965200">
                  <a:moveTo>
                    <a:pt x="215700" y="442104"/>
                  </a:moveTo>
                  <a:lnTo>
                    <a:pt x="215700" y="430702"/>
                  </a:lnTo>
                </a:path>
                <a:path w="1047115" h="965200">
                  <a:moveTo>
                    <a:pt x="215700" y="232686"/>
                  </a:moveTo>
                  <a:lnTo>
                    <a:pt x="215700" y="221284"/>
                  </a:lnTo>
                </a:path>
                <a:path w="1047115" h="965200">
                  <a:moveTo>
                    <a:pt x="215700" y="23268"/>
                  </a:moveTo>
                  <a:lnTo>
                    <a:pt x="215700" y="11867"/>
                  </a:lnTo>
                </a:path>
                <a:path w="1047115" h="965200">
                  <a:moveTo>
                    <a:pt x="425117" y="442104"/>
                  </a:moveTo>
                  <a:lnTo>
                    <a:pt x="425117" y="430702"/>
                  </a:lnTo>
                </a:path>
                <a:path w="1047115" h="965200">
                  <a:moveTo>
                    <a:pt x="425117" y="232686"/>
                  </a:moveTo>
                  <a:lnTo>
                    <a:pt x="425117" y="221284"/>
                  </a:lnTo>
                </a:path>
                <a:path w="1047115" h="965200">
                  <a:moveTo>
                    <a:pt x="425117" y="23268"/>
                  </a:moveTo>
                  <a:lnTo>
                    <a:pt x="425117" y="11867"/>
                  </a:lnTo>
                </a:path>
                <a:path w="1047115" h="965200">
                  <a:moveTo>
                    <a:pt x="634535" y="442104"/>
                  </a:moveTo>
                  <a:lnTo>
                    <a:pt x="634535" y="430702"/>
                  </a:lnTo>
                </a:path>
                <a:path w="1047115" h="965200">
                  <a:moveTo>
                    <a:pt x="634535" y="232686"/>
                  </a:moveTo>
                  <a:lnTo>
                    <a:pt x="634535" y="221284"/>
                  </a:lnTo>
                </a:path>
                <a:path w="1047115" h="965200">
                  <a:moveTo>
                    <a:pt x="634535" y="23268"/>
                  </a:moveTo>
                  <a:lnTo>
                    <a:pt x="634535" y="11867"/>
                  </a:lnTo>
                </a:path>
                <a:path w="1047115" h="965200">
                  <a:moveTo>
                    <a:pt x="843953" y="860939"/>
                  </a:moveTo>
                  <a:lnTo>
                    <a:pt x="843953" y="849537"/>
                  </a:lnTo>
                </a:path>
                <a:path w="1047115" h="965200">
                  <a:moveTo>
                    <a:pt x="843953" y="651521"/>
                  </a:moveTo>
                  <a:lnTo>
                    <a:pt x="843953" y="640120"/>
                  </a:lnTo>
                </a:path>
                <a:path w="1047115" h="965200">
                  <a:moveTo>
                    <a:pt x="843953" y="442104"/>
                  </a:moveTo>
                  <a:lnTo>
                    <a:pt x="843953" y="430702"/>
                  </a:lnTo>
                </a:path>
                <a:path w="1047115" h="965200">
                  <a:moveTo>
                    <a:pt x="843953" y="232686"/>
                  </a:moveTo>
                  <a:lnTo>
                    <a:pt x="843953" y="221284"/>
                  </a:lnTo>
                </a:path>
                <a:path w="1047115" h="965200">
                  <a:moveTo>
                    <a:pt x="843953" y="23268"/>
                  </a:moveTo>
                  <a:lnTo>
                    <a:pt x="843953" y="11867"/>
                  </a:lnTo>
                </a:path>
                <a:path w="1047115" h="965200">
                  <a:moveTo>
                    <a:pt x="868385" y="860939"/>
                  </a:moveTo>
                  <a:lnTo>
                    <a:pt x="843953" y="860939"/>
                  </a:lnTo>
                </a:path>
                <a:path w="1047115" h="965200">
                  <a:moveTo>
                    <a:pt x="868385" y="651521"/>
                  </a:moveTo>
                  <a:lnTo>
                    <a:pt x="843953" y="651521"/>
                  </a:lnTo>
                </a:path>
                <a:path w="1047115" h="965200">
                  <a:moveTo>
                    <a:pt x="868385" y="442104"/>
                  </a:moveTo>
                  <a:lnTo>
                    <a:pt x="843953" y="442104"/>
                  </a:lnTo>
                </a:path>
                <a:path w="1047115" h="965200">
                  <a:moveTo>
                    <a:pt x="658967" y="442104"/>
                  </a:moveTo>
                  <a:lnTo>
                    <a:pt x="634535" y="442104"/>
                  </a:lnTo>
                </a:path>
                <a:path w="1047115" h="965200">
                  <a:moveTo>
                    <a:pt x="449550" y="442104"/>
                  </a:moveTo>
                  <a:lnTo>
                    <a:pt x="425117" y="442104"/>
                  </a:lnTo>
                </a:path>
                <a:path w="1047115" h="965200">
                  <a:moveTo>
                    <a:pt x="240132" y="442104"/>
                  </a:moveTo>
                  <a:lnTo>
                    <a:pt x="215700" y="442104"/>
                  </a:lnTo>
                </a:path>
                <a:path w="1047115" h="965200">
                  <a:moveTo>
                    <a:pt x="30714" y="442104"/>
                  </a:moveTo>
                  <a:lnTo>
                    <a:pt x="6282" y="442104"/>
                  </a:lnTo>
                </a:path>
                <a:path w="1047115" h="965200">
                  <a:moveTo>
                    <a:pt x="868385" y="232686"/>
                  </a:moveTo>
                  <a:lnTo>
                    <a:pt x="843953" y="232686"/>
                  </a:lnTo>
                </a:path>
                <a:path w="1047115" h="965200">
                  <a:moveTo>
                    <a:pt x="658967" y="232686"/>
                  </a:moveTo>
                  <a:lnTo>
                    <a:pt x="634535" y="232686"/>
                  </a:lnTo>
                </a:path>
                <a:path w="1047115" h="965200">
                  <a:moveTo>
                    <a:pt x="449550" y="232686"/>
                  </a:moveTo>
                  <a:lnTo>
                    <a:pt x="425117" y="232686"/>
                  </a:lnTo>
                </a:path>
                <a:path w="1047115" h="965200">
                  <a:moveTo>
                    <a:pt x="240132" y="232686"/>
                  </a:moveTo>
                  <a:lnTo>
                    <a:pt x="215700" y="232686"/>
                  </a:lnTo>
                </a:path>
                <a:path w="1047115" h="965200">
                  <a:moveTo>
                    <a:pt x="30714" y="232686"/>
                  </a:moveTo>
                  <a:lnTo>
                    <a:pt x="6282" y="232686"/>
                  </a:lnTo>
                </a:path>
                <a:path w="1047115" h="965200">
                  <a:moveTo>
                    <a:pt x="868385" y="23268"/>
                  </a:moveTo>
                  <a:lnTo>
                    <a:pt x="843953" y="23268"/>
                  </a:lnTo>
                </a:path>
                <a:path w="1047115" h="965200">
                  <a:moveTo>
                    <a:pt x="658967" y="23268"/>
                  </a:moveTo>
                  <a:lnTo>
                    <a:pt x="634535" y="23268"/>
                  </a:lnTo>
                </a:path>
                <a:path w="1047115" h="965200">
                  <a:moveTo>
                    <a:pt x="449550" y="23268"/>
                  </a:moveTo>
                  <a:lnTo>
                    <a:pt x="425117" y="23268"/>
                  </a:lnTo>
                </a:path>
                <a:path w="1047115" h="965200">
                  <a:moveTo>
                    <a:pt x="240132" y="23268"/>
                  </a:moveTo>
                  <a:lnTo>
                    <a:pt x="215700" y="23268"/>
                  </a:lnTo>
                </a:path>
                <a:path w="1047115" h="965200">
                  <a:moveTo>
                    <a:pt x="30714" y="23268"/>
                  </a:moveTo>
                  <a:lnTo>
                    <a:pt x="6282" y="23268"/>
                  </a:lnTo>
                </a:path>
                <a:path w="1047115" h="965200">
                  <a:moveTo>
                    <a:pt x="0" y="9074"/>
                  </a:moveTo>
                  <a:lnTo>
                    <a:pt x="930" y="9074"/>
                  </a:lnTo>
                </a:path>
                <a:path w="1047115" h="965200">
                  <a:moveTo>
                    <a:pt x="179401" y="9074"/>
                  </a:moveTo>
                  <a:lnTo>
                    <a:pt x="210348" y="9074"/>
                  </a:lnTo>
                </a:path>
                <a:path w="1047115" h="965200">
                  <a:moveTo>
                    <a:pt x="388818" y="9074"/>
                  </a:moveTo>
                  <a:lnTo>
                    <a:pt x="419766" y="9074"/>
                  </a:lnTo>
                </a:path>
                <a:path w="1047115" h="965200">
                  <a:moveTo>
                    <a:pt x="598236" y="9074"/>
                  </a:moveTo>
                  <a:lnTo>
                    <a:pt x="629183" y="9074"/>
                  </a:lnTo>
                </a:path>
                <a:path w="1047115" h="965200">
                  <a:moveTo>
                    <a:pt x="807654" y="9074"/>
                  </a:moveTo>
                  <a:lnTo>
                    <a:pt x="838601" y="9074"/>
                  </a:lnTo>
                </a:path>
                <a:path w="1047115" h="965200">
                  <a:moveTo>
                    <a:pt x="1017072" y="9074"/>
                  </a:moveTo>
                  <a:lnTo>
                    <a:pt x="1047088" y="9074"/>
                  </a:lnTo>
                </a:path>
                <a:path w="1047115" h="965200">
                  <a:moveTo>
                    <a:pt x="0" y="218492"/>
                  </a:moveTo>
                  <a:lnTo>
                    <a:pt x="930" y="218492"/>
                  </a:lnTo>
                </a:path>
                <a:path w="1047115" h="965200">
                  <a:moveTo>
                    <a:pt x="179401" y="218492"/>
                  </a:moveTo>
                  <a:lnTo>
                    <a:pt x="210348" y="218492"/>
                  </a:lnTo>
                </a:path>
                <a:path w="1047115" h="965200">
                  <a:moveTo>
                    <a:pt x="388818" y="218492"/>
                  </a:moveTo>
                  <a:lnTo>
                    <a:pt x="419766" y="218492"/>
                  </a:lnTo>
                </a:path>
                <a:path w="1047115" h="965200">
                  <a:moveTo>
                    <a:pt x="598236" y="218492"/>
                  </a:moveTo>
                  <a:lnTo>
                    <a:pt x="629183" y="218492"/>
                  </a:lnTo>
                </a:path>
                <a:path w="1047115" h="965200">
                  <a:moveTo>
                    <a:pt x="807654" y="218492"/>
                  </a:moveTo>
                  <a:lnTo>
                    <a:pt x="838601" y="218492"/>
                  </a:lnTo>
                </a:path>
                <a:path w="1047115" h="965200">
                  <a:moveTo>
                    <a:pt x="1017072" y="218492"/>
                  </a:moveTo>
                  <a:lnTo>
                    <a:pt x="1047088" y="218492"/>
                  </a:lnTo>
                </a:path>
                <a:path w="1047115" h="965200">
                  <a:moveTo>
                    <a:pt x="0" y="427910"/>
                  </a:moveTo>
                  <a:lnTo>
                    <a:pt x="930" y="427910"/>
                  </a:lnTo>
                </a:path>
                <a:path w="1047115" h="965200">
                  <a:moveTo>
                    <a:pt x="179401" y="427910"/>
                  </a:moveTo>
                  <a:lnTo>
                    <a:pt x="210348" y="427910"/>
                  </a:lnTo>
                </a:path>
                <a:path w="1047115" h="965200">
                  <a:moveTo>
                    <a:pt x="388818" y="427910"/>
                  </a:moveTo>
                  <a:lnTo>
                    <a:pt x="419766" y="427910"/>
                  </a:lnTo>
                </a:path>
                <a:path w="1047115" h="965200">
                  <a:moveTo>
                    <a:pt x="598236" y="427910"/>
                  </a:moveTo>
                  <a:lnTo>
                    <a:pt x="629183" y="427910"/>
                  </a:lnTo>
                </a:path>
                <a:path w="1047115" h="965200">
                  <a:moveTo>
                    <a:pt x="807654" y="427910"/>
                  </a:moveTo>
                  <a:lnTo>
                    <a:pt x="838601" y="427910"/>
                  </a:lnTo>
                </a:path>
                <a:path w="1047115" h="965200">
                  <a:moveTo>
                    <a:pt x="1017072" y="427910"/>
                  </a:moveTo>
                  <a:lnTo>
                    <a:pt x="1047088" y="427910"/>
                  </a:lnTo>
                </a:path>
                <a:path w="1047115" h="965200">
                  <a:moveTo>
                    <a:pt x="807654" y="637327"/>
                  </a:moveTo>
                  <a:lnTo>
                    <a:pt x="838601" y="637327"/>
                  </a:lnTo>
                </a:path>
                <a:path w="1047115" h="965200">
                  <a:moveTo>
                    <a:pt x="1017072" y="637327"/>
                  </a:moveTo>
                  <a:lnTo>
                    <a:pt x="1047088" y="637327"/>
                  </a:lnTo>
                </a:path>
                <a:path w="1047115" h="965200">
                  <a:moveTo>
                    <a:pt x="807654" y="846745"/>
                  </a:moveTo>
                  <a:lnTo>
                    <a:pt x="838601" y="846745"/>
                  </a:lnTo>
                </a:path>
                <a:path w="1047115" h="965200">
                  <a:moveTo>
                    <a:pt x="1017072" y="846745"/>
                  </a:moveTo>
                  <a:lnTo>
                    <a:pt x="1047088" y="846745"/>
                  </a:lnTo>
                </a:path>
                <a:path w="1047115" h="965200">
                  <a:moveTo>
                    <a:pt x="179401" y="442104"/>
                  </a:moveTo>
                  <a:lnTo>
                    <a:pt x="179401" y="427910"/>
                  </a:lnTo>
                </a:path>
                <a:path w="1047115" h="965200">
                  <a:moveTo>
                    <a:pt x="179401" y="232686"/>
                  </a:moveTo>
                  <a:lnTo>
                    <a:pt x="179401" y="218492"/>
                  </a:lnTo>
                </a:path>
                <a:path w="1047115" h="965200">
                  <a:moveTo>
                    <a:pt x="179401" y="23268"/>
                  </a:moveTo>
                  <a:lnTo>
                    <a:pt x="179401" y="9074"/>
                  </a:lnTo>
                </a:path>
                <a:path w="1047115" h="965200">
                  <a:moveTo>
                    <a:pt x="388818" y="442104"/>
                  </a:moveTo>
                  <a:lnTo>
                    <a:pt x="388818" y="427910"/>
                  </a:lnTo>
                </a:path>
                <a:path w="1047115" h="965200">
                  <a:moveTo>
                    <a:pt x="388818" y="232686"/>
                  </a:moveTo>
                  <a:lnTo>
                    <a:pt x="388818" y="218492"/>
                  </a:lnTo>
                </a:path>
                <a:path w="1047115" h="965200">
                  <a:moveTo>
                    <a:pt x="388818" y="23268"/>
                  </a:moveTo>
                  <a:lnTo>
                    <a:pt x="388818" y="9074"/>
                  </a:lnTo>
                </a:path>
                <a:path w="1047115" h="965200">
                  <a:moveTo>
                    <a:pt x="598236" y="442104"/>
                  </a:moveTo>
                  <a:lnTo>
                    <a:pt x="598236" y="427910"/>
                  </a:lnTo>
                </a:path>
                <a:path w="1047115" h="965200">
                  <a:moveTo>
                    <a:pt x="598236" y="232686"/>
                  </a:moveTo>
                  <a:lnTo>
                    <a:pt x="598236" y="218492"/>
                  </a:lnTo>
                </a:path>
                <a:path w="1047115" h="965200">
                  <a:moveTo>
                    <a:pt x="598236" y="23268"/>
                  </a:moveTo>
                  <a:lnTo>
                    <a:pt x="598236" y="9074"/>
                  </a:lnTo>
                </a:path>
                <a:path w="1047115" h="965200">
                  <a:moveTo>
                    <a:pt x="807654" y="860939"/>
                  </a:moveTo>
                  <a:lnTo>
                    <a:pt x="807654" y="846745"/>
                  </a:lnTo>
                </a:path>
                <a:path w="1047115" h="965200">
                  <a:moveTo>
                    <a:pt x="807654" y="651521"/>
                  </a:moveTo>
                  <a:lnTo>
                    <a:pt x="807654" y="637327"/>
                  </a:lnTo>
                </a:path>
                <a:path w="1047115" h="965200">
                  <a:moveTo>
                    <a:pt x="807654" y="442104"/>
                  </a:moveTo>
                  <a:lnTo>
                    <a:pt x="807654" y="427910"/>
                  </a:lnTo>
                </a:path>
                <a:path w="1047115" h="965200">
                  <a:moveTo>
                    <a:pt x="807654" y="232686"/>
                  </a:moveTo>
                  <a:lnTo>
                    <a:pt x="807654" y="218492"/>
                  </a:lnTo>
                </a:path>
                <a:path w="1047115" h="965200">
                  <a:moveTo>
                    <a:pt x="807654" y="23268"/>
                  </a:moveTo>
                  <a:lnTo>
                    <a:pt x="807654" y="9074"/>
                  </a:lnTo>
                </a:path>
                <a:path w="1047115" h="965200">
                  <a:moveTo>
                    <a:pt x="1017072" y="860939"/>
                  </a:moveTo>
                  <a:lnTo>
                    <a:pt x="1017072" y="846745"/>
                  </a:lnTo>
                </a:path>
                <a:path w="1047115" h="965200">
                  <a:moveTo>
                    <a:pt x="1017072" y="651521"/>
                  </a:moveTo>
                  <a:lnTo>
                    <a:pt x="1017072" y="637327"/>
                  </a:lnTo>
                </a:path>
                <a:path w="1047115" h="965200">
                  <a:moveTo>
                    <a:pt x="1017072" y="442104"/>
                  </a:moveTo>
                  <a:lnTo>
                    <a:pt x="1017072" y="427910"/>
                  </a:lnTo>
                </a:path>
                <a:path w="1047115" h="965200">
                  <a:moveTo>
                    <a:pt x="1017072" y="232686"/>
                  </a:moveTo>
                  <a:lnTo>
                    <a:pt x="1017072" y="218492"/>
                  </a:lnTo>
                </a:path>
                <a:path w="1047115" h="965200">
                  <a:moveTo>
                    <a:pt x="1017072" y="23268"/>
                  </a:moveTo>
                  <a:lnTo>
                    <a:pt x="1017072" y="9074"/>
                  </a:lnTo>
                </a:path>
                <a:path w="1047115" h="965200">
                  <a:moveTo>
                    <a:pt x="1047088" y="860939"/>
                  </a:moveTo>
                  <a:lnTo>
                    <a:pt x="1017072" y="860939"/>
                  </a:lnTo>
                </a:path>
                <a:path w="1047115" h="965200">
                  <a:moveTo>
                    <a:pt x="842324" y="860939"/>
                  </a:moveTo>
                  <a:lnTo>
                    <a:pt x="807654" y="860939"/>
                  </a:lnTo>
                </a:path>
                <a:path w="1047115" h="965200">
                  <a:moveTo>
                    <a:pt x="1047088" y="651521"/>
                  </a:moveTo>
                  <a:lnTo>
                    <a:pt x="1017072" y="651521"/>
                  </a:lnTo>
                </a:path>
                <a:path w="1047115" h="965200">
                  <a:moveTo>
                    <a:pt x="842324" y="651521"/>
                  </a:moveTo>
                  <a:lnTo>
                    <a:pt x="807654" y="651521"/>
                  </a:lnTo>
                </a:path>
                <a:path w="1047115" h="965200">
                  <a:moveTo>
                    <a:pt x="1047088" y="442104"/>
                  </a:moveTo>
                  <a:lnTo>
                    <a:pt x="1017072" y="442104"/>
                  </a:lnTo>
                </a:path>
                <a:path w="1047115" h="965200">
                  <a:moveTo>
                    <a:pt x="842324" y="442104"/>
                  </a:moveTo>
                  <a:lnTo>
                    <a:pt x="807654" y="442104"/>
                  </a:lnTo>
                </a:path>
                <a:path w="1047115" h="965200">
                  <a:moveTo>
                    <a:pt x="632906" y="442104"/>
                  </a:moveTo>
                  <a:lnTo>
                    <a:pt x="598236" y="442104"/>
                  </a:lnTo>
                </a:path>
                <a:path w="1047115" h="965200">
                  <a:moveTo>
                    <a:pt x="423489" y="442104"/>
                  </a:moveTo>
                  <a:lnTo>
                    <a:pt x="388818" y="442104"/>
                  </a:lnTo>
                </a:path>
                <a:path w="1047115" h="965200">
                  <a:moveTo>
                    <a:pt x="214071" y="442104"/>
                  </a:moveTo>
                  <a:lnTo>
                    <a:pt x="179401" y="442104"/>
                  </a:lnTo>
                </a:path>
                <a:path w="1047115" h="965200">
                  <a:moveTo>
                    <a:pt x="4653" y="442104"/>
                  </a:moveTo>
                  <a:lnTo>
                    <a:pt x="0" y="442104"/>
                  </a:lnTo>
                </a:path>
                <a:path w="1047115" h="965200">
                  <a:moveTo>
                    <a:pt x="1047088" y="232686"/>
                  </a:moveTo>
                  <a:lnTo>
                    <a:pt x="1017072" y="232686"/>
                  </a:lnTo>
                </a:path>
                <a:path w="1047115" h="965200">
                  <a:moveTo>
                    <a:pt x="842324" y="232686"/>
                  </a:moveTo>
                  <a:lnTo>
                    <a:pt x="807654" y="232686"/>
                  </a:lnTo>
                </a:path>
                <a:path w="1047115" h="965200">
                  <a:moveTo>
                    <a:pt x="632906" y="232686"/>
                  </a:moveTo>
                  <a:lnTo>
                    <a:pt x="598236" y="232686"/>
                  </a:lnTo>
                </a:path>
                <a:path w="1047115" h="965200">
                  <a:moveTo>
                    <a:pt x="423489" y="232686"/>
                  </a:moveTo>
                  <a:lnTo>
                    <a:pt x="388818" y="232686"/>
                  </a:lnTo>
                </a:path>
                <a:path w="1047115" h="965200">
                  <a:moveTo>
                    <a:pt x="214071" y="232686"/>
                  </a:moveTo>
                  <a:lnTo>
                    <a:pt x="179401" y="232686"/>
                  </a:lnTo>
                </a:path>
                <a:path w="1047115" h="965200">
                  <a:moveTo>
                    <a:pt x="4653" y="232686"/>
                  </a:moveTo>
                  <a:lnTo>
                    <a:pt x="0" y="232686"/>
                  </a:lnTo>
                </a:path>
                <a:path w="1047115" h="965200">
                  <a:moveTo>
                    <a:pt x="1047088" y="23268"/>
                  </a:moveTo>
                  <a:lnTo>
                    <a:pt x="1017072" y="23268"/>
                  </a:lnTo>
                </a:path>
                <a:path w="1047115" h="965200">
                  <a:moveTo>
                    <a:pt x="842324" y="23268"/>
                  </a:moveTo>
                  <a:lnTo>
                    <a:pt x="807654" y="23268"/>
                  </a:lnTo>
                </a:path>
                <a:path w="1047115" h="965200">
                  <a:moveTo>
                    <a:pt x="632906" y="23268"/>
                  </a:moveTo>
                  <a:lnTo>
                    <a:pt x="598236" y="23268"/>
                  </a:lnTo>
                </a:path>
                <a:path w="1047115" h="965200">
                  <a:moveTo>
                    <a:pt x="423489" y="23268"/>
                  </a:moveTo>
                  <a:lnTo>
                    <a:pt x="388818" y="23268"/>
                  </a:lnTo>
                </a:path>
                <a:path w="1047115" h="965200">
                  <a:moveTo>
                    <a:pt x="214071" y="23268"/>
                  </a:moveTo>
                  <a:lnTo>
                    <a:pt x="179401" y="23268"/>
                  </a:lnTo>
                </a:path>
                <a:path w="1047115" h="965200">
                  <a:moveTo>
                    <a:pt x="4653" y="23268"/>
                  </a:moveTo>
                  <a:lnTo>
                    <a:pt x="0" y="23268"/>
                  </a:lnTo>
                </a:path>
                <a:path w="1047115" h="965200">
                  <a:moveTo>
                    <a:pt x="4653" y="442104"/>
                  </a:moveTo>
                  <a:lnTo>
                    <a:pt x="4653" y="430702"/>
                  </a:lnTo>
                </a:path>
                <a:path w="1047115" h="965200">
                  <a:moveTo>
                    <a:pt x="4653" y="232686"/>
                  </a:moveTo>
                  <a:lnTo>
                    <a:pt x="4653" y="221284"/>
                  </a:lnTo>
                </a:path>
                <a:path w="1047115" h="965200">
                  <a:moveTo>
                    <a:pt x="4653" y="23268"/>
                  </a:moveTo>
                  <a:lnTo>
                    <a:pt x="4653" y="11867"/>
                  </a:lnTo>
                </a:path>
                <a:path w="1047115" h="965200">
                  <a:moveTo>
                    <a:pt x="214071" y="442104"/>
                  </a:moveTo>
                  <a:lnTo>
                    <a:pt x="214071" y="430702"/>
                  </a:lnTo>
                </a:path>
                <a:path w="1047115" h="965200">
                  <a:moveTo>
                    <a:pt x="214071" y="232686"/>
                  </a:moveTo>
                  <a:lnTo>
                    <a:pt x="214071" y="221284"/>
                  </a:lnTo>
                </a:path>
                <a:path w="1047115" h="965200">
                  <a:moveTo>
                    <a:pt x="214071" y="23268"/>
                  </a:moveTo>
                  <a:lnTo>
                    <a:pt x="214071" y="11867"/>
                  </a:lnTo>
                </a:path>
                <a:path w="1047115" h="965200">
                  <a:moveTo>
                    <a:pt x="423489" y="442104"/>
                  </a:moveTo>
                  <a:lnTo>
                    <a:pt x="423489" y="430702"/>
                  </a:lnTo>
                </a:path>
                <a:path w="1047115" h="965200">
                  <a:moveTo>
                    <a:pt x="423489" y="232686"/>
                  </a:moveTo>
                  <a:lnTo>
                    <a:pt x="423489" y="221284"/>
                  </a:lnTo>
                </a:path>
                <a:path w="1047115" h="965200">
                  <a:moveTo>
                    <a:pt x="423489" y="23268"/>
                  </a:moveTo>
                  <a:lnTo>
                    <a:pt x="423489" y="11867"/>
                  </a:lnTo>
                </a:path>
                <a:path w="1047115" h="965200">
                  <a:moveTo>
                    <a:pt x="632906" y="442104"/>
                  </a:moveTo>
                  <a:lnTo>
                    <a:pt x="632906" y="430702"/>
                  </a:lnTo>
                </a:path>
                <a:path w="1047115" h="965200">
                  <a:moveTo>
                    <a:pt x="632906" y="232686"/>
                  </a:moveTo>
                  <a:lnTo>
                    <a:pt x="632906" y="221284"/>
                  </a:lnTo>
                </a:path>
                <a:path w="1047115" h="965200">
                  <a:moveTo>
                    <a:pt x="632906" y="23268"/>
                  </a:moveTo>
                  <a:lnTo>
                    <a:pt x="632906" y="11867"/>
                  </a:lnTo>
                </a:path>
                <a:path w="1047115" h="965200">
                  <a:moveTo>
                    <a:pt x="842324" y="860939"/>
                  </a:moveTo>
                  <a:lnTo>
                    <a:pt x="842324" y="849537"/>
                  </a:lnTo>
                </a:path>
                <a:path w="1047115" h="965200">
                  <a:moveTo>
                    <a:pt x="842324" y="651521"/>
                  </a:moveTo>
                  <a:lnTo>
                    <a:pt x="842324" y="640120"/>
                  </a:lnTo>
                </a:path>
                <a:path w="1047115" h="965200">
                  <a:moveTo>
                    <a:pt x="842324" y="442104"/>
                  </a:moveTo>
                  <a:lnTo>
                    <a:pt x="842324" y="430702"/>
                  </a:lnTo>
                </a:path>
                <a:path w="1047115" h="965200">
                  <a:moveTo>
                    <a:pt x="842324" y="232686"/>
                  </a:moveTo>
                  <a:lnTo>
                    <a:pt x="842324" y="221284"/>
                  </a:lnTo>
                </a:path>
                <a:path w="1047115" h="965200">
                  <a:moveTo>
                    <a:pt x="842324" y="23268"/>
                  </a:moveTo>
                  <a:lnTo>
                    <a:pt x="842324" y="11867"/>
                  </a:lnTo>
                </a:path>
                <a:path w="1047115" h="965200">
                  <a:moveTo>
                    <a:pt x="4653" y="430702"/>
                  </a:moveTo>
                  <a:lnTo>
                    <a:pt x="930" y="427910"/>
                  </a:lnTo>
                </a:path>
                <a:path w="1047115" h="965200">
                  <a:moveTo>
                    <a:pt x="214071" y="430702"/>
                  </a:moveTo>
                  <a:lnTo>
                    <a:pt x="210348" y="427910"/>
                  </a:lnTo>
                </a:path>
                <a:path w="1047115" h="965200">
                  <a:moveTo>
                    <a:pt x="842324" y="849537"/>
                  </a:moveTo>
                  <a:lnTo>
                    <a:pt x="838601" y="846745"/>
                  </a:lnTo>
                </a:path>
                <a:path w="1047115" h="965200">
                  <a:moveTo>
                    <a:pt x="4653" y="221284"/>
                  </a:moveTo>
                  <a:lnTo>
                    <a:pt x="930" y="218492"/>
                  </a:lnTo>
                </a:path>
                <a:path w="1047115" h="965200">
                  <a:moveTo>
                    <a:pt x="423489" y="430702"/>
                  </a:moveTo>
                  <a:lnTo>
                    <a:pt x="419766" y="427910"/>
                  </a:lnTo>
                </a:path>
                <a:path w="1047115" h="965200">
                  <a:moveTo>
                    <a:pt x="214071" y="221284"/>
                  </a:moveTo>
                  <a:lnTo>
                    <a:pt x="210348" y="218492"/>
                  </a:lnTo>
                </a:path>
                <a:path w="1047115" h="965200">
                  <a:moveTo>
                    <a:pt x="842324" y="640120"/>
                  </a:moveTo>
                  <a:lnTo>
                    <a:pt x="838601" y="637327"/>
                  </a:lnTo>
                </a:path>
                <a:path w="1047115" h="965200">
                  <a:moveTo>
                    <a:pt x="4653" y="11867"/>
                  </a:moveTo>
                  <a:lnTo>
                    <a:pt x="930" y="9074"/>
                  </a:lnTo>
                </a:path>
                <a:path w="1047115" h="965200">
                  <a:moveTo>
                    <a:pt x="632906" y="430702"/>
                  </a:moveTo>
                  <a:lnTo>
                    <a:pt x="629183" y="427910"/>
                  </a:lnTo>
                </a:path>
                <a:path w="1047115" h="965200">
                  <a:moveTo>
                    <a:pt x="423489" y="221284"/>
                  </a:moveTo>
                  <a:lnTo>
                    <a:pt x="419766" y="218492"/>
                  </a:lnTo>
                </a:path>
                <a:path w="1047115" h="965200">
                  <a:moveTo>
                    <a:pt x="214071" y="11867"/>
                  </a:moveTo>
                  <a:lnTo>
                    <a:pt x="210348" y="9074"/>
                  </a:lnTo>
                </a:path>
                <a:path w="1047115" h="965200">
                  <a:moveTo>
                    <a:pt x="842324" y="430702"/>
                  </a:moveTo>
                  <a:lnTo>
                    <a:pt x="838601" y="427910"/>
                  </a:lnTo>
                </a:path>
                <a:path w="1047115" h="965200">
                  <a:moveTo>
                    <a:pt x="632906" y="221284"/>
                  </a:moveTo>
                  <a:lnTo>
                    <a:pt x="629183" y="218492"/>
                  </a:lnTo>
                </a:path>
                <a:path w="1047115" h="965200">
                  <a:moveTo>
                    <a:pt x="423489" y="11867"/>
                  </a:moveTo>
                  <a:lnTo>
                    <a:pt x="419766" y="9074"/>
                  </a:lnTo>
                </a:path>
                <a:path w="1047115" h="965200">
                  <a:moveTo>
                    <a:pt x="842324" y="221284"/>
                  </a:moveTo>
                  <a:lnTo>
                    <a:pt x="838601" y="218492"/>
                  </a:lnTo>
                </a:path>
                <a:path w="1047115" h="965200">
                  <a:moveTo>
                    <a:pt x="632906" y="11867"/>
                  </a:moveTo>
                  <a:lnTo>
                    <a:pt x="629183" y="9074"/>
                  </a:lnTo>
                </a:path>
                <a:path w="1047115" h="965200">
                  <a:moveTo>
                    <a:pt x="842324" y="11867"/>
                  </a:moveTo>
                  <a:lnTo>
                    <a:pt x="838601" y="9074"/>
                  </a:lnTo>
                </a:path>
                <a:path w="1047115" h="965200">
                  <a:moveTo>
                    <a:pt x="30714" y="26060"/>
                  </a:moveTo>
                  <a:lnTo>
                    <a:pt x="33972" y="26060"/>
                  </a:lnTo>
                </a:path>
                <a:path w="1047115" h="965200">
                  <a:moveTo>
                    <a:pt x="240132" y="26060"/>
                  </a:moveTo>
                  <a:lnTo>
                    <a:pt x="243389" y="26060"/>
                  </a:lnTo>
                </a:path>
                <a:path w="1047115" h="965200">
                  <a:moveTo>
                    <a:pt x="449550" y="26060"/>
                  </a:moveTo>
                  <a:lnTo>
                    <a:pt x="452807" y="26060"/>
                  </a:lnTo>
                </a:path>
                <a:path w="1047115" h="965200">
                  <a:moveTo>
                    <a:pt x="658967" y="26060"/>
                  </a:moveTo>
                  <a:lnTo>
                    <a:pt x="662225" y="26060"/>
                  </a:lnTo>
                </a:path>
                <a:path w="1047115" h="965200">
                  <a:moveTo>
                    <a:pt x="868385" y="26060"/>
                  </a:moveTo>
                  <a:lnTo>
                    <a:pt x="871643" y="26060"/>
                  </a:lnTo>
                </a:path>
                <a:path w="1047115" h="965200">
                  <a:moveTo>
                    <a:pt x="30714" y="235478"/>
                  </a:moveTo>
                  <a:lnTo>
                    <a:pt x="33972" y="235478"/>
                  </a:lnTo>
                </a:path>
                <a:path w="1047115" h="965200">
                  <a:moveTo>
                    <a:pt x="240132" y="235478"/>
                  </a:moveTo>
                  <a:lnTo>
                    <a:pt x="243389" y="235478"/>
                  </a:lnTo>
                </a:path>
                <a:path w="1047115" h="965200">
                  <a:moveTo>
                    <a:pt x="449550" y="235478"/>
                  </a:moveTo>
                  <a:lnTo>
                    <a:pt x="452807" y="235478"/>
                  </a:lnTo>
                </a:path>
                <a:path w="1047115" h="965200">
                  <a:moveTo>
                    <a:pt x="658967" y="235478"/>
                  </a:moveTo>
                  <a:lnTo>
                    <a:pt x="662225" y="235478"/>
                  </a:lnTo>
                </a:path>
                <a:path w="1047115" h="965200">
                  <a:moveTo>
                    <a:pt x="868385" y="235478"/>
                  </a:moveTo>
                  <a:lnTo>
                    <a:pt x="871643" y="235478"/>
                  </a:lnTo>
                </a:path>
                <a:path w="1047115" h="965200">
                  <a:moveTo>
                    <a:pt x="30714" y="444896"/>
                  </a:moveTo>
                  <a:lnTo>
                    <a:pt x="33972" y="444896"/>
                  </a:lnTo>
                </a:path>
                <a:path w="1047115" h="965200">
                  <a:moveTo>
                    <a:pt x="240132" y="444896"/>
                  </a:moveTo>
                  <a:lnTo>
                    <a:pt x="243389" y="444896"/>
                  </a:lnTo>
                </a:path>
                <a:path w="1047115" h="965200">
                  <a:moveTo>
                    <a:pt x="449550" y="444896"/>
                  </a:moveTo>
                  <a:lnTo>
                    <a:pt x="452807" y="444896"/>
                  </a:lnTo>
                </a:path>
                <a:path w="1047115" h="965200">
                  <a:moveTo>
                    <a:pt x="658967" y="444896"/>
                  </a:moveTo>
                  <a:lnTo>
                    <a:pt x="662225" y="444896"/>
                  </a:lnTo>
                </a:path>
                <a:path w="1047115" h="965200">
                  <a:moveTo>
                    <a:pt x="868385" y="444896"/>
                  </a:moveTo>
                  <a:lnTo>
                    <a:pt x="871643" y="444896"/>
                  </a:lnTo>
                </a:path>
                <a:path w="1047115" h="965200">
                  <a:moveTo>
                    <a:pt x="868385" y="654314"/>
                  </a:moveTo>
                  <a:lnTo>
                    <a:pt x="871643" y="654314"/>
                  </a:lnTo>
                </a:path>
                <a:path w="1047115" h="965200">
                  <a:moveTo>
                    <a:pt x="868385" y="863731"/>
                  </a:moveTo>
                  <a:lnTo>
                    <a:pt x="871643" y="863731"/>
                  </a:lnTo>
                </a:path>
                <a:path w="1047115" h="965200">
                  <a:moveTo>
                    <a:pt x="30714" y="44908"/>
                  </a:moveTo>
                  <a:lnTo>
                    <a:pt x="33972" y="44908"/>
                  </a:lnTo>
                </a:path>
                <a:path w="1047115" h="965200">
                  <a:moveTo>
                    <a:pt x="240132" y="44908"/>
                  </a:moveTo>
                  <a:lnTo>
                    <a:pt x="243389" y="44908"/>
                  </a:lnTo>
                </a:path>
                <a:path w="1047115" h="965200">
                  <a:moveTo>
                    <a:pt x="449550" y="44908"/>
                  </a:moveTo>
                  <a:lnTo>
                    <a:pt x="452807" y="44908"/>
                  </a:lnTo>
                </a:path>
                <a:path w="1047115" h="965200">
                  <a:moveTo>
                    <a:pt x="658967" y="44908"/>
                  </a:moveTo>
                  <a:lnTo>
                    <a:pt x="662225" y="44908"/>
                  </a:lnTo>
                </a:path>
                <a:path w="1047115" h="965200">
                  <a:moveTo>
                    <a:pt x="868385" y="44908"/>
                  </a:moveTo>
                  <a:lnTo>
                    <a:pt x="871643" y="44908"/>
                  </a:lnTo>
                </a:path>
                <a:path w="1047115" h="965200">
                  <a:moveTo>
                    <a:pt x="30714" y="254326"/>
                  </a:moveTo>
                  <a:lnTo>
                    <a:pt x="33972" y="254326"/>
                  </a:lnTo>
                </a:path>
                <a:path w="1047115" h="965200">
                  <a:moveTo>
                    <a:pt x="240132" y="254326"/>
                  </a:moveTo>
                  <a:lnTo>
                    <a:pt x="243389" y="254326"/>
                  </a:lnTo>
                </a:path>
                <a:path w="1047115" h="965200">
                  <a:moveTo>
                    <a:pt x="449550" y="254326"/>
                  </a:moveTo>
                  <a:lnTo>
                    <a:pt x="452807" y="254326"/>
                  </a:lnTo>
                </a:path>
                <a:path w="1047115" h="965200">
                  <a:moveTo>
                    <a:pt x="658967" y="254326"/>
                  </a:moveTo>
                  <a:lnTo>
                    <a:pt x="662225" y="254326"/>
                  </a:lnTo>
                </a:path>
                <a:path w="1047115" h="965200">
                  <a:moveTo>
                    <a:pt x="868385" y="254326"/>
                  </a:moveTo>
                  <a:lnTo>
                    <a:pt x="871643" y="254326"/>
                  </a:lnTo>
                </a:path>
                <a:path w="1047115" h="965200">
                  <a:moveTo>
                    <a:pt x="30714" y="463743"/>
                  </a:moveTo>
                  <a:lnTo>
                    <a:pt x="33972" y="463743"/>
                  </a:lnTo>
                </a:path>
                <a:path w="1047115" h="965200">
                  <a:moveTo>
                    <a:pt x="240132" y="463743"/>
                  </a:moveTo>
                  <a:lnTo>
                    <a:pt x="243389" y="463743"/>
                  </a:lnTo>
                </a:path>
                <a:path w="1047115" h="965200">
                  <a:moveTo>
                    <a:pt x="449550" y="463743"/>
                  </a:moveTo>
                  <a:lnTo>
                    <a:pt x="452807" y="463743"/>
                  </a:lnTo>
                </a:path>
                <a:path w="1047115" h="965200">
                  <a:moveTo>
                    <a:pt x="658967" y="463743"/>
                  </a:moveTo>
                  <a:lnTo>
                    <a:pt x="662225" y="463743"/>
                  </a:lnTo>
                </a:path>
                <a:path w="1047115" h="965200">
                  <a:moveTo>
                    <a:pt x="868385" y="463743"/>
                  </a:moveTo>
                  <a:lnTo>
                    <a:pt x="871643" y="463743"/>
                  </a:lnTo>
                </a:path>
                <a:path w="1047115" h="965200">
                  <a:moveTo>
                    <a:pt x="868385" y="673161"/>
                  </a:moveTo>
                  <a:lnTo>
                    <a:pt x="871643" y="673161"/>
                  </a:lnTo>
                </a:path>
                <a:path w="1047115" h="965200">
                  <a:moveTo>
                    <a:pt x="868385" y="882812"/>
                  </a:moveTo>
                  <a:lnTo>
                    <a:pt x="871643" y="882812"/>
                  </a:lnTo>
                </a:path>
                <a:path w="1047115" h="965200">
                  <a:moveTo>
                    <a:pt x="0" y="26060"/>
                  </a:moveTo>
                  <a:lnTo>
                    <a:pt x="30714" y="26060"/>
                  </a:lnTo>
                </a:path>
                <a:path w="1047115" h="965200">
                  <a:moveTo>
                    <a:pt x="178703" y="26060"/>
                  </a:moveTo>
                  <a:lnTo>
                    <a:pt x="240132" y="26060"/>
                  </a:lnTo>
                </a:path>
                <a:path w="1047115" h="965200">
                  <a:moveTo>
                    <a:pt x="388120" y="26060"/>
                  </a:moveTo>
                  <a:lnTo>
                    <a:pt x="449550" y="26060"/>
                  </a:lnTo>
                </a:path>
                <a:path w="1047115" h="965200">
                  <a:moveTo>
                    <a:pt x="597538" y="26060"/>
                  </a:moveTo>
                  <a:lnTo>
                    <a:pt x="658967" y="26060"/>
                  </a:lnTo>
                </a:path>
                <a:path w="1047115" h="965200">
                  <a:moveTo>
                    <a:pt x="806956" y="26060"/>
                  </a:moveTo>
                  <a:lnTo>
                    <a:pt x="868385" y="26060"/>
                  </a:lnTo>
                </a:path>
                <a:path w="1047115" h="965200">
                  <a:moveTo>
                    <a:pt x="1016373" y="26060"/>
                  </a:moveTo>
                  <a:lnTo>
                    <a:pt x="1047088" y="26060"/>
                  </a:lnTo>
                </a:path>
                <a:path w="1047115" h="965200">
                  <a:moveTo>
                    <a:pt x="0" y="235478"/>
                  </a:moveTo>
                  <a:lnTo>
                    <a:pt x="30714" y="235478"/>
                  </a:lnTo>
                </a:path>
                <a:path w="1047115" h="965200">
                  <a:moveTo>
                    <a:pt x="178703" y="235478"/>
                  </a:moveTo>
                  <a:lnTo>
                    <a:pt x="240132" y="235478"/>
                  </a:lnTo>
                </a:path>
                <a:path w="1047115" h="965200">
                  <a:moveTo>
                    <a:pt x="388120" y="235478"/>
                  </a:moveTo>
                  <a:lnTo>
                    <a:pt x="449550" y="235478"/>
                  </a:lnTo>
                </a:path>
                <a:path w="1047115" h="965200">
                  <a:moveTo>
                    <a:pt x="597538" y="235478"/>
                  </a:moveTo>
                  <a:lnTo>
                    <a:pt x="658967" y="235478"/>
                  </a:lnTo>
                </a:path>
                <a:path w="1047115" h="965200">
                  <a:moveTo>
                    <a:pt x="806956" y="235478"/>
                  </a:moveTo>
                  <a:lnTo>
                    <a:pt x="868385" y="235478"/>
                  </a:lnTo>
                </a:path>
                <a:path w="1047115" h="965200">
                  <a:moveTo>
                    <a:pt x="1016373" y="235478"/>
                  </a:moveTo>
                  <a:lnTo>
                    <a:pt x="1047088" y="235478"/>
                  </a:lnTo>
                </a:path>
                <a:path w="1047115" h="965200">
                  <a:moveTo>
                    <a:pt x="0" y="444896"/>
                  </a:moveTo>
                  <a:lnTo>
                    <a:pt x="30714" y="444896"/>
                  </a:lnTo>
                </a:path>
                <a:path w="1047115" h="965200">
                  <a:moveTo>
                    <a:pt x="178703" y="444896"/>
                  </a:moveTo>
                  <a:lnTo>
                    <a:pt x="240132" y="444896"/>
                  </a:lnTo>
                </a:path>
                <a:path w="1047115" h="965200">
                  <a:moveTo>
                    <a:pt x="388120" y="444896"/>
                  </a:moveTo>
                  <a:lnTo>
                    <a:pt x="449550" y="444896"/>
                  </a:lnTo>
                </a:path>
                <a:path w="1047115" h="965200">
                  <a:moveTo>
                    <a:pt x="597538" y="444896"/>
                  </a:moveTo>
                  <a:lnTo>
                    <a:pt x="658967" y="444896"/>
                  </a:lnTo>
                </a:path>
                <a:path w="1047115" h="965200">
                  <a:moveTo>
                    <a:pt x="806956" y="444896"/>
                  </a:moveTo>
                  <a:lnTo>
                    <a:pt x="868385" y="444896"/>
                  </a:lnTo>
                </a:path>
                <a:path w="1047115" h="965200">
                  <a:moveTo>
                    <a:pt x="1016373" y="444896"/>
                  </a:moveTo>
                  <a:lnTo>
                    <a:pt x="1047088" y="444896"/>
                  </a:lnTo>
                </a:path>
                <a:path w="1047115" h="965200">
                  <a:moveTo>
                    <a:pt x="806956" y="654314"/>
                  </a:moveTo>
                  <a:lnTo>
                    <a:pt x="868385" y="654314"/>
                  </a:lnTo>
                </a:path>
                <a:path w="1047115" h="965200">
                  <a:moveTo>
                    <a:pt x="1016373" y="654314"/>
                  </a:moveTo>
                  <a:lnTo>
                    <a:pt x="1047088" y="654314"/>
                  </a:lnTo>
                </a:path>
                <a:path w="1047115" h="965200">
                  <a:moveTo>
                    <a:pt x="806956" y="863731"/>
                  </a:moveTo>
                  <a:lnTo>
                    <a:pt x="868385" y="863731"/>
                  </a:lnTo>
                </a:path>
                <a:path w="1047115" h="965200">
                  <a:moveTo>
                    <a:pt x="1016373" y="863731"/>
                  </a:moveTo>
                  <a:lnTo>
                    <a:pt x="1047088" y="863731"/>
                  </a:lnTo>
                </a:path>
                <a:path w="1047115" h="965200">
                  <a:moveTo>
                    <a:pt x="178703" y="463743"/>
                  </a:moveTo>
                  <a:lnTo>
                    <a:pt x="178703" y="444896"/>
                  </a:lnTo>
                </a:path>
                <a:path w="1047115" h="965200">
                  <a:moveTo>
                    <a:pt x="178703" y="254326"/>
                  </a:moveTo>
                  <a:lnTo>
                    <a:pt x="178703" y="235478"/>
                  </a:lnTo>
                </a:path>
                <a:path w="1047115" h="965200">
                  <a:moveTo>
                    <a:pt x="178703" y="44908"/>
                  </a:moveTo>
                  <a:lnTo>
                    <a:pt x="178703" y="26060"/>
                  </a:lnTo>
                </a:path>
                <a:path w="1047115" h="965200">
                  <a:moveTo>
                    <a:pt x="388120" y="463743"/>
                  </a:moveTo>
                  <a:lnTo>
                    <a:pt x="388120" y="444896"/>
                  </a:lnTo>
                </a:path>
                <a:path w="1047115" h="965200">
                  <a:moveTo>
                    <a:pt x="388120" y="254326"/>
                  </a:moveTo>
                  <a:lnTo>
                    <a:pt x="388120" y="235478"/>
                  </a:lnTo>
                </a:path>
                <a:path w="1047115" h="965200">
                  <a:moveTo>
                    <a:pt x="388120" y="44908"/>
                  </a:moveTo>
                  <a:lnTo>
                    <a:pt x="388120" y="26060"/>
                  </a:lnTo>
                </a:path>
                <a:path w="1047115" h="965200">
                  <a:moveTo>
                    <a:pt x="597538" y="463743"/>
                  </a:moveTo>
                  <a:lnTo>
                    <a:pt x="597538" y="444896"/>
                  </a:lnTo>
                </a:path>
                <a:path w="1047115" h="965200">
                  <a:moveTo>
                    <a:pt x="597538" y="254326"/>
                  </a:moveTo>
                  <a:lnTo>
                    <a:pt x="597538" y="235478"/>
                  </a:lnTo>
                </a:path>
                <a:path w="1047115" h="965200">
                  <a:moveTo>
                    <a:pt x="597538" y="44908"/>
                  </a:moveTo>
                  <a:lnTo>
                    <a:pt x="597538" y="26060"/>
                  </a:lnTo>
                </a:path>
                <a:path w="1047115" h="965200">
                  <a:moveTo>
                    <a:pt x="806956" y="882812"/>
                  </a:moveTo>
                  <a:lnTo>
                    <a:pt x="806956" y="863731"/>
                  </a:lnTo>
                </a:path>
                <a:path w="1047115" h="965200">
                  <a:moveTo>
                    <a:pt x="806956" y="673161"/>
                  </a:moveTo>
                  <a:lnTo>
                    <a:pt x="806956" y="654314"/>
                  </a:lnTo>
                </a:path>
                <a:path w="1047115" h="965200">
                  <a:moveTo>
                    <a:pt x="806956" y="463743"/>
                  </a:moveTo>
                  <a:lnTo>
                    <a:pt x="806956" y="444896"/>
                  </a:lnTo>
                </a:path>
                <a:path w="1047115" h="965200">
                  <a:moveTo>
                    <a:pt x="806956" y="254326"/>
                  </a:moveTo>
                  <a:lnTo>
                    <a:pt x="806956" y="235478"/>
                  </a:lnTo>
                </a:path>
                <a:path w="1047115" h="965200">
                  <a:moveTo>
                    <a:pt x="806956" y="44908"/>
                  </a:moveTo>
                  <a:lnTo>
                    <a:pt x="806956" y="26060"/>
                  </a:lnTo>
                </a:path>
                <a:path w="1047115" h="965200">
                  <a:moveTo>
                    <a:pt x="1016373" y="882812"/>
                  </a:moveTo>
                  <a:lnTo>
                    <a:pt x="1016373" y="863731"/>
                  </a:lnTo>
                </a:path>
                <a:path w="1047115" h="965200">
                  <a:moveTo>
                    <a:pt x="1016373" y="673161"/>
                  </a:moveTo>
                  <a:lnTo>
                    <a:pt x="1016373" y="654314"/>
                  </a:lnTo>
                </a:path>
                <a:path w="1047115" h="965200">
                  <a:moveTo>
                    <a:pt x="1016373" y="463743"/>
                  </a:moveTo>
                  <a:lnTo>
                    <a:pt x="1016373" y="444896"/>
                  </a:lnTo>
                </a:path>
                <a:path w="1047115" h="965200">
                  <a:moveTo>
                    <a:pt x="1016373" y="254326"/>
                  </a:moveTo>
                  <a:lnTo>
                    <a:pt x="1016373" y="235478"/>
                  </a:lnTo>
                </a:path>
                <a:path w="1047115" h="965200">
                  <a:moveTo>
                    <a:pt x="1016373" y="44908"/>
                  </a:moveTo>
                  <a:lnTo>
                    <a:pt x="1016373" y="26060"/>
                  </a:lnTo>
                </a:path>
                <a:path w="1047115" h="965200">
                  <a:moveTo>
                    <a:pt x="1047088" y="882812"/>
                  </a:moveTo>
                  <a:lnTo>
                    <a:pt x="1016373" y="882812"/>
                  </a:lnTo>
                </a:path>
                <a:path w="1047115" h="965200">
                  <a:moveTo>
                    <a:pt x="868385" y="882812"/>
                  </a:moveTo>
                  <a:lnTo>
                    <a:pt x="806956" y="882812"/>
                  </a:lnTo>
                </a:path>
                <a:path w="1047115" h="965200">
                  <a:moveTo>
                    <a:pt x="1047088" y="673161"/>
                  </a:moveTo>
                  <a:lnTo>
                    <a:pt x="1016373" y="673161"/>
                  </a:lnTo>
                </a:path>
                <a:path w="1047115" h="965200">
                  <a:moveTo>
                    <a:pt x="868385" y="673161"/>
                  </a:moveTo>
                  <a:lnTo>
                    <a:pt x="806956" y="673161"/>
                  </a:lnTo>
                </a:path>
                <a:path w="1047115" h="965200">
                  <a:moveTo>
                    <a:pt x="1047088" y="463743"/>
                  </a:moveTo>
                  <a:lnTo>
                    <a:pt x="1016373" y="463743"/>
                  </a:lnTo>
                </a:path>
                <a:path w="1047115" h="965200">
                  <a:moveTo>
                    <a:pt x="868385" y="463743"/>
                  </a:moveTo>
                  <a:lnTo>
                    <a:pt x="806956" y="463743"/>
                  </a:lnTo>
                </a:path>
                <a:path w="1047115" h="965200">
                  <a:moveTo>
                    <a:pt x="658967" y="463743"/>
                  </a:moveTo>
                  <a:lnTo>
                    <a:pt x="597538" y="463743"/>
                  </a:lnTo>
                </a:path>
                <a:path w="1047115" h="965200">
                  <a:moveTo>
                    <a:pt x="449550" y="463743"/>
                  </a:moveTo>
                  <a:lnTo>
                    <a:pt x="388120" y="463743"/>
                  </a:lnTo>
                </a:path>
                <a:path w="1047115" h="965200">
                  <a:moveTo>
                    <a:pt x="240132" y="463743"/>
                  </a:moveTo>
                  <a:lnTo>
                    <a:pt x="178703" y="463743"/>
                  </a:lnTo>
                </a:path>
                <a:path w="1047115" h="965200">
                  <a:moveTo>
                    <a:pt x="30714" y="463743"/>
                  </a:moveTo>
                  <a:lnTo>
                    <a:pt x="0" y="463743"/>
                  </a:lnTo>
                </a:path>
                <a:path w="1047115" h="965200">
                  <a:moveTo>
                    <a:pt x="1047088" y="254326"/>
                  </a:moveTo>
                  <a:lnTo>
                    <a:pt x="1016373" y="254326"/>
                  </a:lnTo>
                </a:path>
                <a:path w="1047115" h="965200">
                  <a:moveTo>
                    <a:pt x="868385" y="254326"/>
                  </a:moveTo>
                  <a:lnTo>
                    <a:pt x="806956" y="254326"/>
                  </a:lnTo>
                </a:path>
                <a:path w="1047115" h="965200">
                  <a:moveTo>
                    <a:pt x="658967" y="254326"/>
                  </a:moveTo>
                  <a:lnTo>
                    <a:pt x="597538" y="254326"/>
                  </a:lnTo>
                </a:path>
                <a:path w="1047115" h="965200">
                  <a:moveTo>
                    <a:pt x="449550" y="254326"/>
                  </a:moveTo>
                  <a:lnTo>
                    <a:pt x="388120" y="254326"/>
                  </a:lnTo>
                </a:path>
                <a:path w="1047115" h="965200">
                  <a:moveTo>
                    <a:pt x="240132" y="254326"/>
                  </a:moveTo>
                  <a:lnTo>
                    <a:pt x="178703" y="254326"/>
                  </a:lnTo>
                </a:path>
                <a:path w="1047115" h="965200">
                  <a:moveTo>
                    <a:pt x="30714" y="254326"/>
                  </a:moveTo>
                  <a:lnTo>
                    <a:pt x="0" y="254326"/>
                  </a:lnTo>
                </a:path>
                <a:path w="1047115" h="965200">
                  <a:moveTo>
                    <a:pt x="1047088" y="44908"/>
                  </a:moveTo>
                  <a:lnTo>
                    <a:pt x="1016373" y="44908"/>
                  </a:lnTo>
                </a:path>
                <a:path w="1047115" h="965200">
                  <a:moveTo>
                    <a:pt x="868385" y="44908"/>
                  </a:moveTo>
                  <a:lnTo>
                    <a:pt x="806956" y="44908"/>
                  </a:lnTo>
                </a:path>
                <a:path w="1047115" h="965200">
                  <a:moveTo>
                    <a:pt x="658967" y="44908"/>
                  </a:moveTo>
                  <a:lnTo>
                    <a:pt x="597538" y="44908"/>
                  </a:lnTo>
                </a:path>
                <a:path w="1047115" h="965200">
                  <a:moveTo>
                    <a:pt x="449550" y="44908"/>
                  </a:moveTo>
                  <a:lnTo>
                    <a:pt x="388120" y="44908"/>
                  </a:lnTo>
                </a:path>
                <a:path w="1047115" h="965200">
                  <a:moveTo>
                    <a:pt x="240132" y="44908"/>
                  </a:moveTo>
                  <a:lnTo>
                    <a:pt x="178703" y="44908"/>
                  </a:lnTo>
                </a:path>
                <a:path w="1047115" h="965200">
                  <a:moveTo>
                    <a:pt x="30714" y="44908"/>
                  </a:moveTo>
                  <a:lnTo>
                    <a:pt x="0" y="44908"/>
                  </a:lnTo>
                </a:path>
                <a:path w="1047115" h="965200">
                  <a:moveTo>
                    <a:pt x="32576" y="521915"/>
                  </a:moveTo>
                  <a:lnTo>
                    <a:pt x="32576" y="505627"/>
                  </a:lnTo>
                </a:path>
                <a:path w="1047115" h="965200">
                  <a:moveTo>
                    <a:pt x="32576" y="312497"/>
                  </a:moveTo>
                  <a:lnTo>
                    <a:pt x="32576" y="296209"/>
                  </a:lnTo>
                </a:path>
                <a:path w="1047115" h="965200">
                  <a:moveTo>
                    <a:pt x="32576" y="103080"/>
                  </a:moveTo>
                  <a:lnTo>
                    <a:pt x="32576" y="86559"/>
                  </a:lnTo>
                </a:path>
                <a:path w="1047115" h="965200">
                  <a:moveTo>
                    <a:pt x="241993" y="521915"/>
                  </a:moveTo>
                  <a:lnTo>
                    <a:pt x="241993" y="505627"/>
                  </a:lnTo>
                </a:path>
                <a:path w="1047115" h="965200">
                  <a:moveTo>
                    <a:pt x="241993" y="312497"/>
                  </a:moveTo>
                  <a:lnTo>
                    <a:pt x="241993" y="296209"/>
                  </a:lnTo>
                </a:path>
                <a:path w="1047115" h="965200">
                  <a:moveTo>
                    <a:pt x="241993" y="103080"/>
                  </a:moveTo>
                  <a:lnTo>
                    <a:pt x="241993" y="86559"/>
                  </a:lnTo>
                </a:path>
                <a:path w="1047115" h="965200">
                  <a:moveTo>
                    <a:pt x="451411" y="521915"/>
                  </a:moveTo>
                  <a:lnTo>
                    <a:pt x="451411" y="505627"/>
                  </a:lnTo>
                </a:path>
                <a:path w="1047115" h="965200">
                  <a:moveTo>
                    <a:pt x="451411" y="312497"/>
                  </a:moveTo>
                  <a:lnTo>
                    <a:pt x="451411" y="296209"/>
                  </a:lnTo>
                </a:path>
                <a:path w="1047115" h="965200">
                  <a:moveTo>
                    <a:pt x="451411" y="103080"/>
                  </a:moveTo>
                  <a:lnTo>
                    <a:pt x="451411" y="86559"/>
                  </a:lnTo>
                </a:path>
                <a:path w="1047115" h="965200">
                  <a:moveTo>
                    <a:pt x="660829" y="521915"/>
                  </a:moveTo>
                  <a:lnTo>
                    <a:pt x="660829" y="505627"/>
                  </a:lnTo>
                </a:path>
                <a:path w="1047115" h="965200">
                  <a:moveTo>
                    <a:pt x="660829" y="312497"/>
                  </a:moveTo>
                  <a:lnTo>
                    <a:pt x="660829" y="296209"/>
                  </a:lnTo>
                </a:path>
                <a:path w="1047115" h="965200">
                  <a:moveTo>
                    <a:pt x="660829" y="103080"/>
                  </a:moveTo>
                  <a:lnTo>
                    <a:pt x="660829" y="86559"/>
                  </a:lnTo>
                </a:path>
                <a:path w="1047115" h="965200">
                  <a:moveTo>
                    <a:pt x="870246" y="940750"/>
                  </a:moveTo>
                  <a:lnTo>
                    <a:pt x="870246" y="924462"/>
                  </a:lnTo>
                </a:path>
                <a:path w="1047115" h="965200">
                  <a:moveTo>
                    <a:pt x="870246" y="731333"/>
                  </a:moveTo>
                  <a:lnTo>
                    <a:pt x="870246" y="715045"/>
                  </a:lnTo>
                </a:path>
                <a:path w="1047115" h="965200">
                  <a:moveTo>
                    <a:pt x="870246" y="521915"/>
                  </a:moveTo>
                  <a:lnTo>
                    <a:pt x="870246" y="505627"/>
                  </a:lnTo>
                </a:path>
                <a:path w="1047115" h="965200">
                  <a:moveTo>
                    <a:pt x="870246" y="312497"/>
                  </a:moveTo>
                  <a:lnTo>
                    <a:pt x="870246" y="296209"/>
                  </a:lnTo>
                </a:path>
                <a:path w="1047115" h="965200">
                  <a:moveTo>
                    <a:pt x="870246" y="103080"/>
                  </a:moveTo>
                  <a:lnTo>
                    <a:pt x="870246" y="86559"/>
                  </a:lnTo>
                </a:path>
                <a:path w="1047115" h="965200">
                  <a:moveTo>
                    <a:pt x="910501" y="944008"/>
                  </a:moveTo>
                  <a:lnTo>
                    <a:pt x="872573" y="944008"/>
                  </a:lnTo>
                </a:path>
                <a:path w="1047115" h="965200">
                  <a:moveTo>
                    <a:pt x="910501" y="734590"/>
                  </a:moveTo>
                  <a:lnTo>
                    <a:pt x="872573" y="734590"/>
                  </a:lnTo>
                </a:path>
                <a:path w="1047115" h="965200">
                  <a:moveTo>
                    <a:pt x="910501" y="525173"/>
                  </a:moveTo>
                  <a:lnTo>
                    <a:pt x="872573" y="525173"/>
                  </a:lnTo>
                </a:path>
                <a:path w="1047115" h="965200">
                  <a:moveTo>
                    <a:pt x="701083" y="525173"/>
                  </a:moveTo>
                  <a:lnTo>
                    <a:pt x="663156" y="525173"/>
                  </a:lnTo>
                </a:path>
                <a:path w="1047115" h="965200">
                  <a:moveTo>
                    <a:pt x="491666" y="525173"/>
                  </a:moveTo>
                  <a:lnTo>
                    <a:pt x="453738" y="525173"/>
                  </a:lnTo>
                </a:path>
                <a:path w="1047115" h="965200">
                  <a:moveTo>
                    <a:pt x="282248" y="525173"/>
                  </a:moveTo>
                  <a:lnTo>
                    <a:pt x="244320" y="525173"/>
                  </a:lnTo>
                </a:path>
                <a:path w="1047115" h="965200">
                  <a:moveTo>
                    <a:pt x="72830" y="525173"/>
                  </a:moveTo>
                  <a:lnTo>
                    <a:pt x="34902" y="525173"/>
                  </a:lnTo>
                </a:path>
                <a:path w="1047115" h="965200">
                  <a:moveTo>
                    <a:pt x="910501" y="315755"/>
                  </a:moveTo>
                  <a:lnTo>
                    <a:pt x="872573" y="315755"/>
                  </a:lnTo>
                </a:path>
                <a:path w="1047115" h="965200">
                  <a:moveTo>
                    <a:pt x="701083" y="315755"/>
                  </a:moveTo>
                  <a:lnTo>
                    <a:pt x="663156" y="315755"/>
                  </a:lnTo>
                </a:path>
                <a:path w="1047115" h="965200">
                  <a:moveTo>
                    <a:pt x="491666" y="315755"/>
                  </a:moveTo>
                  <a:lnTo>
                    <a:pt x="453738" y="315755"/>
                  </a:lnTo>
                </a:path>
                <a:path w="1047115" h="965200">
                  <a:moveTo>
                    <a:pt x="282248" y="315755"/>
                  </a:moveTo>
                  <a:lnTo>
                    <a:pt x="244320" y="315755"/>
                  </a:lnTo>
                </a:path>
                <a:path w="1047115" h="965200">
                  <a:moveTo>
                    <a:pt x="72830" y="315755"/>
                  </a:moveTo>
                  <a:lnTo>
                    <a:pt x="34902" y="315755"/>
                  </a:lnTo>
                </a:path>
                <a:path w="1047115" h="965200">
                  <a:moveTo>
                    <a:pt x="910501" y="106337"/>
                  </a:moveTo>
                  <a:lnTo>
                    <a:pt x="872573" y="106337"/>
                  </a:lnTo>
                </a:path>
                <a:path w="1047115" h="965200">
                  <a:moveTo>
                    <a:pt x="701083" y="106337"/>
                  </a:moveTo>
                  <a:lnTo>
                    <a:pt x="663156" y="106337"/>
                  </a:lnTo>
                </a:path>
                <a:path w="1047115" h="965200">
                  <a:moveTo>
                    <a:pt x="491666" y="106337"/>
                  </a:moveTo>
                  <a:lnTo>
                    <a:pt x="453738" y="106337"/>
                  </a:lnTo>
                </a:path>
                <a:path w="1047115" h="965200">
                  <a:moveTo>
                    <a:pt x="282248" y="106337"/>
                  </a:moveTo>
                  <a:lnTo>
                    <a:pt x="244320" y="106337"/>
                  </a:lnTo>
                </a:path>
                <a:path w="1047115" h="965200">
                  <a:moveTo>
                    <a:pt x="72830" y="106337"/>
                  </a:moveTo>
                  <a:lnTo>
                    <a:pt x="34902" y="106337"/>
                  </a:lnTo>
                </a:path>
                <a:path w="1047115" h="965200">
                  <a:moveTo>
                    <a:pt x="72830" y="525173"/>
                  </a:moveTo>
                  <a:lnTo>
                    <a:pt x="72830" y="504696"/>
                  </a:lnTo>
                </a:path>
                <a:path w="1047115" h="965200">
                  <a:moveTo>
                    <a:pt x="72830" y="315755"/>
                  </a:moveTo>
                  <a:lnTo>
                    <a:pt x="72830" y="295278"/>
                  </a:lnTo>
                </a:path>
                <a:path w="1047115" h="965200">
                  <a:moveTo>
                    <a:pt x="72830" y="106337"/>
                  </a:moveTo>
                  <a:lnTo>
                    <a:pt x="72830" y="85861"/>
                  </a:lnTo>
                </a:path>
                <a:path w="1047115" h="965200">
                  <a:moveTo>
                    <a:pt x="282248" y="525173"/>
                  </a:moveTo>
                  <a:lnTo>
                    <a:pt x="282248" y="504696"/>
                  </a:lnTo>
                </a:path>
                <a:path w="1047115" h="965200">
                  <a:moveTo>
                    <a:pt x="282248" y="315755"/>
                  </a:moveTo>
                  <a:lnTo>
                    <a:pt x="282248" y="295278"/>
                  </a:lnTo>
                </a:path>
                <a:path w="1047115" h="965200">
                  <a:moveTo>
                    <a:pt x="282248" y="106337"/>
                  </a:moveTo>
                  <a:lnTo>
                    <a:pt x="282248" y="85861"/>
                  </a:lnTo>
                </a:path>
                <a:path w="1047115" h="965200">
                  <a:moveTo>
                    <a:pt x="491666" y="525173"/>
                  </a:moveTo>
                  <a:lnTo>
                    <a:pt x="491666" y="504696"/>
                  </a:lnTo>
                </a:path>
                <a:path w="1047115" h="965200">
                  <a:moveTo>
                    <a:pt x="491666" y="315755"/>
                  </a:moveTo>
                  <a:lnTo>
                    <a:pt x="491666" y="295278"/>
                  </a:lnTo>
                </a:path>
                <a:path w="1047115" h="965200">
                  <a:moveTo>
                    <a:pt x="491666" y="106337"/>
                  </a:moveTo>
                  <a:lnTo>
                    <a:pt x="491666" y="85861"/>
                  </a:lnTo>
                </a:path>
                <a:path w="1047115" h="965200">
                  <a:moveTo>
                    <a:pt x="701083" y="525173"/>
                  </a:moveTo>
                  <a:lnTo>
                    <a:pt x="701083" y="504696"/>
                  </a:lnTo>
                </a:path>
                <a:path w="1047115" h="965200">
                  <a:moveTo>
                    <a:pt x="701083" y="315755"/>
                  </a:moveTo>
                  <a:lnTo>
                    <a:pt x="701083" y="295278"/>
                  </a:lnTo>
                </a:path>
                <a:path w="1047115" h="965200">
                  <a:moveTo>
                    <a:pt x="701083" y="106337"/>
                  </a:moveTo>
                  <a:lnTo>
                    <a:pt x="701083" y="85861"/>
                  </a:lnTo>
                </a:path>
                <a:path w="1047115" h="965200">
                  <a:moveTo>
                    <a:pt x="910501" y="944008"/>
                  </a:moveTo>
                  <a:lnTo>
                    <a:pt x="910501" y="923532"/>
                  </a:lnTo>
                </a:path>
                <a:path w="1047115" h="965200">
                  <a:moveTo>
                    <a:pt x="910501" y="734590"/>
                  </a:moveTo>
                  <a:lnTo>
                    <a:pt x="910501" y="714114"/>
                  </a:lnTo>
                </a:path>
                <a:path w="1047115" h="965200">
                  <a:moveTo>
                    <a:pt x="910501" y="525173"/>
                  </a:moveTo>
                  <a:lnTo>
                    <a:pt x="910501" y="504696"/>
                  </a:lnTo>
                </a:path>
                <a:path w="1047115" h="965200">
                  <a:moveTo>
                    <a:pt x="910501" y="315755"/>
                  </a:moveTo>
                  <a:lnTo>
                    <a:pt x="910501" y="295278"/>
                  </a:lnTo>
                </a:path>
                <a:path w="1047115" h="965200">
                  <a:moveTo>
                    <a:pt x="910501" y="106337"/>
                  </a:moveTo>
                  <a:lnTo>
                    <a:pt x="910501" y="85861"/>
                  </a:lnTo>
                </a:path>
                <a:path w="1047115" h="965200">
                  <a:moveTo>
                    <a:pt x="34902" y="525173"/>
                  </a:moveTo>
                  <a:lnTo>
                    <a:pt x="32576" y="521915"/>
                  </a:lnTo>
                </a:path>
                <a:path w="1047115" h="965200">
                  <a:moveTo>
                    <a:pt x="34902" y="315755"/>
                  </a:moveTo>
                  <a:lnTo>
                    <a:pt x="32576" y="312497"/>
                  </a:lnTo>
                </a:path>
                <a:path w="1047115" h="965200">
                  <a:moveTo>
                    <a:pt x="244320" y="525173"/>
                  </a:moveTo>
                  <a:lnTo>
                    <a:pt x="241993" y="521915"/>
                  </a:lnTo>
                </a:path>
                <a:path w="1047115" h="965200">
                  <a:moveTo>
                    <a:pt x="34902" y="106337"/>
                  </a:moveTo>
                  <a:lnTo>
                    <a:pt x="32576" y="103080"/>
                  </a:lnTo>
                </a:path>
                <a:path w="1047115" h="965200">
                  <a:moveTo>
                    <a:pt x="244320" y="315755"/>
                  </a:moveTo>
                  <a:lnTo>
                    <a:pt x="241993" y="312497"/>
                  </a:lnTo>
                </a:path>
                <a:path w="1047115" h="965200">
                  <a:moveTo>
                    <a:pt x="453738" y="525173"/>
                  </a:moveTo>
                  <a:lnTo>
                    <a:pt x="451411" y="521915"/>
                  </a:lnTo>
                </a:path>
                <a:path w="1047115" h="965200">
                  <a:moveTo>
                    <a:pt x="244320" y="106337"/>
                  </a:moveTo>
                  <a:lnTo>
                    <a:pt x="241993" y="103080"/>
                  </a:lnTo>
                </a:path>
                <a:path w="1047115" h="965200">
                  <a:moveTo>
                    <a:pt x="872573" y="944008"/>
                  </a:moveTo>
                  <a:lnTo>
                    <a:pt x="870246" y="940750"/>
                  </a:lnTo>
                </a:path>
                <a:path w="1047115" h="965200">
                  <a:moveTo>
                    <a:pt x="453738" y="315755"/>
                  </a:moveTo>
                  <a:lnTo>
                    <a:pt x="451411" y="312497"/>
                  </a:lnTo>
                </a:path>
                <a:path w="1047115" h="965200">
                  <a:moveTo>
                    <a:pt x="663156" y="525173"/>
                  </a:moveTo>
                  <a:lnTo>
                    <a:pt x="660829" y="521915"/>
                  </a:lnTo>
                </a:path>
                <a:path w="1047115" h="965200">
                  <a:moveTo>
                    <a:pt x="872573" y="734590"/>
                  </a:moveTo>
                  <a:lnTo>
                    <a:pt x="870246" y="731333"/>
                  </a:lnTo>
                </a:path>
                <a:path w="1047115" h="965200">
                  <a:moveTo>
                    <a:pt x="453738" y="106337"/>
                  </a:moveTo>
                  <a:lnTo>
                    <a:pt x="451411" y="103080"/>
                  </a:lnTo>
                </a:path>
                <a:path w="1047115" h="965200">
                  <a:moveTo>
                    <a:pt x="663156" y="315755"/>
                  </a:moveTo>
                  <a:lnTo>
                    <a:pt x="660829" y="312497"/>
                  </a:lnTo>
                </a:path>
                <a:path w="1047115" h="965200">
                  <a:moveTo>
                    <a:pt x="872573" y="525173"/>
                  </a:moveTo>
                  <a:lnTo>
                    <a:pt x="870246" y="521915"/>
                  </a:lnTo>
                </a:path>
                <a:path w="1047115" h="965200">
                  <a:moveTo>
                    <a:pt x="663156" y="106337"/>
                  </a:moveTo>
                  <a:lnTo>
                    <a:pt x="660829" y="103080"/>
                  </a:lnTo>
                </a:path>
                <a:path w="1047115" h="965200">
                  <a:moveTo>
                    <a:pt x="872573" y="315755"/>
                  </a:moveTo>
                  <a:lnTo>
                    <a:pt x="870246" y="312497"/>
                  </a:lnTo>
                </a:path>
                <a:path w="1047115" h="965200">
                  <a:moveTo>
                    <a:pt x="872573" y="106337"/>
                  </a:moveTo>
                  <a:lnTo>
                    <a:pt x="870246" y="103080"/>
                  </a:lnTo>
                </a:path>
                <a:path w="1047115" h="965200">
                  <a:moveTo>
                    <a:pt x="32576" y="85861"/>
                  </a:moveTo>
                  <a:lnTo>
                    <a:pt x="72830" y="85861"/>
                  </a:lnTo>
                </a:path>
                <a:path w="1047115" h="965200">
                  <a:moveTo>
                    <a:pt x="241993" y="85861"/>
                  </a:moveTo>
                  <a:lnTo>
                    <a:pt x="282248" y="85861"/>
                  </a:lnTo>
                </a:path>
                <a:path w="1047115" h="965200">
                  <a:moveTo>
                    <a:pt x="451411" y="85861"/>
                  </a:moveTo>
                  <a:lnTo>
                    <a:pt x="491666" y="85861"/>
                  </a:lnTo>
                </a:path>
                <a:path w="1047115" h="965200">
                  <a:moveTo>
                    <a:pt x="660829" y="85861"/>
                  </a:moveTo>
                  <a:lnTo>
                    <a:pt x="701083" y="85861"/>
                  </a:lnTo>
                </a:path>
                <a:path w="1047115" h="965200">
                  <a:moveTo>
                    <a:pt x="870246" y="85861"/>
                  </a:moveTo>
                  <a:lnTo>
                    <a:pt x="910501" y="85861"/>
                  </a:lnTo>
                </a:path>
                <a:path w="1047115" h="965200">
                  <a:moveTo>
                    <a:pt x="32576" y="295278"/>
                  </a:moveTo>
                  <a:lnTo>
                    <a:pt x="72830" y="295278"/>
                  </a:lnTo>
                </a:path>
                <a:path w="1047115" h="965200">
                  <a:moveTo>
                    <a:pt x="241993" y="295278"/>
                  </a:moveTo>
                  <a:lnTo>
                    <a:pt x="282248" y="295278"/>
                  </a:lnTo>
                </a:path>
                <a:path w="1047115" h="965200">
                  <a:moveTo>
                    <a:pt x="451411" y="295278"/>
                  </a:moveTo>
                  <a:lnTo>
                    <a:pt x="491666" y="295278"/>
                  </a:lnTo>
                </a:path>
                <a:path w="1047115" h="965200">
                  <a:moveTo>
                    <a:pt x="660829" y="295278"/>
                  </a:moveTo>
                  <a:lnTo>
                    <a:pt x="701083" y="295278"/>
                  </a:lnTo>
                </a:path>
                <a:path w="1047115" h="965200">
                  <a:moveTo>
                    <a:pt x="870246" y="295278"/>
                  </a:moveTo>
                  <a:lnTo>
                    <a:pt x="910501" y="295278"/>
                  </a:lnTo>
                </a:path>
                <a:path w="1047115" h="965200">
                  <a:moveTo>
                    <a:pt x="32576" y="504696"/>
                  </a:moveTo>
                  <a:lnTo>
                    <a:pt x="72830" y="504696"/>
                  </a:lnTo>
                </a:path>
                <a:path w="1047115" h="965200">
                  <a:moveTo>
                    <a:pt x="241993" y="504696"/>
                  </a:moveTo>
                  <a:lnTo>
                    <a:pt x="282248" y="504696"/>
                  </a:lnTo>
                </a:path>
                <a:path w="1047115" h="965200">
                  <a:moveTo>
                    <a:pt x="451411" y="504696"/>
                  </a:moveTo>
                  <a:lnTo>
                    <a:pt x="491666" y="504696"/>
                  </a:lnTo>
                </a:path>
                <a:path w="1047115" h="965200">
                  <a:moveTo>
                    <a:pt x="660829" y="504696"/>
                  </a:moveTo>
                  <a:lnTo>
                    <a:pt x="701083" y="504696"/>
                  </a:lnTo>
                </a:path>
                <a:path w="1047115" h="965200">
                  <a:moveTo>
                    <a:pt x="870246" y="504696"/>
                  </a:moveTo>
                  <a:lnTo>
                    <a:pt x="910501" y="504696"/>
                  </a:lnTo>
                </a:path>
                <a:path w="1047115" h="965200">
                  <a:moveTo>
                    <a:pt x="870246" y="714114"/>
                  </a:moveTo>
                  <a:lnTo>
                    <a:pt x="910501" y="714114"/>
                  </a:lnTo>
                </a:path>
                <a:path w="1047115" h="965200">
                  <a:moveTo>
                    <a:pt x="870246" y="923532"/>
                  </a:moveTo>
                  <a:lnTo>
                    <a:pt x="910501" y="923532"/>
                  </a:lnTo>
                </a:path>
                <a:path w="1047115" h="965200">
                  <a:moveTo>
                    <a:pt x="872573" y="886302"/>
                  </a:moveTo>
                  <a:lnTo>
                    <a:pt x="868385" y="886302"/>
                  </a:lnTo>
                </a:path>
                <a:path w="1047115" h="965200">
                  <a:moveTo>
                    <a:pt x="872573" y="676884"/>
                  </a:moveTo>
                  <a:lnTo>
                    <a:pt x="868385" y="676884"/>
                  </a:lnTo>
                </a:path>
                <a:path w="1047115" h="965200">
                  <a:moveTo>
                    <a:pt x="872573" y="467466"/>
                  </a:moveTo>
                  <a:lnTo>
                    <a:pt x="868385" y="467466"/>
                  </a:lnTo>
                </a:path>
                <a:path w="1047115" h="965200">
                  <a:moveTo>
                    <a:pt x="663156" y="467466"/>
                  </a:moveTo>
                  <a:lnTo>
                    <a:pt x="658967" y="467466"/>
                  </a:lnTo>
                </a:path>
                <a:path w="1047115" h="965200">
                  <a:moveTo>
                    <a:pt x="453738" y="467466"/>
                  </a:moveTo>
                  <a:lnTo>
                    <a:pt x="449550" y="467466"/>
                  </a:lnTo>
                </a:path>
                <a:path w="1047115" h="965200">
                  <a:moveTo>
                    <a:pt x="244320" y="467466"/>
                  </a:moveTo>
                  <a:lnTo>
                    <a:pt x="240132" y="467466"/>
                  </a:lnTo>
                </a:path>
                <a:path w="1047115" h="965200">
                  <a:moveTo>
                    <a:pt x="34902" y="467466"/>
                  </a:moveTo>
                  <a:lnTo>
                    <a:pt x="30714" y="467466"/>
                  </a:lnTo>
                </a:path>
                <a:path w="1047115" h="965200">
                  <a:moveTo>
                    <a:pt x="872573" y="258049"/>
                  </a:moveTo>
                  <a:lnTo>
                    <a:pt x="868385" y="258049"/>
                  </a:lnTo>
                </a:path>
                <a:path w="1047115" h="965200">
                  <a:moveTo>
                    <a:pt x="663156" y="258049"/>
                  </a:moveTo>
                  <a:lnTo>
                    <a:pt x="658967" y="258049"/>
                  </a:lnTo>
                </a:path>
                <a:path w="1047115" h="965200">
                  <a:moveTo>
                    <a:pt x="453738" y="258049"/>
                  </a:moveTo>
                  <a:lnTo>
                    <a:pt x="449550" y="258049"/>
                  </a:lnTo>
                </a:path>
                <a:path w="1047115" h="965200">
                  <a:moveTo>
                    <a:pt x="244320" y="258049"/>
                  </a:moveTo>
                  <a:lnTo>
                    <a:pt x="240132" y="258049"/>
                  </a:lnTo>
                </a:path>
                <a:path w="1047115" h="965200">
                  <a:moveTo>
                    <a:pt x="34902" y="258049"/>
                  </a:moveTo>
                  <a:lnTo>
                    <a:pt x="30714" y="258049"/>
                  </a:lnTo>
                </a:path>
                <a:path w="1047115" h="965200">
                  <a:moveTo>
                    <a:pt x="872573" y="48631"/>
                  </a:moveTo>
                  <a:lnTo>
                    <a:pt x="868385" y="48631"/>
                  </a:lnTo>
                </a:path>
                <a:path w="1047115" h="965200">
                  <a:moveTo>
                    <a:pt x="663156" y="48631"/>
                  </a:moveTo>
                  <a:lnTo>
                    <a:pt x="658967" y="48631"/>
                  </a:lnTo>
                </a:path>
                <a:path w="1047115" h="965200">
                  <a:moveTo>
                    <a:pt x="453738" y="48631"/>
                  </a:moveTo>
                  <a:lnTo>
                    <a:pt x="449550" y="48631"/>
                  </a:lnTo>
                </a:path>
                <a:path w="1047115" h="965200">
                  <a:moveTo>
                    <a:pt x="244320" y="48631"/>
                  </a:moveTo>
                  <a:lnTo>
                    <a:pt x="240132" y="48631"/>
                  </a:lnTo>
                </a:path>
                <a:path w="1047115" h="965200">
                  <a:moveTo>
                    <a:pt x="34902" y="48631"/>
                  </a:moveTo>
                  <a:lnTo>
                    <a:pt x="30714" y="48631"/>
                  </a:lnTo>
                </a:path>
                <a:path w="1047115" h="965200">
                  <a:moveTo>
                    <a:pt x="30714" y="80742"/>
                  </a:moveTo>
                  <a:lnTo>
                    <a:pt x="34902" y="80742"/>
                  </a:lnTo>
                </a:path>
                <a:path w="1047115" h="965200">
                  <a:moveTo>
                    <a:pt x="240132" y="80742"/>
                  </a:moveTo>
                  <a:lnTo>
                    <a:pt x="244320" y="80742"/>
                  </a:lnTo>
                </a:path>
                <a:path w="1047115" h="965200">
                  <a:moveTo>
                    <a:pt x="449550" y="80742"/>
                  </a:moveTo>
                  <a:lnTo>
                    <a:pt x="453738" y="80742"/>
                  </a:lnTo>
                </a:path>
                <a:path w="1047115" h="965200">
                  <a:moveTo>
                    <a:pt x="658967" y="80742"/>
                  </a:moveTo>
                  <a:lnTo>
                    <a:pt x="663156" y="80742"/>
                  </a:lnTo>
                </a:path>
                <a:path w="1047115" h="965200">
                  <a:moveTo>
                    <a:pt x="868385" y="80742"/>
                  </a:moveTo>
                  <a:lnTo>
                    <a:pt x="872573" y="80742"/>
                  </a:lnTo>
                </a:path>
                <a:path w="1047115" h="965200">
                  <a:moveTo>
                    <a:pt x="30714" y="290159"/>
                  </a:moveTo>
                  <a:lnTo>
                    <a:pt x="34902" y="290159"/>
                  </a:lnTo>
                </a:path>
                <a:path w="1047115" h="965200">
                  <a:moveTo>
                    <a:pt x="240132" y="290159"/>
                  </a:moveTo>
                  <a:lnTo>
                    <a:pt x="244320" y="290159"/>
                  </a:lnTo>
                </a:path>
                <a:path w="1047115" h="965200">
                  <a:moveTo>
                    <a:pt x="449550" y="290159"/>
                  </a:moveTo>
                  <a:lnTo>
                    <a:pt x="453738" y="290159"/>
                  </a:lnTo>
                </a:path>
                <a:path w="1047115" h="965200">
                  <a:moveTo>
                    <a:pt x="658967" y="290159"/>
                  </a:moveTo>
                  <a:lnTo>
                    <a:pt x="663156" y="290159"/>
                  </a:lnTo>
                </a:path>
                <a:path w="1047115" h="965200">
                  <a:moveTo>
                    <a:pt x="868385" y="290159"/>
                  </a:moveTo>
                  <a:lnTo>
                    <a:pt x="872573" y="290159"/>
                  </a:lnTo>
                </a:path>
                <a:path w="1047115" h="965200">
                  <a:moveTo>
                    <a:pt x="30714" y="499810"/>
                  </a:moveTo>
                  <a:lnTo>
                    <a:pt x="34902" y="499810"/>
                  </a:lnTo>
                </a:path>
                <a:path w="1047115" h="965200">
                  <a:moveTo>
                    <a:pt x="240132" y="499810"/>
                  </a:moveTo>
                  <a:lnTo>
                    <a:pt x="244320" y="499810"/>
                  </a:lnTo>
                </a:path>
                <a:path w="1047115" h="965200">
                  <a:moveTo>
                    <a:pt x="449550" y="499810"/>
                  </a:moveTo>
                  <a:lnTo>
                    <a:pt x="453738" y="499810"/>
                  </a:lnTo>
                </a:path>
                <a:path w="1047115" h="965200">
                  <a:moveTo>
                    <a:pt x="658967" y="499810"/>
                  </a:moveTo>
                  <a:lnTo>
                    <a:pt x="663156" y="499810"/>
                  </a:lnTo>
                </a:path>
                <a:path w="1047115" h="965200">
                  <a:moveTo>
                    <a:pt x="868385" y="499810"/>
                  </a:moveTo>
                  <a:lnTo>
                    <a:pt x="872573" y="499810"/>
                  </a:lnTo>
                </a:path>
                <a:path w="1047115" h="965200">
                  <a:moveTo>
                    <a:pt x="868385" y="709228"/>
                  </a:moveTo>
                  <a:lnTo>
                    <a:pt x="872573" y="709228"/>
                  </a:lnTo>
                </a:path>
                <a:path w="1047115" h="965200">
                  <a:moveTo>
                    <a:pt x="868385" y="918645"/>
                  </a:moveTo>
                  <a:lnTo>
                    <a:pt x="872573" y="918645"/>
                  </a:lnTo>
                </a:path>
                <a:path w="1047115" h="965200">
                  <a:moveTo>
                    <a:pt x="0" y="48631"/>
                  </a:moveTo>
                  <a:lnTo>
                    <a:pt x="30714" y="48631"/>
                  </a:lnTo>
                </a:path>
                <a:path w="1047115" h="965200">
                  <a:moveTo>
                    <a:pt x="197783" y="48631"/>
                  </a:moveTo>
                  <a:lnTo>
                    <a:pt x="240132" y="48631"/>
                  </a:lnTo>
                </a:path>
                <a:path w="1047115" h="965200">
                  <a:moveTo>
                    <a:pt x="407201" y="48631"/>
                  </a:moveTo>
                  <a:lnTo>
                    <a:pt x="449550" y="48631"/>
                  </a:lnTo>
                </a:path>
                <a:path w="1047115" h="965200">
                  <a:moveTo>
                    <a:pt x="616618" y="48631"/>
                  </a:moveTo>
                  <a:lnTo>
                    <a:pt x="658967" y="48631"/>
                  </a:lnTo>
                </a:path>
                <a:path w="1047115" h="965200">
                  <a:moveTo>
                    <a:pt x="826036" y="48631"/>
                  </a:moveTo>
                  <a:lnTo>
                    <a:pt x="868385" y="48631"/>
                  </a:lnTo>
                </a:path>
                <a:path w="1047115" h="965200">
                  <a:moveTo>
                    <a:pt x="1035454" y="48631"/>
                  </a:moveTo>
                  <a:lnTo>
                    <a:pt x="1047088" y="48631"/>
                  </a:lnTo>
                </a:path>
                <a:path w="1047115" h="965200">
                  <a:moveTo>
                    <a:pt x="0" y="258049"/>
                  </a:moveTo>
                  <a:lnTo>
                    <a:pt x="30714" y="258049"/>
                  </a:lnTo>
                </a:path>
                <a:path w="1047115" h="965200">
                  <a:moveTo>
                    <a:pt x="197783" y="258049"/>
                  </a:moveTo>
                  <a:lnTo>
                    <a:pt x="240132" y="258049"/>
                  </a:lnTo>
                </a:path>
                <a:path w="1047115" h="965200">
                  <a:moveTo>
                    <a:pt x="407201" y="258049"/>
                  </a:moveTo>
                  <a:lnTo>
                    <a:pt x="449550" y="258049"/>
                  </a:lnTo>
                </a:path>
                <a:path w="1047115" h="965200">
                  <a:moveTo>
                    <a:pt x="616618" y="258049"/>
                  </a:moveTo>
                  <a:lnTo>
                    <a:pt x="658967" y="258049"/>
                  </a:lnTo>
                </a:path>
                <a:path w="1047115" h="965200">
                  <a:moveTo>
                    <a:pt x="826036" y="258049"/>
                  </a:moveTo>
                  <a:lnTo>
                    <a:pt x="868385" y="258049"/>
                  </a:lnTo>
                </a:path>
                <a:path w="1047115" h="965200">
                  <a:moveTo>
                    <a:pt x="1035454" y="258049"/>
                  </a:moveTo>
                  <a:lnTo>
                    <a:pt x="1047088" y="258049"/>
                  </a:lnTo>
                </a:path>
                <a:path w="1047115" h="965200">
                  <a:moveTo>
                    <a:pt x="0" y="467466"/>
                  </a:moveTo>
                  <a:lnTo>
                    <a:pt x="30714" y="467466"/>
                  </a:lnTo>
                </a:path>
                <a:path w="1047115" h="965200">
                  <a:moveTo>
                    <a:pt x="197783" y="467466"/>
                  </a:moveTo>
                  <a:lnTo>
                    <a:pt x="240132" y="467466"/>
                  </a:lnTo>
                </a:path>
                <a:path w="1047115" h="965200">
                  <a:moveTo>
                    <a:pt x="407201" y="467466"/>
                  </a:moveTo>
                  <a:lnTo>
                    <a:pt x="449550" y="467466"/>
                  </a:lnTo>
                </a:path>
                <a:path w="1047115" h="965200">
                  <a:moveTo>
                    <a:pt x="616618" y="467466"/>
                  </a:moveTo>
                  <a:lnTo>
                    <a:pt x="658967" y="467466"/>
                  </a:lnTo>
                </a:path>
                <a:path w="1047115" h="965200">
                  <a:moveTo>
                    <a:pt x="826036" y="467466"/>
                  </a:moveTo>
                  <a:lnTo>
                    <a:pt x="868385" y="467466"/>
                  </a:lnTo>
                </a:path>
                <a:path w="1047115" h="965200">
                  <a:moveTo>
                    <a:pt x="1035454" y="467466"/>
                  </a:moveTo>
                  <a:lnTo>
                    <a:pt x="1047088" y="467466"/>
                  </a:lnTo>
                </a:path>
                <a:path w="1047115" h="965200">
                  <a:moveTo>
                    <a:pt x="826036" y="676884"/>
                  </a:moveTo>
                  <a:lnTo>
                    <a:pt x="868385" y="676884"/>
                  </a:lnTo>
                </a:path>
                <a:path w="1047115" h="965200">
                  <a:moveTo>
                    <a:pt x="1035454" y="676884"/>
                  </a:moveTo>
                  <a:lnTo>
                    <a:pt x="1047088" y="676884"/>
                  </a:lnTo>
                </a:path>
                <a:path w="1047115" h="965200">
                  <a:moveTo>
                    <a:pt x="826036" y="886302"/>
                  </a:moveTo>
                  <a:lnTo>
                    <a:pt x="868385" y="886302"/>
                  </a:lnTo>
                </a:path>
                <a:path w="1047115" h="965200">
                  <a:moveTo>
                    <a:pt x="1035454" y="886302"/>
                  </a:moveTo>
                  <a:lnTo>
                    <a:pt x="1047088" y="886302"/>
                  </a:lnTo>
                </a:path>
                <a:path w="1047115" h="965200">
                  <a:moveTo>
                    <a:pt x="197783" y="496319"/>
                  </a:moveTo>
                  <a:lnTo>
                    <a:pt x="197783" y="467466"/>
                  </a:lnTo>
                </a:path>
                <a:path w="1047115" h="965200">
                  <a:moveTo>
                    <a:pt x="197783" y="286902"/>
                  </a:moveTo>
                  <a:lnTo>
                    <a:pt x="197783" y="258049"/>
                  </a:lnTo>
                </a:path>
                <a:path w="1047115" h="965200">
                  <a:moveTo>
                    <a:pt x="197783" y="77484"/>
                  </a:moveTo>
                  <a:lnTo>
                    <a:pt x="197783" y="48631"/>
                  </a:lnTo>
                </a:path>
                <a:path w="1047115" h="965200">
                  <a:moveTo>
                    <a:pt x="407201" y="496319"/>
                  </a:moveTo>
                  <a:lnTo>
                    <a:pt x="407201" y="467466"/>
                  </a:lnTo>
                </a:path>
                <a:path w="1047115" h="965200">
                  <a:moveTo>
                    <a:pt x="407201" y="286902"/>
                  </a:moveTo>
                  <a:lnTo>
                    <a:pt x="407201" y="258049"/>
                  </a:lnTo>
                </a:path>
                <a:path w="1047115" h="965200">
                  <a:moveTo>
                    <a:pt x="407201" y="77484"/>
                  </a:moveTo>
                  <a:lnTo>
                    <a:pt x="407201" y="48631"/>
                  </a:lnTo>
                </a:path>
                <a:path w="1047115" h="965200">
                  <a:moveTo>
                    <a:pt x="616618" y="496319"/>
                  </a:moveTo>
                  <a:lnTo>
                    <a:pt x="616618" y="467466"/>
                  </a:lnTo>
                </a:path>
                <a:path w="1047115" h="965200">
                  <a:moveTo>
                    <a:pt x="616618" y="286902"/>
                  </a:moveTo>
                  <a:lnTo>
                    <a:pt x="616618" y="258049"/>
                  </a:lnTo>
                </a:path>
                <a:path w="1047115" h="965200">
                  <a:moveTo>
                    <a:pt x="616618" y="77484"/>
                  </a:moveTo>
                  <a:lnTo>
                    <a:pt x="616618" y="48631"/>
                  </a:lnTo>
                </a:path>
                <a:path w="1047115" h="965200">
                  <a:moveTo>
                    <a:pt x="826036" y="915155"/>
                  </a:moveTo>
                  <a:lnTo>
                    <a:pt x="826036" y="886302"/>
                  </a:lnTo>
                </a:path>
                <a:path w="1047115" h="965200">
                  <a:moveTo>
                    <a:pt x="826036" y="705737"/>
                  </a:moveTo>
                  <a:lnTo>
                    <a:pt x="826036" y="676884"/>
                  </a:lnTo>
                </a:path>
                <a:path w="1047115" h="965200">
                  <a:moveTo>
                    <a:pt x="826036" y="496319"/>
                  </a:moveTo>
                  <a:lnTo>
                    <a:pt x="826036" y="467466"/>
                  </a:lnTo>
                </a:path>
                <a:path w="1047115" h="965200">
                  <a:moveTo>
                    <a:pt x="826036" y="286902"/>
                  </a:moveTo>
                  <a:lnTo>
                    <a:pt x="826036" y="258049"/>
                  </a:lnTo>
                </a:path>
                <a:path w="1047115" h="965200">
                  <a:moveTo>
                    <a:pt x="826036" y="77484"/>
                  </a:moveTo>
                  <a:lnTo>
                    <a:pt x="826036" y="48631"/>
                  </a:lnTo>
                </a:path>
                <a:path w="1047115" h="965200">
                  <a:moveTo>
                    <a:pt x="1035454" y="915155"/>
                  </a:moveTo>
                  <a:lnTo>
                    <a:pt x="1035454" y="886302"/>
                  </a:lnTo>
                </a:path>
                <a:path w="1047115" h="965200">
                  <a:moveTo>
                    <a:pt x="1035454" y="705737"/>
                  </a:moveTo>
                  <a:lnTo>
                    <a:pt x="1035454" y="676884"/>
                  </a:lnTo>
                </a:path>
                <a:path w="1047115" h="965200">
                  <a:moveTo>
                    <a:pt x="1035454" y="496319"/>
                  </a:moveTo>
                  <a:lnTo>
                    <a:pt x="1035454" y="467466"/>
                  </a:lnTo>
                </a:path>
                <a:path w="1047115" h="965200">
                  <a:moveTo>
                    <a:pt x="1035454" y="286902"/>
                  </a:moveTo>
                  <a:lnTo>
                    <a:pt x="1035454" y="258049"/>
                  </a:lnTo>
                </a:path>
                <a:path w="1047115" h="965200">
                  <a:moveTo>
                    <a:pt x="1035454" y="77484"/>
                  </a:moveTo>
                  <a:lnTo>
                    <a:pt x="1035454" y="48631"/>
                  </a:lnTo>
                </a:path>
                <a:path w="1047115" h="965200">
                  <a:moveTo>
                    <a:pt x="1047088" y="918645"/>
                  </a:moveTo>
                  <a:lnTo>
                    <a:pt x="1041504" y="918645"/>
                  </a:lnTo>
                </a:path>
                <a:path w="1047115" h="965200">
                  <a:moveTo>
                    <a:pt x="868385" y="918645"/>
                  </a:moveTo>
                  <a:lnTo>
                    <a:pt x="832086" y="918645"/>
                  </a:lnTo>
                </a:path>
                <a:path w="1047115" h="965200">
                  <a:moveTo>
                    <a:pt x="1047088" y="709228"/>
                  </a:moveTo>
                  <a:lnTo>
                    <a:pt x="1041504" y="709228"/>
                  </a:lnTo>
                </a:path>
                <a:path w="1047115" h="965200">
                  <a:moveTo>
                    <a:pt x="868385" y="709228"/>
                  </a:moveTo>
                  <a:lnTo>
                    <a:pt x="832086" y="709228"/>
                  </a:lnTo>
                </a:path>
                <a:path w="1047115" h="965200">
                  <a:moveTo>
                    <a:pt x="1047088" y="499810"/>
                  </a:moveTo>
                  <a:lnTo>
                    <a:pt x="1041504" y="499810"/>
                  </a:lnTo>
                </a:path>
                <a:path w="1047115" h="965200">
                  <a:moveTo>
                    <a:pt x="868385" y="499810"/>
                  </a:moveTo>
                  <a:lnTo>
                    <a:pt x="832086" y="499810"/>
                  </a:lnTo>
                </a:path>
                <a:path w="1047115" h="965200">
                  <a:moveTo>
                    <a:pt x="658967" y="499810"/>
                  </a:moveTo>
                  <a:lnTo>
                    <a:pt x="622668" y="499810"/>
                  </a:lnTo>
                </a:path>
                <a:path w="1047115" h="965200">
                  <a:moveTo>
                    <a:pt x="449550" y="499810"/>
                  </a:moveTo>
                  <a:lnTo>
                    <a:pt x="413250" y="499810"/>
                  </a:lnTo>
                </a:path>
                <a:path w="1047115" h="965200">
                  <a:moveTo>
                    <a:pt x="240132" y="499810"/>
                  </a:moveTo>
                  <a:lnTo>
                    <a:pt x="203833" y="499810"/>
                  </a:lnTo>
                </a:path>
                <a:path w="1047115" h="965200">
                  <a:moveTo>
                    <a:pt x="30714" y="499810"/>
                  </a:moveTo>
                  <a:lnTo>
                    <a:pt x="0" y="499810"/>
                  </a:lnTo>
                </a:path>
                <a:path w="1047115" h="965200">
                  <a:moveTo>
                    <a:pt x="1047088" y="290159"/>
                  </a:moveTo>
                  <a:lnTo>
                    <a:pt x="1041504" y="290159"/>
                  </a:lnTo>
                </a:path>
                <a:path w="1047115" h="965200">
                  <a:moveTo>
                    <a:pt x="868385" y="290159"/>
                  </a:moveTo>
                  <a:lnTo>
                    <a:pt x="832086" y="290159"/>
                  </a:lnTo>
                </a:path>
                <a:path w="1047115" h="965200">
                  <a:moveTo>
                    <a:pt x="658967" y="290159"/>
                  </a:moveTo>
                  <a:lnTo>
                    <a:pt x="622668" y="290159"/>
                  </a:lnTo>
                </a:path>
                <a:path w="1047115" h="965200">
                  <a:moveTo>
                    <a:pt x="449550" y="290159"/>
                  </a:moveTo>
                  <a:lnTo>
                    <a:pt x="413250" y="290159"/>
                  </a:lnTo>
                </a:path>
                <a:path w="1047115" h="965200">
                  <a:moveTo>
                    <a:pt x="240132" y="290159"/>
                  </a:moveTo>
                  <a:lnTo>
                    <a:pt x="203833" y="290159"/>
                  </a:lnTo>
                </a:path>
                <a:path w="1047115" h="965200">
                  <a:moveTo>
                    <a:pt x="30714" y="290159"/>
                  </a:moveTo>
                  <a:lnTo>
                    <a:pt x="0" y="290159"/>
                  </a:lnTo>
                </a:path>
                <a:path w="1047115" h="965200">
                  <a:moveTo>
                    <a:pt x="1047088" y="80742"/>
                  </a:moveTo>
                  <a:lnTo>
                    <a:pt x="1041504" y="80742"/>
                  </a:lnTo>
                </a:path>
                <a:path w="1047115" h="965200">
                  <a:moveTo>
                    <a:pt x="868385" y="80742"/>
                  </a:moveTo>
                  <a:lnTo>
                    <a:pt x="832086" y="80742"/>
                  </a:lnTo>
                </a:path>
                <a:path w="1047115" h="965200">
                  <a:moveTo>
                    <a:pt x="658967" y="80742"/>
                  </a:moveTo>
                  <a:lnTo>
                    <a:pt x="622668" y="80742"/>
                  </a:lnTo>
                </a:path>
                <a:path w="1047115" h="965200">
                  <a:moveTo>
                    <a:pt x="449550" y="80742"/>
                  </a:moveTo>
                  <a:lnTo>
                    <a:pt x="413250" y="80742"/>
                  </a:lnTo>
                </a:path>
                <a:path w="1047115" h="965200">
                  <a:moveTo>
                    <a:pt x="240132" y="80742"/>
                  </a:moveTo>
                  <a:lnTo>
                    <a:pt x="203833" y="80742"/>
                  </a:lnTo>
                </a:path>
                <a:path w="1047115" h="965200">
                  <a:moveTo>
                    <a:pt x="30714" y="80742"/>
                  </a:moveTo>
                  <a:lnTo>
                    <a:pt x="0" y="80742"/>
                  </a:lnTo>
                </a:path>
                <a:path w="1047115" h="965200">
                  <a:moveTo>
                    <a:pt x="4421" y="84697"/>
                  </a:moveTo>
                  <a:lnTo>
                    <a:pt x="30714" y="84697"/>
                  </a:lnTo>
                </a:path>
                <a:path w="1047115" h="965200">
                  <a:moveTo>
                    <a:pt x="213838" y="84697"/>
                  </a:moveTo>
                  <a:lnTo>
                    <a:pt x="240132" y="84697"/>
                  </a:lnTo>
                </a:path>
                <a:path w="1047115" h="965200">
                  <a:moveTo>
                    <a:pt x="423256" y="84697"/>
                  </a:moveTo>
                  <a:lnTo>
                    <a:pt x="449550" y="84697"/>
                  </a:lnTo>
                </a:path>
                <a:path w="1047115" h="965200">
                  <a:moveTo>
                    <a:pt x="632674" y="84697"/>
                  </a:moveTo>
                  <a:lnTo>
                    <a:pt x="658967" y="84697"/>
                  </a:lnTo>
                </a:path>
                <a:path w="1047115" h="965200">
                  <a:moveTo>
                    <a:pt x="842091" y="84697"/>
                  </a:moveTo>
                  <a:lnTo>
                    <a:pt x="868385" y="84697"/>
                  </a:lnTo>
                </a:path>
                <a:path w="1047115" h="965200">
                  <a:moveTo>
                    <a:pt x="4421" y="294115"/>
                  </a:moveTo>
                  <a:lnTo>
                    <a:pt x="30714" y="294115"/>
                  </a:lnTo>
                </a:path>
                <a:path w="1047115" h="965200">
                  <a:moveTo>
                    <a:pt x="213838" y="294115"/>
                  </a:moveTo>
                  <a:lnTo>
                    <a:pt x="240132" y="294115"/>
                  </a:lnTo>
                </a:path>
                <a:path w="1047115" h="965200">
                  <a:moveTo>
                    <a:pt x="423256" y="294115"/>
                  </a:moveTo>
                  <a:lnTo>
                    <a:pt x="449550" y="294115"/>
                  </a:lnTo>
                </a:path>
                <a:path w="1047115" h="965200">
                  <a:moveTo>
                    <a:pt x="632674" y="294115"/>
                  </a:moveTo>
                  <a:lnTo>
                    <a:pt x="658967" y="294115"/>
                  </a:lnTo>
                </a:path>
                <a:path w="1047115" h="965200">
                  <a:moveTo>
                    <a:pt x="842091" y="294115"/>
                  </a:moveTo>
                  <a:lnTo>
                    <a:pt x="868385" y="294115"/>
                  </a:lnTo>
                </a:path>
                <a:path w="1047115" h="965200">
                  <a:moveTo>
                    <a:pt x="4421" y="503533"/>
                  </a:moveTo>
                  <a:lnTo>
                    <a:pt x="30714" y="503533"/>
                  </a:lnTo>
                </a:path>
                <a:path w="1047115" h="965200">
                  <a:moveTo>
                    <a:pt x="213838" y="503533"/>
                  </a:moveTo>
                  <a:lnTo>
                    <a:pt x="240132" y="503533"/>
                  </a:lnTo>
                </a:path>
                <a:path w="1047115" h="965200">
                  <a:moveTo>
                    <a:pt x="423256" y="503533"/>
                  </a:moveTo>
                  <a:lnTo>
                    <a:pt x="449550" y="503533"/>
                  </a:lnTo>
                </a:path>
                <a:path w="1047115" h="965200">
                  <a:moveTo>
                    <a:pt x="632674" y="503533"/>
                  </a:moveTo>
                  <a:lnTo>
                    <a:pt x="658967" y="503533"/>
                  </a:lnTo>
                </a:path>
                <a:path w="1047115" h="965200">
                  <a:moveTo>
                    <a:pt x="842091" y="503533"/>
                  </a:moveTo>
                  <a:lnTo>
                    <a:pt x="868385" y="503533"/>
                  </a:lnTo>
                </a:path>
                <a:path w="1047115" h="965200">
                  <a:moveTo>
                    <a:pt x="842091" y="712950"/>
                  </a:moveTo>
                  <a:lnTo>
                    <a:pt x="868385" y="712950"/>
                  </a:lnTo>
                </a:path>
                <a:path w="1047115" h="965200">
                  <a:moveTo>
                    <a:pt x="842091" y="922368"/>
                  </a:moveTo>
                  <a:lnTo>
                    <a:pt x="868385" y="922368"/>
                  </a:lnTo>
                </a:path>
                <a:path w="1047115" h="965200">
                  <a:moveTo>
                    <a:pt x="930" y="521915"/>
                  </a:moveTo>
                  <a:lnTo>
                    <a:pt x="930" y="509815"/>
                  </a:lnTo>
                </a:path>
                <a:path w="1047115" h="965200">
                  <a:moveTo>
                    <a:pt x="930" y="312497"/>
                  </a:moveTo>
                  <a:lnTo>
                    <a:pt x="930" y="300398"/>
                  </a:lnTo>
                </a:path>
                <a:path w="1047115" h="965200">
                  <a:moveTo>
                    <a:pt x="930" y="103080"/>
                  </a:moveTo>
                  <a:lnTo>
                    <a:pt x="930" y="90980"/>
                  </a:lnTo>
                </a:path>
                <a:path w="1047115" h="965200">
                  <a:moveTo>
                    <a:pt x="210348" y="521915"/>
                  </a:moveTo>
                  <a:lnTo>
                    <a:pt x="210348" y="509815"/>
                  </a:lnTo>
                </a:path>
                <a:path w="1047115" h="965200">
                  <a:moveTo>
                    <a:pt x="210348" y="312497"/>
                  </a:moveTo>
                  <a:lnTo>
                    <a:pt x="210348" y="300398"/>
                  </a:lnTo>
                </a:path>
                <a:path w="1047115" h="965200">
                  <a:moveTo>
                    <a:pt x="210348" y="103080"/>
                  </a:moveTo>
                  <a:lnTo>
                    <a:pt x="210348" y="90980"/>
                  </a:lnTo>
                </a:path>
                <a:path w="1047115" h="965200">
                  <a:moveTo>
                    <a:pt x="419766" y="521915"/>
                  </a:moveTo>
                  <a:lnTo>
                    <a:pt x="419766" y="509815"/>
                  </a:lnTo>
                </a:path>
                <a:path w="1047115" h="965200">
                  <a:moveTo>
                    <a:pt x="419766" y="312497"/>
                  </a:moveTo>
                  <a:lnTo>
                    <a:pt x="419766" y="300398"/>
                  </a:lnTo>
                </a:path>
                <a:path w="1047115" h="965200">
                  <a:moveTo>
                    <a:pt x="419766" y="103080"/>
                  </a:moveTo>
                  <a:lnTo>
                    <a:pt x="419766" y="90980"/>
                  </a:lnTo>
                </a:path>
                <a:path w="1047115" h="965200">
                  <a:moveTo>
                    <a:pt x="629183" y="521915"/>
                  </a:moveTo>
                  <a:lnTo>
                    <a:pt x="629183" y="509815"/>
                  </a:lnTo>
                </a:path>
                <a:path w="1047115" h="965200">
                  <a:moveTo>
                    <a:pt x="629183" y="312497"/>
                  </a:moveTo>
                  <a:lnTo>
                    <a:pt x="629183" y="300398"/>
                  </a:lnTo>
                </a:path>
                <a:path w="1047115" h="965200">
                  <a:moveTo>
                    <a:pt x="629183" y="103080"/>
                  </a:moveTo>
                  <a:lnTo>
                    <a:pt x="629183" y="90980"/>
                  </a:lnTo>
                </a:path>
                <a:path w="1047115" h="965200">
                  <a:moveTo>
                    <a:pt x="838601" y="940983"/>
                  </a:moveTo>
                  <a:lnTo>
                    <a:pt x="838601" y="928651"/>
                  </a:lnTo>
                </a:path>
                <a:path w="1047115" h="965200">
                  <a:moveTo>
                    <a:pt x="838601" y="731333"/>
                  </a:moveTo>
                  <a:lnTo>
                    <a:pt x="838601" y="719233"/>
                  </a:lnTo>
                </a:path>
                <a:path w="1047115" h="965200">
                  <a:moveTo>
                    <a:pt x="838601" y="521915"/>
                  </a:moveTo>
                  <a:lnTo>
                    <a:pt x="838601" y="509815"/>
                  </a:lnTo>
                </a:path>
                <a:path w="1047115" h="965200">
                  <a:moveTo>
                    <a:pt x="838601" y="312497"/>
                  </a:moveTo>
                  <a:lnTo>
                    <a:pt x="838601" y="300398"/>
                  </a:lnTo>
                </a:path>
                <a:path w="1047115" h="965200">
                  <a:moveTo>
                    <a:pt x="838601" y="103080"/>
                  </a:moveTo>
                  <a:lnTo>
                    <a:pt x="838601" y="90980"/>
                  </a:lnTo>
                </a:path>
                <a:path w="1047115" h="965200">
                  <a:moveTo>
                    <a:pt x="868385" y="940983"/>
                  </a:moveTo>
                  <a:lnTo>
                    <a:pt x="838601" y="940983"/>
                  </a:lnTo>
                </a:path>
                <a:path w="1047115" h="965200">
                  <a:moveTo>
                    <a:pt x="868385" y="731333"/>
                  </a:moveTo>
                  <a:lnTo>
                    <a:pt x="838601" y="731333"/>
                  </a:lnTo>
                </a:path>
                <a:path w="1047115" h="965200">
                  <a:moveTo>
                    <a:pt x="868385" y="521915"/>
                  </a:moveTo>
                  <a:lnTo>
                    <a:pt x="838601" y="521915"/>
                  </a:lnTo>
                </a:path>
                <a:path w="1047115" h="965200">
                  <a:moveTo>
                    <a:pt x="658967" y="521915"/>
                  </a:moveTo>
                  <a:lnTo>
                    <a:pt x="629183" y="521915"/>
                  </a:lnTo>
                </a:path>
                <a:path w="1047115" h="965200">
                  <a:moveTo>
                    <a:pt x="449550" y="521915"/>
                  </a:moveTo>
                  <a:lnTo>
                    <a:pt x="419766" y="521915"/>
                  </a:lnTo>
                </a:path>
                <a:path w="1047115" h="965200">
                  <a:moveTo>
                    <a:pt x="240132" y="521915"/>
                  </a:moveTo>
                  <a:lnTo>
                    <a:pt x="210348" y="521915"/>
                  </a:lnTo>
                </a:path>
                <a:path w="1047115" h="965200">
                  <a:moveTo>
                    <a:pt x="30714" y="521915"/>
                  </a:moveTo>
                  <a:lnTo>
                    <a:pt x="930" y="521915"/>
                  </a:lnTo>
                </a:path>
                <a:path w="1047115" h="965200">
                  <a:moveTo>
                    <a:pt x="868385" y="312497"/>
                  </a:moveTo>
                  <a:lnTo>
                    <a:pt x="838601" y="312497"/>
                  </a:lnTo>
                </a:path>
                <a:path w="1047115" h="965200">
                  <a:moveTo>
                    <a:pt x="658967" y="312497"/>
                  </a:moveTo>
                  <a:lnTo>
                    <a:pt x="629183" y="312497"/>
                  </a:lnTo>
                </a:path>
                <a:path w="1047115" h="965200">
                  <a:moveTo>
                    <a:pt x="449550" y="312497"/>
                  </a:moveTo>
                  <a:lnTo>
                    <a:pt x="419766" y="312497"/>
                  </a:lnTo>
                </a:path>
                <a:path w="1047115" h="965200">
                  <a:moveTo>
                    <a:pt x="240132" y="312497"/>
                  </a:moveTo>
                  <a:lnTo>
                    <a:pt x="210348" y="312497"/>
                  </a:lnTo>
                </a:path>
                <a:path w="1047115" h="965200">
                  <a:moveTo>
                    <a:pt x="30714" y="312497"/>
                  </a:moveTo>
                  <a:lnTo>
                    <a:pt x="930" y="312497"/>
                  </a:lnTo>
                </a:path>
                <a:path w="1047115" h="965200">
                  <a:moveTo>
                    <a:pt x="868385" y="103080"/>
                  </a:moveTo>
                  <a:lnTo>
                    <a:pt x="838601" y="103080"/>
                  </a:lnTo>
                </a:path>
                <a:path w="1047115" h="965200">
                  <a:moveTo>
                    <a:pt x="658967" y="103080"/>
                  </a:moveTo>
                  <a:lnTo>
                    <a:pt x="629183" y="103080"/>
                  </a:lnTo>
                </a:path>
                <a:path w="1047115" h="965200">
                  <a:moveTo>
                    <a:pt x="449550" y="103080"/>
                  </a:moveTo>
                  <a:lnTo>
                    <a:pt x="419766" y="103080"/>
                  </a:lnTo>
                </a:path>
                <a:path w="1047115" h="965200">
                  <a:moveTo>
                    <a:pt x="240132" y="103080"/>
                  </a:moveTo>
                  <a:lnTo>
                    <a:pt x="210348" y="103080"/>
                  </a:lnTo>
                </a:path>
                <a:path w="1047115" h="965200">
                  <a:moveTo>
                    <a:pt x="30714" y="103080"/>
                  </a:moveTo>
                  <a:lnTo>
                    <a:pt x="930" y="103080"/>
                  </a:lnTo>
                </a:path>
                <a:path w="1047115" h="965200">
                  <a:moveTo>
                    <a:pt x="30714" y="521915"/>
                  </a:moveTo>
                  <a:lnTo>
                    <a:pt x="30714" y="503533"/>
                  </a:lnTo>
                </a:path>
                <a:path w="1047115" h="965200">
                  <a:moveTo>
                    <a:pt x="30714" y="312497"/>
                  </a:moveTo>
                  <a:lnTo>
                    <a:pt x="30714" y="294115"/>
                  </a:lnTo>
                </a:path>
                <a:path w="1047115" h="965200">
                  <a:moveTo>
                    <a:pt x="30714" y="103080"/>
                  </a:moveTo>
                  <a:lnTo>
                    <a:pt x="30714" y="84697"/>
                  </a:lnTo>
                </a:path>
                <a:path w="1047115" h="965200">
                  <a:moveTo>
                    <a:pt x="240132" y="521915"/>
                  </a:moveTo>
                  <a:lnTo>
                    <a:pt x="240132" y="503533"/>
                  </a:lnTo>
                </a:path>
                <a:path w="1047115" h="965200">
                  <a:moveTo>
                    <a:pt x="240132" y="312497"/>
                  </a:moveTo>
                  <a:lnTo>
                    <a:pt x="240132" y="294115"/>
                  </a:lnTo>
                </a:path>
                <a:path w="1047115" h="965200">
                  <a:moveTo>
                    <a:pt x="240132" y="103080"/>
                  </a:moveTo>
                  <a:lnTo>
                    <a:pt x="240132" y="84697"/>
                  </a:lnTo>
                </a:path>
                <a:path w="1047115" h="965200">
                  <a:moveTo>
                    <a:pt x="449550" y="521915"/>
                  </a:moveTo>
                  <a:lnTo>
                    <a:pt x="449550" y="503533"/>
                  </a:lnTo>
                </a:path>
                <a:path w="1047115" h="965200">
                  <a:moveTo>
                    <a:pt x="449550" y="312497"/>
                  </a:moveTo>
                  <a:lnTo>
                    <a:pt x="449550" y="294115"/>
                  </a:lnTo>
                </a:path>
                <a:path w="1047115" h="965200">
                  <a:moveTo>
                    <a:pt x="449550" y="103080"/>
                  </a:moveTo>
                  <a:lnTo>
                    <a:pt x="449550" y="84697"/>
                  </a:lnTo>
                </a:path>
                <a:path w="1047115" h="965200">
                  <a:moveTo>
                    <a:pt x="658967" y="521915"/>
                  </a:moveTo>
                  <a:lnTo>
                    <a:pt x="658967" y="503533"/>
                  </a:lnTo>
                </a:path>
                <a:path w="1047115" h="965200">
                  <a:moveTo>
                    <a:pt x="658967" y="312497"/>
                  </a:moveTo>
                  <a:lnTo>
                    <a:pt x="658967" y="294115"/>
                  </a:lnTo>
                </a:path>
                <a:path w="1047115" h="965200">
                  <a:moveTo>
                    <a:pt x="658967" y="103080"/>
                  </a:moveTo>
                  <a:lnTo>
                    <a:pt x="658967" y="84697"/>
                  </a:lnTo>
                </a:path>
                <a:path w="1047115" h="965200">
                  <a:moveTo>
                    <a:pt x="868385" y="940983"/>
                  </a:moveTo>
                  <a:lnTo>
                    <a:pt x="868385" y="922368"/>
                  </a:lnTo>
                </a:path>
                <a:path w="1047115" h="965200">
                  <a:moveTo>
                    <a:pt x="868385" y="731333"/>
                  </a:moveTo>
                  <a:lnTo>
                    <a:pt x="868385" y="712950"/>
                  </a:lnTo>
                </a:path>
                <a:path w="1047115" h="965200">
                  <a:moveTo>
                    <a:pt x="868385" y="521915"/>
                  </a:moveTo>
                  <a:lnTo>
                    <a:pt x="868385" y="503533"/>
                  </a:lnTo>
                </a:path>
                <a:path w="1047115" h="965200">
                  <a:moveTo>
                    <a:pt x="868385" y="312497"/>
                  </a:moveTo>
                  <a:lnTo>
                    <a:pt x="868385" y="294115"/>
                  </a:lnTo>
                </a:path>
                <a:path w="1047115" h="965200">
                  <a:moveTo>
                    <a:pt x="868385" y="103080"/>
                  </a:moveTo>
                  <a:lnTo>
                    <a:pt x="868385" y="84697"/>
                  </a:lnTo>
                </a:path>
                <a:path w="1047115" h="965200">
                  <a:moveTo>
                    <a:pt x="930" y="90980"/>
                  </a:moveTo>
                  <a:lnTo>
                    <a:pt x="4421" y="84697"/>
                  </a:lnTo>
                </a:path>
                <a:path w="1047115" h="965200">
                  <a:moveTo>
                    <a:pt x="930" y="300398"/>
                  </a:moveTo>
                  <a:lnTo>
                    <a:pt x="4421" y="294115"/>
                  </a:lnTo>
                </a:path>
                <a:path w="1047115" h="965200">
                  <a:moveTo>
                    <a:pt x="210348" y="90980"/>
                  </a:moveTo>
                  <a:lnTo>
                    <a:pt x="213838" y="84697"/>
                  </a:lnTo>
                </a:path>
                <a:path w="1047115" h="965200">
                  <a:moveTo>
                    <a:pt x="930" y="509815"/>
                  </a:moveTo>
                  <a:lnTo>
                    <a:pt x="4421" y="503533"/>
                  </a:lnTo>
                </a:path>
                <a:path w="1047115" h="965200">
                  <a:moveTo>
                    <a:pt x="210348" y="300398"/>
                  </a:moveTo>
                  <a:lnTo>
                    <a:pt x="213838" y="294115"/>
                  </a:lnTo>
                </a:path>
                <a:path w="1047115" h="965200">
                  <a:moveTo>
                    <a:pt x="419766" y="90980"/>
                  </a:moveTo>
                  <a:lnTo>
                    <a:pt x="423256" y="84697"/>
                  </a:lnTo>
                </a:path>
                <a:path w="1047115" h="965200">
                  <a:moveTo>
                    <a:pt x="210348" y="509815"/>
                  </a:moveTo>
                  <a:lnTo>
                    <a:pt x="213838" y="503533"/>
                  </a:lnTo>
                </a:path>
                <a:path w="1047115" h="965200">
                  <a:moveTo>
                    <a:pt x="419766" y="300398"/>
                  </a:moveTo>
                  <a:lnTo>
                    <a:pt x="423256" y="294115"/>
                  </a:lnTo>
                </a:path>
                <a:path w="1047115" h="965200">
                  <a:moveTo>
                    <a:pt x="629183" y="90980"/>
                  </a:moveTo>
                  <a:lnTo>
                    <a:pt x="632674" y="84697"/>
                  </a:lnTo>
                </a:path>
                <a:path w="1047115" h="965200">
                  <a:moveTo>
                    <a:pt x="419766" y="509815"/>
                  </a:moveTo>
                  <a:lnTo>
                    <a:pt x="423256" y="503533"/>
                  </a:lnTo>
                </a:path>
                <a:path w="1047115" h="965200">
                  <a:moveTo>
                    <a:pt x="629183" y="300398"/>
                  </a:moveTo>
                  <a:lnTo>
                    <a:pt x="632674" y="294115"/>
                  </a:lnTo>
                </a:path>
                <a:path w="1047115" h="965200">
                  <a:moveTo>
                    <a:pt x="838601" y="90980"/>
                  </a:moveTo>
                  <a:lnTo>
                    <a:pt x="842091" y="84697"/>
                  </a:lnTo>
                </a:path>
                <a:path w="1047115" h="965200">
                  <a:moveTo>
                    <a:pt x="629183" y="509815"/>
                  </a:moveTo>
                  <a:lnTo>
                    <a:pt x="632674" y="503533"/>
                  </a:lnTo>
                </a:path>
                <a:path w="1047115" h="965200">
                  <a:moveTo>
                    <a:pt x="838601" y="300398"/>
                  </a:moveTo>
                  <a:lnTo>
                    <a:pt x="842091" y="294115"/>
                  </a:lnTo>
                </a:path>
                <a:path w="1047115" h="965200">
                  <a:moveTo>
                    <a:pt x="838601" y="509815"/>
                  </a:moveTo>
                  <a:lnTo>
                    <a:pt x="842091" y="503533"/>
                  </a:lnTo>
                </a:path>
                <a:path w="1047115" h="965200">
                  <a:moveTo>
                    <a:pt x="838601" y="719233"/>
                  </a:moveTo>
                  <a:lnTo>
                    <a:pt x="842091" y="712950"/>
                  </a:lnTo>
                </a:path>
                <a:path w="1047115" h="965200">
                  <a:moveTo>
                    <a:pt x="838601" y="928651"/>
                  </a:moveTo>
                  <a:lnTo>
                    <a:pt x="842091" y="922368"/>
                  </a:lnTo>
                </a:path>
                <a:path w="1047115" h="965200">
                  <a:moveTo>
                    <a:pt x="832086" y="918645"/>
                  </a:moveTo>
                  <a:lnTo>
                    <a:pt x="826036" y="915155"/>
                  </a:lnTo>
                </a:path>
                <a:path w="1047115" h="965200">
                  <a:moveTo>
                    <a:pt x="203833" y="499810"/>
                  </a:moveTo>
                  <a:lnTo>
                    <a:pt x="197783" y="496319"/>
                  </a:lnTo>
                </a:path>
                <a:path w="1047115" h="965200">
                  <a:moveTo>
                    <a:pt x="1041504" y="918645"/>
                  </a:moveTo>
                  <a:lnTo>
                    <a:pt x="1035454" y="915155"/>
                  </a:lnTo>
                </a:path>
                <a:path w="1047115" h="965200">
                  <a:moveTo>
                    <a:pt x="413250" y="499810"/>
                  </a:moveTo>
                  <a:lnTo>
                    <a:pt x="407201" y="496319"/>
                  </a:lnTo>
                </a:path>
                <a:path w="1047115" h="965200">
                  <a:moveTo>
                    <a:pt x="832086" y="709228"/>
                  </a:moveTo>
                  <a:lnTo>
                    <a:pt x="826036" y="705737"/>
                  </a:lnTo>
                </a:path>
                <a:path w="1047115" h="965200">
                  <a:moveTo>
                    <a:pt x="203833" y="290392"/>
                  </a:moveTo>
                  <a:lnTo>
                    <a:pt x="197783" y="286902"/>
                  </a:lnTo>
                </a:path>
                <a:path w="1047115" h="965200">
                  <a:moveTo>
                    <a:pt x="622668" y="499810"/>
                  </a:moveTo>
                  <a:lnTo>
                    <a:pt x="616618" y="496319"/>
                  </a:lnTo>
                </a:path>
                <a:path w="1047115" h="965200">
                  <a:moveTo>
                    <a:pt x="1041504" y="709228"/>
                  </a:moveTo>
                  <a:lnTo>
                    <a:pt x="1035454" y="705737"/>
                  </a:lnTo>
                </a:path>
                <a:path w="1047115" h="965200">
                  <a:moveTo>
                    <a:pt x="413250" y="290392"/>
                  </a:moveTo>
                  <a:lnTo>
                    <a:pt x="407201" y="286902"/>
                  </a:lnTo>
                </a:path>
                <a:path w="1047115" h="965200">
                  <a:moveTo>
                    <a:pt x="832086" y="499810"/>
                  </a:moveTo>
                  <a:lnTo>
                    <a:pt x="826036" y="496319"/>
                  </a:lnTo>
                </a:path>
                <a:path w="1047115" h="965200">
                  <a:moveTo>
                    <a:pt x="203833" y="80742"/>
                  </a:moveTo>
                  <a:lnTo>
                    <a:pt x="197783" y="77484"/>
                  </a:lnTo>
                </a:path>
                <a:path w="1047115" h="965200">
                  <a:moveTo>
                    <a:pt x="622668" y="290392"/>
                  </a:moveTo>
                  <a:lnTo>
                    <a:pt x="616618" y="286902"/>
                  </a:lnTo>
                </a:path>
                <a:path w="1047115" h="965200">
                  <a:moveTo>
                    <a:pt x="1041504" y="499810"/>
                  </a:moveTo>
                  <a:lnTo>
                    <a:pt x="1035454" y="496319"/>
                  </a:lnTo>
                </a:path>
                <a:path w="1047115" h="965200">
                  <a:moveTo>
                    <a:pt x="413250" y="80742"/>
                  </a:moveTo>
                  <a:lnTo>
                    <a:pt x="407201" y="77484"/>
                  </a:lnTo>
                </a:path>
                <a:path w="1047115" h="965200">
                  <a:moveTo>
                    <a:pt x="832086" y="290392"/>
                  </a:moveTo>
                  <a:lnTo>
                    <a:pt x="826036" y="286902"/>
                  </a:lnTo>
                </a:path>
                <a:path w="1047115" h="965200">
                  <a:moveTo>
                    <a:pt x="622668" y="80742"/>
                  </a:moveTo>
                  <a:lnTo>
                    <a:pt x="616618" y="77484"/>
                  </a:lnTo>
                </a:path>
                <a:path w="1047115" h="965200">
                  <a:moveTo>
                    <a:pt x="1041504" y="290392"/>
                  </a:moveTo>
                  <a:lnTo>
                    <a:pt x="1035454" y="286902"/>
                  </a:lnTo>
                </a:path>
                <a:path w="1047115" h="965200">
                  <a:moveTo>
                    <a:pt x="832086" y="80742"/>
                  </a:moveTo>
                  <a:lnTo>
                    <a:pt x="826036" y="77484"/>
                  </a:lnTo>
                </a:path>
                <a:path w="1047115" h="965200">
                  <a:moveTo>
                    <a:pt x="1041504" y="80742"/>
                  </a:moveTo>
                  <a:lnTo>
                    <a:pt x="1035454" y="77484"/>
                  </a:lnTo>
                </a:path>
                <a:path w="1047115" h="965200">
                  <a:moveTo>
                    <a:pt x="879089" y="792064"/>
                  </a:moveTo>
                  <a:lnTo>
                    <a:pt x="868850" y="792064"/>
                  </a:lnTo>
                </a:path>
                <a:path w="1047115" h="965200">
                  <a:moveTo>
                    <a:pt x="879089" y="582413"/>
                  </a:moveTo>
                  <a:lnTo>
                    <a:pt x="868850" y="582413"/>
                  </a:lnTo>
                </a:path>
                <a:path w="1047115" h="965200">
                  <a:moveTo>
                    <a:pt x="879089" y="372996"/>
                  </a:moveTo>
                  <a:lnTo>
                    <a:pt x="868850" y="372996"/>
                  </a:lnTo>
                </a:path>
                <a:path w="1047115" h="965200">
                  <a:moveTo>
                    <a:pt x="669671" y="372996"/>
                  </a:moveTo>
                  <a:lnTo>
                    <a:pt x="659433" y="372996"/>
                  </a:lnTo>
                </a:path>
                <a:path w="1047115" h="965200">
                  <a:moveTo>
                    <a:pt x="460253" y="372996"/>
                  </a:moveTo>
                  <a:lnTo>
                    <a:pt x="450015" y="372996"/>
                  </a:lnTo>
                </a:path>
                <a:path w="1047115" h="965200">
                  <a:moveTo>
                    <a:pt x="250835" y="372996"/>
                  </a:moveTo>
                  <a:lnTo>
                    <a:pt x="240597" y="372996"/>
                  </a:lnTo>
                </a:path>
                <a:path w="1047115" h="965200">
                  <a:moveTo>
                    <a:pt x="41418" y="372996"/>
                  </a:moveTo>
                  <a:lnTo>
                    <a:pt x="31179" y="372996"/>
                  </a:lnTo>
                </a:path>
                <a:path w="1047115" h="965200">
                  <a:moveTo>
                    <a:pt x="879089" y="163578"/>
                  </a:moveTo>
                  <a:lnTo>
                    <a:pt x="868850" y="163578"/>
                  </a:lnTo>
                </a:path>
                <a:path w="1047115" h="965200">
                  <a:moveTo>
                    <a:pt x="669671" y="163578"/>
                  </a:moveTo>
                  <a:lnTo>
                    <a:pt x="659433" y="163578"/>
                  </a:lnTo>
                </a:path>
                <a:path w="1047115" h="965200">
                  <a:moveTo>
                    <a:pt x="460253" y="163578"/>
                  </a:moveTo>
                  <a:lnTo>
                    <a:pt x="450015" y="163578"/>
                  </a:lnTo>
                </a:path>
                <a:path w="1047115" h="965200">
                  <a:moveTo>
                    <a:pt x="250835" y="163578"/>
                  </a:moveTo>
                  <a:lnTo>
                    <a:pt x="240597" y="163578"/>
                  </a:lnTo>
                </a:path>
                <a:path w="1047115" h="965200">
                  <a:moveTo>
                    <a:pt x="41418" y="163578"/>
                  </a:moveTo>
                  <a:lnTo>
                    <a:pt x="31179" y="163578"/>
                  </a:lnTo>
                </a:path>
                <a:path w="1047115" h="965200">
                  <a:moveTo>
                    <a:pt x="879089" y="775310"/>
                  </a:moveTo>
                  <a:lnTo>
                    <a:pt x="868385" y="775310"/>
                  </a:lnTo>
                </a:path>
                <a:path w="1047115" h="965200">
                  <a:moveTo>
                    <a:pt x="879089" y="565893"/>
                  </a:moveTo>
                  <a:lnTo>
                    <a:pt x="868385" y="565893"/>
                  </a:lnTo>
                </a:path>
                <a:path w="1047115" h="965200">
                  <a:moveTo>
                    <a:pt x="879089" y="356475"/>
                  </a:moveTo>
                  <a:lnTo>
                    <a:pt x="868385" y="356475"/>
                  </a:lnTo>
                </a:path>
                <a:path w="1047115" h="965200">
                  <a:moveTo>
                    <a:pt x="669671" y="356475"/>
                  </a:moveTo>
                  <a:lnTo>
                    <a:pt x="658967" y="356475"/>
                  </a:lnTo>
                </a:path>
                <a:path w="1047115" h="965200">
                  <a:moveTo>
                    <a:pt x="460253" y="356475"/>
                  </a:moveTo>
                  <a:lnTo>
                    <a:pt x="449550" y="356475"/>
                  </a:lnTo>
                </a:path>
                <a:path w="1047115" h="965200">
                  <a:moveTo>
                    <a:pt x="250835" y="356475"/>
                  </a:moveTo>
                  <a:lnTo>
                    <a:pt x="240132" y="356475"/>
                  </a:lnTo>
                </a:path>
                <a:path w="1047115" h="965200">
                  <a:moveTo>
                    <a:pt x="41418" y="356475"/>
                  </a:moveTo>
                  <a:lnTo>
                    <a:pt x="30714" y="356475"/>
                  </a:lnTo>
                </a:path>
                <a:path w="1047115" h="965200">
                  <a:moveTo>
                    <a:pt x="879089" y="147057"/>
                  </a:moveTo>
                  <a:lnTo>
                    <a:pt x="868385" y="147057"/>
                  </a:lnTo>
                </a:path>
                <a:path w="1047115" h="965200">
                  <a:moveTo>
                    <a:pt x="669671" y="147057"/>
                  </a:moveTo>
                  <a:lnTo>
                    <a:pt x="658967" y="147057"/>
                  </a:lnTo>
                </a:path>
                <a:path w="1047115" h="965200">
                  <a:moveTo>
                    <a:pt x="460253" y="147057"/>
                  </a:moveTo>
                  <a:lnTo>
                    <a:pt x="449550" y="147057"/>
                  </a:lnTo>
                </a:path>
                <a:path w="1047115" h="965200">
                  <a:moveTo>
                    <a:pt x="250835" y="147057"/>
                  </a:moveTo>
                  <a:lnTo>
                    <a:pt x="240132" y="147057"/>
                  </a:lnTo>
                </a:path>
                <a:path w="1047115" h="965200">
                  <a:moveTo>
                    <a:pt x="41418" y="147057"/>
                  </a:moveTo>
                  <a:lnTo>
                    <a:pt x="30714" y="147057"/>
                  </a:lnTo>
                </a:path>
                <a:path w="1047115" h="965200">
                  <a:moveTo>
                    <a:pt x="65384" y="384630"/>
                  </a:moveTo>
                  <a:lnTo>
                    <a:pt x="65384" y="373694"/>
                  </a:lnTo>
                </a:path>
                <a:path w="1047115" h="965200">
                  <a:moveTo>
                    <a:pt x="65384" y="175212"/>
                  </a:moveTo>
                  <a:lnTo>
                    <a:pt x="65384" y="164276"/>
                  </a:lnTo>
                </a:path>
                <a:path w="1047115" h="965200">
                  <a:moveTo>
                    <a:pt x="274802" y="384630"/>
                  </a:moveTo>
                  <a:lnTo>
                    <a:pt x="274802" y="373694"/>
                  </a:lnTo>
                </a:path>
                <a:path w="1047115" h="965200">
                  <a:moveTo>
                    <a:pt x="274802" y="175212"/>
                  </a:moveTo>
                  <a:lnTo>
                    <a:pt x="274802" y="164276"/>
                  </a:lnTo>
                </a:path>
                <a:path w="1047115" h="965200">
                  <a:moveTo>
                    <a:pt x="484220" y="384630"/>
                  </a:moveTo>
                  <a:lnTo>
                    <a:pt x="484220" y="373694"/>
                  </a:lnTo>
                </a:path>
                <a:path w="1047115" h="965200">
                  <a:moveTo>
                    <a:pt x="484220" y="175212"/>
                  </a:moveTo>
                  <a:lnTo>
                    <a:pt x="484220" y="164276"/>
                  </a:lnTo>
                </a:path>
                <a:path w="1047115" h="965200">
                  <a:moveTo>
                    <a:pt x="693638" y="384630"/>
                  </a:moveTo>
                  <a:lnTo>
                    <a:pt x="693638" y="373694"/>
                  </a:lnTo>
                </a:path>
                <a:path w="1047115" h="965200">
                  <a:moveTo>
                    <a:pt x="693638" y="175212"/>
                  </a:moveTo>
                  <a:lnTo>
                    <a:pt x="693638" y="164276"/>
                  </a:lnTo>
                </a:path>
                <a:path w="1047115" h="965200">
                  <a:moveTo>
                    <a:pt x="903055" y="803465"/>
                  </a:moveTo>
                  <a:lnTo>
                    <a:pt x="903055" y="792529"/>
                  </a:lnTo>
                </a:path>
                <a:path w="1047115" h="965200">
                  <a:moveTo>
                    <a:pt x="903055" y="594048"/>
                  </a:moveTo>
                  <a:lnTo>
                    <a:pt x="903055" y="583111"/>
                  </a:lnTo>
                </a:path>
                <a:path w="1047115" h="965200">
                  <a:moveTo>
                    <a:pt x="903055" y="384630"/>
                  </a:moveTo>
                  <a:lnTo>
                    <a:pt x="903055" y="373694"/>
                  </a:lnTo>
                </a:path>
                <a:path w="1047115" h="965200">
                  <a:moveTo>
                    <a:pt x="903055" y="175212"/>
                  </a:moveTo>
                  <a:lnTo>
                    <a:pt x="903055" y="164276"/>
                  </a:lnTo>
                </a:path>
                <a:path w="1047115" h="965200">
                  <a:moveTo>
                    <a:pt x="30714" y="164276"/>
                  </a:moveTo>
                  <a:lnTo>
                    <a:pt x="65384" y="164276"/>
                  </a:lnTo>
                </a:path>
                <a:path w="1047115" h="965200">
                  <a:moveTo>
                    <a:pt x="240132" y="164276"/>
                  </a:moveTo>
                  <a:lnTo>
                    <a:pt x="274802" y="164276"/>
                  </a:lnTo>
                </a:path>
                <a:path w="1047115" h="965200">
                  <a:moveTo>
                    <a:pt x="449550" y="164276"/>
                  </a:moveTo>
                  <a:lnTo>
                    <a:pt x="484220" y="164276"/>
                  </a:lnTo>
                </a:path>
                <a:path w="1047115" h="965200">
                  <a:moveTo>
                    <a:pt x="658967" y="164276"/>
                  </a:moveTo>
                  <a:lnTo>
                    <a:pt x="693638" y="164276"/>
                  </a:lnTo>
                </a:path>
                <a:path w="1047115" h="965200">
                  <a:moveTo>
                    <a:pt x="868385" y="164276"/>
                  </a:moveTo>
                  <a:lnTo>
                    <a:pt x="903055" y="164276"/>
                  </a:lnTo>
                </a:path>
                <a:path w="1047115" h="965200">
                  <a:moveTo>
                    <a:pt x="30714" y="373694"/>
                  </a:moveTo>
                  <a:lnTo>
                    <a:pt x="65384" y="373694"/>
                  </a:lnTo>
                </a:path>
                <a:path w="1047115" h="965200">
                  <a:moveTo>
                    <a:pt x="240132" y="373694"/>
                  </a:moveTo>
                  <a:lnTo>
                    <a:pt x="274802" y="373694"/>
                  </a:lnTo>
                </a:path>
                <a:path w="1047115" h="965200">
                  <a:moveTo>
                    <a:pt x="449550" y="373694"/>
                  </a:moveTo>
                  <a:lnTo>
                    <a:pt x="484220" y="373694"/>
                  </a:lnTo>
                </a:path>
                <a:path w="1047115" h="965200">
                  <a:moveTo>
                    <a:pt x="658967" y="373694"/>
                  </a:moveTo>
                  <a:lnTo>
                    <a:pt x="693638" y="373694"/>
                  </a:lnTo>
                </a:path>
                <a:path w="1047115" h="965200">
                  <a:moveTo>
                    <a:pt x="868385" y="373694"/>
                  </a:moveTo>
                  <a:lnTo>
                    <a:pt x="903055" y="373694"/>
                  </a:lnTo>
                </a:path>
                <a:path w="1047115" h="965200">
                  <a:moveTo>
                    <a:pt x="868385" y="583111"/>
                  </a:moveTo>
                  <a:lnTo>
                    <a:pt x="903055" y="583111"/>
                  </a:lnTo>
                </a:path>
                <a:path w="1047115" h="965200">
                  <a:moveTo>
                    <a:pt x="868385" y="792529"/>
                  </a:moveTo>
                  <a:lnTo>
                    <a:pt x="903055" y="792529"/>
                  </a:lnTo>
                </a:path>
                <a:path w="1047115" h="965200">
                  <a:moveTo>
                    <a:pt x="903055" y="803465"/>
                  </a:moveTo>
                  <a:lnTo>
                    <a:pt x="868385" y="803465"/>
                  </a:lnTo>
                </a:path>
                <a:path w="1047115" h="965200">
                  <a:moveTo>
                    <a:pt x="903055" y="594048"/>
                  </a:moveTo>
                  <a:lnTo>
                    <a:pt x="868385" y="594048"/>
                  </a:lnTo>
                </a:path>
                <a:path w="1047115" h="965200">
                  <a:moveTo>
                    <a:pt x="903055" y="384630"/>
                  </a:moveTo>
                  <a:lnTo>
                    <a:pt x="868385" y="384630"/>
                  </a:lnTo>
                </a:path>
                <a:path w="1047115" h="965200">
                  <a:moveTo>
                    <a:pt x="693638" y="384630"/>
                  </a:moveTo>
                  <a:lnTo>
                    <a:pt x="658967" y="384630"/>
                  </a:lnTo>
                </a:path>
                <a:path w="1047115" h="965200">
                  <a:moveTo>
                    <a:pt x="484220" y="384630"/>
                  </a:moveTo>
                  <a:lnTo>
                    <a:pt x="449550" y="384630"/>
                  </a:lnTo>
                </a:path>
                <a:path w="1047115" h="965200">
                  <a:moveTo>
                    <a:pt x="274802" y="384630"/>
                  </a:moveTo>
                  <a:lnTo>
                    <a:pt x="240132" y="384630"/>
                  </a:lnTo>
                </a:path>
                <a:path w="1047115" h="965200">
                  <a:moveTo>
                    <a:pt x="65384" y="384630"/>
                  </a:moveTo>
                  <a:lnTo>
                    <a:pt x="30714" y="384630"/>
                  </a:lnTo>
                </a:path>
                <a:path w="1047115" h="965200">
                  <a:moveTo>
                    <a:pt x="903055" y="175212"/>
                  </a:moveTo>
                  <a:lnTo>
                    <a:pt x="868385" y="175212"/>
                  </a:lnTo>
                </a:path>
                <a:path w="1047115" h="965200">
                  <a:moveTo>
                    <a:pt x="693638" y="175212"/>
                  </a:moveTo>
                  <a:lnTo>
                    <a:pt x="658967" y="175212"/>
                  </a:lnTo>
                </a:path>
                <a:path w="1047115" h="965200">
                  <a:moveTo>
                    <a:pt x="484220" y="175212"/>
                  </a:moveTo>
                  <a:lnTo>
                    <a:pt x="449550" y="175212"/>
                  </a:lnTo>
                </a:path>
                <a:path w="1047115" h="965200">
                  <a:moveTo>
                    <a:pt x="274802" y="175212"/>
                  </a:moveTo>
                  <a:lnTo>
                    <a:pt x="240132" y="175212"/>
                  </a:lnTo>
                </a:path>
                <a:path w="1047115" h="965200">
                  <a:moveTo>
                    <a:pt x="65384" y="175212"/>
                  </a:moveTo>
                  <a:lnTo>
                    <a:pt x="30714" y="175212"/>
                  </a:lnTo>
                </a:path>
                <a:path w="1047115" h="965200">
                  <a:moveTo>
                    <a:pt x="34670" y="118902"/>
                  </a:moveTo>
                  <a:lnTo>
                    <a:pt x="83534" y="118902"/>
                  </a:lnTo>
                </a:path>
                <a:path w="1047115" h="965200">
                  <a:moveTo>
                    <a:pt x="244087" y="118902"/>
                  </a:moveTo>
                  <a:lnTo>
                    <a:pt x="292952" y="118902"/>
                  </a:lnTo>
                </a:path>
                <a:path w="1047115" h="965200">
                  <a:moveTo>
                    <a:pt x="453505" y="118902"/>
                  </a:moveTo>
                  <a:lnTo>
                    <a:pt x="502369" y="118902"/>
                  </a:lnTo>
                </a:path>
                <a:path w="1047115" h="965200">
                  <a:moveTo>
                    <a:pt x="662923" y="118902"/>
                  </a:moveTo>
                  <a:lnTo>
                    <a:pt x="711787" y="118902"/>
                  </a:lnTo>
                </a:path>
                <a:path w="1047115" h="965200">
                  <a:moveTo>
                    <a:pt x="872341" y="118902"/>
                  </a:moveTo>
                  <a:lnTo>
                    <a:pt x="921205" y="118902"/>
                  </a:lnTo>
                </a:path>
                <a:path w="1047115" h="965200">
                  <a:moveTo>
                    <a:pt x="34670" y="328320"/>
                  </a:moveTo>
                  <a:lnTo>
                    <a:pt x="83534" y="328320"/>
                  </a:lnTo>
                </a:path>
                <a:path w="1047115" h="965200">
                  <a:moveTo>
                    <a:pt x="244087" y="328320"/>
                  </a:moveTo>
                  <a:lnTo>
                    <a:pt x="292952" y="328320"/>
                  </a:lnTo>
                </a:path>
                <a:path w="1047115" h="965200">
                  <a:moveTo>
                    <a:pt x="453505" y="328320"/>
                  </a:moveTo>
                  <a:lnTo>
                    <a:pt x="502369" y="328320"/>
                  </a:lnTo>
                </a:path>
                <a:path w="1047115" h="965200">
                  <a:moveTo>
                    <a:pt x="662923" y="328320"/>
                  </a:moveTo>
                  <a:lnTo>
                    <a:pt x="711787" y="328320"/>
                  </a:lnTo>
                </a:path>
                <a:path w="1047115" h="965200">
                  <a:moveTo>
                    <a:pt x="872341" y="328320"/>
                  </a:moveTo>
                  <a:lnTo>
                    <a:pt x="921205" y="328320"/>
                  </a:lnTo>
                </a:path>
                <a:path w="1047115" h="965200">
                  <a:moveTo>
                    <a:pt x="34670" y="537738"/>
                  </a:moveTo>
                  <a:lnTo>
                    <a:pt x="83534" y="537738"/>
                  </a:lnTo>
                </a:path>
                <a:path w="1047115" h="965200">
                  <a:moveTo>
                    <a:pt x="244087" y="537738"/>
                  </a:moveTo>
                  <a:lnTo>
                    <a:pt x="292952" y="537738"/>
                  </a:lnTo>
                </a:path>
                <a:path w="1047115" h="965200">
                  <a:moveTo>
                    <a:pt x="453505" y="537738"/>
                  </a:moveTo>
                  <a:lnTo>
                    <a:pt x="502369" y="537738"/>
                  </a:lnTo>
                </a:path>
                <a:path w="1047115" h="965200">
                  <a:moveTo>
                    <a:pt x="662923" y="537738"/>
                  </a:moveTo>
                  <a:lnTo>
                    <a:pt x="711787" y="537738"/>
                  </a:lnTo>
                </a:path>
                <a:path w="1047115" h="965200">
                  <a:moveTo>
                    <a:pt x="872341" y="537738"/>
                  </a:moveTo>
                  <a:lnTo>
                    <a:pt x="921205" y="537738"/>
                  </a:lnTo>
                </a:path>
                <a:path w="1047115" h="965200">
                  <a:moveTo>
                    <a:pt x="707831" y="747155"/>
                  </a:moveTo>
                  <a:lnTo>
                    <a:pt x="711787" y="747155"/>
                  </a:lnTo>
                </a:path>
                <a:path w="1047115" h="965200">
                  <a:moveTo>
                    <a:pt x="872341" y="747155"/>
                  </a:moveTo>
                  <a:lnTo>
                    <a:pt x="921205" y="747155"/>
                  </a:lnTo>
                </a:path>
                <a:path w="1047115" h="965200">
                  <a:moveTo>
                    <a:pt x="707831" y="956573"/>
                  </a:moveTo>
                  <a:lnTo>
                    <a:pt x="711787" y="956573"/>
                  </a:lnTo>
                </a:path>
                <a:path w="1047115" h="965200">
                  <a:moveTo>
                    <a:pt x="872341" y="956573"/>
                  </a:moveTo>
                  <a:lnTo>
                    <a:pt x="921205" y="956573"/>
                  </a:lnTo>
                </a:path>
                <a:path w="1047115" h="965200">
                  <a:moveTo>
                    <a:pt x="929814" y="790900"/>
                  </a:moveTo>
                  <a:lnTo>
                    <a:pt x="890723" y="790900"/>
                  </a:lnTo>
                </a:path>
                <a:path w="1047115" h="965200">
                  <a:moveTo>
                    <a:pt x="720396" y="790900"/>
                  </a:moveTo>
                  <a:lnTo>
                    <a:pt x="707831" y="790900"/>
                  </a:lnTo>
                </a:path>
                <a:path w="1047115" h="965200">
                  <a:moveTo>
                    <a:pt x="929814" y="581483"/>
                  </a:moveTo>
                  <a:lnTo>
                    <a:pt x="890723" y="581483"/>
                  </a:lnTo>
                </a:path>
                <a:path w="1047115" h="965200">
                  <a:moveTo>
                    <a:pt x="929814" y="372065"/>
                  </a:moveTo>
                  <a:lnTo>
                    <a:pt x="890723" y="372065"/>
                  </a:lnTo>
                </a:path>
                <a:path w="1047115" h="965200">
                  <a:moveTo>
                    <a:pt x="720396" y="372065"/>
                  </a:moveTo>
                  <a:lnTo>
                    <a:pt x="681305" y="372065"/>
                  </a:lnTo>
                </a:path>
                <a:path w="1047115" h="965200">
                  <a:moveTo>
                    <a:pt x="510979" y="372065"/>
                  </a:moveTo>
                  <a:lnTo>
                    <a:pt x="471887" y="372065"/>
                  </a:lnTo>
                </a:path>
                <a:path w="1047115" h="965200">
                  <a:moveTo>
                    <a:pt x="301561" y="372065"/>
                  </a:moveTo>
                  <a:lnTo>
                    <a:pt x="262470" y="372065"/>
                  </a:lnTo>
                </a:path>
                <a:path w="1047115" h="965200">
                  <a:moveTo>
                    <a:pt x="92143" y="372065"/>
                  </a:moveTo>
                  <a:lnTo>
                    <a:pt x="53052" y="372065"/>
                  </a:lnTo>
                </a:path>
                <a:path w="1047115" h="965200">
                  <a:moveTo>
                    <a:pt x="929814" y="162647"/>
                  </a:moveTo>
                  <a:lnTo>
                    <a:pt x="890723" y="162647"/>
                  </a:lnTo>
                </a:path>
                <a:path w="1047115" h="965200">
                  <a:moveTo>
                    <a:pt x="720396" y="162647"/>
                  </a:moveTo>
                  <a:lnTo>
                    <a:pt x="681305" y="162647"/>
                  </a:lnTo>
                </a:path>
                <a:path w="1047115" h="965200">
                  <a:moveTo>
                    <a:pt x="510979" y="162647"/>
                  </a:moveTo>
                  <a:lnTo>
                    <a:pt x="471887" y="162647"/>
                  </a:lnTo>
                </a:path>
                <a:path w="1047115" h="965200">
                  <a:moveTo>
                    <a:pt x="301561" y="162647"/>
                  </a:moveTo>
                  <a:lnTo>
                    <a:pt x="262470" y="162647"/>
                  </a:lnTo>
                </a:path>
                <a:path w="1047115" h="965200">
                  <a:moveTo>
                    <a:pt x="92143" y="162647"/>
                  </a:moveTo>
                  <a:lnTo>
                    <a:pt x="53052" y="162647"/>
                  </a:lnTo>
                </a:path>
                <a:path w="1047115" h="965200">
                  <a:moveTo>
                    <a:pt x="83534" y="546812"/>
                  </a:moveTo>
                  <a:lnTo>
                    <a:pt x="83534" y="537738"/>
                  </a:lnTo>
                </a:path>
                <a:path w="1047115" h="965200">
                  <a:moveTo>
                    <a:pt x="83534" y="354614"/>
                  </a:moveTo>
                  <a:lnTo>
                    <a:pt x="83534" y="328320"/>
                  </a:lnTo>
                </a:path>
                <a:path w="1047115" h="965200">
                  <a:moveTo>
                    <a:pt x="83534" y="145196"/>
                  </a:moveTo>
                  <a:lnTo>
                    <a:pt x="83534" y="118902"/>
                  </a:lnTo>
                </a:path>
                <a:path w="1047115" h="965200">
                  <a:moveTo>
                    <a:pt x="292952" y="546812"/>
                  </a:moveTo>
                  <a:lnTo>
                    <a:pt x="292952" y="537738"/>
                  </a:lnTo>
                </a:path>
                <a:path w="1047115" h="965200">
                  <a:moveTo>
                    <a:pt x="292952" y="354614"/>
                  </a:moveTo>
                  <a:lnTo>
                    <a:pt x="292952" y="328320"/>
                  </a:lnTo>
                </a:path>
                <a:path w="1047115" h="965200">
                  <a:moveTo>
                    <a:pt x="292952" y="145196"/>
                  </a:moveTo>
                  <a:lnTo>
                    <a:pt x="292952" y="118902"/>
                  </a:lnTo>
                </a:path>
                <a:path w="1047115" h="965200">
                  <a:moveTo>
                    <a:pt x="502369" y="546812"/>
                  </a:moveTo>
                  <a:lnTo>
                    <a:pt x="502369" y="537738"/>
                  </a:lnTo>
                </a:path>
                <a:path w="1047115" h="965200">
                  <a:moveTo>
                    <a:pt x="502369" y="354614"/>
                  </a:moveTo>
                  <a:lnTo>
                    <a:pt x="502369" y="328320"/>
                  </a:lnTo>
                </a:path>
                <a:path w="1047115" h="965200">
                  <a:moveTo>
                    <a:pt x="502369" y="145196"/>
                  </a:moveTo>
                  <a:lnTo>
                    <a:pt x="502369" y="118902"/>
                  </a:lnTo>
                </a:path>
                <a:path w="1047115" h="965200">
                  <a:moveTo>
                    <a:pt x="711787" y="962390"/>
                  </a:moveTo>
                  <a:lnTo>
                    <a:pt x="711787" y="956573"/>
                  </a:lnTo>
                </a:path>
                <a:path w="1047115" h="965200">
                  <a:moveTo>
                    <a:pt x="711787" y="773449"/>
                  </a:moveTo>
                  <a:lnTo>
                    <a:pt x="711787" y="747155"/>
                  </a:lnTo>
                </a:path>
                <a:path w="1047115" h="965200">
                  <a:moveTo>
                    <a:pt x="711787" y="546812"/>
                  </a:moveTo>
                  <a:lnTo>
                    <a:pt x="711787" y="537738"/>
                  </a:lnTo>
                </a:path>
                <a:path w="1047115" h="965200">
                  <a:moveTo>
                    <a:pt x="711787" y="354614"/>
                  </a:moveTo>
                  <a:lnTo>
                    <a:pt x="711787" y="328320"/>
                  </a:lnTo>
                </a:path>
                <a:path w="1047115" h="965200">
                  <a:moveTo>
                    <a:pt x="711787" y="145196"/>
                  </a:moveTo>
                  <a:lnTo>
                    <a:pt x="711787" y="118902"/>
                  </a:lnTo>
                </a:path>
                <a:path w="1047115" h="965200">
                  <a:moveTo>
                    <a:pt x="921205" y="964484"/>
                  </a:moveTo>
                  <a:lnTo>
                    <a:pt x="921205" y="956573"/>
                  </a:lnTo>
                </a:path>
                <a:path w="1047115" h="965200">
                  <a:moveTo>
                    <a:pt x="921205" y="773449"/>
                  </a:moveTo>
                  <a:lnTo>
                    <a:pt x="921205" y="747155"/>
                  </a:lnTo>
                </a:path>
                <a:path w="1047115" h="965200">
                  <a:moveTo>
                    <a:pt x="921205" y="564031"/>
                  </a:moveTo>
                  <a:lnTo>
                    <a:pt x="921205" y="537738"/>
                  </a:lnTo>
                </a:path>
                <a:path w="1047115" h="965200">
                  <a:moveTo>
                    <a:pt x="921205" y="354614"/>
                  </a:moveTo>
                  <a:lnTo>
                    <a:pt x="921205" y="328320"/>
                  </a:lnTo>
                </a:path>
                <a:path w="1047115" h="965200">
                  <a:moveTo>
                    <a:pt x="921205" y="145196"/>
                  </a:moveTo>
                  <a:lnTo>
                    <a:pt x="921205" y="118902"/>
                  </a:lnTo>
                </a:path>
                <a:path w="1047115" h="965200">
                  <a:moveTo>
                    <a:pt x="890723" y="790900"/>
                  </a:moveTo>
                  <a:lnTo>
                    <a:pt x="883277" y="788806"/>
                  </a:lnTo>
                </a:path>
                <a:path w="1047115" h="965200">
                  <a:moveTo>
                    <a:pt x="53052" y="372065"/>
                  </a:moveTo>
                  <a:lnTo>
                    <a:pt x="45606" y="369971"/>
                  </a:lnTo>
                </a:path>
                <a:path w="1047115" h="965200">
                  <a:moveTo>
                    <a:pt x="890723" y="581483"/>
                  </a:moveTo>
                  <a:lnTo>
                    <a:pt x="883277" y="579389"/>
                  </a:lnTo>
                </a:path>
                <a:path w="1047115" h="965200">
                  <a:moveTo>
                    <a:pt x="262470" y="372065"/>
                  </a:moveTo>
                  <a:lnTo>
                    <a:pt x="255024" y="369971"/>
                  </a:lnTo>
                </a:path>
                <a:path w="1047115" h="965200">
                  <a:moveTo>
                    <a:pt x="471887" y="372065"/>
                  </a:moveTo>
                  <a:lnTo>
                    <a:pt x="464441" y="369971"/>
                  </a:lnTo>
                </a:path>
                <a:path w="1047115" h="965200">
                  <a:moveTo>
                    <a:pt x="681305" y="372065"/>
                  </a:moveTo>
                  <a:lnTo>
                    <a:pt x="673859" y="369971"/>
                  </a:lnTo>
                </a:path>
                <a:path w="1047115" h="965200">
                  <a:moveTo>
                    <a:pt x="53052" y="162647"/>
                  </a:moveTo>
                  <a:lnTo>
                    <a:pt x="45606" y="160553"/>
                  </a:lnTo>
                </a:path>
                <a:path w="1047115" h="965200">
                  <a:moveTo>
                    <a:pt x="890723" y="372065"/>
                  </a:moveTo>
                  <a:lnTo>
                    <a:pt x="883277" y="369971"/>
                  </a:lnTo>
                </a:path>
                <a:path w="1047115" h="965200">
                  <a:moveTo>
                    <a:pt x="262470" y="162647"/>
                  </a:moveTo>
                  <a:lnTo>
                    <a:pt x="255024" y="160553"/>
                  </a:lnTo>
                </a:path>
                <a:path w="1047115" h="965200">
                  <a:moveTo>
                    <a:pt x="471887" y="162647"/>
                  </a:moveTo>
                  <a:lnTo>
                    <a:pt x="464441" y="160553"/>
                  </a:lnTo>
                </a:path>
                <a:path w="1047115" h="965200">
                  <a:moveTo>
                    <a:pt x="681305" y="162647"/>
                  </a:moveTo>
                  <a:lnTo>
                    <a:pt x="673859" y="160553"/>
                  </a:lnTo>
                </a:path>
                <a:path w="1047115" h="965200">
                  <a:moveTo>
                    <a:pt x="890723" y="162647"/>
                  </a:moveTo>
                  <a:lnTo>
                    <a:pt x="883277" y="160553"/>
                  </a:lnTo>
                </a:path>
                <a:path w="1047115" h="965200">
                  <a:moveTo>
                    <a:pt x="45606" y="369971"/>
                  </a:moveTo>
                  <a:lnTo>
                    <a:pt x="44210" y="355777"/>
                  </a:lnTo>
                </a:path>
                <a:path w="1047115" h="965200">
                  <a:moveTo>
                    <a:pt x="45606" y="160553"/>
                  </a:moveTo>
                  <a:lnTo>
                    <a:pt x="44210" y="146359"/>
                  </a:lnTo>
                </a:path>
                <a:path w="1047115" h="965200">
                  <a:moveTo>
                    <a:pt x="255024" y="369971"/>
                  </a:moveTo>
                  <a:lnTo>
                    <a:pt x="253628" y="355777"/>
                  </a:lnTo>
                </a:path>
                <a:path w="1047115" h="965200">
                  <a:moveTo>
                    <a:pt x="255024" y="160553"/>
                  </a:moveTo>
                  <a:lnTo>
                    <a:pt x="253628" y="146359"/>
                  </a:lnTo>
                </a:path>
                <a:path w="1047115" h="965200">
                  <a:moveTo>
                    <a:pt x="464441" y="369971"/>
                  </a:moveTo>
                  <a:lnTo>
                    <a:pt x="463045" y="355777"/>
                  </a:lnTo>
                </a:path>
                <a:path w="1047115" h="965200">
                  <a:moveTo>
                    <a:pt x="464441" y="160553"/>
                  </a:moveTo>
                  <a:lnTo>
                    <a:pt x="463045" y="146359"/>
                  </a:lnTo>
                </a:path>
                <a:path w="1047115" h="965200">
                  <a:moveTo>
                    <a:pt x="673859" y="369971"/>
                  </a:moveTo>
                  <a:lnTo>
                    <a:pt x="672463" y="355777"/>
                  </a:lnTo>
                </a:path>
                <a:path w="1047115" h="965200">
                  <a:moveTo>
                    <a:pt x="673859" y="160553"/>
                  </a:moveTo>
                  <a:lnTo>
                    <a:pt x="672463" y="146359"/>
                  </a:lnTo>
                </a:path>
                <a:path w="1047115" h="965200">
                  <a:moveTo>
                    <a:pt x="883277" y="788806"/>
                  </a:moveTo>
                  <a:lnTo>
                    <a:pt x="881881" y="774612"/>
                  </a:lnTo>
                </a:path>
                <a:path w="1047115" h="965200">
                  <a:moveTo>
                    <a:pt x="883277" y="579389"/>
                  </a:moveTo>
                  <a:lnTo>
                    <a:pt x="881881" y="565195"/>
                  </a:lnTo>
                </a:path>
                <a:path w="1047115" h="965200">
                  <a:moveTo>
                    <a:pt x="883277" y="369971"/>
                  </a:moveTo>
                  <a:lnTo>
                    <a:pt x="881881" y="355777"/>
                  </a:lnTo>
                </a:path>
                <a:path w="1047115" h="965200">
                  <a:moveTo>
                    <a:pt x="883277" y="160553"/>
                  </a:moveTo>
                  <a:lnTo>
                    <a:pt x="881881" y="146359"/>
                  </a:lnTo>
                </a:path>
                <a:path w="1047115" h="965200">
                  <a:moveTo>
                    <a:pt x="32343" y="145196"/>
                  </a:moveTo>
                  <a:lnTo>
                    <a:pt x="34670" y="118902"/>
                  </a:lnTo>
                </a:path>
                <a:path w="1047115" h="965200">
                  <a:moveTo>
                    <a:pt x="32343" y="354614"/>
                  </a:moveTo>
                  <a:lnTo>
                    <a:pt x="34670" y="328320"/>
                  </a:lnTo>
                </a:path>
                <a:path w="1047115" h="965200">
                  <a:moveTo>
                    <a:pt x="33739" y="546812"/>
                  </a:moveTo>
                  <a:lnTo>
                    <a:pt x="34670" y="537738"/>
                  </a:lnTo>
                </a:path>
                <a:path w="1047115" h="965200">
                  <a:moveTo>
                    <a:pt x="241761" y="145196"/>
                  </a:moveTo>
                  <a:lnTo>
                    <a:pt x="244087" y="118902"/>
                  </a:lnTo>
                </a:path>
                <a:path w="1047115" h="965200">
                  <a:moveTo>
                    <a:pt x="241761" y="354614"/>
                  </a:moveTo>
                  <a:lnTo>
                    <a:pt x="244087" y="328320"/>
                  </a:lnTo>
                </a:path>
                <a:path w="1047115" h="965200">
                  <a:moveTo>
                    <a:pt x="243157" y="546812"/>
                  </a:moveTo>
                  <a:lnTo>
                    <a:pt x="244087" y="537738"/>
                  </a:lnTo>
                </a:path>
                <a:path w="1047115" h="965200">
                  <a:moveTo>
                    <a:pt x="450946" y="145196"/>
                  </a:moveTo>
                  <a:lnTo>
                    <a:pt x="453505" y="118902"/>
                  </a:lnTo>
                </a:path>
                <a:path w="1047115" h="965200">
                  <a:moveTo>
                    <a:pt x="450946" y="354614"/>
                  </a:moveTo>
                  <a:lnTo>
                    <a:pt x="453505" y="328320"/>
                  </a:lnTo>
                </a:path>
                <a:path w="1047115" h="965200">
                  <a:moveTo>
                    <a:pt x="452574" y="546812"/>
                  </a:moveTo>
                  <a:lnTo>
                    <a:pt x="453505" y="537738"/>
                  </a:lnTo>
                </a:path>
                <a:path w="1047115" h="965200">
                  <a:moveTo>
                    <a:pt x="660363" y="145196"/>
                  </a:moveTo>
                  <a:lnTo>
                    <a:pt x="662923" y="118902"/>
                  </a:lnTo>
                </a:path>
                <a:path w="1047115" h="965200">
                  <a:moveTo>
                    <a:pt x="660363" y="354614"/>
                  </a:moveTo>
                  <a:lnTo>
                    <a:pt x="662923" y="328320"/>
                  </a:lnTo>
                </a:path>
                <a:path w="1047115" h="965200">
                  <a:moveTo>
                    <a:pt x="661992" y="546812"/>
                  </a:moveTo>
                  <a:lnTo>
                    <a:pt x="662923" y="537738"/>
                  </a:lnTo>
                </a:path>
                <a:path w="1047115" h="965200">
                  <a:moveTo>
                    <a:pt x="869781" y="145196"/>
                  </a:moveTo>
                  <a:lnTo>
                    <a:pt x="872341" y="118902"/>
                  </a:lnTo>
                </a:path>
                <a:path w="1047115" h="965200">
                  <a:moveTo>
                    <a:pt x="869781" y="354614"/>
                  </a:moveTo>
                  <a:lnTo>
                    <a:pt x="872341" y="328320"/>
                  </a:lnTo>
                </a:path>
                <a:path w="1047115" h="965200">
                  <a:moveTo>
                    <a:pt x="869781" y="564031"/>
                  </a:moveTo>
                  <a:lnTo>
                    <a:pt x="872341" y="537738"/>
                  </a:lnTo>
                </a:path>
                <a:path w="1047115" h="965200">
                  <a:moveTo>
                    <a:pt x="869781" y="773449"/>
                  </a:moveTo>
                  <a:lnTo>
                    <a:pt x="872341" y="747155"/>
                  </a:lnTo>
                </a:path>
                <a:path w="1047115" h="965200">
                  <a:moveTo>
                    <a:pt x="871643" y="964019"/>
                  </a:moveTo>
                  <a:lnTo>
                    <a:pt x="872341" y="956573"/>
                  </a:lnTo>
                </a:path>
                <a:path w="1047115" h="965200">
                  <a:moveTo>
                    <a:pt x="921205" y="773449"/>
                  </a:moveTo>
                  <a:lnTo>
                    <a:pt x="870014" y="773449"/>
                  </a:lnTo>
                </a:path>
                <a:path w="1047115" h="965200">
                  <a:moveTo>
                    <a:pt x="711787" y="773449"/>
                  </a:moveTo>
                  <a:lnTo>
                    <a:pt x="707831" y="773449"/>
                  </a:lnTo>
                </a:path>
                <a:path w="1047115" h="965200">
                  <a:moveTo>
                    <a:pt x="921205" y="564031"/>
                  </a:moveTo>
                  <a:lnTo>
                    <a:pt x="870014" y="564031"/>
                  </a:lnTo>
                </a:path>
                <a:path w="1047115" h="965200">
                  <a:moveTo>
                    <a:pt x="921205" y="354614"/>
                  </a:moveTo>
                  <a:lnTo>
                    <a:pt x="870014" y="354614"/>
                  </a:lnTo>
                </a:path>
                <a:path w="1047115" h="965200">
                  <a:moveTo>
                    <a:pt x="711787" y="354614"/>
                  </a:moveTo>
                  <a:lnTo>
                    <a:pt x="660596" y="354614"/>
                  </a:lnTo>
                </a:path>
                <a:path w="1047115" h="965200">
                  <a:moveTo>
                    <a:pt x="502369" y="354614"/>
                  </a:moveTo>
                  <a:lnTo>
                    <a:pt x="451178" y="354614"/>
                  </a:lnTo>
                </a:path>
                <a:path w="1047115" h="965200">
                  <a:moveTo>
                    <a:pt x="292952" y="354614"/>
                  </a:moveTo>
                  <a:lnTo>
                    <a:pt x="241761" y="354614"/>
                  </a:lnTo>
                </a:path>
                <a:path w="1047115" h="965200">
                  <a:moveTo>
                    <a:pt x="83534" y="354614"/>
                  </a:moveTo>
                  <a:lnTo>
                    <a:pt x="32343" y="354614"/>
                  </a:lnTo>
                </a:path>
                <a:path w="1047115" h="965200">
                  <a:moveTo>
                    <a:pt x="921205" y="145196"/>
                  </a:moveTo>
                  <a:lnTo>
                    <a:pt x="870014" y="145196"/>
                  </a:lnTo>
                </a:path>
                <a:path w="1047115" h="965200">
                  <a:moveTo>
                    <a:pt x="711787" y="145196"/>
                  </a:moveTo>
                  <a:lnTo>
                    <a:pt x="660596" y="145196"/>
                  </a:lnTo>
                </a:path>
                <a:path w="1047115" h="965200">
                  <a:moveTo>
                    <a:pt x="502369" y="145196"/>
                  </a:moveTo>
                  <a:lnTo>
                    <a:pt x="451178" y="145196"/>
                  </a:lnTo>
                </a:path>
                <a:path w="1047115" h="965200">
                  <a:moveTo>
                    <a:pt x="292952" y="145196"/>
                  </a:moveTo>
                  <a:lnTo>
                    <a:pt x="241761" y="145196"/>
                  </a:lnTo>
                </a:path>
                <a:path w="1047115" h="965200">
                  <a:moveTo>
                    <a:pt x="83534" y="145196"/>
                  </a:moveTo>
                  <a:lnTo>
                    <a:pt x="32343" y="145196"/>
                  </a:lnTo>
                </a:path>
                <a:path w="1047115" h="965200">
                  <a:moveTo>
                    <a:pt x="929814" y="774612"/>
                  </a:moveTo>
                  <a:lnTo>
                    <a:pt x="881881" y="774612"/>
                  </a:lnTo>
                </a:path>
                <a:path w="1047115" h="965200">
                  <a:moveTo>
                    <a:pt x="720396" y="774612"/>
                  </a:moveTo>
                  <a:lnTo>
                    <a:pt x="707831" y="774612"/>
                  </a:lnTo>
                </a:path>
                <a:path w="1047115" h="965200">
                  <a:moveTo>
                    <a:pt x="929814" y="565195"/>
                  </a:moveTo>
                  <a:lnTo>
                    <a:pt x="881881" y="565195"/>
                  </a:lnTo>
                </a:path>
                <a:path w="1047115" h="965200">
                  <a:moveTo>
                    <a:pt x="929814" y="355777"/>
                  </a:moveTo>
                  <a:lnTo>
                    <a:pt x="881881" y="355777"/>
                  </a:lnTo>
                </a:path>
                <a:path w="1047115" h="965200">
                  <a:moveTo>
                    <a:pt x="720396" y="355777"/>
                  </a:moveTo>
                  <a:lnTo>
                    <a:pt x="672463" y="355777"/>
                  </a:lnTo>
                </a:path>
                <a:path w="1047115" h="965200">
                  <a:moveTo>
                    <a:pt x="510979" y="355777"/>
                  </a:moveTo>
                  <a:lnTo>
                    <a:pt x="463045" y="355777"/>
                  </a:lnTo>
                </a:path>
                <a:path w="1047115" h="965200">
                  <a:moveTo>
                    <a:pt x="301561" y="355777"/>
                  </a:moveTo>
                  <a:lnTo>
                    <a:pt x="253628" y="355777"/>
                  </a:lnTo>
                </a:path>
                <a:path w="1047115" h="965200">
                  <a:moveTo>
                    <a:pt x="92143" y="355777"/>
                  </a:moveTo>
                  <a:lnTo>
                    <a:pt x="44210" y="355777"/>
                  </a:lnTo>
                </a:path>
                <a:path w="1047115" h="965200">
                  <a:moveTo>
                    <a:pt x="929814" y="146359"/>
                  </a:moveTo>
                  <a:lnTo>
                    <a:pt x="881881" y="146359"/>
                  </a:lnTo>
                </a:path>
                <a:path w="1047115" h="965200">
                  <a:moveTo>
                    <a:pt x="720396" y="146359"/>
                  </a:moveTo>
                  <a:lnTo>
                    <a:pt x="672463" y="146359"/>
                  </a:lnTo>
                </a:path>
                <a:path w="1047115" h="965200">
                  <a:moveTo>
                    <a:pt x="510979" y="146359"/>
                  </a:moveTo>
                  <a:lnTo>
                    <a:pt x="463045" y="146359"/>
                  </a:lnTo>
                </a:path>
                <a:path w="1047115" h="965200">
                  <a:moveTo>
                    <a:pt x="301561" y="146359"/>
                  </a:moveTo>
                  <a:lnTo>
                    <a:pt x="253628" y="146359"/>
                  </a:lnTo>
                </a:path>
                <a:path w="1047115" h="965200">
                  <a:moveTo>
                    <a:pt x="92143" y="146359"/>
                  </a:moveTo>
                  <a:lnTo>
                    <a:pt x="44210" y="146359"/>
                  </a:lnTo>
                </a:path>
                <a:path w="1047115" h="965200">
                  <a:moveTo>
                    <a:pt x="92143" y="372065"/>
                  </a:moveTo>
                  <a:lnTo>
                    <a:pt x="92143" y="355777"/>
                  </a:lnTo>
                </a:path>
                <a:path w="1047115" h="965200">
                  <a:moveTo>
                    <a:pt x="92143" y="162647"/>
                  </a:moveTo>
                  <a:lnTo>
                    <a:pt x="92143" y="146359"/>
                  </a:lnTo>
                </a:path>
                <a:path w="1047115" h="965200">
                  <a:moveTo>
                    <a:pt x="301561" y="372065"/>
                  </a:moveTo>
                  <a:lnTo>
                    <a:pt x="301561" y="355777"/>
                  </a:lnTo>
                </a:path>
                <a:path w="1047115" h="965200">
                  <a:moveTo>
                    <a:pt x="301561" y="162647"/>
                  </a:moveTo>
                  <a:lnTo>
                    <a:pt x="301561" y="146359"/>
                  </a:lnTo>
                </a:path>
                <a:path w="1047115" h="965200">
                  <a:moveTo>
                    <a:pt x="510979" y="372065"/>
                  </a:moveTo>
                  <a:lnTo>
                    <a:pt x="510979" y="355777"/>
                  </a:lnTo>
                </a:path>
                <a:path w="1047115" h="965200">
                  <a:moveTo>
                    <a:pt x="510979" y="162647"/>
                  </a:moveTo>
                  <a:lnTo>
                    <a:pt x="510979" y="146359"/>
                  </a:lnTo>
                </a:path>
                <a:path w="1047115" h="965200">
                  <a:moveTo>
                    <a:pt x="720396" y="790900"/>
                  </a:moveTo>
                  <a:lnTo>
                    <a:pt x="720396" y="774612"/>
                  </a:lnTo>
                </a:path>
                <a:path w="1047115" h="965200">
                  <a:moveTo>
                    <a:pt x="720396" y="372065"/>
                  </a:moveTo>
                  <a:lnTo>
                    <a:pt x="720396" y="355777"/>
                  </a:lnTo>
                </a:path>
                <a:path w="1047115" h="965200">
                  <a:moveTo>
                    <a:pt x="720396" y="162647"/>
                  </a:moveTo>
                  <a:lnTo>
                    <a:pt x="720396" y="146359"/>
                  </a:lnTo>
                </a:path>
                <a:path w="1047115" h="965200">
                  <a:moveTo>
                    <a:pt x="929814" y="790900"/>
                  </a:moveTo>
                  <a:lnTo>
                    <a:pt x="929814" y="774612"/>
                  </a:lnTo>
                </a:path>
                <a:path w="1047115" h="965200">
                  <a:moveTo>
                    <a:pt x="929814" y="581483"/>
                  </a:moveTo>
                  <a:lnTo>
                    <a:pt x="929814" y="565195"/>
                  </a:lnTo>
                </a:path>
                <a:path w="1047115" h="965200">
                  <a:moveTo>
                    <a:pt x="929814" y="372065"/>
                  </a:moveTo>
                  <a:lnTo>
                    <a:pt x="929814" y="355777"/>
                  </a:lnTo>
                </a:path>
                <a:path w="1047115" h="965200">
                  <a:moveTo>
                    <a:pt x="929814" y="162647"/>
                  </a:moveTo>
                  <a:lnTo>
                    <a:pt x="929814" y="146359"/>
                  </a:lnTo>
                </a:path>
                <a:path w="1047115" h="965200">
                  <a:moveTo>
                    <a:pt x="0" y="147057"/>
                  </a:moveTo>
                  <a:lnTo>
                    <a:pt x="30714" y="147057"/>
                  </a:lnTo>
                </a:path>
                <a:path w="1047115" h="965200">
                  <a:moveTo>
                    <a:pt x="188243" y="147057"/>
                  </a:moveTo>
                  <a:lnTo>
                    <a:pt x="240132" y="147057"/>
                  </a:lnTo>
                </a:path>
                <a:path w="1047115" h="965200">
                  <a:moveTo>
                    <a:pt x="397660" y="147057"/>
                  </a:moveTo>
                  <a:lnTo>
                    <a:pt x="449550" y="147057"/>
                  </a:lnTo>
                </a:path>
                <a:path w="1047115" h="965200">
                  <a:moveTo>
                    <a:pt x="607078" y="147057"/>
                  </a:moveTo>
                  <a:lnTo>
                    <a:pt x="658967" y="147057"/>
                  </a:lnTo>
                </a:path>
                <a:path w="1047115" h="965200">
                  <a:moveTo>
                    <a:pt x="816496" y="147057"/>
                  </a:moveTo>
                  <a:lnTo>
                    <a:pt x="868385" y="147057"/>
                  </a:lnTo>
                </a:path>
                <a:path w="1047115" h="965200">
                  <a:moveTo>
                    <a:pt x="1025914" y="147057"/>
                  </a:moveTo>
                  <a:lnTo>
                    <a:pt x="1047088" y="147057"/>
                  </a:lnTo>
                </a:path>
                <a:path w="1047115" h="965200">
                  <a:moveTo>
                    <a:pt x="0" y="356475"/>
                  </a:moveTo>
                  <a:lnTo>
                    <a:pt x="30714" y="356475"/>
                  </a:lnTo>
                </a:path>
                <a:path w="1047115" h="965200">
                  <a:moveTo>
                    <a:pt x="188243" y="356475"/>
                  </a:moveTo>
                  <a:lnTo>
                    <a:pt x="240132" y="356475"/>
                  </a:lnTo>
                </a:path>
                <a:path w="1047115" h="965200">
                  <a:moveTo>
                    <a:pt x="397660" y="356475"/>
                  </a:moveTo>
                  <a:lnTo>
                    <a:pt x="449550" y="356475"/>
                  </a:lnTo>
                </a:path>
                <a:path w="1047115" h="965200">
                  <a:moveTo>
                    <a:pt x="607078" y="356475"/>
                  </a:moveTo>
                  <a:lnTo>
                    <a:pt x="658967" y="356475"/>
                  </a:lnTo>
                </a:path>
                <a:path w="1047115" h="965200">
                  <a:moveTo>
                    <a:pt x="816496" y="356475"/>
                  </a:moveTo>
                  <a:lnTo>
                    <a:pt x="868385" y="356475"/>
                  </a:lnTo>
                </a:path>
                <a:path w="1047115" h="965200">
                  <a:moveTo>
                    <a:pt x="1025914" y="356475"/>
                  </a:moveTo>
                  <a:lnTo>
                    <a:pt x="1047088" y="356475"/>
                  </a:lnTo>
                </a:path>
                <a:path w="1047115" h="965200">
                  <a:moveTo>
                    <a:pt x="816496" y="565893"/>
                  </a:moveTo>
                  <a:lnTo>
                    <a:pt x="868385" y="565893"/>
                  </a:lnTo>
                </a:path>
                <a:path w="1047115" h="965200">
                  <a:moveTo>
                    <a:pt x="1025914" y="565893"/>
                  </a:moveTo>
                  <a:lnTo>
                    <a:pt x="1047088" y="565893"/>
                  </a:lnTo>
                </a:path>
                <a:path w="1047115" h="965200">
                  <a:moveTo>
                    <a:pt x="816496" y="775310"/>
                  </a:moveTo>
                  <a:lnTo>
                    <a:pt x="868385" y="775310"/>
                  </a:lnTo>
                </a:path>
                <a:path w="1047115" h="965200">
                  <a:moveTo>
                    <a:pt x="1025914" y="775310"/>
                  </a:moveTo>
                  <a:lnTo>
                    <a:pt x="1047088" y="775310"/>
                  </a:lnTo>
                </a:path>
                <a:path w="1047115" h="965200">
                  <a:moveTo>
                    <a:pt x="188243" y="372996"/>
                  </a:moveTo>
                  <a:lnTo>
                    <a:pt x="188243" y="356475"/>
                  </a:lnTo>
                </a:path>
                <a:path w="1047115" h="965200">
                  <a:moveTo>
                    <a:pt x="188243" y="163578"/>
                  </a:moveTo>
                  <a:lnTo>
                    <a:pt x="188243" y="147057"/>
                  </a:lnTo>
                </a:path>
                <a:path w="1047115" h="965200">
                  <a:moveTo>
                    <a:pt x="397660" y="372996"/>
                  </a:moveTo>
                  <a:lnTo>
                    <a:pt x="397660" y="356475"/>
                  </a:lnTo>
                </a:path>
                <a:path w="1047115" h="965200">
                  <a:moveTo>
                    <a:pt x="397660" y="163578"/>
                  </a:moveTo>
                  <a:lnTo>
                    <a:pt x="397660" y="147057"/>
                  </a:lnTo>
                </a:path>
                <a:path w="1047115" h="965200">
                  <a:moveTo>
                    <a:pt x="607078" y="372996"/>
                  </a:moveTo>
                  <a:lnTo>
                    <a:pt x="607078" y="356475"/>
                  </a:lnTo>
                </a:path>
                <a:path w="1047115" h="965200">
                  <a:moveTo>
                    <a:pt x="607078" y="163578"/>
                  </a:moveTo>
                  <a:lnTo>
                    <a:pt x="607078" y="147057"/>
                  </a:lnTo>
                </a:path>
                <a:path w="1047115" h="965200">
                  <a:moveTo>
                    <a:pt x="816496" y="792064"/>
                  </a:moveTo>
                  <a:lnTo>
                    <a:pt x="816496" y="775310"/>
                  </a:lnTo>
                </a:path>
                <a:path w="1047115" h="965200">
                  <a:moveTo>
                    <a:pt x="816496" y="582413"/>
                  </a:moveTo>
                  <a:lnTo>
                    <a:pt x="816496" y="565893"/>
                  </a:lnTo>
                </a:path>
                <a:path w="1047115" h="965200">
                  <a:moveTo>
                    <a:pt x="816496" y="372996"/>
                  </a:moveTo>
                  <a:lnTo>
                    <a:pt x="816496" y="356475"/>
                  </a:lnTo>
                </a:path>
                <a:path w="1047115" h="965200">
                  <a:moveTo>
                    <a:pt x="816496" y="163578"/>
                  </a:moveTo>
                  <a:lnTo>
                    <a:pt x="816496" y="147057"/>
                  </a:lnTo>
                </a:path>
                <a:path w="1047115" h="965200">
                  <a:moveTo>
                    <a:pt x="1025914" y="792064"/>
                  </a:moveTo>
                  <a:lnTo>
                    <a:pt x="1025914" y="775310"/>
                  </a:lnTo>
                </a:path>
                <a:path w="1047115" h="965200">
                  <a:moveTo>
                    <a:pt x="1025914" y="582413"/>
                  </a:moveTo>
                  <a:lnTo>
                    <a:pt x="1025914" y="565893"/>
                  </a:lnTo>
                </a:path>
                <a:path w="1047115" h="965200">
                  <a:moveTo>
                    <a:pt x="1025914" y="372996"/>
                  </a:moveTo>
                  <a:lnTo>
                    <a:pt x="1025914" y="356475"/>
                  </a:lnTo>
                </a:path>
                <a:path w="1047115" h="965200">
                  <a:moveTo>
                    <a:pt x="1025914" y="163578"/>
                  </a:moveTo>
                  <a:lnTo>
                    <a:pt x="1025914" y="147057"/>
                  </a:lnTo>
                </a:path>
                <a:path w="1047115" h="965200">
                  <a:moveTo>
                    <a:pt x="1047088" y="792064"/>
                  </a:moveTo>
                  <a:lnTo>
                    <a:pt x="1025914" y="792064"/>
                  </a:lnTo>
                </a:path>
                <a:path w="1047115" h="965200">
                  <a:moveTo>
                    <a:pt x="868850" y="792064"/>
                  </a:moveTo>
                  <a:lnTo>
                    <a:pt x="816496" y="792064"/>
                  </a:lnTo>
                </a:path>
                <a:path w="1047115" h="965200">
                  <a:moveTo>
                    <a:pt x="1047088" y="582413"/>
                  </a:moveTo>
                  <a:lnTo>
                    <a:pt x="1025914" y="582413"/>
                  </a:lnTo>
                </a:path>
                <a:path w="1047115" h="965200">
                  <a:moveTo>
                    <a:pt x="868850" y="582413"/>
                  </a:moveTo>
                  <a:lnTo>
                    <a:pt x="816496" y="582413"/>
                  </a:lnTo>
                </a:path>
                <a:path w="1047115" h="965200">
                  <a:moveTo>
                    <a:pt x="1047088" y="372996"/>
                  </a:moveTo>
                  <a:lnTo>
                    <a:pt x="1025914" y="372996"/>
                  </a:lnTo>
                </a:path>
                <a:path w="1047115" h="965200">
                  <a:moveTo>
                    <a:pt x="868850" y="372996"/>
                  </a:moveTo>
                  <a:lnTo>
                    <a:pt x="816496" y="372996"/>
                  </a:lnTo>
                </a:path>
                <a:path w="1047115" h="965200">
                  <a:moveTo>
                    <a:pt x="659433" y="372996"/>
                  </a:moveTo>
                  <a:lnTo>
                    <a:pt x="607078" y="372996"/>
                  </a:lnTo>
                </a:path>
                <a:path w="1047115" h="965200">
                  <a:moveTo>
                    <a:pt x="450015" y="372996"/>
                  </a:moveTo>
                  <a:lnTo>
                    <a:pt x="397660" y="372996"/>
                  </a:lnTo>
                </a:path>
                <a:path w="1047115" h="965200">
                  <a:moveTo>
                    <a:pt x="240597" y="372996"/>
                  </a:moveTo>
                  <a:lnTo>
                    <a:pt x="188243" y="372996"/>
                  </a:lnTo>
                </a:path>
                <a:path w="1047115" h="965200">
                  <a:moveTo>
                    <a:pt x="31179" y="372996"/>
                  </a:moveTo>
                  <a:lnTo>
                    <a:pt x="0" y="372996"/>
                  </a:lnTo>
                </a:path>
                <a:path w="1047115" h="965200">
                  <a:moveTo>
                    <a:pt x="1047088" y="163578"/>
                  </a:moveTo>
                  <a:lnTo>
                    <a:pt x="1025914" y="163578"/>
                  </a:lnTo>
                </a:path>
                <a:path w="1047115" h="965200">
                  <a:moveTo>
                    <a:pt x="868850" y="163578"/>
                  </a:moveTo>
                  <a:lnTo>
                    <a:pt x="816496" y="163578"/>
                  </a:lnTo>
                </a:path>
                <a:path w="1047115" h="965200">
                  <a:moveTo>
                    <a:pt x="659433" y="163578"/>
                  </a:moveTo>
                  <a:lnTo>
                    <a:pt x="607078" y="163578"/>
                  </a:lnTo>
                </a:path>
                <a:path w="1047115" h="965200">
                  <a:moveTo>
                    <a:pt x="450015" y="163578"/>
                  </a:moveTo>
                  <a:lnTo>
                    <a:pt x="397660" y="163578"/>
                  </a:lnTo>
                </a:path>
                <a:path w="1047115" h="965200">
                  <a:moveTo>
                    <a:pt x="240597" y="163578"/>
                  </a:moveTo>
                  <a:lnTo>
                    <a:pt x="188243" y="163578"/>
                  </a:lnTo>
                </a:path>
                <a:path w="1047115" h="965200">
                  <a:moveTo>
                    <a:pt x="31179" y="163578"/>
                  </a:moveTo>
                  <a:lnTo>
                    <a:pt x="0" y="163578"/>
                  </a:lnTo>
                </a:path>
                <a:path w="1047115" h="965200">
                  <a:moveTo>
                    <a:pt x="0" y="165207"/>
                  </a:moveTo>
                  <a:lnTo>
                    <a:pt x="22105" y="165207"/>
                  </a:lnTo>
                </a:path>
                <a:path w="1047115" h="965200">
                  <a:moveTo>
                    <a:pt x="190104" y="165207"/>
                  </a:moveTo>
                  <a:lnTo>
                    <a:pt x="231522" y="165207"/>
                  </a:lnTo>
                </a:path>
                <a:path w="1047115" h="965200">
                  <a:moveTo>
                    <a:pt x="399522" y="165207"/>
                  </a:moveTo>
                  <a:lnTo>
                    <a:pt x="440940" y="165207"/>
                  </a:lnTo>
                </a:path>
                <a:path w="1047115" h="965200">
                  <a:moveTo>
                    <a:pt x="608940" y="165207"/>
                  </a:moveTo>
                  <a:lnTo>
                    <a:pt x="650358" y="165207"/>
                  </a:lnTo>
                </a:path>
                <a:path w="1047115" h="965200">
                  <a:moveTo>
                    <a:pt x="818357" y="165207"/>
                  </a:moveTo>
                  <a:lnTo>
                    <a:pt x="859776" y="165207"/>
                  </a:lnTo>
                </a:path>
                <a:path w="1047115" h="965200">
                  <a:moveTo>
                    <a:pt x="1027775" y="165207"/>
                  </a:moveTo>
                  <a:lnTo>
                    <a:pt x="1047088" y="165207"/>
                  </a:lnTo>
                </a:path>
                <a:path w="1047115" h="965200">
                  <a:moveTo>
                    <a:pt x="0" y="374625"/>
                  </a:moveTo>
                  <a:lnTo>
                    <a:pt x="22105" y="374625"/>
                  </a:lnTo>
                </a:path>
                <a:path w="1047115" h="965200">
                  <a:moveTo>
                    <a:pt x="190104" y="374625"/>
                  </a:moveTo>
                  <a:lnTo>
                    <a:pt x="231522" y="374625"/>
                  </a:lnTo>
                </a:path>
                <a:path w="1047115" h="965200">
                  <a:moveTo>
                    <a:pt x="399522" y="374625"/>
                  </a:moveTo>
                  <a:lnTo>
                    <a:pt x="440940" y="374625"/>
                  </a:lnTo>
                </a:path>
                <a:path w="1047115" h="965200">
                  <a:moveTo>
                    <a:pt x="608940" y="374625"/>
                  </a:moveTo>
                  <a:lnTo>
                    <a:pt x="650358" y="374625"/>
                  </a:lnTo>
                </a:path>
                <a:path w="1047115" h="965200">
                  <a:moveTo>
                    <a:pt x="818357" y="374625"/>
                  </a:moveTo>
                  <a:lnTo>
                    <a:pt x="859776" y="374625"/>
                  </a:lnTo>
                </a:path>
                <a:path w="1047115" h="965200">
                  <a:moveTo>
                    <a:pt x="1027775" y="374625"/>
                  </a:moveTo>
                  <a:lnTo>
                    <a:pt x="1047088" y="374625"/>
                  </a:lnTo>
                </a:path>
                <a:path w="1047115" h="965200">
                  <a:moveTo>
                    <a:pt x="818357" y="584042"/>
                  </a:moveTo>
                  <a:lnTo>
                    <a:pt x="859776" y="584042"/>
                  </a:lnTo>
                </a:path>
                <a:path w="1047115" h="965200">
                  <a:moveTo>
                    <a:pt x="1027775" y="584042"/>
                  </a:moveTo>
                  <a:lnTo>
                    <a:pt x="1047088" y="584042"/>
                  </a:lnTo>
                </a:path>
                <a:path w="1047115" h="965200">
                  <a:moveTo>
                    <a:pt x="818357" y="793460"/>
                  </a:moveTo>
                  <a:lnTo>
                    <a:pt x="859776" y="793460"/>
                  </a:lnTo>
                </a:path>
                <a:path w="1047115" h="965200">
                  <a:moveTo>
                    <a:pt x="1027775" y="793460"/>
                  </a:moveTo>
                  <a:lnTo>
                    <a:pt x="1047088" y="793460"/>
                  </a:lnTo>
                </a:path>
                <a:path w="1047115" h="965200">
                  <a:moveTo>
                    <a:pt x="190104" y="383467"/>
                  </a:moveTo>
                  <a:lnTo>
                    <a:pt x="190104" y="374625"/>
                  </a:lnTo>
                </a:path>
                <a:path w="1047115" h="965200">
                  <a:moveTo>
                    <a:pt x="190104" y="174049"/>
                  </a:moveTo>
                  <a:lnTo>
                    <a:pt x="190104" y="165207"/>
                  </a:lnTo>
                </a:path>
                <a:path w="1047115" h="965200">
                  <a:moveTo>
                    <a:pt x="399522" y="383467"/>
                  </a:moveTo>
                  <a:lnTo>
                    <a:pt x="399522" y="374625"/>
                  </a:lnTo>
                </a:path>
                <a:path w="1047115" h="965200">
                  <a:moveTo>
                    <a:pt x="399522" y="174049"/>
                  </a:moveTo>
                  <a:lnTo>
                    <a:pt x="399522" y="165207"/>
                  </a:lnTo>
                </a:path>
                <a:path w="1047115" h="965200">
                  <a:moveTo>
                    <a:pt x="608940" y="383467"/>
                  </a:moveTo>
                  <a:lnTo>
                    <a:pt x="608940" y="374625"/>
                  </a:lnTo>
                </a:path>
                <a:path w="1047115" h="965200">
                  <a:moveTo>
                    <a:pt x="608940" y="174049"/>
                  </a:moveTo>
                  <a:lnTo>
                    <a:pt x="608940" y="165207"/>
                  </a:lnTo>
                </a:path>
                <a:path w="1047115" h="965200">
                  <a:moveTo>
                    <a:pt x="818357" y="802302"/>
                  </a:moveTo>
                  <a:lnTo>
                    <a:pt x="818357" y="793460"/>
                  </a:lnTo>
                </a:path>
                <a:path w="1047115" h="965200">
                  <a:moveTo>
                    <a:pt x="818357" y="592884"/>
                  </a:moveTo>
                  <a:lnTo>
                    <a:pt x="818357" y="584042"/>
                  </a:lnTo>
                </a:path>
                <a:path w="1047115" h="965200">
                  <a:moveTo>
                    <a:pt x="818357" y="383467"/>
                  </a:moveTo>
                  <a:lnTo>
                    <a:pt x="818357" y="374625"/>
                  </a:lnTo>
                </a:path>
                <a:path w="1047115" h="965200">
                  <a:moveTo>
                    <a:pt x="818357" y="174049"/>
                  </a:moveTo>
                  <a:lnTo>
                    <a:pt x="818357" y="165207"/>
                  </a:lnTo>
                </a:path>
                <a:path w="1047115" h="965200">
                  <a:moveTo>
                    <a:pt x="1027775" y="802302"/>
                  </a:moveTo>
                  <a:lnTo>
                    <a:pt x="1027775" y="793460"/>
                  </a:lnTo>
                </a:path>
                <a:path w="1047115" h="965200">
                  <a:moveTo>
                    <a:pt x="1027775" y="592884"/>
                  </a:moveTo>
                  <a:lnTo>
                    <a:pt x="1027775" y="584042"/>
                  </a:lnTo>
                </a:path>
                <a:path w="1047115" h="965200">
                  <a:moveTo>
                    <a:pt x="1027775" y="383467"/>
                  </a:moveTo>
                  <a:lnTo>
                    <a:pt x="1027775" y="374625"/>
                  </a:lnTo>
                </a:path>
                <a:path w="1047115" h="965200">
                  <a:moveTo>
                    <a:pt x="1027775" y="174049"/>
                  </a:moveTo>
                  <a:lnTo>
                    <a:pt x="1027775" y="165207"/>
                  </a:lnTo>
                </a:path>
                <a:path w="1047115" h="965200">
                  <a:moveTo>
                    <a:pt x="22105" y="383467"/>
                  </a:moveTo>
                  <a:lnTo>
                    <a:pt x="22105" y="374625"/>
                  </a:lnTo>
                </a:path>
                <a:path w="1047115" h="965200">
                  <a:moveTo>
                    <a:pt x="22105" y="174049"/>
                  </a:moveTo>
                  <a:lnTo>
                    <a:pt x="22105" y="165207"/>
                  </a:lnTo>
                </a:path>
                <a:path w="1047115" h="965200">
                  <a:moveTo>
                    <a:pt x="231522" y="383467"/>
                  </a:moveTo>
                  <a:lnTo>
                    <a:pt x="231522" y="374625"/>
                  </a:lnTo>
                </a:path>
                <a:path w="1047115" h="965200">
                  <a:moveTo>
                    <a:pt x="231522" y="174049"/>
                  </a:moveTo>
                  <a:lnTo>
                    <a:pt x="231522" y="165207"/>
                  </a:lnTo>
                </a:path>
                <a:path w="1047115" h="965200">
                  <a:moveTo>
                    <a:pt x="440940" y="383467"/>
                  </a:moveTo>
                  <a:lnTo>
                    <a:pt x="440940" y="374625"/>
                  </a:lnTo>
                </a:path>
                <a:path w="1047115" h="965200">
                  <a:moveTo>
                    <a:pt x="440940" y="174049"/>
                  </a:moveTo>
                  <a:lnTo>
                    <a:pt x="440940" y="165207"/>
                  </a:lnTo>
                </a:path>
                <a:path w="1047115" h="965200">
                  <a:moveTo>
                    <a:pt x="650358" y="383467"/>
                  </a:moveTo>
                  <a:lnTo>
                    <a:pt x="650358" y="374625"/>
                  </a:lnTo>
                </a:path>
                <a:path w="1047115" h="965200">
                  <a:moveTo>
                    <a:pt x="650358" y="174049"/>
                  </a:moveTo>
                  <a:lnTo>
                    <a:pt x="650358" y="165207"/>
                  </a:lnTo>
                </a:path>
                <a:path w="1047115" h="965200">
                  <a:moveTo>
                    <a:pt x="859776" y="802302"/>
                  </a:moveTo>
                  <a:lnTo>
                    <a:pt x="859776" y="793460"/>
                  </a:lnTo>
                </a:path>
                <a:path w="1047115" h="965200">
                  <a:moveTo>
                    <a:pt x="859776" y="592884"/>
                  </a:moveTo>
                  <a:lnTo>
                    <a:pt x="859776" y="584042"/>
                  </a:lnTo>
                </a:path>
                <a:path w="1047115" h="965200">
                  <a:moveTo>
                    <a:pt x="859776" y="383467"/>
                  </a:moveTo>
                  <a:lnTo>
                    <a:pt x="859776" y="374625"/>
                  </a:lnTo>
                </a:path>
                <a:path w="1047115" h="965200">
                  <a:moveTo>
                    <a:pt x="859776" y="174049"/>
                  </a:moveTo>
                  <a:lnTo>
                    <a:pt x="859776" y="165207"/>
                  </a:lnTo>
                </a:path>
                <a:path w="1047115" h="965200">
                  <a:moveTo>
                    <a:pt x="1047088" y="802302"/>
                  </a:moveTo>
                  <a:lnTo>
                    <a:pt x="1027775" y="802302"/>
                  </a:lnTo>
                </a:path>
                <a:path w="1047115" h="965200">
                  <a:moveTo>
                    <a:pt x="859776" y="802302"/>
                  </a:moveTo>
                  <a:lnTo>
                    <a:pt x="818357" y="802302"/>
                  </a:lnTo>
                </a:path>
                <a:path w="1047115" h="965200">
                  <a:moveTo>
                    <a:pt x="1047088" y="592884"/>
                  </a:moveTo>
                  <a:lnTo>
                    <a:pt x="1027775" y="592884"/>
                  </a:lnTo>
                </a:path>
                <a:path w="1047115" h="965200">
                  <a:moveTo>
                    <a:pt x="859776" y="592884"/>
                  </a:moveTo>
                  <a:lnTo>
                    <a:pt x="818357" y="592884"/>
                  </a:lnTo>
                </a:path>
                <a:path w="1047115" h="965200">
                  <a:moveTo>
                    <a:pt x="1047088" y="383467"/>
                  </a:moveTo>
                  <a:lnTo>
                    <a:pt x="1027775" y="383467"/>
                  </a:lnTo>
                </a:path>
                <a:path w="1047115" h="965200">
                  <a:moveTo>
                    <a:pt x="859776" y="383467"/>
                  </a:moveTo>
                  <a:lnTo>
                    <a:pt x="818357" y="383467"/>
                  </a:lnTo>
                </a:path>
                <a:path w="1047115" h="965200">
                  <a:moveTo>
                    <a:pt x="650358" y="383467"/>
                  </a:moveTo>
                  <a:lnTo>
                    <a:pt x="608940" y="383467"/>
                  </a:lnTo>
                </a:path>
                <a:path w="1047115" h="965200">
                  <a:moveTo>
                    <a:pt x="440940" y="383467"/>
                  </a:moveTo>
                  <a:lnTo>
                    <a:pt x="399522" y="383467"/>
                  </a:lnTo>
                </a:path>
                <a:path w="1047115" h="965200">
                  <a:moveTo>
                    <a:pt x="231522" y="383467"/>
                  </a:moveTo>
                  <a:lnTo>
                    <a:pt x="190104" y="383467"/>
                  </a:lnTo>
                </a:path>
                <a:path w="1047115" h="965200">
                  <a:moveTo>
                    <a:pt x="22105" y="383467"/>
                  </a:moveTo>
                  <a:lnTo>
                    <a:pt x="0" y="383467"/>
                  </a:lnTo>
                </a:path>
                <a:path w="1047115" h="965200">
                  <a:moveTo>
                    <a:pt x="1047088" y="174049"/>
                  </a:moveTo>
                  <a:lnTo>
                    <a:pt x="1027775" y="174049"/>
                  </a:lnTo>
                </a:path>
                <a:path w="1047115" h="965200">
                  <a:moveTo>
                    <a:pt x="859776" y="174049"/>
                  </a:moveTo>
                  <a:lnTo>
                    <a:pt x="818357" y="174049"/>
                  </a:lnTo>
                </a:path>
                <a:path w="1047115" h="965200">
                  <a:moveTo>
                    <a:pt x="650358" y="174049"/>
                  </a:moveTo>
                  <a:lnTo>
                    <a:pt x="608940" y="174049"/>
                  </a:lnTo>
                </a:path>
                <a:path w="1047115" h="965200">
                  <a:moveTo>
                    <a:pt x="440940" y="174049"/>
                  </a:moveTo>
                  <a:lnTo>
                    <a:pt x="399522" y="174049"/>
                  </a:lnTo>
                </a:path>
                <a:path w="1047115" h="965200">
                  <a:moveTo>
                    <a:pt x="231522" y="174049"/>
                  </a:moveTo>
                  <a:lnTo>
                    <a:pt x="190104" y="174049"/>
                  </a:lnTo>
                </a:path>
                <a:path w="1047115" h="965200">
                  <a:moveTo>
                    <a:pt x="22105" y="174049"/>
                  </a:moveTo>
                  <a:lnTo>
                    <a:pt x="0" y="174049"/>
                  </a:lnTo>
                </a:path>
                <a:path w="1047115" h="965200">
                  <a:moveTo>
                    <a:pt x="24199" y="164276"/>
                  </a:moveTo>
                  <a:lnTo>
                    <a:pt x="30714" y="164276"/>
                  </a:lnTo>
                </a:path>
                <a:path w="1047115" h="965200">
                  <a:moveTo>
                    <a:pt x="233617" y="164276"/>
                  </a:moveTo>
                  <a:lnTo>
                    <a:pt x="240132" y="164276"/>
                  </a:lnTo>
                </a:path>
                <a:path w="1047115" h="965200">
                  <a:moveTo>
                    <a:pt x="443034" y="164276"/>
                  </a:moveTo>
                  <a:lnTo>
                    <a:pt x="449550" y="164276"/>
                  </a:lnTo>
                </a:path>
                <a:path w="1047115" h="965200">
                  <a:moveTo>
                    <a:pt x="652452" y="164276"/>
                  </a:moveTo>
                  <a:lnTo>
                    <a:pt x="658967" y="164276"/>
                  </a:lnTo>
                </a:path>
                <a:path w="1047115" h="965200">
                  <a:moveTo>
                    <a:pt x="861870" y="164276"/>
                  </a:moveTo>
                  <a:lnTo>
                    <a:pt x="868385" y="164276"/>
                  </a:lnTo>
                </a:path>
                <a:path w="1047115" h="965200">
                  <a:moveTo>
                    <a:pt x="24199" y="373694"/>
                  </a:moveTo>
                  <a:lnTo>
                    <a:pt x="30714" y="373694"/>
                  </a:lnTo>
                </a:path>
                <a:path w="1047115" h="965200">
                  <a:moveTo>
                    <a:pt x="233617" y="373694"/>
                  </a:moveTo>
                  <a:lnTo>
                    <a:pt x="240132" y="373694"/>
                  </a:lnTo>
                </a:path>
                <a:path w="1047115" h="965200">
                  <a:moveTo>
                    <a:pt x="443034" y="373694"/>
                  </a:moveTo>
                  <a:lnTo>
                    <a:pt x="449550" y="373694"/>
                  </a:lnTo>
                </a:path>
                <a:path w="1047115" h="965200">
                  <a:moveTo>
                    <a:pt x="652452" y="373694"/>
                  </a:moveTo>
                  <a:lnTo>
                    <a:pt x="658967" y="373694"/>
                  </a:lnTo>
                </a:path>
                <a:path w="1047115" h="965200">
                  <a:moveTo>
                    <a:pt x="861870" y="373694"/>
                  </a:moveTo>
                  <a:lnTo>
                    <a:pt x="868385" y="373694"/>
                  </a:lnTo>
                </a:path>
                <a:path w="1047115" h="965200">
                  <a:moveTo>
                    <a:pt x="861870" y="583111"/>
                  </a:moveTo>
                  <a:lnTo>
                    <a:pt x="868385" y="583111"/>
                  </a:lnTo>
                </a:path>
                <a:path w="1047115" h="965200">
                  <a:moveTo>
                    <a:pt x="861870" y="792529"/>
                  </a:moveTo>
                  <a:lnTo>
                    <a:pt x="868385" y="792529"/>
                  </a:lnTo>
                </a:path>
                <a:path w="1047115" h="965200">
                  <a:moveTo>
                    <a:pt x="24199" y="384630"/>
                  </a:moveTo>
                  <a:lnTo>
                    <a:pt x="24199" y="373694"/>
                  </a:lnTo>
                </a:path>
                <a:path w="1047115" h="965200">
                  <a:moveTo>
                    <a:pt x="24199" y="175212"/>
                  </a:moveTo>
                  <a:lnTo>
                    <a:pt x="24199" y="164276"/>
                  </a:lnTo>
                </a:path>
                <a:path w="1047115" h="965200">
                  <a:moveTo>
                    <a:pt x="233617" y="384630"/>
                  </a:moveTo>
                  <a:lnTo>
                    <a:pt x="233617" y="373694"/>
                  </a:lnTo>
                </a:path>
                <a:path w="1047115" h="965200">
                  <a:moveTo>
                    <a:pt x="233617" y="175212"/>
                  </a:moveTo>
                  <a:lnTo>
                    <a:pt x="233617" y="164276"/>
                  </a:lnTo>
                </a:path>
                <a:path w="1047115" h="965200">
                  <a:moveTo>
                    <a:pt x="443034" y="384630"/>
                  </a:moveTo>
                  <a:lnTo>
                    <a:pt x="443034" y="373694"/>
                  </a:lnTo>
                </a:path>
                <a:path w="1047115" h="965200">
                  <a:moveTo>
                    <a:pt x="443034" y="175212"/>
                  </a:moveTo>
                  <a:lnTo>
                    <a:pt x="443034" y="164276"/>
                  </a:lnTo>
                </a:path>
                <a:path w="1047115" h="965200">
                  <a:moveTo>
                    <a:pt x="652452" y="384630"/>
                  </a:moveTo>
                  <a:lnTo>
                    <a:pt x="652452" y="373694"/>
                  </a:lnTo>
                </a:path>
                <a:path w="1047115" h="965200">
                  <a:moveTo>
                    <a:pt x="652452" y="175212"/>
                  </a:moveTo>
                  <a:lnTo>
                    <a:pt x="652452" y="164276"/>
                  </a:lnTo>
                </a:path>
                <a:path w="1047115" h="965200">
                  <a:moveTo>
                    <a:pt x="861870" y="803465"/>
                  </a:moveTo>
                  <a:lnTo>
                    <a:pt x="861870" y="792529"/>
                  </a:lnTo>
                </a:path>
                <a:path w="1047115" h="965200">
                  <a:moveTo>
                    <a:pt x="861870" y="594048"/>
                  </a:moveTo>
                  <a:lnTo>
                    <a:pt x="861870" y="583111"/>
                  </a:lnTo>
                </a:path>
                <a:path w="1047115" h="965200">
                  <a:moveTo>
                    <a:pt x="861870" y="384630"/>
                  </a:moveTo>
                  <a:lnTo>
                    <a:pt x="861870" y="373694"/>
                  </a:lnTo>
                </a:path>
                <a:path w="1047115" h="965200">
                  <a:moveTo>
                    <a:pt x="861870" y="175212"/>
                  </a:moveTo>
                  <a:lnTo>
                    <a:pt x="861870" y="164276"/>
                  </a:lnTo>
                </a:path>
                <a:path w="1047115" h="965200">
                  <a:moveTo>
                    <a:pt x="868385" y="803465"/>
                  </a:moveTo>
                  <a:lnTo>
                    <a:pt x="861870" y="803465"/>
                  </a:lnTo>
                </a:path>
                <a:path w="1047115" h="965200">
                  <a:moveTo>
                    <a:pt x="868385" y="594048"/>
                  </a:moveTo>
                  <a:lnTo>
                    <a:pt x="861870" y="594048"/>
                  </a:lnTo>
                </a:path>
                <a:path w="1047115" h="965200">
                  <a:moveTo>
                    <a:pt x="868385" y="384630"/>
                  </a:moveTo>
                  <a:lnTo>
                    <a:pt x="861870" y="384630"/>
                  </a:lnTo>
                </a:path>
                <a:path w="1047115" h="965200">
                  <a:moveTo>
                    <a:pt x="658967" y="384630"/>
                  </a:moveTo>
                  <a:lnTo>
                    <a:pt x="652452" y="384630"/>
                  </a:lnTo>
                </a:path>
                <a:path w="1047115" h="965200">
                  <a:moveTo>
                    <a:pt x="449550" y="384630"/>
                  </a:moveTo>
                  <a:lnTo>
                    <a:pt x="443034" y="384630"/>
                  </a:lnTo>
                </a:path>
                <a:path w="1047115" h="965200">
                  <a:moveTo>
                    <a:pt x="240132" y="384630"/>
                  </a:moveTo>
                  <a:lnTo>
                    <a:pt x="233617" y="384630"/>
                  </a:lnTo>
                </a:path>
                <a:path w="1047115" h="965200">
                  <a:moveTo>
                    <a:pt x="30714" y="384630"/>
                  </a:moveTo>
                  <a:lnTo>
                    <a:pt x="24199" y="384630"/>
                  </a:lnTo>
                </a:path>
                <a:path w="1047115" h="965200">
                  <a:moveTo>
                    <a:pt x="868385" y="175212"/>
                  </a:moveTo>
                  <a:lnTo>
                    <a:pt x="861870" y="175212"/>
                  </a:lnTo>
                </a:path>
                <a:path w="1047115" h="965200">
                  <a:moveTo>
                    <a:pt x="658967" y="175212"/>
                  </a:moveTo>
                  <a:lnTo>
                    <a:pt x="652452" y="175212"/>
                  </a:lnTo>
                </a:path>
                <a:path w="1047115" h="965200">
                  <a:moveTo>
                    <a:pt x="449550" y="175212"/>
                  </a:moveTo>
                  <a:lnTo>
                    <a:pt x="443034" y="175212"/>
                  </a:lnTo>
                </a:path>
                <a:path w="1047115" h="965200">
                  <a:moveTo>
                    <a:pt x="240132" y="175212"/>
                  </a:moveTo>
                  <a:lnTo>
                    <a:pt x="233617" y="175212"/>
                  </a:lnTo>
                </a:path>
                <a:path w="1047115" h="965200">
                  <a:moveTo>
                    <a:pt x="30714" y="175212"/>
                  </a:moveTo>
                  <a:lnTo>
                    <a:pt x="24199" y="175212"/>
                  </a:lnTo>
                </a:path>
                <a:path w="1047115" h="965200">
                  <a:moveTo>
                    <a:pt x="67246" y="165905"/>
                  </a:moveTo>
                  <a:lnTo>
                    <a:pt x="139844" y="165905"/>
                  </a:lnTo>
                </a:path>
                <a:path w="1047115" h="965200">
                  <a:moveTo>
                    <a:pt x="276664" y="165905"/>
                  </a:moveTo>
                  <a:lnTo>
                    <a:pt x="349262" y="165905"/>
                  </a:lnTo>
                </a:path>
                <a:path w="1047115" h="965200">
                  <a:moveTo>
                    <a:pt x="486081" y="165905"/>
                  </a:moveTo>
                  <a:lnTo>
                    <a:pt x="558679" y="165905"/>
                  </a:lnTo>
                </a:path>
                <a:path w="1047115" h="965200">
                  <a:moveTo>
                    <a:pt x="695499" y="165905"/>
                  </a:moveTo>
                  <a:lnTo>
                    <a:pt x="768097" y="165905"/>
                  </a:lnTo>
                </a:path>
                <a:path w="1047115" h="965200">
                  <a:moveTo>
                    <a:pt x="904917" y="165905"/>
                  </a:moveTo>
                  <a:lnTo>
                    <a:pt x="977515" y="165905"/>
                  </a:lnTo>
                </a:path>
                <a:path w="1047115" h="965200">
                  <a:moveTo>
                    <a:pt x="67246" y="375555"/>
                  </a:moveTo>
                  <a:lnTo>
                    <a:pt x="139844" y="375555"/>
                  </a:lnTo>
                </a:path>
                <a:path w="1047115" h="965200">
                  <a:moveTo>
                    <a:pt x="276664" y="375555"/>
                  </a:moveTo>
                  <a:lnTo>
                    <a:pt x="349262" y="375555"/>
                  </a:lnTo>
                </a:path>
                <a:path w="1047115" h="965200">
                  <a:moveTo>
                    <a:pt x="486081" y="375555"/>
                  </a:moveTo>
                  <a:lnTo>
                    <a:pt x="558679" y="375555"/>
                  </a:lnTo>
                </a:path>
                <a:path w="1047115" h="965200">
                  <a:moveTo>
                    <a:pt x="695499" y="375555"/>
                  </a:moveTo>
                  <a:lnTo>
                    <a:pt x="768097" y="375555"/>
                  </a:lnTo>
                </a:path>
                <a:path w="1047115" h="965200">
                  <a:moveTo>
                    <a:pt x="904917" y="375555"/>
                  </a:moveTo>
                  <a:lnTo>
                    <a:pt x="977515" y="375555"/>
                  </a:lnTo>
                </a:path>
                <a:path w="1047115" h="965200">
                  <a:moveTo>
                    <a:pt x="904917" y="584973"/>
                  </a:moveTo>
                  <a:lnTo>
                    <a:pt x="977515" y="584973"/>
                  </a:lnTo>
                </a:path>
                <a:path w="1047115" h="965200">
                  <a:moveTo>
                    <a:pt x="707831" y="794391"/>
                  </a:moveTo>
                  <a:lnTo>
                    <a:pt x="768097" y="794391"/>
                  </a:lnTo>
                </a:path>
                <a:path w="1047115" h="965200">
                  <a:moveTo>
                    <a:pt x="904917" y="794391"/>
                  </a:moveTo>
                  <a:lnTo>
                    <a:pt x="977515" y="794391"/>
                  </a:lnTo>
                </a:path>
                <a:path w="1047115" h="965200">
                  <a:moveTo>
                    <a:pt x="139844" y="385561"/>
                  </a:moveTo>
                  <a:lnTo>
                    <a:pt x="139844" y="375555"/>
                  </a:lnTo>
                </a:path>
                <a:path w="1047115" h="965200">
                  <a:moveTo>
                    <a:pt x="139844" y="176143"/>
                  </a:moveTo>
                  <a:lnTo>
                    <a:pt x="139844" y="165905"/>
                  </a:lnTo>
                </a:path>
                <a:path w="1047115" h="965200">
                  <a:moveTo>
                    <a:pt x="349262" y="385561"/>
                  </a:moveTo>
                  <a:lnTo>
                    <a:pt x="349262" y="375555"/>
                  </a:lnTo>
                </a:path>
                <a:path w="1047115" h="965200">
                  <a:moveTo>
                    <a:pt x="349262" y="176143"/>
                  </a:moveTo>
                  <a:lnTo>
                    <a:pt x="349262" y="165905"/>
                  </a:lnTo>
                </a:path>
                <a:path w="1047115" h="965200">
                  <a:moveTo>
                    <a:pt x="558679" y="385561"/>
                  </a:moveTo>
                  <a:lnTo>
                    <a:pt x="558679" y="375555"/>
                  </a:lnTo>
                </a:path>
                <a:path w="1047115" h="965200">
                  <a:moveTo>
                    <a:pt x="558679" y="176143"/>
                  </a:moveTo>
                  <a:lnTo>
                    <a:pt x="558679" y="165905"/>
                  </a:lnTo>
                </a:path>
                <a:path w="1047115" h="965200">
                  <a:moveTo>
                    <a:pt x="768097" y="804396"/>
                  </a:moveTo>
                  <a:lnTo>
                    <a:pt x="768097" y="794391"/>
                  </a:lnTo>
                </a:path>
                <a:path w="1047115" h="965200">
                  <a:moveTo>
                    <a:pt x="768097" y="385561"/>
                  </a:moveTo>
                  <a:lnTo>
                    <a:pt x="768097" y="375555"/>
                  </a:lnTo>
                </a:path>
                <a:path w="1047115" h="965200">
                  <a:moveTo>
                    <a:pt x="768097" y="176143"/>
                  </a:moveTo>
                  <a:lnTo>
                    <a:pt x="768097" y="165905"/>
                  </a:lnTo>
                </a:path>
                <a:path w="1047115" h="965200">
                  <a:moveTo>
                    <a:pt x="977515" y="804396"/>
                  </a:moveTo>
                  <a:lnTo>
                    <a:pt x="977515" y="794391"/>
                  </a:lnTo>
                </a:path>
                <a:path w="1047115" h="965200">
                  <a:moveTo>
                    <a:pt x="977515" y="594979"/>
                  </a:moveTo>
                  <a:lnTo>
                    <a:pt x="977515" y="584973"/>
                  </a:lnTo>
                </a:path>
                <a:path w="1047115" h="965200">
                  <a:moveTo>
                    <a:pt x="977515" y="385561"/>
                  </a:moveTo>
                  <a:lnTo>
                    <a:pt x="977515" y="375555"/>
                  </a:lnTo>
                </a:path>
                <a:path w="1047115" h="965200">
                  <a:moveTo>
                    <a:pt x="977515" y="176143"/>
                  </a:moveTo>
                  <a:lnTo>
                    <a:pt x="977515" y="165905"/>
                  </a:lnTo>
                </a:path>
                <a:path w="1047115" h="965200">
                  <a:moveTo>
                    <a:pt x="94005" y="143800"/>
                  </a:moveTo>
                  <a:lnTo>
                    <a:pt x="127279" y="143800"/>
                  </a:lnTo>
                </a:path>
                <a:path w="1047115" h="965200">
                  <a:moveTo>
                    <a:pt x="303423" y="143800"/>
                  </a:moveTo>
                  <a:lnTo>
                    <a:pt x="336697" y="143800"/>
                  </a:lnTo>
                </a:path>
                <a:path w="1047115" h="965200">
                  <a:moveTo>
                    <a:pt x="512840" y="143800"/>
                  </a:moveTo>
                  <a:lnTo>
                    <a:pt x="546114" y="143800"/>
                  </a:lnTo>
                </a:path>
                <a:path w="1047115" h="965200">
                  <a:moveTo>
                    <a:pt x="722258" y="143800"/>
                  </a:moveTo>
                  <a:lnTo>
                    <a:pt x="755532" y="143800"/>
                  </a:lnTo>
                </a:path>
                <a:path w="1047115" h="965200">
                  <a:moveTo>
                    <a:pt x="931676" y="143800"/>
                  </a:moveTo>
                  <a:lnTo>
                    <a:pt x="964950" y="143800"/>
                  </a:lnTo>
                </a:path>
                <a:path w="1047115" h="965200">
                  <a:moveTo>
                    <a:pt x="94005" y="353217"/>
                  </a:moveTo>
                  <a:lnTo>
                    <a:pt x="127279" y="353217"/>
                  </a:lnTo>
                </a:path>
                <a:path w="1047115" h="965200">
                  <a:moveTo>
                    <a:pt x="303423" y="353217"/>
                  </a:moveTo>
                  <a:lnTo>
                    <a:pt x="336697" y="353217"/>
                  </a:lnTo>
                </a:path>
                <a:path w="1047115" h="965200">
                  <a:moveTo>
                    <a:pt x="512840" y="353217"/>
                  </a:moveTo>
                  <a:lnTo>
                    <a:pt x="546114" y="353217"/>
                  </a:lnTo>
                </a:path>
                <a:path w="1047115" h="965200">
                  <a:moveTo>
                    <a:pt x="722258" y="353217"/>
                  </a:moveTo>
                  <a:lnTo>
                    <a:pt x="755532" y="353217"/>
                  </a:lnTo>
                </a:path>
                <a:path w="1047115" h="965200">
                  <a:moveTo>
                    <a:pt x="931676" y="353217"/>
                  </a:moveTo>
                  <a:lnTo>
                    <a:pt x="964950" y="353217"/>
                  </a:lnTo>
                </a:path>
                <a:path w="1047115" h="965200">
                  <a:moveTo>
                    <a:pt x="931676" y="562635"/>
                  </a:moveTo>
                  <a:lnTo>
                    <a:pt x="964950" y="562635"/>
                  </a:lnTo>
                </a:path>
                <a:path w="1047115" h="965200">
                  <a:moveTo>
                    <a:pt x="722258" y="772053"/>
                  </a:moveTo>
                  <a:lnTo>
                    <a:pt x="755532" y="772053"/>
                  </a:lnTo>
                </a:path>
                <a:path w="1047115" h="965200">
                  <a:moveTo>
                    <a:pt x="931676" y="772053"/>
                  </a:moveTo>
                  <a:lnTo>
                    <a:pt x="964950" y="772053"/>
                  </a:lnTo>
                </a:path>
                <a:path w="1047115" h="965200">
                  <a:moveTo>
                    <a:pt x="94005" y="373694"/>
                  </a:moveTo>
                  <a:lnTo>
                    <a:pt x="94005" y="353217"/>
                  </a:lnTo>
                </a:path>
                <a:path w="1047115" h="965200">
                  <a:moveTo>
                    <a:pt x="94005" y="164276"/>
                  </a:moveTo>
                  <a:lnTo>
                    <a:pt x="94005" y="143800"/>
                  </a:lnTo>
                </a:path>
                <a:path w="1047115" h="965200">
                  <a:moveTo>
                    <a:pt x="303423" y="373694"/>
                  </a:moveTo>
                  <a:lnTo>
                    <a:pt x="303423" y="353217"/>
                  </a:lnTo>
                </a:path>
                <a:path w="1047115" h="965200">
                  <a:moveTo>
                    <a:pt x="303423" y="164276"/>
                  </a:moveTo>
                  <a:lnTo>
                    <a:pt x="303423" y="143800"/>
                  </a:lnTo>
                </a:path>
                <a:path w="1047115" h="965200">
                  <a:moveTo>
                    <a:pt x="512840" y="373694"/>
                  </a:moveTo>
                  <a:lnTo>
                    <a:pt x="512840" y="353217"/>
                  </a:lnTo>
                </a:path>
                <a:path w="1047115" h="965200">
                  <a:moveTo>
                    <a:pt x="512840" y="164276"/>
                  </a:moveTo>
                  <a:lnTo>
                    <a:pt x="512840" y="143800"/>
                  </a:lnTo>
                </a:path>
                <a:path w="1047115" h="965200">
                  <a:moveTo>
                    <a:pt x="722258" y="792529"/>
                  </a:moveTo>
                  <a:lnTo>
                    <a:pt x="722258" y="772053"/>
                  </a:lnTo>
                </a:path>
                <a:path w="1047115" h="965200">
                  <a:moveTo>
                    <a:pt x="722258" y="373694"/>
                  </a:moveTo>
                  <a:lnTo>
                    <a:pt x="722258" y="353217"/>
                  </a:lnTo>
                </a:path>
                <a:path w="1047115" h="965200">
                  <a:moveTo>
                    <a:pt x="722258" y="164276"/>
                  </a:moveTo>
                  <a:lnTo>
                    <a:pt x="722258" y="143800"/>
                  </a:lnTo>
                </a:path>
                <a:path w="1047115" h="965200">
                  <a:moveTo>
                    <a:pt x="931676" y="792529"/>
                  </a:moveTo>
                  <a:lnTo>
                    <a:pt x="931676" y="772053"/>
                  </a:lnTo>
                </a:path>
                <a:path w="1047115" h="965200">
                  <a:moveTo>
                    <a:pt x="931676" y="583111"/>
                  </a:moveTo>
                  <a:lnTo>
                    <a:pt x="931676" y="562635"/>
                  </a:lnTo>
                </a:path>
                <a:path w="1047115" h="965200">
                  <a:moveTo>
                    <a:pt x="931676" y="373694"/>
                  </a:moveTo>
                  <a:lnTo>
                    <a:pt x="931676" y="353217"/>
                  </a:lnTo>
                </a:path>
                <a:path w="1047115" h="965200">
                  <a:moveTo>
                    <a:pt x="931676" y="164276"/>
                  </a:moveTo>
                  <a:lnTo>
                    <a:pt x="931676" y="143800"/>
                  </a:lnTo>
                </a:path>
                <a:path w="1047115" h="965200">
                  <a:moveTo>
                    <a:pt x="977049" y="792529"/>
                  </a:moveTo>
                  <a:lnTo>
                    <a:pt x="931676" y="792529"/>
                  </a:lnTo>
                </a:path>
                <a:path w="1047115" h="965200">
                  <a:moveTo>
                    <a:pt x="767632" y="792529"/>
                  </a:moveTo>
                  <a:lnTo>
                    <a:pt x="722258" y="792529"/>
                  </a:lnTo>
                </a:path>
                <a:path w="1047115" h="965200">
                  <a:moveTo>
                    <a:pt x="977049" y="583111"/>
                  </a:moveTo>
                  <a:lnTo>
                    <a:pt x="931676" y="583111"/>
                  </a:lnTo>
                </a:path>
                <a:path w="1047115" h="965200">
                  <a:moveTo>
                    <a:pt x="977049" y="373694"/>
                  </a:moveTo>
                  <a:lnTo>
                    <a:pt x="931676" y="373694"/>
                  </a:lnTo>
                </a:path>
                <a:path w="1047115" h="965200">
                  <a:moveTo>
                    <a:pt x="767632" y="373694"/>
                  </a:moveTo>
                  <a:lnTo>
                    <a:pt x="722258" y="373694"/>
                  </a:lnTo>
                </a:path>
                <a:path w="1047115" h="965200">
                  <a:moveTo>
                    <a:pt x="558214" y="373694"/>
                  </a:moveTo>
                  <a:lnTo>
                    <a:pt x="512840" y="373694"/>
                  </a:lnTo>
                </a:path>
                <a:path w="1047115" h="965200">
                  <a:moveTo>
                    <a:pt x="348796" y="373694"/>
                  </a:moveTo>
                  <a:lnTo>
                    <a:pt x="303423" y="373694"/>
                  </a:lnTo>
                </a:path>
                <a:path w="1047115" h="965200">
                  <a:moveTo>
                    <a:pt x="139379" y="373694"/>
                  </a:moveTo>
                  <a:lnTo>
                    <a:pt x="94005" y="373694"/>
                  </a:lnTo>
                </a:path>
                <a:path w="1047115" h="965200">
                  <a:moveTo>
                    <a:pt x="977049" y="164276"/>
                  </a:moveTo>
                  <a:lnTo>
                    <a:pt x="931676" y="164276"/>
                  </a:lnTo>
                </a:path>
                <a:path w="1047115" h="965200">
                  <a:moveTo>
                    <a:pt x="767632" y="164276"/>
                  </a:moveTo>
                  <a:lnTo>
                    <a:pt x="722258" y="164276"/>
                  </a:lnTo>
                </a:path>
                <a:path w="1047115" h="965200">
                  <a:moveTo>
                    <a:pt x="558214" y="164276"/>
                  </a:moveTo>
                  <a:lnTo>
                    <a:pt x="512840" y="164276"/>
                  </a:lnTo>
                </a:path>
                <a:path w="1047115" h="965200">
                  <a:moveTo>
                    <a:pt x="348796" y="164276"/>
                  </a:moveTo>
                  <a:lnTo>
                    <a:pt x="303423" y="164276"/>
                  </a:lnTo>
                </a:path>
                <a:path w="1047115" h="965200">
                  <a:moveTo>
                    <a:pt x="139379" y="164276"/>
                  </a:moveTo>
                  <a:lnTo>
                    <a:pt x="94005" y="164276"/>
                  </a:lnTo>
                </a:path>
                <a:path w="1047115" h="965200">
                  <a:moveTo>
                    <a:pt x="139379" y="373694"/>
                  </a:moveTo>
                  <a:lnTo>
                    <a:pt x="139379" y="361594"/>
                  </a:lnTo>
                </a:path>
                <a:path w="1047115" h="965200">
                  <a:moveTo>
                    <a:pt x="139379" y="164276"/>
                  </a:moveTo>
                  <a:lnTo>
                    <a:pt x="139379" y="152176"/>
                  </a:lnTo>
                </a:path>
                <a:path w="1047115" h="965200">
                  <a:moveTo>
                    <a:pt x="348796" y="373694"/>
                  </a:moveTo>
                  <a:lnTo>
                    <a:pt x="348796" y="361594"/>
                  </a:lnTo>
                </a:path>
                <a:path w="1047115" h="965200">
                  <a:moveTo>
                    <a:pt x="348796" y="164276"/>
                  </a:moveTo>
                  <a:lnTo>
                    <a:pt x="348796" y="152176"/>
                  </a:lnTo>
                </a:path>
                <a:path w="1047115" h="965200">
                  <a:moveTo>
                    <a:pt x="558214" y="373694"/>
                  </a:moveTo>
                  <a:lnTo>
                    <a:pt x="558214" y="361594"/>
                  </a:lnTo>
                </a:path>
                <a:path w="1047115" h="965200">
                  <a:moveTo>
                    <a:pt x="558214" y="164276"/>
                  </a:moveTo>
                  <a:lnTo>
                    <a:pt x="558214" y="152176"/>
                  </a:lnTo>
                </a:path>
                <a:path w="1047115" h="965200">
                  <a:moveTo>
                    <a:pt x="767632" y="792529"/>
                  </a:moveTo>
                  <a:lnTo>
                    <a:pt x="767632" y="780430"/>
                  </a:lnTo>
                </a:path>
                <a:path w="1047115" h="965200">
                  <a:moveTo>
                    <a:pt x="767632" y="373694"/>
                  </a:moveTo>
                  <a:lnTo>
                    <a:pt x="767632" y="361594"/>
                  </a:lnTo>
                </a:path>
                <a:path w="1047115" h="965200">
                  <a:moveTo>
                    <a:pt x="767632" y="164276"/>
                  </a:moveTo>
                  <a:lnTo>
                    <a:pt x="767632" y="152176"/>
                  </a:lnTo>
                </a:path>
                <a:path w="1047115" h="965200">
                  <a:moveTo>
                    <a:pt x="977049" y="792529"/>
                  </a:moveTo>
                  <a:lnTo>
                    <a:pt x="977049" y="780430"/>
                  </a:lnTo>
                </a:path>
                <a:path w="1047115" h="965200">
                  <a:moveTo>
                    <a:pt x="977049" y="583111"/>
                  </a:moveTo>
                  <a:lnTo>
                    <a:pt x="977049" y="571012"/>
                  </a:lnTo>
                </a:path>
                <a:path w="1047115" h="965200">
                  <a:moveTo>
                    <a:pt x="977049" y="373694"/>
                  </a:moveTo>
                  <a:lnTo>
                    <a:pt x="977049" y="361594"/>
                  </a:lnTo>
                </a:path>
                <a:path w="1047115" h="965200">
                  <a:moveTo>
                    <a:pt x="977049" y="164276"/>
                  </a:moveTo>
                  <a:lnTo>
                    <a:pt x="977049" y="152176"/>
                  </a:lnTo>
                </a:path>
                <a:path w="1047115" h="965200">
                  <a:moveTo>
                    <a:pt x="139379" y="361594"/>
                  </a:moveTo>
                  <a:lnTo>
                    <a:pt x="136586" y="355079"/>
                  </a:lnTo>
                </a:path>
                <a:path w="1047115" h="965200">
                  <a:moveTo>
                    <a:pt x="139379" y="152176"/>
                  </a:moveTo>
                  <a:lnTo>
                    <a:pt x="136586" y="145661"/>
                  </a:lnTo>
                </a:path>
                <a:path w="1047115" h="965200">
                  <a:moveTo>
                    <a:pt x="348796" y="361594"/>
                  </a:moveTo>
                  <a:lnTo>
                    <a:pt x="346004" y="355079"/>
                  </a:lnTo>
                </a:path>
                <a:path w="1047115" h="965200">
                  <a:moveTo>
                    <a:pt x="348796" y="152176"/>
                  </a:moveTo>
                  <a:lnTo>
                    <a:pt x="346004" y="145661"/>
                  </a:lnTo>
                </a:path>
                <a:path w="1047115" h="965200">
                  <a:moveTo>
                    <a:pt x="558214" y="361594"/>
                  </a:moveTo>
                  <a:lnTo>
                    <a:pt x="555422" y="355079"/>
                  </a:lnTo>
                </a:path>
                <a:path w="1047115" h="965200">
                  <a:moveTo>
                    <a:pt x="767632" y="780430"/>
                  </a:moveTo>
                  <a:lnTo>
                    <a:pt x="764840" y="773914"/>
                  </a:lnTo>
                </a:path>
                <a:path w="1047115" h="965200">
                  <a:moveTo>
                    <a:pt x="558214" y="152176"/>
                  </a:moveTo>
                  <a:lnTo>
                    <a:pt x="555422" y="145661"/>
                  </a:lnTo>
                </a:path>
                <a:path w="1047115" h="965200">
                  <a:moveTo>
                    <a:pt x="767632" y="361594"/>
                  </a:moveTo>
                  <a:lnTo>
                    <a:pt x="764840" y="355079"/>
                  </a:lnTo>
                </a:path>
                <a:path w="1047115" h="965200">
                  <a:moveTo>
                    <a:pt x="977049" y="780430"/>
                  </a:moveTo>
                  <a:lnTo>
                    <a:pt x="974257" y="773914"/>
                  </a:lnTo>
                </a:path>
                <a:path w="1047115" h="965200">
                  <a:moveTo>
                    <a:pt x="767632" y="152176"/>
                  </a:moveTo>
                  <a:lnTo>
                    <a:pt x="764840" y="145661"/>
                  </a:lnTo>
                </a:path>
                <a:path w="1047115" h="965200">
                  <a:moveTo>
                    <a:pt x="977049" y="571012"/>
                  </a:moveTo>
                  <a:lnTo>
                    <a:pt x="974257" y="564497"/>
                  </a:lnTo>
                </a:path>
                <a:path w="1047115" h="965200">
                  <a:moveTo>
                    <a:pt x="977049" y="361594"/>
                  </a:moveTo>
                  <a:lnTo>
                    <a:pt x="974257" y="355079"/>
                  </a:lnTo>
                </a:path>
                <a:path w="1047115" h="965200">
                  <a:moveTo>
                    <a:pt x="977049" y="152176"/>
                  </a:moveTo>
                  <a:lnTo>
                    <a:pt x="974257" y="145661"/>
                  </a:lnTo>
                </a:path>
                <a:path w="1047115" h="965200">
                  <a:moveTo>
                    <a:pt x="764840" y="773914"/>
                  </a:moveTo>
                  <a:lnTo>
                    <a:pt x="755532" y="772053"/>
                  </a:lnTo>
                </a:path>
                <a:path w="1047115" h="965200">
                  <a:moveTo>
                    <a:pt x="974257" y="773914"/>
                  </a:moveTo>
                  <a:lnTo>
                    <a:pt x="964950" y="772053"/>
                  </a:lnTo>
                </a:path>
                <a:path w="1047115" h="965200">
                  <a:moveTo>
                    <a:pt x="974257" y="564497"/>
                  </a:moveTo>
                  <a:lnTo>
                    <a:pt x="964950" y="562635"/>
                  </a:lnTo>
                </a:path>
                <a:path w="1047115" h="965200">
                  <a:moveTo>
                    <a:pt x="136586" y="355079"/>
                  </a:moveTo>
                  <a:lnTo>
                    <a:pt x="127279" y="353217"/>
                  </a:lnTo>
                </a:path>
                <a:path w="1047115" h="965200">
                  <a:moveTo>
                    <a:pt x="346004" y="355079"/>
                  </a:moveTo>
                  <a:lnTo>
                    <a:pt x="336697" y="353217"/>
                  </a:lnTo>
                </a:path>
                <a:path w="1047115" h="965200">
                  <a:moveTo>
                    <a:pt x="555422" y="355079"/>
                  </a:moveTo>
                  <a:lnTo>
                    <a:pt x="546114" y="353217"/>
                  </a:lnTo>
                </a:path>
                <a:path w="1047115" h="965200">
                  <a:moveTo>
                    <a:pt x="764840" y="355079"/>
                  </a:moveTo>
                  <a:lnTo>
                    <a:pt x="755532" y="353217"/>
                  </a:lnTo>
                </a:path>
                <a:path w="1047115" h="965200">
                  <a:moveTo>
                    <a:pt x="974257" y="355079"/>
                  </a:moveTo>
                  <a:lnTo>
                    <a:pt x="964950" y="353217"/>
                  </a:lnTo>
                </a:path>
                <a:path w="1047115" h="965200">
                  <a:moveTo>
                    <a:pt x="136586" y="145661"/>
                  </a:moveTo>
                  <a:lnTo>
                    <a:pt x="127279" y="143800"/>
                  </a:lnTo>
                </a:path>
                <a:path w="1047115" h="965200">
                  <a:moveTo>
                    <a:pt x="346004" y="145661"/>
                  </a:moveTo>
                  <a:lnTo>
                    <a:pt x="336697" y="143800"/>
                  </a:lnTo>
                </a:path>
                <a:path w="1047115" h="965200">
                  <a:moveTo>
                    <a:pt x="555422" y="145661"/>
                  </a:moveTo>
                  <a:lnTo>
                    <a:pt x="546114" y="143800"/>
                  </a:lnTo>
                </a:path>
                <a:path w="1047115" h="965200">
                  <a:moveTo>
                    <a:pt x="764840" y="145661"/>
                  </a:moveTo>
                  <a:lnTo>
                    <a:pt x="755532" y="143800"/>
                  </a:lnTo>
                </a:path>
                <a:path w="1047115" h="965200">
                  <a:moveTo>
                    <a:pt x="974257" y="145661"/>
                  </a:moveTo>
                  <a:lnTo>
                    <a:pt x="964950" y="143800"/>
                  </a:lnTo>
                </a:path>
                <a:path w="1047115" h="965200">
                  <a:moveTo>
                    <a:pt x="868385" y="804396"/>
                  </a:moveTo>
                  <a:lnTo>
                    <a:pt x="848607" y="804396"/>
                  </a:lnTo>
                </a:path>
                <a:path w="1047115" h="965200">
                  <a:moveTo>
                    <a:pt x="868385" y="594979"/>
                  </a:moveTo>
                  <a:lnTo>
                    <a:pt x="848607" y="594979"/>
                  </a:lnTo>
                </a:path>
                <a:path w="1047115" h="965200">
                  <a:moveTo>
                    <a:pt x="868385" y="385561"/>
                  </a:moveTo>
                  <a:lnTo>
                    <a:pt x="848607" y="385561"/>
                  </a:lnTo>
                </a:path>
                <a:path w="1047115" h="965200">
                  <a:moveTo>
                    <a:pt x="658967" y="385561"/>
                  </a:moveTo>
                  <a:lnTo>
                    <a:pt x="639189" y="385561"/>
                  </a:lnTo>
                </a:path>
                <a:path w="1047115" h="965200">
                  <a:moveTo>
                    <a:pt x="449550" y="385561"/>
                  </a:moveTo>
                  <a:lnTo>
                    <a:pt x="429771" y="385561"/>
                  </a:lnTo>
                </a:path>
                <a:path w="1047115" h="965200">
                  <a:moveTo>
                    <a:pt x="240132" y="385561"/>
                  </a:moveTo>
                  <a:lnTo>
                    <a:pt x="220353" y="385561"/>
                  </a:lnTo>
                </a:path>
                <a:path w="1047115" h="965200">
                  <a:moveTo>
                    <a:pt x="30714" y="385561"/>
                  </a:moveTo>
                  <a:lnTo>
                    <a:pt x="10936" y="385561"/>
                  </a:lnTo>
                </a:path>
                <a:path w="1047115" h="965200">
                  <a:moveTo>
                    <a:pt x="868385" y="176143"/>
                  </a:moveTo>
                  <a:lnTo>
                    <a:pt x="848607" y="176143"/>
                  </a:lnTo>
                </a:path>
                <a:path w="1047115" h="965200">
                  <a:moveTo>
                    <a:pt x="658967" y="176143"/>
                  </a:moveTo>
                  <a:lnTo>
                    <a:pt x="639189" y="176143"/>
                  </a:lnTo>
                </a:path>
                <a:path w="1047115" h="965200">
                  <a:moveTo>
                    <a:pt x="449550" y="176143"/>
                  </a:moveTo>
                  <a:lnTo>
                    <a:pt x="429771" y="176143"/>
                  </a:lnTo>
                </a:path>
                <a:path w="1047115" h="965200">
                  <a:moveTo>
                    <a:pt x="240132" y="176143"/>
                  </a:moveTo>
                  <a:lnTo>
                    <a:pt x="220353" y="176143"/>
                  </a:lnTo>
                </a:path>
                <a:path w="1047115" h="965200">
                  <a:moveTo>
                    <a:pt x="30714" y="176143"/>
                  </a:moveTo>
                  <a:lnTo>
                    <a:pt x="10936" y="176143"/>
                  </a:lnTo>
                </a:path>
                <a:path w="1047115" h="965200">
                  <a:moveTo>
                    <a:pt x="67246" y="385561"/>
                  </a:moveTo>
                  <a:lnTo>
                    <a:pt x="67246" y="375555"/>
                  </a:lnTo>
                </a:path>
                <a:path w="1047115" h="965200">
                  <a:moveTo>
                    <a:pt x="67246" y="176143"/>
                  </a:moveTo>
                  <a:lnTo>
                    <a:pt x="67246" y="165905"/>
                  </a:lnTo>
                </a:path>
                <a:path w="1047115" h="965200">
                  <a:moveTo>
                    <a:pt x="276664" y="385561"/>
                  </a:moveTo>
                  <a:lnTo>
                    <a:pt x="276664" y="375555"/>
                  </a:lnTo>
                </a:path>
                <a:path w="1047115" h="965200">
                  <a:moveTo>
                    <a:pt x="276664" y="176143"/>
                  </a:moveTo>
                  <a:lnTo>
                    <a:pt x="276664" y="165905"/>
                  </a:lnTo>
                </a:path>
                <a:path w="1047115" h="965200">
                  <a:moveTo>
                    <a:pt x="486081" y="385561"/>
                  </a:moveTo>
                  <a:lnTo>
                    <a:pt x="486081" y="375555"/>
                  </a:lnTo>
                </a:path>
                <a:path w="1047115" h="965200">
                  <a:moveTo>
                    <a:pt x="486081" y="176143"/>
                  </a:moveTo>
                  <a:lnTo>
                    <a:pt x="486081" y="165905"/>
                  </a:lnTo>
                </a:path>
                <a:path w="1047115" h="965200">
                  <a:moveTo>
                    <a:pt x="695499" y="385561"/>
                  </a:moveTo>
                  <a:lnTo>
                    <a:pt x="695499" y="375555"/>
                  </a:lnTo>
                </a:path>
                <a:path w="1047115" h="965200">
                  <a:moveTo>
                    <a:pt x="695499" y="176143"/>
                  </a:moveTo>
                  <a:lnTo>
                    <a:pt x="695499" y="165905"/>
                  </a:lnTo>
                </a:path>
                <a:path w="1047115" h="965200">
                  <a:moveTo>
                    <a:pt x="904917" y="804396"/>
                  </a:moveTo>
                  <a:lnTo>
                    <a:pt x="904917" y="794391"/>
                  </a:lnTo>
                </a:path>
                <a:path w="1047115" h="965200">
                  <a:moveTo>
                    <a:pt x="904917" y="594979"/>
                  </a:moveTo>
                  <a:lnTo>
                    <a:pt x="904917" y="584973"/>
                  </a:lnTo>
                </a:path>
                <a:path w="1047115" h="965200">
                  <a:moveTo>
                    <a:pt x="904917" y="385561"/>
                  </a:moveTo>
                  <a:lnTo>
                    <a:pt x="904917" y="375555"/>
                  </a:lnTo>
                </a:path>
                <a:path w="1047115" h="965200">
                  <a:moveTo>
                    <a:pt x="904917" y="176143"/>
                  </a:moveTo>
                  <a:lnTo>
                    <a:pt x="904917" y="165905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6" name="object 836" descr=""/>
            <p:cNvSpPr/>
            <p:nvPr/>
          </p:nvSpPr>
          <p:spPr>
            <a:xfrm>
              <a:off x="14177811" y="6532900"/>
              <a:ext cx="838200" cy="791845"/>
            </a:xfrm>
            <a:custGeom>
              <a:avLst/>
              <a:gdLst/>
              <a:ahLst/>
              <a:cxnLst/>
              <a:rect l="l" t="t" r="r" b="b"/>
              <a:pathLst>
                <a:path w="838200" h="791845">
                  <a:moveTo>
                    <a:pt x="0" y="791598"/>
                  </a:moveTo>
                  <a:lnTo>
                    <a:pt x="0" y="34902"/>
                  </a:lnTo>
                </a:path>
                <a:path w="838200" h="791845">
                  <a:moveTo>
                    <a:pt x="52354" y="791598"/>
                  </a:moveTo>
                  <a:lnTo>
                    <a:pt x="52354" y="32808"/>
                  </a:lnTo>
                </a:path>
                <a:path w="838200" h="791845">
                  <a:moveTo>
                    <a:pt x="104708" y="791598"/>
                  </a:moveTo>
                  <a:lnTo>
                    <a:pt x="104708" y="30481"/>
                  </a:lnTo>
                </a:path>
                <a:path w="838200" h="791845">
                  <a:moveTo>
                    <a:pt x="157063" y="791598"/>
                  </a:moveTo>
                  <a:lnTo>
                    <a:pt x="157063" y="28387"/>
                  </a:lnTo>
                </a:path>
                <a:path w="838200" h="791845">
                  <a:moveTo>
                    <a:pt x="209417" y="791598"/>
                  </a:moveTo>
                  <a:lnTo>
                    <a:pt x="209417" y="26293"/>
                  </a:lnTo>
                </a:path>
                <a:path w="838200" h="791845">
                  <a:moveTo>
                    <a:pt x="261772" y="791598"/>
                  </a:moveTo>
                  <a:lnTo>
                    <a:pt x="261772" y="23966"/>
                  </a:lnTo>
                </a:path>
                <a:path w="838200" h="791845">
                  <a:moveTo>
                    <a:pt x="314126" y="791598"/>
                  </a:moveTo>
                  <a:lnTo>
                    <a:pt x="314126" y="21872"/>
                  </a:lnTo>
                </a:path>
                <a:path w="838200" h="791845">
                  <a:moveTo>
                    <a:pt x="366481" y="791598"/>
                  </a:moveTo>
                  <a:lnTo>
                    <a:pt x="366481" y="19778"/>
                  </a:lnTo>
                </a:path>
                <a:path w="838200" h="791845">
                  <a:moveTo>
                    <a:pt x="418835" y="791598"/>
                  </a:moveTo>
                  <a:lnTo>
                    <a:pt x="418835" y="17451"/>
                  </a:lnTo>
                </a:path>
                <a:path w="838200" h="791845">
                  <a:moveTo>
                    <a:pt x="471189" y="791598"/>
                  </a:moveTo>
                  <a:lnTo>
                    <a:pt x="471189" y="15357"/>
                  </a:lnTo>
                </a:path>
                <a:path w="838200" h="791845">
                  <a:moveTo>
                    <a:pt x="523544" y="791598"/>
                  </a:moveTo>
                  <a:lnTo>
                    <a:pt x="523544" y="13030"/>
                  </a:lnTo>
                </a:path>
                <a:path w="838200" h="791845">
                  <a:moveTo>
                    <a:pt x="575898" y="791598"/>
                  </a:moveTo>
                  <a:lnTo>
                    <a:pt x="575898" y="10936"/>
                  </a:lnTo>
                </a:path>
                <a:path w="838200" h="791845">
                  <a:moveTo>
                    <a:pt x="628253" y="791598"/>
                  </a:moveTo>
                  <a:lnTo>
                    <a:pt x="628253" y="8842"/>
                  </a:lnTo>
                </a:path>
                <a:path w="838200" h="791845">
                  <a:moveTo>
                    <a:pt x="680607" y="791598"/>
                  </a:moveTo>
                  <a:lnTo>
                    <a:pt x="680607" y="6515"/>
                  </a:lnTo>
                </a:path>
                <a:path w="838200" h="791845">
                  <a:moveTo>
                    <a:pt x="732962" y="791598"/>
                  </a:moveTo>
                  <a:lnTo>
                    <a:pt x="732962" y="442569"/>
                  </a:lnTo>
                </a:path>
                <a:path w="838200" h="791845">
                  <a:moveTo>
                    <a:pt x="732962" y="372763"/>
                  </a:moveTo>
                  <a:lnTo>
                    <a:pt x="732962" y="4421"/>
                  </a:lnTo>
                </a:path>
                <a:path w="838200" h="791845">
                  <a:moveTo>
                    <a:pt x="785316" y="791598"/>
                  </a:moveTo>
                  <a:lnTo>
                    <a:pt x="785316" y="442569"/>
                  </a:lnTo>
                </a:path>
                <a:path w="838200" h="791845">
                  <a:moveTo>
                    <a:pt x="785316" y="372763"/>
                  </a:moveTo>
                  <a:lnTo>
                    <a:pt x="785316" y="2326"/>
                  </a:lnTo>
                </a:path>
                <a:path w="838200" h="791845">
                  <a:moveTo>
                    <a:pt x="837670" y="791598"/>
                  </a:moveTo>
                  <a:lnTo>
                    <a:pt x="837670" y="442569"/>
                  </a:lnTo>
                </a:path>
                <a:path w="838200" h="791845">
                  <a:moveTo>
                    <a:pt x="837670" y="372763"/>
                  </a:moveTo>
                  <a:lnTo>
                    <a:pt x="83767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7" name="object 837" descr=""/>
            <p:cNvSpPr/>
            <p:nvPr/>
          </p:nvSpPr>
          <p:spPr>
            <a:xfrm>
              <a:off x="13442987" y="7324499"/>
              <a:ext cx="2639060" cy="29209"/>
            </a:xfrm>
            <a:custGeom>
              <a:avLst/>
              <a:gdLst/>
              <a:ahLst/>
              <a:cxnLst/>
              <a:rect l="l" t="t" r="r" b="b"/>
              <a:pathLst>
                <a:path w="2639059" h="29209">
                  <a:moveTo>
                    <a:pt x="0" y="0"/>
                  </a:moveTo>
                  <a:lnTo>
                    <a:pt x="0" y="29085"/>
                  </a:lnTo>
                  <a:lnTo>
                    <a:pt x="2638663" y="29085"/>
                  </a:lnTo>
                  <a:lnTo>
                    <a:pt x="0" y="0"/>
                  </a:lnTo>
                  <a:close/>
                </a:path>
                <a:path w="2639059" h="29209">
                  <a:moveTo>
                    <a:pt x="0" y="0"/>
                  </a:moveTo>
                  <a:lnTo>
                    <a:pt x="2638663" y="29085"/>
                  </a:lnTo>
                  <a:lnTo>
                    <a:pt x="26386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8" name="object 838" descr=""/>
            <p:cNvSpPr/>
            <p:nvPr/>
          </p:nvSpPr>
          <p:spPr>
            <a:xfrm>
              <a:off x="13442987" y="7324499"/>
              <a:ext cx="2639060" cy="29209"/>
            </a:xfrm>
            <a:custGeom>
              <a:avLst/>
              <a:gdLst/>
              <a:ahLst/>
              <a:cxnLst/>
              <a:rect l="l" t="t" r="r" b="b"/>
              <a:pathLst>
                <a:path w="2639059" h="29209">
                  <a:moveTo>
                    <a:pt x="0" y="29085"/>
                  </a:moveTo>
                  <a:lnTo>
                    <a:pt x="0" y="0"/>
                  </a:lnTo>
                  <a:lnTo>
                    <a:pt x="2638663" y="29085"/>
                  </a:lnTo>
                  <a:lnTo>
                    <a:pt x="0" y="29085"/>
                  </a:lnTo>
                  <a:close/>
                </a:path>
                <a:path w="2639059" h="29209">
                  <a:moveTo>
                    <a:pt x="0" y="0"/>
                  </a:moveTo>
                  <a:lnTo>
                    <a:pt x="2638663" y="29085"/>
                  </a:lnTo>
                  <a:lnTo>
                    <a:pt x="2638663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9" name="object 839" descr=""/>
            <p:cNvSpPr/>
            <p:nvPr/>
          </p:nvSpPr>
          <p:spPr>
            <a:xfrm>
              <a:off x="13442987" y="7324499"/>
              <a:ext cx="2639060" cy="29209"/>
            </a:xfrm>
            <a:custGeom>
              <a:avLst/>
              <a:gdLst/>
              <a:ahLst/>
              <a:cxnLst/>
              <a:rect l="l" t="t" r="r" b="b"/>
              <a:pathLst>
                <a:path w="2639059" h="29209">
                  <a:moveTo>
                    <a:pt x="2638663" y="0"/>
                  </a:moveTo>
                  <a:lnTo>
                    <a:pt x="0" y="0"/>
                  </a:lnTo>
                </a:path>
                <a:path w="2639059" h="29209">
                  <a:moveTo>
                    <a:pt x="2638663" y="29085"/>
                  </a:moveTo>
                  <a:lnTo>
                    <a:pt x="0" y="29085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0" name="object 840" descr=""/>
            <p:cNvSpPr/>
            <p:nvPr/>
          </p:nvSpPr>
          <p:spPr>
            <a:xfrm>
              <a:off x="13548859" y="6940567"/>
              <a:ext cx="578485" cy="372745"/>
            </a:xfrm>
            <a:custGeom>
              <a:avLst/>
              <a:gdLst/>
              <a:ahLst/>
              <a:cxnLst/>
              <a:rect l="l" t="t" r="r" b="b"/>
              <a:pathLst>
                <a:path w="578484" h="372745">
                  <a:moveTo>
                    <a:pt x="578458" y="0"/>
                  </a:moveTo>
                  <a:lnTo>
                    <a:pt x="0" y="0"/>
                  </a:lnTo>
                </a:path>
                <a:path w="578484" h="372745">
                  <a:moveTo>
                    <a:pt x="578458" y="372298"/>
                  </a:moveTo>
                  <a:lnTo>
                    <a:pt x="0" y="37229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1" name="object 841" descr=""/>
            <p:cNvSpPr/>
            <p:nvPr/>
          </p:nvSpPr>
          <p:spPr>
            <a:xfrm>
              <a:off x="13617269" y="6901243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2" name="object 842" descr=""/>
            <p:cNvSpPr/>
            <p:nvPr/>
          </p:nvSpPr>
          <p:spPr>
            <a:xfrm>
              <a:off x="13617269" y="6901243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3" name="object 843" descr=""/>
            <p:cNvSpPr/>
            <p:nvPr/>
          </p:nvSpPr>
          <p:spPr>
            <a:xfrm>
              <a:off x="13617269" y="6901708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1163"/>
                  </a:moveTo>
                  <a:lnTo>
                    <a:pt x="10936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  <a:path w="11430" h="1270">
                  <a:moveTo>
                    <a:pt x="0" y="0"/>
                  </a:moveTo>
                  <a:lnTo>
                    <a:pt x="0" y="1163"/>
                  </a:lnTo>
                  <a:lnTo>
                    <a:pt x="5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4" name="object 844" descr=""/>
            <p:cNvSpPr/>
            <p:nvPr/>
          </p:nvSpPr>
          <p:spPr>
            <a:xfrm>
              <a:off x="13617269" y="6901708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0"/>
                  </a:moveTo>
                  <a:lnTo>
                    <a:pt x="5584" y="0"/>
                  </a:lnTo>
                  <a:lnTo>
                    <a:pt x="0" y="1163"/>
                  </a:lnTo>
                  <a:lnTo>
                    <a:pt x="0" y="0"/>
                  </a:lnTo>
                  <a:close/>
                </a:path>
                <a:path w="11430" h="1270">
                  <a:moveTo>
                    <a:pt x="5584" y="0"/>
                  </a:moveTo>
                  <a:lnTo>
                    <a:pt x="0" y="1163"/>
                  </a:lnTo>
                  <a:lnTo>
                    <a:pt x="10936" y="1163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5" name="object 845" descr=""/>
            <p:cNvSpPr/>
            <p:nvPr/>
          </p:nvSpPr>
          <p:spPr>
            <a:xfrm>
              <a:off x="13617269" y="6902872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1861"/>
                  </a:moveTo>
                  <a:lnTo>
                    <a:pt x="16288" y="1861"/>
                  </a:lnTo>
                  <a:lnTo>
                    <a:pt x="10936" y="0"/>
                  </a:lnTo>
                  <a:lnTo>
                    <a:pt x="0" y="1861"/>
                  </a:lnTo>
                  <a:close/>
                </a:path>
                <a:path w="16509" h="1904">
                  <a:moveTo>
                    <a:pt x="0" y="0"/>
                  </a:moveTo>
                  <a:lnTo>
                    <a:pt x="0" y="1861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6" name="object 846" descr=""/>
            <p:cNvSpPr/>
            <p:nvPr/>
          </p:nvSpPr>
          <p:spPr>
            <a:xfrm>
              <a:off x="13617269" y="6902872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0"/>
                  </a:moveTo>
                  <a:lnTo>
                    <a:pt x="10936" y="0"/>
                  </a:lnTo>
                  <a:lnTo>
                    <a:pt x="0" y="1861"/>
                  </a:lnTo>
                  <a:lnTo>
                    <a:pt x="0" y="0"/>
                  </a:lnTo>
                  <a:close/>
                </a:path>
                <a:path w="16509" h="1904">
                  <a:moveTo>
                    <a:pt x="10936" y="0"/>
                  </a:moveTo>
                  <a:lnTo>
                    <a:pt x="0" y="1861"/>
                  </a:lnTo>
                  <a:lnTo>
                    <a:pt x="16288" y="1861"/>
                  </a:lnTo>
                  <a:lnTo>
                    <a:pt x="1093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7" name="object 847" descr=""/>
            <p:cNvSpPr/>
            <p:nvPr/>
          </p:nvSpPr>
          <p:spPr>
            <a:xfrm>
              <a:off x="13617269" y="6904733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792"/>
                  </a:moveTo>
                  <a:lnTo>
                    <a:pt x="21174" y="2792"/>
                  </a:lnTo>
                  <a:lnTo>
                    <a:pt x="16288" y="0"/>
                  </a:lnTo>
                  <a:lnTo>
                    <a:pt x="0" y="2792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792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8" name="object 848" descr=""/>
            <p:cNvSpPr/>
            <p:nvPr/>
          </p:nvSpPr>
          <p:spPr>
            <a:xfrm>
              <a:off x="13617269" y="6904733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0"/>
                  </a:lnTo>
                  <a:lnTo>
                    <a:pt x="0" y="2792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16288" y="0"/>
                  </a:moveTo>
                  <a:lnTo>
                    <a:pt x="0" y="2792"/>
                  </a:lnTo>
                  <a:lnTo>
                    <a:pt x="21174" y="2792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9" name="object 849" descr=""/>
            <p:cNvSpPr/>
            <p:nvPr/>
          </p:nvSpPr>
          <p:spPr>
            <a:xfrm>
              <a:off x="13617269" y="6907525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3257"/>
                  </a:moveTo>
                  <a:lnTo>
                    <a:pt x="25595" y="3257"/>
                  </a:lnTo>
                  <a:lnTo>
                    <a:pt x="21174" y="0"/>
                  </a:lnTo>
                  <a:lnTo>
                    <a:pt x="0" y="3257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0" y="3257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0" name="object 850" descr=""/>
            <p:cNvSpPr/>
            <p:nvPr/>
          </p:nvSpPr>
          <p:spPr>
            <a:xfrm>
              <a:off x="13617269" y="6907525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0"/>
                  </a:moveTo>
                  <a:lnTo>
                    <a:pt x="21174" y="0"/>
                  </a:lnTo>
                  <a:lnTo>
                    <a:pt x="0" y="3257"/>
                  </a:lnTo>
                  <a:lnTo>
                    <a:pt x="0" y="0"/>
                  </a:lnTo>
                  <a:close/>
                </a:path>
                <a:path w="26034" h="3809">
                  <a:moveTo>
                    <a:pt x="21174" y="0"/>
                  </a:moveTo>
                  <a:lnTo>
                    <a:pt x="0" y="3257"/>
                  </a:lnTo>
                  <a:lnTo>
                    <a:pt x="25595" y="3257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1" name="object 851" descr=""/>
            <p:cNvSpPr/>
            <p:nvPr/>
          </p:nvSpPr>
          <p:spPr>
            <a:xfrm>
              <a:off x="13617269" y="6910783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3955"/>
                  </a:moveTo>
                  <a:lnTo>
                    <a:pt x="29551" y="3955"/>
                  </a:lnTo>
                  <a:lnTo>
                    <a:pt x="25595" y="0"/>
                  </a:lnTo>
                  <a:lnTo>
                    <a:pt x="0" y="3955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0" y="3955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2" name="object 852" descr=""/>
            <p:cNvSpPr/>
            <p:nvPr/>
          </p:nvSpPr>
          <p:spPr>
            <a:xfrm>
              <a:off x="13617269" y="6910783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0"/>
                  </a:moveTo>
                  <a:lnTo>
                    <a:pt x="25595" y="0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  <a:path w="29844" h="4445">
                  <a:moveTo>
                    <a:pt x="25595" y="0"/>
                  </a:moveTo>
                  <a:lnTo>
                    <a:pt x="0" y="3955"/>
                  </a:lnTo>
                  <a:lnTo>
                    <a:pt x="29551" y="3955"/>
                  </a:lnTo>
                  <a:lnTo>
                    <a:pt x="255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3" name="object 853" descr=""/>
            <p:cNvSpPr/>
            <p:nvPr/>
          </p:nvSpPr>
          <p:spPr>
            <a:xfrm>
              <a:off x="13617269" y="691473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5" h="5079">
                  <a:moveTo>
                    <a:pt x="0" y="4653"/>
                  </a:moveTo>
                  <a:lnTo>
                    <a:pt x="33041" y="4653"/>
                  </a:lnTo>
                  <a:lnTo>
                    <a:pt x="29551" y="0"/>
                  </a:lnTo>
                  <a:lnTo>
                    <a:pt x="0" y="4653"/>
                  </a:lnTo>
                  <a:close/>
                </a:path>
                <a:path w="33655" h="5079">
                  <a:moveTo>
                    <a:pt x="0" y="0"/>
                  </a:moveTo>
                  <a:lnTo>
                    <a:pt x="0" y="4653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4" name="object 854" descr=""/>
            <p:cNvSpPr/>
            <p:nvPr/>
          </p:nvSpPr>
          <p:spPr>
            <a:xfrm>
              <a:off x="13617269" y="691473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5" h="5079">
                  <a:moveTo>
                    <a:pt x="0" y="0"/>
                  </a:moveTo>
                  <a:lnTo>
                    <a:pt x="29551" y="0"/>
                  </a:lnTo>
                  <a:lnTo>
                    <a:pt x="0" y="4653"/>
                  </a:lnTo>
                  <a:lnTo>
                    <a:pt x="0" y="0"/>
                  </a:lnTo>
                  <a:close/>
                </a:path>
                <a:path w="33655" h="5079">
                  <a:moveTo>
                    <a:pt x="29551" y="0"/>
                  </a:moveTo>
                  <a:lnTo>
                    <a:pt x="0" y="4653"/>
                  </a:lnTo>
                  <a:lnTo>
                    <a:pt x="33041" y="4653"/>
                  </a:lnTo>
                  <a:lnTo>
                    <a:pt x="295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5" name="object 855" descr=""/>
            <p:cNvSpPr/>
            <p:nvPr/>
          </p:nvSpPr>
          <p:spPr>
            <a:xfrm>
              <a:off x="13617269" y="6919392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4886"/>
                  </a:moveTo>
                  <a:lnTo>
                    <a:pt x="35601" y="4886"/>
                  </a:lnTo>
                  <a:lnTo>
                    <a:pt x="33041" y="0"/>
                  </a:lnTo>
                  <a:lnTo>
                    <a:pt x="0" y="4886"/>
                  </a:lnTo>
                  <a:close/>
                </a:path>
                <a:path w="36194" h="5079">
                  <a:moveTo>
                    <a:pt x="0" y="0"/>
                  </a:moveTo>
                  <a:lnTo>
                    <a:pt x="0" y="4886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6" name="object 856" descr=""/>
            <p:cNvSpPr/>
            <p:nvPr/>
          </p:nvSpPr>
          <p:spPr>
            <a:xfrm>
              <a:off x="13617269" y="6919392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0"/>
                  </a:moveTo>
                  <a:lnTo>
                    <a:pt x="33041" y="0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  <a:path w="36194" h="5079">
                  <a:moveTo>
                    <a:pt x="33041" y="0"/>
                  </a:moveTo>
                  <a:lnTo>
                    <a:pt x="0" y="4886"/>
                  </a:lnTo>
                  <a:lnTo>
                    <a:pt x="35601" y="4886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7" name="object 857" descr=""/>
            <p:cNvSpPr/>
            <p:nvPr/>
          </p:nvSpPr>
          <p:spPr>
            <a:xfrm>
              <a:off x="13617269" y="6924279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5119"/>
                  </a:moveTo>
                  <a:lnTo>
                    <a:pt x="37695" y="5119"/>
                  </a:lnTo>
                  <a:lnTo>
                    <a:pt x="35601" y="0"/>
                  </a:lnTo>
                  <a:lnTo>
                    <a:pt x="0" y="5119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0" y="5119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8" name="object 858" descr=""/>
            <p:cNvSpPr/>
            <p:nvPr/>
          </p:nvSpPr>
          <p:spPr>
            <a:xfrm>
              <a:off x="13617269" y="6924279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5601" y="0"/>
                  </a:lnTo>
                  <a:lnTo>
                    <a:pt x="0" y="5119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35601" y="0"/>
                  </a:moveTo>
                  <a:lnTo>
                    <a:pt x="0" y="5119"/>
                  </a:lnTo>
                  <a:lnTo>
                    <a:pt x="37695" y="5119"/>
                  </a:lnTo>
                  <a:lnTo>
                    <a:pt x="3560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9" name="object 859" descr=""/>
            <p:cNvSpPr/>
            <p:nvPr/>
          </p:nvSpPr>
          <p:spPr>
            <a:xfrm>
              <a:off x="13617269" y="692939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5584"/>
                  </a:moveTo>
                  <a:lnTo>
                    <a:pt x="38858" y="5584"/>
                  </a:lnTo>
                  <a:lnTo>
                    <a:pt x="37695" y="0"/>
                  </a:lnTo>
                  <a:lnTo>
                    <a:pt x="0" y="5584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0" y="5584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0" name="object 860" descr=""/>
            <p:cNvSpPr/>
            <p:nvPr/>
          </p:nvSpPr>
          <p:spPr>
            <a:xfrm>
              <a:off x="13617269" y="692939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37695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37695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1" name="object 861" descr=""/>
            <p:cNvSpPr/>
            <p:nvPr/>
          </p:nvSpPr>
          <p:spPr>
            <a:xfrm>
              <a:off x="13617269" y="693498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5584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2" name="object 862" descr=""/>
            <p:cNvSpPr/>
            <p:nvPr/>
          </p:nvSpPr>
          <p:spPr>
            <a:xfrm>
              <a:off x="13617269" y="693498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38858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38858" y="0"/>
                  </a:moveTo>
                  <a:lnTo>
                    <a:pt x="0" y="5584"/>
                  </a:lnTo>
                  <a:lnTo>
                    <a:pt x="39091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3" name="object 863" descr=""/>
            <p:cNvSpPr/>
            <p:nvPr/>
          </p:nvSpPr>
          <p:spPr>
            <a:xfrm>
              <a:off x="13577945" y="694056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465" y="5584"/>
                  </a:moveTo>
                  <a:lnTo>
                    <a:pt x="39323" y="5584"/>
                  </a:lnTo>
                  <a:lnTo>
                    <a:pt x="39323" y="0"/>
                  </a:lnTo>
                  <a:lnTo>
                    <a:pt x="465" y="5584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465" y="5584"/>
                  </a:lnTo>
                  <a:lnTo>
                    <a:pt x="393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4" name="object 864" descr=""/>
            <p:cNvSpPr/>
            <p:nvPr/>
          </p:nvSpPr>
          <p:spPr>
            <a:xfrm>
              <a:off x="13577945" y="694056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39323" y="0"/>
                  </a:lnTo>
                  <a:lnTo>
                    <a:pt x="465" y="5584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39323" y="0"/>
                  </a:moveTo>
                  <a:lnTo>
                    <a:pt x="465" y="5584"/>
                  </a:lnTo>
                  <a:lnTo>
                    <a:pt x="39323" y="5584"/>
                  </a:lnTo>
                  <a:lnTo>
                    <a:pt x="3932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5" name="object 865" descr=""/>
            <p:cNvSpPr/>
            <p:nvPr/>
          </p:nvSpPr>
          <p:spPr>
            <a:xfrm>
              <a:off x="13578410" y="694615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1163" y="5584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1163" y="5584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1163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6" name="object 866" descr=""/>
            <p:cNvSpPr/>
            <p:nvPr/>
          </p:nvSpPr>
          <p:spPr>
            <a:xfrm>
              <a:off x="13578410" y="694615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38858" y="0"/>
                  </a:lnTo>
                  <a:lnTo>
                    <a:pt x="1163" y="5584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38858" y="0"/>
                  </a:moveTo>
                  <a:lnTo>
                    <a:pt x="1163" y="5584"/>
                  </a:lnTo>
                  <a:lnTo>
                    <a:pt x="38858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7" name="object 867" descr=""/>
            <p:cNvSpPr/>
            <p:nvPr/>
          </p:nvSpPr>
          <p:spPr>
            <a:xfrm>
              <a:off x="13579574" y="6951736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1861" y="5119"/>
                  </a:moveTo>
                  <a:lnTo>
                    <a:pt x="37695" y="5119"/>
                  </a:lnTo>
                  <a:lnTo>
                    <a:pt x="37695" y="0"/>
                  </a:lnTo>
                  <a:lnTo>
                    <a:pt x="1861" y="5119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1861" y="5119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8" name="object 868" descr=""/>
            <p:cNvSpPr/>
            <p:nvPr/>
          </p:nvSpPr>
          <p:spPr>
            <a:xfrm>
              <a:off x="13579574" y="6951736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7695" y="0"/>
                  </a:lnTo>
                  <a:lnTo>
                    <a:pt x="1861" y="5119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37695" y="0"/>
                  </a:moveTo>
                  <a:lnTo>
                    <a:pt x="1861" y="5119"/>
                  </a:lnTo>
                  <a:lnTo>
                    <a:pt x="37695" y="5119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9" name="object 869" descr=""/>
            <p:cNvSpPr/>
            <p:nvPr/>
          </p:nvSpPr>
          <p:spPr>
            <a:xfrm>
              <a:off x="13581435" y="6956855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2792" y="4886"/>
                  </a:moveTo>
                  <a:lnTo>
                    <a:pt x="35833" y="4886"/>
                  </a:lnTo>
                  <a:lnTo>
                    <a:pt x="35833" y="0"/>
                  </a:lnTo>
                  <a:lnTo>
                    <a:pt x="2792" y="4886"/>
                  </a:lnTo>
                  <a:close/>
                </a:path>
                <a:path w="36194" h="5079">
                  <a:moveTo>
                    <a:pt x="0" y="0"/>
                  </a:moveTo>
                  <a:lnTo>
                    <a:pt x="2792" y="4886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0" name="object 870" descr=""/>
            <p:cNvSpPr/>
            <p:nvPr/>
          </p:nvSpPr>
          <p:spPr>
            <a:xfrm>
              <a:off x="13581435" y="6956855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0"/>
                  </a:moveTo>
                  <a:lnTo>
                    <a:pt x="35833" y="0"/>
                  </a:lnTo>
                  <a:lnTo>
                    <a:pt x="2792" y="4886"/>
                  </a:lnTo>
                  <a:lnTo>
                    <a:pt x="0" y="0"/>
                  </a:lnTo>
                  <a:close/>
                </a:path>
                <a:path w="36194" h="5079">
                  <a:moveTo>
                    <a:pt x="35833" y="0"/>
                  </a:moveTo>
                  <a:lnTo>
                    <a:pt x="2792" y="4886"/>
                  </a:lnTo>
                  <a:lnTo>
                    <a:pt x="35833" y="4886"/>
                  </a:lnTo>
                  <a:lnTo>
                    <a:pt x="3583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1" name="object 871" descr=""/>
            <p:cNvSpPr/>
            <p:nvPr/>
          </p:nvSpPr>
          <p:spPr>
            <a:xfrm>
              <a:off x="13584228" y="6961741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5" h="5079">
                  <a:moveTo>
                    <a:pt x="3257" y="4653"/>
                  </a:moveTo>
                  <a:lnTo>
                    <a:pt x="33041" y="4653"/>
                  </a:lnTo>
                  <a:lnTo>
                    <a:pt x="33041" y="0"/>
                  </a:lnTo>
                  <a:lnTo>
                    <a:pt x="3257" y="4653"/>
                  </a:lnTo>
                  <a:close/>
                </a:path>
                <a:path w="33655" h="5079">
                  <a:moveTo>
                    <a:pt x="0" y="0"/>
                  </a:moveTo>
                  <a:lnTo>
                    <a:pt x="3257" y="4653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2" name="object 872" descr=""/>
            <p:cNvSpPr/>
            <p:nvPr/>
          </p:nvSpPr>
          <p:spPr>
            <a:xfrm>
              <a:off x="13584228" y="6961741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5" h="5079">
                  <a:moveTo>
                    <a:pt x="0" y="0"/>
                  </a:moveTo>
                  <a:lnTo>
                    <a:pt x="33041" y="0"/>
                  </a:lnTo>
                  <a:lnTo>
                    <a:pt x="3257" y="4653"/>
                  </a:lnTo>
                  <a:lnTo>
                    <a:pt x="0" y="0"/>
                  </a:lnTo>
                  <a:close/>
                </a:path>
                <a:path w="33655" h="5079">
                  <a:moveTo>
                    <a:pt x="33041" y="0"/>
                  </a:moveTo>
                  <a:lnTo>
                    <a:pt x="3257" y="4653"/>
                  </a:lnTo>
                  <a:lnTo>
                    <a:pt x="33041" y="4653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3" name="object 873" descr=""/>
            <p:cNvSpPr/>
            <p:nvPr/>
          </p:nvSpPr>
          <p:spPr>
            <a:xfrm>
              <a:off x="13587485" y="6966395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3955" y="3955"/>
                  </a:moveTo>
                  <a:lnTo>
                    <a:pt x="29783" y="3955"/>
                  </a:lnTo>
                  <a:lnTo>
                    <a:pt x="29783" y="0"/>
                  </a:lnTo>
                  <a:lnTo>
                    <a:pt x="3955" y="3955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3955" y="3955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4" name="object 874" descr=""/>
            <p:cNvSpPr/>
            <p:nvPr/>
          </p:nvSpPr>
          <p:spPr>
            <a:xfrm>
              <a:off x="13587485" y="6966395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0"/>
                  </a:moveTo>
                  <a:lnTo>
                    <a:pt x="29783" y="0"/>
                  </a:lnTo>
                  <a:lnTo>
                    <a:pt x="3955" y="3955"/>
                  </a:lnTo>
                  <a:lnTo>
                    <a:pt x="0" y="0"/>
                  </a:lnTo>
                  <a:close/>
                </a:path>
                <a:path w="29844" h="4445">
                  <a:moveTo>
                    <a:pt x="29783" y="0"/>
                  </a:moveTo>
                  <a:lnTo>
                    <a:pt x="3955" y="3955"/>
                  </a:lnTo>
                  <a:lnTo>
                    <a:pt x="29783" y="3955"/>
                  </a:lnTo>
                  <a:lnTo>
                    <a:pt x="2978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5" name="object 875" descr=""/>
            <p:cNvSpPr/>
            <p:nvPr/>
          </p:nvSpPr>
          <p:spPr>
            <a:xfrm>
              <a:off x="13591441" y="6970351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4421" y="3257"/>
                  </a:moveTo>
                  <a:lnTo>
                    <a:pt x="25828" y="3257"/>
                  </a:lnTo>
                  <a:lnTo>
                    <a:pt x="25828" y="0"/>
                  </a:lnTo>
                  <a:lnTo>
                    <a:pt x="4421" y="3257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4421" y="3257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6" name="object 876" descr=""/>
            <p:cNvSpPr/>
            <p:nvPr/>
          </p:nvSpPr>
          <p:spPr>
            <a:xfrm>
              <a:off x="13591441" y="6970351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0"/>
                  </a:moveTo>
                  <a:lnTo>
                    <a:pt x="25828" y="0"/>
                  </a:lnTo>
                  <a:lnTo>
                    <a:pt x="4421" y="3257"/>
                  </a:lnTo>
                  <a:lnTo>
                    <a:pt x="0" y="0"/>
                  </a:lnTo>
                  <a:close/>
                </a:path>
                <a:path w="26034" h="3809">
                  <a:moveTo>
                    <a:pt x="25828" y="0"/>
                  </a:moveTo>
                  <a:lnTo>
                    <a:pt x="4421" y="3257"/>
                  </a:lnTo>
                  <a:lnTo>
                    <a:pt x="25828" y="3257"/>
                  </a:lnTo>
                  <a:lnTo>
                    <a:pt x="2582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7" name="object 877" descr=""/>
            <p:cNvSpPr/>
            <p:nvPr/>
          </p:nvSpPr>
          <p:spPr>
            <a:xfrm>
              <a:off x="13595862" y="6973608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5119" y="2792"/>
                  </a:moveTo>
                  <a:lnTo>
                    <a:pt x="21407" y="2792"/>
                  </a:lnTo>
                  <a:lnTo>
                    <a:pt x="21407" y="0"/>
                  </a:lnTo>
                  <a:lnTo>
                    <a:pt x="5119" y="2792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5119" y="2792"/>
                  </a:lnTo>
                  <a:lnTo>
                    <a:pt x="214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8" name="object 878" descr=""/>
            <p:cNvSpPr/>
            <p:nvPr/>
          </p:nvSpPr>
          <p:spPr>
            <a:xfrm>
              <a:off x="13595862" y="6973608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21407" y="0"/>
                  </a:lnTo>
                  <a:lnTo>
                    <a:pt x="5119" y="2792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21407" y="0"/>
                  </a:moveTo>
                  <a:lnTo>
                    <a:pt x="5119" y="2792"/>
                  </a:lnTo>
                  <a:lnTo>
                    <a:pt x="21407" y="2792"/>
                  </a:lnTo>
                  <a:lnTo>
                    <a:pt x="21407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9" name="object 879" descr=""/>
            <p:cNvSpPr/>
            <p:nvPr/>
          </p:nvSpPr>
          <p:spPr>
            <a:xfrm>
              <a:off x="13600981" y="6976401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5119" y="1861"/>
                  </a:moveTo>
                  <a:lnTo>
                    <a:pt x="16288" y="1861"/>
                  </a:lnTo>
                  <a:lnTo>
                    <a:pt x="16288" y="0"/>
                  </a:lnTo>
                  <a:lnTo>
                    <a:pt x="5119" y="1861"/>
                  </a:lnTo>
                  <a:close/>
                </a:path>
                <a:path w="16509" h="1904">
                  <a:moveTo>
                    <a:pt x="0" y="0"/>
                  </a:moveTo>
                  <a:lnTo>
                    <a:pt x="5119" y="1861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0" name="object 880" descr=""/>
            <p:cNvSpPr/>
            <p:nvPr/>
          </p:nvSpPr>
          <p:spPr>
            <a:xfrm>
              <a:off x="13600981" y="6976401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0"/>
                  </a:moveTo>
                  <a:lnTo>
                    <a:pt x="16288" y="0"/>
                  </a:lnTo>
                  <a:lnTo>
                    <a:pt x="5119" y="1861"/>
                  </a:lnTo>
                  <a:lnTo>
                    <a:pt x="0" y="0"/>
                  </a:lnTo>
                  <a:close/>
                </a:path>
                <a:path w="16509" h="1904">
                  <a:moveTo>
                    <a:pt x="16288" y="0"/>
                  </a:moveTo>
                  <a:lnTo>
                    <a:pt x="5119" y="1861"/>
                  </a:lnTo>
                  <a:lnTo>
                    <a:pt x="16288" y="1861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1" name="object 881" descr=""/>
            <p:cNvSpPr/>
            <p:nvPr/>
          </p:nvSpPr>
          <p:spPr>
            <a:xfrm>
              <a:off x="13611685" y="6978262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1163"/>
                  </a:moveTo>
                  <a:lnTo>
                    <a:pt x="5584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4">
                  <a:moveTo>
                    <a:pt x="0" y="1163"/>
                  </a:moveTo>
                  <a:lnTo>
                    <a:pt x="5584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2" name="object 882" descr=""/>
            <p:cNvSpPr/>
            <p:nvPr/>
          </p:nvSpPr>
          <p:spPr>
            <a:xfrm>
              <a:off x="13611685" y="6978262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5584" y="0"/>
                  </a:moveTo>
                  <a:lnTo>
                    <a:pt x="5584" y="1163"/>
                  </a:lnTo>
                  <a:lnTo>
                    <a:pt x="0" y="1163"/>
                  </a:lnTo>
                  <a:lnTo>
                    <a:pt x="5584" y="0"/>
                  </a:lnTo>
                  <a:close/>
                </a:path>
                <a:path w="5715" h="1904">
                  <a:moveTo>
                    <a:pt x="5584" y="1163"/>
                  </a:moveTo>
                  <a:lnTo>
                    <a:pt x="0" y="1163"/>
                  </a:lnTo>
                  <a:lnTo>
                    <a:pt x="5584" y="1628"/>
                  </a:lnTo>
                  <a:lnTo>
                    <a:pt x="5584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3" name="object 883" descr=""/>
            <p:cNvSpPr/>
            <p:nvPr/>
          </p:nvSpPr>
          <p:spPr>
            <a:xfrm>
              <a:off x="13606100" y="6978262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0"/>
                  </a:moveTo>
                  <a:lnTo>
                    <a:pt x="5584" y="1163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4" name="object 884" descr=""/>
            <p:cNvSpPr/>
            <p:nvPr/>
          </p:nvSpPr>
          <p:spPr>
            <a:xfrm>
              <a:off x="13606100" y="6978262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11168" y="0"/>
                  </a:moveTo>
                  <a:lnTo>
                    <a:pt x="0" y="0"/>
                  </a:lnTo>
                  <a:lnTo>
                    <a:pt x="5584" y="1163"/>
                  </a:lnTo>
                  <a:lnTo>
                    <a:pt x="1116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5" name="object 885" descr=""/>
            <p:cNvSpPr/>
            <p:nvPr/>
          </p:nvSpPr>
          <p:spPr>
            <a:xfrm>
              <a:off x="13577945" y="6901243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0" y="39207"/>
                  </a:moveTo>
                  <a:lnTo>
                    <a:pt x="3081" y="54469"/>
                  </a:lnTo>
                  <a:lnTo>
                    <a:pt x="11483" y="66931"/>
                  </a:lnTo>
                  <a:lnTo>
                    <a:pt x="23946" y="75334"/>
                  </a:lnTo>
                  <a:lnTo>
                    <a:pt x="39207" y="78415"/>
                  </a:lnTo>
                  <a:lnTo>
                    <a:pt x="54469" y="75334"/>
                  </a:lnTo>
                  <a:lnTo>
                    <a:pt x="66931" y="66931"/>
                  </a:lnTo>
                  <a:lnTo>
                    <a:pt x="75334" y="54469"/>
                  </a:lnTo>
                  <a:lnTo>
                    <a:pt x="78415" y="39207"/>
                  </a:lnTo>
                  <a:lnTo>
                    <a:pt x="75334" y="23946"/>
                  </a:lnTo>
                  <a:lnTo>
                    <a:pt x="66931" y="11483"/>
                  </a:lnTo>
                  <a:lnTo>
                    <a:pt x="54469" y="3081"/>
                  </a:lnTo>
                  <a:lnTo>
                    <a:pt x="39207" y="0"/>
                  </a:lnTo>
                  <a:lnTo>
                    <a:pt x="23946" y="3081"/>
                  </a:lnTo>
                  <a:lnTo>
                    <a:pt x="11483" y="11483"/>
                  </a:lnTo>
                  <a:lnTo>
                    <a:pt x="3081" y="23946"/>
                  </a:lnTo>
                  <a:lnTo>
                    <a:pt x="0" y="39207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6" name="object 886" descr=""/>
            <p:cNvSpPr/>
            <p:nvPr/>
          </p:nvSpPr>
          <p:spPr>
            <a:xfrm>
              <a:off x="13617269" y="6901243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w="0" h="78740">
                  <a:moveTo>
                    <a:pt x="0" y="7864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87" name="object 88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442987" y="6009705"/>
              <a:ext cx="4480608" cy="1346904"/>
            </a:xfrm>
            <a:prstGeom prst="rect">
              <a:avLst/>
            </a:prstGeom>
          </p:spPr>
        </p:pic>
        <p:sp>
          <p:nvSpPr>
            <p:cNvPr id="888" name="object 888" descr=""/>
            <p:cNvSpPr/>
            <p:nvPr/>
          </p:nvSpPr>
          <p:spPr>
            <a:xfrm>
              <a:off x="13577945" y="6940567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 h="0">
                  <a:moveTo>
                    <a:pt x="0" y="0"/>
                  </a:moveTo>
                  <a:lnTo>
                    <a:pt x="784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89" name="object 889" descr=""/>
          <p:cNvSpPr txBox="1"/>
          <p:nvPr/>
        </p:nvSpPr>
        <p:spPr>
          <a:xfrm>
            <a:off x="13669023" y="6837511"/>
            <a:ext cx="24066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+11-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sp>
        <p:nvSpPr>
          <p:cNvPr id="890" name="object 890" descr=""/>
          <p:cNvSpPr txBox="1"/>
          <p:nvPr/>
        </p:nvSpPr>
        <p:spPr>
          <a:xfrm>
            <a:off x="13670884" y="6925001"/>
            <a:ext cx="35115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2ND</a:t>
            </a:r>
            <a:r>
              <a:rPr dirty="0" sz="550" spc="35">
                <a:latin typeface="Arial"/>
                <a:cs typeface="Arial"/>
              </a:rPr>
              <a:t> </a:t>
            </a:r>
            <a:r>
              <a:rPr dirty="0" sz="550" spc="-20">
                <a:latin typeface="Arial"/>
                <a:cs typeface="Arial"/>
              </a:rPr>
              <a:t>FLR.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891" name="object 891" descr=""/>
          <p:cNvGrpSpPr/>
          <p:nvPr/>
        </p:nvGrpSpPr>
        <p:grpSpPr>
          <a:xfrm>
            <a:off x="13548859" y="6201788"/>
            <a:ext cx="1074420" cy="808990"/>
            <a:chOff x="13548859" y="6201788"/>
            <a:chExt cx="1074420" cy="808990"/>
          </a:xfrm>
        </p:grpSpPr>
        <p:sp>
          <p:nvSpPr>
            <p:cNvPr id="892" name="object 892" descr=""/>
            <p:cNvSpPr/>
            <p:nvPr/>
          </p:nvSpPr>
          <p:spPr>
            <a:xfrm>
              <a:off x="13548859" y="6271594"/>
              <a:ext cx="1074420" cy="739140"/>
            </a:xfrm>
            <a:custGeom>
              <a:avLst/>
              <a:gdLst/>
              <a:ahLst/>
              <a:cxnLst/>
              <a:rect l="l" t="t" r="r" b="b"/>
              <a:pathLst>
                <a:path w="1074419" h="739140">
                  <a:moveTo>
                    <a:pt x="68409" y="738779"/>
                  </a:moveTo>
                  <a:lnTo>
                    <a:pt x="68409" y="599167"/>
                  </a:lnTo>
                </a:path>
                <a:path w="1074419" h="739140">
                  <a:moveTo>
                    <a:pt x="1074312" y="0"/>
                  </a:moveTo>
                  <a:lnTo>
                    <a:pt x="1004506" y="0"/>
                  </a:lnTo>
                </a:path>
                <a:path w="1074419" h="739140">
                  <a:moveTo>
                    <a:pt x="30644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3" name="object 893" descr=""/>
            <p:cNvSpPr/>
            <p:nvPr/>
          </p:nvSpPr>
          <p:spPr>
            <a:xfrm>
              <a:off x="13617269" y="6232270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4" name="object 894" descr=""/>
            <p:cNvSpPr/>
            <p:nvPr/>
          </p:nvSpPr>
          <p:spPr>
            <a:xfrm>
              <a:off x="13617269" y="6232270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5" name="object 895" descr=""/>
            <p:cNvSpPr/>
            <p:nvPr/>
          </p:nvSpPr>
          <p:spPr>
            <a:xfrm>
              <a:off x="13617269" y="6232735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1163"/>
                  </a:moveTo>
                  <a:lnTo>
                    <a:pt x="10936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  <a:path w="11430" h="1270">
                  <a:moveTo>
                    <a:pt x="0" y="0"/>
                  </a:moveTo>
                  <a:lnTo>
                    <a:pt x="0" y="1163"/>
                  </a:lnTo>
                  <a:lnTo>
                    <a:pt x="5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6" name="object 896" descr=""/>
            <p:cNvSpPr/>
            <p:nvPr/>
          </p:nvSpPr>
          <p:spPr>
            <a:xfrm>
              <a:off x="13617269" y="6232735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0"/>
                  </a:moveTo>
                  <a:lnTo>
                    <a:pt x="5584" y="0"/>
                  </a:lnTo>
                  <a:lnTo>
                    <a:pt x="0" y="1163"/>
                  </a:lnTo>
                  <a:lnTo>
                    <a:pt x="0" y="0"/>
                  </a:lnTo>
                  <a:close/>
                </a:path>
                <a:path w="11430" h="1270">
                  <a:moveTo>
                    <a:pt x="5584" y="0"/>
                  </a:moveTo>
                  <a:lnTo>
                    <a:pt x="0" y="1163"/>
                  </a:lnTo>
                  <a:lnTo>
                    <a:pt x="10936" y="1163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7" name="object 897" descr=""/>
            <p:cNvSpPr/>
            <p:nvPr/>
          </p:nvSpPr>
          <p:spPr>
            <a:xfrm>
              <a:off x="13617269" y="6233898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1861"/>
                  </a:moveTo>
                  <a:lnTo>
                    <a:pt x="16288" y="1861"/>
                  </a:lnTo>
                  <a:lnTo>
                    <a:pt x="10936" y="0"/>
                  </a:lnTo>
                  <a:lnTo>
                    <a:pt x="0" y="1861"/>
                  </a:lnTo>
                  <a:close/>
                </a:path>
                <a:path w="16509" h="1904">
                  <a:moveTo>
                    <a:pt x="0" y="0"/>
                  </a:moveTo>
                  <a:lnTo>
                    <a:pt x="0" y="1861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8" name="object 898" descr=""/>
            <p:cNvSpPr/>
            <p:nvPr/>
          </p:nvSpPr>
          <p:spPr>
            <a:xfrm>
              <a:off x="13617269" y="6233898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0"/>
                  </a:moveTo>
                  <a:lnTo>
                    <a:pt x="10936" y="0"/>
                  </a:lnTo>
                  <a:lnTo>
                    <a:pt x="0" y="1861"/>
                  </a:lnTo>
                  <a:lnTo>
                    <a:pt x="0" y="0"/>
                  </a:lnTo>
                  <a:close/>
                </a:path>
                <a:path w="16509" h="1904">
                  <a:moveTo>
                    <a:pt x="10936" y="0"/>
                  </a:moveTo>
                  <a:lnTo>
                    <a:pt x="0" y="1861"/>
                  </a:lnTo>
                  <a:lnTo>
                    <a:pt x="16288" y="1861"/>
                  </a:lnTo>
                  <a:lnTo>
                    <a:pt x="1093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9" name="object 899" descr=""/>
            <p:cNvSpPr/>
            <p:nvPr/>
          </p:nvSpPr>
          <p:spPr>
            <a:xfrm>
              <a:off x="13617269" y="6235760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792"/>
                  </a:moveTo>
                  <a:lnTo>
                    <a:pt x="21174" y="2792"/>
                  </a:lnTo>
                  <a:lnTo>
                    <a:pt x="16288" y="0"/>
                  </a:lnTo>
                  <a:lnTo>
                    <a:pt x="0" y="2792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792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0" name="object 900" descr=""/>
            <p:cNvSpPr/>
            <p:nvPr/>
          </p:nvSpPr>
          <p:spPr>
            <a:xfrm>
              <a:off x="13617269" y="6235760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0"/>
                  </a:lnTo>
                  <a:lnTo>
                    <a:pt x="0" y="2792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16288" y="0"/>
                  </a:moveTo>
                  <a:lnTo>
                    <a:pt x="0" y="2792"/>
                  </a:lnTo>
                  <a:lnTo>
                    <a:pt x="21174" y="2792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1" name="object 901" descr=""/>
            <p:cNvSpPr/>
            <p:nvPr/>
          </p:nvSpPr>
          <p:spPr>
            <a:xfrm>
              <a:off x="13617269" y="6238552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3257"/>
                  </a:moveTo>
                  <a:lnTo>
                    <a:pt x="25595" y="3257"/>
                  </a:lnTo>
                  <a:lnTo>
                    <a:pt x="21174" y="0"/>
                  </a:lnTo>
                  <a:lnTo>
                    <a:pt x="0" y="3257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0" y="3257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2" name="object 902" descr=""/>
            <p:cNvSpPr/>
            <p:nvPr/>
          </p:nvSpPr>
          <p:spPr>
            <a:xfrm>
              <a:off x="13617269" y="6238552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0"/>
                  </a:moveTo>
                  <a:lnTo>
                    <a:pt x="21174" y="0"/>
                  </a:lnTo>
                  <a:lnTo>
                    <a:pt x="0" y="3257"/>
                  </a:lnTo>
                  <a:lnTo>
                    <a:pt x="0" y="0"/>
                  </a:lnTo>
                  <a:close/>
                </a:path>
                <a:path w="26034" h="3810">
                  <a:moveTo>
                    <a:pt x="21174" y="0"/>
                  </a:moveTo>
                  <a:lnTo>
                    <a:pt x="0" y="3257"/>
                  </a:lnTo>
                  <a:lnTo>
                    <a:pt x="25595" y="3257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3" name="object 903" descr=""/>
            <p:cNvSpPr/>
            <p:nvPr/>
          </p:nvSpPr>
          <p:spPr>
            <a:xfrm>
              <a:off x="13617269" y="6241810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3955"/>
                  </a:moveTo>
                  <a:lnTo>
                    <a:pt x="29551" y="3955"/>
                  </a:lnTo>
                  <a:lnTo>
                    <a:pt x="25595" y="0"/>
                  </a:lnTo>
                  <a:lnTo>
                    <a:pt x="0" y="3955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0" y="3955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4" name="object 904" descr=""/>
            <p:cNvSpPr/>
            <p:nvPr/>
          </p:nvSpPr>
          <p:spPr>
            <a:xfrm>
              <a:off x="13617269" y="6241810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0"/>
                  </a:moveTo>
                  <a:lnTo>
                    <a:pt x="25595" y="0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  <a:path w="29844" h="4445">
                  <a:moveTo>
                    <a:pt x="25595" y="0"/>
                  </a:moveTo>
                  <a:lnTo>
                    <a:pt x="0" y="3955"/>
                  </a:lnTo>
                  <a:lnTo>
                    <a:pt x="29551" y="3955"/>
                  </a:lnTo>
                  <a:lnTo>
                    <a:pt x="255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5" name="object 905" descr=""/>
            <p:cNvSpPr/>
            <p:nvPr/>
          </p:nvSpPr>
          <p:spPr>
            <a:xfrm>
              <a:off x="13617269" y="6245765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5" h="5079">
                  <a:moveTo>
                    <a:pt x="0" y="4653"/>
                  </a:moveTo>
                  <a:lnTo>
                    <a:pt x="33041" y="4653"/>
                  </a:lnTo>
                  <a:lnTo>
                    <a:pt x="29551" y="0"/>
                  </a:lnTo>
                  <a:lnTo>
                    <a:pt x="0" y="4653"/>
                  </a:lnTo>
                  <a:close/>
                </a:path>
                <a:path w="33655" h="5079">
                  <a:moveTo>
                    <a:pt x="0" y="0"/>
                  </a:moveTo>
                  <a:lnTo>
                    <a:pt x="0" y="4653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6" name="object 906" descr=""/>
            <p:cNvSpPr/>
            <p:nvPr/>
          </p:nvSpPr>
          <p:spPr>
            <a:xfrm>
              <a:off x="13617269" y="6245765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5" h="5079">
                  <a:moveTo>
                    <a:pt x="0" y="0"/>
                  </a:moveTo>
                  <a:lnTo>
                    <a:pt x="29551" y="0"/>
                  </a:lnTo>
                  <a:lnTo>
                    <a:pt x="0" y="4653"/>
                  </a:lnTo>
                  <a:lnTo>
                    <a:pt x="0" y="0"/>
                  </a:lnTo>
                  <a:close/>
                </a:path>
                <a:path w="33655" h="5079">
                  <a:moveTo>
                    <a:pt x="29551" y="0"/>
                  </a:moveTo>
                  <a:lnTo>
                    <a:pt x="0" y="4653"/>
                  </a:lnTo>
                  <a:lnTo>
                    <a:pt x="33041" y="4653"/>
                  </a:lnTo>
                  <a:lnTo>
                    <a:pt x="295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7" name="object 907" descr=""/>
            <p:cNvSpPr/>
            <p:nvPr/>
          </p:nvSpPr>
          <p:spPr>
            <a:xfrm>
              <a:off x="13617269" y="6250419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4886"/>
                  </a:moveTo>
                  <a:lnTo>
                    <a:pt x="35601" y="4886"/>
                  </a:lnTo>
                  <a:lnTo>
                    <a:pt x="33041" y="0"/>
                  </a:lnTo>
                  <a:lnTo>
                    <a:pt x="0" y="4886"/>
                  </a:lnTo>
                  <a:close/>
                </a:path>
                <a:path w="36194" h="5079">
                  <a:moveTo>
                    <a:pt x="0" y="0"/>
                  </a:moveTo>
                  <a:lnTo>
                    <a:pt x="0" y="4886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8" name="object 908" descr=""/>
            <p:cNvSpPr/>
            <p:nvPr/>
          </p:nvSpPr>
          <p:spPr>
            <a:xfrm>
              <a:off x="13617269" y="6250419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0"/>
                  </a:moveTo>
                  <a:lnTo>
                    <a:pt x="33041" y="0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  <a:path w="36194" h="5079">
                  <a:moveTo>
                    <a:pt x="33041" y="0"/>
                  </a:moveTo>
                  <a:lnTo>
                    <a:pt x="0" y="4886"/>
                  </a:lnTo>
                  <a:lnTo>
                    <a:pt x="35601" y="4886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9" name="object 909" descr=""/>
            <p:cNvSpPr/>
            <p:nvPr/>
          </p:nvSpPr>
          <p:spPr>
            <a:xfrm>
              <a:off x="13617269" y="6255305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5119"/>
                  </a:moveTo>
                  <a:lnTo>
                    <a:pt x="37695" y="5119"/>
                  </a:lnTo>
                  <a:lnTo>
                    <a:pt x="35601" y="0"/>
                  </a:lnTo>
                  <a:lnTo>
                    <a:pt x="0" y="5119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0" y="5119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0" name="object 910" descr=""/>
            <p:cNvSpPr/>
            <p:nvPr/>
          </p:nvSpPr>
          <p:spPr>
            <a:xfrm>
              <a:off x="13617269" y="6255305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0"/>
                  </a:moveTo>
                  <a:lnTo>
                    <a:pt x="35601" y="0"/>
                  </a:lnTo>
                  <a:lnTo>
                    <a:pt x="0" y="5119"/>
                  </a:lnTo>
                  <a:lnTo>
                    <a:pt x="0" y="0"/>
                  </a:lnTo>
                  <a:close/>
                </a:path>
                <a:path w="38100" h="5714">
                  <a:moveTo>
                    <a:pt x="35601" y="0"/>
                  </a:moveTo>
                  <a:lnTo>
                    <a:pt x="0" y="5119"/>
                  </a:lnTo>
                  <a:lnTo>
                    <a:pt x="37695" y="5119"/>
                  </a:lnTo>
                  <a:lnTo>
                    <a:pt x="3560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1" name="object 911" descr=""/>
            <p:cNvSpPr/>
            <p:nvPr/>
          </p:nvSpPr>
          <p:spPr>
            <a:xfrm>
              <a:off x="13617269" y="626042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5584"/>
                  </a:moveTo>
                  <a:lnTo>
                    <a:pt x="38858" y="5584"/>
                  </a:lnTo>
                  <a:lnTo>
                    <a:pt x="37695" y="0"/>
                  </a:lnTo>
                  <a:lnTo>
                    <a:pt x="0" y="5584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0" y="5584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2" name="object 912" descr=""/>
            <p:cNvSpPr/>
            <p:nvPr/>
          </p:nvSpPr>
          <p:spPr>
            <a:xfrm>
              <a:off x="13617269" y="626042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0"/>
                  </a:moveTo>
                  <a:lnTo>
                    <a:pt x="37695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69" h="5714">
                  <a:moveTo>
                    <a:pt x="37695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3" name="object 913" descr=""/>
            <p:cNvSpPr/>
            <p:nvPr/>
          </p:nvSpPr>
          <p:spPr>
            <a:xfrm>
              <a:off x="13617269" y="626600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5584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4" name="object 914" descr=""/>
            <p:cNvSpPr/>
            <p:nvPr/>
          </p:nvSpPr>
          <p:spPr>
            <a:xfrm>
              <a:off x="13617269" y="626600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0"/>
                  </a:moveTo>
                  <a:lnTo>
                    <a:pt x="38858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69" h="5714">
                  <a:moveTo>
                    <a:pt x="38858" y="0"/>
                  </a:moveTo>
                  <a:lnTo>
                    <a:pt x="0" y="5584"/>
                  </a:lnTo>
                  <a:lnTo>
                    <a:pt x="39091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5" name="object 915" descr=""/>
            <p:cNvSpPr/>
            <p:nvPr/>
          </p:nvSpPr>
          <p:spPr>
            <a:xfrm>
              <a:off x="13577945" y="627159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465" y="5584"/>
                  </a:moveTo>
                  <a:lnTo>
                    <a:pt x="39323" y="5584"/>
                  </a:lnTo>
                  <a:lnTo>
                    <a:pt x="39323" y="0"/>
                  </a:lnTo>
                  <a:lnTo>
                    <a:pt x="465" y="5584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465" y="5584"/>
                  </a:lnTo>
                  <a:lnTo>
                    <a:pt x="393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6" name="object 916" descr=""/>
            <p:cNvSpPr/>
            <p:nvPr/>
          </p:nvSpPr>
          <p:spPr>
            <a:xfrm>
              <a:off x="13577945" y="627159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0"/>
                  </a:moveTo>
                  <a:lnTo>
                    <a:pt x="39323" y="0"/>
                  </a:lnTo>
                  <a:lnTo>
                    <a:pt x="465" y="5584"/>
                  </a:lnTo>
                  <a:lnTo>
                    <a:pt x="0" y="0"/>
                  </a:lnTo>
                  <a:close/>
                </a:path>
                <a:path w="39369" h="5714">
                  <a:moveTo>
                    <a:pt x="39323" y="0"/>
                  </a:moveTo>
                  <a:lnTo>
                    <a:pt x="465" y="5584"/>
                  </a:lnTo>
                  <a:lnTo>
                    <a:pt x="39323" y="5584"/>
                  </a:lnTo>
                  <a:lnTo>
                    <a:pt x="3932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7" name="object 917" descr=""/>
            <p:cNvSpPr/>
            <p:nvPr/>
          </p:nvSpPr>
          <p:spPr>
            <a:xfrm>
              <a:off x="13578410" y="627717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1163" y="5351"/>
                  </a:moveTo>
                  <a:lnTo>
                    <a:pt x="38858" y="5351"/>
                  </a:lnTo>
                  <a:lnTo>
                    <a:pt x="38858" y="0"/>
                  </a:lnTo>
                  <a:lnTo>
                    <a:pt x="1163" y="5351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1163" y="5351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8" name="object 918" descr=""/>
            <p:cNvSpPr/>
            <p:nvPr/>
          </p:nvSpPr>
          <p:spPr>
            <a:xfrm>
              <a:off x="13578410" y="627717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0"/>
                  </a:moveTo>
                  <a:lnTo>
                    <a:pt x="38858" y="0"/>
                  </a:lnTo>
                  <a:lnTo>
                    <a:pt x="1163" y="5351"/>
                  </a:lnTo>
                  <a:lnTo>
                    <a:pt x="0" y="0"/>
                  </a:lnTo>
                  <a:close/>
                </a:path>
                <a:path w="39369" h="5714">
                  <a:moveTo>
                    <a:pt x="38858" y="0"/>
                  </a:moveTo>
                  <a:lnTo>
                    <a:pt x="1163" y="5351"/>
                  </a:lnTo>
                  <a:lnTo>
                    <a:pt x="38858" y="5351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9" name="object 919" descr=""/>
            <p:cNvSpPr/>
            <p:nvPr/>
          </p:nvSpPr>
          <p:spPr>
            <a:xfrm>
              <a:off x="13579574" y="6282530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1861" y="5351"/>
                  </a:moveTo>
                  <a:lnTo>
                    <a:pt x="37695" y="5351"/>
                  </a:lnTo>
                  <a:lnTo>
                    <a:pt x="37695" y="0"/>
                  </a:lnTo>
                  <a:lnTo>
                    <a:pt x="1861" y="5351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1861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0" name="object 920" descr=""/>
            <p:cNvSpPr/>
            <p:nvPr/>
          </p:nvSpPr>
          <p:spPr>
            <a:xfrm>
              <a:off x="13579574" y="6282530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0"/>
                  </a:moveTo>
                  <a:lnTo>
                    <a:pt x="37695" y="0"/>
                  </a:lnTo>
                  <a:lnTo>
                    <a:pt x="1861" y="5351"/>
                  </a:lnTo>
                  <a:lnTo>
                    <a:pt x="0" y="0"/>
                  </a:lnTo>
                  <a:close/>
                </a:path>
                <a:path w="38100" h="5714">
                  <a:moveTo>
                    <a:pt x="37695" y="0"/>
                  </a:moveTo>
                  <a:lnTo>
                    <a:pt x="1861" y="5351"/>
                  </a:lnTo>
                  <a:lnTo>
                    <a:pt x="37695" y="5351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1" name="object 921" descr=""/>
            <p:cNvSpPr/>
            <p:nvPr/>
          </p:nvSpPr>
          <p:spPr>
            <a:xfrm>
              <a:off x="13581435" y="6287881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2792" y="4886"/>
                  </a:moveTo>
                  <a:lnTo>
                    <a:pt x="35833" y="4886"/>
                  </a:lnTo>
                  <a:lnTo>
                    <a:pt x="35833" y="0"/>
                  </a:lnTo>
                  <a:lnTo>
                    <a:pt x="2792" y="4886"/>
                  </a:lnTo>
                  <a:close/>
                </a:path>
                <a:path w="36194" h="5079">
                  <a:moveTo>
                    <a:pt x="0" y="0"/>
                  </a:moveTo>
                  <a:lnTo>
                    <a:pt x="2792" y="4886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2" name="object 922" descr=""/>
            <p:cNvSpPr/>
            <p:nvPr/>
          </p:nvSpPr>
          <p:spPr>
            <a:xfrm>
              <a:off x="13581435" y="6287882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0"/>
                  </a:moveTo>
                  <a:lnTo>
                    <a:pt x="35833" y="0"/>
                  </a:lnTo>
                  <a:lnTo>
                    <a:pt x="2792" y="4886"/>
                  </a:lnTo>
                  <a:lnTo>
                    <a:pt x="0" y="0"/>
                  </a:lnTo>
                  <a:close/>
                </a:path>
                <a:path w="36194" h="5079">
                  <a:moveTo>
                    <a:pt x="35833" y="0"/>
                  </a:moveTo>
                  <a:lnTo>
                    <a:pt x="2792" y="4886"/>
                  </a:lnTo>
                  <a:lnTo>
                    <a:pt x="35833" y="4886"/>
                  </a:lnTo>
                  <a:lnTo>
                    <a:pt x="3583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3" name="object 923" descr=""/>
            <p:cNvSpPr/>
            <p:nvPr/>
          </p:nvSpPr>
          <p:spPr>
            <a:xfrm>
              <a:off x="13584228" y="6292768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3257" y="4421"/>
                  </a:moveTo>
                  <a:lnTo>
                    <a:pt x="33041" y="4421"/>
                  </a:lnTo>
                  <a:lnTo>
                    <a:pt x="33041" y="0"/>
                  </a:lnTo>
                  <a:lnTo>
                    <a:pt x="3257" y="4421"/>
                  </a:lnTo>
                  <a:close/>
                </a:path>
                <a:path w="33655" h="4445">
                  <a:moveTo>
                    <a:pt x="0" y="0"/>
                  </a:moveTo>
                  <a:lnTo>
                    <a:pt x="3257" y="4421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4" name="object 924" descr=""/>
            <p:cNvSpPr/>
            <p:nvPr/>
          </p:nvSpPr>
          <p:spPr>
            <a:xfrm>
              <a:off x="13584228" y="6292768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0" y="0"/>
                  </a:moveTo>
                  <a:lnTo>
                    <a:pt x="33041" y="0"/>
                  </a:lnTo>
                  <a:lnTo>
                    <a:pt x="3257" y="4421"/>
                  </a:lnTo>
                  <a:lnTo>
                    <a:pt x="0" y="0"/>
                  </a:lnTo>
                  <a:close/>
                </a:path>
                <a:path w="33655" h="4445">
                  <a:moveTo>
                    <a:pt x="33041" y="0"/>
                  </a:moveTo>
                  <a:lnTo>
                    <a:pt x="3257" y="4421"/>
                  </a:lnTo>
                  <a:lnTo>
                    <a:pt x="33041" y="4421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5" name="object 925" descr=""/>
            <p:cNvSpPr/>
            <p:nvPr/>
          </p:nvSpPr>
          <p:spPr>
            <a:xfrm>
              <a:off x="13587485" y="6297189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3955" y="3955"/>
                  </a:moveTo>
                  <a:lnTo>
                    <a:pt x="29783" y="3955"/>
                  </a:lnTo>
                  <a:lnTo>
                    <a:pt x="29783" y="0"/>
                  </a:lnTo>
                  <a:lnTo>
                    <a:pt x="3955" y="3955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3955" y="3955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6" name="object 926" descr=""/>
            <p:cNvSpPr/>
            <p:nvPr/>
          </p:nvSpPr>
          <p:spPr>
            <a:xfrm>
              <a:off x="13587485" y="6297189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0"/>
                  </a:moveTo>
                  <a:lnTo>
                    <a:pt x="29783" y="0"/>
                  </a:lnTo>
                  <a:lnTo>
                    <a:pt x="3955" y="3955"/>
                  </a:lnTo>
                  <a:lnTo>
                    <a:pt x="0" y="0"/>
                  </a:lnTo>
                  <a:close/>
                </a:path>
                <a:path w="29844" h="4445">
                  <a:moveTo>
                    <a:pt x="29783" y="0"/>
                  </a:moveTo>
                  <a:lnTo>
                    <a:pt x="3955" y="3955"/>
                  </a:lnTo>
                  <a:lnTo>
                    <a:pt x="29783" y="3955"/>
                  </a:lnTo>
                  <a:lnTo>
                    <a:pt x="2978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7" name="object 927" descr=""/>
            <p:cNvSpPr/>
            <p:nvPr/>
          </p:nvSpPr>
          <p:spPr>
            <a:xfrm>
              <a:off x="13591441" y="6301145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4421" y="3490"/>
                  </a:moveTo>
                  <a:lnTo>
                    <a:pt x="25828" y="3490"/>
                  </a:lnTo>
                  <a:lnTo>
                    <a:pt x="25828" y="0"/>
                  </a:lnTo>
                  <a:lnTo>
                    <a:pt x="4421" y="3490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4421" y="3490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8" name="object 928" descr=""/>
            <p:cNvSpPr/>
            <p:nvPr/>
          </p:nvSpPr>
          <p:spPr>
            <a:xfrm>
              <a:off x="13591441" y="6301145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0"/>
                  </a:moveTo>
                  <a:lnTo>
                    <a:pt x="25828" y="0"/>
                  </a:lnTo>
                  <a:lnTo>
                    <a:pt x="4421" y="3490"/>
                  </a:lnTo>
                  <a:lnTo>
                    <a:pt x="0" y="0"/>
                  </a:lnTo>
                  <a:close/>
                </a:path>
                <a:path w="26034" h="3810">
                  <a:moveTo>
                    <a:pt x="25828" y="0"/>
                  </a:moveTo>
                  <a:lnTo>
                    <a:pt x="4421" y="3490"/>
                  </a:lnTo>
                  <a:lnTo>
                    <a:pt x="25828" y="3490"/>
                  </a:lnTo>
                  <a:lnTo>
                    <a:pt x="2582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9" name="object 929" descr=""/>
            <p:cNvSpPr/>
            <p:nvPr/>
          </p:nvSpPr>
          <p:spPr>
            <a:xfrm>
              <a:off x="13595862" y="6304635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5119" y="2559"/>
                  </a:moveTo>
                  <a:lnTo>
                    <a:pt x="21407" y="2559"/>
                  </a:lnTo>
                  <a:lnTo>
                    <a:pt x="21407" y="0"/>
                  </a:lnTo>
                  <a:lnTo>
                    <a:pt x="5119" y="2559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5119" y="2559"/>
                  </a:lnTo>
                  <a:lnTo>
                    <a:pt x="214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0" name="object 930" descr=""/>
            <p:cNvSpPr/>
            <p:nvPr/>
          </p:nvSpPr>
          <p:spPr>
            <a:xfrm>
              <a:off x="13595862" y="6304635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21407" y="0"/>
                  </a:lnTo>
                  <a:lnTo>
                    <a:pt x="5119" y="2559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21407" y="0"/>
                  </a:moveTo>
                  <a:lnTo>
                    <a:pt x="5119" y="2559"/>
                  </a:lnTo>
                  <a:lnTo>
                    <a:pt x="21407" y="2559"/>
                  </a:lnTo>
                  <a:lnTo>
                    <a:pt x="21407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1" name="object 931" descr=""/>
            <p:cNvSpPr/>
            <p:nvPr/>
          </p:nvSpPr>
          <p:spPr>
            <a:xfrm>
              <a:off x="13600981" y="6307194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39">
                  <a:moveTo>
                    <a:pt x="5119" y="2094"/>
                  </a:moveTo>
                  <a:lnTo>
                    <a:pt x="16288" y="2094"/>
                  </a:lnTo>
                  <a:lnTo>
                    <a:pt x="16288" y="0"/>
                  </a:lnTo>
                  <a:lnTo>
                    <a:pt x="5119" y="2094"/>
                  </a:lnTo>
                  <a:close/>
                </a:path>
                <a:path w="16509" h="2539">
                  <a:moveTo>
                    <a:pt x="0" y="0"/>
                  </a:moveTo>
                  <a:lnTo>
                    <a:pt x="5119" y="2094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2" name="object 932" descr=""/>
            <p:cNvSpPr/>
            <p:nvPr/>
          </p:nvSpPr>
          <p:spPr>
            <a:xfrm>
              <a:off x="13600981" y="6307195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39">
                  <a:moveTo>
                    <a:pt x="0" y="0"/>
                  </a:moveTo>
                  <a:lnTo>
                    <a:pt x="16288" y="0"/>
                  </a:lnTo>
                  <a:lnTo>
                    <a:pt x="5119" y="2094"/>
                  </a:lnTo>
                  <a:lnTo>
                    <a:pt x="0" y="0"/>
                  </a:lnTo>
                  <a:close/>
                </a:path>
                <a:path w="16509" h="2539">
                  <a:moveTo>
                    <a:pt x="16288" y="0"/>
                  </a:moveTo>
                  <a:lnTo>
                    <a:pt x="5119" y="2094"/>
                  </a:lnTo>
                  <a:lnTo>
                    <a:pt x="16288" y="2094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3" name="object 933" descr=""/>
            <p:cNvSpPr/>
            <p:nvPr/>
          </p:nvSpPr>
          <p:spPr>
            <a:xfrm>
              <a:off x="13611685" y="6309289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1163"/>
                  </a:moveTo>
                  <a:lnTo>
                    <a:pt x="5584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4">
                  <a:moveTo>
                    <a:pt x="0" y="1163"/>
                  </a:moveTo>
                  <a:lnTo>
                    <a:pt x="5584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4" name="object 934" descr=""/>
            <p:cNvSpPr/>
            <p:nvPr/>
          </p:nvSpPr>
          <p:spPr>
            <a:xfrm>
              <a:off x="13611685" y="6309289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5584" y="0"/>
                  </a:moveTo>
                  <a:lnTo>
                    <a:pt x="5584" y="1163"/>
                  </a:lnTo>
                  <a:lnTo>
                    <a:pt x="0" y="1163"/>
                  </a:lnTo>
                  <a:lnTo>
                    <a:pt x="5584" y="0"/>
                  </a:lnTo>
                  <a:close/>
                </a:path>
                <a:path w="5715" h="1904">
                  <a:moveTo>
                    <a:pt x="5584" y="1163"/>
                  </a:moveTo>
                  <a:lnTo>
                    <a:pt x="0" y="1163"/>
                  </a:lnTo>
                  <a:lnTo>
                    <a:pt x="5584" y="1628"/>
                  </a:lnTo>
                  <a:lnTo>
                    <a:pt x="5584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5" name="object 935" descr=""/>
            <p:cNvSpPr/>
            <p:nvPr/>
          </p:nvSpPr>
          <p:spPr>
            <a:xfrm>
              <a:off x="13606100" y="6309289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0"/>
                  </a:moveTo>
                  <a:lnTo>
                    <a:pt x="5584" y="1163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6" name="object 936" descr=""/>
            <p:cNvSpPr/>
            <p:nvPr/>
          </p:nvSpPr>
          <p:spPr>
            <a:xfrm>
              <a:off x="13606100" y="6309289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11168" y="0"/>
                  </a:moveTo>
                  <a:lnTo>
                    <a:pt x="0" y="0"/>
                  </a:lnTo>
                  <a:lnTo>
                    <a:pt x="5584" y="1163"/>
                  </a:lnTo>
                  <a:lnTo>
                    <a:pt x="1116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7" name="object 937" descr=""/>
            <p:cNvSpPr/>
            <p:nvPr/>
          </p:nvSpPr>
          <p:spPr>
            <a:xfrm>
              <a:off x="13577945" y="6232270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0" y="39207"/>
                  </a:moveTo>
                  <a:lnTo>
                    <a:pt x="3081" y="54469"/>
                  </a:lnTo>
                  <a:lnTo>
                    <a:pt x="11483" y="66931"/>
                  </a:lnTo>
                  <a:lnTo>
                    <a:pt x="23946" y="75334"/>
                  </a:lnTo>
                  <a:lnTo>
                    <a:pt x="39207" y="78415"/>
                  </a:lnTo>
                  <a:lnTo>
                    <a:pt x="54469" y="75334"/>
                  </a:lnTo>
                  <a:lnTo>
                    <a:pt x="66931" y="66931"/>
                  </a:lnTo>
                  <a:lnTo>
                    <a:pt x="75334" y="54469"/>
                  </a:lnTo>
                  <a:lnTo>
                    <a:pt x="78415" y="39207"/>
                  </a:lnTo>
                  <a:lnTo>
                    <a:pt x="75334" y="23946"/>
                  </a:lnTo>
                  <a:lnTo>
                    <a:pt x="66931" y="11483"/>
                  </a:lnTo>
                  <a:lnTo>
                    <a:pt x="54469" y="3081"/>
                  </a:lnTo>
                  <a:lnTo>
                    <a:pt x="39207" y="0"/>
                  </a:lnTo>
                  <a:lnTo>
                    <a:pt x="23946" y="3081"/>
                  </a:lnTo>
                  <a:lnTo>
                    <a:pt x="11483" y="11483"/>
                  </a:lnTo>
                  <a:lnTo>
                    <a:pt x="3081" y="23946"/>
                  </a:lnTo>
                  <a:lnTo>
                    <a:pt x="0" y="39207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8" name="object 938" descr=""/>
            <p:cNvSpPr/>
            <p:nvPr/>
          </p:nvSpPr>
          <p:spPr>
            <a:xfrm>
              <a:off x="13577945" y="6201788"/>
              <a:ext cx="78740" cy="110489"/>
            </a:xfrm>
            <a:custGeom>
              <a:avLst/>
              <a:gdLst/>
              <a:ahLst/>
              <a:cxnLst/>
              <a:rect l="l" t="t" r="r" b="b"/>
              <a:pathLst>
                <a:path w="78740" h="110489">
                  <a:moveTo>
                    <a:pt x="39323" y="109129"/>
                  </a:moveTo>
                  <a:lnTo>
                    <a:pt x="39323" y="30481"/>
                  </a:lnTo>
                </a:path>
                <a:path w="78740" h="110489">
                  <a:moveTo>
                    <a:pt x="0" y="69805"/>
                  </a:moveTo>
                  <a:lnTo>
                    <a:pt x="78415" y="69805"/>
                  </a:lnTo>
                </a:path>
                <a:path w="78740" h="110489">
                  <a:moveTo>
                    <a:pt x="39323" y="110293"/>
                  </a:moveTo>
                  <a:lnTo>
                    <a:pt x="3932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39" name="object 939" descr=""/>
          <p:cNvSpPr txBox="1"/>
          <p:nvPr/>
        </p:nvSpPr>
        <p:spPr>
          <a:xfrm>
            <a:off x="13660181" y="6168771"/>
            <a:ext cx="836294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+30-2"</a:t>
            </a:r>
            <a:r>
              <a:rPr dirty="0" sz="550" spc="85">
                <a:latin typeface="Arial"/>
                <a:cs typeface="Arial"/>
              </a:rPr>
              <a:t> </a:t>
            </a:r>
            <a:r>
              <a:rPr dirty="0" u="sng" sz="55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T.</a:t>
            </a:r>
            <a:r>
              <a:rPr dirty="0" u="none" sz="550" spc="-10">
                <a:latin typeface="Arial"/>
                <a:cs typeface="Arial"/>
              </a:rPr>
              <a:t>O.</a:t>
            </a:r>
            <a:r>
              <a:rPr dirty="0" u="sng" sz="55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CORNICE</a:t>
            </a:r>
            <a:r>
              <a:rPr dirty="0" u="sng" sz="550" spc="5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550">
              <a:latin typeface="Arial"/>
              <a:cs typeface="Arial"/>
            </a:endParaRPr>
          </a:p>
        </p:txBody>
      </p:sp>
      <p:sp>
        <p:nvSpPr>
          <p:cNvPr id="940" name="object 940" descr=""/>
          <p:cNvSpPr txBox="1"/>
          <p:nvPr/>
        </p:nvSpPr>
        <p:spPr>
          <a:xfrm>
            <a:off x="17529754" y="6703483"/>
            <a:ext cx="174625" cy="2006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1115" marR="5080" indent="-19050">
              <a:lnSpc>
                <a:spcPct val="104099"/>
              </a:lnSpc>
              <a:spcBef>
                <a:spcPts val="95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sp>
        <p:nvSpPr>
          <p:cNvPr id="941" name="object 941" descr=""/>
          <p:cNvSpPr txBox="1"/>
          <p:nvPr/>
        </p:nvSpPr>
        <p:spPr>
          <a:xfrm>
            <a:off x="15100044" y="6431581"/>
            <a:ext cx="851535" cy="154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50">
                <a:latin typeface="Arial"/>
                <a:cs typeface="Arial"/>
              </a:rPr>
              <a:t>SELF</a:t>
            </a:r>
            <a:r>
              <a:rPr dirty="0" sz="850" spc="-30">
                <a:latin typeface="Arial"/>
                <a:cs typeface="Arial"/>
              </a:rPr>
              <a:t> </a:t>
            </a:r>
            <a:r>
              <a:rPr dirty="0" sz="850" spc="-10">
                <a:latin typeface="Arial"/>
                <a:cs typeface="Arial"/>
              </a:rPr>
              <a:t>STORAGE</a:t>
            </a:r>
            <a:endParaRPr sz="850">
              <a:latin typeface="Arial"/>
              <a:cs typeface="Arial"/>
            </a:endParaRPr>
          </a:p>
        </p:txBody>
      </p:sp>
      <p:sp>
        <p:nvSpPr>
          <p:cNvPr id="942" name="object 942" descr=""/>
          <p:cNvSpPr txBox="1"/>
          <p:nvPr/>
        </p:nvSpPr>
        <p:spPr>
          <a:xfrm>
            <a:off x="15972386" y="6019619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6</a:t>
            </a:r>
            <a:endParaRPr sz="550">
              <a:latin typeface="Arial"/>
              <a:cs typeface="Arial"/>
            </a:endParaRPr>
          </a:p>
        </p:txBody>
      </p:sp>
      <p:sp>
        <p:nvSpPr>
          <p:cNvPr id="943" name="object 943" descr=""/>
          <p:cNvSpPr txBox="1"/>
          <p:nvPr/>
        </p:nvSpPr>
        <p:spPr>
          <a:xfrm>
            <a:off x="15714569" y="6019619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7</a:t>
            </a:r>
            <a:endParaRPr sz="550">
              <a:latin typeface="Arial"/>
              <a:cs typeface="Arial"/>
            </a:endParaRPr>
          </a:p>
        </p:txBody>
      </p:sp>
      <p:sp>
        <p:nvSpPr>
          <p:cNvPr id="944" name="object 944" descr=""/>
          <p:cNvSpPr txBox="1"/>
          <p:nvPr/>
        </p:nvSpPr>
        <p:spPr>
          <a:xfrm>
            <a:off x="15335290" y="6019619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3</a:t>
            </a:r>
            <a:endParaRPr sz="550">
              <a:latin typeface="Arial"/>
              <a:cs typeface="Arial"/>
            </a:endParaRPr>
          </a:p>
        </p:txBody>
      </p:sp>
      <p:sp>
        <p:nvSpPr>
          <p:cNvPr id="945" name="object 945" descr=""/>
          <p:cNvSpPr txBox="1"/>
          <p:nvPr/>
        </p:nvSpPr>
        <p:spPr>
          <a:xfrm>
            <a:off x="16676028" y="6020084"/>
            <a:ext cx="259079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05104" algn="l"/>
              </a:tabLst>
            </a:pPr>
            <a:r>
              <a:rPr dirty="0" sz="550" spc="-50">
                <a:latin typeface="Arial"/>
                <a:cs typeface="Arial"/>
              </a:rPr>
              <a:t>2</a:t>
            </a:r>
            <a:r>
              <a:rPr dirty="0" sz="550">
                <a:latin typeface="Arial"/>
                <a:cs typeface="Arial"/>
              </a:rPr>
              <a:t>	</a:t>
            </a: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sp>
        <p:nvSpPr>
          <p:cNvPr id="946" name="object 946" descr=""/>
          <p:cNvSpPr txBox="1"/>
          <p:nvPr/>
        </p:nvSpPr>
        <p:spPr>
          <a:xfrm>
            <a:off x="13667627" y="6463351"/>
            <a:ext cx="269875" cy="20129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+21''-</a:t>
            </a:r>
            <a:r>
              <a:rPr dirty="0" sz="550" spc="-25">
                <a:latin typeface="Arial"/>
                <a:cs typeface="Arial"/>
              </a:rPr>
              <a:t>8"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550" spc="-10">
                <a:latin typeface="Arial"/>
                <a:cs typeface="Arial"/>
              </a:rPr>
              <a:t>B.O.D.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947" name="object 947" descr=""/>
          <p:cNvGrpSpPr/>
          <p:nvPr/>
        </p:nvGrpSpPr>
        <p:grpSpPr>
          <a:xfrm>
            <a:off x="1238437" y="6488181"/>
            <a:ext cx="10357485" cy="837565"/>
            <a:chOff x="1238437" y="6488181"/>
            <a:chExt cx="10357485" cy="837565"/>
          </a:xfrm>
        </p:grpSpPr>
        <p:sp>
          <p:nvSpPr>
            <p:cNvPr id="948" name="object 948" descr=""/>
            <p:cNvSpPr/>
            <p:nvPr/>
          </p:nvSpPr>
          <p:spPr>
            <a:xfrm>
              <a:off x="1820536" y="6490086"/>
              <a:ext cx="9737725" cy="65405"/>
            </a:xfrm>
            <a:custGeom>
              <a:avLst/>
              <a:gdLst/>
              <a:ahLst/>
              <a:cxnLst/>
              <a:rect l="l" t="t" r="r" b="b"/>
              <a:pathLst>
                <a:path w="9737725" h="65404">
                  <a:moveTo>
                    <a:pt x="9737458" y="0"/>
                  </a:moveTo>
                  <a:lnTo>
                    <a:pt x="9737458" y="65152"/>
                  </a:lnTo>
                </a:path>
                <a:path w="9737725" h="65404">
                  <a:moveTo>
                    <a:pt x="9685104" y="0"/>
                  </a:moveTo>
                  <a:lnTo>
                    <a:pt x="9685104" y="65152"/>
                  </a:lnTo>
                </a:path>
                <a:path w="9737725" h="65404">
                  <a:moveTo>
                    <a:pt x="9632749" y="0"/>
                  </a:moveTo>
                  <a:lnTo>
                    <a:pt x="9632749" y="65152"/>
                  </a:lnTo>
                </a:path>
                <a:path w="9737725" h="65404">
                  <a:moveTo>
                    <a:pt x="9580395" y="0"/>
                  </a:moveTo>
                  <a:lnTo>
                    <a:pt x="9580395" y="65152"/>
                  </a:lnTo>
                </a:path>
                <a:path w="9737725" h="65404">
                  <a:moveTo>
                    <a:pt x="9528040" y="0"/>
                  </a:moveTo>
                  <a:lnTo>
                    <a:pt x="9528040" y="65152"/>
                  </a:lnTo>
                </a:path>
                <a:path w="9737725" h="65404">
                  <a:moveTo>
                    <a:pt x="9475686" y="0"/>
                  </a:moveTo>
                  <a:lnTo>
                    <a:pt x="9475686" y="65152"/>
                  </a:lnTo>
                </a:path>
                <a:path w="9737725" h="65404">
                  <a:moveTo>
                    <a:pt x="9423331" y="0"/>
                  </a:moveTo>
                  <a:lnTo>
                    <a:pt x="9423331" y="65152"/>
                  </a:lnTo>
                </a:path>
                <a:path w="9737725" h="65404">
                  <a:moveTo>
                    <a:pt x="9370977" y="0"/>
                  </a:moveTo>
                  <a:lnTo>
                    <a:pt x="9370977" y="65152"/>
                  </a:lnTo>
                </a:path>
                <a:path w="9737725" h="65404">
                  <a:moveTo>
                    <a:pt x="9318623" y="0"/>
                  </a:moveTo>
                  <a:lnTo>
                    <a:pt x="9318623" y="65152"/>
                  </a:lnTo>
                </a:path>
                <a:path w="9737725" h="65404">
                  <a:moveTo>
                    <a:pt x="9266268" y="0"/>
                  </a:moveTo>
                  <a:lnTo>
                    <a:pt x="9266268" y="65152"/>
                  </a:lnTo>
                </a:path>
                <a:path w="9737725" h="65404">
                  <a:moveTo>
                    <a:pt x="9213914" y="0"/>
                  </a:moveTo>
                  <a:lnTo>
                    <a:pt x="9213914" y="65152"/>
                  </a:lnTo>
                </a:path>
                <a:path w="9737725" h="65404">
                  <a:moveTo>
                    <a:pt x="9161559" y="0"/>
                  </a:moveTo>
                  <a:lnTo>
                    <a:pt x="9161559" y="65152"/>
                  </a:lnTo>
                </a:path>
                <a:path w="9737725" h="65404">
                  <a:moveTo>
                    <a:pt x="9109205" y="0"/>
                  </a:moveTo>
                  <a:lnTo>
                    <a:pt x="9109205" y="65152"/>
                  </a:lnTo>
                </a:path>
                <a:path w="9737725" h="65404">
                  <a:moveTo>
                    <a:pt x="9056850" y="0"/>
                  </a:moveTo>
                  <a:lnTo>
                    <a:pt x="9056850" y="65152"/>
                  </a:lnTo>
                </a:path>
                <a:path w="9737725" h="65404">
                  <a:moveTo>
                    <a:pt x="9004496" y="0"/>
                  </a:moveTo>
                  <a:lnTo>
                    <a:pt x="9004496" y="65152"/>
                  </a:lnTo>
                </a:path>
                <a:path w="9737725" h="65404">
                  <a:moveTo>
                    <a:pt x="8952142" y="0"/>
                  </a:moveTo>
                  <a:lnTo>
                    <a:pt x="8952142" y="65152"/>
                  </a:lnTo>
                </a:path>
                <a:path w="9737725" h="65404">
                  <a:moveTo>
                    <a:pt x="8899787" y="0"/>
                  </a:moveTo>
                  <a:lnTo>
                    <a:pt x="8899787" y="65152"/>
                  </a:lnTo>
                </a:path>
                <a:path w="9737725" h="65404">
                  <a:moveTo>
                    <a:pt x="8847433" y="0"/>
                  </a:moveTo>
                  <a:lnTo>
                    <a:pt x="8847433" y="65152"/>
                  </a:lnTo>
                </a:path>
                <a:path w="9737725" h="65404">
                  <a:moveTo>
                    <a:pt x="8795078" y="0"/>
                  </a:moveTo>
                  <a:lnTo>
                    <a:pt x="8795078" y="65152"/>
                  </a:lnTo>
                </a:path>
                <a:path w="9737725" h="65404">
                  <a:moveTo>
                    <a:pt x="8742724" y="0"/>
                  </a:moveTo>
                  <a:lnTo>
                    <a:pt x="8742724" y="65152"/>
                  </a:lnTo>
                </a:path>
                <a:path w="9737725" h="65404">
                  <a:moveTo>
                    <a:pt x="8690369" y="0"/>
                  </a:moveTo>
                  <a:lnTo>
                    <a:pt x="8690369" y="65152"/>
                  </a:lnTo>
                </a:path>
                <a:path w="9737725" h="65404">
                  <a:moveTo>
                    <a:pt x="8638015" y="0"/>
                  </a:moveTo>
                  <a:lnTo>
                    <a:pt x="8638015" y="65152"/>
                  </a:lnTo>
                </a:path>
                <a:path w="9737725" h="65404">
                  <a:moveTo>
                    <a:pt x="8585661" y="0"/>
                  </a:moveTo>
                  <a:lnTo>
                    <a:pt x="8585661" y="65152"/>
                  </a:lnTo>
                </a:path>
                <a:path w="9737725" h="65404">
                  <a:moveTo>
                    <a:pt x="8533306" y="0"/>
                  </a:moveTo>
                  <a:lnTo>
                    <a:pt x="8533306" y="65152"/>
                  </a:lnTo>
                </a:path>
                <a:path w="9737725" h="65404">
                  <a:moveTo>
                    <a:pt x="8480952" y="0"/>
                  </a:moveTo>
                  <a:lnTo>
                    <a:pt x="8480952" y="65152"/>
                  </a:lnTo>
                </a:path>
                <a:path w="9737725" h="65404">
                  <a:moveTo>
                    <a:pt x="8428597" y="0"/>
                  </a:moveTo>
                  <a:lnTo>
                    <a:pt x="8428597" y="65152"/>
                  </a:lnTo>
                </a:path>
                <a:path w="9737725" h="65404">
                  <a:moveTo>
                    <a:pt x="8376243" y="0"/>
                  </a:moveTo>
                  <a:lnTo>
                    <a:pt x="8376243" y="65152"/>
                  </a:lnTo>
                </a:path>
                <a:path w="9737725" h="65404">
                  <a:moveTo>
                    <a:pt x="8323888" y="0"/>
                  </a:moveTo>
                  <a:lnTo>
                    <a:pt x="8323888" y="65152"/>
                  </a:lnTo>
                </a:path>
                <a:path w="9737725" h="65404">
                  <a:moveTo>
                    <a:pt x="8271534" y="0"/>
                  </a:moveTo>
                  <a:lnTo>
                    <a:pt x="8271534" y="65152"/>
                  </a:lnTo>
                </a:path>
                <a:path w="9737725" h="65404">
                  <a:moveTo>
                    <a:pt x="8219180" y="0"/>
                  </a:moveTo>
                  <a:lnTo>
                    <a:pt x="8219180" y="65152"/>
                  </a:lnTo>
                </a:path>
                <a:path w="9737725" h="65404">
                  <a:moveTo>
                    <a:pt x="8166825" y="0"/>
                  </a:moveTo>
                  <a:lnTo>
                    <a:pt x="8166825" y="65152"/>
                  </a:lnTo>
                </a:path>
                <a:path w="9737725" h="65404">
                  <a:moveTo>
                    <a:pt x="8114471" y="0"/>
                  </a:moveTo>
                  <a:lnTo>
                    <a:pt x="8114471" y="65152"/>
                  </a:lnTo>
                </a:path>
                <a:path w="9737725" h="65404">
                  <a:moveTo>
                    <a:pt x="8062116" y="0"/>
                  </a:moveTo>
                  <a:lnTo>
                    <a:pt x="8062116" y="65152"/>
                  </a:lnTo>
                </a:path>
                <a:path w="9737725" h="65404">
                  <a:moveTo>
                    <a:pt x="8009762" y="0"/>
                  </a:moveTo>
                  <a:lnTo>
                    <a:pt x="8009762" y="65152"/>
                  </a:lnTo>
                </a:path>
                <a:path w="9737725" h="65404">
                  <a:moveTo>
                    <a:pt x="7957407" y="0"/>
                  </a:moveTo>
                  <a:lnTo>
                    <a:pt x="7957407" y="65152"/>
                  </a:lnTo>
                </a:path>
                <a:path w="9737725" h="65404">
                  <a:moveTo>
                    <a:pt x="7905053" y="0"/>
                  </a:moveTo>
                  <a:lnTo>
                    <a:pt x="7905053" y="65152"/>
                  </a:lnTo>
                </a:path>
                <a:path w="9737725" h="65404">
                  <a:moveTo>
                    <a:pt x="7852699" y="0"/>
                  </a:moveTo>
                  <a:lnTo>
                    <a:pt x="7852699" y="65152"/>
                  </a:lnTo>
                </a:path>
                <a:path w="9737725" h="65404">
                  <a:moveTo>
                    <a:pt x="7800344" y="0"/>
                  </a:moveTo>
                  <a:lnTo>
                    <a:pt x="7800344" y="65152"/>
                  </a:lnTo>
                </a:path>
                <a:path w="9737725" h="65404">
                  <a:moveTo>
                    <a:pt x="7747990" y="0"/>
                  </a:moveTo>
                  <a:lnTo>
                    <a:pt x="7747990" y="65152"/>
                  </a:lnTo>
                </a:path>
                <a:path w="9737725" h="65404">
                  <a:moveTo>
                    <a:pt x="7695635" y="0"/>
                  </a:moveTo>
                  <a:lnTo>
                    <a:pt x="7695635" y="65152"/>
                  </a:lnTo>
                </a:path>
                <a:path w="9737725" h="65404">
                  <a:moveTo>
                    <a:pt x="7643281" y="0"/>
                  </a:moveTo>
                  <a:lnTo>
                    <a:pt x="7643281" y="65152"/>
                  </a:lnTo>
                </a:path>
                <a:path w="9737725" h="65404">
                  <a:moveTo>
                    <a:pt x="7590926" y="0"/>
                  </a:moveTo>
                  <a:lnTo>
                    <a:pt x="7590926" y="65152"/>
                  </a:lnTo>
                </a:path>
                <a:path w="9737725" h="65404">
                  <a:moveTo>
                    <a:pt x="7538572" y="0"/>
                  </a:moveTo>
                  <a:lnTo>
                    <a:pt x="7538572" y="65152"/>
                  </a:lnTo>
                </a:path>
                <a:path w="9737725" h="65404">
                  <a:moveTo>
                    <a:pt x="7486218" y="0"/>
                  </a:moveTo>
                  <a:lnTo>
                    <a:pt x="7486218" y="65152"/>
                  </a:lnTo>
                </a:path>
                <a:path w="9737725" h="65404">
                  <a:moveTo>
                    <a:pt x="7433863" y="0"/>
                  </a:moveTo>
                  <a:lnTo>
                    <a:pt x="7433863" y="65152"/>
                  </a:lnTo>
                </a:path>
                <a:path w="9737725" h="65404">
                  <a:moveTo>
                    <a:pt x="7381509" y="0"/>
                  </a:moveTo>
                  <a:lnTo>
                    <a:pt x="7381509" y="65152"/>
                  </a:lnTo>
                </a:path>
                <a:path w="9737725" h="65404">
                  <a:moveTo>
                    <a:pt x="7329154" y="0"/>
                  </a:moveTo>
                  <a:lnTo>
                    <a:pt x="7329154" y="65152"/>
                  </a:lnTo>
                </a:path>
                <a:path w="9737725" h="65404">
                  <a:moveTo>
                    <a:pt x="7276800" y="0"/>
                  </a:moveTo>
                  <a:lnTo>
                    <a:pt x="7276800" y="65152"/>
                  </a:lnTo>
                </a:path>
                <a:path w="9737725" h="65404">
                  <a:moveTo>
                    <a:pt x="7224445" y="0"/>
                  </a:moveTo>
                  <a:lnTo>
                    <a:pt x="7224445" y="65152"/>
                  </a:lnTo>
                </a:path>
                <a:path w="9737725" h="65404">
                  <a:moveTo>
                    <a:pt x="7172091" y="0"/>
                  </a:moveTo>
                  <a:lnTo>
                    <a:pt x="7172091" y="65152"/>
                  </a:lnTo>
                </a:path>
                <a:path w="9737725" h="65404">
                  <a:moveTo>
                    <a:pt x="7119736" y="0"/>
                  </a:moveTo>
                  <a:lnTo>
                    <a:pt x="7119736" y="65152"/>
                  </a:lnTo>
                </a:path>
                <a:path w="9737725" h="65404">
                  <a:moveTo>
                    <a:pt x="7067382" y="0"/>
                  </a:moveTo>
                  <a:lnTo>
                    <a:pt x="7067382" y="65152"/>
                  </a:lnTo>
                </a:path>
                <a:path w="9737725" h="65404">
                  <a:moveTo>
                    <a:pt x="7015028" y="0"/>
                  </a:moveTo>
                  <a:lnTo>
                    <a:pt x="7015028" y="65152"/>
                  </a:lnTo>
                </a:path>
                <a:path w="9737725" h="65404">
                  <a:moveTo>
                    <a:pt x="6962673" y="0"/>
                  </a:moveTo>
                  <a:lnTo>
                    <a:pt x="6962673" y="65152"/>
                  </a:lnTo>
                </a:path>
                <a:path w="9737725" h="65404">
                  <a:moveTo>
                    <a:pt x="6910319" y="0"/>
                  </a:moveTo>
                  <a:lnTo>
                    <a:pt x="6910319" y="65152"/>
                  </a:lnTo>
                </a:path>
                <a:path w="9737725" h="65404">
                  <a:moveTo>
                    <a:pt x="6857964" y="0"/>
                  </a:moveTo>
                  <a:lnTo>
                    <a:pt x="6857964" y="65152"/>
                  </a:lnTo>
                </a:path>
                <a:path w="9737725" h="65404">
                  <a:moveTo>
                    <a:pt x="6805610" y="0"/>
                  </a:moveTo>
                  <a:lnTo>
                    <a:pt x="6805610" y="65152"/>
                  </a:lnTo>
                </a:path>
                <a:path w="9737725" h="65404">
                  <a:moveTo>
                    <a:pt x="6753255" y="0"/>
                  </a:moveTo>
                  <a:lnTo>
                    <a:pt x="6753255" y="65152"/>
                  </a:lnTo>
                </a:path>
                <a:path w="9737725" h="65404">
                  <a:moveTo>
                    <a:pt x="6700901" y="0"/>
                  </a:moveTo>
                  <a:lnTo>
                    <a:pt x="6700901" y="65152"/>
                  </a:lnTo>
                </a:path>
                <a:path w="9737725" h="65404">
                  <a:moveTo>
                    <a:pt x="6648547" y="0"/>
                  </a:moveTo>
                  <a:lnTo>
                    <a:pt x="6648547" y="65152"/>
                  </a:lnTo>
                </a:path>
                <a:path w="9737725" h="65404">
                  <a:moveTo>
                    <a:pt x="6596425" y="0"/>
                  </a:moveTo>
                  <a:lnTo>
                    <a:pt x="6596425" y="65152"/>
                  </a:lnTo>
                </a:path>
                <a:path w="9737725" h="65404">
                  <a:moveTo>
                    <a:pt x="6544070" y="0"/>
                  </a:moveTo>
                  <a:lnTo>
                    <a:pt x="6544070" y="65152"/>
                  </a:lnTo>
                </a:path>
                <a:path w="9737725" h="65404">
                  <a:moveTo>
                    <a:pt x="6491716" y="0"/>
                  </a:moveTo>
                  <a:lnTo>
                    <a:pt x="6491716" y="65152"/>
                  </a:lnTo>
                </a:path>
                <a:path w="9737725" h="65404">
                  <a:moveTo>
                    <a:pt x="6439362" y="0"/>
                  </a:moveTo>
                  <a:lnTo>
                    <a:pt x="6439362" y="65152"/>
                  </a:lnTo>
                </a:path>
                <a:path w="9737725" h="65404">
                  <a:moveTo>
                    <a:pt x="6387007" y="0"/>
                  </a:moveTo>
                  <a:lnTo>
                    <a:pt x="6387007" y="65152"/>
                  </a:lnTo>
                </a:path>
                <a:path w="9737725" h="65404">
                  <a:moveTo>
                    <a:pt x="6334653" y="0"/>
                  </a:moveTo>
                  <a:lnTo>
                    <a:pt x="6334653" y="65152"/>
                  </a:lnTo>
                </a:path>
                <a:path w="9737725" h="65404">
                  <a:moveTo>
                    <a:pt x="6282298" y="0"/>
                  </a:moveTo>
                  <a:lnTo>
                    <a:pt x="6282298" y="65152"/>
                  </a:lnTo>
                </a:path>
                <a:path w="9737725" h="65404">
                  <a:moveTo>
                    <a:pt x="6229944" y="0"/>
                  </a:moveTo>
                  <a:lnTo>
                    <a:pt x="6229944" y="65152"/>
                  </a:lnTo>
                </a:path>
                <a:path w="9737725" h="65404">
                  <a:moveTo>
                    <a:pt x="6177589" y="0"/>
                  </a:moveTo>
                  <a:lnTo>
                    <a:pt x="6177589" y="65152"/>
                  </a:lnTo>
                </a:path>
                <a:path w="9737725" h="65404">
                  <a:moveTo>
                    <a:pt x="6125235" y="0"/>
                  </a:moveTo>
                  <a:lnTo>
                    <a:pt x="6125235" y="65152"/>
                  </a:lnTo>
                </a:path>
                <a:path w="9737725" h="65404">
                  <a:moveTo>
                    <a:pt x="6072881" y="0"/>
                  </a:moveTo>
                  <a:lnTo>
                    <a:pt x="6072881" y="65152"/>
                  </a:lnTo>
                </a:path>
                <a:path w="9737725" h="65404">
                  <a:moveTo>
                    <a:pt x="6020526" y="0"/>
                  </a:moveTo>
                  <a:lnTo>
                    <a:pt x="6020526" y="65152"/>
                  </a:lnTo>
                </a:path>
                <a:path w="9737725" h="65404">
                  <a:moveTo>
                    <a:pt x="5968172" y="0"/>
                  </a:moveTo>
                  <a:lnTo>
                    <a:pt x="5968172" y="65152"/>
                  </a:lnTo>
                </a:path>
                <a:path w="9737725" h="65404">
                  <a:moveTo>
                    <a:pt x="5915817" y="0"/>
                  </a:moveTo>
                  <a:lnTo>
                    <a:pt x="5915817" y="65152"/>
                  </a:lnTo>
                </a:path>
                <a:path w="9737725" h="65404">
                  <a:moveTo>
                    <a:pt x="5863463" y="0"/>
                  </a:moveTo>
                  <a:lnTo>
                    <a:pt x="5863463" y="65152"/>
                  </a:lnTo>
                </a:path>
                <a:path w="9737725" h="65404">
                  <a:moveTo>
                    <a:pt x="5811108" y="0"/>
                  </a:moveTo>
                  <a:lnTo>
                    <a:pt x="5811108" y="65152"/>
                  </a:lnTo>
                </a:path>
                <a:path w="9737725" h="65404">
                  <a:moveTo>
                    <a:pt x="5758754" y="0"/>
                  </a:moveTo>
                  <a:lnTo>
                    <a:pt x="5758754" y="65152"/>
                  </a:lnTo>
                </a:path>
                <a:path w="9737725" h="65404">
                  <a:moveTo>
                    <a:pt x="5706400" y="0"/>
                  </a:moveTo>
                  <a:lnTo>
                    <a:pt x="5706400" y="65152"/>
                  </a:lnTo>
                </a:path>
                <a:path w="9737725" h="65404">
                  <a:moveTo>
                    <a:pt x="5654045" y="0"/>
                  </a:moveTo>
                  <a:lnTo>
                    <a:pt x="5654045" y="65152"/>
                  </a:lnTo>
                </a:path>
                <a:path w="9737725" h="65404">
                  <a:moveTo>
                    <a:pt x="5601691" y="0"/>
                  </a:moveTo>
                  <a:lnTo>
                    <a:pt x="5601691" y="65152"/>
                  </a:lnTo>
                </a:path>
                <a:path w="9737725" h="65404">
                  <a:moveTo>
                    <a:pt x="5549336" y="0"/>
                  </a:moveTo>
                  <a:lnTo>
                    <a:pt x="5549336" y="65152"/>
                  </a:lnTo>
                </a:path>
                <a:path w="9737725" h="65404">
                  <a:moveTo>
                    <a:pt x="5496982" y="0"/>
                  </a:moveTo>
                  <a:lnTo>
                    <a:pt x="5496982" y="65152"/>
                  </a:lnTo>
                </a:path>
                <a:path w="9737725" h="65404">
                  <a:moveTo>
                    <a:pt x="5444627" y="0"/>
                  </a:moveTo>
                  <a:lnTo>
                    <a:pt x="5444627" y="65152"/>
                  </a:lnTo>
                </a:path>
                <a:path w="9737725" h="65404">
                  <a:moveTo>
                    <a:pt x="5392273" y="0"/>
                  </a:moveTo>
                  <a:lnTo>
                    <a:pt x="5392273" y="65152"/>
                  </a:lnTo>
                </a:path>
                <a:path w="9737725" h="65404">
                  <a:moveTo>
                    <a:pt x="5339919" y="0"/>
                  </a:moveTo>
                  <a:lnTo>
                    <a:pt x="5339919" y="65152"/>
                  </a:lnTo>
                </a:path>
                <a:path w="9737725" h="65404">
                  <a:moveTo>
                    <a:pt x="5287564" y="0"/>
                  </a:moveTo>
                  <a:lnTo>
                    <a:pt x="5287564" y="65152"/>
                  </a:lnTo>
                </a:path>
                <a:path w="9737725" h="65404">
                  <a:moveTo>
                    <a:pt x="5235210" y="0"/>
                  </a:moveTo>
                  <a:lnTo>
                    <a:pt x="5235210" y="65152"/>
                  </a:lnTo>
                </a:path>
                <a:path w="9737725" h="65404">
                  <a:moveTo>
                    <a:pt x="5182855" y="0"/>
                  </a:moveTo>
                  <a:lnTo>
                    <a:pt x="5182855" y="65152"/>
                  </a:lnTo>
                </a:path>
                <a:path w="9737725" h="65404">
                  <a:moveTo>
                    <a:pt x="5130501" y="0"/>
                  </a:moveTo>
                  <a:lnTo>
                    <a:pt x="5130501" y="65152"/>
                  </a:lnTo>
                </a:path>
                <a:path w="9737725" h="65404">
                  <a:moveTo>
                    <a:pt x="5078146" y="0"/>
                  </a:moveTo>
                  <a:lnTo>
                    <a:pt x="5078146" y="65152"/>
                  </a:lnTo>
                </a:path>
                <a:path w="9737725" h="65404">
                  <a:moveTo>
                    <a:pt x="5025792" y="0"/>
                  </a:moveTo>
                  <a:lnTo>
                    <a:pt x="5025792" y="65152"/>
                  </a:lnTo>
                </a:path>
                <a:path w="9737725" h="65404">
                  <a:moveTo>
                    <a:pt x="4973438" y="0"/>
                  </a:moveTo>
                  <a:lnTo>
                    <a:pt x="4973438" y="65152"/>
                  </a:lnTo>
                </a:path>
                <a:path w="9737725" h="65404">
                  <a:moveTo>
                    <a:pt x="4921083" y="0"/>
                  </a:moveTo>
                  <a:lnTo>
                    <a:pt x="4921083" y="65152"/>
                  </a:lnTo>
                </a:path>
                <a:path w="9737725" h="65404">
                  <a:moveTo>
                    <a:pt x="4868729" y="0"/>
                  </a:moveTo>
                  <a:lnTo>
                    <a:pt x="4868729" y="65152"/>
                  </a:lnTo>
                </a:path>
                <a:path w="9737725" h="65404">
                  <a:moveTo>
                    <a:pt x="4816374" y="0"/>
                  </a:moveTo>
                  <a:lnTo>
                    <a:pt x="4816374" y="65152"/>
                  </a:lnTo>
                </a:path>
                <a:path w="9737725" h="65404">
                  <a:moveTo>
                    <a:pt x="4764020" y="0"/>
                  </a:moveTo>
                  <a:lnTo>
                    <a:pt x="4764020" y="65152"/>
                  </a:lnTo>
                </a:path>
                <a:path w="9737725" h="65404">
                  <a:moveTo>
                    <a:pt x="4711665" y="0"/>
                  </a:moveTo>
                  <a:lnTo>
                    <a:pt x="4711665" y="65152"/>
                  </a:lnTo>
                </a:path>
                <a:path w="9737725" h="65404">
                  <a:moveTo>
                    <a:pt x="4659311" y="0"/>
                  </a:moveTo>
                  <a:lnTo>
                    <a:pt x="4659311" y="65152"/>
                  </a:lnTo>
                </a:path>
                <a:path w="9737725" h="65404">
                  <a:moveTo>
                    <a:pt x="4606957" y="0"/>
                  </a:moveTo>
                  <a:lnTo>
                    <a:pt x="4606957" y="65152"/>
                  </a:lnTo>
                </a:path>
                <a:path w="9737725" h="65404">
                  <a:moveTo>
                    <a:pt x="4554602" y="0"/>
                  </a:moveTo>
                  <a:lnTo>
                    <a:pt x="4554602" y="65152"/>
                  </a:lnTo>
                </a:path>
                <a:path w="9737725" h="65404">
                  <a:moveTo>
                    <a:pt x="4502248" y="0"/>
                  </a:moveTo>
                  <a:lnTo>
                    <a:pt x="4502248" y="65152"/>
                  </a:lnTo>
                </a:path>
                <a:path w="9737725" h="65404">
                  <a:moveTo>
                    <a:pt x="4449893" y="0"/>
                  </a:moveTo>
                  <a:lnTo>
                    <a:pt x="4449893" y="65152"/>
                  </a:lnTo>
                </a:path>
                <a:path w="9737725" h="65404">
                  <a:moveTo>
                    <a:pt x="4397539" y="0"/>
                  </a:moveTo>
                  <a:lnTo>
                    <a:pt x="4397539" y="65152"/>
                  </a:lnTo>
                </a:path>
                <a:path w="9737725" h="65404">
                  <a:moveTo>
                    <a:pt x="4345184" y="0"/>
                  </a:moveTo>
                  <a:lnTo>
                    <a:pt x="4345184" y="65152"/>
                  </a:lnTo>
                </a:path>
                <a:path w="9737725" h="65404">
                  <a:moveTo>
                    <a:pt x="4292830" y="0"/>
                  </a:moveTo>
                  <a:lnTo>
                    <a:pt x="4292830" y="65152"/>
                  </a:lnTo>
                </a:path>
                <a:path w="9737725" h="65404">
                  <a:moveTo>
                    <a:pt x="4240476" y="0"/>
                  </a:moveTo>
                  <a:lnTo>
                    <a:pt x="4240476" y="65152"/>
                  </a:lnTo>
                </a:path>
                <a:path w="9737725" h="65404">
                  <a:moveTo>
                    <a:pt x="4188121" y="0"/>
                  </a:moveTo>
                  <a:lnTo>
                    <a:pt x="4188121" y="65152"/>
                  </a:lnTo>
                </a:path>
                <a:path w="9737725" h="65404">
                  <a:moveTo>
                    <a:pt x="4135767" y="0"/>
                  </a:moveTo>
                  <a:lnTo>
                    <a:pt x="4135767" y="65152"/>
                  </a:lnTo>
                </a:path>
                <a:path w="9737725" h="65404">
                  <a:moveTo>
                    <a:pt x="4083412" y="0"/>
                  </a:moveTo>
                  <a:lnTo>
                    <a:pt x="4083412" y="65152"/>
                  </a:lnTo>
                </a:path>
                <a:path w="9737725" h="65404">
                  <a:moveTo>
                    <a:pt x="4031058" y="0"/>
                  </a:moveTo>
                  <a:lnTo>
                    <a:pt x="4031058" y="65152"/>
                  </a:lnTo>
                </a:path>
                <a:path w="9737725" h="65404">
                  <a:moveTo>
                    <a:pt x="3978703" y="0"/>
                  </a:moveTo>
                  <a:lnTo>
                    <a:pt x="3978703" y="65152"/>
                  </a:lnTo>
                </a:path>
                <a:path w="9737725" h="65404">
                  <a:moveTo>
                    <a:pt x="3926349" y="0"/>
                  </a:moveTo>
                  <a:lnTo>
                    <a:pt x="3926349" y="65152"/>
                  </a:lnTo>
                </a:path>
                <a:path w="9737725" h="65404">
                  <a:moveTo>
                    <a:pt x="3873995" y="0"/>
                  </a:moveTo>
                  <a:lnTo>
                    <a:pt x="3873995" y="65152"/>
                  </a:lnTo>
                </a:path>
                <a:path w="9737725" h="65404">
                  <a:moveTo>
                    <a:pt x="3821640" y="0"/>
                  </a:moveTo>
                  <a:lnTo>
                    <a:pt x="3821640" y="65152"/>
                  </a:lnTo>
                </a:path>
                <a:path w="9737725" h="65404">
                  <a:moveTo>
                    <a:pt x="3769286" y="0"/>
                  </a:moveTo>
                  <a:lnTo>
                    <a:pt x="3769286" y="65152"/>
                  </a:lnTo>
                </a:path>
                <a:path w="9737725" h="65404">
                  <a:moveTo>
                    <a:pt x="3716931" y="0"/>
                  </a:moveTo>
                  <a:lnTo>
                    <a:pt x="3716931" y="65152"/>
                  </a:lnTo>
                </a:path>
                <a:path w="9737725" h="65404">
                  <a:moveTo>
                    <a:pt x="3664577" y="0"/>
                  </a:moveTo>
                  <a:lnTo>
                    <a:pt x="3664577" y="65152"/>
                  </a:lnTo>
                </a:path>
                <a:path w="9737725" h="65404">
                  <a:moveTo>
                    <a:pt x="3612222" y="0"/>
                  </a:moveTo>
                  <a:lnTo>
                    <a:pt x="3612222" y="65152"/>
                  </a:lnTo>
                </a:path>
                <a:path w="9737725" h="65404">
                  <a:moveTo>
                    <a:pt x="3559868" y="0"/>
                  </a:moveTo>
                  <a:lnTo>
                    <a:pt x="3559868" y="65152"/>
                  </a:lnTo>
                </a:path>
                <a:path w="9737725" h="65404">
                  <a:moveTo>
                    <a:pt x="3507514" y="0"/>
                  </a:moveTo>
                  <a:lnTo>
                    <a:pt x="3507514" y="65152"/>
                  </a:lnTo>
                </a:path>
                <a:path w="9737725" h="65404">
                  <a:moveTo>
                    <a:pt x="3455159" y="0"/>
                  </a:moveTo>
                  <a:lnTo>
                    <a:pt x="3455159" y="65152"/>
                  </a:lnTo>
                </a:path>
                <a:path w="9737725" h="65404">
                  <a:moveTo>
                    <a:pt x="3402805" y="0"/>
                  </a:moveTo>
                  <a:lnTo>
                    <a:pt x="3402805" y="65152"/>
                  </a:lnTo>
                </a:path>
                <a:path w="9737725" h="65404">
                  <a:moveTo>
                    <a:pt x="3350450" y="0"/>
                  </a:moveTo>
                  <a:lnTo>
                    <a:pt x="3350450" y="65152"/>
                  </a:lnTo>
                </a:path>
                <a:path w="9737725" h="65404">
                  <a:moveTo>
                    <a:pt x="3298096" y="0"/>
                  </a:moveTo>
                  <a:lnTo>
                    <a:pt x="3298096" y="65152"/>
                  </a:lnTo>
                </a:path>
                <a:path w="9737725" h="65404">
                  <a:moveTo>
                    <a:pt x="3245741" y="0"/>
                  </a:moveTo>
                  <a:lnTo>
                    <a:pt x="3245741" y="65152"/>
                  </a:lnTo>
                </a:path>
                <a:path w="9737725" h="65404">
                  <a:moveTo>
                    <a:pt x="3193387" y="0"/>
                  </a:moveTo>
                  <a:lnTo>
                    <a:pt x="3193387" y="65152"/>
                  </a:lnTo>
                </a:path>
                <a:path w="9737725" h="65404">
                  <a:moveTo>
                    <a:pt x="3141033" y="0"/>
                  </a:moveTo>
                  <a:lnTo>
                    <a:pt x="3141033" y="65152"/>
                  </a:lnTo>
                </a:path>
                <a:path w="9737725" h="65404">
                  <a:moveTo>
                    <a:pt x="3088678" y="0"/>
                  </a:moveTo>
                  <a:lnTo>
                    <a:pt x="3088678" y="65152"/>
                  </a:lnTo>
                </a:path>
                <a:path w="9737725" h="65404">
                  <a:moveTo>
                    <a:pt x="3036324" y="0"/>
                  </a:moveTo>
                  <a:lnTo>
                    <a:pt x="3036324" y="65152"/>
                  </a:lnTo>
                </a:path>
                <a:path w="9737725" h="65404">
                  <a:moveTo>
                    <a:pt x="2983969" y="0"/>
                  </a:moveTo>
                  <a:lnTo>
                    <a:pt x="2983969" y="65152"/>
                  </a:lnTo>
                </a:path>
                <a:path w="9737725" h="65404">
                  <a:moveTo>
                    <a:pt x="2931615" y="0"/>
                  </a:moveTo>
                  <a:lnTo>
                    <a:pt x="2931615" y="65152"/>
                  </a:lnTo>
                </a:path>
                <a:path w="9737725" h="65404">
                  <a:moveTo>
                    <a:pt x="2879260" y="0"/>
                  </a:moveTo>
                  <a:lnTo>
                    <a:pt x="2879260" y="65152"/>
                  </a:lnTo>
                </a:path>
                <a:path w="9737725" h="65404">
                  <a:moveTo>
                    <a:pt x="2826906" y="0"/>
                  </a:moveTo>
                  <a:lnTo>
                    <a:pt x="2826906" y="65152"/>
                  </a:lnTo>
                </a:path>
                <a:path w="9737725" h="65404">
                  <a:moveTo>
                    <a:pt x="2774552" y="0"/>
                  </a:moveTo>
                  <a:lnTo>
                    <a:pt x="2774552" y="65152"/>
                  </a:lnTo>
                </a:path>
                <a:path w="9737725" h="65404">
                  <a:moveTo>
                    <a:pt x="2722197" y="0"/>
                  </a:moveTo>
                  <a:lnTo>
                    <a:pt x="2722197" y="65152"/>
                  </a:lnTo>
                </a:path>
                <a:path w="9737725" h="65404">
                  <a:moveTo>
                    <a:pt x="2669843" y="0"/>
                  </a:moveTo>
                  <a:lnTo>
                    <a:pt x="2669843" y="65152"/>
                  </a:lnTo>
                </a:path>
                <a:path w="9737725" h="65404">
                  <a:moveTo>
                    <a:pt x="2617488" y="0"/>
                  </a:moveTo>
                  <a:lnTo>
                    <a:pt x="2617488" y="65152"/>
                  </a:lnTo>
                </a:path>
                <a:path w="9737725" h="65404">
                  <a:moveTo>
                    <a:pt x="2565134" y="0"/>
                  </a:moveTo>
                  <a:lnTo>
                    <a:pt x="2565134" y="65152"/>
                  </a:lnTo>
                </a:path>
                <a:path w="9737725" h="65404">
                  <a:moveTo>
                    <a:pt x="2512779" y="0"/>
                  </a:moveTo>
                  <a:lnTo>
                    <a:pt x="2512779" y="65152"/>
                  </a:lnTo>
                </a:path>
                <a:path w="9737725" h="65404">
                  <a:moveTo>
                    <a:pt x="2460425" y="0"/>
                  </a:moveTo>
                  <a:lnTo>
                    <a:pt x="2460425" y="65152"/>
                  </a:lnTo>
                </a:path>
                <a:path w="9737725" h="65404">
                  <a:moveTo>
                    <a:pt x="2408071" y="0"/>
                  </a:moveTo>
                  <a:lnTo>
                    <a:pt x="2408071" y="65152"/>
                  </a:lnTo>
                </a:path>
                <a:path w="9737725" h="65404">
                  <a:moveTo>
                    <a:pt x="2355716" y="0"/>
                  </a:moveTo>
                  <a:lnTo>
                    <a:pt x="2355716" y="65152"/>
                  </a:lnTo>
                </a:path>
                <a:path w="9737725" h="65404">
                  <a:moveTo>
                    <a:pt x="2303362" y="0"/>
                  </a:moveTo>
                  <a:lnTo>
                    <a:pt x="2303362" y="65152"/>
                  </a:lnTo>
                </a:path>
                <a:path w="9737725" h="65404">
                  <a:moveTo>
                    <a:pt x="2251007" y="0"/>
                  </a:moveTo>
                  <a:lnTo>
                    <a:pt x="2251007" y="65152"/>
                  </a:lnTo>
                </a:path>
                <a:path w="9737725" h="65404">
                  <a:moveTo>
                    <a:pt x="2198653" y="0"/>
                  </a:moveTo>
                  <a:lnTo>
                    <a:pt x="2198653" y="65152"/>
                  </a:lnTo>
                </a:path>
                <a:path w="9737725" h="65404">
                  <a:moveTo>
                    <a:pt x="2146298" y="0"/>
                  </a:moveTo>
                  <a:lnTo>
                    <a:pt x="2146298" y="65152"/>
                  </a:lnTo>
                </a:path>
                <a:path w="9737725" h="65404">
                  <a:moveTo>
                    <a:pt x="2093944" y="0"/>
                  </a:moveTo>
                  <a:lnTo>
                    <a:pt x="2093944" y="65152"/>
                  </a:lnTo>
                </a:path>
                <a:path w="9737725" h="65404">
                  <a:moveTo>
                    <a:pt x="2041590" y="0"/>
                  </a:moveTo>
                  <a:lnTo>
                    <a:pt x="2041590" y="65152"/>
                  </a:lnTo>
                </a:path>
                <a:path w="9737725" h="65404">
                  <a:moveTo>
                    <a:pt x="1989235" y="0"/>
                  </a:moveTo>
                  <a:lnTo>
                    <a:pt x="1989235" y="65152"/>
                  </a:lnTo>
                </a:path>
                <a:path w="9737725" h="65404">
                  <a:moveTo>
                    <a:pt x="1936881" y="0"/>
                  </a:moveTo>
                  <a:lnTo>
                    <a:pt x="1936881" y="65152"/>
                  </a:lnTo>
                </a:path>
                <a:path w="9737725" h="65404">
                  <a:moveTo>
                    <a:pt x="1884526" y="0"/>
                  </a:moveTo>
                  <a:lnTo>
                    <a:pt x="1884526" y="65152"/>
                  </a:lnTo>
                </a:path>
                <a:path w="9737725" h="65404">
                  <a:moveTo>
                    <a:pt x="1832172" y="0"/>
                  </a:moveTo>
                  <a:lnTo>
                    <a:pt x="1832172" y="65152"/>
                  </a:lnTo>
                </a:path>
                <a:path w="9737725" h="65404">
                  <a:moveTo>
                    <a:pt x="1779817" y="0"/>
                  </a:moveTo>
                  <a:lnTo>
                    <a:pt x="1779817" y="65152"/>
                  </a:lnTo>
                </a:path>
                <a:path w="9737725" h="65404">
                  <a:moveTo>
                    <a:pt x="1727463" y="0"/>
                  </a:moveTo>
                  <a:lnTo>
                    <a:pt x="1727463" y="65152"/>
                  </a:lnTo>
                </a:path>
                <a:path w="9737725" h="65404">
                  <a:moveTo>
                    <a:pt x="1675109" y="0"/>
                  </a:moveTo>
                  <a:lnTo>
                    <a:pt x="1675109" y="65152"/>
                  </a:lnTo>
                </a:path>
                <a:path w="9737725" h="65404">
                  <a:moveTo>
                    <a:pt x="1622754" y="0"/>
                  </a:moveTo>
                  <a:lnTo>
                    <a:pt x="1622754" y="65152"/>
                  </a:lnTo>
                </a:path>
                <a:path w="9737725" h="65404">
                  <a:moveTo>
                    <a:pt x="1570400" y="0"/>
                  </a:moveTo>
                  <a:lnTo>
                    <a:pt x="1570400" y="65152"/>
                  </a:lnTo>
                </a:path>
                <a:path w="9737725" h="65404">
                  <a:moveTo>
                    <a:pt x="1518045" y="0"/>
                  </a:moveTo>
                  <a:lnTo>
                    <a:pt x="1518045" y="65152"/>
                  </a:lnTo>
                </a:path>
                <a:path w="9737725" h="65404">
                  <a:moveTo>
                    <a:pt x="1465691" y="0"/>
                  </a:moveTo>
                  <a:lnTo>
                    <a:pt x="1465691" y="65152"/>
                  </a:lnTo>
                </a:path>
                <a:path w="9737725" h="65404">
                  <a:moveTo>
                    <a:pt x="1413336" y="0"/>
                  </a:moveTo>
                  <a:lnTo>
                    <a:pt x="1413336" y="65152"/>
                  </a:lnTo>
                </a:path>
                <a:path w="9737725" h="65404">
                  <a:moveTo>
                    <a:pt x="1360982" y="0"/>
                  </a:moveTo>
                  <a:lnTo>
                    <a:pt x="1360982" y="65152"/>
                  </a:lnTo>
                </a:path>
                <a:path w="9737725" h="65404">
                  <a:moveTo>
                    <a:pt x="1308628" y="0"/>
                  </a:moveTo>
                  <a:lnTo>
                    <a:pt x="1308628" y="65152"/>
                  </a:lnTo>
                </a:path>
                <a:path w="9737725" h="65404">
                  <a:moveTo>
                    <a:pt x="1256273" y="0"/>
                  </a:moveTo>
                  <a:lnTo>
                    <a:pt x="1256273" y="65152"/>
                  </a:lnTo>
                </a:path>
                <a:path w="9737725" h="65404">
                  <a:moveTo>
                    <a:pt x="1204151" y="0"/>
                  </a:moveTo>
                  <a:lnTo>
                    <a:pt x="1204151" y="65152"/>
                  </a:lnTo>
                </a:path>
                <a:path w="9737725" h="65404">
                  <a:moveTo>
                    <a:pt x="1151797" y="0"/>
                  </a:moveTo>
                  <a:lnTo>
                    <a:pt x="1151797" y="65152"/>
                  </a:lnTo>
                </a:path>
                <a:path w="9737725" h="65404">
                  <a:moveTo>
                    <a:pt x="1099443" y="0"/>
                  </a:moveTo>
                  <a:lnTo>
                    <a:pt x="1099443" y="65152"/>
                  </a:lnTo>
                </a:path>
                <a:path w="9737725" h="65404">
                  <a:moveTo>
                    <a:pt x="1047088" y="0"/>
                  </a:moveTo>
                  <a:lnTo>
                    <a:pt x="1047088" y="65152"/>
                  </a:lnTo>
                </a:path>
                <a:path w="9737725" h="65404">
                  <a:moveTo>
                    <a:pt x="994734" y="0"/>
                  </a:moveTo>
                  <a:lnTo>
                    <a:pt x="994734" y="65152"/>
                  </a:lnTo>
                </a:path>
                <a:path w="9737725" h="65404">
                  <a:moveTo>
                    <a:pt x="942379" y="0"/>
                  </a:moveTo>
                  <a:lnTo>
                    <a:pt x="942379" y="65152"/>
                  </a:lnTo>
                </a:path>
                <a:path w="9737725" h="65404">
                  <a:moveTo>
                    <a:pt x="890025" y="0"/>
                  </a:moveTo>
                  <a:lnTo>
                    <a:pt x="890025" y="65152"/>
                  </a:lnTo>
                </a:path>
                <a:path w="9737725" h="65404">
                  <a:moveTo>
                    <a:pt x="837670" y="0"/>
                  </a:moveTo>
                  <a:lnTo>
                    <a:pt x="837670" y="65152"/>
                  </a:lnTo>
                </a:path>
                <a:path w="9737725" h="65404">
                  <a:moveTo>
                    <a:pt x="785316" y="0"/>
                  </a:moveTo>
                  <a:lnTo>
                    <a:pt x="785316" y="65152"/>
                  </a:lnTo>
                </a:path>
                <a:path w="9737725" h="65404">
                  <a:moveTo>
                    <a:pt x="732962" y="0"/>
                  </a:moveTo>
                  <a:lnTo>
                    <a:pt x="732962" y="65152"/>
                  </a:lnTo>
                </a:path>
                <a:path w="9737725" h="65404">
                  <a:moveTo>
                    <a:pt x="680607" y="0"/>
                  </a:moveTo>
                  <a:lnTo>
                    <a:pt x="680607" y="65152"/>
                  </a:lnTo>
                </a:path>
                <a:path w="9737725" h="65404">
                  <a:moveTo>
                    <a:pt x="628253" y="0"/>
                  </a:moveTo>
                  <a:lnTo>
                    <a:pt x="628253" y="65152"/>
                  </a:lnTo>
                </a:path>
                <a:path w="9737725" h="65404">
                  <a:moveTo>
                    <a:pt x="575898" y="0"/>
                  </a:moveTo>
                  <a:lnTo>
                    <a:pt x="575898" y="65152"/>
                  </a:lnTo>
                </a:path>
                <a:path w="9737725" h="65404">
                  <a:moveTo>
                    <a:pt x="523544" y="0"/>
                  </a:moveTo>
                  <a:lnTo>
                    <a:pt x="523544" y="65152"/>
                  </a:lnTo>
                </a:path>
                <a:path w="9737725" h="65404">
                  <a:moveTo>
                    <a:pt x="471189" y="0"/>
                  </a:moveTo>
                  <a:lnTo>
                    <a:pt x="471189" y="65152"/>
                  </a:lnTo>
                </a:path>
                <a:path w="9737725" h="65404">
                  <a:moveTo>
                    <a:pt x="418835" y="0"/>
                  </a:moveTo>
                  <a:lnTo>
                    <a:pt x="418835" y="65152"/>
                  </a:lnTo>
                </a:path>
                <a:path w="9737725" h="65404">
                  <a:moveTo>
                    <a:pt x="366481" y="0"/>
                  </a:moveTo>
                  <a:lnTo>
                    <a:pt x="366481" y="65152"/>
                  </a:lnTo>
                </a:path>
                <a:path w="9737725" h="65404">
                  <a:moveTo>
                    <a:pt x="314126" y="0"/>
                  </a:moveTo>
                  <a:lnTo>
                    <a:pt x="314126" y="65152"/>
                  </a:lnTo>
                </a:path>
                <a:path w="9737725" h="65404">
                  <a:moveTo>
                    <a:pt x="261772" y="0"/>
                  </a:moveTo>
                  <a:lnTo>
                    <a:pt x="261772" y="65152"/>
                  </a:lnTo>
                </a:path>
                <a:path w="9737725" h="65404">
                  <a:moveTo>
                    <a:pt x="209417" y="0"/>
                  </a:moveTo>
                  <a:lnTo>
                    <a:pt x="209417" y="65152"/>
                  </a:lnTo>
                </a:path>
                <a:path w="9737725" h="65404">
                  <a:moveTo>
                    <a:pt x="157063" y="0"/>
                  </a:moveTo>
                  <a:lnTo>
                    <a:pt x="157063" y="65152"/>
                  </a:lnTo>
                </a:path>
                <a:path w="9737725" h="65404">
                  <a:moveTo>
                    <a:pt x="104708" y="0"/>
                  </a:moveTo>
                  <a:lnTo>
                    <a:pt x="104708" y="65152"/>
                  </a:lnTo>
                </a:path>
                <a:path w="9737725" h="65404">
                  <a:moveTo>
                    <a:pt x="52354" y="0"/>
                  </a:moveTo>
                  <a:lnTo>
                    <a:pt x="52354" y="65152"/>
                  </a:lnTo>
                </a:path>
                <a:path w="9737725" h="65404">
                  <a:moveTo>
                    <a:pt x="0" y="0"/>
                  </a:moveTo>
                  <a:lnTo>
                    <a:pt x="0" y="65152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9" name="object 949" descr=""/>
            <p:cNvSpPr/>
            <p:nvPr/>
          </p:nvSpPr>
          <p:spPr>
            <a:xfrm>
              <a:off x="1820536" y="6585720"/>
              <a:ext cx="9737725" cy="354965"/>
            </a:xfrm>
            <a:custGeom>
              <a:avLst/>
              <a:gdLst/>
              <a:ahLst/>
              <a:cxnLst/>
              <a:rect l="l" t="t" r="r" b="b"/>
              <a:pathLst>
                <a:path w="9737725" h="354965">
                  <a:moveTo>
                    <a:pt x="9737458" y="0"/>
                  </a:moveTo>
                  <a:lnTo>
                    <a:pt x="9737458" y="354846"/>
                  </a:lnTo>
                </a:path>
                <a:path w="9737725" h="354965">
                  <a:moveTo>
                    <a:pt x="9685104" y="0"/>
                  </a:moveTo>
                  <a:lnTo>
                    <a:pt x="9685104" y="354846"/>
                  </a:lnTo>
                </a:path>
                <a:path w="9737725" h="354965">
                  <a:moveTo>
                    <a:pt x="9632749" y="0"/>
                  </a:moveTo>
                  <a:lnTo>
                    <a:pt x="9632749" y="354846"/>
                  </a:lnTo>
                </a:path>
                <a:path w="9737725" h="354965">
                  <a:moveTo>
                    <a:pt x="9580395" y="0"/>
                  </a:moveTo>
                  <a:lnTo>
                    <a:pt x="9580395" y="354846"/>
                  </a:lnTo>
                </a:path>
                <a:path w="9737725" h="354965">
                  <a:moveTo>
                    <a:pt x="9528040" y="0"/>
                  </a:moveTo>
                  <a:lnTo>
                    <a:pt x="9528040" y="354846"/>
                  </a:lnTo>
                </a:path>
                <a:path w="9737725" h="354965">
                  <a:moveTo>
                    <a:pt x="9475686" y="0"/>
                  </a:moveTo>
                  <a:lnTo>
                    <a:pt x="9475686" y="354846"/>
                  </a:lnTo>
                </a:path>
                <a:path w="9737725" h="354965">
                  <a:moveTo>
                    <a:pt x="9423331" y="0"/>
                  </a:moveTo>
                  <a:lnTo>
                    <a:pt x="9423331" y="354846"/>
                  </a:lnTo>
                </a:path>
                <a:path w="9737725" h="354965">
                  <a:moveTo>
                    <a:pt x="9370977" y="0"/>
                  </a:moveTo>
                  <a:lnTo>
                    <a:pt x="9370977" y="354846"/>
                  </a:lnTo>
                </a:path>
                <a:path w="9737725" h="354965">
                  <a:moveTo>
                    <a:pt x="9318623" y="0"/>
                  </a:moveTo>
                  <a:lnTo>
                    <a:pt x="9318623" y="354846"/>
                  </a:lnTo>
                </a:path>
                <a:path w="9737725" h="354965">
                  <a:moveTo>
                    <a:pt x="9266268" y="0"/>
                  </a:moveTo>
                  <a:lnTo>
                    <a:pt x="9266268" y="354846"/>
                  </a:lnTo>
                </a:path>
                <a:path w="9737725" h="354965">
                  <a:moveTo>
                    <a:pt x="9213914" y="0"/>
                  </a:moveTo>
                  <a:lnTo>
                    <a:pt x="9213914" y="81440"/>
                  </a:lnTo>
                </a:path>
                <a:path w="9737725" h="354965">
                  <a:moveTo>
                    <a:pt x="9161559" y="0"/>
                  </a:moveTo>
                  <a:lnTo>
                    <a:pt x="9161559" y="81440"/>
                  </a:lnTo>
                </a:path>
                <a:path w="9737725" h="354965">
                  <a:moveTo>
                    <a:pt x="9109205" y="0"/>
                  </a:moveTo>
                  <a:lnTo>
                    <a:pt x="9109205" y="81440"/>
                  </a:lnTo>
                </a:path>
                <a:path w="9737725" h="354965">
                  <a:moveTo>
                    <a:pt x="9056850" y="0"/>
                  </a:moveTo>
                  <a:lnTo>
                    <a:pt x="9056850" y="354846"/>
                  </a:lnTo>
                </a:path>
                <a:path w="9737725" h="354965">
                  <a:moveTo>
                    <a:pt x="9004496" y="0"/>
                  </a:moveTo>
                  <a:lnTo>
                    <a:pt x="9004496" y="354846"/>
                  </a:lnTo>
                </a:path>
                <a:path w="9737725" h="354965">
                  <a:moveTo>
                    <a:pt x="8952142" y="0"/>
                  </a:moveTo>
                  <a:lnTo>
                    <a:pt x="8952142" y="354846"/>
                  </a:lnTo>
                </a:path>
                <a:path w="9737725" h="354965">
                  <a:moveTo>
                    <a:pt x="8899787" y="0"/>
                  </a:moveTo>
                  <a:lnTo>
                    <a:pt x="8899787" y="354846"/>
                  </a:lnTo>
                </a:path>
                <a:path w="9737725" h="354965">
                  <a:moveTo>
                    <a:pt x="8847433" y="0"/>
                  </a:moveTo>
                  <a:lnTo>
                    <a:pt x="8847433" y="354846"/>
                  </a:lnTo>
                </a:path>
                <a:path w="9737725" h="354965">
                  <a:moveTo>
                    <a:pt x="8795078" y="0"/>
                  </a:moveTo>
                  <a:lnTo>
                    <a:pt x="8795078" y="354846"/>
                  </a:lnTo>
                </a:path>
                <a:path w="9737725" h="354965">
                  <a:moveTo>
                    <a:pt x="8742724" y="0"/>
                  </a:moveTo>
                  <a:lnTo>
                    <a:pt x="8742724" y="354614"/>
                  </a:lnTo>
                </a:path>
                <a:path w="9737725" h="354965">
                  <a:moveTo>
                    <a:pt x="8690369" y="0"/>
                  </a:moveTo>
                  <a:lnTo>
                    <a:pt x="8690369" y="69805"/>
                  </a:lnTo>
                </a:path>
                <a:path w="9737725" h="354965">
                  <a:moveTo>
                    <a:pt x="8638015" y="0"/>
                  </a:moveTo>
                  <a:lnTo>
                    <a:pt x="8638015" y="69805"/>
                  </a:lnTo>
                </a:path>
                <a:path w="9737725" h="354965">
                  <a:moveTo>
                    <a:pt x="8585661" y="0"/>
                  </a:moveTo>
                  <a:lnTo>
                    <a:pt x="8585661" y="69805"/>
                  </a:lnTo>
                </a:path>
                <a:path w="9737725" h="354965">
                  <a:moveTo>
                    <a:pt x="8533306" y="0"/>
                  </a:moveTo>
                  <a:lnTo>
                    <a:pt x="8533306" y="69805"/>
                  </a:lnTo>
                </a:path>
                <a:path w="9737725" h="354965">
                  <a:moveTo>
                    <a:pt x="8480952" y="0"/>
                  </a:moveTo>
                  <a:lnTo>
                    <a:pt x="8480952" y="69805"/>
                  </a:lnTo>
                </a:path>
                <a:path w="9737725" h="354965">
                  <a:moveTo>
                    <a:pt x="8428597" y="0"/>
                  </a:moveTo>
                  <a:lnTo>
                    <a:pt x="8428597" y="69805"/>
                  </a:lnTo>
                </a:path>
                <a:path w="9737725" h="354965">
                  <a:moveTo>
                    <a:pt x="8376243" y="0"/>
                  </a:moveTo>
                  <a:lnTo>
                    <a:pt x="8376243" y="354614"/>
                  </a:lnTo>
                </a:path>
                <a:path w="9737725" h="354965">
                  <a:moveTo>
                    <a:pt x="8323888" y="0"/>
                  </a:moveTo>
                  <a:lnTo>
                    <a:pt x="8323888" y="69805"/>
                  </a:lnTo>
                </a:path>
                <a:path w="9737725" h="354965">
                  <a:moveTo>
                    <a:pt x="8271534" y="0"/>
                  </a:moveTo>
                  <a:lnTo>
                    <a:pt x="8271534" y="69805"/>
                  </a:lnTo>
                </a:path>
                <a:path w="9737725" h="354965">
                  <a:moveTo>
                    <a:pt x="8219180" y="0"/>
                  </a:moveTo>
                  <a:lnTo>
                    <a:pt x="8219180" y="69805"/>
                  </a:lnTo>
                </a:path>
                <a:path w="9737725" h="354965">
                  <a:moveTo>
                    <a:pt x="8166825" y="0"/>
                  </a:moveTo>
                  <a:lnTo>
                    <a:pt x="8166825" y="69805"/>
                  </a:lnTo>
                </a:path>
                <a:path w="9737725" h="354965">
                  <a:moveTo>
                    <a:pt x="8114471" y="0"/>
                  </a:moveTo>
                  <a:lnTo>
                    <a:pt x="8114471" y="69805"/>
                  </a:lnTo>
                </a:path>
                <a:path w="9737725" h="354965">
                  <a:moveTo>
                    <a:pt x="8062116" y="0"/>
                  </a:moveTo>
                  <a:lnTo>
                    <a:pt x="8062116" y="69805"/>
                  </a:lnTo>
                </a:path>
                <a:path w="9737725" h="354965">
                  <a:moveTo>
                    <a:pt x="8009762" y="0"/>
                  </a:moveTo>
                  <a:lnTo>
                    <a:pt x="8009762" y="354614"/>
                  </a:lnTo>
                </a:path>
                <a:path w="9737725" h="354965">
                  <a:moveTo>
                    <a:pt x="7957407" y="0"/>
                  </a:moveTo>
                  <a:lnTo>
                    <a:pt x="7957407" y="69805"/>
                  </a:lnTo>
                </a:path>
                <a:path w="9737725" h="354965">
                  <a:moveTo>
                    <a:pt x="7905053" y="0"/>
                  </a:moveTo>
                  <a:lnTo>
                    <a:pt x="7905053" y="69805"/>
                  </a:lnTo>
                </a:path>
                <a:path w="9737725" h="354965">
                  <a:moveTo>
                    <a:pt x="7852699" y="0"/>
                  </a:moveTo>
                  <a:lnTo>
                    <a:pt x="7852699" y="69805"/>
                  </a:lnTo>
                </a:path>
                <a:path w="9737725" h="354965">
                  <a:moveTo>
                    <a:pt x="7800344" y="0"/>
                  </a:moveTo>
                  <a:lnTo>
                    <a:pt x="7800344" y="69805"/>
                  </a:lnTo>
                </a:path>
                <a:path w="9737725" h="354965">
                  <a:moveTo>
                    <a:pt x="7747990" y="0"/>
                  </a:moveTo>
                  <a:lnTo>
                    <a:pt x="7747990" y="69805"/>
                  </a:lnTo>
                </a:path>
                <a:path w="9737725" h="354965">
                  <a:moveTo>
                    <a:pt x="7695635" y="0"/>
                  </a:moveTo>
                  <a:lnTo>
                    <a:pt x="7695635" y="354614"/>
                  </a:lnTo>
                </a:path>
                <a:path w="9737725" h="354965">
                  <a:moveTo>
                    <a:pt x="7643281" y="0"/>
                  </a:moveTo>
                  <a:lnTo>
                    <a:pt x="7643281" y="69805"/>
                  </a:lnTo>
                </a:path>
                <a:path w="9737725" h="354965">
                  <a:moveTo>
                    <a:pt x="7590926" y="0"/>
                  </a:moveTo>
                  <a:lnTo>
                    <a:pt x="7590926" y="69805"/>
                  </a:lnTo>
                </a:path>
                <a:path w="9737725" h="354965">
                  <a:moveTo>
                    <a:pt x="7538572" y="0"/>
                  </a:moveTo>
                  <a:lnTo>
                    <a:pt x="7538572" y="69805"/>
                  </a:lnTo>
                </a:path>
                <a:path w="9737725" h="354965">
                  <a:moveTo>
                    <a:pt x="7486218" y="0"/>
                  </a:moveTo>
                  <a:lnTo>
                    <a:pt x="7486218" y="69805"/>
                  </a:lnTo>
                </a:path>
                <a:path w="9737725" h="354965">
                  <a:moveTo>
                    <a:pt x="7433863" y="0"/>
                  </a:moveTo>
                  <a:lnTo>
                    <a:pt x="7433863" y="69805"/>
                  </a:lnTo>
                </a:path>
                <a:path w="9737725" h="354965">
                  <a:moveTo>
                    <a:pt x="7381509" y="0"/>
                  </a:moveTo>
                  <a:lnTo>
                    <a:pt x="7381509" y="69805"/>
                  </a:lnTo>
                </a:path>
                <a:path w="9737725" h="354965">
                  <a:moveTo>
                    <a:pt x="7329154" y="0"/>
                  </a:moveTo>
                  <a:lnTo>
                    <a:pt x="7329154" y="354614"/>
                  </a:lnTo>
                </a:path>
                <a:path w="9737725" h="354965">
                  <a:moveTo>
                    <a:pt x="7276800" y="0"/>
                  </a:moveTo>
                  <a:lnTo>
                    <a:pt x="7276800" y="69805"/>
                  </a:lnTo>
                </a:path>
                <a:path w="9737725" h="354965">
                  <a:moveTo>
                    <a:pt x="7224445" y="0"/>
                  </a:moveTo>
                  <a:lnTo>
                    <a:pt x="7224445" y="69805"/>
                  </a:lnTo>
                </a:path>
                <a:path w="9737725" h="354965">
                  <a:moveTo>
                    <a:pt x="7172091" y="0"/>
                  </a:moveTo>
                  <a:lnTo>
                    <a:pt x="7172091" y="69805"/>
                  </a:lnTo>
                </a:path>
                <a:path w="9737725" h="354965">
                  <a:moveTo>
                    <a:pt x="7119736" y="0"/>
                  </a:moveTo>
                  <a:lnTo>
                    <a:pt x="7119736" y="69805"/>
                  </a:lnTo>
                </a:path>
                <a:path w="9737725" h="354965">
                  <a:moveTo>
                    <a:pt x="7067382" y="0"/>
                  </a:moveTo>
                  <a:lnTo>
                    <a:pt x="7067382" y="69805"/>
                  </a:lnTo>
                </a:path>
                <a:path w="9737725" h="354965">
                  <a:moveTo>
                    <a:pt x="7015028" y="0"/>
                  </a:moveTo>
                  <a:lnTo>
                    <a:pt x="7015028" y="69805"/>
                  </a:lnTo>
                </a:path>
                <a:path w="9737725" h="354965">
                  <a:moveTo>
                    <a:pt x="6962673" y="0"/>
                  </a:moveTo>
                  <a:lnTo>
                    <a:pt x="6962673" y="354381"/>
                  </a:lnTo>
                </a:path>
                <a:path w="9737725" h="354965">
                  <a:moveTo>
                    <a:pt x="6910319" y="0"/>
                  </a:moveTo>
                  <a:lnTo>
                    <a:pt x="6910319" y="69805"/>
                  </a:lnTo>
                </a:path>
                <a:path w="9737725" h="354965">
                  <a:moveTo>
                    <a:pt x="6857964" y="0"/>
                  </a:moveTo>
                  <a:lnTo>
                    <a:pt x="6857964" y="69805"/>
                  </a:lnTo>
                </a:path>
                <a:path w="9737725" h="354965">
                  <a:moveTo>
                    <a:pt x="6805610" y="0"/>
                  </a:moveTo>
                  <a:lnTo>
                    <a:pt x="6805610" y="69805"/>
                  </a:lnTo>
                </a:path>
                <a:path w="9737725" h="354965">
                  <a:moveTo>
                    <a:pt x="6753255" y="0"/>
                  </a:moveTo>
                  <a:lnTo>
                    <a:pt x="6753255" y="69805"/>
                  </a:lnTo>
                </a:path>
                <a:path w="9737725" h="354965">
                  <a:moveTo>
                    <a:pt x="6701134" y="0"/>
                  </a:moveTo>
                  <a:lnTo>
                    <a:pt x="6701134" y="69805"/>
                  </a:lnTo>
                </a:path>
                <a:path w="9737725" h="354965">
                  <a:moveTo>
                    <a:pt x="6648779" y="0"/>
                  </a:moveTo>
                  <a:lnTo>
                    <a:pt x="6648779" y="354381"/>
                  </a:lnTo>
                </a:path>
                <a:path w="9737725" h="354965">
                  <a:moveTo>
                    <a:pt x="6596425" y="0"/>
                  </a:moveTo>
                  <a:lnTo>
                    <a:pt x="6596425" y="69805"/>
                  </a:lnTo>
                </a:path>
                <a:path w="9737725" h="354965">
                  <a:moveTo>
                    <a:pt x="6544070" y="0"/>
                  </a:moveTo>
                  <a:lnTo>
                    <a:pt x="6544070" y="69805"/>
                  </a:lnTo>
                </a:path>
                <a:path w="9737725" h="354965">
                  <a:moveTo>
                    <a:pt x="6491716" y="0"/>
                  </a:moveTo>
                  <a:lnTo>
                    <a:pt x="6491716" y="69805"/>
                  </a:lnTo>
                </a:path>
                <a:path w="9737725" h="354965">
                  <a:moveTo>
                    <a:pt x="6439362" y="0"/>
                  </a:moveTo>
                  <a:lnTo>
                    <a:pt x="6439362" y="69805"/>
                  </a:lnTo>
                </a:path>
                <a:path w="9737725" h="354965">
                  <a:moveTo>
                    <a:pt x="6387007" y="0"/>
                  </a:moveTo>
                  <a:lnTo>
                    <a:pt x="6387007" y="69805"/>
                  </a:lnTo>
                </a:path>
                <a:path w="9737725" h="354965">
                  <a:moveTo>
                    <a:pt x="6334653" y="0"/>
                  </a:moveTo>
                  <a:lnTo>
                    <a:pt x="6334653" y="69805"/>
                  </a:lnTo>
                </a:path>
                <a:path w="9737725" h="354965">
                  <a:moveTo>
                    <a:pt x="6282298" y="0"/>
                  </a:moveTo>
                  <a:lnTo>
                    <a:pt x="6282298" y="354381"/>
                  </a:lnTo>
                </a:path>
                <a:path w="9737725" h="354965">
                  <a:moveTo>
                    <a:pt x="6229944" y="0"/>
                  </a:moveTo>
                  <a:lnTo>
                    <a:pt x="6229944" y="69805"/>
                  </a:lnTo>
                </a:path>
                <a:path w="9737725" h="354965">
                  <a:moveTo>
                    <a:pt x="6177589" y="0"/>
                  </a:moveTo>
                  <a:lnTo>
                    <a:pt x="6177589" y="69805"/>
                  </a:lnTo>
                </a:path>
                <a:path w="9737725" h="354965">
                  <a:moveTo>
                    <a:pt x="6125235" y="0"/>
                  </a:moveTo>
                  <a:lnTo>
                    <a:pt x="6125235" y="69805"/>
                  </a:lnTo>
                </a:path>
                <a:path w="9737725" h="354965">
                  <a:moveTo>
                    <a:pt x="6072881" y="0"/>
                  </a:moveTo>
                  <a:lnTo>
                    <a:pt x="6072881" y="69805"/>
                  </a:lnTo>
                </a:path>
                <a:path w="9737725" h="354965">
                  <a:moveTo>
                    <a:pt x="6020526" y="0"/>
                  </a:moveTo>
                  <a:lnTo>
                    <a:pt x="6020526" y="69805"/>
                  </a:lnTo>
                </a:path>
                <a:path w="9737725" h="354965">
                  <a:moveTo>
                    <a:pt x="5968172" y="0"/>
                  </a:moveTo>
                  <a:lnTo>
                    <a:pt x="5968172" y="69805"/>
                  </a:lnTo>
                </a:path>
                <a:path w="9737725" h="354965">
                  <a:moveTo>
                    <a:pt x="5915817" y="0"/>
                  </a:moveTo>
                  <a:lnTo>
                    <a:pt x="5915817" y="354381"/>
                  </a:lnTo>
                </a:path>
                <a:path w="9737725" h="354965">
                  <a:moveTo>
                    <a:pt x="5863463" y="0"/>
                  </a:moveTo>
                  <a:lnTo>
                    <a:pt x="5863463" y="69805"/>
                  </a:lnTo>
                </a:path>
                <a:path w="9737725" h="354965">
                  <a:moveTo>
                    <a:pt x="5811108" y="0"/>
                  </a:moveTo>
                  <a:lnTo>
                    <a:pt x="5811108" y="69805"/>
                  </a:lnTo>
                </a:path>
                <a:path w="9737725" h="354965">
                  <a:moveTo>
                    <a:pt x="5758754" y="0"/>
                  </a:moveTo>
                  <a:lnTo>
                    <a:pt x="5758754" y="69805"/>
                  </a:lnTo>
                </a:path>
                <a:path w="9737725" h="354965">
                  <a:moveTo>
                    <a:pt x="5706400" y="0"/>
                  </a:moveTo>
                  <a:lnTo>
                    <a:pt x="5706400" y="69805"/>
                  </a:lnTo>
                </a:path>
                <a:path w="9737725" h="354965">
                  <a:moveTo>
                    <a:pt x="5654045" y="0"/>
                  </a:moveTo>
                  <a:lnTo>
                    <a:pt x="5654045" y="69805"/>
                  </a:lnTo>
                </a:path>
                <a:path w="9737725" h="354965">
                  <a:moveTo>
                    <a:pt x="5601691" y="0"/>
                  </a:moveTo>
                  <a:lnTo>
                    <a:pt x="5601691" y="354381"/>
                  </a:lnTo>
                </a:path>
                <a:path w="9737725" h="354965">
                  <a:moveTo>
                    <a:pt x="5549336" y="0"/>
                  </a:moveTo>
                  <a:lnTo>
                    <a:pt x="5549336" y="69805"/>
                  </a:lnTo>
                </a:path>
                <a:path w="9737725" h="354965">
                  <a:moveTo>
                    <a:pt x="5496982" y="0"/>
                  </a:moveTo>
                  <a:lnTo>
                    <a:pt x="5496982" y="69805"/>
                  </a:lnTo>
                </a:path>
                <a:path w="9737725" h="354965">
                  <a:moveTo>
                    <a:pt x="5444627" y="0"/>
                  </a:moveTo>
                  <a:lnTo>
                    <a:pt x="5444627" y="69805"/>
                  </a:lnTo>
                </a:path>
                <a:path w="9737725" h="354965">
                  <a:moveTo>
                    <a:pt x="5392273" y="0"/>
                  </a:moveTo>
                  <a:lnTo>
                    <a:pt x="5392273" y="69805"/>
                  </a:lnTo>
                </a:path>
                <a:path w="9737725" h="354965">
                  <a:moveTo>
                    <a:pt x="5339919" y="0"/>
                  </a:moveTo>
                  <a:lnTo>
                    <a:pt x="5339919" y="69805"/>
                  </a:lnTo>
                </a:path>
                <a:path w="9737725" h="354965">
                  <a:moveTo>
                    <a:pt x="5287564" y="0"/>
                  </a:moveTo>
                  <a:lnTo>
                    <a:pt x="5287564" y="69805"/>
                  </a:lnTo>
                </a:path>
                <a:path w="9737725" h="354965">
                  <a:moveTo>
                    <a:pt x="5235210" y="0"/>
                  </a:moveTo>
                  <a:lnTo>
                    <a:pt x="5235210" y="354148"/>
                  </a:lnTo>
                </a:path>
                <a:path w="9737725" h="354965">
                  <a:moveTo>
                    <a:pt x="5182855" y="0"/>
                  </a:moveTo>
                  <a:lnTo>
                    <a:pt x="5182855" y="69805"/>
                  </a:lnTo>
                </a:path>
                <a:path w="9737725" h="354965">
                  <a:moveTo>
                    <a:pt x="5130501" y="0"/>
                  </a:moveTo>
                  <a:lnTo>
                    <a:pt x="5130501" y="69805"/>
                  </a:lnTo>
                </a:path>
                <a:path w="9737725" h="354965">
                  <a:moveTo>
                    <a:pt x="5078146" y="0"/>
                  </a:moveTo>
                  <a:lnTo>
                    <a:pt x="5078146" y="69805"/>
                  </a:lnTo>
                </a:path>
                <a:path w="9737725" h="354965">
                  <a:moveTo>
                    <a:pt x="5025792" y="0"/>
                  </a:moveTo>
                  <a:lnTo>
                    <a:pt x="5025792" y="69805"/>
                  </a:lnTo>
                </a:path>
                <a:path w="9737725" h="354965">
                  <a:moveTo>
                    <a:pt x="4973438" y="0"/>
                  </a:moveTo>
                  <a:lnTo>
                    <a:pt x="4973438" y="69805"/>
                  </a:lnTo>
                </a:path>
                <a:path w="9737725" h="354965">
                  <a:moveTo>
                    <a:pt x="4921083" y="0"/>
                  </a:moveTo>
                  <a:lnTo>
                    <a:pt x="4921083" y="69805"/>
                  </a:lnTo>
                </a:path>
                <a:path w="9737725" h="354965">
                  <a:moveTo>
                    <a:pt x="4868729" y="0"/>
                  </a:moveTo>
                  <a:lnTo>
                    <a:pt x="4868729" y="354148"/>
                  </a:lnTo>
                </a:path>
                <a:path w="9737725" h="354965">
                  <a:moveTo>
                    <a:pt x="4816374" y="0"/>
                  </a:moveTo>
                  <a:lnTo>
                    <a:pt x="4816374" y="69805"/>
                  </a:lnTo>
                </a:path>
                <a:path w="9737725" h="354965">
                  <a:moveTo>
                    <a:pt x="4764020" y="0"/>
                  </a:moveTo>
                  <a:lnTo>
                    <a:pt x="4764020" y="69805"/>
                  </a:lnTo>
                </a:path>
                <a:path w="9737725" h="354965">
                  <a:moveTo>
                    <a:pt x="4711665" y="0"/>
                  </a:moveTo>
                  <a:lnTo>
                    <a:pt x="4711665" y="69805"/>
                  </a:lnTo>
                </a:path>
                <a:path w="9737725" h="354965">
                  <a:moveTo>
                    <a:pt x="4659311" y="0"/>
                  </a:moveTo>
                  <a:lnTo>
                    <a:pt x="4659311" y="69805"/>
                  </a:lnTo>
                </a:path>
                <a:path w="9737725" h="354965">
                  <a:moveTo>
                    <a:pt x="4606957" y="0"/>
                  </a:moveTo>
                  <a:lnTo>
                    <a:pt x="4606957" y="69805"/>
                  </a:lnTo>
                </a:path>
                <a:path w="9737725" h="354965">
                  <a:moveTo>
                    <a:pt x="4554602" y="0"/>
                  </a:moveTo>
                  <a:lnTo>
                    <a:pt x="4554602" y="354148"/>
                  </a:lnTo>
                </a:path>
                <a:path w="9737725" h="354965">
                  <a:moveTo>
                    <a:pt x="4502248" y="0"/>
                  </a:moveTo>
                  <a:lnTo>
                    <a:pt x="4502248" y="69805"/>
                  </a:lnTo>
                </a:path>
                <a:path w="9737725" h="354965">
                  <a:moveTo>
                    <a:pt x="4449893" y="0"/>
                  </a:moveTo>
                  <a:lnTo>
                    <a:pt x="4449893" y="69805"/>
                  </a:lnTo>
                </a:path>
                <a:path w="9737725" h="354965">
                  <a:moveTo>
                    <a:pt x="4397539" y="0"/>
                  </a:moveTo>
                  <a:lnTo>
                    <a:pt x="4397539" y="69805"/>
                  </a:lnTo>
                </a:path>
                <a:path w="9737725" h="354965">
                  <a:moveTo>
                    <a:pt x="4345184" y="0"/>
                  </a:moveTo>
                  <a:lnTo>
                    <a:pt x="4345184" y="69805"/>
                  </a:lnTo>
                </a:path>
                <a:path w="9737725" h="354965">
                  <a:moveTo>
                    <a:pt x="4292830" y="0"/>
                  </a:moveTo>
                  <a:lnTo>
                    <a:pt x="4292830" y="69805"/>
                  </a:lnTo>
                </a:path>
                <a:path w="9737725" h="354965">
                  <a:moveTo>
                    <a:pt x="4240476" y="0"/>
                  </a:moveTo>
                  <a:lnTo>
                    <a:pt x="4240476" y="69805"/>
                  </a:lnTo>
                </a:path>
                <a:path w="9737725" h="354965">
                  <a:moveTo>
                    <a:pt x="4188121" y="0"/>
                  </a:moveTo>
                  <a:lnTo>
                    <a:pt x="4188121" y="354148"/>
                  </a:lnTo>
                </a:path>
                <a:path w="9737725" h="354965">
                  <a:moveTo>
                    <a:pt x="4135767" y="0"/>
                  </a:moveTo>
                  <a:lnTo>
                    <a:pt x="4135767" y="69805"/>
                  </a:lnTo>
                </a:path>
                <a:path w="9737725" h="354965">
                  <a:moveTo>
                    <a:pt x="4083412" y="0"/>
                  </a:moveTo>
                  <a:lnTo>
                    <a:pt x="4083412" y="69805"/>
                  </a:lnTo>
                </a:path>
                <a:path w="9737725" h="354965">
                  <a:moveTo>
                    <a:pt x="4031058" y="0"/>
                  </a:moveTo>
                  <a:lnTo>
                    <a:pt x="4031058" y="69805"/>
                  </a:lnTo>
                </a:path>
                <a:path w="9737725" h="354965">
                  <a:moveTo>
                    <a:pt x="3978703" y="0"/>
                  </a:moveTo>
                  <a:lnTo>
                    <a:pt x="3978703" y="69805"/>
                  </a:lnTo>
                </a:path>
                <a:path w="9737725" h="354965">
                  <a:moveTo>
                    <a:pt x="3926349" y="0"/>
                  </a:moveTo>
                  <a:lnTo>
                    <a:pt x="3926349" y="69805"/>
                  </a:lnTo>
                </a:path>
                <a:path w="9737725" h="354965">
                  <a:moveTo>
                    <a:pt x="3873995" y="0"/>
                  </a:moveTo>
                  <a:lnTo>
                    <a:pt x="3873995" y="69805"/>
                  </a:lnTo>
                </a:path>
                <a:path w="9737725" h="354965">
                  <a:moveTo>
                    <a:pt x="3821640" y="0"/>
                  </a:moveTo>
                  <a:lnTo>
                    <a:pt x="3821640" y="353915"/>
                  </a:lnTo>
                </a:path>
                <a:path w="9737725" h="354965">
                  <a:moveTo>
                    <a:pt x="3769286" y="0"/>
                  </a:moveTo>
                  <a:lnTo>
                    <a:pt x="3769286" y="69805"/>
                  </a:lnTo>
                </a:path>
                <a:path w="9737725" h="354965">
                  <a:moveTo>
                    <a:pt x="3716931" y="0"/>
                  </a:moveTo>
                  <a:lnTo>
                    <a:pt x="3716931" y="69805"/>
                  </a:lnTo>
                </a:path>
                <a:path w="9737725" h="354965">
                  <a:moveTo>
                    <a:pt x="3664577" y="0"/>
                  </a:moveTo>
                  <a:lnTo>
                    <a:pt x="3664577" y="69805"/>
                  </a:lnTo>
                </a:path>
                <a:path w="9737725" h="354965">
                  <a:moveTo>
                    <a:pt x="3612222" y="0"/>
                  </a:moveTo>
                  <a:lnTo>
                    <a:pt x="3612222" y="69805"/>
                  </a:lnTo>
                </a:path>
                <a:path w="9737725" h="354965">
                  <a:moveTo>
                    <a:pt x="3559868" y="0"/>
                  </a:moveTo>
                  <a:lnTo>
                    <a:pt x="3559868" y="69805"/>
                  </a:lnTo>
                </a:path>
                <a:path w="9737725" h="354965">
                  <a:moveTo>
                    <a:pt x="3507514" y="0"/>
                  </a:moveTo>
                  <a:lnTo>
                    <a:pt x="3507514" y="353915"/>
                  </a:lnTo>
                </a:path>
                <a:path w="9737725" h="354965">
                  <a:moveTo>
                    <a:pt x="3455159" y="0"/>
                  </a:moveTo>
                  <a:lnTo>
                    <a:pt x="3455159" y="69805"/>
                  </a:lnTo>
                </a:path>
                <a:path w="9737725" h="354965">
                  <a:moveTo>
                    <a:pt x="3402805" y="0"/>
                  </a:moveTo>
                  <a:lnTo>
                    <a:pt x="3402805" y="69805"/>
                  </a:lnTo>
                </a:path>
                <a:path w="9737725" h="354965">
                  <a:moveTo>
                    <a:pt x="3350450" y="0"/>
                  </a:moveTo>
                  <a:lnTo>
                    <a:pt x="3350450" y="69805"/>
                  </a:lnTo>
                </a:path>
                <a:path w="9737725" h="354965">
                  <a:moveTo>
                    <a:pt x="3298096" y="0"/>
                  </a:moveTo>
                  <a:lnTo>
                    <a:pt x="3298096" y="69805"/>
                  </a:lnTo>
                </a:path>
                <a:path w="9737725" h="354965">
                  <a:moveTo>
                    <a:pt x="3245741" y="0"/>
                  </a:moveTo>
                  <a:lnTo>
                    <a:pt x="3245741" y="69805"/>
                  </a:lnTo>
                </a:path>
                <a:path w="9737725" h="354965">
                  <a:moveTo>
                    <a:pt x="3193387" y="0"/>
                  </a:moveTo>
                  <a:lnTo>
                    <a:pt x="3193387" y="69805"/>
                  </a:lnTo>
                </a:path>
                <a:path w="9737725" h="354965">
                  <a:moveTo>
                    <a:pt x="3141033" y="0"/>
                  </a:moveTo>
                  <a:lnTo>
                    <a:pt x="3141033" y="353915"/>
                  </a:lnTo>
                </a:path>
                <a:path w="9737725" h="354965">
                  <a:moveTo>
                    <a:pt x="3088678" y="0"/>
                  </a:moveTo>
                  <a:lnTo>
                    <a:pt x="3088678" y="69805"/>
                  </a:lnTo>
                </a:path>
                <a:path w="9737725" h="354965">
                  <a:moveTo>
                    <a:pt x="3036324" y="0"/>
                  </a:moveTo>
                  <a:lnTo>
                    <a:pt x="3036324" y="69805"/>
                  </a:lnTo>
                </a:path>
                <a:path w="9737725" h="354965">
                  <a:moveTo>
                    <a:pt x="2983969" y="0"/>
                  </a:moveTo>
                  <a:lnTo>
                    <a:pt x="2983969" y="69805"/>
                  </a:lnTo>
                </a:path>
                <a:path w="9737725" h="354965">
                  <a:moveTo>
                    <a:pt x="2931615" y="0"/>
                  </a:moveTo>
                  <a:lnTo>
                    <a:pt x="2931615" y="69805"/>
                  </a:lnTo>
                </a:path>
                <a:path w="9737725" h="354965">
                  <a:moveTo>
                    <a:pt x="2879260" y="0"/>
                  </a:moveTo>
                  <a:lnTo>
                    <a:pt x="2879260" y="69805"/>
                  </a:lnTo>
                </a:path>
                <a:path w="9737725" h="354965">
                  <a:moveTo>
                    <a:pt x="2826906" y="0"/>
                  </a:moveTo>
                  <a:lnTo>
                    <a:pt x="2826906" y="69805"/>
                  </a:lnTo>
                </a:path>
                <a:path w="9737725" h="354965">
                  <a:moveTo>
                    <a:pt x="2774552" y="0"/>
                  </a:moveTo>
                  <a:lnTo>
                    <a:pt x="2774552" y="353915"/>
                  </a:lnTo>
                </a:path>
                <a:path w="9737725" h="354965">
                  <a:moveTo>
                    <a:pt x="2722197" y="0"/>
                  </a:moveTo>
                  <a:lnTo>
                    <a:pt x="2722197" y="69805"/>
                  </a:lnTo>
                </a:path>
                <a:path w="9737725" h="354965">
                  <a:moveTo>
                    <a:pt x="2669843" y="0"/>
                  </a:moveTo>
                  <a:lnTo>
                    <a:pt x="2669843" y="69805"/>
                  </a:lnTo>
                </a:path>
                <a:path w="9737725" h="354965">
                  <a:moveTo>
                    <a:pt x="2617488" y="0"/>
                  </a:moveTo>
                  <a:lnTo>
                    <a:pt x="2617488" y="69805"/>
                  </a:lnTo>
                </a:path>
                <a:path w="9737725" h="354965">
                  <a:moveTo>
                    <a:pt x="2565134" y="0"/>
                  </a:moveTo>
                  <a:lnTo>
                    <a:pt x="2565134" y="69805"/>
                  </a:lnTo>
                </a:path>
                <a:path w="9737725" h="354965">
                  <a:moveTo>
                    <a:pt x="2512779" y="0"/>
                  </a:moveTo>
                  <a:lnTo>
                    <a:pt x="2512779" y="69805"/>
                  </a:lnTo>
                </a:path>
                <a:path w="9737725" h="354965">
                  <a:moveTo>
                    <a:pt x="2460425" y="0"/>
                  </a:moveTo>
                  <a:lnTo>
                    <a:pt x="2460425" y="353915"/>
                  </a:lnTo>
                </a:path>
                <a:path w="9737725" h="354965">
                  <a:moveTo>
                    <a:pt x="2408071" y="0"/>
                  </a:moveTo>
                  <a:lnTo>
                    <a:pt x="2408071" y="69805"/>
                  </a:lnTo>
                </a:path>
                <a:path w="9737725" h="354965">
                  <a:moveTo>
                    <a:pt x="2355716" y="0"/>
                  </a:moveTo>
                  <a:lnTo>
                    <a:pt x="2355716" y="69805"/>
                  </a:lnTo>
                </a:path>
                <a:path w="9737725" h="354965">
                  <a:moveTo>
                    <a:pt x="2303362" y="0"/>
                  </a:moveTo>
                  <a:lnTo>
                    <a:pt x="2303362" y="69805"/>
                  </a:lnTo>
                </a:path>
                <a:path w="9737725" h="354965">
                  <a:moveTo>
                    <a:pt x="2251007" y="0"/>
                  </a:moveTo>
                  <a:lnTo>
                    <a:pt x="2251007" y="69805"/>
                  </a:lnTo>
                </a:path>
                <a:path w="9737725" h="354965">
                  <a:moveTo>
                    <a:pt x="2198653" y="0"/>
                  </a:moveTo>
                  <a:lnTo>
                    <a:pt x="2198653" y="69805"/>
                  </a:lnTo>
                </a:path>
                <a:path w="9737725" h="354965">
                  <a:moveTo>
                    <a:pt x="2146298" y="0"/>
                  </a:moveTo>
                  <a:lnTo>
                    <a:pt x="2146298" y="69805"/>
                  </a:lnTo>
                </a:path>
                <a:path w="9737725" h="354965">
                  <a:moveTo>
                    <a:pt x="2093944" y="0"/>
                  </a:moveTo>
                  <a:lnTo>
                    <a:pt x="2093944" y="353683"/>
                  </a:lnTo>
                </a:path>
                <a:path w="9737725" h="354965">
                  <a:moveTo>
                    <a:pt x="2041590" y="0"/>
                  </a:moveTo>
                  <a:lnTo>
                    <a:pt x="2041590" y="69805"/>
                  </a:lnTo>
                </a:path>
                <a:path w="9737725" h="354965">
                  <a:moveTo>
                    <a:pt x="1989235" y="0"/>
                  </a:moveTo>
                  <a:lnTo>
                    <a:pt x="1989235" y="69805"/>
                  </a:lnTo>
                </a:path>
                <a:path w="9737725" h="354965">
                  <a:moveTo>
                    <a:pt x="1936881" y="0"/>
                  </a:moveTo>
                  <a:lnTo>
                    <a:pt x="1936881" y="69805"/>
                  </a:lnTo>
                </a:path>
                <a:path w="9737725" h="354965">
                  <a:moveTo>
                    <a:pt x="1884526" y="0"/>
                  </a:moveTo>
                  <a:lnTo>
                    <a:pt x="1884526" y="69805"/>
                  </a:lnTo>
                </a:path>
                <a:path w="9737725" h="354965">
                  <a:moveTo>
                    <a:pt x="1832172" y="0"/>
                  </a:moveTo>
                  <a:lnTo>
                    <a:pt x="1832172" y="69805"/>
                  </a:lnTo>
                </a:path>
                <a:path w="9737725" h="354965">
                  <a:moveTo>
                    <a:pt x="1779817" y="0"/>
                  </a:moveTo>
                  <a:lnTo>
                    <a:pt x="1779817" y="69805"/>
                  </a:lnTo>
                </a:path>
                <a:path w="9737725" h="354965">
                  <a:moveTo>
                    <a:pt x="1727463" y="0"/>
                  </a:moveTo>
                  <a:lnTo>
                    <a:pt x="1727463" y="353683"/>
                  </a:lnTo>
                </a:path>
                <a:path w="9737725" h="354965">
                  <a:moveTo>
                    <a:pt x="1675109" y="0"/>
                  </a:moveTo>
                  <a:lnTo>
                    <a:pt x="1675109" y="69805"/>
                  </a:lnTo>
                </a:path>
                <a:path w="9737725" h="354965">
                  <a:moveTo>
                    <a:pt x="1622754" y="0"/>
                  </a:moveTo>
                  <a:lnTo>
                    <a:pt x="1622754" y="69805"/>
                  </a:lnTo>
                </a:path>
                <a:path w="9737725" h="354965">
                  <a:moveTo>
                    <a:pt x="1570400" y="0"/>
                  </a:moveTo>
                  <a:lnTo>
                    <a:pt x="1570400" y="69805"/>
                  </a:lnTo>
                </a:path>
                <a:path w="9737725" h="354965">
                  <a:moveTo>
                    <a:pt x="1518045" y="0"/>
                  </a:moveTo>
                  <a:lnTo>
                    <a:pt x="1518045" y="69805"/>
                  </a:lnTo>
                </a:path>
                <a:path w="9737725" h="354965">
                  <a:moveTo>
                    <a:pt x="1465691" y="0"/>
                  </a:moveTo>
                  <a:lnTo>
                    <a:pt x="1465691" y="69805"/>
                  </a:lnTo>
                </a:path>
                <a:path w="9737725" h="354965">
                  <a:moveTo>
                    <a:pt x="1413336" y="0"/>
                  </a:moveTo>
                  <a:lnTo>
                    <a:pt x="1413336" y="353683"/>
                  </a:lnTo>
                </a:path>
                <a:path w="9737725" h="354965">
                  <a:moveTo>
                    <a:pt x="1360982" y="0"/>
                  </a:moveTo>
                  <a:lnTo>
                    <a:pt x="1360982" y="69805"/>
                  </a:lnTo>
                </a:path>
                <a:path w="9737725" h="354965">
                  <a:moveTo>
                    <a:pt x="1308860" y="0"/>
                  </a:moveTo>
                  <a:lnTo>
                    <a:pt x="1308860" y="69805"/>
                  </a:lnTo>
                </a:path>
                <a:path w="9737725" h="354965">
                  <a:moveTo>
                    <a:pt x="1256506" y="0"/>
                  </a:moveTo>
                  <a:lnTo>
                    <a:pt x="1256506" y="69805"/>
                  </a:lnTo>
                </a:path>
                <a:path w="9737725" h="354965">
                  <a:moveTo>
                    <a:pt x="1204151" y="0"/>
                  </a:moveTo>
                  <a:lnTo>
                    <a:pt x="1204151" y="69805"/>
                  </a:lnTo>
                </a:path>
                <a:path w="9737725" h="354965">
                  <a:moveTo>
                    <a:pt x="1151797" y="0"/>
                  </a:moveTo>
                  <a:lnTo>
                    <a:pt x="1151797" y="69805"/>
                  </a:lnTo>
                </a:path>
                <a:path w="9737725" h="354965">
                  <a:moveTo>
                    <a:pt x="1099443" y="0"/>
                  </a:moveTo>
                  <a:lnTo>
                    <a:pt x="1099443" y="69805"/>
                  </a:lnTo>
                </a:path>
                <a:path w="9737725" h="354965">
                  <a:moveTo>
                    <a:pt x="1047088" y="0"/>
                  </a:moveTo>
                  <a:lnTo>
                    <a:pt x="1047088" y="353683"/>
                  </a:lnTo>
                </a:path>
                <a:path w="9737725" h="354965">
                  <a:moveTo>
                    <a:pt x="994734" y="0"/>
                  </a:moveTo>
                  <a:lnTo>
                    <a:pt x="994734" y="69805"/>
                  </a:lnTo>
                </a:path>
                <a:path w="9737725" h="354965">
                  <a:moveTo>
                    <a:pt x="942379" y="0"/>
                  </a:moveTo>
                  <a:lnTo>
                    <a:pt x="942379" y="69805"/>
                  </a:lnTo>
                </a:path>
                <a:path w="9737725" h="354965">
                  <a:moveTo>
                    <a:pt x="890025" y="0"/>
                  </a:moveTo>
                  <a:lnTo>
                    <a:pt x="890025" y="69805"/>
                  </a:lnTo>
                </a:path>
                <a:path w="9737725" h="354965">
                  <a:moveTo>
                    <a:pt x="837670" y="0"/>
                  </a:moveTo>
                  <a:lnTo>
                    <a:pt x="837670" y="69805"/>
                  </a:lnTo>
                </a:path>
                <a:path w="9737725" h="354965">
                  <a:moveTo>
                    <a:pt x="785316" y="0"/>
                  </a:moveTo>
                  <a:lnTo>
                    <a:pt x="785316" y="69805"/>
                  </a:lnTo>
                </a:path>
                <a:path w="9737725" h="354965">
                  <a:moveTo>
                    <a:pt x="732962" y="0"/>
                  </a:moveTo>
                  <a:lnTo>
                    <a:pt x="732962" y="69805"/>
                  </a:lnTo>
                </a:path>
                <a:path w="9737725" h="354965">
                  <a:moveTo>
                    <a:pt x="680607" y="0"/>
                  </a:moveTo>
                  <a:lnTo>
                    <a:pt x="680607" y="353683"/>
                  </a:lnTo>
                </a:path>
                <a:path w="9737725" h="354965">
                  <a:moveTo>
                    <a:pt x="628253" y="0"/>
                  </a:moveTo>
                  <a:lnTo>
                    <a:pt x="628253" y="353683"/>
                  </a:lnTo>
                </a:path>
                <a:path w="9737725" h="354965">
                  <a:moveTo>
                    <a:pt x="575898" y="0"/>
                  </a:moveTo>
                  <a:lnTo>
                    <a:pt x="575898" y="353683"/>
                  </a:lnTo>
                </a:path>
                <a:path w="9737725" h="354965">
                  <a:moveTo>
                    <a:pt x="523544" y="0"/>
                  </a:moveTo>
                  <a:lnTo>
                    <a:pt x="523544" y="353450"/>
                  </a:lnTo>
                </a:path>
                <a:path w="9737725" h="354965">
                  <a:moveTo>
                    <a:pt x="471189" y="0"/>
                  </a:moveTo>
                  <a:lnTo>
                    <a:pt x="471189" y="80044"/>
                  </a:lnTo>
                </a:path>
                <a:path w="9737725" h="354965">
                  <a:moveTo>
                    <a:pt x="418835" y="0"/>
                  </a:moveTo>
                  <a:lnTo>
                    <a:pt x="418835" y="80044"/>
                  </a:lnTo>
                </a:path>
                <a:path w="9737725" h="354965">
                  <a:moveTo>
                    <a:pt x="366481" y="0"/>
                  </a:moveTo>
                  <a:lnTo>
                    <a:pt x="366481" y="80044"/>
                  </a:lnTo>
                </a:path>
                <a:path w="9737725" h="354965">
                  <a:moveTo>
                    <a:pt x="314126" y="0"/>
                  </a:moveTo>
                  <a:lnTo>
                    <a:pt x="314126" y="353450"/>
                  </a:lnTo>
                </a:path>
                <a:path w="9737725" h="354965">
                  <a:moveTo>
                    <a:pt x="261772" y="0"/>
                  </a:moveTo>
                  <a:lnTo>
                    <a:pt x="261772" y="353450"/>
                  </a:lnTo>
                </a:path>
                <a:path w="9737725" h="354965">
                  <a:moveTo>
                    <a:pt x="209417" y="0"/>
                  </a:moveTo>
                  <a:lnTo>
                    <a:pt x="209417" y="353450"/>
                  </a:lnTo>
                </a:path>
                <a:path w="9737725" h="354965">
                  <a:moveTo>
                    <a:pt x="157063" y="0"/>
                  </a:moveTo>
                  <a:lnTo>
                    <a:pt x="157063" y="353450"/>
                  </a:lnTo>
                </a:path>
                <a:path w="9737725" h="354965">
                  <a:moveTo>
                    <a:pt x="104708" y="0"/>
                  </a:moveTo>
                  <a:lnTo>
                    <a:pt x="104708" y="353450"/>
                  </a:lnTo>
                </a:path>
                <a:path w="9737725" h="354965">
                  <a:moveTo>
                    <a:pt x="52354" y="0"/>
                  </a:moveTo>
                  <a:lnTo>
                    <a:pt x="52354" y="353450"/>
                  </a:lnTo>
                </a:path>
                <a:path w="9737725" h="354965">
                  <a:moveTo>
                    <a:pt x="0" y="0"/>
                  </a:moveTo>
                  <a:lnTo>
                    <a:pt x="0" y="3534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0" name="object 950" descr=""/>
            <p:cNvSpPr/>
            <p:nvPr/>
          </p:nvSpPr>
          <p:spPr>
            <a:xfrm>
              <a:off x="1820303" y="6490086"/>
              <a:ext cx="0" cy="480059"/>
            </a:xfrm>
            <a:custGeom>
              <a:avLst/>
              <a:gdLst/>
              <a:ahLst/>
              <a:cxnLst/>
              <a:rect l="l" t="t" r="r" b="b"/>
              <a:pathLst>
                <a:path w="0" h="480059">
                  <a:moveTo>
                    <a:pt x="0" y="0"/>
                  </a:moveTo>
                  <a:lnTo>
                    <a:pt x="0" y="479566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1" name="object 951" descr=""/>
            <p:cNvSpPr/>
            <p:nvPr/>
          </p:nvSpPr>
          <p:spPr>
            <a:xfrm>
              <a:off x="1820303" y="6971049"/>
              <a:ext cx="0" cy="353695"/>
            </a:xfrm>
            <a:custGeom>
              <a:avLst/>
              <a:gdLst/>
              <a:ahLst/>
              <a:cxnLst/>
              <a:rect l="l" t="t" r="r" b="b"/>
              <a:pathLst>
                <a:path w="0" h="353695">
                  <a:moveTo>
                    <a:pt x="0" y="0"/>
                  </a:moveTo>
                  <a:lnTo>
                    <a:pt x="0" y="54448"/>
                  </a:lnTo>
                </a:path>
                <a:path w="0" h="353695">
                  <a:moveTo>
                    <a:pt x="0" y="89351"/>
                  </a:moveTo>
                  <a:lnTo>
                    <a:pt x="0" y="159157"/>
                  </a:lnTo>
                </a:path>
                <a:path w="0" h="353695">
                  <a:moveTo>
                    <a:pt x="0" y="194060"/>
                  </a:moveTo>
                  <a:lnTo>
                    <a:pt x="0" y="263866"/>
                  </a:lnTo>
                </a:path>
                <a:path w="0" h="353695">
                  <a:moveTo>
                    <a:pt x="0" y="298769"/>
                  </a:moveTo>
                  <a:lnTo>
                    <a:pt x="0" y="3534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2" name="object 952" descr=""/>
            <p:cNvSpPr/>
            <p:nvPr/>
          </p:nvSpPr>
          <p:spPr>
            <a:xfrm>
              <a:off x="11593595" y="6490086"/>
              <a:ext cx="0" cy="480059"/>
            </a:xfrm>
            <a:custGeom>
              <a:avLst/>
              <a:gdLst/>
              <a:ahLst/>
              <a:cxnLst/>
              <a:rect l="l" t="t" r="r" b="b"/>
              <a:pathLst>
                <a:path w="0" h="480059">
                  <a:moveTo>
                    <a:pt x="0" y="0"/>
                  </a:moveTo>
                  <a:lnTo>
                    <a:pt x="0" y="479566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3" name="object 953" descr=""/>
            <p:cNvSpPr/>
            <p:nvPr/>
          </p:nvSpPr>
          <p:spPr>
            <a:xfrm>
              <a:off x="11593595" y="6971049"/>
              <a:ext cx="0" cy="353695"/>
            </a:xfrm>
            <a:custGeom>
              <a:avLst/>
              <a:gdLst/>
              <a:ahLst/>
              <a:cxnLst/>
              <a:rect l="l" t="t" r="r" b="b"/>
              <a:pathLst>
                <a:path w="0" h="353695">
                  <a:moveTo>
                    <a:pt x="0" y="0"/>
                  </a:moveTo>
                  <a:lnTo>
                    <a:pt x="0" y="54681"/>
                  </a:lnTo>
                </a:path>
                <a:path w="0" h="353695">
                  <a:moveTo>
                    <a:pt x="0" y="89584"/>
                  </a:moveTo>
                  <a:lnTo>
                    <a:pt x="0" y="159390"/>
                  </a:lnTo>
                </a:path>
                <a:path w="0" h="353695">
                  <a:moveTo>
                    <a:pt x="0" y="194293"/>
                  </a:moveTo>
                  <a:lnTo>
                    <a:pt x="0" y="264099"/>
                  </a:lnTo>
                </a:path>
                <a:path w="0" h="353695">
                  <a:moveTo>
                    <a:pt x="0" y="299001"/>
                  </a:moveTo>
                  <a:lnTo>
                    <a:pt x="0" y="3534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4" name="object 954" descr=""/>
            <p:cNvSpPr/>
            <p:nvPr/>
          </p:nvSpPr>
          <p:spPr>
            <a:xfrm>
              <a:off x="1275352" y="7152079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0" y="465"/>
                  </a:moveTo>
                  <a:lnTo>
                    <a:pt x="5584" y="465"/>
                  </a:lnTo>
                  <a:lnTo>
                    <a:pt x="5584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5" name="object 955" descr=""/>
            <p:cNvSpPr/>
            <p:nvPr/>
          </p:nvSpPr>
          <p:spPr>
            <a:xfrm>
              <a:off x="1275352" y="7152079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5584" y="0"/>
                  </a:moveTo>
                  <a:lnTo>
                    <a:pt x="5584" y="465"/>
                  </a:lnTo>
                  <a:lnTo>
                    <a:pt x="0" y="465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6" name="object 956" descr=""/>
            <p:cNvSpPr/>
            <p:nvPr/>
          </p:nvSpPr>
          <p:spPr>
            <a:xfrm>
              <a:off x="1270000" y="7152544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1163"/>
                  </a:moveTo>
                  <a:lnTo>
                    <a:pt x="10936" y="1163"/>
                  </a:lnTo>
                  <a:lnTo>
                    <a:pt x="5351" y="0"/>
                  </a:lnTo>
                  <a:lnTo>
                    <a:pt x="0" y="1163"/>
                  </a:lnTo>
                  <a:close/>
                </a:path>
                <a:path w="11430" h="1270">
                  <a:moveTo>
                    <a:pt x="5351" y="0"/>
                  </a:moveTo>
                  <a:lnTo>
                    <a:pt x="10936" y="1163"/>
                  </a:lnTo>
                  <a:lnTo>
                    <a:pt x="10936" y="0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7" name="object 957" descr=""/>
            <p:cNvSpPr/>
            <p:nvPr/>
          </p:nvSpPr>
          <p:spPr>
            <a:xfrm>
              <a:off x="1270000" y="7152544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10936" y="0"/>
                  </a:moveTo>
                  <a:lnTo>
                    <a:pt x="5351" y="0"/>
                  </a:lnTo>
                  <a:lnTo>
                    <a:pt x="10936" y="1163"/>
                  </a:lnTo>
                  <a:lnTo>
                    <a:pt x="10936" y="0"/>
                  </a:lnTo>
                  <a:close/>
                </a:path>
                <a:path w="11430" h="1270">
                  <a:moveTo>
                    <a:pt x="5351" y="0"/>
                  </a:moveTo>
                  <a:lnTo>
                    <a:pt x="10936" y="1163"/>
                  </a:lnTo>
                  <a:lnTo>
                    <a:pt x="0" y="1163"/>
                  </a:lnTo>
                  <a:lnTo>
                    <a:pt x="53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8" name="object 958" descr=""/>
            <p:cNvSpPr/>
            <p:nvPr/>
          </p:nvSpPr>
          <p:spPr>
            <a:xfrm>
              <a:off x="1264648" y="7153707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1861"/>
                  </a:moveTo>
                  <a:lnTo>
                    <a:pt x="16288" y="1861"/>
                  </a:lnTo>
                  <a:lnTo>
                    <a:pt x="5351" y="0"/>
                  </a:lnTo>
                  <a:lnTo>
                    <a:pt x="0" y="1861"/>
                  </a:lnTo>
                  <a:close/>
                </a:path>
                <a:path w="16509" h="1904">
                  <a:moveTo>
                    <a:pt x="5351" y="0"/>
                  </a:moveTo>
                  <a:lnTo>
                    <a:pt x="16288" y="1861"/>
                  </a:lnTo>
                  <a:lnTo>
                    <a:pt x="16288" y="0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9" name="object 959" descr=""/>
            <p:cNvSpPr/>
            <p:nvPr/>
          </p:nvSpPr>
          <p:spPr>
            <a:xfrm>
              <a:off x="1264648" y="7153707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16288" y="0"/>
                  </a:moveTo>
                  <a:lnTo>
                    <a:pt x="5351" y="0"/>
                  </a:lnTo>
                  <a:lnTo>
                    <a:pt x="16288" y="1861"/>
                  </a:lnTo>
                  <a:lnTo>
                    <a:pt x="16288" y="0"/>
                  </a:lnTo>
                  <a:close/>
                </a:path>
                <a:path w="16509" h="1904">
                  <a:moveTo>
                    <a:pt x="5351" y="0"/>
                  </a:moveTo>
                  <a:lnTo>
                    <a:pt x="16288" y="1861"/>
                  </a:lnTo>
                  <a:lnTo>
                    <a:pt x="0" y="1861"/>
                  </a:lnTo>
                  <a:lnTo>
                    <a:pt x="53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0" name="object 960" descr=""/>
            <p:cNvSpPr/>
            <p:nvPr/>
          </p:nvSpPr>
          <p:spPr>
            <a:xfrm>
              <a:off x="1259761" y="7155569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792"/>
                  </a:moveTo>
                  <a:lnTo>
                    <a:pt x="21174" y="2792"/>
                  </a:lnTo>
                  <a:lnTo>
                    <a:pt x="4886" y="0"/>
                  </a:lnTo>
                  <a:lnTo>
                    <a:pt x="0" y="2792"/>
                  </a:lnTo>
                  <a:close/>
                </a:path>
                <a:path w="21590" h="3175">
                  <a:moveTo>
                    <a:pt x="4886" y="0"/>
                  </a:moveTo>
                  <a:lnTo>
                    <a:pt x="21174" y="2792"/>
                  </a:lnTo>
                  <a:lnTo>
                    <a:pt x="21174" y="0"/>
                  </a:lnTo>
                  <a:lnTo>
                    <a:pt x="488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1" name="object 961" descr=""/>
            <p:cNvSpPr/>
            <p:nvPr/>
          </p:nvSpPr>
          <p:spPr>
            <a:xfrm>
              <a:off x="1259762" y="7155569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174" y="0"/>
                  </a:moveTo>
                  <a:lnTo>
                    <a:pt x="4886" y="0"/>
                  </a:lnTo>
                  <a:lnTo>
                    <a:pt x="21174" y="2792"/>
                  </a:lnTo>
                  <a:lnTo>
                    <a:pt x="21174" y="0"/>
                  </a:lnTo>
                  <a:close/>
                </a:path>
                <a:path w="21590" h="3175">
                  <a:moveTo>
                    <a:pt x="4886" y="0"/>
                  </a:moveTo>
                  <a:lnTo>
                    <a:pt x="21174" y="2792"/>
                  </a:lnTo>
                  <a:lnTo>
                    <a:pt x="0" y="2792"/>
                  </a:lnTo>
                  <a:lnTo>
                    <a:pt x="488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2" name="object 962" descr=""/>
            <p:cNvSpPr/>
            <p:nvPr/>
          </p:nvSpPr>
          <p:spPr>
            <a:xfrm>
              <a:off x="1255340" y="7158361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3257"/>
                  </a:moveTo>
                  <a:lnTo>
                    <a:pt x="25595" y="3257"/>
                  </a:lnTo>
                  <a:lnTo>
                    <a:pt x="4421" y="0"/>
                  </a:lnTo>
                  <a:lnTo>
                    <a:pt x="0" y="3257"/>
                  </a:lnTo>
                  <a:close/>
                </a:path>
                <a:path w="26034" h="3809">
                  <a:moveTo>
                    <a:pt x="4421" y="0"/>
                  </a:moveTo>
                  <a:lnTo>
                    <a:pt x="25595" y="3257"/>
                  </a:lnTo>
                  <a:lnTo>
                    <a:pt x="25595" y="0"/>
                  </a:lnTo>
                  <a:lnTo>
                    <a:pt x="442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3" name="object 963" descr=""/>
            <p:cNvSpPr/>
            <p:nvPr/>
          </p:nvSpPr>
          <p:spPr>
            <a:xfrm>
              <a:off x="1255341" y="7158361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25595" y="0"/>
                  </a:moveTo>
                  <a:lnTo>
                    <a:pt x="4421" y="0"/>
                  </a:lnTo>
                  <a:lnTo>
                    <a:pt x="25595" y="3257"/>
                  </a:lnTo>
                  <a:lnTo>
                    <a:pt x="25595" y="0"/>
                  </a:lnTo>
                  <a:close/>
                </a:path>
                <a:path w="26034" h="3809">
                  <a:moveTo>
                    <a:pt x="4421" y="0"/>
                  </a:moveTo>
                  <a:lnTo>
                    <a:pt x="25595" y="3257"/>
                  </a:lnTo>
                  <a:lnTo>
                    <a:pt x="0" y="3257"/>
                  </a:lnTo>
                  <a:lnTo>
                    <a:pt x="442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4" name="object 964" descr=""/>
            <p:cNvSpPr/>
            <p:nvPr/>
          </p:nvSpPr>
          <p:spPr>
            <a:xfrm>
              <a:off x="1251385" y="7161619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3955"/>
                  </a:moveTo>
                  <a:lnTo>
                    <a:pt x="29551" y="3955"/>
                  </a:lnTo>
                  <a:lnTo>
                    <a:pt x="3955" y="0"/>
                  </a:lnTo>
                  <a:lnTo>
                    <a:pt x="0" y="3955"/>
                  </a:lnTo>
                  <a:close/>
                </a:path>
                <a:path w="29844" h="4445">
                  <a:moveTo>
                    <a:pt x="3955" y="0"/>
                  </a:moveTo>
                  <a:lnTo>
                    <a:pt x="29551" y="3955"/>
                  </a:lnTo>
                  <a:lnTo>
                    <a:pt x="29551" y="0"/>
                  </a:lnTo>
                  <a:lnTo>
                    <a:pt x="395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5" name="object 965" descr=""/>
            <p:cNvSpPr/>
            <p:nvPr/>
          </p:nvSpPr>
          <p:spPr>
            <a:xfrm>
              <a:off x="1251385" y="7161619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29551" y="0"/>
                  </a:moveTo>
                  <a:lnTo>
                    <a:pt x="3955" y="0"/>
                  </a:lnTo>
                  <a:lnTo>
                    <a:pt x="29551" y="3955"/>
                  </a:lnTo>
                  <a:lnTo>
                    <a:pt x="29551" y="0"/>
                  </a:lnTo>
                  <a:close/>
                </a:path>
                <a:path w="29844" h="4445">
                  <a:moveTo>
                    <a:pt x="3955" y="0"/>
                  </a:moveTo>
                  <a:lnTo>
                    <a:pt x="29551" y="3955"/>
                  </a:lnTo>
                  <a:lnTo>
                    <a:pt x="0" y="3955"/>
                  </a:lnTo>
                  <a:lnTo>
                    <a:pt x="395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6" name="object 966" descr=""/>
            <p:cNvSpPr/>
            <p:nvPr/>
          </p:nvSpPr>
          <p:spPr>
            <a:xfrm>
              <a:off x="1247894" y="7165574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5" h="5079">
                  <a:moveTo>
                    <a:pt x="0" y="4653"/>
                  </a:moveTo>
                  <a:lnTo>
                    <a:pt x="33041" y="4653"/>
                  </a:lnTo>
                  <a:lnTo>
                    <a:pt x="3490" y="0"/>
                  </a:lnTo>
                  <a:lnTo>
                    <a:pt x="0" y="4653"/>
                  </a:lnTo>
                  <a:close/>
                </a:path>
                <a:path w="33655" h="5079">
                  <a:moveTo>
                    <a:pt x="3490" y="0"/>
                  </a:moveTo>
                  <a:lnTo>
                    <a:pt x="33041" y="4653"/>
                  </a:lnTo>
                  <a:lnTo>
                    <a:pt x="33041" y="0"/>
                  </a:lnTo>
                  <a:lnTo>
                    <a:pt x="349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7" name="object 967" descr=""/>
            <p:cNvSpPr/>
            <p:nvPr/>
          </p:nvSpPr>
          <p:spPr>
            <a:xfrm>
              <a:off x="1247895" y="7165574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5" h="5079">
                  <a:moveTo>
                    <a:pt x="33041" y="0"/>
                  </a:moveTo>
                  <a:lnTo>
                    <a:pt x="3490" y="0"/>
                  </a:lnTo>
                  <a:lnTo>
                    <a:pt x="33041" y="4653"/>
                  </a:lnTo>
                  <a:lnTo>
                    <a:pt x="33041" y="0"/>
                  </a:lnTo>
                  <a:close/>
                </a:path>
                <a:path w="33655" h="5079">
                  <a:moveTo>
                    <a:pt x="3490" y="0"/>
                  </a:moveTo>
                  <a:lnTo>
                    <a:pt x="33041" y="4653"/>
                  </a:lnTo>
                  <a:lnTo>
                    <a:pt x="0" y="4653"/>
                  </a:lnTo>
                  <a:lnTo>
                    <a:pt x="349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8" name="object 968" descr=""/>
            <p:cNvSpPr/>
            <p:nvPr/>
          </p:nvSpPr>
          <p:spPr>
            <a:xfrm>
              <a:off x="1245335" y="7170228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4886"/>
                  </a:moveTo>
                  <a:lnTo>
                    <a:pt x="35601" y="4886"/>
                  </a:lnTo>
                  <a:lnTo>
                    <a:pt x="2559" y="0"/>
                  </a:lnTo>
                  <a:lnTo>
                    <a:pt x="0" y="4886"/>
                  </a:lnTo>
                  <a:close/>
                </a:path>
                <a:path w="36194" h="5079">
                  <a:moveTo>
                    <a:pt x="2559" y="0"/>
                  </a:moveTo>
                  <a:lnTo>
                    <a:pt x="35601" y="4886"/>
                  </a:lnTo>
                  <a:lnTo>
                    <a:pt x="35601" y="0"/>
                  </a:lnTo>
                  <a:lnTo>
                    <a:pt x="255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9" name="object 969" descr=""/>
            <p:cNvSpPr/>
            <p:nvPr/>
          </p:nvSpPr>
          <p:spPr>
            <a:xfrm>
              <a:off x="1245335" y="7170228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35601" y="0"/>
                  </a:moveTo>
                  <a:lnTo>
                    <a:pt x="2559" y="0"/>
                  </a:lnTo>
                  <a:lnTo>
                    <a:pt x="35601" y="4886"/>
                  </a:lnTo>
                  <a:lnTo>
                    <a:pt x="35601" y="0"/>
                  </a:lnTo>
                  <a:close/>
                </a:path>
                <a:path w="36194" h="5079">
                  <a:moveTo>
                    <a:pt x="2559" y="0"/>
                  </a:moveTo>
                  <a:lnTo>
                    <a:pt x="35601" y="4886"/>
                  </a:lnTo>
                  <a:lnTo>
                    <a:pt x="0" y="4886"/>
                  </a:lnTo>
                  <a:lnTo>
                    <a:pt x="2559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0" name="object 970" descr=""/>
            <p:cNvSpPr/>
            <p:nvPr/>
          </p:nvSpPr>
          <p:spPr>
            <a:xfrm>
              <a:off x="1243241" y="7175114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5119"/>
                  </a:moveTo>
                  <a:lnTo>
                    <a:pt x="37695" y="5119"/>
                  </a:lnTo>
                  <a:lnTo>
                    <a:pt x="2094" y="0"/>
                  </a:lnTo>
                  <a:lnTo>
                    <a:pt x="0" y="5119"/>
                  </a:lnTo>
                  <a:close/>
                </a:path>
                <a:path w="38100" h="5715">
                  <a:moveTo>
                    <a:pt x="2094" y="0"/>
                  </a:moveTo>
                  <a:lnTo>
                    <a:pt x="37695" y="5119"/>
                  </a:lnTo>
                  <a:lnTo>
                    <a:pt x="37695" y="0"/>
                  </a:lnTo>
                  <a:lnTo>
                    <a:pt x="2094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1" name="object 971" descr=""/>
            <p:cNvSpPr/>
            <p:nvPr/>
          </p:nvSpPr>
          <p:spPr>
            <a:xfrm>
              <a:off x="1243241" y="7175115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37695" y="0"/>
                  </a:moveTo>
                  <a:lnTo>
                    <a:pt x="2094" y="0"/>
                  </a:lnTo>
                  <a:lnTo>
                    <a:pt x="37695" y="5119"/>
                  </a:lnTo>
                  <a:lnTo>
                    <a:pt x="37695" y="0"/>
                  </a:lnTo>
                  <a:close/>
                </a:path>
                <a:path w="38100" h="5715">
                  <a:moveTo>
                    <a:pt x="2094" y="0"/>
                  </a:moveTo>
                  <a:lnTo>
                    <a:pt x="37695" y="5119"/>
                  </a:lnTo>
                  <a:lnTo>
                    <a:pt x="0" y="5119"/>
                  </a:lnTo>
                  <a:lnTo>
                    <a:pt x="209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2" name="object 972" descr=""/>
            <p:cNvSpPr/>
            <p:nvPr/>
          </p:nvSpPr>
          <p:spPr>
            <a:xfrm>
              <a:off x="1242077" y="718023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5584"/>
                  </a:moveTo>
                  <a:lnTo>
                    <a:pt x="38858" y="5584"/>
                  </a:lnTo>
                  <a:lnTo>
                    <a:pt x="1163" y="0"/>
                  </a:lnTo>
                  <a:lnTo>
                    <a:pt x="0" y="5584"/>
                  </a:lnTo>
                  <a:close/>
                </a:path>
                <a:path w="39369" h="5715">
                  <a:moveTo>
                    <a:pt x="1163" y="0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3" name="object 973" descr=""/>
            <p:cNvSpPr/>
            <p:nvPr/>
          </p:nvSpPr>
          <p:spPr>
            <a:xfrm>
              <a:off x="1242078" y="718023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38858" y="0"/>
                  </a:moveTo>
                  <a:lnTo>
                    <a:pt x="1163" y="0"/>
                  </a:lnTo>
                  <a:lnTo>
                    <a:pt x="38858" y="5584"/>
                  </a:lnTo>
                  <a:lnTo>
                    <a:pt x="38858" y="0"/>
                  </a:lnTo>
                  <a:close/>
                </a:path>
                <a:path w="39369" h="5715">
                  <a:moveTo>
                    <a:pt x="1163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116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4" name="object 974" descr=""/>
            <p:cNvSpPr/>
            <p:nvPr/>
          </p:nvSpPr>
          <p:spPr>
            <a:xfrm>
              <a:off x="1242077" y="718581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5" name="object 975" descr=""/>
            <p:cNvSpPr/>
            <p:nvPr/>
          </p:nvSpPr>
          <p:spPr>
            <a:xfrm>
              <a:off x="1241845" y="718581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39091" y="0"/>
                  </a:moveTo>
                  <a:lnTo>
                    <a:pt x="232" y="0"/>
                  </a:lnTo>
                  <a:lnTo>
                    <a:pt x="39091" y="5584"/>
                  </a:lnTo>
                  <a:lnTo>
                    <a:pt x="39091" y="0"/>
                  </a:lnTo>
                  <a:close/>
                </a:path>
                <a:path w="39369" h="5715">
                  <a:moveTo>
                    <a:pt x="232" y="0"/>
                  </a:moveTo>
                  <a:lnTo>
                    <a:pt x="39091" y="5584"/>
                  </a:lnTo>
                  <a:lnTo>
                    <a:pt x="0" y="5584"/>
                  </a:lnTo>
                  <a:lnTo>
                    <a:pt x="232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6" name="object 976" descr=""/>
            <p:cNvSpPr/>
            <p:nvPr/>
          </p:nvSpPr>
          <p:spPr>
            <a:xfrm>
              <a:off x="1280936" y="719140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38858" y="5584"/>
                  </a:lnTo>
                  <a:lnTo>
                    <a:pt x="39323" y="0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7" name="object 977" descr=""/>
            <p:cNvSpPr/>
            <p:nvPr/>
          </p:nvSpPr>
          <p:spPr>
            <a:xfrm>
              <a:off x="1280936" y="719140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39323" y="0"/>
                  </a:moveTo>
                  <a:lnTo>
                    <a:pt x="0" y="0"/>
                  </a:lnTo>
                  <a:lnTo>
                    <a:pt x="38858" y="5584"/>
                  </a:lnTo>
                  <a:lnTo>
                    <a:pt x="39323" y="0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8" name="object 978" descr=""/>
            <p:cNvSpPr/>
            <p:nvPr/>
          </p:nvSpPr>
          <p:spPr>
            <a:xfrm>
              <a:off x="1280936" y="719698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37695" y="5351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0" y="5351"/>
                  </a:lnTo>
                  <a:lnTo>
                    <a:pt x="37695" y="5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9" name="object 979" descr=""/>
            <p:cNvSpPr/>
            <p:nvPr/>
          </p:nvSpPr>
          <p:spPr>
            <a:xfrm>
              <a:off x="1280936" y="719698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38858" y="0"/>
                  </a:moveTo>
                  <a:lnTo>
                    <a:pt x="0" y="0"/>
                  </a:lnTo>
                  <a:lnTo>
                    <a:pt x="37695" y="5351"/>
                  </a:lnTo>
                  <a:lnTo>
                    <a:pt x="38858" y="0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37695" y="5351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0" name="object 980" descr=""/>
            <p:cNvSpPr/>
            <p:nvPr/>
          </p:nvSpPr>
          <p:spPr>
            <a:xfrm>
              <a:off x="1280936" y="7202339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5833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0" y="5351"/>
                  </a:lnTo>
                  <a:lnTo>
                    <a:pt x="35833" y="5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1" name="object 981" descr=""/>
            <p:cNvSpPr/>
            <p:nvPr/>
          </p:nvSpPr>
          <p:spPr>
            <a:xfrm>
              <a:off x="1280936" y="7202339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37695" y="0"/>
                  </a:moveTo>
                  <a:lnTo>
                    <a:pt x="0" y="0"/>
                  </a:lnTo>
                  <a:lnTo>
                    <a:pt x="35833" y="5351"/>
                  </a:lnTo>
                  <a:lnTo>
                    <a:pt x="37695" y="0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35833" y="5351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2" name="object 982" descr=""/>
            <p:cNvSpPr/>
            <p:nvPr/>
          </p:nvSpPr>
          <p:spPr>
            <a:xfrm>
              <a:off x="1280936" y="7207691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0"/>
                  </a:moveTo>
                  <a:lnTo>
                    <a:pt x="33041" y="4886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  <a:path w="36194" h="5079">
                  <a:moveTo>
                    <a:pt x="0" y="0"/>
                  </a:moveTo>
                  <a:lnTo>
                    <a:pt x="0" y="4886"/>
                  </a:lnTo>
                  <a:lnTo>
                    <a:pt x="33041" y="4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3" name="object 983" descr=""/>
            <p:cNvSpPr/>
            <p:nvPr/>
          </p:nvSpPr>
          <p:spPr>
            <a:xfrm>
              <a:off x="1280936" y="7207691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35833" y="0"/>
                  </a:moveTo>
                  <a:lnTo>
                    <a:pt x="0" y="0"/>
                  </a:lnTo>
                  <a:lnTo>
                    <a:pt x="33041" y="4886"/>
                  </a:lnTo>
                  <a:lnTo>
                    <a:pt x="35833" y="0"/>
                  </a:lnTo>
                  <a:close/>
                </a:path>
                <a:path w="36194" h="5079">
                  <a:moveTo>
                    <a:pt x="0" y="0"/>
                  </a:moveTo>
                  <a:lnTo>
                    <a:pt x="33041" y="4886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4" name="object 984" descr=""/>
            <p:cNvSpPr/>
            <p:nvPr/>
          </p:nvSpPr>
          <p:spPr>
            <a:xfrm>
              <a:off x="1280936" y="7212577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0" y="0"/>
                  </a:moveTo>
                  <a:lnTo>
                    <a:pt x="29783" y="4421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  <a:path w="33655" h="4445">
                  <a:moveTo>
                    <a:pt x="0" y="0"/>
                  </a:moveTo>
                  <a:lnTo>
                    <a:pt x="0" y="4421"/>
                  </a:lnTo>
                  <a:lnTo>
                    <a:pt x="29783" y="4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5" name="object 985" descr=""/>
            <p:cNvSpPr/>
            <p:nvPr/>
          </p:nvSpPr>
          <p:spPr>
            <a:xfrm>
              <a:off x="1280936" y="7212577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33041" y="0"/>
                  </a:moveTo>
                  <a:lnTo>
                    <a:pt x="0" y="0"/>
                  </a:lnTo>
                  <a:lnTo>
                    <a:pt x="29783" y="4421"/>
                  </a:lnTo>
                  <a:lnTo>
                    <a:pt x="33041" y="0"/>
                  </a:lnTo>
                  <a:close/>
                </a:path>
                <a:path w="33655" h="4445">
                  <a:moveTo>
                    <a:pt x="0" y="0"/>
                  </a:moveTo>
                  <a:lnTo>
                    <a:pt x="29783" y="4421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6" name="object 986" descr=""/>
            <p:cNvSpPr/>
            <p:nvPr/>
          </p:nvSpPr>
          <p:spPr>
            <a:xfrm>
              <a:off x="1280936" y="7216998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0"/>
                  </a:moveTo>
                  <a:lnTo>
                    <a:pt x="25828" y="3955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0" y="3955"/>
                  </a:lnTo>
                  <a:lnTo>
                    <a:pt x="25828" y="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7" name="object 987" descr=""/>
            <p:cNvSpPr/>
            <p:nvPr/>
          </p:nvSpPr>
          <p:spPr>
            <a:xfrm>
              <a:off x="1280936" y="7216998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29783" y="0"/>
                  </a:moveTo>
                  <a:lnTo>
                    <a:pt x="0" y="0"/>
                  </a:lnTo>
                  <a:lnTo>
                    <a:pt x="25828" y="3955"/>
                  </a:lnTo>
                  <a:lnTo>
                    <a:pt x="29783" y="0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25828" y="3955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8" name="object 988" descr=""/>
            <p:cNvSpPr/>
            <p:nvPr/>
          </p:nvSpPr>
          <p:spPr>
            <a:xfrm>
              <a:off x="1280936" y="7220954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0"/>
                  </a:moveTo>
                  <a:lnTo>
                    <a:pt x="21407" y="3490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0" y="3490"/>
                  </a:lnTo>
                  <a:lnTo>
                    <a:pt x="21407" y="3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9" name="object 989" descr=""/>
            <p:cNvSpPr/>
            <p:nvPr/>
          </p:nvSpPr>
          <p:spPr>
            <a:xfrm>
              <a:off x="1280936" y="7220954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25828" y="0"/>
                  </a:moveTo>
                  <a:lnTo>
                    <a:pt x="0" y="0"/>
                  </a:lnTo>
                  <a:lnTo>
                    <a:pt x="21407" y="3490"/>
                  </a:lnTo>
                  <a:lnTo>
                    <a:pt x="25828" y="0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21407" y="3490"/>
                  </a:lnTo>
                  <a:lnTo>
                    <a:pt x="0" y="349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0" name="object 990" descr=""/>
            <p:cNvSpPr/>
            <p:nvPr/>
          </p:nvSpPr>
          <p:spPr>
            <a:xfrm>
              <a:off x="1280936" y="7224444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2559"/>
                  </a:lnTo>
                  <a:lnTo>
                    <a:pt x="21407" y="0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559"/>
                  </a:lnTo>
                  <a:lnTo>
                    <a:pt x="16288" y="25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1" name="object 991" descr=""/>
            <p:cNvSpPr/>
            <p:nvPr/>
          </p:nvSpPr>
          <p:spPr>
            <a:xfrm>
              <a:off x="1280936" y="7224444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407" y="0"/>
                  </a:moveTo>
                  <a:lnTo>
                    <a:pt x="0" y="0"/>
                  </a:lnTo>
                  <a:lnTo>
                    <a:pt x="16288" y="2559"/>
                  </a:lnTo>
                  <a:lnTo>
                    <a:pt x="21407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16288" y="2559"/>
                  </a:lnTo>
                  <a:lnTo>
                    <a:pt x="0" y="25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2" name="object 992" descr=""/>
            <p:cNvSpPr/>
            <p:nvPr/>
          </p:nvSpPr>
          <p:spPr>
            <a:xfrm>
              <a:off x="1280936" y="7227004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40">
                  <a:moveTo>
                    <a:pt x="0" y="0"/>
                  </a:moveTo>
                  <a:lnTo>
                    <a:pt x="11168" y="2094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  <a:path w="16509" h="2540">
                  <a:moveTo>
                    <a:pt x="0" y="0"/>
                  </a:moveTo>
                  <a:lnTo>
                    <a:pt x="0" y="2094"/>
                  </a:lnTo>
                  <a:lnTo>
                    <a:pt x="11168" y="20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3" name="object 993" descr=""/>
            <p:cNvSpPr/>
            <p:nvPr/>
          </p:nvSpPr>
          <p:spPr>
            <a:xfrm>
              <a:off x="1280936" y="7227004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40">
                  <a:moveTo>
                    <a:pt x="16288" y="0"/>
                  </a:moveTo>
                  <a:lnTo>
                    <a:pt x="0" y="0"/>
                  </a:lnTo>
                  <a:lnTo>
                    <a:pt x="11168" y="2094"/>
                  </a:lnTo>
                  <a:lnTo>
                    <a:pt x="16288" y="0"/>
                  </a:lnTo>
                  <a:close/>
                </a:path>
                <a:path w="16509" h="2540">
                  <a:moveTo>
                    <a:pt x="0" y="0"/>
                  </a:moveTo>
                  <a:lnTo>
                    <a:pt x="11168" y="2094"/>
                  </a:lnTo>
                  <a:lnTo>
                    <a:pt x="0" y="209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4" name="object 994" descr=""/>
            <p:cNvSpPr/>
            <p:nvPr/>
          </p:nvSpPr>
          <p:spPr>
            <a:xfrm>
              <a:off x="1280936" y="7229098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1163"/>
                  </a:moveTo>
                  <a:lnTo>
                    <a:pt x="0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4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5" name="object 995" descr=""/>
            <p:cNvSpPr/>
            <p:nvPr/>
          </p:nvSpPr>
          <p:spPr>
            <a:xfrm>
              <a:off x="1280936" y="7229098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  <a:path w="5715" h="1904">
                  <a:moveTo>
                    <a:pt x="0" y="1163"/>
                  </a:moveTo>
                  <a:lnTo>
                    <a:pt x="5584" y="1163"/>
                  </a:lnTo>
                  <a:lnTo>
                    <a:pt x="0" y="1628"/>
                  </a:lnTo>
                  <a:lnTo>
                    <a:pt x="0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6" name="object 996" descr=""/>
            <p:cNvSpPr/>
            <p:nvPr/>
          </p:nvSpPr>
          <p:spPr>
            <a:xfrm>
              <a:off x="1280936" y="7229098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0"/>
                  </a:moveTo>
                  <a:lnTo>
                    <a:pt x="5584" y="1163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7" name="object 997" descr=""/>
            <p:cNvSpPr/>
            <p:nvPr/>
          </p:nvSpPr>
          <p:spPr>
            <a:xfrm>
              <a:off x="1280936" y="7229098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0"/>
                  </a:moveTo>
                  <a:lnTo>
                    <a:pt x="11168" y="0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8" name="object 998" descr=""/>
            <p:cNvSpPr/>
            <p:nvPr/>
          </p:nvSpPr>
          <p:spPr>
            <a:xfrm>
              <a:off x="1241612" y="7152079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78415" y="39207"/>
                  </a:moveTo>
                  <a:lnTo>
                    <a:pt x="75334" y="23946"/>
                  </a:lnTo>
                  <a:lnTo>
                    <a:pt x="66931" y="11483"/>
                  </a:lnTo>
                  <a:lnTo>
                    <a:pt x="54469" y="3081"/>
                  </a:lnTo>
                  <a:lnTo>
                    <a:pt x="39207" y="0"/>
                  </a:lnTo>
                  <a:lnTo>
                    <a:pt x="23946" y="3081"/>
                  </a:lnTo>
                  <a:lnTo>
                    <a:pt x="11483" y="11483"/>
                  </a:lnTo>
                  <a:lnTo>
                    <a:pt x="3081" y="23946"/>
                  </a:lnTo>
                  <a:lnTo>
                    <a:pt x="0" y="39207"/>
                  </a:lnTo>
                  <a:lnTo>
                    <a:pt x="3081" y="54469"/>
                  </a:lnTo>
                  <a:lnTo>
                    <a:pt x="11483" y="66931"/>
                  </a:lnTo>
                  <a:lnTo>
                    <a:pt x="23946" y="75334"/>
                  </a:lnTo>
                  <a:lnTo>
                    <a:pt x="39207" y="78415"/>
                  </a:lnTo>
                  <a:lnTo>
                    <a:pt x="54469" y="75334"/>
                  </a:lnTo>
                  <a:lnTo>
                    <a:pt x="66931" y="66931"/>
                  </a:lnTo>
                  <a:lnTo>
                    <a:pt x="75334" y="54469"/>
                  </a:lnTo>
                  <a:lnTo>
                    <a:pt x="78415" y="39207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9" name="object 999" descr=""/>
            <p:cNvSpPr/>
            <p:nvPr/>
          </p:nvSpPr>
          <p:spPr>
            <a:xfrm>
              <a:off x="1241845" y="7152079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091" y="78647"/>
                  </a:moveTo>
                  <a:lnTo>
                    <a:pt x="39091" y="0"/>
                  </a:lnTo>
                </a:path>
                <a:path w="78740" h="78740">
                  <a:moveTo>
                    <a:pt x="78415" y="39323"/>
                  </a:moveTo>
                  <a:lnTo>
                    <a:pt x="0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00" name="object 1000" descr=""/>
          <p:cNvSpPr txBox="1"/>
          <p:nvPr/>
        </p:nvSpPr>
        <p:spPr>
          <a:xfrm>
            <a:off x="1332226" y="7091606"/>
            <a:ext cx="17145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sp>
        <p:nvSpPr>
          <p:cNvPr id="1001" name="object 1001" descr=""/>
          <p:cNvSpPr txBox="1"/>
          <p:nvPr/>
        </p:nvSpPr>
        <p:spPr>
          <a:xfrm>
            <a:off x="1329433" y="7178864"/>
            <a:ext cx="1555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sp>
        <p:nvSpPr>
          <p:cNvPr id="1002" name="object 1002" descr=""/>
          <p:cNvSpPr/>
          <p:nvPr/>
        </p:nvSpPr>
        <p:spPr>
          <a:xfrm>
            <a:off x="1130388" y="6939171"/>
            <a:ext cx="69215" cy="0"/>
          </a:xfrm>
          <a:custGeom>
            <a:avLst/>
            <a:gdLst/>
            <a:ahLst/>
            <a:cxnLst/>
            <a:rect l="l" t="t" r="r" b="b"/>
            <a:pathLst>
              <a:path w="69215" h="0">
                <a:moveTo>
                  <a:pt x="0" y="0"/>
                </a:moveTo>
                <a:lnTo>
                  <a:pt x="6910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003" name="object 1003" descr=""/>
          <p:cNvGrpSpPr/>
          <p:nvPr/>
        </p:nvGrpSpPr>
        <p:grpSpPr>
          <a:xfrm>
            <a:off x="1129753" y="6938536"/>
            <a:ext cx="11078210" cy="385445"/>
            <a:chOff x="1129753" y="6938536"/>
            <a:chExt cx="11078210" cy="385445"/>
          </a:xfrm>
        </p:grpSpPr>
        <p:sp>
          <p:nvSpPr>
            <p:cNvPr id="1004" name="object 1004" descr=""/>
            <p:cNvSpPr/>
            <p:nvPr/>
          </p:nvSpPr>
          <p:spPr>
            <a:xfrm>
              <a:off x="1280936" y="7121597"/>
              <a:ext cx="322580" cy="196215"/>
            </a:xfrm>
            <a:custGeom>
              <a:avLst/>
              <a:gdLst/>
              <a:ahLst/>
              <a:cxnLst/>
              <a:rect l="l" t="t" r="r" b="b"/>
              <a:pathLst>
                <a:path w="322580" h="196215">
                  <a:moveTo>
                    <a:pt x="0" y="139611"/>
                  </a:moveTo>
                  <a:lnTo>
                    <a:pt x="0" y="0"/>
                  </a:lnTo>
                </a:path>
                <a:path w="322580" h="196215">
                  <a:moveTo>
                    <a:pt x="322037" y="143334"/>
                  </a:moveTo>
                  <a:lnTo>
                    <a:pt x="322037" y="1956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5" name="object 1005" descr=""/>
            <p:cNvSpPr/>
            <p:nvPr/>
          </p:nvSpPr>
          <p:spPr>
            <a:xfrm>
              <a:off x="1565511" y="7289131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37462" y="34204"/>
                  </a:moveTo>
                  <a:lnTo>
                    <a:pt x="74692" y="8144"/>
                  </a:lnTo>
                  <a:lnTo>
                    <a:pt x="69107" y="0"/>
                  </a:lnTo>
                  <a:lnTo>
                    <a:pt x="37462" y="34204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462" y="34204"/>
                  </a:lnTo>
                  <a:lnTo>
                    <a:pt x="69107" y="0"/>
                  </a:lnTo>
                  <a:lnTo>
                    <a:pt x="37462" y="22105"/>
                  </a:lnTo>
                  <a:lnTo>
                    <a:pt x="0" y="8144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462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6" name="object 1006" descr=""/>
            <p:cNvSpPr/>
            <p:nvPr/>
          </p:nvSpPr>
          <p:spPr>
            <a:xfrm>
              <a:off x="1565512" y="7289131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5584" y="0"/>
                  </a:moveTo>
                  <a:lnTo>
                    <a:pt x="0" y="8144"/>
                  </a:lnTo>
                  <a:lnTo>
                    <a:pt x="37462" y="22105"/>
                  </a:lnTo>
                  <a:lnTo>
                    <a:pt x="5584" y="0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462" y="22105"/>
                  </a:lnTo>
                  <a:lnTo>
                    <a:pt x="37462" y="34204"/>
                  </a:lnTo>
                  <a:lnTo>
                    <a:pt x="0" y="8144"/>
                  </a:lnTo>
                  <a:close/>
                </a:path>
                <a:path w="74930" h="34290">
                  <a:moveTo>
                    <a:pt x="37462" y="22105"/>
                  </a:moveTo>
                  <a:lnTo>
                    <a:pt x="37462" y="34204"/>
                  </a:lnTo>
                  <a:lnTo>
                    <a:pt x="69107" y="0"/>
                  </a:lnTo>
                  <a:lnTo>
                    <a:pt x="37462" y="22105"/>
                  </a:lnTo>
                  <a:close/>
                </a:path>
                <a:path w="74930" h="34290">
                  <a:moveTo>
                    <a:pt x="37462" y="34204"/>
                  </a:moveTo>
                  <a:lnTo>
                    <a:pt x="69107" y="0"/>
                  </a:lnTo>
                  <a:lnTo>
                    <a:pt x="74692" y="8144"/>
                  </a:lnTo>
                  <a:lnTo>
                    <a:pt x="37462" y="342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7" name="object 1007" descr=""/>
            <p:cNvSpPr/>
            <p:nvPr/>
          </p:nvSpPr>
          <p:spPr>
            <a:xfrm>
              <a:off x="1130388" y="6939171"/>
              <a:ext cx="11076940" cy="384175"/>
            </a:xfrm>
            <a:custGeom>
              <a:avLst/>
              <a:gdLst/>
              <a:ahLst/>
              <a:cxnLst/>
              <a:rect l="l" t="t" r="r" b="b"/>
              <a:pathLst>
                <a:path w="11076940" h="384175">
                  <a:moveTo>
                    <a:pt x="472585" y="325760"/>
                  </a:moveTo>
                  <a:lnTo>
                    <a:pt x="472585" y="252232"/>
                  </a:lnTo>
                  <a:lnTo>
                    <a:pt x="76553" y="252232"/>
                  </a:lnTo>
                </a:path>
                <a:path w="11076940" h="384175">
                  <a:moveTo>
                    <a:pt x="138913" y="0"/>
                  </a:moveTo>
                  <a:lnTo>
                    <a:pt x="557981" y="0"/>
                  </a:lnTo>
                </a:path>
                <a:path w="11076940" h="384175">
                  <a:moveTo>
                    <a:pt x="627787" y="0"/>
                  </a:moveTo>
                  <a:lnTo>
                    <a:pt x="697593" y="0"/>
                  </a:lnTo>
                </a:path>
                <a:path w="11076940" h="384175">
                  <a:moveTo>
                    <a:pt x="767399" y="0"/>
                  </a:moveTo>
                  <a:lnTo>
                    <a:pt x="1186235" y="0"/>
                  </a:lnTo>
                </a:path>
                <a:path w="11076940" h="384175">
                  <a:moveTo>
                    <a:pt x="1256040" y="232"/>
                  </a:moveTo>
                  <a:lnTo>
                    <a:pt x="1325846" y="232"/>
                  </a:lnTo>
                </a:path>
                <a:path w="11076940" h="384175">
                  <a:moveTo>
                    <a:pt x="1395652" y="232"/>
                  </a:moveTo>
                  <a:lnTo>
                    <a:pt x="1814488" y="232"/>
                  </a:lnTo>
                </a:path>
                <a:path w="11076940" h="384175">
                  <a:moveTo>
                    <a:pt x="1884294" y="232"/>
                  </a:moveTo>
                  <a:lnTo>
                    <a:pt x="1954099" y="232"/>
                  </a:lnTo>
                </a:path>
                <a:path w="11076940" h="384175">
                  <a:moveTo>
                    <a:pt x="2023905" y="232"/>
                  </a:moveTo>
                  <a:lnTo>
                    <a:pt x="2442741" y="232"/>
                  </a:lnTo>
                </a:path>
                <a:path w="11076940" h="384175">
                  <a:moveTo>
                    <a:pt x="2512547" y="232"/>
                  </a:moveTo>
                  <a:lnTo>
                    <a:pt x="2582353" y="232"/>
                  </a:lnTo>
                </a:path>
                <a:path w="11076940" h="384175">
                  <a:moveTo>
                    <a:pt x="2652159" y="232"/>
                  </a:moveTo>
                  <a:lnTo>
                    <a:pt x="3070994" y="465"/>
                  </a:lnTo>
                </a:path>
                <a:path w="11076940" h="384175">
                  <a:moveTo>
                    <a:pt x="3140800" y="465"/>
                  </a:moveTo>
                  <a:lnTo>
                    <a:pt x="3210606" y="465"/>
                  </a:lnTo>
                </a:path>
                <a:path w="11076940" h="384175">
                  <a:moveTo>
                    <a:pt x="3280412" y="465"/>
                  </a:moveTo>
                  <a:lnTo>
                    <a:pt x="3699247" y="465"/>
                  </a:lnTo>
                </a:path>
                <a:path w="11076940" h="384175">
                  <a:moveTo>
                    <a:pt x="3769053" y="465"/>
                  </a:moveTo>
                  <a:lnTo>
                    <a:pt x="3838859" y="465"/>
                  </a:lnTo>
                </a:path>
                <a:path w="11076940" h="384175">
                  <a:moveTo>
                    <a:pt x="3908665" y="465"/>
                  </a:moveTo>
                  <a:lnTo>
                    <a:pt x="4327500" y="465"/>
                  </a:lnTo>
                </a:path>
                <a:path w="11076940" h="384175">
                  <a:moveTo>
                    <a:pt x="4397306" y="465"/>
                  </a:moveTo>
                  <a:lnTo>
                    <a:pt x="4467112" y="465"/>
                  </a:lnTo>
                </a:path>
                <a:path w="11076940" h="384175">
                  <a:moveTo>
                    <a:pt x="4536918" y="698"/>
                  </a:moveTo>
                  <a:lnTo>
                    <a:pt x="4955753" y="698"/>
                  </a:lnTo>
                </a:path>
                <a:path w="11076940" h="384175">
                  <a:moveTo>
                    <a:pt x="5025559" y="698"/>
                  </a:moveTo>
                  <a:lnTo>
                    <a:pt x="5095365" y="698"/>
                  </a:lnTo>
                </a:path>
                <a:path w="11076940" h="384175">
                  <a:moveTo>
                    <a:pt x="5165171" y="698"/>
                  </a:moveTo>
                  <a:lnTo>
                    <a:pt x="5584007" y="698"/>
                  </a:lnTo>
                </a:path>
                <a:path w="11076940" h="384175">
                  <a:moveTo>
                    <a:pt x="5653812" y="698"/>
                  </a:moveTo>
                  <a:lnTo>
                    <a:pt x="5723618" y="698"/>
                  </a:lnTo>
                </a:path>
                <a:path w="11076940" h="384175">
                  <a:moveTo>
                    <a:pt x="5793424" y="698"/>
                  </a:moveTo>
                  <a:lnTo>
                    <a:pt x="6212260" y="930"/>
                  </a:lnTo>
                </a:path>
                <a:path w="11076940" h="384175">
                  <a:moveTo>
                    <a:pt x="6282066" y="930"/>
                  </a:moveTo>
                  <a:lnTo>
                    <a:pt x="6351872" y="930"/>
                  </a:lnTo>
                </a:path>
                <a:path w="11076940" h="384175">
                  <a:moveTo>
                    <a:pt x="6421677" y="930"/>
                  </a:moveTo>
                  <a:lnTo>
                    <a:pt x="6840513" y="930"/>
                  </a:lnTo>
                </a:path>
                <a:path w="11076940" h="384175">
                  <a:moveTo>
                    <a:pt x="6910319" y="930"/>
                  </a:moveTo>
                  <a:lnTo>
                    <a:pt x="6980125" y="930"/>
                  </a:lnTo>
                </a:path>
                <a:path w="11076940" h="384175">
                  <a:moveTo>
                    <a:pt x="7049931" y="930"/>
                  </a:moveTo>
                  <a:lnTo>
                    <a:pt x="7468766" y="930"/>
                  </a:lnTo>
                </a:path>
                <a:path w="11076940" h="384175">
                  <a:moveTo>
                    <a:pt x="7538572" y="930"/>
                  </a:moveTo>
                  <a:lnTo>
                    <a:pt x="7608378" y="930"/>
                  </a:lnTo>
                </a:path>
                <a:path w="11076940" h="384175">
                  <a:moveTo>
                    <a:pt x="7678184" y="930"/>
                  </a:moveTo>
                  <a:lnTo>
                    <a:pt x="8097019" y="1163"/>
                  </a:lnTo>
                </a:path>
                <a:path w="11076940" h="384175">
                  <a:moveTo>
                    <a:pt x="8166825" y="1163"/>
                  </a:moveTo>
                  <a:lnTo>
                    <a:pt x="8236631" y="1163"/>
                  </a:lnTo>
                </a:path>
                <a:path w="11076940" h="384175">
                  <a:moveTo>
                    <a:pt x="8306437" y="1163"/>
                  </a:moveTo>
                  <a:lnTo>
                    <a:pt x="8725272" y="1163"/>
                  </a:lnTo>
                </a:path>
                <a:path w="11076940" h="384175">
                  <a:moveTo>
                    <a:pt x="8795078" y="1163"/>
                  </a:moveTo>
                  <a:lnTo>
                    <a:pt x="8864884" y="1163"/>
                  </a:lnTo>
                </a:path>
                <a:path w="11076940" h="384175">
                  <a:moveTo>
                    <a:pt x="8934690" y="1163"/>
                  </a:moveTo>
                  <a:lnTo>
                    <a:pt x="9353525" y="1163"/>
                  </a:lnTo>
                </a:path>
                <a:path w="11076940" h="384175">
                  <a:moveTo>
                    <a:pt x="9423331" y="1163"/>
                  </a:moveTo>
                  <a:lnTo>
                    <a:pt x="9493137" y="1396"/>
                  </a:lnTo>
                </a:path>
                <a:path w="11076940" h="384175">
                  <a:moveTo>
                    <a:pt x="9562943" y="1396"/>
                  </a:moveTo>
                  <a:lnTo>
                    <a:pt x="9981779" y="1396"/>
                  </a:lnTo>
                </a:path>
                <a:path w="11076940" h="384175">
                  <a:moveTo>
                    <a:pt x="10051585" y="1396"/>
                  </a:moveTo>
                  <a:lnTo>
                    <a:pt x="10121390" y="1396"/>
                  </a:lnTo>
                </a:path>
                <a:path w="11076940" h="384175">
                  <a:moveTo>
                    <a:pt x="10191196" y="1396"/>
                  </a:moveTo>
                  <a:lnTo>
                    <a:pt x="10610032" y="1396"/>
                  </a:lnTo>
                </a:path>
                <a:path w="11076940" h="384175">
                  <a:moveTo>
                    <a:pt x="10819449" y="1396"/>
                  </a:moveTo>
                  <a:lnTo>
                    <a:pt x="11076568" y="1396"/>
                  </a:lnTo>
                </a:path>
                <a:path w="11076940" h="384175">
                  <a:moveTo>
                    <a:pt x="0" y="383932"/>
                  </a:moveTo>
                  <a:lnTo>
                    <a:pt x="76553" y="383932"/>
                  </a:lnTo>
                </a:path>
                <a:path w="11076940" h="384175">
                  <a:moveTo>
                    <a:pt x="146359" y="383932"/>
                  </a:moveTo>
                  <a:lnTo>
                    <a:pt x="216165" y="383932"/>
                  </a:lnTo>
                </a:path>
                <a:path w="11076940" h="384175">
                  <a:moveTo>
                    <a:pt x="285971" y="383932"/>
                  </a:moveTo>
                  <a:lnTo>
                    <a:pt x="689915" y="3839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8" name="object 1008" descr=""/>
            <p:cNvSpPr/>
            <p:nvPr/>
          </p:nvSpPr>
          <p:spPr>
            <a:xfrm>
              <a:off x="12132730" y="7149985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9" name="object 1009" descr=""/>
            <p:cNvSpPr/>
            <p:nvPr/>
          </p:nvSpPr>
          <p:spPr>
            <a:xfrm>
              <a:off x="12132730" y="7149985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0" name="object 1010" descr=""/>
            <p:cNvSpPr/>
            <p:nvPr/>
          </p:nvSpPr>
          <p:spPr>
            <a:xfrm>
              <a:off x="12132730" y="7150450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1163"/>
                  </a:moveTo>
                  <a:lnTo>
                    <a:pt x="11168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  <a:path w="11429" h="1270">
                  <a:moveTo>
                    <a:pt x="0" y="0"/>
                  </a:moveTo>
                  <a:lnTo>
                    <a:pt x="0" y="1163"/>
                  </a:lnTo>
                  <a:lnTo>
                    <a:pt x="5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1" name="object 1011" descr=""/>
            <p:cNvSpPr/>
            <p:nvPr/>
          </p:nvSpPr>
          <p:spPr>
            <a:xfrm>
              <a:off x="12132730" y="7150450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0"/>
                  </a:moveTo>
                  <a:lnTo>
                    <a:pt x="5584" y="0"/>
                  </a:lnTo>
                  <a:lnTo>
                    <a:pt x="0" y="1163"/>
                  </a:lnTo>
                  <a:lnTo>
                    <a:pt x="0" y="0"/>
                  </a:lnTo>
                  <a:close/>
                </a:path>
                <a:path w="11429" h="1270">
                  <a:moveTo>
                    <a:pt x="5584" y="0"/>
                  </a:moveTo>
                  <a:lnTo>
                    <a:pt x="0" y="1163"/>
                  </a:lnTo>
                  <a:lnTo>
                    <a:pt x="11168" y="1163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2" name="object 1012" descr=""/>
            <p:cNvSpPr/>
            <p:nvPr/>
          </p:nvSpPr>
          <p:spPr>
            <a:xfrm>
              <a:off x="12132730" y="7151613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1861"/>
                  </a:moveTo>
                  <a:lnTo>
                    <a:pt x="16288" y="1861"/>
                  </a:lnTo>
                  <a:lnTo>
                    <a:pt x="11168" y="0"/>
                  </a:lnTo>
                  <a:lnTo>
                    <a:pt x="0" y="1861"/>
                  </a:lnTo>
                  <a:close/>
                </a:path>
                <a:path w="16509" h="1904">
                  <a:moveTo>
                    <a:pt x="0" y="0"/>
                  </a:moveTo>
                  <a:lnTo>
                    <a:pt x="0" y="1861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3" name="object 1013" descr=""/>
            <p:cNvSpPr/>
            <p:nvPr/>
          </p:nvSpPr>
          <p:spPr>
            <a:xfrm>
              <a:off x="12132730" y="7151613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0"/>
                  </a:moveTo>
                  <a:lnTo>
                    <a:pt x="11168" y="0"/>
                  </a:lnTo>
                  <a:lnTo>
                    <a:pt x="0" y="1861"/>
                  </a:lnTo>
                  <a:lnTo>
                    <a:pt x="0" y="0"/>
                  </a:lnTo>
                  <a:close/>
                </a:path>
                <a:path w="16509" h="1904">
                  <a:moveTo>
                    <a:pt x="11168" y="0"/>
                  </a:moveTo>
                  <a:lnTo>
                    <a:pt x="0" y="1861"/>
                  </a:lnTo>
                  <a:lnTo>
                    <a:pt x="16288" y="1861"/>
                  </a:lnTo>
                  <a:lnTo>
                    <a:pt x="1116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4" name="object 1014" descr=""/>
            <p:cNvSpPr/>
            <p:nvPr/>
          </p:nvSpPr>
          <p:spPr>
            <a:xfrm>
              <a:off x="12132730" y="7153475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792"/>
                  </a:moveTo>
                  <a:lnTo>
                    <a:pt x="21407" y="2792"/>
                  </a:lnTo>
                  <a:lnTo>
                    <a:pt x="16288" y="0"/>
                  </a:lnTo>
                  <a:lnTo>
                    <a:pt x="0" y="2792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792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5" name="object 1015" descr=""/>
            <p:cNvSpPr/>
            <p:nvPr/>
          </p:nvSpPr>
          <p:spPr>
            <a:xfrm>
              <a:off x="12132730" y="7153475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0"/>
                  </a:lnTo>
                  <a:lnTo>
                    <a:pt x="0" y="2792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16288" y="0"/>
                  </a:moveTo>
                  <a:lnTo>
                    <a:pt x="0" y="2792"/>
                  </a:lnTo>
                  <a:lnTo>
                    <a:pt x="21407" y="2792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6" name="object 1016" descr=""/>
            <p:cNvSpPr/>
            <p:nvPr/>
          </p:nvSpPr>
          <p:spPr>
            <a:xfrm>
              <a:off x="12132730" y="7156267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3257"/>
                  </a:moveTo>
                  <a:lnTo>
                    <a:pt x="25828" y="3257"/>
                  </a:lnTo>
                  <a:lnTo>
                    <a:pt x="21407" y="0"/>
                  </a:lnTo>
                  <a:lnTo>
                    <a:pt x="0" y="3257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0" y="3257"/>
                  </a:lnTo>
                  <a:lnTo>
                    <a:pt x="214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7" name="object 1017" descr=""/>
            <p:cNvSpPr/>
            <p:nvPr/>
          </p:nvSpPr>
          <p:spPr>
            <a:xfrm>
              <a:off x="12132730" y="7156267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0"/>
                  </a:moveTo>
                  <a:lnTo>
                    <a:pt x="21407" y="0"/>
                  </a:lnTo>
                  <a:lnTo>
                    <a:pt x="0" y="3257"/>
                  </a:lnTo>
                  <a:lnTo>
                    <a:pt x="0" y="0"/>
                  </a:lnTo>
                  <a:close/>
                </a:path>
                <a:path w="26034" h="3809">
                  <a:moveTo>
                    <a:pt x="21407" y="0"/>
                  </a:moveTo>
                  <a:lnTo>
                    <a:pt x="0" y="3257"/>
                  </a:lnTo>
                  <a:lnTo>
                    <a:pt x="25828" y="3257"/>
                  </a:lnTo>
                  <a:lnTo>
                    <a:pt x="21407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8" name="object 1018" descr=""/>
            <p:cNvSpPr/>
            <p:nvPr/>
          </p:nvSpPr>
          <p:spPr>
            <a:xfrm>
              <a:off x="12132730" y="7159525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3955"/>
                  </a:moveTo>
                  <a:lnTo>
                    <a:pt x="29783" y="3955"/>
                  </a:lnTo>
                  <a:lnTo>
                    <a:pt x="25828" y="0"/>
                  </a:lnTo>
                  <a:lnTo>
                    <a:pt x="0" y="3955"/>
                  </a:lnTo>
                  <a:close/>
                </a:path>
                <a:path w="29845" h="4445">
                  <a:moveTo>
                    <a:pt x="0" y="0"/>
                  </a:moveTo>
                  <a:lnTo>
                    <a:pt x="0" y="3955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9" name="object 1019" descr=""/>
            <p:cNvSpPr/>
            <p:nvPr/>
          </p:nvSpPr>
          <p:spPr>
            <a:xfrm>
              <a:off x="12132730" y="7159525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0"/>
                  </a:moveTo>
                  <a:lnTo>
                    <a:pt x="25828" y="0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  <a:path w="29845" h="4445">
                  <a:moveTo>
                    <a:pt x="25828" y="0"/>
                  </a:moveTo>
                  <a:lnTo>
                    <a:pt x="0" y="3955"/>
                  </a:lnTo>
                  <a:lnTo>
                    <a:pt x="29783" y="3955"/>
                  </a:lnTo>
                  <a:lnTo>
                    <a:pt x="2582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0" name="object 1020" descr=""/>
            <p:cNvSpPr/>
            <p:nvPr/>
          </p:nvSpPr>
          <p:spPr>
            <a:xfrm>
              <a:off x="12132730" y="7163480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0" y="4653"/>
                  </a:moveTo>
                  <a:lnTo>
                    <a:pt x="33041" y="4653"/>
                  </a:lnTo>
                  <a:lnTo>
                    <a:pt x="29783" y="0"/>
                  </a:lnTo>
                  <a:lnTo>
                    <a:pt x="0" y="4653"/>
                  </a:lnTo>
                  <a:close/>
                </a:path>
                <a:path w="33654" h="5079">
                  <a:moveTo>
                    <a:pt x="0" y="0"/>
                  </a:moveTo>
                  <a:lnTo>
                    <a:pt x="0" y="4653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1" name="object 1021" descr=""/>
            <p:cNvSpPr/>
            <p:nvPr/>
          </p:nvSpPr>
          <p:spPr>
            <a:xfrm>
              <a:off x="12132730" y="7163480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0" y="0"/>
                  </a:moveTo>
                  <a:lnTo>
                    <a:pt x="29783" y="0"/>
                  </a:lnTo>
                  <a:lnTo>
                    <a:pt x="0" y="4653"/>
                  </a:lnTo>
                  <a:lnTo>
                    <a:pt x="0" y="0"/>
                  </a:lnTo>
                  <a:close/>
                </a:path>
                <a:path w="33654" h="5079">
                  <a:moveTo>
                    <a:pt x="29783" y="0"/>
                  </a:moveTo>
                  <a:lnTo>
                    <a:pt x="0" y="4653"/>
                  </a:lnTo>
                  <a:lnTo>
                    <a:pt x="33041" y="4653"/>
                  </a:lnTo>
                  <a:lnTo>
                    <a:pt x="2978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2" name="object 1022" descr=""/>
            <p:cNvSpPr/>
            <p:nvPr/>
          </p:nvSpPr>
          <p:spPr>
            <a:xfrm>
              <a:off x="12132730" y="7168134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4886"/>
                  </a:moveTo>
                  <a:lnTo>
                    <a:pt x="35833" y="4886"/>
                  </a:lnTo>
                  <a:lnTo>
                    <a:pt x="33041" y="0"/>
                  </a:lnTo>
                  <a:lnTo>
                    <a:pt x="0" y="4886"/>
                  </a:lnTo>
                  <a:close/>
                </a:path>
                <a:path w="36195" h="5079">
                  <a:moveTo>
                    <a:pt x="0" y="0"/>
                  </a:moveTo>
                  <a:lnTo>
                    <a:pt x="0" y="4886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3" name="object 1023" descr=""/>
            <p:cNvSpPr/>
            <p:nvPr/>
          </p:nvSpPr>
          <p:spPr>
            <a:xfrm>
              <a:off x="12132730" y="7168134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0"/>
                  </a:moveTo>
                  <a:lnTo>
                    <a:pt x="33041" y="0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  <a:path w="36195" h="5079">
                  <a:moveTo>
                    <a:pt x="33041" y="0"/>
                  </a:moveTo>
                  <a:lnTo>
                    <a:pt x="0" y="4886"/>
                  </a:lnTo>
                  <a:lnTo>
                    <a:pt x="35833" y="4886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4" name="object 1024" descr=""/>
            <p:cNvSpPr/>
            <p:nvPr/>
          </p:nvSpPr>
          <p:spPr>
            <a:xfrm>
              <a:off x="12132730" y="7173020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5119"/>
                  </a:moveTo>
                  <a:lnTo>
                    <a:pt x="37695" y="5119"/>
                  </a:lnTo>
                  <a:lnTo>
                    <a:pt x="35833" y="0"/>
                  </a:lnTo>
                  <a:lnTo>
                    <a:pt x="0" y="5119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0" y="5119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5" name="object 1025" descr=""/>
            <p:cNvSpPr/>
            <p:nvPr/>
          </p:nvSpPr>
          <p:spPr>
            <a:xfrm>
              <a:off x="12132730" y="7173020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5833" y="0"/>
                  </a:lnTo>
                  <a:lnTo>
                    <a:pt x="0" y="5119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35833" y="0"/>
                  </a:moveTo>
                  <a:lnTo>
                    <a:pt x="0" y="5119"/>
                  </a:lnTo>
                  <a:lnTo>
                    <a:pt x="37695" y="5119"/>
                  </a:lnTo>
                  <a:lnTo>
                    <a:pt x="3583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6" name="object 1026" descr=""/>
            <p:cNvSpPr/>
            <p:nvPr/>
          </p:nvSpPr>
          <p:spPr>
            <a:xfrm>
              <a:off x="12132730" y="717813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5584"/>
                  </a:moveTo>
                  <a:lnTo>
                    <a:pt x="38858" y="5584"/>
                  </a:lnTo>
                  <a:lnTo>
                    <a:pt x="37695" y="0"/>
                  </a:lnTo>
                  <a:lnTo>
                    <a:pt x="0" y="5584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0" y="5584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7" name="object 1027" descr=""/>
            <p:cNvSpPr/>
            <p:nvPr/>
          </p:nvSpPr>
          <p:spPr>
            <a:xfrm>
              <a:off x="12132730" y="717814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7695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37695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8" name="object 1028" descr=""/>
            <p:cNvSpPr/>
            <p:nvPr/>
          </p:nvSpPr>
          <p:spPr>
            <a:xfrm>
              <a:off x="12132730" y="718372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5584"/>
                  </a:moveTo>
                  <a:lnTo>
                    <a:pt x="39323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9" name="object 1029" descr=""/>
            <p:cNvSpPr/>
            <p:nvPr/>
          </p:nvSpPr>
          <p:spPr>
            <a:xfrm>
              <a:off x="12132730" y="718372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8858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38858" y="0"/>
                  </a:moveTo>
                  <a:lnTo>
                    <a:pt x="0" y="5584"/>
                  </a:lnTo>
                  <a:lnTo>
                    <a:pt x="39323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0" name="object 1030" descr=""/>
            <p:cNvSpPr/>
            <p:nvPr/>
          </p:nvSpPr>
          <p:spPr>
            <a:xfrm>
              <a:off x="12093871" y="718930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5584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1" name="object 1031" descr=""/>
            <p:cNvSpPr/>
            <p:nvPr/>
          </p:nvSpPr>
          <p:spPr>
            <a:xfrm>
              <a:off x="12093638" y="718930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9091" y="0"/>
                  </a:lnTo>
                  <a:lnTo>
                    <a:pt x="232" y="5584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39091" y="0"/>
                  </a:moveTo>
                  <a:lnTo>
                    <a:pt x="232" y="5584"/>
                  </a:lnTo>
                  <a:lnTo>
                    <a:pt x="39091" y="5584"/>
                  </a:lnTo>
                  <a:lnTo>
                    <a:pt x="3909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2" name="object 1032" descr=""/>
            <p:cNvSpPr/>
            <p:nvPr/>
          </p:nvSpPr>
          <p:spPr>
            <a:xfrm>
              <a:off x="12093871" y="719489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1163" y="5351"/>
                  </a:moveTo>
                  <a:lnTo>
                    <a:pt x="38858" y="5351"/>
                  </a:lnTo>
                  <a:lnTo>
                    <a:pt x="38858" y="0"/>
                  </a:lnTo>
                  <a:lnTo>
                    <a:pt x="1163" y="5351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1163" y="5351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3" name="object 1033" descr=""/>
            <p:cNvSpPr/>
            <p:nvPr/>
          </p:nvSpPr>
          <p:spPr>
            <a:xfrm>
              <a:off x="12093871" y="719489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8858" y="0"/>
                  </a:lnTo>
                  <a:lnTo>
                    <a:pt x="1163" y="5351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38858" y="0"/>
                  </a:moveTo>
                  <a:lnTo>
                    <a:pt x="1163" y="5351"/>
                  </a:lnTo>
                  <a:lnTo>
                    <a:pt x="38858" y="5351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4" name="object 1034" descr=""/>
            <p:cNvSpPr/>
            <p:nvPr/>
          </p:nvSpPr>
          <p:spPr>
            <a:xfrm>
              <a:off x="12095034" y="7200245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2094" y="5351"/>
                  </a:moveTo>
                  <a:lnTo>
                    <a:pt x="37695" y="5351"/>
                  </a:lnTo>
                  <a:lnTo>
                    <a:pt x="37695" y="0"/>
                  </a:lnTo>
                  <a:lnTo>
                    <a:pt x="2094" y="5351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2094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5" name="object 1035" descr=""/>
            <p:cNvSpPr/>
            <p:nvPr/>
          </p:nvSpPr>
          <p:spPr>
            <a:xfrm>
              <a:off x="12095034" y="7200245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7695" y="0"/>
                  </a:lnTo>
                  <a:lnTo>
                    <a:pt x="2094" y="5351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37695" y="0"/>
                  </a:moveTo>
                  <a:lnTo>
                    <a:pt x="2094" y="5351"/>
                  </a:lnTo>
                  <a:lnTo>
                    <a:pt x="37695" y="5351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6" name="object 1036" descr=""/>
            <p:cNvSpPr/>
            <p:nvPr/>
          </p:nvSpPr>
          <p:spPr>
            <a:xfrm>
              <a:off x="12097129" y="7205596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2559" y="4886"/>
                  </a:moveTo>
                  <a:lnTo>
                    <a:pt x="35601" y="4886"/>
                  </a:lnTo>
                  <a:lnTo>
                    <a:pt x="35601" y="0"/>
                  </a:lnTo>
                  <a:lnTo>
                    <a:pt x="2559" y="4886"/>
                  </a:lnTo>
                  <a:close/>
                </a:path>
                <a:path w="36195" h="5079">
                  <a:moveTo>
                    <a:pt x="0" y="0"/>
                  </a:moveTo>
                  <a:lnTo>
                    <a:pt x="2559" y="4886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7" name="object 1037" descr=""/>
            <p:cNvSpPr/>
            <p:nvPr/>
          </p:nvSpPr>
          <p:spPr>
            <a:xfrm>
              <a:off x="12097129" y="7205597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0"/>
                  </a:moveTo>
                  <a:lnTo>
                    <a:pt x="35601" y="0"/>
                  </a:lnTo>
                  <a:lnTo>
                    <a:pt x="2559" y="4886"/>
                  </a:lnTo>
                  <a:lnTo>
                    <a:pt x="0" y="0"/>
                  </a:lnTo>
                  <a:close/>
                </a:path>
                <a:path w="36195" h="5079">
                  <a:moveTo>
                    <a:pt x="35601" y="0"/>
                  </a:moveTo>
                  <a:lnTo>
                    <a:pt x="2559" y="4886"/>
                  </a:lnTo>
                  <a:lnTo>
                    <a:pt x="35601" y="4886"/>
                  </a:lnTo>
                  <a:lnTo>
                    <a:pt x="3560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8" name="object 1038" descr=""/>
            <p:cNvSpPr/>
            <p:nvPr/>
          </p:nvSpPr>
          <p:spPr>
            <a:xfrm>
              <a:off x="12099688" y="7210483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3490" y="4421"/>
                  </a:moveTo>
                  <a:lnTo>
                    <a:pt x="33041" y="4421"/>
                  </a:lnTo>
                  <a:lnTo>
                    <a:pt x="33041" y="0"/>
                  </a:lnTo>
                  <a:lnTo>
                    <a:pt x="3490" y="4421"/>
                  </a:lnTo>
                  <a:close/>
                </a:path>
                <a:path w="33654" h="4445">
                  <a:moveTo>
                    <a:pt x="0" y="0"/>
                  </a:moveTo>
                  <a:lnTo>
                    <a:pt x="3490" y="4421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9" name="object 1039" descr=""/>
            <p:cNvSpPr/>
            <p:nvPr/>
          </p:nvSpPr>
          <p:spPr>
            <a:xfrm>
              <a:off x="12099688" y="7210483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0" y="0"/>
                  </a:moveTo>
                  <a:lnTo>
                    <a:pt x="33041" y="0"/>
                  </a:lnTo>
                  <a:lnTo>
                    <a:pt x="3490" y="4421"/>
                  </a:lnTo>
                  <a:lnTo>
                    <a:pt x="0" y="0"/>
                  </a:lnTo>
                  <a:close/>
                </a:path>
                <a:path w="33654" h="4445">
                  <a:moveTo>
                    <a:pt x="33041" y="0"/>
                  </a:moveTo>
                  <a:lnTo>
                    <a:pt x="3490" y="4421"/>
                  </a:lnTo>
                  <a:lnTo>
                    <a:pt x="33041" y="4421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0" name="object 1040" descr=""/>
            <p:cNvSpPr/>
            <p:nvPr/>
          </p:nvSpPr>
          <p:spPr>
            <a:xfrm>
              <a:off x="12103179" y="7214904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3955" y="3955"/>
                  </a:moveTo>
                  <a:lnTo>
                    <a:pt x="29551" y="3955"/>
                  </a:lnTo>
                  <a:lnTo>
                    <a:pt x="29551" y="0"/>
                  </a:lnTo>
                  <a:lnTo>
                    <a:pt x="3955" y="3955"/>
                  </a:lnTo>
                  <a:close/>
                </a:path>
                <a:path w="29845" h="4445">
                  <a:moveTo>
                    <a:pt x="0" y="0"/>
                  </a:moveTo>
                  <a:lnTo>
                    <a:pt x="3955" y="3955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1" name="object 1041" descr=""/>
            <p:cNvSpPr/>
            <p:nvPr/>
          </p:nvSpPr>
          <p:spPr>
            <a:xfrm>
              <a:off x="12103179" y="7214904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0"/>
                  </a:moveTo>
                  <a:lnTo>
                    <a:pt x="29551" y="0"/>
                  </a:lnTo>
                  <a:lnTo>
                    <a:pt x="3955" y="3955"/>
                  </a:lnTo>
                  <a:lnTo>
                    <a:pt x="0" y="0"/>
                  </a:lnTo>
                  <a:close/>
                </a:path>
                <a:path w="29845" h="4445">
                  <a:moveTo>
                    <a:pt x="29551" y="0"/>
                  </a:moveTo>
                  <a:lnTo>
                    <a:pt x="3955" y="3955"/>
                  </a:lnTo>
                  <a:lnTo>
                    <a:pt x="29551" y="3955"/>
                  </a:lnTo>
                  <a:lnTo>
                    <a:pt x="295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2" name="object 1042" descr=""/>
            <p:cNvSpPr/>
            <p:nvPr/>
          </p:nvSpPr>
          <p:spPr>
            <a:xfrm>
              <a:off x="12107134" y="7218860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4421" y="3490"/>
                  </a:moveTo>
                  <a:lnTo>
                    <a:pt x="25595" y="3490"/>
                  </a:lnTo>
                  <a:lnTo>
                    <a:pt x="25595" y="0"/>
                  </a:lnTo>
                  <a:lnTo>
                    <a:pt x="4421" y="3490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4421" y="3490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3" name="object 1043" descr=""/>
            <p:cNvSpPr/>
            <p:nvPr/>
          </p:nvSpPr>
          <p:spPr>
            <a:xfrm>
              <a:off x="12107134" y="7218860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0"/>
                  </a:moveTo>
                  <a:lnTo>
                    <a:pt x="25595" y="0"/>
                  </a:lnTo>
                  <a:lnTo>
                    <a:pt x="4421" y="3490"/>
                  </a:lnTo>
                  <a:lnTo>
                    <a:pt x="0" y="0"/>
                  </a:lnTo>
                  <a:close/>
                </a:path>
                <a:path w="26034" h="3809">
                  <a:moveTo>
                    <a:pt x="25595" y="0"/>
                  </a:moveTo>
                  <a:lnTo>
                    <a:pt x="4421" y="3490"/>
                  </a:lnTo>
                  <a:lnTo>
                    <a:pt x="25595" y="3490"/>
                  </a:lnTo>
                  <a:lnTo>
                    <a:pt x="255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4" name="object 1044" descr=""/>
            <p:cNvSpPr/>
            <p:nvPr/>
          </p:nvSpPr>
          <p:spPr>
            <a:xfrm>
              <a:off x="12111555" y="7222350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4886" y="2559"/>
                  </a:moveTo>
                  <a:lnTo>
                    <a:pt x="21174" y="2559"/>
                  </a:lnTo>
                  <a:lnTo>
                    <a:pt x="21174" y="0"/>
                  </a:lnTo>
                  <a:lnTo>
                    <a:pt x="4886" y="2559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4886" y="2559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5" name="object 1045" descr=""/>
            <p:cNvSpPr/>
            <p:nvPr/>
          </p:nvSpPr>
          <p:spPr>
            <a:xfrm>
              <a:off x="12111555" y="7222350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21174" y="0"/>
                  </a:lnTo>
                  <a:lnTo>
                    <a:pt x="4886" y="2559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21174" y="0"/>
                  </a:moveTo>
                  <a:lnTo>
                    <a:pt x="4886" y="2559"/>
                  </a:lnTo>
                  <a:lnTo>
                    <a:pt x="21174" y="2559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6" name="object 1046" descr=""/>
            <p:cNvSpPr/>
            <p:nvPr/>
          </p:nvSpPr>
          <p:spPr>
            <a:xfrm>
              <a:off x="12116441" y="7224909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40">
                  <a:moveTo>
                    <a:pt x="5351" y="2094"/>
                  </a:moveTo>
                  <a:lnTo>
                    <a:pt x="16288" y="2094"/>
                  </a:lnTo>
                  <a:lnTo>
                    <a:pt x="16288" y="0"/>
                  </a:lnTo>
                  <a:lnTo>
                    <a:pt x="5351" y="2094"/>
                  </a:lnTo>
                  <a:close/>
                </a:path>
                <a:path w="16509" h="2540">
                  <a:moveTo>
                    <a:pt x="0" y="0"/>
                  </a:moveTo>
                  <a:lnTo>
                    <a:pt x="5351" y="2094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7" name="object 1047" descr=""/>
            <p:cNvSpPr/>
            <p:nvPr/>
          </p:nvSpPr>
          <p:spPr>
            <a:xfrm>
              <a:off x="12116441" y="7224910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40">
                  <a:moveTo>
                    <a:pt x="0" y="0"/>
                  </a:moveTo>
                  <a:lnTo>
                    <a:pt x="16288" y="0"/>
                  </a:lnTo>
                  <a:lnTo>
                    <a:pt x="5351" y="2094"/>
                  </a:lnTo>
                  <a:lnTo>
                    <a:pt x="0" y="0"/>
                  </a:lnTo>
                  <a:close/>
                </a:path>
                <a:path w="16509" h="2540">
                  <a:moveTo>
                    <a:pt x="16288" y="0"/>
                  </a:moveTo>
                  <a:lnTo>
                    <a:pt x="5351" y="2094"/>
                  </a:lnTo>
                  <a:lnTo>
                    <a:pt x="16288" y="2094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8" name="object 1048" descr=""/>
            <p:cNvSpPr/>
            <p:nvPr/>
          </p:nvSpPr>
          <p:spPr>
            <a:xfrm>
              <a:off x="12127145" y="7227004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1163"/>
                  </a:moveTo>
                  <a:lnTo>
                    <a:pt x="5584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4">
                  <a:moveTo>
                    <a:pt x="0" y="1163"/>
                  </a:moveTo>
                  <a:lnTo>
                    <a:pt x="5584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9" name="object 1049" descr=""/>
            <p:cNvSpPr/>
            <p:nvPr/>
          </p:nvSpPr>
          <p:spPr>
            <a:xfrm>
              <a:off x="12127145" y="7227004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5584" y="0"/>
                  </a:moveTo>
                  <a:lnTo>
                    <a:pt x="5584" y="1163"/>
                  </a:lnTo>
                  <a:lnTo>
                    <a:pt x="0" y="1163"/>
                  </a:lnTo>
                  <a:lnTo>
                    <a:pt x="5584" y="0"/>
                  </a:lnTo>
                  <a:close/>
                </a:path>
                <a:path w="5715" h="1904">
                  <a:moveTo>
                    <a:pt x="5584" y="1163"/>
                  </a:moveTo>
                  <a:lnTo>
                    <a:pt x="0" y="1163"/>
                  </a:lnTo>
                  <a:lnTo>
                    <a:pt x="5584" y="1628"/>
                  </a:lnTo>
                  <a:lnTo>
                    <a:pt x="5584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0" name="object 1050" descr=""/>
            <p:cNvSpPr/>
            <p:nvPr/>
          </p:nvSpPr>
          <p:spPr>
            <a:xfrm>
              <a:off x="12121793" y="7227004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0"/>
                  </a:moveTo>
                  <a:lnTo>
                    <a:pt x="5351" y="1163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1" name="object 1051" descr=""/>
            <p:cNvSpPr/>
            <p:nvPr/>
          </p:nvSpPr>
          <p:spPr>
            <a:xfrm>
              <a:off x="12121793" y="7227004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10936" y="0"/>
                  </a:moveTo>
                  <a:lnTo>
                    <a:pt x="0" y="0"/>
                  </a:lnTo>
                  <a:lnTo>
                    <a:pt x="5351" y="1163"/>
                  </a:lnTo>
                  <a:lnTo>
                    <a:pt x="1093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2" name="object 1052" descr=""/>
            <p:cNvSpPr/>
            <p:nvPr/>
          </p:nvSpPr>
          <p:spPr>
            <a:xfrm>
              <a:off x="12093406" y="7149985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0" y="39207"/>
                  </a:moveTo>
                  <a:lnTo>
                    <a:pt x="3081" y="54469"/>
                  </a:lnTo>
                  <a:lnTo>
                    <a:pt x="11483" y="66931"/>
                  </a:lnTo>
                  <a:lnTo>
                    <a:pt x="23946" y="75334"/>
                  </a:lnTo>
                  <a:lnTo>
                    <a:pt x="39207" y="78415"/>
                  </a:lnTo>
                  <a:lnTo>
                    <a:pt x="54469" y="75334"/>
                  </a:lnTo>
                  <a:lnTo>
                    <a:pt x="66931" y="66931"/>
                  </a:lnTo>
                  <a:lnTo>
                    <a:pt x="75334" y="54469"/>
                  </a:lnTo>
                  <a:lnTo>
                    <a:pt x="78415" y="39207"/>
                  </a:lnTo>
                  <a:lnTo>
                    <a:pt x="75334" y="23946"/>
                  </a:lnTo>
                  <a:lnTo>
                    <a:pt x="66931" y="11483"/>
                  </a:lnTo>
                  <a:lnTo>
                    <a:pt x="54469" y="3081"/>
                  </a:lnTo>
                  <a:lnTo>
                    <a:pt x="39207" y="0"/>
                  </a:lnTo>
                  <a:lnTo>
                    <a:pt x="23946" y="3081"/>
                  </a:lnTo>
                  <a:lnTo>
                    <a:pt x="11483" y="11483"/>
                  </a:lnTo>
                  <a:lnTo>
                    <a:pt x="3081" y="23946"/>
                  </a:lnTo>
                  <a:lnTo>
                    <a:pt x="0" y="39207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3" name="object 1053" descr=""/>
            <p:cNvSpPr/>
            <p:nvPr/>
          </p:nvSpPr>
          <p:spPr>
            <a:xfrm>
              <a:off x="12093638" y="7149985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091" y="78647"/>
                  </a:moveTo>
                  <a:lnTo>
                    <a:pt x="39091" y="0"/>
                  </a:lnTo>
                </a:path>
                <a:path w="78740" h="78740">
                  <a:moveTo>
                    <a:pt x="0" y="39323"/>
                  </a:moveTo>
                  <a:lnTo>
                    <a:pt x="78415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54" name="object 1054" descr=""/>
          <p:cNvSpPr txBox="1"/>
          <p:nvPr/>
        </p:nvSpPr>
        <p:spPr>
          <a:xfrm>
            <a:off x="11910845" y="7089279"/>
            <a:ext cx="17145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sp>
        <p:nvSpPr>
          <p:cNvPr id="1055" name="object 1055" descr=""/>
          <p:cNvSpPr txBox="1"/>
          <p:nvPr/>
        </p:nvSpPr>
        <p:spPr>
          <a:xfrm>
            <a:off x="11929460" y="7176769"/>
            <a:ext cx="1555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056" name="object 1056" descr=""/>
          <p:cNvGrpSpPr/>
          <p:nvPr/>
        </p:nvGrpSpPr>
        <p:grpSpPr>
          <a:xfrm>
            <a:off x="1508247" y="6654891"/>
            <a:ext cx="10699750" cy="670560"/>
            <a:chOff x="1508247" y="6654891"/>
            <a:chExt cx="10699750" cy="670560"/>
          </a:xfrm>
        </p:grpSpPr>
        <p:sp>
          <p:nvSpPr>
            <p:cNvPr id="1057" name="object 1057" descr=""/>
            <p:cNvSpPr/>
            <p:nvPr/>
          </p:nvSpPr>
          <p:spPr>
            <a:xfrm>
              <a:off x="11810924" y="7119503"/>
              <a:ext cx="321945" cy="196215"/>
            </a:xfrm>
            <a:custGeom>
              <a:avLst/>
              <a:gdLst/>
              <a:ahLst/>
              <a:cxnLst/>
              <a:rect l="l" t="t" r="r" b="b"/>
              <a:pathLst>
                <a:path w="321945" h="196215">
                  <a:moveTo>
                    <a:pt x="321805" y="139611"/>
                  </a:moveTo>
                  <a:lnTo>
                    <a:pt x="321805" y="0"/>
                  </a:lnTo>
                </a:path>
                <a:path w="321945" h="196215">
                  <a:moveTo>
                    <a:pt x="0" y="143334"/>
                  </a:moveTo>
                  <a:lnTo>
                    <a:pt x="0" y="1956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8" name="object 1058" descr=""/>
            <p:cNvSpPr/>
            <p:nvPr/>
          </p:nvSpPr>
          <p:spPr>
            <a:xfrm>
              <a:off x="11773695" y="7287037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37229" y="34204"/>
                  </a:moveTo>
                  <a:lnTo>
                    <a:pt x="74459" y="8144"/>
                  </a:lnTo>
                  <a:lnTo>
                    <a:pt x="68875" y="0"/>
                  </a:lnTo>
                  <a:lnTo>
                    <a:pt x="37229" y="34204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34204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9" name="object 1059" descr=""/>
            <p:cNvSpPr/>
            <p:nvPr/>
          </p:nvSpPr>
          <p:spPr>
            <a:xfrm>
              <a:off x="11773695" y="7287037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37229" y="34204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37229" y="22105"/>
                  </a:moveTo>
                  <a:lnTo>
                    <a:pt x="37229" y="34204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29" h="34290">
                  <a:moveTo>
                    <a:pt x="37229" y="34204"/>
                  </a:moveTo>
                  <a:lnTo>
                    <a:pt x="68875" y="0"/>
                  </a:lnTo>
                  <a:lnTo>
                    <a:pt x="74459" y="8144"/>
                  </a:lnTo>
                  <a:lnTo>
                    <a:pt x="37229" y="342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0" name="object 1060" descr=""/>
            <p:cNvSpPr/>
            <p:nvPr/>
          </p:nvSpPr>
          <p:spPr>
            <a:xfrm>
              <a:off x="11810924" y="7189308"/>
              <a:ext cx="396240" cy="73660"/>
            </a:xfrm>
            <a:custGeom>
              <a:avLst/>
              <a:gdLst/>
              <a:ahLst/>
              <a:cxnLst/>
              <a:rect l="l" t="t" r="r" b="b"/>
              <a:pathLst>
                <a:path w="396240" h="73659">
                  <a:moveTo>
                    <a:pt x="0" y="73528"/>
                  </a:moveTo>
                  <a:lnTo>
                    <a:pt x="0" y="0"/>
                  </a:lnTo>
                  <a:lnTo>
                    <a:pt x="39603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1" name="object 1061" descr=""/>
            <p:cNvSpPr/>
            <p:nvPr/>
          </p:nvSpPr>
          <p:spPr>
            <a:xfrm>
              <a:off x="7428277" y="6667160"/>
              <a:ext cx="652145" cy="267970"/>
            </a:xfrm>
            <a:custGeom>
              <a:avLst/>
              <a:gdLst/>
              <a:ahLst/>
              <a:cxnLst/>
              <a:rect l="l" t="t" r="r" b="b"/>
              <a:pathLst>
                <a:path w="652145" h="267970">
                  <a:moveTo>
                    <a:pt x="0" y="0"/>
                  </a:moveTo>
                  <a:lnTo>
                    <a:pt x="302492" y="0"/>
                  </a:lnTo>
                </a:path>
                <a:path w="652145" h="267970">
                  <a:moveTo>
                    <a:pt x="0" y="11634"/>
                  </a:moveTo>
                  <a:lnTo>
                    <a:pt x="302492" y="11634"/>
                  </a:lnTo>
                </a:path>
                <a:path w="652145" h="267970">
                  <a:moveTo>
                    <a:pt x="0" y="23268"/>
                  </a:moveTo>
                  <a:lnTo>
                    <a:pt x="302492" y="23268"/>
                  </a:lnTo>
                </a:path>
                <a:path w="652145" h="267970">
                  <a:moveTo>
                    <a:pt x="0" y="34902"/>
                  </a:moveTo>
                  <a:lnTo>
                    <a:pt x="302492" y="34902"/>
                  </a:lnTo>
                </a:path>
                <a:path w="652145" h="267970">
                  <a:moveTo>
                    <a:pt x="0" y="46537"/>
                  </a:moveTo>
                  <a:lnTo>
                    <a:pt x="302492" y="46537"/>
                  </a:lnTo>
                </a:path>
                <a:path w="652145" h="267970">
                  <a:moveTo>
                    <a:pt x="0" y="58171"/>
                  </a:moveTo>
                  <a:lnTo>
                    <a:pt x="302492" y="58171"/>
                  </a:lnTo>
                </a:path>
                <a:path w="652145" h="267970">
                  <a:moveTo>
                    <a:pt x="0" y="69805"/>
                  </a:moveTo>
                  <a:lnTo>
                    <a:pt x="302492" y="69805"/>
                  </a:lnTo>
                </a:path>
                <a:path w="652145" h="267970">
                  <a:moveTo>
                    <a:pt x="0" y="81440"/>
                  </a:moveTo>
                  <a:lnTo>
                    <a:pt x="302492" y="81440"/>
                  </a:lnTo>
                </a:path>
                <a:path w="652145" h="267970">
                  <a:moveTo>
                    <a:pt x="0" y="93074"/>
                  </a:moveTo>
                  <a:lnTo>
                    <a:pt x="302492" y="93074"/>
                  </a:lnTo>
                </a:path>
                <a:path w="652145" h="267970">
                  <a:moveTo>
                    <a:pt x="0" y="104708"/>
                  </a:moveTo>
                  <a:lnTo>
                    <a:pt x="302492" y="104708"/>
                  </a:lnTo>
                </a:path>
                <a:path w="652145" h="267970">
                  <a:moveTo>
                    <a:pt x="0" y="116343"/>
                  </a:moveTo>
                  <a:lnTo>
                    <a:pt x="302492" y="116343"/>
                  </a:lnTo>
                </a:path>
                <a:path w="652145" h="267970">
                  <a:moveTo>
                    <a:pt x="0" y="127977"/>
                  </a:moveTo>
                  <a:lnTo>
                    <a:pt x="302492" y="127977"/>
                  </a:lnTo>
                </a:path>
                <a:path w="652145" h="267970">
                  <a:moveTo>
                    <a:pt x="0" y="139611"/>
                  </a:moveTo>
                  <a:lnTo>
                    <a:pt x="302492" y="139611"/>
                  </a:lnTo>
                </a:path>
                <a:path w="652145" h="267970">
                  <a:moveTo>
                    <a:pt x="0" y="151246"/>
                  </a:moveTo>
                  <a:lnTo>
                    <a:pt x="302492" y="151246"/>
                  </a:lnTo>
                </a:path>
                <a:path w="652145" h="267970">
                  <a:moveTo>
                    <a:pt x="0" y="162880"/>
                  </a:moveTo>
                  <a:lnTo>
                    <a:pt x="302492" y="162880"/>
                  </a:lnTo>
                </a:path>
                <a:path w="652145" h="267970">
                  <a:moveTo>
                    <a:pt x="0" y="174514"/>
                  </a:moveTo>
                  <a:lnTo>
                    <a:pt x="302492" y="174514"/>
                  </a:lnTo>
                </a:path>
                <a:path w="652145" h="267970">
                  <a:moveTo>
                    <a:pt x="0" y="186149"/>
                  </a:moveTo>
                  <a:lnTo>
                    <a:pt x="302492" y="186149"/>
                  </a:lnTo>
                </a:path>
                <a:path w="652145" h="267970">
                  <a:moveTo>
                    <a:pt x="0" y="197783"/>
                  </a:moveTo>
                  <a:lnTo>
                    <a:pt x="302492" y="197783"/>
                  </a:lnTo>
                </a:path>
                <a:path w="652145" h="267970">
                  <a:moveTo>
                    <a:pt x="0" y="209417"/>
                  </a:moveTo>
                  <a:lnTo>
                    <a:pt x="302492" y="209417"/>
                  </a:lnTo>
                </a:path>
                <a:path w="652145" h="267970">
                  <a:moveTo>
                    <a:pt x="0" y="221052"/>
                  </a:moveTo>
                  <a:lnTo>
                    <a:pt x="302492" y="221052"/>
                  </a:lnTo>
                </a:path>
                <a:path w="652145" h="267970">
                  <a:moveTo>
                    <a:pt x="0" y="232686"/>
                  </a:moveTo>
                  <a:lnTo>
                    <a:pt x="302492" y="232686"/>
                  </a:lnTo>
                </a:path>
                <a:path w="652145" h="267970">
                  <a:moveTo>
                    <a:pt x="0" y="244320"/>
                  </a:moveTo>
                  <a:lnTo>
                    <a:pt x="302492" y="244320"/>
                  </a:lnTo>
                </a:path>
                <a:path w="652145" h="267970">
                  <a:moveTo>
                    <a:pt x="0" y="255954"/>
                  </a:moveTo>
                  <a:lnTo>
                    <a:pt x="302492" y="255954"/>
                  </a:lnTo>
                </a:path>
                <a:path w="652145" h="267970">
                  <a:moveTo>
                    <a:pt x="0" y="267589"/>
                  </a:moveTo>
                  <a:lnTo>
                    <a:pt x="302492" y="267589"/>
                  </a:lnTo>
                </a:path>
                <a:path w="652145" h="267970">
                  <a:moveTo>
                    <a:pt x="349029" y="0"/>
                  </a:moveTo>
                  <a:lnTo>
                    <a:pt x="651521" y="0"/>
                  </a:lnTo>
                </a:path>
                <a:path w="652145" h="267970">
                  <a:moveTo>
                    <a:pt x="349029" y="11634"/>
                  </a:moveTo>
                  <a:lnTo>
                    <a:pt x="651521" y="11634"/>
                  </a:lnTo>
                </a:path>
                <a:path w="652145" h="267970">
                  <a:moveTo>
                    <a:pt x="349029" y="23268"/>
                  </a:moveTo>
                  <a:lnTo>
                    <a:pt x="651521" y="23268"/>
                  </a:lnTo>
                </a:path>
                <a:path w="652145" h="267970">
                  <a:moveTo>
                    <a:pt x="349029" y="34902"/>
                  </a:moveTo>
                  <a:lnTo>
                    <a:pt x="651521" y="34902"/>
                  </a:lnTo>
                </a:path>
                <a:path w="652145" h="267970">
                  <a:moveTo>
                    <a:pt x="349029" y="46537"/>
                  </a:moveTo>
                  <a:lnTo>
                    <a:pt x="651521" y="46537"/>
                  </a:lnTo>
                </a:path>
                <a:path w="652145" h="267970">
                  <a:moveTo>
                    <a:pt x="349029" y="58171"/>
                  </a:moveTo>
                  <a:lnTo>
                    <a:pt x="651521" y="58171"/>
                  </a:lnTo>
                </a:path>
                <a:path w="652145" h="267970">
                  <a:moveTo>
                    <a:pt x="349029" y="69805"/>
                  </a:moveTo>
                  <a:lnTo>
                    <a:pt x="651521" y="69805"/>
                  </a:lnTo>
                </a:path>
                <a:path w="652145" h="267970">
                  <a:moveTo>
                    <a:pt x="349029" y="81440"/>
                  </a:moveTo>
                  <a:lnTo>
                    <a:pt x="651521" y="81440"/>
                  </a:lnTo>
                </a:path>
                <a:path w="652145" h="267970">
                  <a:moveTo>
                    <a:pt x="349029" y="93074"/>
                  </a:moveTo>
                  <a:lnTo>
                    <a:pt x="651521" y="93074"/>
                  </a:lnTo>
                </a:path>
                <a:path w="652145" h="267970">
                  <a:moveTo>
                    <a:pt x="349029" y="104708"/>
                  </a:moveTo>
                  <a:lnTo>
                    <a:pt x="651521" y="104708"/>
                  </a:lnTo>
                </a:path>
                <a:path w="652145" h="267970">
                  <a:moveTo>
                    <a:pt x="349029" y="116343"/>
                  </a:moveTo>
                  <a:lnTo>
                    <a:pt x="651521" y="116343"/>
                  </a:lnTo>
                </a:path>
                <a:path w="652145" h="267970">
                  <a:moveTo>
                    <a:pt x="349029" y="127977"/>
                  </a:moveTo>
                  <a:lnTo>
                    <a:pt x="651521" y="127977"/>
                  </a:lnTo>
                </a:path>
                <a:path w="652145" h="267970">
                  <a:moveTo>
                    <a:pt x="349029" y="139611"/>
                  </a:moveTo>
                  <a:lnTo>
                    <a:pt x="651521" y="139611"/>
                  </a:lnTo>
                </a:path>
                <a:path w="652145" h="267970">
                  <a:moveTo>
                    <a:pt x="349029" y="151246"/>
                  </a:moveTo>
                  <a:lnTo>
                    <a:pt x="651521" y="151246"/>
                  </a:lnTo>
                </a:path>
                <a:path w="652145" h="267970">
                  <a:moveTo>
                    <a:pt x="349029" y="162880"/>
                  </a:moveTo>
                  <a:lnTo>
                    <a:pt x="651521" y="162880"/>
                  </a:lnTo>
                </a:path>
                <a:path w="652145" h="267970">
                  <a:moveTo>
                    <a:pt x="349029" y="174514"/>
                  </a:moveTo>
                  <a:lnTo>
                    <a:pt x="651521" y="174514"/>
                  </a:lnTo>
                </a:path>
                <a:path w="652145" h="267970">
                  <a:moveTo>
                    <a:pt x="349029" y="186149"/>
                  </a:moveTo>
                  <a:lnTo>
                    <a:pt x="651521" y="186149"/>
                  </a:lnTo>
                </a:path>
                <a:path w="652145" h="267970">
                  <a:moveTo>
                    <a:pt x="349029" y="197783"/>
                  </a:moveTo>
                  <a:lnTo>
                    <a:pt x="651521" y="197783"/>
                  </a:lnTo>
                </a:path>
                <a:path w="652145" h="267970">
                  <a:moveTo>
                    <a:pt x="349029" y="209417"/>
                  </a:moveTo>
                  <a:lnTo>
                    <a:pt x="651521" y="209417"/>
                  </a:lnTo>
                </a:path>
                <a:path w="652145" h="267970">
                  <a:moveTo>
                    <a:pt x="349029" y="221052"/>
                  </a:moveTo>
                  <a:lnTo>
                    <a:pt x="651521" y="221052"/>
                  </a:lnTo>
                </a:path>
                <a:path w="652145" h="267970">
                  <a:moveTo>
                    <a:pt x="349029" y="232686"/>
                  </a:moveTo>
                  <a:lnTo>
                    <a:pt x="651521" y="232686"/>
                  </a:lnTo>
                </a:path>
                <a:path w="652145" h="267970">
                  <a:moveTo>
                    <a:pt x="349029" y="244320"/>
                  </a:moveTo>
                  <a:lnTo>
                    <a:pt x="651521" y="244320"/>
                  </a:lnTo>
                </a:path>
                <a:path w="652145" h="267970">
                  <a:moveTo>
                    <a:pt x="349029" y="255954"/>
                  </a:moveTo>
                  <a:lnTo>
                    <a:pt x="651521" y="255954"/>
                  </a:lnTo>
                </a:path>
                <a:path w="652145" h="267970">
                  <a:moveTo>
                    <a:pt x="349029" y="267589"/>
                  </a:moveTo>
                  <a:lnTo>
                    <a:pt x="651521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2" name="object 1062" descr=""/>
            <p:cNvSpPr/>
            <p:nvPr/>
          </p:nvSpPr>
          <p:spPr>
            <a:xfrm>
              <a:off x="7428277" y="6655526"/>
              <a:ext cx="652145" cy="285115"/>
            </a:xfrm>
            <a:custGeom>
              <a:avLst/>
              <a:gdLst/>
              <a:ahLst/>
              <a:cxnLst/>
              <a:rect l="l" t="t" r="r" b="b"/>
              <a:pathLst>
                <a:path w="652145" h="285115">
                  <a:moveTo>
                    <a:pt x="0" y="0"/>
                  </a:moveTo>
                  <a:lnTo>
                    <a:pt x="302492" y="0"/>
                  </a:lnTo>
                </a:path>
                <a:path w="652145" h="285115">
                  <a:moveTo>
                    <a:pt x="349029" y="0"/>
                  </a:moveTo>
                  <a:lnTo>
                    <a:pt x="651521" y="0"/>
                  </a:lnTo>
                </a:path>
                <a:path w="652145" h="285115">
                  <a:moveTo>
                    <a:pt x="0" y="0"/>
                  </a:moveTo>
                  <a:lnTo>
                    <a:pt x="0" y="285040"/>
                  </a:lnTo>
                </a:path>
                <a:path w="652145" h="285115">
                  <a:moveTo>
                    <a:pt x="302492" y="0"/>
                  </a:moveTo>
                  <a:lnTo>
                    <a:pt x="302492" y="285040"/>
                  </a:lnTo>
                </a:path>
                <a:path w="652145" h="285115">
                  <a:moveTo>
                    <a:pt x="349029" y="0"/>
                  </a:moveTo>
                  <a:lnTo>
                    <a:pt x="349029" y="285040"/>
                  </a:lnTo>
                </a:path>
                <a:path w="652145" h="285115">
                  <a:moveTo>
                    <a:pt x="651521" y="0"/>
                  </a:moveTo>
                  <a:lnTo>
                    <a:pt x="651521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3" name="object 1063" descr=""/>
            <p:cNvSpPr/>
            <p:nvPr/>
          </p:nvSpPr>
          <p:spPr>
            <a:xfrm>
              <a:off x="7079248" y="6667160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4" name="object 1064" descr=""/>
            <p:cNvSpPr/>
            <p:nvPr/>
          </p:nvSpPr>
          <p:spPr>
            <a:xfrm>
              <a:off x="7079248" y="6655526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5" name="object 1065" descr=""/>
            <p:cNvSpPr/>
            <p:nvPr/>
          </p:nvSpPr>
          <p:spPr>
            <a:xfrm>
              <a:off x="6730218" y="6667160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6" name="object 1066" descr=""/>
            <p:cNvSpPr/>
            <p:nvPr/>
          </p:nvSpPr>
          <p:spPr>
            <a:xfrm>
              <a:off x="6730218" y="6655526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7" name="object 1067" descr=""/>
            <p:cNvSpPr/>
            <p:nvPr/>
          </p:nvSpPr>
          <p:spPr>
            <a:xfrm>
              <a:off x="8824395" y="6667160"/>
              <a:ext cx="652145" cy="267970"/>
            </a:xfrm>
            <a:custGeom>
              <a:avLst/>
              <a:gdLst/>
              <a:ahLst/>
              <a:cxnLst/>
              <a:rect l="l" t="t" r="r" b="b"/>
              <a:pathLst>
                <a:path w="652145" h="267970">
                  <a:moveTo>
                    <a:pt x="0" y="0"/>
                  </a:moveTo>
                  <a:lnTo>
                    <a:pt x="302492" y="0"/>
                  </a:lnTo>
                </a:path>
                <a:path w="652145" h="267970">
                  <a:moveTo>
                    <a:pt x="0" y="11634"/>
                  </a:moveTo>
                  <a:lnTo>
                    <a:pt x="302492" y="11634"/>
                  </a:lnTo>
                </a:path>
                <a:path w="652145" h="267970">
                  <a:moveTo>
                    <a:pt x="0" y="23268"/>
                  </a:moveTo>
                  <a:lnTo>
                    <a:pt x="302492" y="23268"/>
                  </a:lnTo>
                </a:path>
                <a:path w="652145" h="267970">
                  <a:moveTo>
                    <a:pt x="0" y="34902"/>
                  </a:moveTo>
                  <a:lnTo>
                    <a:pt x="302492" y="34902"/>
                  </a:lnTo>
                </a:path>
                <a:path w="652145" h="267970">
                  <a:moveTo>
                    <a:pt x="0" y="46537"/>
                  </a:moveTo>
                  <a:lnTo>
                    <a:pt x="302492" y="46537"/>
                  </a:lnTo>
                </a:path>
                <a:path w="652145" h="267970">
                  <a:moveTo>
                    <a:pt x="0" y="58171"/>
                  </a:moveTo>
                  <a:lnTo>
                    <a:pt x="302492" y="58171"/>
                  </a:lnTo>
                </a:path>
                <a:path w="652145" h="267970">
                  <a:moveTo>
                    <a:pt x="0" y="69805"/>
                  </a:moveTo>
                  <a:lnTo>
                    <a:pt x="302492" y="69805"/>
                  </a:lnTo>
                </a:path>
                <a:path w="652145" h="267970">
                  <a:moveTo>
                    <a:pt x="0" y="81440"/>
                  </a:moveTo>
                  <a:lnTo>
                    <a:pt x="302492" y="81440"/>
                  </a:lnTo>
                </a:path>
                <a:path w="652145" h="267970">
                  <a:moveTo>
                    <a:pt x="0" y="93074"/>
                  </a:moveTo>
                  <a:lnTo>
                    <a:pt x="302492" y="93074"/>
                  </a:lnTo>
                </a:path>
                <a:path w="652145" h="267970">
                  <a:moveTo>
                    <a:pt x="0" y="104708"/>
                  </a:moveTo>
                  <a:lnTo>
                    <a:pt x="302492" y="104708"/>
                  </a:lnTo>
                </a:path>
                <a:path w="652145" h="267970">
                  <a:moveTo>
                    <a:pt x="0" y="116343"/>
                  </a:moveTo>
                  <a:lnTo>
                    <a:pt x="302492" y="116343"/>
                  </a:lnTo>
                </a:path>
                <a:path w="652145" h="267970">
                  <a:moveTo>
                    <a:pt x="0" y="127977"/>
                  </a:moveTo>
                  <a:lnTo>
                    <a:pt x="302492" y="127977"/>
                  </a:lnTo>
                </a:path>
                <a:path w="652145" h="267970">
                  <a:moveTo>
                    <a:pt x="0" y="139611"/>
                  </a:moveTo>
                  <a:lnTo>
                    <a:pt x="302492" y="139611"/>
                  </a:lnTo>
                </a:path>
                <a:path w="652145" h="267970">
                  <a:moveTo>
                    <a:pt x="0" y="151246"/>
                  </a:moveTo>
                  <a:lnTo>
                    <a:pt x="302492" y="151246"/>
                  </a:lnTo>
                </a:path>
                <a:path w="652145" h="267970">
                  <a:moveTo>
                    <a:pt x="0" y="162880"/>
                  </a:moveTo>
                  <a:lnTo>
                    <a:pt x="302492" y="162880"/>
                  </a:lnTo>
                </a:path>
                <a:path w="652145" h="267970">
                  <a:moveTo>
                    <a:pt x="0" y="174514"/>
                  </a:moveTo>
                  <a:lnTo>
                    <a:pt x="302492" y="174514"/>
                  </a:lnTo>
                </a:path>
                <a:path w="652145" h="267970">
                  <a:moveTo>
                    <a:pt x="0" y="186149"/>
                  </a:moveTo>
                  <a:lnTo>
                    <a:pt x="302492" y="186149"/>
                  </a:lnTo>
                </a:path>
                <a:path w="652145" h="267970">
                  <a:moveTo>
                    <a:pt x="0" y="197783"/>
                  </a:moveTo>
                  <a:lnTo>
                    <a:pt x="302492" y="197783"/>
                  </a:lnTo>
                </a:path>
                <a:path w="652145" h="267970">
                  <a:moveTo>
                    <a:pt x="0" y="209417"/>
                  </a:moveTo>
                  <a:lnTo>
                    <a:pt x="302492" y="209417"/>
                  </a:lnTo>
                </a:path>
                <a:path w="652145" h="267970">
                  <a:moveTo>
                    <a:pt x="0" y="221052"/>
                  </a:moveTo>
                  <a:lnTo>
                    <a:pt x="302492" y="221052"/>
                  </a:lnTo>
                </a:path>
                <a:path w="652145" h="267970">
                  <a:moveTo>
                    <a:pt x="0" y="232686"/>
                  </a:moveTo>
                  <a:lnTo>
                    <a:pt x="302492" y="232686"/>
                  </a:lnTo>
                </a:path>
                <a:path w="652145" h="267970">
                  <a:moveTo>
                    <a:pt x="0" y="244320"/>
                  </a:moveTo>
                  <a:lnTo>
                    <a:pt x="302492" y="244320"/>
                  </a:lnTo>
                </a:path>
                <a:path w="652145" h="267970">
                  <a:moveTo>
                    <a:pt x="0" y="255954"/>
                  </a:moveTo>
                  <a:lnTo>
                    <a:pt x="302492" y="255954"/>
                  </a:lnTo>
                </a:path>
                <a:path w="652145" h="267970">
                  <a:moveTo>
                    <a:pt x="0" y="267589"/>
                  </a:moveTo>
                  <a:lnTo>
                    <a:pt x="302492" y="267589"/>
                  </a:lnTo>
                </a:path>
                <a:path w="652145" h="267970">
                  <a:moveTo>
                    <a:pt x="349029" y="0"/>
                  </a:moveTo>
                  <a:lnTo>
                    <a:pt x="651521" y="0"/>
                  </a:lnTo>
                </a:path>
                <a:path w="652145" h="267970">
                  <a:moveTo>
                    <a:pt x="349029" y="11634"/>
                  </a:moveTo>
                  <a:lnTo>
                    <a:pt x="651521" y="11634"/>
                  </a:lnTo>
                </a:path>
                <a:path w="652145" h="267970">
                  <a:moveTo>
                    <a:pt x="349029" y="23268"/>
                  </a:moveTo>
                  <a:lnTo>
                    <a:pt x="651521" y="23268"/>
                  </a:lnTo>
                </a:path>
                <a:path w="652145" h="267970">
                  <a:moveTo>
                    <a:pt x="349029" y="34902"/>
                  </a:moveTo>
                  <a:lnTo>
                    <a:pt x="651521" y="34902"/>
                  </a:lnTo>
                </a:path>
                <a:path w="652145" h="267970">
                  <a:moveTo>
                    <a:pt x="349029" y="46537"/>
                  </a:moveTo>
                  <a:lnTo>
                    <a:pt x="651521" y="46537"/>
                  </a:lnTo>
                </a:path>
                <a:path w="652145" h="267970">
                  <a:moveTo>
                    <a:pt x="349029" y="58171"/>
                  </a:moveTo>
                  <a:lnTo>
                    <a:pt x="651521" y="58171"/>
                  </a:lnTo>
                </a:path>
                <a:path w="652145" h="267970">
                  <a:moveTo>
                    <a:pt x="349029" y="69805"/>
                  </a:moveTo>
                  <a:lnTo>
                    <a:pt x="651521" y="69805"/>
                  </a:lnTo>
                </a:path>
                <a:path w="652145" h="267970">
                  <a:moveTo>
                    <a:pt x="349029" y="81440"/>
                  </a:moveTo>
                  <a:lnTo>
                    <a:pt x="651521" y="81440"/>
                  </a:lnTo>
                </a:path>
                <a:path w="652145" h="267970">
                  <a:moveTo>
                    <a:pt x="349029" y="93074"/>
                  </a:moveTo>
                  <a:lnTo>
                    <a:pt x="651521" y="93074"/>
                  </a:lnTo>
                </a:path>
                <a:path w="652145" h="267970">
                  <a:moveTo>
                    <a:pt x="349029" y="104708"/>
                  </a:moveTo>
                  <a:lnTo>
                    <a:pt x="651521" y="104708"/>
                  </a:lnTo>
                </a:path>
                <a:path w="652145" h="267970">
                  <a:moveTo>
                    <a:pt x="349029" y="116343"/>
                  </a:moveTo>
                  <a:lnTo>
                    <a:pt x="651521" y="116343"/>
                  </a:lnTo>
                </a:path>
                <a:path w="652145" h="267970">
                  <a:moveTo>
                    <a:pt x="349029" y="127977"/>
                  </a:moveTo>
                  <a:lnTo>
                    <a:pt x="651521" y="127977"/>
                  </a:lnTo>
                </a:path>
                <a:path w="652145" h="267970">
                  <a:moveTo>
                    <a:pt x="349029" y="139611"/>
                  </a:moveTo>
                  <a:lnTo>
                    <a:pt x="651521" y="139611"/>
                  </a:lnTo>
                </a:path>
                <a:path w="652145" h="267970">
                  <a:moveTo>
                    <a:pt x="349029" y="151246"/>
                  </a:moveTo>
                  <a:lnTo>
                    <a:pt x="651521" y="151246"/>
                  </a:lnTo>
                </a:path>
                <a:path w="652145" h="267970">
                  <a:moveTo>
                    <a:pt x="349029" y="162880"/>
                  </a:moveTo>
                  <a:lnTo>
                    <a:pt x="651521" y="162880"/>
                  </a:lnTo>
                </a:path>
                <a:path w="652145" h="267970">
                  <a:moveTo>
                    <a:pt x="349029" y="174514"/>
                  </a:moveTo>
                  <a:lnTo>
                    <a:pt x="651521" y="174514"/>
                  </a:lnTo>
                </a:path>
                <a:path w="652145" h="267970">
                  <a:moveTo>
                    <a:pt x="349029" y="186149"/>
                  </a:moveTo>
                  <a:lnTo>
                    <a:pt x="651521" y="186149"/>
                  </a:lnTo>
                </a:path>
                <a:path w="652145" h="267970">
                  <a:moveTo>
                    <a:pt x="349029" y="197783"/>
                  </a:moveTo>
                  <a:lnTo>
                    <a:pt x="651521" y="197783"/>
                  </a:lnTo>
                </a:path>
                <a:path w="652145" h="267970">
                  <a:moveTo>
                    <a:pt x="349029" y="209417"/>
                  </a:moveTo>
                  <a:lnTo>
                    <a:pt x="651521" y="209417"/>
                  </a:lnTo>
                </a:path>
                <a:path w="652145" h="267970">
                  <a:moveTo>
                    <a:pt x="349029" y="221052"/>
                  </a:moveTo>
                  <a:lnTo>
                    <a:pt x="651521" y="221052"/>
                  </a:lnTo>
                </a:path>
                <a:path w="652145" h="267970">
                  <a:moveTo>
                    <a:pt x="349029" y="232686"/>
                  </a:moveTo>
                  <a:lnTo>
                    <a:pt x="651521" y="232686"/>
                  </a:lnTo>
                </a:path>
                <a:path w="652145" h="267970">
                  <a:moveTo>
                    <a:pt x="349029" y="244320"/>
                  </a:moveTo>
                  <a:lnTo>
                    <a:pt x="651521" y="244320"/>
                  </a:lnTo>
                </a:path>
                <a:path w="652145" h="267970">
                  <a:moveTo>
                    <a:pt x="349029" y="255954"/>
                  </a:moveTo>
                  <a:lnTo>
                    <a:pt x="651521" y="255954"/>
                  </a:lnTo>
                </a:path>
                <a:path w="652145" h="267970">
                  <a:moveTo>
                    <a:pt x="349029" y="267589"/>
                  </a:moveTo>
                  <a:lnTo>
                    <a:pt x="651521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8" name="object 1068" descr=""/>
            <p:cNvSpPr/>
            <p:nvPr/>
          </p:nvSpPr>
          <p:spPr>
            <a:xfrm>
              <a:off x="8824395" y="6655526"/>
              <a:ext cx="652145" cy="285115"/>
            </a:xfrm>
            <a:custGeom>
              <a:avLst/>
              <a:gdLst/>
              <a:ahLst/>
              <a:cxnLst/>
              <a:rect l="l" t="t" r="r" b="b"/>
              <a:pathLst>
                <a:path w="652145" h="285115">
                  <a:moveTo>
                    <a:pt x="0" y="0"/>
                  </a:moveTo>
                  <a:lnTo>
                    <a:pt x="302492" y="0"/>
                  </a:lnTo>
                </a:path>
                <a:path w="652145" h="285115">
                  <a:moveTo>
                    <a:pt x="349029" y="0"/>
                  </a:moveTo>
                  <a:lnTo>
                    <a:pt x="651521" y="0"/>
                  </a:lnTo>
                </a:path>
                <a:path w="652145" h="285115">
                  <a:moveTo>
                    <a:pt x="0" y="0"/>
                  </a:moveTo>
                  <a:lnTo>
                    <a:pt x="0" y="285040"/>
                  </a:lnTo>
                </a:path>
                <a:path w="652145" h="285115">
                  <a:moveTo>
                    <a:pt x="302492" y="0"/>
                  </a:moveTo>
                  <a:lnTo>
                    <a:pt x="302492" y="285040"/>
                  </a:lnTo>
                </a:path>
                <a:path w="652145" h="285115">
                  <a:moveTo>
                    <a:pt x="349029" y="0"/>
                  </a:moveTo>
                  <a:lnTo>
                    <a:pt x="349029" y="285040"/>
                  </a:lnTo>
                </a:path>
                <a:path w="652145" h="285115">
                  <a:moveTo>
                    <a:pt x="651521" y="0"/>
                  </a:moveTo>
                  <a:lnTo>
                    <a:pt x="651521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9" name="object 1069" descr=""/>
            <p:cNvSpPr/>
            <p:nvPr/>
          </p:nvSpPr>
          <p:spPr>
            <a:xfrm>
              <a:off x="8475366" y="6667160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0" name="object 1070" descr=""/>
            <p:cNvSpPr/>
            <p:nvPr/>
          </p:nvSpPr>
          <p:spPr>
            <a:xfrm>
              <a:off x="8475366" y="6655526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1" name="object 1071" descr=""/>
            <p:cNvSpPr/>
            <p:nvPr/>
          </p:nvSpPr>
          <p:spPr>
            <a:xfrm>
              <a:off x="8126336" y="6667160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2" name="object 1072" descr=""/>
            <p:cNvSpPr/>
            <p:nvPr/>
          </p:nvSpPr>
          <p:spPr>
            <a:xfrm>
              <a:off x="8126336" y="6655526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3" name="object 1073" descr=""/>
            <p:cNvSpPr/>
            <p:nvPr/>
          </p:nvSpPr>
          <p:spPr>
            <a:xfrm>
              <a:off x="9522454" y="6667160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4" name="object 1074" descr=""/>
            <p:cNvSpPr/>
            <p:nvPr/>
          </p:nvSpPr>
          <p:spPr>
            <a:xfrm>
              <a:off x="9522454" y="6655526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5" name="object 1075" descr=""/>
            <p:cNvSpPr/>
            <p:nvPr/>
          </p:nvSpPr>
          <p:spPr>
            <a:xfrm>
              <a:off x="9871484" y="6667160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6" name="object 1076" descr=""/>
            <p:cNvSpPr/>
            <p:nvPr/>
          </p:nvSpPr>
          <p:spPr>
            <a:xfrm>
              <a:off x="9871484" y="6655526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7" name="object 1077" descr=""/>
            <p:cNvSpPr/>
            <p:nvPr/>
          </p:nvSpPr>
          <p:spPr>
            <a:xfrm>
              <a:off x="3938214" y="6667160"/>
              <a:ext cx="652145" cy="267970"/>
            </a:xfrm>
            <a:custGeom>
              <a:avLst/>
              <a:gdLst/>
              <a:ahLst/>
              <a:cxnLst/>
              <a:rect l="l" t="t" r="r" b="b"/>
              <a:pathLst>
                <a:path w="652145" h="267970">
                  <a:moveTo>
                    <a:pt x="0" y="0"/>
                  </a:moveTo>
                  <a:lnTo>
                    <a:pt x="302492" y="0"/>
                  </a:lnTo>
                </a:path>
                <a:path w="652145" h="267970">
                  <a:moveTo>
                    <a:pt x="0" y="11634"/>
                  </a:moveTo>
                  <a:lnTo>
                    <a:pt x="302492" y="11634"/>
                  </a:lnTo>
                </a:path>
                <a:path w="652145" h="267970">
                  <a:moveTo>
                    <a:pt x="0" y="23268"/>
                  </a:moveTo>
                  <a:lnTo>
                    <a:pt x="302492" y="23268"/>
                  </a:lnTo>
                </a:path>
                <a:path w="652145" h="267970">
                  <a:moveTo>
                    <a:pt x="0" y="34902"/>
                  </a:moveTo>
                  <a:lnTo>
                    <a:pt x="302492" y="34902"/>
                  </a:lnTo>
                </a:path>
                <a:path w="652145" h="267970">
                  <a:moveTo>
                    <a:pt x="0" y="46537"/>
                  </a:moveTo>
                  <a:lnTo>
                    <a:pt x="302492" y="46537"/>
                  </a:lnTo>
                </a:path>
                <a:path w="652145" h="267970">
                  <a:moveTo>
                    <a:pt x="0" y="58171"/>
                  </a:moveTo>
                  <a:lnTo>
                    <a:pt x="302492" y="58171"/>
                  </a:lnTo>
                </a:path>
                <a:path w="652145" h="267970">
                  <a:moveTo>
                    <a:pt x="0" y="69805"/>
                  </a:moveTo>
                  <a:lnTo>
                    <a:pt x="302492" y="69805"/>
                  </a:lnTo>
                </a:path>
                <a:path w="652145" h="267970">
                  <a:moveTo>
                    <a:pt x="0" y="81440"/>
                  </a:moveTo>
                  <a:lnTo>
                    <a:pt x="302492" y="81440"/>
                  </a:lnTo>
                </a:path>
                <a:path w="652145" h="267970">
                  <a:moveTo>
                    <a:pt x="0" y="93074"/>
                  </a:moveTo>
                  <a:lnTo>
                    <a:pt x="302492" y="93074"/>
                  </a:lnTo>
                </a:path>
                <a:path w="652145" h="267970">
                  <a:moveTo>
                    <a:pt x="0" y="104708"/>
                  </a:moveTo>
                  <a:lnTo>
                    <a:pt x="302492" y="104708"/>
                  </a:lnTo>
                </a:path>
                <a:path w="652145" h="267970">
                  <a:moveTo>
                    <a:pt x="0" y="116343"/>
                  </a:moveTo>
                  <a:lnTo>
                    <a:pt x="302492" y="116343"/>
                  </a:lnTo>
                </a:path>
                <a:path w="652145" h="267970">
                  <a:moveTo>
                    <a:pt x="0" y="127977"/>
                  </a:moveTo>
                  <a:lnTo>
                    <a:pt x="302492" y="127977"/>
                  </a:lnTo>
                </a:path>
                <a:path w="652145" h="267970">
                  <a:moveTo>
                    <a:pt x="0" y="139611"/>
                  </a:moveTo>
                  <a:lnTo>
                    <a:pt x="302492" y="139611"/>
                  </a:lnTo>
                </a:path>
                <a:path w="652145" h="267970">
                  <a:moveTo>
                    <a:pt x="0" y="151246"/>
                  </a:moveTo>
                  <a:lnTo>
                    <a:pt x="302492" y="151246"/>
                  </a:lnTo>
                </a:path>
                <a:path w="652145" h="267970">
                  <a:moveTo>
                    <a:pt x="0" y="162880"/>
                  </a:moveTo>
                  <a:lnTo>
                    <a:pt x="302492" y="162880"/>
                  </a:lnTo>
                </a:path>
                <a:path w="652145" h="267970">
                  <a:moveTo>
                    <a:pt x="0" y="174514"/>
                  </a:moveTo>
                  <a:lnTo>
                    <a:pt x="302492" y="174514"/>
                  </a:lnTo>
                </a:path>
                <a:path w="652145" h="267970">
                  <a:moveTo>
                    <a:pt x="0" y="186149"/>
                  </a:moveTo>
                  <a:lnTo>
                    <a:pt x="302492" y="186149"/>
                  </a:lnTo>
                </a:path>
                <a:path w="652145" h="267970">
                  <a:moveTo>
                    <a:pt x="0" y="197783"/>
                  </a:moveTo>
                  <a:lnTo>
                    <a:pt x="302492" y="197783"/>
                  </a:lnTo>
                </a:path>
                <a:path w="652145" h="267970">
                  <a:moveTo>
                    <a:pt x="0" y="209417"/>
                  </a:moveTo>
                  <a:lnTo>
                    <a:pt x="302492" y="209417"/>
                  </a:lnTo>
                </a:path>
                <a:path w="652145" h="267970">
                  <a:moveTo>
                    <a:pt x="0" y="221052"/>
                  </a:moveTo>
                  <a:lnTo>
                    <a:pt x="302492" y="221052"/>
                  </a:lnTo>
                </a:path>
                <a:path w="652145" h="267970">
                  <a:moveTo>
                    <a:pt x="0" y="232686"/>
                  </a:moveTo>
                  <a:lnTo>
                    <a:pt x="302492" y="232686"/>
                  </a:lnTo>
                </a:path>
                <a:path w="652145" h="267970">
                  <a:moveTo>
                    <a:pt x="0" y="244320"/>
                  </a:moveTo>
                  <a:lnTo>
                    <a:pt x="302492" y="244320"/>
                  </a:lnTo>
                </a:path>
                <a:path w="652145" h="267970">
                  <a:moveTo>
                    <a:pt x="0" y="255954"/>
                  </a:moveTo>
                  <a:lnTo>
                    <a:pt x="302492" y="255954"/>
                  </a:lnTo>
                </a:path>
                <a:path w="652145" h="267970">
                  <a:moveTo>
                    <a:pt x="0" y="267589"/>
                  </a:moveTo>
                  <a:lnTo>
                    <a:pt x="302492" y="267589"/>
                  </a:lnTo>
                </a:path>
                <a:path w="652145" h="267970">
                  <a:moveTo>
                    <a:pt x="349029" y="0"/>
                  </a:moveTo>
                  <a:lnTo>
                    <a:pt x="651521" y="0"/>
                  </a:lnTo>
                </a:path>
                <a:path w="652145" h="267970">
                  <a:moveTo>
                    <a:pt x="349029" y="11634"/>
                  </a:moveTo>
                  <a:lnTo>
                    <a:pt x="651521" y="11634"/>
                  </a:lnTo>
                </a:path>
                <a:path w="652145" h="267970">
                  <a:moveTo>
                    <a:pt x="349029" y="23268"/>
                  </a:moveTo>
                  <a:lnTo>
                    <a:pt x="651521" y="23268"/>
                  </a:lnTo>
                </a:path>
                <a:path w="652145" h="267970">
                  <a:moveTo>
                    <a:pt x="349029" y="34902"/>
                  </a:moveTo>
                  <a:lnTo>
                    <a:pt x="651521" y="34902"/>
                  </a:lnTo>
                </a:path>
                <a:path w="652145" h="267970">
                  <a:moveTo>
                    <a:pt x="349029" y="46537"/>
                  </a:moveTo>
                  <a:lnTo>
                    <a:pt x="651521" y="46537"/>
                  </a:lnTo>
                </a:path>
                <a:path w="652145" h="267970">
                  <a:moveTo>
                    <a:pt x="349029" y="58171"/>
                  </a:moveTo>
                  <a:lnTo>
                    <a:pt x="651521" y="58171"/>
                  </a:lnTo>
                </a:path>
                <a:path w="652145" h="267970">
                  <a:moveTo>
                    <a:pt x="349029" y="69805"/>
                  </a:moveTo>
                  <a:lnTo>
                    <a:pt x="651521" y="69805"/>
                  </a:lnTo>
                </a:path>
                <a:path w="652145" h="267970">
                  <a:moveTo>
                    <a:pt x="349029" y="81440"/>
                  </a:moveTo>
                  <a:lnTo>
                    <a:pt x="651521" y="81440"/>
                  </a:lnTo>
                </a:path>
                <a:path w="652145" h="267970">
                  <a:moveTo>
                    <a:pt x="349029" y="93074"/>
                  </a:moveTo>
                  <a:lnTo>
                    <a:pt x="651521" y="93074"/>
                  </a:lnTo>
                </a:path>
                <a:path w="652145" h="267970">
                  <a:moveTo>
                    <a:pt x="349029" y="104708"/>
                  </a:moveTo>
                  <a:lnTo>
                    <a:pt x="651521" y="104708"/>
                  </a:lnTo>
                </a:path>
                <a:path w="652145" h="267970">
                  <a:moveTo>
                    <a:pt x="349029" y="116343"/>
                  </a:moveTo>
                  <a:lnTo>
                    <a:pt x="651521" y="116343"/>
                  </a:lnTo>
                </a:path>
                <a:path w="652145" h="267970">
                  <a:moveTo>
                    <a:pt x="349029" y="127977"/>
                  </a:moveTo>
                  <a:lnTo>
                    <a:pt x="651521" y="127977"/>
                  </a:lnTo>
                </a:path>
                <a:path w="652145" h="267970">
                  <a:moveTo>
                    <a:pt x="349029" y="139611"/>
                  </a:moveTo>
                  <a:lnTo>
                    <a:pt x="651521" y="139611"/>
                  </a:lnTo>
                </a:path>
                <a:path w="652145" h="267970">
                  <a:moveTo>
                    <a:pt x="349029" y="151246"/>
                  </a:moveTo>
                  <a:lnTo>
                    <a:pt x="651521" y="151246"/>
                  </a:lnTo>
                </a:path>
                <a:path w="652145" h="267970">
                  <a:moveTo>
                    <a:pt x="349029" y="162880"/>
                  </a:moveTo>
                  <a:lnTo>
                    <a:pt x="651521" y="162880"/>
                  </a:lnTo>
                </a:path>
                <a:path w="652145" h="267970">
                  <a:moveTo>
                    <a:pt x="349029" y="174514"/>
                  </a:moveTo>
                  <a:lnTo>
                    <a:pt x="651521" y="174514"/>
                  </a:lnTo>
                </a:path>
                <a:path w="652145" h="267970">
                  <a:moveTo>
                    <a:pt x="349029" y="186149"/>
                  </a:moveTo>
                  <a:lnTo>
                    <a:pt x="651521" y="186149"/>
                  </a:lnTo>
                </a:path>
                <a:path w="652145" h="267970">
                  <a:moveTo>
                    <a:pt x="349029" y="197783"/>
                  </a:moveTo>
                  <a:lnTo>
                    <a:pt x="651521" y="197783"/>
                  </a:lnTo>
                </a:path>
                <a:path w="652145" h="267970">
                  <a:moveTo>
                    <a:pt x="349029" y="209417"/>
                  </a:moveTo>
                  <a:lnTo>
                    <a:pt x="651521" y="209417"/>
                  </a:lnTo>
                </a:path>
                <a:path w="652145" h="267970">
                  <a:moveTo>
                    <a:pt x="349029" y="221052"/>
                  </a:moveTo>
                  <a:lnTo>
                    <a:pt x="651521" y="221052"/>
                  </a:lnTo>
                </a:path>
                <a:path w="652145" h="267970">
                  <a:moveTo>
                    <a:pt x="349029" y="232686"/>
                  </a:moveTo>
                  <a:lnTo>
                    <a:pt x="651521" y="232686"/>
                  </a:lnTo>
                </a:path>
                <a:path w="652145" h="267970">
                  <a:moveTo>
                    <a:pt x="349029" y="244320"/>
                  </a:moveTo>
                  <a:lnTo>
                    <a:pt x="651521" y="244320"/>
                  </a:lnTo>
                </a:path>
                <a:path w="652145" h="267970">
                  <a:moveTo>
                    <a:pt x="349029" y="255954"/>
                  </a:moveTo>
                  <a:lnTo>
                    <a:pt x="651521" y="255954"/>
                  </a:lnTo>
                </a:path>
                <a:path w="652145" h="267970">
                  <a:moveTo>
                    <a:pt x="349029" y="267589"/>
                  </a:moveTo>
                  <a:lnTo>
                    <a:pt x="651521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8" name="object 1078" descr=""/>
            <p:cNvSpPr/>
            <p:nvPr/>
          </p:nvSpPr>
          <p:spPr>
            <a:xfrm>
              <a:off x="3938214" y="6655526"/>
              <a:ext cx="652145" cy="285115"/>
            </a:xfrm>
            <a:custGeom>
              <a:avLst/>
              <a:gdLst/>
              <a:ahLst/>
              <a:cxnLst/>
              <a:rect l="l" t="t" r="r" b="b"/>
              <a:pathLst>
                <a:path w="652145" h="285115">
                  <a:moveTo>
                    <a:pt x="0" y="0"/>
                  </a:moveTo>
                  <a:lnTo>
                    <a:pt x="302492" y="0"/>
                  </a:lnTo>
                </a:path>
                <a:path w="652145" h="285115">
                  <a:moveTo>
                    <a:pt x="349029" y="0"/>
                  </a:moveTo>
                  <a:lnTo>
                    <a:pt x="651521" y="0"/>
                  </a:lnTo>
                </a:path>
                <a:path w="652145" h="285115">
                  <a:moveTo>
                    <a:pt x="0" y="0"/>
                  </a:moveTo>
                  <a:lnTo>
                    <a:pt x="0" y="285040"/>
                  </a:lnTo>
                </a:path>
                <a:path w="652145" h="285115">
                  <a:moveTo>
                    <a:pt x="302492" y="0"/>
                  </a:moveTo>
                  <a:lnTo>
                    <a:pt x="302492" y="285040"/>
                  </a:lnTo>
                </a:path>
                <a:path w="652145" h="285115">
                  <a:moveTo>
                    <a:pt x="349029" y="0"/>
                  </a:moveTo>
                  <a:lnTo>
                    <a:pt x="349029" y="285040"/>
                  </a:lnTo>
                </a:path>
                <a:path w="652145" h="285115">
                  <a:moveTo>
                    <a:pt x="651521" y="0"/>
                  </a:moveTo>
                  <a:lnTo>
                    <a:pt x="651521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9" name="object 1079" descr=""/>
            <p:cNvSpPr/>
            <p:nvPr/>
          </p:nvSpPr>
          <p:spPr>
            <a:xfrm>
              <a:off x="3589185" y="6667160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0" name="object 1080" descr=""/>
            <p:cNvSpPr/>
            <p:nvPr/>
          </p:nvSpPr>
          <p:spPr>
            <a:xfrm>
              <a:off x="3589185" y="6655526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1" name="object 1081" descr=""/>
            <p:cNvSpPr/>
            <p:nvPr/>
          </p:nvSpPr>
          <p:spPr>
            <a:xfrm>
              <a:off x="5334100" y="6667160"/>
              <a:ext cx="652145" cy="267970"/>
            </a:xfrm>
            <a:custGeom>
              <a:avLst/>
              <a:gdLst/>
              <a:ahLst/>
              <a:cxnLst/>
              <a:rect l="l" t="t" r="r" b="b"/>
              <a:pathLst>
                <a:path w="652145" h="267970">
                  <a:moveTo>
                    <a:pt x="0" y="0"/>
                  </a:moveTo>
                  <a:lnTo>
                    <a:pt x="302492" y="0"/>
                  </a:lnTo>
                </a:path>
                <a:path w="652145" h="267970">
                  <a:moveTo>
                    <a:pt x="0" y="11634"/>
                  </a:moveTo>
                  <a:lnTo>
                    <a:pt x="302492" y="11634"/>
                  </a:lnTo>
                </a:path>
                <a:path w="652145" h="267970">
                  <a:moveTo>
                    <a:pt x="0" y="23268"/>
                  </a:moveTo>
                  <a:lnTo>
                    <a:pt x="302492" y="23268"/>
                  </a:lnTo>
                </a:path>
                <a:path w="652145" h="267970">
                  <a:moveTo>
                    <a:pt x="0" y="34902"/>
                  </a:moveTo>
                  <a:lnTo>
                    <a:pt x="302492" y="34902"/>
                  </a:lnTo>
                </a:path>
                <a:path w="652145" h="267970">
                  <a:moveTo>
                    <a:pt x="0" y="46537"/>
                  </a:moveTo>
                  <a:lnTo>
                    <a:pt x="302492" y="46537"/>
                  </a:lnTo>
                </a:path>
                <a:path w="652145" h="267970">
                  <a:moveTo>
                    <a:pt x="0" y="58171"/>
                  </a:moveTo>
                  <a:lnTo>
                    <a:pt x="302492" y="58171"/>
                  </a:lnTo>
                </a:path>
                <a:path w="652145" h="267970">
                  <a:moveTo>
                    <a:pt x="0" y="69805"/>
                  </a:moveTo>
                  <a:lnTo>
                    <a:pt x="302492" y="69805"/>
                  </a:lnTo>
                </a:path>
                <a:path w="652145" h="267970">
                  <a:moveTo>
                    <a:pt x="0" y="81440"/>
                  </a:moveTo>
                  <a:lnTo>
                    <a:pt x="302492" y="81440"/>
                  </a:lnTo>
                </a:path>
                <a:path w="652145" h="267970">
                  <a:moveTo>
                    <a:pt x="0" y="93074"/>
                  </a:moveTo>
                  <a:lnTo>
                    <a:pt x="302492" y="93074"/>
                  </a:lnTo>
                </a:path>
                <a:path w="652145" h="267970">
                  <a:moveTo>
                    <a:pt x="0" y="104708"/>
                  </a:moveTo>
                  <a:lnTo>
                    <a:pt x="302492" y="104708"/>
                  </a:lnTo>
                </a:path>
                <a:path w="652145" h="267970">
                  <a:moveTo>
                    <a:pt x="0" y="116343"/>
                  </a:moveTo>
                  <a:lnTo>
                    <a:pt x="302492" y="116343"/>
                  </a:lnTo>
                </a:path>
                <a:path w="652145" h="267970">
                  <a:moveTo>
                    <a:pt x="0" y="127977"/>
                  </a:moveTo>
                  <a:lnTo>
                    <a:pt x="302492" y="127977"/>
                  </a:lnTo>
                </a:path>
                <a:path w="652145" h="267970">
                  <a:moveTo>
                    <a:pt x="0" y="139611"/>
                  </a:moveTo>
                  <a:lnTo>
                    <a:pt x="302492" y="139611"/>
                  </a:lnTo>
                </a:path>
                <a:path w="652145" h="267970">
                  <a:moveTo>
                    <a:pt x="0" y="151246"/>
                  </a:moveTo>
                  <a:lnTo>
                    <a:pt x="302492" y="151246"/>
                  </a:lnTo>
                </a:path>
                <a:path w="652145" h="267970">
                  <a:moveTo>
                    <a:pt x="0" y="162880"/>
                  </a:moveTo>
                  <a:lnTo>
                    <a:pt x="302492" y="162880"/>
                  </a:lnTo>
                </a:path>
                <a:path w="652145" h="267970">
                  <a:moveTo>
                    <a:pt x="0" y="174514"/>
                  </a:moveTo>
                  <a:lnTo>
                    <a:pt x="302492" y="174514"/>
                  </a:lnTo>
                </a:path>
                <a:path w="652145" h="267970">
                  <a:moveTo>
                    <a:pt x="0" y="186149"/>
                  </a:moveTo>
                  <a:lnTo>
                    <a:pt x="302492" y="186149"/>
                  </a:lnTo>
                </a:path>
                <a:path w="652145" h="267970">
                  <a:moveTo>
                    <a:pt x="0" y="197783"/>
                  </a:moveTo>
                  <a:lnTo>
                    <a:pt x="302492" y="197783"/>
                  </a:lnTo>
                </a:path>
                <a:path w="652145" h="267970">
                  <a:moveTo>
                    <a:pt x="0" y="209417"/>
                  </a:moveTo>
                  <a:lnTo>
                    <a:pt x="302492" y="209417"/>
                  </a:lnTo>
                </a:path>
                <a:path w="652145" h="267970">
                  <a:moveTo>
                    <a:pt x="0" y="221052"/>
                  </a:moveTo>
                  <a:lnTo>
                    <a:pt x="302492" y="221052"/>
                  </a:lnTo>
                </a:path>
                <a:path w="652145" h="267970">
                  <a:moveTo>
                    <a:pt x="0" y="232686"/>
                  </a:moveTo>
                  <a:lnTo>
                    <a:pt x="302492" y="232686"/>
                  </a:lnTo>
                </a:path>
                <a:path w="652145" h="267970">
                  <a:moveTo>
                    <a:pt x="0" y="244320"/>
                  </a:moveTo>
                  <a:lnTo>
                    <a:pt x="302492" y="244320"/>
                  </a:lnTo>
                </a:path>
                <a:path w="652145" h="267970">
                  <a:moveTo>
                    <a:pt x="0" y="255954"/>
                  </a:moveTo>
                  <a:lnTo>
                    <a:pt x="302492" y="255954"/>
                  </a:lnTo>
                </a:path>
                <a:path w="652145" h="267970">
                  <a:moveTo>
                    <a:pt x="0" y="267589"/>
                  </a:moveTo>
                  <a:lnTo>
                    <a:pt x="302492" y="267589"/>
                  </a:lnTo>
                </a:path>
                <a:path w="652145" h="267970">
                  <a:moveTo>
                    <a:pt x="349029" y="0"/>
                  </a:moveTo>
                  <a:lnTo>
                    <a:pt x="651521" y="0"/>
                  </a:lnTo>
                </a:path>
                <a:path w="652145" h="267970">
                  <a:moveTo>
                    <a:pt x="349029" y="11634"/>
                  </a:moveTo>
                  <a:lnTo>
                    <a:pt x="651521" y="11634"/>
                  </a:lnTo>
                </a:path>
                <a:path w="652145" h="267970">
                  <a:moveTo>
                    <a:pt x="349029" y="23268"/>
                  </a:moveTo>
                  <a:lnTo>
                    <a:pt x="651521" y="23268"/>
                  </a:lnTo>
                </a:path>
                <a:path w="652145" h="267970">
                  <a:moveTo>
                    <a:pt x="349029" y="34902"/>
                  </a:moveTo>
                  <a:lnTo>
                    <a:pt x="651521" y="34902"/>
                  </a:lnTo>
                </a:path>
                <a:path w="652145" h="267970">
                  <a:moveTo>
                    <a:pt x="349029" y="46537"/>
                  </a:moveTo>
                  <a:lnTo>
                    <a:pt x="651521" y="46537"/>
                  </a:lnTo>
                </a:path>
                <a:path w="652145" h="267970">
                  <a:moveTo>
                    <a:pt x="349029" y="58171"/>
                  </a:moveTo>
                  <a:lnTo>
                    <a:pt x="651521" y="58171"/>
                  </a:lnTo>
                </a:path>
                <a:path w="652145" h="267970">
                  <a:moveTo>
                    <a:pt x="349029" y="69805"/>
                  </a:moveTo>
                  <a:lnTo>
                    <a:pt x="651521" y="69805"/>
                  </a:lnTo>
                </a:path>
                <a:path w="652145" h="267970">
                  <a:moveTo>
                    <a:pt x="349029" y="81440"/>
                  </a:moveTo>
                  <a:lnTo>
                    <a:pt x="651521" y="81440"/>
                  </a:lnTo>
                </a:path>
                <a:path w="652145" h="267970">
                  <a:moveTo>
                    <a:pt x="349029" y="93074"/>
                  </a:moveTo>
                  <a:lnTo>
                    <a:pt x="651521" y="93074"/>
                  </a:lnTo>
                </a:path>
                <a:path w="652145" h="267970">
                  <a:moveTo>
                    <a:pt x="349029" y="104708"/>
                  </a:moveTo>
                  <a:lnTo>
                    <a:pt x="651521" y="104708"/>
                  </a:lnTo>
                </a:path>
                <a:path w="652145" h="267970">
                  <a:moveTo>
                    <a:pt x="349029" y="116343"/>
                  </a:moveTo>
                  <a:lnTo>
                    <a:pt x="651521" y="116343"/>
                  </a:lnTo>
                </a:path>
                <a:path w="652145" h="267970">
                  <a:moveTo>
                    <a:pt x="349029" y="127977"/>
                  </a:moveTo>
                  <a:lnTo>
                    <a:pt x="651521" y="127977"/>
                  </a:lnTo>
                </a:path>
                <a:path w="652145" h="267970">
                  <a:moveTo>
                    <a:pt x="349029" y="139611"/>
                  </a:moveTo>
                  <a:lnTo>
                    <a:pt x="651521" y="139611"/>
                  </a:lnTo>
                </a:path>
                <a:path w="652145" h="267970">
                  <a:moveTo>
                    <a:pt x="349029" y="151246"/>
                  </a:moveTo>
                  <a:lnTo>
                    <a:pt x="651521" y="151246"/>
                  </a:lnTo>
                </a:path>
                <a:path w="652145" h="267970">
                  <a:moveTo>
                    <a:pt x="349029" y="162880"/>
                  </a:moveTo>
                  <a:lnTo>
                    <a:pt x="651521" y="162880"/>
                  </a:lnTo>
                </a:path>
                <a:path w="652145" h="267970">
                  <a:moveTo>
                    <a:pt x="349029" y="174514"/>
                  </a:moveTo>
                  <a:lnTo>
                    <a:pt x="651521" y="174514"/>
                  </a:lnTo>
                </a:path>
                <a:path w="652145" h="267970">
                  <a:moveTo>
                    <a:pt x="349029" y="186149"/>
                  </a:moveTo>
                  <a:lnTo>
                    <a:pt x="651521" y="186149"/>
                  </a:lnTo>
                </a:path>
                <a:path w="652145" h="267970">
                  <a:moveTo>
                    <a:pt x="349029" y="197783"/>
                  </a:moveTo>
                  <a:lnTo>
                    <a:pt x="651521" y="197783"/>
                  </a:lnTo>
                </a:path>
                <a:path w="652145" h="267970">
                  <a:moveTo>
                    <a:pt x="349029" y="209417"/>
                  </a:moveTo>
                  <a:lnTo>
                    <a:pt x="651521" y="209417"/>
                  </a:lnTo>
                </a:path>
                <a:path w="652145" h="267970">
                  <a:moveTo>
                    <a:pt x="349029" y="221052"/>
                  </a:moveTo>
                  <a:lnTo>
                    <a:pt x="651521" y="221052"/>
                  </a:lnTo>
                </a:path>
                <a:path w="652145" h="267970">
                  <a:moveTo>
                    <a:pt x="349029" y="232686"/>
                  </a:moveTo>
                  <a:lnTo>
                    <a:pt x="651521" y="232686"/>
                  </a:lnTo>
                </a:path>
                <a:path w="652145" h="267970">
                  <a:moveTo>
                    <a:pt x="349029" y="244320"/>
                  </a:moveTo>
                  <a:lnTo>
                    <a:pt x="651521" y="244320"/>
                  </a:lnTo>
                </a:path>
                <a:path w="652145" h="267970">
                  <a:moveTo>
                    <a:pt x="349029" y="255954"/>
                  </a:moveTo>
                  <a:lnTo>
                    <a:pt x="651521" y="255954"/>
                  </a:lnTo>
                </a:path>
                <a:path w="652145" h="267970">
                  <a:moveTo>
                    <a:pt x="349029" y="267589"/>
                  </a:moveTo>
                  <a:lnTo>
                    <a:pt x="651521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2" name="object 1082" descr=""/>
            <p:cNvSpPr/>
            <p:nvPr/>
          </p:nvSpPr>
          <p:spPr>
            <a:xfrm>
              <a:off x="5334100" y="6655526"/>
              <a:ext cx="652145" cy="285115"/>
            </a:xfrm>
            <a:custGeom>
              <a:avLst/>
              <a:gdLst/>
              <a:ahLst/>
              <a:cxnLst/>
              <a:rect l="l" t="t" r="r" b="b"/>
              <a:pathLst>
                <a:path w="652145" h="285115">
                  <a:moveTo>
                    <a:pt x="0" y="0"/>
                  </a:moveTo>
                  <a:lnTo>
                    <a:pt x="302492" y="0"/>
                  </a:lnTo>
                </a:path>
                <a:path w="652145" h="285115">
                  <a:moveTo>
                    <a:pt x="349029" y="0"/>
                  </a:moveTo>
                  <a:lnTo>
                    <a:pt x="651521" y="0"/>
                  </a:lnTo>
                </a:path>
                <a:path w="652145" h="285115">
                  <a:moveTo>
                    <a:pt x="0" y="0"/>
                  </a:moveTo>
                  <a:lnTo>
                    <a:pt x="0" y="285040"/>
                  </a:lnTo>
                </a:path>
                <a:path w="652145" h="285115">
                  <a:moveTo>
                    <a:pt x="302492" y="0"/>
                  </a:moveTo>
                  <a:lnTo>
                    <a:pt x="302492" y="285040"/>
                  </a:lnTo>
                </a:path>
                <a:path w="652145" h="285115">
                  <a:moveTo>
                    <a:pt x="349029" y="0"/>
                  </a:moveTo>
                  <a:lnTo>
                    <a:pt x="349029" y="285040"/>
                  </a:lnTo>
                </a:path>
                <a:path w="652145" h="285115">
                  <a:moveTo>
                    <a:pt x="651521" y="0"/>
                  </a:moveTo>
                  <a:lnTo>
                    <a:pt x="651521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3" name="object 1083" descr=""/>
            <p:cNvSpPr/>
            <p:nvPr/>
          </p:nvSpPr>
          <p:spPr>
            <a:xfrm>
              <a:off x="4985303" y="6667160"/>
              <a:ext cx="302260" cy="267970"/>
            </a:xfrm>
            <a:custGeom>
              <a:avLst/>
              <a:gdLst/>
              <a:ahLst/>
              <a:cxnLst/>
              <a:rect l="l" t="t" r="r" b="b"/>
              <a:pathLst>
                <a:path w="302260" h="267970">
                  <a:moveTo>
                    <a:pt x="0" y="0"/>
                  </a:moveTo>
                  <a:lnTo>
                    <a:pt x="302259" y="0"/>
                  </a:lnTo>
                </a:path>
                <a:path w="302260" h="267970">
                  <a:moveTo>
                    <a:pt x="0" y="11634"/>
                  </a:moveTo>
                  <a:lnTo>
                    <a:pt x="302259" y="11634"/>
                  </a:lnTo>
                </a:path>
                <a:path w="302260" h="267970">
                  <a:moveTo>
                    <a:pt x="0" y="23268"/>
                  </a:moveTo>
                  <a:lnTo>
                    <a:pt x="302259" y="23268"/>
                  </a:lnTo>
                </a:path>
                <a:path w="302260" h="267970">
                  <a:moveTo>
                    <a:pt x="0" y="34902"/>
                  </a:moveTo>
                  <a:lnTo>
                    <a:pt x="302259" y="34902"/>
                  </a:lnTo>
                </a:path>
                <a:path w="302260" h="267970">
                  <a:moveTo>
                    <a:pt x="0" y="46537"/>
                  </a:moveTo>
                  <a:lnTo>
                    <a:pt x="302259" y="46537"/>
                  </a:lnTo>
                </a:path>
                <a:path w="302260" h="267970">
                  <a:moveTo>
                    <a:pt x="0" y="58171"/>
                  </a:moveTo>
                  <a:lnTo>
                    <a:pt x="302259" y="58171"/>
                  </a:lnTo>
                </a:path>
                <a:path w="302260" h="267970">
                  <a:moveTo>
                    <a:pt x="0" y="69805"/>
                  </a:moveTo>
                  <a:lnTo>
                    <a:pt x="302259" y="69805"/>
                  </a:lnTo>
                </a:path>
                <a:path w="302260" h="267970">
                  <a:moveTo>
                    <a:pt x="0" y="81440"/>
                  </a:moveTo>
                  <a:lnTo>
                    <a:pt x="302259" y="81440"/>
                  </a:lnTo>
                </a:path>
                <a:path w="302260" h="267970">
                  <a:moveTo>
                    <a:pt x="0" y="93074"/>
                  </a:moveTo>
                  <a:lnTo>
                    <a:pt x="302259" y="93074"/>
                  </a:lnTo>
                </a:path>
                <a:path w="302260" h="267970">
                  <a:moveTo>
                    <a:pt x="0" y="104708"/>
                  </a:moveTo>
                  <a:lnTo>
                    <a:pt x="302259" y="104708"/>
                  </a:lnTo>
                </a:path>
                <a:path w="302260" h="267970">
                  <a:moveTo>
                    <a:pt x="0" y="116343"/>
                  </a:moveTo>
                  <a:lnTo>
                    <a:pt x="302259" y="116343"/>
                  </a:lnTo>
                </a:path>
                <a:path w="302260" h="267970">
                  <a:moveTo>
                    <a:pt x="0" y="127977"/>
                  </a:moveTo>
                  <a:lnTo>
                    <a:pt x="302259" y="127977"/>
                  </a:lnTo>
                </a:path>
                <a:path w="302260" h="267970">
                  <a:moveTo>
                    <a:pt x="0" y="139611"/>
                  </a:moveTo>
                  <a:lnTo>
                    <a:pt x="302259" y="139611"/>
                  </a:lnTo>
                </a:path>
                <a:path w="302260" h="267970">
                  <a:moveTo>
                    <a:pt x="0" y="151246"/>
                  </a:moveTo>
                  <a:lnTo>
                    <a:pt x="302259" y="151246"/>
                  </a:lnTo>
                </a:path>
                <a:path w="302260" h="267970">
                  <a:moveTo>
                    <a:pt x="0" y="162880"/>
                  </a:moveTo>
                  <a:lnTo>
                    <a:pt x="302259" y="162880"/>
                  </a:lnTo>
                </a:path>
                <a:path w="302260" h="267970">
                  <a:moveTo>
                    <a:pt x="0" y="174514"/>
                  </a:moveTo>
                  <a:lnTo>
                    <a:pt x="302259" y="174514"/>
                  </a:lnTo>
                </a:path>
                <a:path w="302260" h="267970">
                  <a:moveTo>
                    <a:pt x="0" y="186149"/>
                  </a:moveTo>
                  <a:lnTo>
                    <a:pt x="302259" y="186149"/>
                  </a:lnTo>
                </a:path>
                <a:path w="302260" h="267970">
                  <a:moveTo>
                    <a:pt x="0" y="197783"/>
                  </a:moveTo>
                  <a:lnTo>
                    <a:pt x="302259" y="197783"/>
                  </a:lnTo>
                </a:path>
                <a:path w="302260" h="267970">
                  <a:moveTo>
                    <a:pt x="0" y="209417"/>
                  </a:moveTo>
                  <a:lnTo>
                    <a:pt x="302259" y="209417"/>
                  </a:lnTo>
                </a:path>
                <a:path w="302260" h="267970">
                  <a:moveTo>
                    <a:pt x="0" y="221052"/>
                  </a:moveTo>
                  <a:lnTo>
                    <a:pt x="302259" y="221052"/>
                  </a:lnTo>
                </a:path>
                <a:path w="302260" h="267970">
                  <a:moveTo>
                    <a:pt x="0" y="232686"/>
                  </a:moveTo>
                  <a:lnTo>
                    <a:pt x="302259" y="232686"/>
                  </a:lnTo>
                </a:path>
                <a:path w="302260" h="267970">
                  <a:moveTo>
                    <a:pt x="0" y="244320"/>
                  </a:moveTo>
                  <a:lnTo>
                    <a:pt x="302259" y="244320"/>
                  </a:lnTo>
                </a:path>
                <a:path w="302260" h="267970">
                  <a:moveTo>
                    <a:pt x="0" y="255954"/>
                  </a:moveTo>
                  <a:lnTo>
                    <a:pt x="302259" y="255954"/>
                  </a:lnTo>
                </a:path>
                <a:path w="302260" h="267970">
                  <a:moveTo>
                    <a:pt x="0" y="267589"/>
                  </a:moveTo>
                  <a:lnTo>
                    <a:pt x="302259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4" name="object 1084" descr=""/>
            <p:cNvSpPr/>
            <p:nvPr/>
          </p:nvSpPr>
          <p:spPr>
            <a:xfrm>
              <a:off x="4985303" y="6655526"/>
              <a:ext cx="302260" cy="285115"/>
            </a:xfrm>
            <a:custGeom>
              <a:avLst/>
              <a:gdLst/>
              <a:ahLst/>
              <a:cxnLst/>
              <a:rect l="l" t="t" r="r" b="b"/>
              <a:pathLst>
                <a:path w="302260" h="285115">
                  <a:moveTo>
                    <a:pt x="0" y="285040"/>
                  </a:moveTo>
                  <a:lnTo>
                    <a:pt x="0" y="0"/>
                  </a:lnTo>
                  <a:lnTo>
                    <a:pt x="302259" y="0"/>
                  </a:lnTo>
                  <a:lnTo>
                    <a:pt x="302259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5" name="object 1085" descr=""/>
            <p:cNvSpPr/>
            <p:nvPr/>
          </p:nvSpPr>
          <p:spPr>
            <a:xfrm>
              <a:off x="4636273" y="6667160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6" name="object 1086" descr=""/>
            <p:cNvSpPr/>
            <p:nvPr/>
          </p:nvSpPr>
          <p:spPr>
            <a:xfrm>
              <a:off x="4636273" y="6655526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7" name="object 1087" descr=""/>
            <p:cNvSpPr/>
            <p:nvPr/>
          </p:nvSpPr>
          <p:spPr>
            <a:xfrm>
              <a:off x="6032159" y="6667160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8" name="object 1088" descr=""/>
            <p:cNvSpPr/>
            <p:nvPr/>
          </p:nvSpPr>
          <p:spPr>
            <a:xfrm>
              <a:off x="6032159" y="6655526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9" name="object 1089" descr=""/>
            <p:cNvSpPr/>
            <p:nvPr/>
          </p:nvSpPr>
          <p:spPr>
            <a:xfrm>
              <a:off x="6381189" y="6667160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0" name="object 1090" descr=""/>
            <p:cNvSpPr/>
            <p:nvPr/>
          </p:nvSpPr>
          <p:spPr>
            <a:xfrm>
              <a:off x="6381189" y="6655526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1" name="object 1091" descr=""/>
            <p:cNvSpPr/>
            <p:nvPr/>
          </p:nvSpPr>
          <p:spPr>
            <a:xfrm>
              <a:off x="10220514" y="6667160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2" name="object 1092" descr=""/>
            <p:cNvSpPr/>
            <p:nvPr/>
          </p:nvSpPr>
          <p:spPr>
            <a:xfrm>
              <a:off x="10220514" y="6655526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3" name="object 1093" descr=""/>
            <p:cNvSpPr/>
            <p:nvPr/>
          </p:nvSpPr>
          <p:spPr>
            <a:xfrm>
              <a:off x="3240155" y="6667160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4" name="object 1094" descr=""/>
            <p:cNvSpPr/>
            <p:nvPr/>
          </p:nvSpPr>
          <p:spPr>
            <a:xfrm>
              <a:off x="3240155" y="6655526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5" name="object 1095" descr=""/>
            <p:cNvSpPr/>
            <p:nvPr/>
          </p:nvSpPr>
          <p:spPr>
            <a:xfrm>
              <a:off x="2891126" y="6667160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4" h="267970">
                  <a:moveTo>
                    <a:pt x="0" y="0"/>
                  </a:moveTo>
                  <a:lnTo>
                    <a:pt x="302492" y="0"/>
                  </a:lnTo>
                </a:path>
                <a:path w="302894" h="267970">
                  <a:moveTo>
                    <a:pt x="0" y="11634"/>
                  </a:moveTo>
                  <a:lnTo>
                    <a:pt x="302492" y="11634"/>
                  </a:lnTo>
                </a:path>
                <a:path w="302894" h="267970">
                  <a:moveTo>
                    <a:pt x="0" y="23268"/>
                  </a:moveTo>
                  <a:lnTo>
                    <a:pt x="302492" y="23268"/>
                  </a:lnTo>
                </a:path>
                <a:path w="302894" h="267970">
                  <a:moveTo>
                    <a:pt x="0" y="34902"/>
                  </a:moveTo>
                  <a:lnTo>
                    <a:pt x="302492" y="34902"/>
                  </a:lnTo>
                </a:path>
                <a:path w="302894" h="267970">
                  <a:moveTo>
                    <a:pt x="0" y="46537"/>
                  </a:moveTo>
                  <a:lnTo>
                    <a:pt x="302492" y="46537"/>
                  </a:lnTo>
                </a:path>
                <a:path w="302894" h="267970">
                  <a:moveTo>
                    <a:pt x="0" y="58171"/>
                  </a:moveTo>
                  <a:lnTo>
                    <a:pt x="302492" y="58171"/>
                  </a:lnTo>
                </a:path>
                <a:path w="302894" h="267970">
                  <a:moveTo>
                    <a:pt x="0" y="69805"/>
                  </a:moveTo>
                  <a:lnTo>
                    <a:pt x="302492" y="69805"/>
                  </a:lnTo>
                </a:path>
                <a:path w="302894" h="267970">
                  <a:moveTo>
                    <a:pt x="0" y="81440"/>
                  </a:moveTo>
                  <a:lnTo>
                    <a:pt x="302492" y="81440"/>
                  </a:lnTo>
                </a:path>
                <a:path w="302894" h="267970">
                  <a:moveTo>
                    <a:pt x="0" y="93074"/>
                  </a:moveTo>
                  <a:lnTo>
                    <a:pt x="302492" y="93074"/>
                  </a:lnTo>
                </a:path>
                <a:path w="302894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4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4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4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4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4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4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4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4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4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4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4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4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4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4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6" name="object 1096" descr=""/>
            <p:cNvSpPr/>
            <p:nvPr/>
          </p:nvSpPr>
          <p:spPr>
            <a:xfrm>
              <a:off x="2891126" y="6655526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4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7" name="object 1097" descr=""/>
            <p:cNvSpPr/>
            <p:nvPr/>
          </p:nvSpPr>
          <p:spPr>
            <a:xfrm>
              <a:off x="2542096" y="6667160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4" h="267970">
                  <a:moveTo>
                    <a:pt x="0" y="0"/>
                  </a:moveTo>
                  <a:lnTo>
                    <a:pt x="302492" y="0"/>
                  </a:lnTo>
                </a:path>
                <a:path w="302894" h="267970">
                  <a:moveTo>
                    <a:pt x="0" y="11634"/>
                  </a:moveTo>
                  <a:lnTo>
                    <a:pt x="302492" y="11634"/>
                  </a:lnTo>
                </a:path>
                <a:path w="302894" h="267970">
                  <a:moveTo>
                    <a:pt x="0" y="23268"/>
                  </a:moveTo>
                  <a:lnTo>
                    <a:pt x="302492" y="23268"/>
                  </a:lnTo>
                </a:path>
                <a:path w="302894" h="267970">
                  <a:moveTo>
                    <a:pt x="0" y="34902"/>
                  </a:moveTo>
                  <a:lnTo>
                    <a:pt x="302492" y="34902"/>
                  </a:lnTo>
                </a:path>
                <a:path w="302894" h="267970">
                  <a:moveTo>
                    <a:pt x="0" y="46537"/>
                  </a:moveTo>
                  <a:lnTo>
                    <a:pt x="302492" y="46537"/>
                  </a:lnTo>
                </a:path>
                <a:path w="302894" h="267970">
                  <a:moveTo>
                    <a:pt x="0" y="58171"/>
                  </a:moveTo>
                  <a:lnTo>
                    <a:pt x="302492" y="58171"/>
                  </a:lnTo>
                </a:path>
                <a:path w="302894" h="267970">
                  <a:moveTo>
                    <a:pt x="0" y="69805"/>
                  </a:moveTo>
                  <a:lnTo>
                    <a:pt x="302492" y="69805"/>
                  </a:lnTo>
                </a:path>
                <a:path w="302894" h="267970">
                  <a:moveTo>
                    <a:pt x="0" y="81440"/>
                  </a:moveTo>
                  <a:lnTo>
                    <a:pt x="302492" y="81440"/>
                  </a:lnTo>
                </a:path>
                <a:path w="302894" h="267970">
                  <a:moveTo>
                    <a:pt x="0" y="93074"/>
                  </a:moveTo>
                  <a:lnTo>
                    <a:pt x="302492" y="93074"/>
                  </a:lnTo>
                </a:path>
                <a:path w="302894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4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4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4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4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4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4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4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4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4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4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4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4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4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4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8" name="object 1098" descr=""/>
            <p:cNvSpPr/>
            <p:nvPr/>
          </p:nvSpPr>
          <p:spPr>
            <a:xfrm>
              <a:off x="2542096" y="6655526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4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9" name="object 1099" descr=""/>
            <p:cNvSpPr/>
            <p:nvPr/>
          </p:nvSpPr>
          <p:spPr>
            <a:xfrm>
              <a:off x="10906705" y="6667160"/>
              <a:ext cx="151765" cy="273685"/>
            </a:xfrm>
            <a:custGeom>
              <a:avLst/>
              <a:gdLst/>
              <a:ahLst/>
              <a:cxnLst/>
              <a:rect l="l" t="t" r="r" b="b"/>
              <a:pathLst>
                <a:path w="151765" h="273684">
                  <a:moveTo>
                    <a:pt x="0" y="273406"/>
                  </a:moveTo>
                  <a:lnTo>
                    <a:pt x="0" y="0"/>
                  </a:lnTo>
                  <a:lnTo>
                    <a:pt x="151246" y="0"/>
                  </a:lnTo>
                  <a:lnTo>
                    <a:pt x="151246" y="273406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0" name="object 1100" descr=""/>
            <p:cNvSpPr/>
            <p:nvPr/>
          </p:nvSpPr>
          <p:spPr>
            <a:xfrm>
              <a:off x="10912522" y="6672977"/>
              <a:ext cx="139700" cy="267970"/>
            </a:xfrm>
            <a:custGeom>
              <a:avLst/>
              <a:gdLst/>
              <a:ahLst/>
              <a:cxnLst/>
              <a:rect l="l" t="t" r="r" b="b"/>
              <a:pathLst>
                <a:path w="139700" h="267970">
                  <a:moveTo>
                    <a:pt x="0" y="267589"/>
                  </a:moveTo>
                  <a:lnTo>
                    <a:pt x="0" y="0"/>
                  </a:lnTo>
                  <a:lnTo>
                    <a:pt x="139611" y="0"/>
                  </a:lnTo>
                  <a:lnTo>
                    <a:pt x="139611" y="267589"/>
                  </a:lnTo>
                </a:path>
                <a:path w="139700" h="267970">
                  <a:moveTo>
                    <a:pt x="131002" y="113318"/>
                  </a:moveTo>
                  <a:lnTo>
                    <a:pt x="8842" y="113318"/>
                  </a:lnTo>
                  <a:lnTo>
                    <a:pt x="8842" y="8609"/>
                  </a:lnTo>
                  <a:lnTo>
                    <a:pt x="131002" y="8609"/>
                  </a:lnTo>
                  <a:lnTo>
                    <a:pt x="131002" y="11331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1" name="object 1101" descr=""/>
            <p:cNvSpPr/>
            <p:nvPr/>
          </p:nvSpPr>
          <p:spPr>
            <a:xfrm>
              <a:off x="2181432" y="6665764"/>
              <a:ext cx="151765" cy="273685"/>
            </a:xfrm>
            <a:custGeom>
              <a:avLst/>
              <a:gdLst/>
              <a:ahLst/>
              <a:cxnLst/>
              <a:rect l="l" t="t" r="r" b="b"/>
              <a:pathLst>
                <a:path w="151764" h="273684">
                  <a:moveTo>
                    <a:pt x="0" y="273406"/>
                  </a:moveTo>
                  <a:lnTo>
                    <a:pt x="0" y="0"/>
                  </a:lnTo>
                  <a:lnTo>
                    <a:pt x="151246" y="0"/>
                  </a:lnTo>
                  <a:lnTo>
                    <a:pt x="151246" y="273406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2" name="object 1102" descr=""/>
            <p:cNvSpPr/>
            <p:nvPr/>
          </p:nvSpPr>
          <p:spPr>
            <a:xfrm>
              <a:off x="2187250" y="6671581"/>
              <a:ext cx="139700" cy="267970"/>
            </a:xfrm>
            <a:custGeom>
              <a:avLst/>
              <a:gdLst/>
              <a:ahLst/>
              <a:cxnLst/>
              <a:rect l="l" t="t" r="r" b="b"/>
              <a:pathLst>
                <a:path w="139700" h="267970">
                  <a:moveTo>
                    <a:pt x="0" y="267589"/>
                  </a:moveTo>
                  <a:lnTo>
                    <a:pt x="0" y="0"/>
                  </a:lnTo>
                  <a:lnTo>
                    <a:pt x="139611" y="0"/>
                  </a:lnTo>
                  <a:lnTo>
                    <a:pt x="139611" y="2675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03" name="object 110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86086" y="6670418"/>
              <a:ext cx="141938" cy="191035"/>
            </a:xfrm>
            <a:prstGeom prst="rect">
              <a:avLst/>
            </a:prstGeom>
          </p:spPr>
        </p:pic>
        <p:sp>
          <p:nvSpPr>
            <p:cNvPr id="1104" name="object 1104" descr=""/>
            <p:cNvSpPr/>
            <p:nvPr/>
          </p:nvSpPr>
          <p:spPr>
            <a:xfrm>
              <a:off x="2269621" y="6884489"/>
              <a:ext cx="57785" cy="55244"/>
            </a:xfrm>
            <a:custGeom>
              <a:avLst/>
              <a:gdLst/>
              <a:ahLst/>
              <a:cxnLst/>
              <a:rect l="l" t="t" r="r" b="b"/>
              <a:pathLst>
                <a:path w="57785" h="55245">
                  <a:moveTo>
                    <a:pt x="0" y="0"/>
                  </a:moveTo>
                  <a:lnTo>
                    <a:pt x="57240" y="54681"/>
                  </a:lnTo>
                </a:path>
              </a:pathLst>
            </a:custGeom>
            <a:ln w="3175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5" name="object 1105" descr=""/>
            <p:cNvSpPr/>
            <p:nvPr/>
          </p:nvSpPr>
          <p:spPr>
            <a:xfrm>
              <a:off x="1512692" y="6939171"/>
              <a:ext cx="10161270" cy="30480"/>
            </a:xfrm>
            <a:custGeom>
              <a:avLst/>
              <a:gdLst/>
              <a:ahLst/>
              <a:cxnLst/>
              <a:rect l="l" t="t" r="r" b="b"/>
              <a:pathLst>
                <a:path w="10161270" h="30479">
                  <a:moveTo>
                    <a:pt x="0" y="29085"/>
                  </a:moveTo>
                  <a:lnTo>
                    <a:pt x="10160947" y="30481"/>
                  </a:lnTo>
                  <a:lnTo>
                    <a:pt x="10160947" y="1396"/>
                  </a:lnTo>
                  <a:lnTo>
                    <a:pt x="0" y="29085"/>
                  </a:lnTo>
                  <a:close/>
                </a:path>
                <a:path w="10161270" h="30479">
                  <a:moveTo>
                    <a:pt x="0" y="0"/>
                  </a:moveTo>
                  <a:lnTo>
                    <a:pt x="0" y="29085"/>
                  </a:lnTo>
                  <a:lnTo>
                    <a:pt x="10160947" y="1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6" name="object 1106" descr=""/>
            <p:cNvSpPr/>
            <p:nvPr/>
          </p:nvSpPr>
          <p:spPr>
            <a:xfrm>
              <a:off x="1512692" y="6939171"/>
              <a:ext cx="10161270" cy="30480"/>
            </a:xfrm>
            <a:custGeom>
              <a:avLst/>
              <a:gdLst/>
              <a:ahLst/>
              <a:cxnLst/>
              <a:rect l="l" t="t" r="r" b="b"/>
              <a:pathLst>
                <a:path w="10161270" h="30479">
                  <a:moveTo>
                    <a:pt x="0" y="0"/>
                  </a:moveTo>
                  <a:lnTo>
                    <a:pt x="0" y="29085"/>
                  </a:lnTo>
                  <a:lnTo>
                    <a:pt x="10160947" y="1396"/>
                  </a:lnTo>
                  <a:lnTo>
                    <a:pt x="0" y="0"/>
                  </a:lnTo>
                  <a:close/>
                </a:path>
                <a:path w="10161270" h="30479">
                  <a:moveTo>
                    <a:pt x="0" y="29085"/>
                  </a:moveTo>
                  <a:lnTo>
                    <a:pt x="10160947" y="1396"/>
                  </a:lnTo>
                  <a:lnTo>
                    <a:pt x="10160947" y="30481"/>
                  </a:lnTo>
                  <a:lnTo>
                    <a:pt x="0" y="290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7" name="object 1107" descr=""/>
            <p:cNvSpPr/>
            <p:nvPr/>
          </p:nvSpPr>
          <p:spPr>
            <a:xfrm>
              <a:off x="1512692" y="6939171"/>
              <a:ext cx="10161270" cy="30480"/>
            </a:xfrm>
            <a:custGeom>
              <a:avLst/>
              <a:gdLst/>
              <a:ahLst/>
              <a:cxnLst/>
              <a:rect l="l" t="t" r="r" b="b"/>
              <a:pathLst>
                <a:path w="10161270" h="30479">
                  <a:moveTo>
                    <a:pt x="0" y="0"/>
                  </a:moveTo>
                  <a:lnTo>
                    <a:pt x="10160947" y="1396"/>
                  </a:lnTo>
                </a:path>
                <a:path w="10161270" h="30479">
                  <a:moveTo>
                    <a:pt x="0" y="29085"/>
                  </a:moveTo>
                  <a:lnTo>
                    <a:pt x="10160947" y="30481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8" name="object 1108" descr=""/>
            <p:cNvSpPr/>
            <p:nvPr/>
          </p:nvSpPr>
          <p:spPr>
            <a:xfrm>
              <a:off x="1820303" y="7324499"/>
              <a:ext cx="9686290" cy="0"/>
            </a:xfrm>
            <a:custGeom>
              <a:avLst/>
              <a:gdLst/>
              <a:ahLst/>
              <a:cxnLst/>
              <a:rect l="l" t="t" r="r" b="b"/>
              <a:pathLst>
                <a:path w="9686290" h="0">
                  <a:moveTo>
                    <a:pt x="0" y="0"/>
                  </a:moveTo>
                  <a:lnTo>
                    <a:pt x="9685802" y="0"/>
                  </a:lnTo>
                </a:path>
              </a:pathLst>
            </a:custGeom>
            <a:ln w="317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9" name="object 1109" descr=""/>
            <p:cNvSpPr/>
            <p:nvPr/>
          </p:nvSpPr>
          <p:spPr>
            <a:xfrm>
              <a:off x="11541008" y="7324499"/>
              <a:ext cx="617220" cy="635"/>
            </a:xfrm>
            <a:custGeom>
              <a:avLst/>
              <a:gdLst/>
              <a:ahLst/>
              <a:cxnLst/>
              <a:rect l="l" t="t" r="r" b="b"/>
              <a:pathLst>
                <a:path w="617220" h="634">
                  <a:moveTo>
                    <a:pt x="0" y="0"/>
                  </a:moveTo>
                  <a:lnTo>
                    <a:pt x="52587" y="0"/>
                  </a:lnTo>
                  <a:lnTo>
                    <a:pt x="616851" y="2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0" name="object 1110" descr=""/>
            <p:cNvSpPr/>
            <p:nvPr/>
          </p:nvSpPr>
          <p:spPr>
            <a:xfrm>
              <a:off x="10912522" y="6672977"/>
              <a:ext cx="139700" cy="267970"/>
            </a:xfrm>
            <a:custGeom>
              <a:avLst/>
              <a:gdLst/>
              <a:ahLst/>
              <a:cxnLst/>
              <a:rect l="l" t="t" r="r" b="b"/>
              <a:pathLst>
                <a:path w="139700" h="267970">
                  <a:moveTo>
                    <a:pt x="0" y="0"/>
                  </a:moveTo>
                  <a:lnTo>
                    <a:pt x="57240" y="54681"/>
                  </a:lnTo>
                </a:path>
                <a:path w="139700" h="267970">
                  <a:moveTo>
                    <a:pt x="82603" y="78880"/>
                  </a:moveTo>
                  <a:lnTo>
                    <a:pt x="139611" y="133794"/>
                  </a:lnTo>
                  <a:lnTo>
                    <a:pt x="82603" y="188475"/>
                  </a:lnTo>
                </a:path>
                <a:path w="139700" h="267970">
                  <a:moveTo>
                    <a:pt x="57240" y="212675"/>
                  </a:moveTo>
                  <a:lnTo>
                    <a:pt x="0" y="267589"/>
                  </a:lnTo>
                </a:path>
              </a:pathLst>
            </a:custGeom>
            <a:ln w="3175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1" name="object 1111" descr=""/>
            <p:cNvSpPr/>
            <p:nvPr/>
          </p:nvSpPr>
          <p:spPr>
            <a:xfrm>
              <a:off x="12123655" y="6901475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0" y="465"/>
                  </a:moveTo>
                  <a:lnTo>
                    <a:pt x="5584" y="465"/>
                  </a:lnTo>
                  <a:lnTo>
                    <a:pt x="5584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2" name="object 1112" descr=""/>
            <p:cNvSpPr/>
            <p:nvPr/>
          </p:nvSpPr>
          <p:spPr>
            <a:xfrm>
              <a:off x="12123655" y="6901475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5584" y="0"/>
                  </a:moveTo>
                  <a:lnTo>
                    <a:pt x="5584" y="465"/>
                  </a:lnTo>
                  <a:lnTo>
                    <a:pt x="0" y="465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3" name="object 1113" descr=""/>
            <p:cNvSpPr/>
            <p:nvPr/>
          </p:nvSpPr>
          <p:spPr>
            <a:xfrm>
              <a:off x="12118071" y="6901941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1163"/>
                  </a:moveTo>
                  <a:lnTo>
                    <a:pt x="11168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  <a:path w="11429" h="1270">
                  <a:moveTo>
                    <a:pt x="5584" y="0"/>
                  </a:moveTo>
                  <a:lnTo>
                    <a:pt x="11168" y="1163"/>
                  </a:lnTo>
                  <a:lnTo>
                    <a:pt x="11168" y="0"/>
                  </a:lnTo>
                  <a:lnTo>
                    <a:pt x="5584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4" name="object 1114" descr=""/>
            <p:cNvSpPr/>
            <p:nvPr/>
          </p:nvSpPr>
          <p:spPr>
            <a:xfrm>
              <a:off x="12118071" y="6901941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11168" y="0"/>
                  </a:moveTo>
                  <a:lnTo>
                    <a:pt x="5584" y="0"/>
                  </a:lnTo>
                  <a:lnTo>
                    <a:pt x="11168" y="1163"/>
                  </a:lnTo>
                  <a:lnTo>
                    <a:pt x="11168" y="0"/>
                  </a:lnTo>
                  <a:close/>
                </a:path>
                <a:path w="11429" h="1270">
                  <a:moveTo>
                    <a:pt x="5584" y="0"/>
                  </a:moveTo>
                  <a:lnTo>
                    <a:pt x="11168" y="1163"/>
                  </a:lnTo>
                  <a:lnTo>
                    <a:pt x="0" y="1163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5" name="object 1115" descr=""/>
            <p:cNvSpPr/>
            <p:nvPr/>
          </p:nvSpPr>
          <p:spPr>
            <a:xfrm>
              <a:off x="12112952" y="6903104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1861"/>
                  </a:moveTo>
                  <a:lnTo>
                    <a:pt x="16288" y="1861"/>
                  </a:lnTo>
                  <a:lnTo>
                    <a:pt x="5119" y="0"/>
                  </a:lnTo>
                  <a:lnTo>
                    <a:pt x="0" y="1861"/>
                  </a:lnTo>
                  <a:close/>
                </a:path>
                <a:path w="16509" h="1904">
                  <a:moveTo>
                    <a:pt x="5119" y="0"/>
                  </a:moveTo>
                  <a:lnTo>
                    <a:pt x="16288" y="1861"/>
                  </a:lnTo>
                  <a:lnTo>
                    <a:pt x="16288" y="0"/>
                  </a:lnTo>
                  <a:lnTo>
                    <a:pt x="511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6" name="object 1116" descr=""/>
            <p:cNvSpPr/>
            <p:nvPr/>
          </p:nvSpPr>
          <p:spPr>
            <a:xfrm>
              <a:off x="12112952" y="6903104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16288" y="0"/>
                  </a:moveTo>
                  <a:lnTo>
                    <a:pt x="5119" y="0"/>
                  </a:lnTo>
                  <a:lnTo>
                    <a:pt x="16288" y="1861"/>
                  </a:lnTo>
                  <a:lnTo>
                    <a:pt x="16288" y="0"/>
                  </a:lnTo>
                  <a:close/>
                </a:path>
                <a:path w="16509" h="1904">
                  <a:moveTo>
                    <a:pt x="5119" y="0"/>
                  </a:moveTo>
                  <a:lnTo>
                    <a:pt x="16288" y="1861"/>
                  </a:lnTo>
                  <a:lnTo>
                    <a:pt x="0" y="1861"/>
                  </a:lnTo>
                  <a:lnTo>
                    <a:pt x="5119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7" name="object 1117" descr=""/>
            <p:cNvSpPr/>
            <p:nvPr/>
          </p:nvSpPr>
          <p:spPr>
            <a:xfrm>
              <a:off x="12108065" y="6904966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792"/>
                  </a:moveTo>
                  <a:lnTo>
                    <a:pt x="21174" y="2792"/>
                  </a:lnTo>
                  <a:lnTo>
                    <a:pt x="4886" y="0"/>
                  </a:lnTo>
                  <a:lnTo>
                    <a:pt x="0" y="2792"/>
                  </a:lnTo>
                  <a:close/>
                </a:path>
                <a:path w="21590" h="3175">
                  <a:moveTo>
                    <a:pt x="4886" y="0"/>
                  </a:moveTo>
                  <a:lnTo>
                    <a:pt x="21174" y="2792"/>
                  </a:lnTo>
                  <a:lnTo>
                    <a:pt x="21174" y="0"/>
                  </a:lnTo>
                  <a:lnTo>
                    <a:pt x="488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8" name="object 1118" descr=""/>
            <p:cNvSpPr/>
            <p:nvPr/>
          </p:nvSpPr>
          <p:spPr>
            <a:xfrm>
              <a:off x="12108065" y="6904966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174" y="0"/>
                  </a:moveTo>
                  <a:lnTo>
                    <a:pt x="4886" y="0"/>
                  </a:lnTo>
                  <a:lnTo>
                    <a:pt x="21174" y="2792"/>
                  </a:lnTo>
                  <a:lnTo>
                    <a:pt x="21174" y="0"/>
                  </a:lnTo>
                  <a:close/>
                </a:path>
                <a:path w="21590" h="3175">
                  <a:moveTo>
                    <a:pt x="4886" y="0"/>
                  </a:moveTo>
                  <a:lnTo>
                    <a:pt x="21174" y="2792"/>
                  </a:lnTo>
                  <a:lnTo>
                    <a:pt x="0" y="2792"/>
                  </a:lnTo>
                  <a:lnTo>
                    <a:pt x="488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9" name="object 1119" descr=""/>
            <p:cNvSpPr/>
            <p:nvPr/>
          </p:nvSpPr>
          <p:spPr>
            <a:xfrm>
              <a:off x="12103411" y="6907758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3257"/>
                  </a:moveTo>
                  <a:lnTo>
                    <a:pt x="25828" y="3257"/>
                  </a:lnTo>
                  <a:lnTo>
                    <a:pt x="4653" y="0"/>
                  </a:lnTo>
                  <a:lnTo>
                    <a:pt x="0" y="3257"/>
                  </a:lnTo>
                  <a:close/>
                </a:path>
                <a:path w="26034" h="3809">
                  <a:moveTo>
                    <a:pt x="4653" y="0"/>
                  </a:moveTo>
                  <a:lnTo>
                    <a:pt x="25828" y="3257"/>
                  </a:lnTo>
                  <a:lnTo>
                    <a:pt x="25828" y="0"/>
                  </a:lnTo>
                  <a:lnTo>
                    <a:pt x="465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0" name="object 1120" descr=""/>
            <p:cNvSpPr/>
            <p:nvPr/>
          </p:nvSpPr>
          <p:spPr>
            <a:xfrm>
              <a:off x="12103411" y="6907758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25828" y="0"/>
                  </a:moveTo>
                  <a:lnTo>
                    <a:pt x="4653" y="0"/>
                  </a:lnTo>
                  <a:lnTo>
                    <a:pt x="25828" y="3257"/>
                  </a:lnTo>
                  <a:lnTo>
                    <a:pt x="25828" y="0"/>
                  </a:lnTo>
                  <a:close/>
                </a:path>
                <a:path w="26034" h="3809">
                  <a:moveTo>
                    <a:pt x="4653" y="0"/>
                  </a:moveTo>
                  <a:lnTo>
                    <a:pt x="25828" y="3257"/>
                  </a:lnTo>
                  <a:lnTo>
                    <a:pt x="0" y="3257"/>
                  </a:lnTo>
                  <a:lnTo>
                    <a:pt x="465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1" name="object 1121" descr=""/>
            <p:cNvSpPr/>
            <p:nvPr/>
          </p:nvSpPr>
          <p:spPr>
            <a:xfrm>
              <a:off x="12099455" y="6911015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3955"/>
                  </a:moveTo>
                  <a:lnTo>
                    <a:pt x="29783" y="3955"/>
                  </a:lnTo>
                  <a:lnTo>
                    <a:pt x="3955" y="0"/>
                  </a:lnTo>
                  <a:lnTo>
                    <a:pt x="0" y="3955"/>
                  </a:lnTo>
                  <a:close/>
                </a:path>
                <a:path w="29845" h="4445">
                  <a:moveTo>
                    <a:pt x="3955" y="0"/>
                  </a:moveTo>
                  <a:lnTo>
                    <a:pt x="29783" y="3955"/>
                  </a:lnTo>
                  <a:lnTo>
                    <a:pt x="29783" y="0"/>
                  </a:lnTo>
                  <a:lnTo>
                    <a:pt x="395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2" name="object 1122" descr=""/>
            <p:cNvSpPr/>
            <p:nvPr/>
          </p:nvSpPr>
          <p:spPr>
            <a:xfrm>
              <a:off x="12099455" y="6911016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29783" y="0"/>
                  </a:moveTo>
                  <a:lnTo>
                    <a:pt x="3955" y="0"/>
                  </a:lnTo>
                  <a:lnTo>
                    <a:pt x="29783" y="3955"/>
                  </a:lnTo>
                  <a:lnTo>
                    <a:pt x="29783" y="0"/>
                  </a:lnTo>
                  <a:close/>
                </a:path>
                <a:path w="29845" h="4445">
                  <a:moveTo>
                    <a:pt x="3955" y="0"/>
                  </a:moveTo>
                  <a:lnTo>
                    <a:pt x="29783" y="3955"/>
                  </a:lnTo>
                  <a:lnTo>
                    <a:pt x="0" y="3955"/>
                  </a:lnTo>
                  <a:lnTo>
                    <a:pt x="395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3" name="object 1123" descr=""/>
            <p:cNvSpPr/>
            <p:nvPr/>
          </p:nvSpPr>
          <p:spPr>
            <a:xfrm>
              <a:off x="12096197" y="6914971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0" y="4653"/>
                  </a:moveTo>
                  <a:lnTo>
                    <a:pt x="33041" y="4653"/>
                  </a:lnTo>
                  <a:lnTo>
                    <a:pt x="3257" y="0"/>
                  </a:lnTo>
                  <a:lnTo>
                    <a:pt x="0" y="4653"/>
                  </a:lnTo>
                  <a:close/>
                </a:path>
                <a:path w="33654" h="5079">
                  <a:moveTo>
                    <a:pt x="3257" y="0"/>
                  </a:moveTo>
                  <a:lnTo>
                    <a:pt x="33041" y="4653"/>
                  </a:lnTo>
                  <a:lnTo>
                    <a:pt x="33041" y="0"/>
                  </a:lnTo>
                  <a:lnTo>
                    <a:pt x="3257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4" name="object 1124" descr=""/>
            <p:cNvSpPr/>
            <p:nvPr/>
          </p:nvSpPr>
          <p:spPr>
            <a:xfrm>
              <a:off x="12096198" y="6914971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041" y="0"/>
                  </a:moveTo>
                  <a:lnTo>
                    <a:pt x="3257" y="0"/>
                  </a:lnTo>
                  <a:lnTo>
                    <a:pt x="33041" y="4653"/>
                  </a:lnTo>
                  <a:lnTo>
                    <a:pt x="33041" y="0"/>
                  </a:lnTo>
                  <a:close/>
                </a:path>
                <a:path w="33654" h="5079">
                  <a:moveTo>
                    <a:pt x="3257" y="0"/>
                  </a:moveTo>
                  <a:lnTo>
                    <a:pt x="33041" y="4653"/>
                  </a:lnTo>
                  <a:lnTo>
                    <a:pt x="0" y="4653"/>
                  </a:lnTo>
                  <a:lnTo>
                    <a:pt x="3257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5" name="object 1125" descr=""/>
            <p:cNvSpPr/>
            <p:nvPr/>
          </p:nvSpPr>
          <p:spPr>
            <a:xfrm>
              <a:off x="12093405" y="6919625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4886"/>
                  </a:moveTo>
                  <a:lnTo>
                    <a:pt x="35833" y="4886"/>
                  </a:lnTo>
                  <a:lnTo>
                    <a:pt x="2792" y="0"/>
                  </a:lnTo>
                  <a:lnTo>
                    <a:pt x="0" y="4886"/>
                  </a:lnTo>
                  <a:close/>
                </a:path>
                <a:path w="36195" h="5079">
                  <a:moveTo>
                    <a:pt x="2792" y="0"/>
                  </a:moveTo>
                  <a:lnTo>
                    <a:pt x="35833" y="4886"/>
                  </a:lnTo>
                  <a:lnTo>
                    <a:pt x="35833" y="0"/>
                  </a:lnTo>
                  <a:lnTo>
                    <a:pt x="2792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6" name="object 1126" descr=""/>
            <p:cNvSpPr/>
            <p:nvPr/>
          </p:nvSpPr>
          <p:spPr>
            <a:xfrm>
              <a:off x="12093405" y="6919625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35833" y="0"/>
                  </a:moveTo>
                  <a:lnTo>
                    <a:pt x="2792" y="0"/>
                  </a:lnTo>
                  <a:lnTo>
                    <a:pt x="35833" y="4886"/>
                  </a:lnTo>
                  <a:lnTo>
                    <a:pt x="35833" y="0"/>
                  </a:lnTo>
                  <a:close/>
                </a:path>
                <a:path w="36195" h="5079">
                  <a:moveTo>
                    <a:pt x="2792" y="0"/>
                  </a:moveTo>
                  <a:lnTo>
                    <a:pt x="35833" y="4886"/>
                  </a:lnTo>
                  <a:lnTo>
                    <a:pt x="0" y="4886"/>
                  </a:lnTo>
                  <a:lnTo>
                    <a:pt x="2792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7" name="object 1127" descr=""/>
            <p:cNvSpPr/>
            <p:nvPr/>
          </p:nvSpPr>
          <p:spPr>
            <a:xfrm>
              <a:off x="12091544" y="6924511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5119"/>
                  </a:moveTo>
                  <a:lnTo>
                    <a:pt x="37695" y="5119"/>
                  </a:lnTo>
                  <a:lnTo>
                    <a:pt x="1861" y="0"/>
                  </a:lnTo>
                  <a:lnTo>
                    <a:pt x="0" y="5119"/>
                  </a:lnTo>
                  <a:close/>
                </a:path>
                <a:path w="38100" h="5715">
                  <a:moveTo>
                    <a:pt x="1861" y="0"/>
                  </a:moveTo>
                  <a:lnTo>
                    <a:pt x="37695" y="5119"/>
                  </a:lnTo>
                  <a:lnTo>
                    <a:pt x="37695" y="0"/>
                  </a:lnTo>
                  <a:lnTo>
                    <a:pt x="186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8" name="object 1128" descr=""/>
            <p:cNvSpPr/>
            <p:nvPr/>
          </p:nvSpPr>
          <p:spPr>
            <a:xfrm>
              <a:off x="12091544" y="6924511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37695" y="0"/>
                  </a:moveTo>
                  <a:lnTo>
                    <a:pt x="1861" y="0"/>
                  </a:lnTo>
                  <a:lnTo>
                    <a:pt x="37695" y="5119"/>
                  </a:lnTo>
                  <a:lnTo>
                    <a:pt x="37695" y="0"/>
                  </a:lnTo>
                  <a:close/>
                </a:path>
                <a:path w="38100" h="5715">
                  <a:moveTo>
                    <a:pt x="1861" y="0"/>
                  </a:moveTo>
                  <a:lnTo>
                    <a:pt x="37695" y="5119"/>
                  </a:lnTo>
                  <a:lnTo>
                    <a:pt x="0" y="5119"/>
                  </a:lnTo>
                  <a:lnTo>
                    <a:pt x="186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9" name="object 1129" descr=""/>
            <p:cNvSpPr/>
            <p:nvPr/>
          </p:nvSpPr>
          <p:spPr>
            <a:xfrm>
              <a:off x="12090381" y="692963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5584"/>
                  </a:moveTo>
                  <a:lnTo>
                    <a:pt x="38858" y="5584"/>
                  </a:lnTo>
                  <a:lnTo>
                    <a:pt x="1163" y="0"/>
                  </a:lnTo>
                  <a:lnTo>
                    <a:pt x="0" y="5584"/>
                  </a:lnTo>
                  <a:close/>
                </a:path>
                <a:path w="39370" h="5715">
                  <a:moveTo>
                    <a:pt x="1163" y="0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0" name="object 1130" descr=""/>
            <p:cNvSpPr/>
            <p:nvPr/>
          </p:nvSpPr>
          <p:spPr>
            <a:xfrm>
              <a:off x="12090381" y="692963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8858" y="0"/>
                  </a:moveTo>
                  <a:lnTo>
                    <a:pt x="1163" y="0"/>
                  </a:lnTo>
                  <a:lnTo>
                    <a:pt x="38858" y="5584"/>
                  </a:lnTo>
                  <a:lnTo>
                    <a:pt x="38858" y="0"/>
                  </a:lnTo>
                  <a:close/>
                </a:path>
                <a:path w="39370" h="5715">
                  <a:moveTo>
                    <a:pt x="1163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116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1" name="object 1131" descr=""/>
            <p:cNvSpPr/>
            <p:nvPr/>
          </p:nvSpPr>
          <p:spPr>
            <a:xfrm>
              <a:off x="12089915" y="693521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5584"/>
                  </a:moveTo>
                  <a:lnTo>
                    <a:pt x="39323" y="5584"/>
                  </a:lnTo>
                  <a:lnTo>
                    <a:pt x="465" y="0"/>
                  </a:lnTo>
                  <a:lnTo>
                    <a:pt x="0" y="5584"/>
                  </a:lnTo>
                  <a:close/>
                </a:path>
                <a:path w="39370" h="5715">
                  <a:moveTo>
                    <a:pt x="465" y="0"/>
                  </a:moveTo>
                  <a:lnTo>
                    <a:pt x="39323" y="5584"/>
                  </a:lnTo>
                  <a:lnTo>
                    <a:pt x="39323" y="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2" name="object 1132" descr=""/>
            <p:cNvSpPr/>
            <p:nvPr/>
          </p:nvSpPr>
          <p:spPr>
            <a:xfrm>
              <a:off x="12089916" y="693521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9323" y="0"/>
                  </a:moveTo>
                  <a:lnTo>
                    <a:pt x="465" y="0"/>
                  </a:lnTo>
                  <a:lnTo>
                    <a:pt x="39323" y="5584"/>
                  </a:lnTo>
                  <a:lnTo>
                    <a:pt x="39323" y="0"/>
                  </a:lnTo>
                  <a:close/>
                </a:path>
                <a:path w="39370" h="5715">
                  <a:moveTo>
                    <a:pt x="465" y="0"/>
                  </a:moveTo>
                  <a:lnTo>
                    <a:pt x="39323" y="5584"/>
                  </a:lnTo>
                  <a:lnTo>
                    <a:pt x="0" y="5584"/>
                  </a:lnTo>
                  <a:lnTo>
                    <a:pt x="46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3" name="object 1133" descr=""/>
            <p:cNvSpPr/>
            <p:nvPr/>
          </p:nvSpPr>
          <p:spPr>
            <a:xfrm>
              <a:off x="12129239" y="694079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8858" y="5584"/>
                  </a:lnTo>
                  <a:lnTo>
                    <a:pt x="39323" y="0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4" name="object 1134" descr=""/>
            <p:cNvSpPr/>
            <p:nvPr/>
          </p:nvSpPr>
          <p:spPr>
            <a:xfrm>
              <a:off x="12129240" y="694079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9323" y="0"/>
                  </a:moveTo>
                  <a:lnTo>
                    <a:pt x="0" y="0"/>
                  </a:lnTo>
                  <a:lnTo>
                    <a:pt x="38858" y="5584"/>
                  </a:lnTo>
                  <a:lnTo>
                    <a:pt x="39323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5" name="object 1135" descr=""/>
            <p:cNvSpPr/>
            <p:nvPr/>
          </p:nvSpPr>
          <p:spPr>
            <a:xfrm>
              <a:off x="12129239" y="694638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7695" y="5351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0" y="5351"/>
                  </a:lnTo>
                  <a:lnTo>
                    <a:pt x="37695" y="5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6" name="object 1136" descr=""/>
            <p:cNvSpPr/>
            <p:nvPr/>
          </p:nvSpPr>
          <p:spPr>
            <a:xfrm>
              <a:off x="12129240" y="694638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8858" y="0"/>
                  </a:moveTo>
                  <a:lnTo>
                    <a:pt x="0" y="0"/>
                  </a:lnTo>
                  <a:lnTo>
                    <a:pt x="37695" y="5351"/>
                  </a:lnTo>
                  <a:lnTo>
                    <a:pt x="38858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37695" y="5351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7" name="object 1137" descr=""/>
            <p:cNvSpPr/>
            <p:nvPr/>
          </p:nvSpPr>
          <p:spPr>
            <a:xfrm>
              <a:off x="12129239" y="6951736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5601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0" y="5351"/>
                  </a:lnTo>
                  <a:lnTo>
                    <a:pt x="35601" y="5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8" name="object 1138" descr=""/>
            <p:cNvSpPr/>
            <p:nvPr/>
          </p:nvSpPr>
          <p:spPr>
            <a:xfrm>
              <a:off x="12129240" y="6951736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37695" y="0"/>
                  </a:moveTo>
                  <a:lnTo>
                    <a:pt x="0" y="0"/>
                  </a:lnTo>
                  <a:lnTo>
                    <a:pt x="35601" y="5351"/>
                  </a:lnTo>
                  <a:lnTo>
                    <a:pt x="37695" y="0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35601" y="5351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9" name="object 1139" descr=""/>
            <p:cNvSpPr/>
            <p:nvPr/>
          </p:nvSpPr>
          <p:spPr>
            <a:xfrm>
              <a:off x="12129239" y="6957087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0"/>
                  </a:moveTo>
                  <a:lnTo>
                    <a:pt x="33041" y="4886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  <a:path w="36195" h="5079">
                  <a:moveTo>
                    <a:pt x="0" y="0"/>
                  </a:moveTo>
                  <a:lnTo>
                    <a:pt x="0" y="4886"/>
                  </a:lnTo>
                  <a:lnTo>
                    <a:pt x="33041" y="4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0" name="object 1140" descr=""/>
            <p:cNvSpPr/>
            <p:nvPr/>
          </p:nvSpPr>
          <p:spPr>
            <a:xfrm>
              <a:off x="12129240" y="6957087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35601" y="0"/>
                  </a:moveTo>
                  <a:lnTo>
                    <a:pt x="0" y="0"/>
                  </a:lnTo>
                  <a:lnTo>
                    <a:pt x="33041" y="4886"/>
                  </a:lnTo>
                  <a:lnTo>
                    <a:pt x="35601" y="0"/>
                  </a:lnTo>
                  <a:close/>
                </a:path>
                <a:path w="36195" h="5079">
                  <a:moveTo>
                    <a:pt x="0" y="0"/>
                  </a:moveTo>
                  <a:lnTo>
                    <a:pt x="33041" y="4886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1" name="object 1141" descr=""/>
            <p:cNvSpPr/>
            <p:nvPr/>
          </p:nvSpPr>
          <p:spPr>
            <a:xfrm>
              <a:off x="12129239" y="6961974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0" y="0"/>
                  </a:moveTo>
                  <a:lnTo>
                    <a:pt x="29551" y="4421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  <a:path w="33654" h="4445">
                  <a:moveTo>
                    <a:pt x="0" y="0"/>
                  </a:moveTo>
                  <a:lnTo>
                    <a:pt x="0" y="4421"/>
                  </a:lnTo>
                  <a:lnTo>
                    <a:pt x="29551" y="4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2" name="object 1142" descr=""/>
            <p:cNvSpPr/>
            <p:nvPr/>
          </p:nvSpPr>
          <p:spPr>
            <a:xfrm>
              <a:off x="12129240" y="6961974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33041" y="0"/>
                  </a:moveTo>
                  <a:lnTo>
                    <a:pt x="0" y="0"/>
                  </a:lnTo>
                  <a:lnTo>
                    <a:pt x="29551" y="4421"/>
                  </a:lnTo>
                  <a:lnTo>
                    <a:pt x="33041" y="0"/>
                  </a:lnTo>
                  <a:close/>
                </a:path>
                <a:path w="33654" h="4445">
                  <a:moveTo>
                    <a:pt x="0" y="0"/>
                  </a:moveTo>
                  <a:lnTo>
                    <a:pt x="29551" y="4421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3" name="object 1143" descr=""/>
            <p:cNvSpPr/>
            <p:nvPr/>
          </p:nvSpPr>
          <p:spPr>
            <a:xfrm>
              <a:off x="12129239" y="6966395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0"/>
                  </a:moveTo>
                  <a:lnTo>
                    <a:pt x="25595" y="3955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  <a:path w="29845" h="4445">
                  <a:moveTo>
                    <a:pt x="0" y="0"/>
                  </a:moveTo>
                  <a:lnTo>
                    <a:pt x="0" y="3955"/>
                  </a:lnTo>
                  <a:lnTo>
                    <a:pt x="25595" y="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4" name="object 1144" descr=""/>
            <p:cNvSpPr/>
            <p:nvPr/>
          </p:nvSpPr>
          <p:spPr>
            <a:xfrm>
              <a:off x="12129240" y="6966395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29551" y="0"/>
                  </a:moveTo>
                  <a:lnTo>
                    <a:pt x="0" y="0"/>
                  </a:lnTo>
                  <a:lnTo>
                    <a:pt x="25595" y="3955"/>
                  </a:lnTo>
                  <a:lnTo>
                    <a:pt x="29551" y="0"/>
                  </a:lnTo>
                  <a:close/>
                </a:path>
                <a:path w="29845" h="4445">
                  <a:moveTo>
                    <a:pt x="0" y="0"/>
                  </a:moveTo>
                  <a:lnTo>
                    <a:pt x="25595" y="3955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5" name="object 1145" descr=""/>
            <p:cNvSpPr/>
            <p:nvPr/>
          </p:nvSpPr>
          <p:spPr>
            <a:xfrm>
              <a:off x="12129239" y="6970350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0"/>
                  </a:moveTo>
                  <a:lnTo>
                    <a:pt x="21174" y="3490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0" y="3490"/>
                  </a:lnTo>
                  <a:lnTo>
                    <a:pt x="21174" y="3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6" name="object 1146" descr=""/>
            <p:cNvSpPr/>
            <p:nvPr/>
          </p:nvSpPr>
          <p:spPr>
            <a:xfrm>
              <a:off x="12129240" y="6970351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25595" y="0"/>
                  </a:moveTo>
                  <a:lnTo>
                    <a:pt x="0" y="0"/>
                  </a:lnTo>
                  <a:lnTo>
                    <a:pt x="21174" y="3490"/>
                  </a:lnTo>
                  <a:lnTo>
                    <a:pt x="25595" y="0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21174" y="3490"/>
                  </a:lnTo>
                  <a:lnTo>
                    <a:pt x="0" y="349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7" name="object 1147" descr=""/>
            <p:cNvSpPr/>
            <p:nvPr/>
          </p:nvSpPr>
          <p:spPr>
            <a:xfrm>
              <a:off x="12129239" y="6973841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2559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559"/>
                  </a:lnTo>
                  <a:lnTo>
                    <a:pt x="16288" y="25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8" name="object 1148" descr=""/>
            <p:cNvSpPr/>
            <p:nvPr/>
          </p:nvSpPr>
          <p:spPr>
            <a:xfrm>
              <a:off x="12129240" y="6973841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174" y="0"/>
                  </a:moveTo>
                  <a:lnTo>
                    <a:pt x="0" y="0"/>
                  </a:lnTo>
                  <a:lnTo>
                    <a:pt x="16288" y="2559"/>
                  </a:lnTo>
                  <a:lnTo>
                    <a:pt x="21174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16288" y="2559"/>
                  </a:lnTo>
                  <a:lnTo>
                    <a:pt x="0" y="25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9" name="object 1149" descr=""/>
            <p:cNvSpPr/>
            <p:nvPr/>
          </p:nvSpPr>
          <p:spPr>
            <a:xfrm>
              <a:off x="12129239" y="6976400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40">
                  <a:moveTo>
                    <a:pt x="0" y="0"/>
                  </a:moveTo>
                  <a:lnTo>
                    <a:pt x="10936" y="2094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  <a:path w="16509" h="2540">
                  <a:moveTo>
                    <a:pt x="0" y="0"/>
                  </a:moveTo>
                  <a:lnTo>
                    <a:pt x="0" y="2094"/>
                  </a:lnTo>
                  <a:lnTo>
                    <a:pt x="10936" y="20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0" name="object 1150" descr=""/>
            <p:cNvSpPr/>
            <p:nvPr/>
          </p:nvSpPr>
          <p:spPr>
            <a:xfrm>
              <a:off x="12129240" y="6976400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40">
                  <a:moveTo>
                    <a:pt x="16288" y="0"/>
                  </a:moveTo>
                  <a:lnTo>
                    <a:pt x="0" y="0"/>
                  </a:lnTo>
                  <a:lnTo>
                    <a:pt x="10936" y="2094"/>
                  </a:lnTo>
                  <a:lnTo>
                    <a:pt x="16288" y="0"/>
                  </a:lnTo>
                  <a:close/>
                </a:path>
                <a:path w="16509" h="2540">
                  <a:moveTo>
                    <a:pt x="0" y="0"/>
                  </a:moveTo>
                  <a:lnTo>
                    <a:pt x="10936" y="2094"/>
                  </a:lnTo>
                  <a:lnTo>
                    <a:pt x="0" y="209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1" name="object 1151" descr=""/>
            <p:cNvSpPr/>
            <p:nvPr/>
          </p:nvSpPr>
          <p:spPr>
            <a:xfrm>
              <a:off x="12129239" y="6978495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1163"/>
                  </a:moveTo>
                  <a:lnTo>
                    <a:pt x="0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4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2" name="object 1152" descr=""/>
            <p:cNvSpPr/>
            <p:nvPr/>
          </p:nvSpPr>
          <p:spPr>
            <a:xfrm>
              <a:off x="12129240" y="6978495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  <a:path w="5715" h="1904">
                  <a:moveTo>
                    <a:pt x="0" y="1163"/>
                  </a:moveTo>
                  <a:lnTo>
                    <a:pt x="5584" y="1163"/>
                  </a:lnTo>
                  <a:lnTo>
                    <a:pt x="0" y="1628"/>
                  </a:lnTo>
                  <a:lnTo>
                    <a:pt x="0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3" name="object 1153" descr=""/>
            <p:cNvSpPr/>
            <p:nvPr/>
          </p:nvSpPr>
          <p:spPr>
            <a:xfrm>
              <a:off x="12129240" y="6978495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0"/>
                  </a:moveTo>
                  <a:lnTo>
                    <a:pt x="5584" y="1163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4" name="object 1154" descr=""/>
            <p:cNvSpPr/>
            <p:nvPr/>
          </p:nvSpPr>
          <p:spPr>
            <a:xfrm>
              <a:off x="12129240" y="6978495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0"/>
                  </a:moveTo>
                  <a:lnTo>
                    <a:pt x="10936" y="0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5" name="object 1155" descr=""/>
            <p:cNvSpPr/>
            <p:nvPr/>
          </p:nvSpPr>
          <p:spPr>
            <a:xfrm>
              <a:off x="12089916" y="6901476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78415" y="39207"/>
                  </a:moveTo>
                  <a:lnTo>
                    <a:pt x="75334" y="23946"/>
                  </a:lnTo>
                  <a:lnTo>
                    <a:pt x="66931" y="11483"/>
                  </a:lnTo>
                  <a:lnTo>
                    <a:pt x="54469" y="3081"/>
                  </a:lnTo>
                  <a:lnTo>
                    <a:pt x="39207" y="0"/>
                  </a:lnTo>
                  <a:lnTo>
                    <a:pt x="23946" y="3081"/>
                  </a:lnTo>
                  <a:lnTo>
                    <a:pt x="11483" y="11483"/>
                  </a:lnTo>
                  <a:lnTo>
                    <a:pt x="3081" y="23946"/>
                  </a:lnTo>
                  <a:lnTo>
                    <a:pt x="0" y="39207"/>
                  </a:lnTo>
                  <a:lnTo>
                    <a:pt x="3081" y="54469"/>
                  </a:lnTo>
                  <a:lnTo>
                    <a:pt x="11483" y="66931"/>
                  </a:lnTo>
                  <a:lnTo>
                    <a:pt x="23946" y="75334"/>
                  </a:lnTo>
                  <a:lnTo>
                    <a:pt x="39207" y="78415"/>
                  </a:lnTo>
                  <a:lnTo>
                    <a:pt x="54469" y="75334"/>
                  </a:lnTo>
                  <a:lnTo>
                    <a:pt x="66931" y="66931"/>
                  </a:lnTo>
                  <a:lnTo>
                    <a:pt x="75334" y="54469"/>
                  </a:lnTo>
                  <a:lnTo>
                    <a:pt x="78415" y="39207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6" name="object 1156" descr=""/>
            <p:cNvSpPr/>
            <p:nvPr/>
          </p:nvSpPr>
          <p:spPr>
            <a:xfrm>
              <a:off x="12089916" y="6901475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323" y="78647"/>
                  </a:moveTo>
                  <a:lnTo>
                    <a:pt x="39323" y="0"/>
                  </a:lnTo>
                </a:path>
                <a:path w="78740" h="78740">
                  <a:moveTo>
                    <a:pt x="78647" y="39323"/>
                  </a:moveTo>
                  <a:lnTo>
                    <a:pt x="0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57" name="object 1157" descr=""/>
          <p:cNvSpPr txBox="1"/>
          <p:nvPr/>
        </p:nvSpPr>
        <p:spPr>
          <a:xfrm>
            <a:off x="11721671" y="6837746"/>
            <a:ext cx="24066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+1</a:t>
            </a:r>
            <a:r>
              <a:rPr dirty="0" u="sng" sz="5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1-</a:t>
            </a:r>
            <a:r>
              <a:rPr dirty="0" u="none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sp>
        <p:nvSpPr>
          <p:cNvPr id="1158" name="object 1158" descr=""/>
          <p:cNvSpPr txBox="1"/>
          <p:nvPr/>
        </p:nvSpPr>
        <p:spPr>
          <a:xfrm>
            <a:off x="11723533" y="6925236"/>
            <a:ext cx="35115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2ND</a:t>
            </a:r>
            <a:r>
              <a:rPr dirty="0" sz="550" spc="35">
                <a:latin typeface="Arial"/>
                <a:cs typeface="Arial"/>
              </a:rPr>
              <a:t> </a:t>
            </a:r>
            <a:r>
              <a:rPr dirty="0" sz="550" spc="-20">
                <a:latin typeface="Arial"/>
                <a:cs typeface="Arial"/>
              </a:rPr>
              <a:t>FLR.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159" name="object 1159" descr=""/>
          <p:cNvGrpSpPr/>
          <p:nvPr/>
        </p:nvGrpSpPr>
        <p:grpSpPr>
          <a:xfrm>
            <a:off x="10631542" y="6010391"/>
            <a:ext cx="1498600" cy="1001394"/>
            <a:chOff x="10631542" y="6010391"/>
            <a:chExt cx="1498600" cy="1001394"/>
          </a:xfrm>
        </p:grpSpPr>
        <p:sp>
          <p:nvSpPr>
            <p:cNvPr id="1160" name="object 1160" descr=""/>
            <p:cNvSpPr/>
            <p:nvPr/>
          </p:nvSpPr>
          <p:spPr>
            <a:xfrm>
              <a:off x="12129240" y="6870994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w="0" h="139700">
                  <a:moveTo>
                    <a:pt x="0" y="1396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1" name="object 1161" descr=""/>
            <p:cNvSpPr/>
            <p:nvPr/>
          </p:nvSpPr>
          <p:spPr>
            <a:xfrm>
              <a:off x="10633765" y="6012614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62" name="object 1162" descr=""/>
          <p:cNvSpPr txBox="1"/>
          <p:nvPr/>
        </p:nvSpPr>
        <p:spPr>
          <a:xfrm>
            <a:off x="10671325" y="6020784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163" name="object 1163" descr=""/>
          <p:cNvGrpSpPr/>
          <p:nvPr/>
        </p:nvGrpSpPr>
        <p:grpSpPr>
          <a:xfrm>
            <a:off x="9988397" y="6010391"/>
            <a:ext cx="752475" cy="708660"/>
            <a:chOff x="9988397" y="6010391"/>
            <a:chExt cx="752475" cy="708660"/>
          </a:xfrm>
        </p:grpSpPr>
        <p:sp>
          <p:nvSpPr>
            <p:cNvPr id="1164" name="object 1164" descr=""/>
            <p:cNvSpPr/>
            <p:nvPr/>
          </p:nvSpPr>
          <p:spPr>
            <a:xfrm>
              <a:off x="10703570" y="6660180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5" name="object 1165" descr=""/>
            <p:cNvSpPr/>
            <p:nvPr/>
          </p:nvSpPr>
          <p:spPr>
            <a:xfrm>
              <a:off x="10666340" y="6684612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37229" y="33972"/>
                  </a:moveTo>
                  <a:lnTo>
                    <a:pt x="74459" y="7911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29" h="34290">
                  <a:moveTo>
                    <a:pt x="0" y="7911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1872"/>
                  </a:lnTo>
                  <a:lnTo>
                    <a:pt x="0" y="7911"/>
                  </a:lnTo>
                  <a:close/>
                </a:path>
                <a:path w="74929" h="34290">
                  <a:moveTo>
                    <a:pt x="0" y="7911"/>
                  </a:moveTo>
                  <a:lnTo>
                    <a:pt x="37229" y="21872"/>
                  </a:lnTo>
                  <a:lnTo>
                    <a:pt x="5584" y="0"/>
                  </a:lnTo>
                  <a:lnTo>
                    <a:pt x="0" y="7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6" name="object 1166" descr=""/>
            <p:cNvSpPr/>
            <p:nvPr/>
          </p:nvSpPr>
          <p:spPr>
            <a:xfrm>
              <a:off x="10666340" y="6684612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5584" y="0"/>
                  </a:moveTo>
                  <a:lnTo>
                    <a:pt x="0" y="7911"/>
                  </a:lnTo>
                  <a:lnTo>
                    <a:pt x="37229" y="21872"/>
                  </a:lnTo>
                  <a:lnTo>
                    <a:pt x="5584" y="0"/>
                  </a:lnTo>
                  <a:close/>
                </a:path>
                <a:path w="74929" h="34290">
                  <a:moveTo>
                    <a:pt x="0" y="7911"/>
                  </a:moveTo>
                  <a:lnTo>
                    <a:pt x="37229" y="21872"/>
                  </a:lnTo>
                  <a:lnTo>
                    <a:pt x="37229" y="33972"/>
                  </a:lnTo>
                  <a:lnTo>
                    <a:pt x="0" y="7911"/>
                  </a:lnTo>
                  <a:close/>
                </a:path>
                <a:path w="74929" h="34290">
                  <a:moveTo>
                    <a:pt x="37229" y="21872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1872"/>
                  </a:lnTo>
                  <a:close/>
                </a:path>
                <a:path w="74929" h="34290">
                  <a:moveTo>
                    <a:pt x="37229" y="33972"/>
                  </a:moveTo>
                  <a:lnTo>
                    <a:pt x="68875" y="0"/>
                  </a:lnTo>
                  <a:lnTo>
                    <a:pt x="74459" y="7911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7" name="object 1167" descr=""/>
            <p:cNvSpPr/>
            <p:nvPr/>
          </p:nvSpPr>
          <p:spPr>
            <a:xfrm>
              <a:off x="10703570" y="6152225"/>
              <a:ext cx="0" cy="508000"/>
            </a:xfrm>
            <a:custGeom>
              <a:avLst/>
              <a:gdLst/>
              <a:ahLst/>
              <a:cxnLst/>
              <a:rect l="l" t="t" r="r" b="b"/>
              <a:pathLst>
                <a:path w="0" h="508000">
                  <a:moveTo>
                    <a:pt x="0" y="507954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8" name="object 1168" descr=""/>
            <p:cNvSpPr/>
            <p:nvPr/>
          </p:nvSpPr>
          <p:spPr>
            <a:xfrm>
              <a:off x="9990619" y="6012614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69" name="object 1169" descr=""/>
          <p:cNvSpPr txBox="1"/>
          <p:nvPr/>
        </p:nvSpPr>
        <p:spPr>
          <a:xfrm>
            <a:off x="10028180" y="6020784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2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170" name="object 1170" descr=""/>
          <p:cNvGrpSpPr/>
          <p:nvPr/>
        </p:nvGrpSpPr>
        <p:grpSpPr>
          <a:xfrm>
            <a:off x="10023195" y="6010391"/>
            <a:ext cx="416559" cy="515620"/>
            <a:chOff x="10023195" y="6010391"/>
            <a:chExt cx="416559" cy="515620"/>
          </a:xfrm>
        </p:grpSpPr>
        <p:sp>
          <p:nvSpPr>
            <p:cNvPr id="1171" name="object 1171" descr=""/>
            <p:cNvSpPr/>
            <p:nvPr/>
          </p:nvSpPr>
          <p:spPr>
            <a:xfrm>
              <a:off x="10060425" y="6467050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2" name="object 1172" descr=""/>
            <p:cNvSpPr/>
            <p:nvPr/>
          </p:nvSpPr>
          <p:spPr>
            <a:xfrm>
              <a:off x="10023195" y="6491249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37229" y="34204"/>
                  </a:moveTo>
                  <a:lnTo>
                    <a:pt x="74459" y="8144"/>
                  </a:lnTo>
                  <a:lnTo>
                    <a:pt x="68875" y="0"/>
                  </a:lnTo>
                  <a:lnTo>
                    <a:pt x="37229" y="34204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34204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3" name="object 1173" descr=""/>
            <p:cNvSpPr/>
            <p:nvPr/>
          </p:nvSpPr>
          <p:spPr>
            <a:xfrm>
              <a:off x="10023195" y="6491250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37229" y="34204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37229" y="22105"/>
                  </a:moveTo>
                  <a:lnTo>
                    <a:pt x="37229" y="34204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29" h="34290">
                  <a:moveTo>
                    <a:pt x="37229" y="34204"/>
                  </a:moveTo>
                  <a:lnTo>
                    <a:pt x="68875" y="0"/>
                  </a:lnTo>
                  <a:lnTo>
                    <a:pt x="74459" y="8144"/>
                  </a:lnTo>
                  <a:lnTo>
                    <a:pt x="37229" y="342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4" name="object 1174" descr=""/>
            <p:cNvSpPr/>
            <p:nvPr/>
          </p:nvSpPr>
          <p:spPr>
            <a:xfrm>
              <a:off x="10060425" y="6152225"/>
              <a:ext cx="0" cy="314960"/>
            </a:xfrm>
            <a:custGeom>
              <a:avLst/>
              <a:gdLst/>
              <a:ahLst/>
              <a:cxnLst/>
              <a:rect l="l" t="t" r="r" b="b"/>
              <a:pathLst>
                <a:path w="0" h="314960">
                  <a:moveTo>
                    <a:pt x="0" y="314824"/>
                  </a:moveTo>
                  <a:lnTo>
                    <a:pt x="0" y="50492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5" name="object 1175" descr=""/>
            <p:cNvSpPr/>
            <p:nvPr/>
          </p:nvSpPr>
          <p:spPr>
            <a:xfrm>
              <a:off x="10297299" y="6012614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76" name="object 1176" descr=""/>
          <p:cNvSpPr txBox="1"/>
          <p:nvPr/>
        </p:nvSpPr>
        <p:spPr>
          <a:xfrm>
            <a:off x="10334860" y="6019853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5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177" name="object 1177" descr=""/>
          <p:cNvGrpSpPr/>
          <p:nvPr/>
        </p:nvGrpSpPr>
        <p:grpSpPr>
          <a:xfrm>
            <a:off x="1820303" y="6152226"/>
            <a:ext cx="10408285" cy="638175"/>
            <a:chOff x="1820303" y="6152226"/>
            <a:chExt cx="10408285" cy="638175"/>
          </a:xfrm>
        </p:grpSpPr>
        <p:sp>
          <p:nvSpPr>
            <p:cNvPr id="1178" name="object 1178" descr=""/>
            <p:cNvSpPr/>
            <p:nvPr/>
          </p:nvSpPr>
          <p:spPr>
            <a:xfrm>
              <a:off x="10367105" y="6731382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9" name="object 1179" descr=""/>
            <p:cNvSpPr/>
            <p:nvPr/>
          </p:nvSpPr>
          <p:spPr>
            <a:xfrm>
              <a:off x="10329875" y="6755814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37229" y="33972"/>
                  </a:moveTo>
                  <a:lnTo>
                    <a:pt x="74459" y="7911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29" h="34290">
                  <a:moveTo>
                    <a:pt x="0" y="7911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7911"/>
                  </a:lnTo>
                  <a:close/>
                </a:path>
                <a:path w="74929" h="34290">
                  <a:moveTo>
                    <a:pt x="0" y="7911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7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0" name="object 1180" descr=""/>
            <p:cNvSpPr/>
            <p:nvPr/>
          </p:nvSpPr>
          <p:spPr>
            <a:xfrm>
              <a:off x="10329876" y="6755814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5584" y="0"/>
                  </a:moveTo>
                  <a:lnTo>
                    <a:pt x="0" y="7911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29" h="34290">
                  <a:moveTo>
                    <a:pt x="0" y="7911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7911"/>
                  </a:lnTo>
                  <a:close/>
                </a:path>
                <a:path w="74929" h="34290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29" h="34290">
                  <a:moveTo>
                    <a:pt x="37229" y="33972"/>
                  </a:moveTo>
                  <a:lnTo>
                    <a:pt x="68875" y="0"/>
                  </a:lnTo>
                  <a:lnTo>
                    <a:pt x="74459" y="7911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1" name="object 1181" descr=""/>
            <p:cNvSpPr/>
            <p:nvPr/>
          </p:nvSpPr>
          <p:spPr>
            <a:xfrm>
              <a:off x="10367105" y="6152226"/>
              <a:ext cx="0" cy="579755"/>
            </a:xfrm>
            <a:custGeom>
              <a:avLst/>
              <a:gdLst/>
              <a:ahLst/>
              <a:cxnLst/>
              <a:rect l="l" t="t" r="r" b="b"/>
              <a:pathLst>
                <a:path w="0" h="579754">
                  <a:moveTo>
                    <a:pt x="0" y="579156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2" name="object 1182" descr=""/>
            <p:cNvSpPr/>
            <p:nvPr/>
          </p:nvSpPr>
          <p:spPr>
            <a:xfrm>
              <a:off x="1820303" y="6490086"/>
              <a:ext cx="9773920" cy="0"/>
            </a:xfrm>
            <a:custGeom>
              <a:avLst/>
              <a:gdLst/>
              <a:ahLst/>
              <a:cxnLst/>
              <a:rect l="l" t="t" r="r" b="b"/>
              <a:pathLst>
                <a:path w="9773920" h="0">
                  <a:moveTo>
                    <a:pt x="9773292" y="0"/>
                  </a:moveTo>
                  <a:lnTo>
                    <a:pt x="0" y="0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3" name="object 1183" descr=""/>
            <p:cNvSpPr/>
            <p:nvPr/>
          </p:nvSpPr>
          <p:spPr>
            <a:xfrm>
              <a:off x="1820303" y="6555238"/>
              <a:ext cx="9773920" cy="30480"/>
            </a:xfrm>
            <a:custGeom>
              <a:avLst/>
              <a:gdLst/>
              <a:ahLst/>
              <a:cxnLst/>
              <a:rect l="l" t="t" r="r" b="b"/>
              <a:pathLst>
                <a:path w="9773920" h="30479">
                  <a:moveTo>
                    <a:pt x="9773292" y="0"/>
                  </a:moveTo>
                  <a:lnTo>
                    <a:pt x="0" y="0"/>
                  </a:lnTo>
                </a:path>
                <a:path w="9773920" h="30479">
                  <a:moveTo>
                    <a:pt x="9773292" y="3722"/>
                  </a:moveTo>
                  <a:lnTo>
                    <a:pt x="0" y="3722"/>
                  </a:lnTo>
                </a:path>
                <a:path w="9773920" h="30479">
                  <a:moveTo>
                    <a:pt x="9773292" y="9540"/>
                  </a:moveTo>
                  <a:lnTo>
                    <a:pt x="0" y="9540"/>
                  </a:lnTo>
                </a:path>
                <a:path w="9773920" h="30479">
                  <a:moveTo>
                    <a:pt x="9773292" y="30481"/>
                  </a:moveTo>
                  <a:lnTo>
                    <a:pt x="0" y="3048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4" name="object 1184" descr=""/>
            <p:cNvSpPr/>
            <p:nvPr/>
          </p:nvSpPr>
          <p:spPr>
            <a:xfrm>
              <a:off x="1823328" y="6490086"/>
              <a:ext cx="9528175" cy="65405"/>
            </a:xfrm>
            <a:custGeom>
              <a:avLst/>
              <a:gdLst/>
              <a:ahLst/>
              <a:cxnLst/>
              <a:rect l="l" t="t" r="r" b="b"/>
              <a:pathLst>
                <a:path w="9528175" h="65404">
                  <a:moveTo>
                    <a:pt x="9528040" y="0"/>
                  </a:moveTo>
                  <a:lnTo>
                    <a:pt x="9528040" y="65152"/>
                  </a:lnTo>
                </a:path>
                <a:path w="9528175" h="65404">
                  <a:moveTo>
                    <a:pt x="9475686" y="0"/>
                  </a:moveTo>
                  <a:lnTo>
                    <a:pt x="9475686" y="65152"/>
                  </a:lnTo>
                </a:path>
                <a:path w="9528175" h="65404">
                  <a:moveTo>
                    <a:pt x="9423331" y="0"/>
                  </a:moveTo>
                  <a:lnTo>
                    <a:pt x="9423331" y="65152"/>
                  </a:lnTo>
                </a:path>
                <a:path w="9528175" h="65404">
                  <a:moveTo>
                    <a:pt x="9370977" y="0"/>
                  </a:moveTo>
                  <a:lnTo>
                    <a:pt x="9370977" y="65152"/>
                  </a:lnTo>
                </a:path>
                <a:path w="9528175" h="65404">
                  <a:moveTo>
                    <a:pt x="9318855" y="0"/>
                  </a:moveTo>
                  <a:lnTo>
                    <a:pt x="9318855" y="65152"/>
                  </a:lnTo>
                </a:path>
                <a:path w="9528175" h="65404">
                  <a:moveTo>
                    <a:pt x="9266501" y="0"/>
                  </a:moveTo>
                  <a:lnTo>
                    <a:pt x="9266501" y="65152"/>
                  </a:lnTo>
                </a:path>
                <a:path w="9528175" h="65404">
                  <a:moveTo>
                    <a:pt x="9214146" y="0"/>
                  </a:moveTo>
                  <a:lnTo>
                    <a:pt x="9214146" y="65152"/>
                  </a:lnTo>
                </a:path>
                <a:path w="9528175" h="65404">
                  <a:moveTo>
                    <a:pt x="9161792" y="0"/>
                  </a:moveTo>
                  <a:lnTo>
                    <a:pt x="9161792" y="65152"/>
                  </a:lnTo>
                </a:path>
                <a:path w="9528175" h="65404">
                  <a:moveTo>
                    <a:pt x="9109437" y="0"/>
                  </a:moveTo>
                  <a:lnTo>
                    <a:pt x="9109437" y="65152"/>
                  </a:lnTo>
                </a:path>
                <a:path w="9528175" h="65404">
                  <a:moveTo>
                    <a:pt x="9057083" y="0"/>
                  </a:moveTo>
                  <a:lnTo>
                    <a:pt x="9057083" y="65152"/>
                  </a:lnTo>
                </a:path>
                <a:path w="9528175" h="65404">
                  <a:moveTo>
                    <a:pt x="9004729" y="0"/>
                  </a:moveTo>
                  <a:lnTo>
                    <a:pt x="9004729" y="65152"/>
                  </a:lnTo>
                </a:path>
                <a:path w="9528175" h="65404">
                  <a:moveTo>
                    <a:pt x="8952374" y="0"/>
                  </a:moveTo>
                  <a:lnTo>
                    <a:pt x="8952374" y="65152"/>
                  </a:lnTo>
                </a:path>
                <a:path w="9528175" h="65404">
                  <a:moveTo>
                    <a:pt x="8900020" y="0"/>
                  </a:moveTo>
                  <a:lnTo>
                    <a:pt x="8900020" y="65152"/>
                  </a:lnTo>
                </a:path>
                <a:path w="9528175" h="65404">
                  <a:moveTo>
                    <a:pt x="8847665" y="0"/>
                  </a:moveTo>
                  <a:lnTo>
                    <a:pt x="8847665" y="65152"/>
                  </a:lnTo>
                </a:path>
                <a:path w="9528175" h="65404">
                  <a:moveTo>
                    <a:pt x="8795311" y="0"/>
                  </a:moveTo>
                  <a:lnTo>
                    <a:pt x="8795311" y="65152"/>
                  </a:lnTo>
                </a:path>
                <a:path w="9528175" h="65404">
                  <a:moveTo>
                    <a:pt x="8742956" y="0"/>
                  </a:moveTo>
                  <a:lnTo>
                    <a:pt x="8742956" y="65152"/>
                  </a:lnTo>
                </a:path>
                <a:path w="9528175" h="65404">
                  <a:moveTo>
                    <a:pt x="8690602" y="0"/>
                  </a:moveTo>
                  <a:lnTo>
                    <a:pt x="8690602" y="65152"/>
                  </a:lnTo>
                </a:path>
                <a:path w="9528175" h="65404">
                  <a:moveTo>
                    <a:pt x="8638248" y="0"/>
                  </a:moveTo>
                  <a:lnTo>
                    <a:pt x="8638248" y="65152"/>
                  </a:lnTo>
                </a:path>
                <a:path w="9528175" h="65404">
                  <a:moveTo>
                    <a:pt x="8585893" y="0"/>
                  </a:moveTo>
                  <a:lnTo>
                    <a:pt x="8585893" y="65152"/>
                  </a:lnTo>
                </a:path>
                <a:path w="9528175" h="65404">
                  <a:moveTo>
                    <a:pt x="8533539" y="0"/>
                  </a:moveTo>
                  <a:lnTo>
                    <a:pt x="8533539" y="65152"/>
                  </a:lnTo>
                </a:path>
                <a:path w="9528175" h="65404">
                  <a:moveTo>
                    <a:pt x="8481184" y="0"/>
                  </a:moveTo>
                  <a:lnTo>
                    <a:pt x="8481184" y="65152"/>
                  </a:lnTo>
                </a:path>
                <a:path w="9528175" h="65404">
                  <a:moveTo>
                    <a:pt x="8428830" y="0"/>
                  </a:moveTo>
                  <a:lnTo>
                    <a:pt x="8428830" y="65152"/>
                  </a:lnTo>
                </a:path>
                <a:path w="9528175" h="65404">
                  <a:moveTo>
                    <a:pt x="8376475" y="0"/>
                  </a:moveTo>
                  <a:lnTo>
                    <a:pt x="8376475" y="65152"/>
                  </a:lnTo>
                </a:path>
                <a:path w="9528175" h="65404">
                  <a:moveTo>
                    <a:pt x="8324121" y="0"/>
                  </a:moveTo>
                  <a:lnTo>
                    <a:pt x="8324121" y="65152"/>
                  </a:lnTo>
                </a:path>
                <a:path w="9528175" h="65404">
                  <a:moveTo>
                    <a:pt x="8271767" y="0"/>
                  </a:moveTo>
                  <a:lnTo>
                    <a:pt x="8271767" y="65152"/>
                  </a:lnTo>
                </a:path>
                <a:path w="9528175" h="65404">
                  <a:moveTo>
                    <a:pt x="8219412" y="0"/>
                  </a:moveTo>
                  <a:lnTo>
                    <a:pt x="8219412" y="65152"/>
                  </a:lnTo>
                </a:path>
                <a:path w="9528175" h="65404">
                  <a:moveTo>
                    <a:pt x="8167058" y="0"/>
                  </a:moveTo>
                  <a:lnTo>
                    <a:pt x="8167058" y="65152"/>
                  </a:lnTo>
                </a:path>
                <a:path w="9528175" h="65404">
                  <a:moveTo>
                    <a:pt x="8114703" y="0"/>
                  </a:moveTo>
                  <a:lnTo>
                    <a:pt x="8114703" y="65152"/>
                  </a:lnTo>
                </a:path>
                <a:path w="9528175" h="65404">
                  <a:moveTo>
                    <a:pt x="8062349" y="0"/>
                  </a:moveTo>
                  <a:lnTo>
                    <a:pt x="8062349" y="65152"/>
                  </a:lnTo>
                </a:path>
                <a:path w="9528175" h="65404">
                  <a:moveTo>
                    <a:pt x="8009994" y="0"/>
                  </a:moveTo>
                  <a:lnTo>
                    <a:pt x="8009994" y="65152"/>
                  </a:lnTo>
                </a:path>
                <a:path w="9528175" h="65404">
                  <a:moveTo>
                    <a:pt x="7957640" y="0"/>
                  </a:moveTo>
                  <a:lnTo>
                    <a:pt x="7957640" y="65152"/>
                  </a:lnTo>
                </a:path>
                <a:path w="9528175" h="65404">
                  <a:moveTo>
                    <a:pt x="7905286" y="0"/>
                  </a:moveTo>
                  <a:lnTo>
                    <a:pt x="7905286" y="65152"/>
                  </a:lnTo>
                </a:path>
                <a:path w="9528175" h="65404">
                  <a:moveTo>
                    <a:pt x="7852931" y="0"/>
                  </a:moveTo>
                  <a:lnTo>
                    <a:pt x="7852931" y="65152"/>
                  </a:lnTo>
                </a:path>
                <a:path w="9528175" h="65404">
                  <a:moveTo>
                    <a:pt x="7800577" y="0"/>
                  </a:moveTo>
                  <a:lnTo>
                    <a:pt x="7800577" y="65152"/>
                  </a:lnTo>
                </a:path>
                <a:path w="9528175" h="65404">
                  <a:moveTo>
                    <a:pt x="7748222" y="0"/>
                  </a:moveTo>
                  <a:lnTo>
                    <a:pt x="7748222" y="65152"/>
                  </a:lnTo>
                </a:path>
                <a:path w="9528175" h="65404">
                  <a:moveTo>
                    <a:pt x="7695868" y="0"/>
                  </a:moveTo>
                  <a:lnTo>
                    <a:pt x="7695868" y="65152"/>
                  </a:lnTo>
                </a:path>
                <a:path w="9528175" h="65404">
                  <a:moveTo>
                    <a:pt x="7643513" y="0"/>
                  </a:moveTo>
                  <a:lnTo>
                    <a:pt x="7643513" y="65152"/>
                  </a:lnTo>
                </a:path>
                <a:path w="9528175" h="65404">
                  <a:moveTo>
                    <a:pt x="7591159" y="0"/>
                  </a:moveTo>
                  <a:lnTo>
                    <a:pt x="7591159" y="65152"/>
                  </a:lnTo>
                </a:path>
                <a:path w="9528175" h="65404">
                  <a:moveTo>
                    <a:pt x="7538805" y="0"/>
                  </a:moveTo>
                  <a:lnTo>
                    <a:pt x="7538805" y="65152"/>
                  </a:lnTo>
                </a:path>
                <a:path w="9528175" h="65404">
                  <a:moveTo>
                    <a:pt x="7486450" y="0"/>
                  </a:moveTo>
                  <a:lnTo>
                    <a:pt x="7486450" y="65152"/>
                  </a:lnTo>
                </a:path>
                <a:path w="9528175" h="65404">
                  <a:moveTo>
                    <a:pt x="7434096" y="0"/>
                  </a:moveTo>
                  <a:lnTo>
                    <a:pt x="7434096" y="65152"/>
                  </a:lnTo>
                </a:path>
                <a:path w="9528175" h="65404">
                  <a:moveTo>
                    <a:pt x="7381741" y="0"/>
                  </a:moveTo>
                  <a:lnTo>
                    <a:pt x="7381741" y="65152"/>
                  </a:lnTo>
                </a:path>
                <a:path w="9528175" h="65404">
                  <a:moveTo>
                    <a:pt x="7329387" y="0"/>
                  </a:moveTo>
                  <a:lnTo>
                    <a:pt x="7329387" y="65152"/>
                  </a:lnTo>
                </a:path>
                <a:path w="9528175" h="65404">
                  <a:moveTo>
                    <a:pt x="7277032" y="0"/>
                  </a:moveTo>
                  <a:lnTo>
                    <a:pt x="7277032" y="65152"/>
                  </a:lnTo>
                </a:path>
                <a:path w="9528175" h="65404">
                  <a:moveTo>
                    <a:pt x="7224678" y="0"/>
                  </a:moveTo>
                  <a:lnTo>
                    <a:pt x="7224678" y="65152"/>
                  </a:lnTo>
                </a:path>
                <a:path w="9528175" h="65404">
                  <a:moveTo>
                    <a:pt x="7172324" y="0"/>
                  </a:moveTo>
                  <a:lnTo>
                    <a:pt x="7172324" y="65152"/>
                  </a:lnTo>
                </a:path>
                <a:path w="9528175" h="65404">
                  <a:moveTo>
                    <a:pt x="7119969" y="0"/>
                  </a:moveTo>
                  <a:lnTo>
                    <a:pt x="7119969" y="65152"/>
                  </a:lnTo>
                </a:path>
                <a:path w="9528175" h="65404">
                  <a:moveTo>
                    <a:pt x="7067615" y="0"/>
                  </a:moveTo>
                  <a:lnTo>
                    <a:pt x="7067615" y="65152"/>
                  </a:lnTo>
                </a:path>
                <a:path w="9528175" h="65404">
                  <a:moveTo>
                    <a:pt x="7015260" y="0"/>
                  </a:moveTo>
                  <a:lnTo>
                    <a:pt x="7015260" y="65152"/>
                  </a:lnTo>
                </a:path>
                <a:path w="9528175" h="65404">
                  <a:moveTo>
                    <a:pt x="6962906" y="0"/>
                  </a:moveTo>
                  <a:lnTo>
                    <a:pt x="6962906" y="65152"/>
                  </a:lnTo>
                </a:path>
                <a:path w="9528175" h="65404">
                  <a:moveTo>
                    <a:pt x="6910551" y="0"/>
                  </a:moveTo>
                  <a:lnTo>
                    <a:pt x="6910551" y="65152"/>
                  </a:lnTo>
                </a:path>
                <a:path w="9528175" h="65404">
                  <a:moveTo>
                    <a:pt x="6858197" y="0"/>
                  </a:moveTo>
                  <a:lnTo>
                    <a:pt x="6858197" y="65152"/>
                  </a:lnTo>
                </a:path>
                <a:path w="9528175" h="65404">
                  <a:moveTo>
                    <a:pt x="6805843" y="0"/>
                  </a:moveTo>
                  <a:lnTo>
                    <a:pt x="6805843" y="65152"/>
                  </a:lnTo>
                </a:path>
                <a:path w="9528175" h="65404">
                  <a:moveTo>
                    <a:pt x="6753488" y="0"/>
                  </a:moveTo>
                  <a:lnTo>
                    <a:pt x="6753488" y="65152"/>
                  </a:lnTo>
                </a:path>
                <a:path w="9528175" h="65404">
                  <a:moveTo>
                    <a:pt x="6701134" y="0"/>
                  </a:moveTo>
                  <a:lnTo>
                    <a:pt x="6701134" y="65152"/>
                  </a:lnTo>
                </a:path>
                <a:path w="9528175" h="65404">
                  <a:moveTo>
                    <a:pt x="6648779" y="0"/>
                  </a:moveTo>
                  <a:lnTo>
                    <a:pt x="6648779" y="65152"/>
                  </a:lnTo>
                </a:path>
                <a:path w="9528175" h="65404">
                  <a:moveTo>
                    <a:pt x="6596425" y="0"/>
                  </a:moveTo>
                  <a:lnTo>
                    <a:pt x="6596425" y="65152"/>
                  </a:lnTo>
                </a:path>
                <a:path w="9528175" h="65404">
                  <a:moveTo>
                    <a:pt x="6544070" y="0"/>
                  </a:moveTo>
                  <a:lnTo>
                    <a:pt x="6544070" y="65152"/>
                  </a:lnTo>
                </a:path>
                <a:path w="9528175" h="65404">
                  <a:moveTo>
                    <a:pt x="6491716" y="0"/>
                  </a:moveTo>
                  <a:lnTo>
                    <a:pt x="6491716" y="65152"/>
                  </a:lnTo>
                </a:path>
                <a:path w="9528175" h="65404">
                  <a:moveTo>
                    <a:pt x="6439362" y="0"/>
                  </a:moveTo>
                  <a:lnTo>
                    <a:pt x="6439362" y="65152"/>
                  </a:lnTo>
                </a:path>
                <a:path w="9528175" h="65404">
                  <a:moveTo>
                    <a:pt x="6387007" y="0"/>
                  </a:moveTo>
                  <a:lnTo>
                    <a:pt x="6387007" y="65152"/>
                  </a:lnTo>
                </a:path>
                <a:path w="9528175" h="65404">
                  <a:moveTo>
                    <a:pt x="6334653" y="0"/>
                  </a:moveTo>
                  <a:lnTo>
                    <a:pt x="6334653" y="65152"/>
                  </a:lnTo>
                </a:path>
                <a:path w="9528175" h="65404">
                  <a:moveTo>
                    <a:pt x="6282298" y="0"/>
                  </a:moveTo>
                  <a:lnTo>
                    <a:pt x="6282298" y="65152"/>
                  </a:lnTo>
                </a:path>
                <a:path w="9528175" h="65404">
                  <a:moveTo>
                    <a:pt x="6229944" y="0"/>
                  </a:moveTo>
                  <a:lnTo>
                    <a:pt x="6229944" y="65152"/>
                  </a:lnTo>
                </a:path>
                <a:path w="9528175" h="65404">
                  <a:moveTo>
                    <a:pt x="6177589" y="0"/>
                  </a:moveTo>
                  <a:lnTo>
                    <a:pt x="6177589" y="65152"/>
                  </a:lnTo>
                </a:path>
                <a:path w="9528175" h="65404">
                  <a:moveTo>
                    <a:pt x="6125235" y="0"/>
                  </a:moveTo>
                  <a:lnTo>
                    <a:pt x="6125235" y="65152"/>
                  </a:lnTo>
                </a:path>
                <a:path w="9528175" h="65404">
                  <a:moveTo>
                    <a:pt x="6072881" y="0"/>
                  </a:moveTo>
                  <a:lnTo>
                    <a:pt x="6072881" y="65152"/>
                  </a:lnTo>
                </a:path>
                <a:path w="9528175" h="65404">
                  <a:moveTo>
                    <a:pt x="6020526" y="0"/>
                  </a:moveTo>
                  <a:lnTo>
                    <a:pt x="6020526" y="65152"/>
                  </a:lnTo>
                </a:path>
                <a:path w="9528175" h="65404">
                  <a:moveTo>
                    <a:pt x="5968172" y="0"/>
                  </a:moveTo>
                  <a:lnTo>
                    <a:pt x="5968172" y="65152"/>
                  </a:lnTo>
                </a:path>
                <a:path w="9528175" h="65404">
                  <a:moveTo>
                    <a:pt x="5915817" y="0"/>
                  </a:moveTo>
                  <a:lnTo>
                    <a:pt x="5915817" y="65152"/>
                  </a:lnTo>
                </a:path>
                <a:path w="9528175" h="65404">
                  <a:moveTo>
                    <a:pt x="5863463" y="0"/>
                  </a:moveTo>
                  <a:lnTo>
                    <a:pt x="5863463" y="65152"/>
                  </a:lnTo>
                </a:path>
                <a:path w="9528175" h="65404">
                  <a:moveTo>
                    <a:pt x="5811108" y="0"/>
                  </a:moveTo>
                  <a:lnTo>
                    <a:pt x="5811108" y="65152"/>
                  </a:lnTo>
                </a:path>
                <a:path w="9528175" h="65404">
                  <a:moveTo>
                    <a:pt x="5758754" y="0"/>
                  </a:moveTo>
                  <a:lnTo>
                    <a:pt x="5758754" y="65152"/>
                  </a:lnTo>
                </a:path>
                <a:path w="9528175" h="65404">
                  <a:moveTo>
                    <a:pt x="5706400" y="0"/>
                  </a:moveTo>
                  <a:lnTo>
                    <a:pt x="5706400" y="65152"/>
                  </a:lnTo>
                </a:path>
                <a:path w="9528175" h="65404">
                  <a:moveTo>
                    <a:pt x="5654045" y="0"/>
                  </a:moveTo>
                  <a:lnTo>
                    <a:pt x="5654045" y="65152"/>
                  </a:lnTo>
                </a:path>
                <a:path w="9528175" h="65404">
                  <a:moveTo>
                    <a:pt x="5601691" y="0"/>
                  </a:moveTo>
                  <a:lnTo>
                    <a:pt x="5601691" y="65152"/>
                  </a:lnTo>
                </a:path>
                <a:path w="9528175" h="65404">
                  <a:moveTo>
                    <a:pt x="5549336" y="0"/>
                  </a:moveTo>
                  <a:lnTo>
                    <a:pt x="5549336" y="65152"/>
                  </a:lnTo>
                </a:path>
                <a:path w="9528175" h="65404">
                  <a:moveTo>
                    <a:pt x="5496982" y="0"/>
                  </a:moveTo>
                  <a:lnTo>
                    <a:pt x="5496982" y="65152"/>
                  </a:lnTo>
                </a:path>
                <a:path w="9528175" h="65404">
                  <a:moveTo>
                    <a:pt x="5444627" y="0"/>
                  </a:moveTo>
                  <a:lnTo>
                    <a:pt x="5444627" y="65152"/>
                  </a:lnTo>
                </a:path>
                <a:path w="9528175" h="65404">
                  <a:moveTo>
                    <a:pt x="5392273" y="0"/>
                  </a:moveTo>
                  <a:lnTo>
                    <a:pt x="5392273" y="65152"/>
                  </a:lnTo>
                </a:path>
                <a:path w="9528175" h="65404">
                  <a:moveTo>
                    <a:pt x="5339919" y="0"/>
                  </a:moveTo>
                  <a:lnTo>
                    <a:pt x="5339919" y="65152"/>
                  </a:lnTo>
                </a:path>
                <a:path w="9528175" h="65404">
                  <a:moveTo>
                    <a:pt x="5287564" y="0"/>
                  </a:moveTo>
                  <a:lnTo>
                    <a:pt x="5287564" y="65152"/>
                  </a:lnTo>
                </a:path>
                <a:path w="9528175" h="65404">
                  <a:moveTo>
                    <a:pt x="5235210" y="0"/>
                  </a:moveTo>
                  <a:lnTo>
                    <a:pt x="5235210" y="65152"/>
                  </a:lnTo>
                </a:path>
                <a:path w="9528175" h="65404">
                  <a:moveTo>
                    <a:pt x="5182855" y="0"/>
                  </a:moveTo>
                  <a:lnTo>
                    <a:pt x="5182855" y="65152"/>
                  </a:lnTo>
                </a:path>
                <a:path w="9528175" h="65404">
                  <a:moveTo>
                    <a:pt x="5130501" y="0"/>
                  </a:moveTo>
                  <a:lnTo>
                    <a:pt x="5130501" y="65152"/>
                  </a:lnTo>
                </a:path>
                <a:path w="9528175" h="65404">
                  <a:moveTo>
                    <a:pt x="5078146" y="0"/>
                  </a:moveTo>
                  <a:lnTo>
                    <a:pt x="5078146" y="65152"/>
                  </a:lnTo>
                </a:path>
                <a:path w="9528175" h="65404">
                  <a:moveTo>
                    <a:pt x="5025792" y="0"/>
                  </a:moveTo>
                  <a:lnTo>
                    <a:pt x="5025792" y="65152"/>
                  </a:lnTo>
                </a:path>
                <a:path w="9528175" h="65404">
                  <a:moveTo>
                    <a:pt x="4973438" y="0"/>
                  </a:moveTo>
                  <a:lnTo>
                    <a:pt x="4973438" y="65152"/>
                  </a:lnTo>
                </a:path>
                <a:path w="9528175" h="65404">
                  <a:moveTo>
                    <a:pt x="4921083" y="0"/>
                  </a:moveTo>
                  <a:lnTo>
                    <a:pt x="4921083" y="65152"/>
                  </a:lnTo>
                </a:path>
                <a:path w="9528175" h="65404">
                  <a:moveTo>
                    <a:pt x="4868729" y="0"/>
                  </a:moveTo>
                  <a:lnTo>
                    <a:pt x="4868729" y="65152"/>
                  </a:lnTo>
                </a:path>
                <a:path w="9528175" h="65404">
                  <a:moveTo>
                    <a:pt x="4816374" y="0"/>
                  </a:moveTo>
                  <a:lnTo>
                    <a:pt x="4816374" y="65152"/>
                  </a:lnTo>
                </a:path>
                <a:path w="9528175" h="65404">
                  <a:moveTo>
                    <a:pt x="4764020" y="0"/>
                  </a:moveTo>
                  <a:lnTo>
                    <a:pt x="4764020" y="65152"/>
                  </a:lnTo>
                </a:path>
                <a:path w="9528175" h="65404">
                  <a:moveTo>
                    <a:pt x="4711665" y="0"/>
                  </a:moveTo>
                  <a:lnTo>
                    <a:pt x="4711665" y="65152"/>
                  </a:lnTo>
                </a:path>
                <a:path w="9528175" h="65404">
                  <a:moveTo>
                    <a:pt x="4659311" y="0"/>
                  </a:moveTo>
                  <a:lnTo>
                    <a:pt x="4659311" y="65152"/>
                  </a:lnTo>
                </a:path>
                <a:path w="9528175" h="65404">
                  <a:moveTo>
                    <a:pt x="4606957" y="0"/>
                  </a:moveTo>
                  <a:lnTo>
                    <a:pt x="4606957" y="65152"/>
                  </a:lnTo>
                </a:path>
                <a:path w="9528175" h="65404">
                  <a:moveTo>
                    <a:pt x="4554602" y="0"/>
                  </a:moveTo>
                  <a:lnTo>
                    <a:pt x="4554602" y="65152"/>
                  </a:lnTo>
                </a:path>
                <a:path w="9528175" h="65404">
                  <a:moveTo>
                    <a:pt x="4502248" y="0"/>
                  </a:moveTo>
                  <a:lnTo>
                    <a:pt x="4502248" y="65152"/>
                  </a:lnTo>
                </a:path>
                <a:path w="9528175" h="65404">
                  <a:moveTo>
                    <a:pt x="4449893" y="0"/>
                  </a:moveTo>
                  <a:lnTo>
                    <a:pt x="4449893" y="65152"/>
                  </a:lnTo>
                </a:path>
                <a:path w="9528175" h="65404">
                  <a:moveTo>
                    <a:pt x="4397539" y="0"/>
                  </a:moveTo>
                  <a:lnTo>
                    <a:pt x="4397539" y="65152"/>
                  </a:lnTo>
                </a:path>
                <a:path w="9528175" h="65404">
                  <a:moveTo>
                    <a:pt x="4345184" y="0"/>
                  </a:moveTo>
                  <a:lnTo>
                    <a:pt x="4345184" y="65152"/>
                  </a:lnTo>
                </a:path>
                <a:path w="9528175" h="65404">
                  <a:moveTo>
                    <a:pt x="4292830" y="0"/>
                  </a:moveTo>
                  <a:lnTo>
                    <a:pt x="4292830" y="65152"/>
                  </a:lnTo>
                </a:path>
                <a:path w="9528175" h="65404">
                  <a:moveTo>
                    <a:pt x="4240476" y="0"/>
                  </a:moveTo>
                  <a:lnTo>
                    <a:pt x="4240476" y="65152"/>
                  </a:lnTo>
                </a:path>
                <a:path w="9528175" h="65404">
                  <a:moveTo>
                    <a:pt x="4188121" y="0"/>
                  </a:moveTo>
                  <a:lnTo>
                    <a:pt x="4188121" y="65152"/>
                  </a:lnTo>
                </a:path>
                <a:path w="9528175" h="65404">
                  <a:moveTo>
                    <a:pt x="4135767" y="0"/>
                  </a:moveTo>
                  <a:lnTo>
                    <a:pt x="4135767" y="65152"/>
                  </a:lnTo>
                </a:path>
                <a:path w="9528175" h="65404">
                  <a:moveTo>
                    <a:pt x="4083412" y="0"/>
                  </a:moveTo>
                  <a:lnTo>
                    <a:pt x="4083412" y="65152"/>
                  </a:lnTo>
                </a:path>
                <a:path w="9528175" h="65404">
                  <a:moveTo>
                    <a:pt x="4031058" y="0"/>
                  </a:moveTo>
                  <a:lnTo>
                    <a:pt x="4031058" y="65152"/>
                  </a:lnTo>
                </a:path>
                <a:path w="9528175" h="65404">
                  <a:moveTo>
                    <a:pt x="3978703" y="0"/>
                  </a:moveTo>
                  <a:lnTo>
                    <a:pt x="3978703" y="65152"/>
                  </a:lnTo>
                </a:path>
                <a:path w="9528175" h="65404">
                  <a:moveTo>
                    <a:pt x="3926582" y="0"/>
                  </a:moveTo>
                  <a:lnTo>
                    <a:pt x="3926582" y="65152"/>
                  </a:lnTo>
                </a:path>
                <a:path w="9528175" h="65404">
                  <a:moveTo>
                    <a:pt x="3874227" y="0"/>
                  </a:moveTo>
                  <a:lnTo>
                    <a:pt x="3874227" y="65152"/>
                  </a:lnTo>
                </a:path>
                <a:path w="9528175" h="65404">
                  <a:moveTo>
                    <a:pt x="3821873" y="0"/>
                  </a:moveTo>
                  <a:lnTo>
                    <a:pt x="3821873" y="65152"/>
                  </a:lnTo>
                </a:path>
                <a:path w="9528175" h="65404">
                  <a:moveTo>
                    <a:pt x="3769518" y="0"/>
                  </a:moveTo>
                  <a:lnTo>
                    <a:pt x="3769518" y="65152"/>
                  </a:lnTo>
                </a:path>
                <a:path w="9528175" h="65404">
                  <a:moveTo>
                    <a:pt x="3717164" y="0"/>
                  </a:moveTo>
                  <a:lnTo>
                    <a:pt x="3717164" y="65152"/>
                  </a:lnTo>
                </a:path>
                <a:path w="9528175" h="65404">
                  <a:moveTo>
                    <a:pt x="3664810" y="0"/>
                  </a:moveTo>
                  <a:lnTo>
                    <a:pt x="3664810" y="65152"/>
                  </a:lnTo>
                </a:path>
                <a:path w="9528175" h="65404">
                  <a:moveTo>
                    <a:pt x="3612455" y="0"/>
                  </a:moveTo>
                  <a:lnTo>
                    <a:pt x="3612455" y="65152"/>
                  </a:lnTo>
                </a:path>
                <a:path w="9528175" h="65404">
                  <a:moveTo>
                    <a:pt x="3560101" y="0"/>
                  </a:moveTo>
                  <a:lnTo>
                    <a:pt x="3560101" y="65152"/>
                  </a:lnTo>
                </a:path>
                <a:path w="9528175" h="65404">
                  <a:moveTo>
                    <a:pt x="3507746" y="0"/>
                  </a:moveTo>
                  <a:lnTo>
                    <a:pt x="3507746" y="65152"/>
                  </a:lnTo>
                </a:path>
                <a:path w="9528175" h="65404">
                  <a:moveTo>
                    <a:pt x="3455392" y="0"/>
                  </a:moveTo>
                  <a:lnTo>
                    <a:pt x="3455392" y="65152"/>
                  </a:lnTo>
                </a:path>
                <a:path w="9528175" h="65404">
                  <a:moveTo>
                    <a:pt x="3403037" y="0"/>
                  </a:moveTo>
                  <a:lnTo>
                    <a:pt x="3403037" y="65152"/>
                  </a:lnTo>
                </a:path>
                <a:path w="9528175" h="65404">
                  <a:moveTo>
                    <a:pt x="3350683" y="0"/>
                  </a:moveTo>
                  <a:lnTo>
                    <a:pt x="3350683" y="65152"/>
                  </a:lnTo>
                </a:path>
                <a:path w="9528175" h="65404">
                  <a:moveTo>
                    <a:pt x="3298329" y="0"/>
                  </a:moveTo>
                  <a:lnTo>
                    <a:pt x="3298329" y="65152"/>
                  </a:lnTo>
                </a:path>
                <a:path w="9528175" h="65404">
                  <a:moveTo>
                    <a:pt x="3245974" y="0"/>
                  </a:moveTo>
                  <a:lnTo>
                    <a:pt x="3245974" y="65152"/>
                  </a:lnTo>
                </a:path>
                <a:path w="9528175" h="65404">
                  <a:moveTo>
                    <a:pt x="3193620" y="0"/>
                  </a:moveTo>
                  <a:lnTo>
                    <a:pt x="3193620" y="65152"/>
                  </a:lnTo>
                </a:path>
                <a:path w="9528175" h="65404">
                  <a:moveTo>
                    <a:pt x="3141265" y="0"/>
                  </a:moveTo>
                  <a:lnTo>
                    <a:pt x="3141265" y="65152"/>
                  </a:lnTo>
                </a:path>
                <a:path w="9528175" h="65404">
                  <a:moveTo>
                    <a:pt x="3088911" y="0"/>
                  </a:moveTo>
                  <a:lnTo>
                    <a:pt x="3088911" y="65152"/>
                  </a:lnTo>
                </a:path>
                <a:path w="9528175" h="65404">
                  <a:moveTo>
                    <a:pt x="3036556" y="0"/>
                  </a:moveTo>
                  <a:lnTo>
                    <a:pt x="3036556" y="65152"/>
                  </a:lnTo>
                </a:path>
                <a:path w="9528175" h="65404">
                  <a:moveTo>
                    <a:pt x="2984202" y="0"/>
                  </a:moveTo>
                  <a:lnTo>
                    <a:pt x="2984202" y="65152"/>
                  </a:lnTo>
                </a:path>
                <a:path w="9528175" h="65404">
                  <a:moveTo>
                    <a:pt x="2931848" y="0"/>
                  </a:moveTo>
                  <a:lnTo>
                    <a:pt x="2931848" y="65152"/>
                  </a:lnTo>
                </a:path>
                <a:path w="9528175" h="65404">
                  <a:moveTo>
                    <a:pt x="2879493" y="0"/>
                  </a:moveTo>
                  <a:lnTo>
                    <a:pt x="2879493" y="65152"/>
                  </a:lnTo>
                </a:path>
                <a:path w="9528175" h="65404">
                  <a:moveTo>
                    <a:pt x="2827139" y="0"/>
                  </a:moveTo>
                  <a:lnTo>
                    <a:pt x="2827139" y="65152"/>
                  </a:lnTo>
                </a:path>
                <a:path w="9528175" h="65404">
                  <a:moveTo>
                    <a:pt x="2774784" y="0"/>
                  </a:moveTo>
                  <a:lnTo>
                    <a:pt x="2774784" y="65152"/>
                  </a:lnTo>
                </a:path>
                <a:path w="9528175" h="65404">
                  <a:moveTo>
                    <a:pt x="2722430" y="0"/>
                  </a:moveTo>
                  <a:lnTo>
                    <a:pt x="2722430" y="65152"/>
                  </a:lnTo>
                </a:path>
                <a:path w="9528175" h="65404">
                  <a:moveTo>
                    <a:pt x="2670075" y="0"/>
                  </a:moveTo>
                  <a:lnTo>
                    <a:pt x="2670075" y="65152"/>
                  </a:lnTo>
                </a:path>
                <a:path w="9528175" h="65404">
                  <a:moveTo>
                    <a:pt x="2617721" y="0"/>
                  </a:moveTo>
                  <a:lnTo>
                    <a:pt x="2617721" y="65152"/>
                  </a:lnTo>
                </a:path>
                <a:path w="9528175" h="65404">
                  <a:moveTo>
                    <a:pt x="2565367" y="0"/>
                  </a:moveTo>
                  <a:lnTo>
                    <a:pt x="2565367" y="65152"/>
                  </a:lnTo>
                </a:path>
                <a:path w="9528175" h="65404">
                  <a:moveTo>
                    <a:pt x="2513012" y="0"/>
                  </a:moveTo>
                  <a:lnTo>
                    <a:pt x="2513012" y="65152"/>
                  </a:lnTo>
                </a:path>
                <a:path w="9528175" h="65404">
                  <a:moveTo>
                    <a:pt x="2460658" y="0"/>
                  </a:moveTo>
                  <a:lnTo>
                    <a:pt x="2460658" y="65152"/>
                  </a:lnTo>
                </a:path>
                <a:path w="9528175" h="65404">
                  <a:moveTo>
                    <a:pt x="2408303" y="0"/>
                  </a:moveTo>
                  <a:lnTo>
                    <a:pt x="2408303" y="65152"/>
                  </a:lnTo>
                </a:path>
                <a:path w="9528175" h="65404">
                  <a:moveTo>
                    <a:pt x="2355949" y="0"/>
                  </a:moveTo>
                  <a:lnTo>
                    <a:pt x="2355949" y="65152"/>
                  </a:lnTo>
                </a:path>
                <a:path w="9528175" h="65404">
                  <a:moveTo>
                    <a:pt x="2303594" y="0"/>
                  </a:moveTo>
                  <a:lnTo>
                    <a:pt x="2303594" y="65152"/>
                  </a:lnTo>
                </a:path>
                <a:path w="9528175" h="65404">
                  <a:moveTo>
                    <a:pt x="2251240" y="0"/>
                  </a:moveTo>
                  <a:lnTo>
                    <a:pt x="2251240" y="65152"/>
                  </a:lnTo>
                </a:path>
                <a:path w="9528175" h="65404">
                  <a:moveTo>
                    <a:pt x="2198886" y="0"/>
                  </a:moveTo>
                  <a:lnTo>
                    <a:pt x="2198886" y="65152"/>
                  </a:lnTo>
                </a:path>
                <a:path w="9528175" h="65404">
                  <a:moveTo>
                    <a:pt x="2146531" y="0"/>
                  </a:moveTo>
                  <a:lnTo>
                    <a:pt x="2146531" y="65152"/>
                  </a:lnTo>
                </a:path>
                <a:path w="9528175" h="65404">
                  <a:moveTo>
                    <a:pt x="2094177" y="0"/>
                  </a:moveTo>
                  <a:lnTo>
                    <a:pt x="2094177" y="65152"/>
                  </a:lnTo>
                </a:path>
                <a:path w="9528175" h="65404">
                  <a:moveTo>
                    <a:pt x="2041822" y="0"/>
                  </a:moveTo>
                  <a:lnTo>
                    <a:pt x="2041822" y="65152"/>
                  </a:lnTo>
                </a:path>
                <a:path w="9528175" h="65404">
                  <a:moveTo>
                    <a:pt x="1989468" y="0"/>
                  </a:moveTo>
                  <a:lnTo>
                    <a:pt x="1989468" y="65152"/>
                  </a:lnTo>
                </a:path>
                <a:path w="9528175" h="65404">
                  <a:moveTo>
                    <a:pt x="1937113" y="0"/>
                  </a:moveTo>
                  <a:lnTo>
                    <a:pt x="1937113" y="65152"/>
                  </a:lnTo>
                </a:path>
                <a:path w="9528175" h="65404">
                  <a:moveTo>
                    <a:pt x="1884759" y="0"/>
                  </a:moveTo>
                  <a:lnTo>
                    <a:pt x="1884759" y="65152"/>
                  </a:lnTo>
                </a:path>
                <a:path w="9528175" h="65404">
                  <a:moveTo>
                    <a:pt x="1832405" y="0"/>
                  </a:moveTo>
                  <a:lnTo>
                    <a:pt x="1832405" y="65152"/>
                  </a:lnTo>
                </a:path>
                <a:path w="9528175" h="65404">
                  <a:moveTo>
                    <a:pt x="1780050" y="0"/>
                  </a:moveTo>
                  <a:lnTo>
                    <a:pt x="1780050" y="65152"/>
                  </a:lnTo>
                </a:path>
                <a:path w="9528175" h="65404">
                  <a:moveTo>
                    <a:pt x="1727696" y="0"/>
                  </a:moveTo>
                  <a:lnTo>
                    <a:pt x="1727696" y="65152"/>
                  </a:lnTo>
                </a:path>
                <a:path w="9528175" h="65404">
                  <a:moveTo>
                    <a:pt x="1675341" y="0"/>
                  </a:moveTo>
                  <a:lnTo>
                    <a:pt x="1675341" y="65152"/>
                  </a:lnTo>
                </a:path>
                <a:path w="9528175" h="65404">
                  <a:moveTo>
                    <a:pt x="1622987" y="0"/>
                  </a:moveTo>
                  <a:lnTo>
                    <a:pt x="1622987" y="65152"/>
                  </a:lnTo>
                </a:path>
                <a:path w="9528175" h="65404">
                  <a:moveTo>
                    <a:pt x="1570632" y="0"/>
                  </a:moveTo>
                  <a:lnTo>
                    <a:pt x="1570632" y="65152"/>
                  </a:lnTo>
                </a:path>
                <a:path w="9528175" h="65404">
                  <a:moveTo>
                    <a:pt x="1518278" y="0"/>
                  </a:moveTo>
                  <a:lnTo>
                    <a:pt x="1518278" y="65152"/>
                  </a:lnTo>
                </a:path>
                <a:path w="9528175" h="65404">
                  <a:moveTo>
                    <a:pt x="1465924" y="0"/>
                  </a:moveTo>
                  <a:lnTo>
                    <a:pt x="1465924" y="65152"/>
                  </a:lnTo>
                </a:path>
                <a:path w="9528175" h="65404">
                  <a:moveTo>
                    <a:pt x="1413569" y="0"/>
                  </a:moveTo>
                  <a:lnTo>
                    <a:pt x="1413569" y="65152"/>
                  </a:lnTo>
                </a:path>
                <a:path w="9528175" h="65404">
                  <a:moveTo>
                    <a:pt x="1361215" y="0"/>
                  </a:moveTo>
                  <a:lnTo>
                    <a:pt x="1361215" y="65152"/>
                  </a:lnTo>
                </a:path>
                <a:path w="9528175" h="65404">
                  <a:moveTo>
                    <a:pt x="1308860" y="0"/>
                  </a:moveTo>
                  <a:lnTo>
                    <a:pt x="1308860" y="65152"/>
                  </a:lnTo>
                </a:path>
                <a:path w="9528175" h="65404">
                  <a:moveTo>
                    <a:pt x="1256506" y="0"/>
                  </a:moveTo>
                  <a:lnTo>
                    <a:pt x="1256506" y="65152"/>
                  </a:lnTo>
                </a:path>
                <a:path w="9528175" h="65404">
                  <a:moveTo>
                    <a:pt x="1204151" y="0"/>
                  </a:moveTo>
                  <a:lnTo>
                    <a:pt x="1204151" y="65152"/>
                  </a:lnTo>
                </a:path>
                <a:path w="9528175" h="65404">
                  <a:moveTo>
                    <a:pt x="1151797" y="0"/>
                  </a:moveTo>
                  <a:lnTo>
                    <a:pt x="1151797" y="65152"/>
                  </a:lnTo>
                </a:path>
                <a:path w="9528175" h="65404">
                  <a:moveTo>
                    <a:pt x="1099443" y="0"/>
                  </a:moveTo>
                  <a:lnTo>
                    <a:pt x="1099443" y="65152"/>
                  </a:lnTo>
                </a:path>
                <a:path w="9528175" h="65404">
                  <a:moveTo>
                    <a:pt x="1047088" y="0"/>
                  </a:moveTo>
                  <a:lnTo>
                    <a:pt x="1047088" y="65152"/>
                  </a:lnTo>
                </a:path>
                <a:path w="9528175" h="65404">
                  <a:moveTo>
                    <a:pt x="994734" y="0"/>
                  </a:moveTo>
                  <a:lnTo>
                    <a:pt x="994734" y="65152"/>
                  </a:lnTo>
                </a:path>
                <a:path w="9528175" h="65404">
                  <a:moveTo>
                    <a:pt x="942379" y="0"/>
                  </a:moveTo>
                  <a:lnTo>
                    <a:pt x="942379" y="65152"/>
                  </a:lnTo>
                </a:path>
                <a:path w="9528175" h="65404">
                  <a:moveTo>
                    <a:pt x="890025" y="0"/>
                  </a:moveTo>
                  <a:lnTo>
                    <a:pt x="890025" y="65152"/>
                  </a:lnTo>
                </a:path>
                <a:path w="9528175" h="65404">
                  <a:moveTo>
                    <a:pt x="837670" y="0"/>
                  </a:moveTo>
                  <a:lnTo>
                    <a:pt x="837670" y="65152"/>
                  </a:lnTo>
                </a:path>
                <a:path w="9528175" h="65404">
                  <a:moveTo>
                    <a:pt x="785316" y="0"/>
                  </a:moveTo>
                  <a:lnTo>
                    <a:pt x="785316" y="65152"/>
                  </a:lnTo>
                </a:path>
                <a:path w="9528175" h="65404">
                  <a:moveTo>
                    <a:pt x="732962" y="0"/>
                  </a:moveTo>
                  <a:lnTo>
                    <a:pt x="732962" y="65152"/>
                  </a:lnTo>
                </a:path>
                <a:path w="9528175" h="65404">
                  <a:moveTo>
                    <a:pt x="680607" y="0"/>
                  </a:moveTo>
                  <a:lnTo>
                    <a:pt x="680607" y="65152"/>
                  </a:lnTo>
                </a:path>
                <a:path w="9528175" h="65404">
                  <a:moveTo>
                    <a:pt x="628253" y="0"/>
                  </a:moveTo>
                  <a:lnTo>
                    <a:pt x="628253" y="65152"/>
                  </a:lnTo>
                </a:path>
                <a:path w="9528175" h="65404">
                  <a:moveTo>
                    <a:pt x="575898" y="0"/>
                  </a:moveTo>
                  <a:lnTo>
                    <a:pt x="575898" y="65152"/>
                  </a:lnTo>
                </a:path>
                <a:path w="9528175" h="65404">
                  <a:moveTo>
                    <a:pt x="523544" y="0"/>
                  </a:moveTo>
                  <a:lnTo>
                    <a:pt x="523544" y="65152"/>
                  </a:lnTo>
                </a:path>
                <a:path w="9528175" h="65404">
                  <a:moveTo>
                    <a:pt x="471189" y="0"/>
                  </a:moveTo>
                  <a:lnTo>
                    <a:pt x="471189" y="65152"/>
                  </a:lnTo>
                </a:path>
                <a:path w="9528175" h="65404">
                  <a:moveTo>
                    <a:pt x="418835" y="0"/>
                  </a:moveTo>
                  <a:lnTo>
                    <a:pt x="418835" y="65152"/>
                  </a:lnTo>
                </a:path>
                <a:path w="9528175" h="65404">
                  <a:moveTo>
                    <a:pt x="366481" y="0"/>
                  </a:moveTo>
                  <a:lnTo>
                    <a:pt x="366481" y="65152"/>
                  </a:lnTo>
                </a:path>
                <a:path w="9528175" h="65404">
                  <a:moveTo>
                    <a:pt x="314126" y="0"/>
                  </a:moveTo>
                  <a:lnTo>
                    <a:pt x="314126" y="65152"/>
                  </a:lnTo>
                </a:path>
                <a:path w="9528175" h="65404">
                  <a:moveTo>
                    <a:pt x="261772" y="0"/>
                  </a:moveTo>
                  <a:lnTo>
                    <a:pt x="261772" y="65152"/>
                  </a:lnTo>
                </a:path>
                <a:path w="9528175" h="65404">
                  <a:moveTo>
                    <a:pt x="209417" y="0"/>
                  </a:moveTo>
                  <a:lnTo>
                    <a:pt x="209417" y="65152"/>
                  </a:lnTo>
                </a:path>
                <a:path w="9528175" h="65404">
                  <a:moveTo>
                    <a:pt x="157063" y="0"/>
                  </a:moveTo>
                  <a:lnTo>
                    <a:pt x="157063" y="65152"/>
                  </a:lnTo>
                </a:path>
                <a:path w="9528175" h="65404">
                  <a:moveTo>
                    <a:pt x="104708" y="0"/>
                  </a:moveTo>
                  <a:lnTo>
                    <a:pt x="104708" y="65152"/>
                  </a:lnTo>
                </a:path>
                <a:path w="9528175" h="65404">
                  <a:moveTo>
                    <a:pt x="52354" y="0"/>
                  </a:moveTo>
                  <a:lnTo>
                    <a:pt x="52354" y="65152"/>
                  </a:lnTo>
                </a:path>
                <a:path w="9528175" h="65404">
                  <a:moveTo>
                    <a:pt x="0" y="0"/>
                  </a:moveTo>
                  <a:lnTo>
                    <a:pt x="0" y="65152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85" name="object 118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403724" y="6188059"/>
              <a:ext cx="824524" cy="479101"/>
            </a:xfrm>
            <a:prstGeom prst="rect">
              <a:avLst/>
            </a:prstGeom>
          </p:spPr>
        </p:pic>
      </p:grpSp>
      <p:sp>
        <p:nvSpPr>
          <p:cNvPr id="1186" name="object 1186" descr=""/>
          <p:cNvSpPr txBox="1"/>
          <p:nvPr/>
        </p:nvSpPr>
        <p:spPr>
          <a:xfrm>
            <a:off x="11649305" y="6158534"/>
            <a:ext cx="401955" cy="2012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4604" marR="5080" indent="-2540">
              <a:lnSpc>
                <a:spcPct val="104900"/>
              </a:lnSpc>
              <a:spcBef>
                <a:spcPts val="90"/>
              </a:spcBef>
            </a:pPr>
            <a:r>
              <a:rPr dirty="0" sz="550">
                <a:latin typeface="Arial"/>
                <a:cs typeface="Arial"/>
              </a:rPr>
              <a:t>+23'-</a:t>
            </a:r>
            <a:r>
              <a:rPr dirty="0" sz="550" spc="-25">
                <a:latin typeface="Arial"/>
                <a:cs typeface="Arial"/>
              </a:rPr>
              <a:t>10"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T.O.RIDGE</a:t>
            </a:r>
            <a:endParaRPr sz="550">
              <a:latin typeface="Arial"/>
              <a:cs typeface="Arial"/>
            </a:endParaRPr>
          </a:p>
        </p:txBody>
      </p:sp>
      <p:sp>
        <p:nvSpPr>
          <p:cNvPr id="1187" name="object 1187" descr=""/>
          <p:cNvSpPr txBox="1"/>
          <p:nvPr/>
        </p:nvSpPr>
        <p:spPr>
          <a:xfrm>
            <a:off x="11735167" y="6465215"/>
            <a:ext cx="257810" cy="20129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+21'-</a:t>
            </a:r>
            <a:r>
              <a:rPr dirty="0" sz="550" spc="-25">
                <a:latin typeface="Arial"/>
                <a:cs typeface="Arial"/>
              </a:rPr>
              <a:t>8"</a:t>
            </a:r>
            <a:endParaRPr sz="55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  <a:spcBef>
                <a:spcPts val="30"/>
              </a:spcBef>
            </a:pPr>
            <a:r>
              <a:rPr dirty="0" sz="550" spc="-10">
                <a:latin typeface="Arial"/>
                <a:cs typeface="Arial"/>
              </a:rPr>
              <a:t>B.O.D.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188" name="object 1188" descr=""/>
          <p:cNvGrpSpPr/>
          <p:nvPr/>
        </p:nvGrpSpPr>
        <p:grpSpPr>
          <a:xfrm>
            <a:off x="13552431" y="8914741"/>
            <a:ext cx="3711575" cy="822325"/>
            <a:chOff x="13552431" y="8914741"/>
            <a:chExt cx="3711575" cy="822325"/>
          </a:xfrm>
        </p:grpSpPr>
        <p:sp>
          <p:nvSpPr>
            <p:cNvPr id="1189" name="object 1189" descr=""/>
            <p:cNvSpPr/>
            <p:nvPr/>
          </p:nvSpPr>
          <p:spPr>
            <a:xfrm>
              <a:off x="14139881" y="8965636"/>
              <a:ext cx="2792730" cy="753745"/>
            </a:xfrm>
            <a:custGeom>
              <a:avLst/>
              <a:gdLst/>
              <a:ahLst/>
              <a:cxnLst/>
              <a:rect l="l" t="t" r="r" b="b"/>
              <a:pathLst>
                <a:path w="2792730" h="753745">
                  <a:moveTo>
                    <a:pt x="2792236" y="0"/>
                  </a:moveTo>
                  <a:lnTo>
                    <a:pt x="2792236" y="753438"/>
                  </a:lnTo>
                </a:path>
                <a:path w="2792730" h="753745">
                  <a:moveTo>
                    <a:pt x="0" y="1396"/>
                  </a:moveTo>
                  <a:lnTo>
                    <a:pt x="0" y="381372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0" name="object 1190" descr=""/>
            <p:cNvSpPr/>
            <p:nvPr/>
          </p:nvSpPr>
          <p:spPr>
            <a:xfrm>
              <a:off x="14176646" y="8915376"/>
              <a:ext cx="3036570" cy="812800"/>
            </a:xfrm>
            <a:custGeom>
              <a:avLst/>
              <a:gdLst/>
              <a:ahLst/>
              <a:cxnLst/>
              <a:rect l="l" t="t" r="r" b="b"/>
              <a:pathLst>
                <a:path w="3036569" h="812800">
                  <a:moveTo>
                    <a:pt x="0" y="436054"/>
                  </a:moveTo>
                  <a:lnTo>
                    <a:pt x="0" y="63058"/>
                  </a:lnTo>
                </a:path>
                <a:path w="3036569" h="812800">
                  <a:moveTo>
                    <a:pt x="52354" y="442569"/>
                  </a:moveTo>
                  <a:lnTo>
                    <a:pt x="52354" y="60963"/>
                  </a:lnTo>
                </a:path>
                <a:path w="3036569" h="812800">
                  <a:moveTo>
                    <a:pt x="104708" y="449084"/>
                  </a:moveTo>
                  <a:lnTo>
                    <a:pt x="104708" y="58869"/>
                  </a:lnTo>
                </a:path>
                <a:path w="3036569" h="812800">
                  <a:moveTo>
                    <a:pt x="157063" y="455599"/>
                  </a:moveTo>
                  <a:lnTo>
                    <a:pt x="157063" y="56542"/>
                  </a:lnTo>
                </a:path>
                <a:path w="3036569" h="812800">
                  <a:moveTo>
                    <a:pt x="209417" y="461882"/>
                  </a:moveTo>
                  <a:lnTo>
                    <a:pt x="209417" y="54448"/>
                  </a:lnTo>
                </a:path>
                <a:path w="3036569" h="812800">
                  <a:moveTo>
                    <a:pt x="261772" y="468397"/>
                  </a:moveTo>
                  <a:lnTo>
                    <a:pt x="261772" y="52354"/>
                  </a:lnTo>
                </a:path>
                <a:path w="3036569" h="812800">
                  <a:moveTo>
                    <a:pt x="314126" y="474912"/>
                  </a:moveTo>
                  <a:lnTo>
                    <a:pt x="314126" y="50027"/>
                  </a:lnTo>
                </a:path>
                <a:path w="3036569" h="812800">
                  <a:moveTo>
                    <a:pt x="366481" y="481428"/>
                  </a:moveTo>
                  <a:lnTo>
                    <a:pt x="366481" y="47933"/>
                  </a:lnTo>
                </a:path>
                <a:path w="3036569" h="812800">
                  <a:moveTo>
                    <a:pt x="418835" y="487943"/>
                  </a:moveTo>
                  <a:lnTo>
                    <a:pt x="418835" y="45606"/>
                  </a:lnTo>
                </a:path>
                <a:path w="3036569" h="812800">
                  <a:moveTo>
                    <a:pt x="471189" y="494458"/>
                  </a:moveTo>
                  <a:lnTo>
                    <a:pt x="471189" y="43512"/>
                  </a:lnTo>
                </a:path>
                <a:path w="3036569" h="812800">
                  <a:moveTo>
                    <a:pt x="523544" y="500973"/>
                  </a:moveTo>
                  <a:lnTo>
                    <a:pt x="523544" y="41418"/>
                  </a:lnTo>
                </a:path>
                <a:path w="3036569" h="812800">
                  <a:moveTo>
                    <a:pt x="575898" y="507488"/>
                  </a:moveTo>
                  <a:lnTo>
                    <a:pt x="575898" y="39091"/>
                  </a:lnTo>
                </a:path>
                <a:path w="3036569" h="812800">
                  <a:moveTo>
                    <a:pt x="628253" y="514004"/>
                  </a:moveTo>
                  <a:lnTo>
                    <a:pt x="628253" y="36997"/>
                  </a:lnTo>
                </a:path>
                <a:path w="3036569" h="812800">
                  <a:moveTo>
                    <a:pt x="680607" y="520519"/>
                  </a:moveTo>
                  <a:lnTo>
                    <a:pt x="680607" y="34902"/>
                  </a:lnTo>
                </a:path>
                <a:path w="3036569" h="812800">
                  <a:moveTo>
                    <a:pt x="732962" y="527034"/>
                  </a:moveTo>
                  <a:lnTo>
                    <a:pt x="732962" y="32576"/>
                  </a:lnTo>
                </a:path>
                <a:path w="3036569" h="812800">
                  <a:moveTo>
                    <a:pt x="785316" y="533317"/>
                  </a:moveTo>
                  <a:lnTo>
                    <a:pt x="785316" y="30481"/>
                  </a:lnTo>
                </a:path>
                <a:path w="3036569" h="812800">
                  <a:moveTo>
                    <a:pt x="837670" y="539832"/>
                  </a:moveTo>
                  <a:lnTo>
                    <a:pt x="837670" y="28387"/>
                  </a:lnTo>
                </a:path>
                <a:path w="3036569" h="812800">
                  <a:moveTo>
                    <a:pt x="890025" y="546347"/>
                  </a:moveTo>
                  <a:lnTo>
                    <a:pt x="890025" y="26060"/>
                  </a:lnTo>
                </a:path>
                <a:path w="3036569" h="812800">
                  <a:moveTo>
                    <a:pt x="942379" y="552862"/>
                  </a:moveTo>
                  <a:lnTo>
                    <a:pt x="942379" y="23966"/>
                  </a:lnTo>
                </a:path>
                <a:path w="3036569" h="812800">
                  <a:moveTo>
                    <a:pt x="994734" y="559377"/>
                  </a:moveTo>
                  <a:lnTo>
                    <a:pt x="994734" y="21639"/>
                  </a:lnTo>
                </a:path>
                <a:path w="3036569" h="812800">
                  <a:moveTo>
                    <a:pt x="1047088" y="565893"/>
                  </a:moveTo>
                  <a:lnTo>
                    <a:pt x="1047088" y="19545"/>
                  </a:lnTo>
                </a:path>
                <a:path w="3036569" h="812800">
                  <a:moveTo>
                    <a:pt x="1099443" y="572408"/>
                  </a:moveTo>
                  <a:lnTo>
                    <a:pt x="1099443" y="17451"/>
                  </a:lnTo>
                </a:path>
                <a:path w="3036569" h="812800">
                  <a:moveTo>
                    <a:pt x="1151797" y="578923"/>
                  </a:moveTo>
                  <a:lnTo>
                    <a:pt x="1151797" y="15124"/>
                  </a:lnTo>
                </a:path>
                <a:path w="3036569" h="812800">
                  <a:moveTo>
                    <a:pt x="1204151" y="585438"/>
                  </a:moveTo>
                  <a:lnTo>
                    <a:pt x="1204151" y="13030"/>
                  </a:lnTo>
                </a:path>
                <a:path w="3036569" h="812800">
                  <a:moveTo>
                    <a:pt x="1256506" y="591954"/>
                  </a:moveTo>
                  <a:lnTo>
                    <a:pt x="1256506" y="10936"/>
                  </a:lnTo>
                </a:path>
                <a:path w="3036569" h="812800">
                  <a:moveTo>
                    <a:pt x="1308860" y="598236"/>
                  </a:moveTo>
                  <a:lnTo>
                    <a:pt x="1308860" y="8609"/>
                  </a:lnTo>
                </a:path>
                <a:path w="3036569" h="812800">
                  <a:moveTo>
                    <a:pt x="1361215" y="604751"/>
                  </a:moveTo>
                  <a:lnTo>
                    <a:pt x="1361215" y="6515"/>
                  </a:lnTo>
                </a:path>
                <a:path w="3036569" h="812800">
                  <a:moveTo>
                    <a:pt x="1413569" y="611267"/>
                  </a:moveTo>
                  <a:lnTo>
                    <a:pt x="1413569" y="4421"/>
                  </a:lnTo>
                </a:path>
                <a:path w="3036569" h="812800">
                  <a:moveTo>
                    <a:pt x="1465924" y="617782"/>
                  </a:moveTo>
                  <a:lnTo>
                    <a:pt x="1465924" y="2094"/>
                  </a:lnTo>
                </a:path>
                <a:path w="3036569" h="812800">
                  <a:moveTo>
                    <a:pt x="1518278" y="624297"/>
                  </a:moveTo>
                  <a:lnTo>
                    <a:pt x="1518278" y="0"/>
                  </a:lnTo>
                </a:path>
                <a:path w="3036569" h="812800">
                  <a:moveTo>
                    <a:pt x="1570632" y="630812"/>
                  </a:moveTo>
                  <a:lnTo>
                    <a:pt x="1570632" y="1163"/>
                  </a:lnTo>
                </a:path>
                <a:path w="3036569" h="812800">
                  <a:moveTo>
                    <a:pt x="1622987" y="637327"/>
                  </a:moveTo>
                  <a:lnTo>
                    <a:pt x="1622987" y="3257"/>
                  </a:lnTo>
                </a:path>
                <a:path w="3036569" h="812800">
                  <a:moveTo>
                    <a:pt x="1675341" y="643843"/>
                  </a:moveTo>
                  <a:lnTo>
                    <a:pt x="1675341" y="5351"/>
                  </a:lnTo>
                </a:path>
                <a:path w="3036569" h="812800">
                  <a:moveTo>
                    <a:pt x="1727696" y="650358"/>
                  </a:moveTo>
                  <a:lnTo>
                    <a:pt x="1727696" y="7678"/>
                  </a:lnTo>
                </a:path>
                <a:path w="3036569" h="812800">
                  <a:moveTo>
                    <a:pt x="1780050" y="656873"/>
                  </a:moveTo>
                  <a:lnTo>
                    <a:pt x="1780050" y="9772"/>
                  </a:lnTo>
                </a:path>
                <a:path w="3036569" h="812800">
                  <a:moveTo>
                    <a:pt x="1832405" y="663388"/>
                  </a:moveTo>
                  <a:lnTo>
                    <a:pt x="1832405" y="11867"/>
                  </a:lnTo>
                </a:path>
                <a:path w="3036569" h="812800">
                  <a:moveTo>
                    <a:pt x="1884759" y="669671"/>
                  </a:moveTo>
                  <a:lnTo>
                    <a:pt x="1884759" y="14193"/>
                  </a:lnTo>
                </a:path>
                <a:path w="3036569" h="812800">
                  <a:moveTo>
                    <a:pt x="1937113" y="676186"/>
                  </a:moveTo>
                  <a:lnTo>
                    <a:pt x="1937113" y="16288"/>
                  </a:lnTo>
                </a:path>
                <a:path w="3036569" h="812800">
                  <a:moveTo>
                    <a:pt x="1989468" y="682701"/>
                  </a:moveTo>
                  <a:lnTo>
                    <a:pt x="1989468" y="18614"/>
                  </a:lnTo>
                </a:path>
                <a:path w="3036569" h="812800">
                  <a:moveTo>
                    <a:pt x="2041822" y="689216"/>
                  </a:moveTo>
                  <a:lnTo>
                    <a:pt x="2041822" y="20709"/>
                  </a:lnTo>
                </a:path>
                <a:path w="3036569" h="812800">
                  <a:moveTo>
                    <a:pt x="2094177" y="695732"/>
                  </a:moveTo>
                  <a:lnTo>
                    <a:pt x="2094177" y="22803"/>
                  </a:lnTo>
                </a:path>
                <a:path w="3036569" h="812800">
                  <a:moveTo>
                    <a:pt x="2146531" y="702247"/>
                  </a:moveTo>
                  <a:lnTo>
                    <a:pt x="2146531" y="25130"/>
                  </a:lnTo>
                </a:path>
                <a:path w="3036569" h="812800">
                  <a:moveTo>
                    <a:pt x="2198886" y="708762"/>
                  </a:moveTo>
                  <a:lnTo>
                    <a:pt x="2198886" y="27224"/>
                  </a:lnTo>
                </a:path>
                <a:path w="3036569" h="812800">
                  <a:moveTo>
                    <a:pt x="2251240" y="715277"/>
                  </a:moveTo>
                  <a:lnTo>
                    <a:pt x="2251240" y="29318"/>
                  </a:lnTo>
                </a:path>
                <a:path w="3036569" h="812800">
                  <a:moveTo>
                    <a:pt x="2303594" y="721793"/>
                  </a:moveTo>
                  <a:lnTo>
                    <a:pt x="2303594" y="31645"/>
                  </a:lnTo>
                </a:path>
                <a:path w="3036569" h="812800">
                  <a:moveTo>
                    <a:pt x="2355949" y="728308"/>
                  </a:moveTo>
                  <a:lnTo>
                    <a:pt x="2355949" y="33739"/>
                  </a:lnTo>
                </a:path>
                <a:path w="3036569" h="812800">
                  <a:moveTo>
                    <a:pt x="2408303" y="734590"/>
                  </a:moveTo>
                  <a:lnTo>
                    <a:pt x="2408303" y="35833"/>
                  </a:lnTo>
                </a:path>
                <a:path w="3036569" h="812800">
                  <a:moveTo>
                    <a:pt x="2460658" y="741106"/>
                  </a:moveTo>
                  <a:lnTo>
                    <a:pt x="2460658" y="38160"/>
                  </a:lnTo>
                </a:path>
                <a:path w="3036569" h="812800">
                  <a:moveTo>
                    <a:pt x="2513012" y="747621"/>
                  </a:moveTo>
                  <a:lnTo>
                    <a:pt x="2513012" y="40254"/>
                  </a:lnTo>
                </a:path>
                <a:path w="3036569" h="812800">
                  <a:moveTo>
                    <a:pt x="2565367" y="754136"/>
                  </a:moveTo>
                  <a:lnTo>
                    <a:pt x="2565367" y="42348"/>
                  </a:lnTo>
                </a:path>
                <a:path w="3036569" h="812800">
                  <a:moveTo>
                    <a:pt x="2617721" y="760651"/>
                  </a:moveTo>
                  <a:lnTo>
                    <a:pt x="2617721" y="44675"/>
                  </a:lnTo>
                </a:path>
                <a:path w="3036569" h="812800">
                  <a:moveTo>
                    <a:pt x="2670075" y="767166"/>
                  </a:moveTo>
                  <a:lnTo>
                    <a:pt x="2670075" y="46769"/>
                  </a:lnTo>
                </a:path>
                <a:path w="3036569" h="812800">
                  <a:moveTo>
                    <a:pt x="2722430" y="773682"/>
                  </a:moveTo>
                  <a:lnTo>
                    <a:pt x="2722430" y="49096"/>
                  </a:lnTo>
                </a:path>
                <a:path w="3036569" h="812800">
                  <a:moveTo>
                    <a:pt x="2774784" y="780197"/>
                  </a:moveTo>
                  <a:lnTo>
                    <a:pt x="2774784" y="51190"/>
                  </a:lnTo>
                </a:path>
                <a:path w="3036569" h="812800">
                  <a:moveTo>
                    <a:pt x="2827139" y="786712"/>
                  </a:moveTo>
                  <a:lnTo>
                    <a:pt x="2827139" y="53285"/>
                  </a:lnTo>
                </a:path>
                <a:path w="3036569" h="812800">
                  <a:moveTo>
                    <a:pt x="2879493" y="793227"/>
                  </a:moveTo>
                  <a:lnTo>
                    <a:pt x="2879493" y="55612"/>
                  </a:lnTo>
                </a:path>
                <a:path w="3036569" h="812800">
                  <a:moveTo>
                    <a:pt x="2931848" y="799510"/>
                  </a:moveTo>
                  <a:lnTo>
                    <a:pt x="2931848" y="57706"/>
                  </a:lnTo>
                </a:path>
                <a:path w="3036569" h="812800">
                  <a:moveTo>
                    <a:pt x="2984202" y="806025"/>
                  </a:moveTo>
                  <a:lnTo>
                    <a:pt x="2984202" y="59800"/>
                  </a:lnTo>
                </a:path>
                <a:path w="3036569" h="812800">
                  <a:moveTo>
                    <a:pt x="3036556" y="812540"/>
                  </a:moveTo>
                  <a:lnTo>
                    <a:pt x="3036556" y="621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1" name="object 1191" descr=""/>
            <p:cNvSpPr/>
            <p:nvPr/>
          </p:nvSpPr>
          <p:spPr>
            <a:xfrm>
              <a:off x="17263696" y="8979597"/>
              <a:ext cx="0" cy="757555"/>
            </a:xfrm>
            <a:custGeom>
              <a:avLst/>
              <a:gdLst/>
              <a:ahLst/>
              <a:cxnLst/>
              <a:rect l="l" t="t" r="r" b="b"/>
              <a:pathLst>
                <a:path w="0" h="757554">
                  <a:moveTo>
                    <a:pt x="0" y="0"/>
                  </a:moveTo>
                  <a:lnTo>
                    <a:pt x="0" y="756928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2" name="object 1192" descr=""/>
            <p:cNvSpPr/>
            <p:nvPr/>
          </p:nvSpPr>
          <p:spPr>
            <a:xfrm>
              <a:off x="13589113" y="9177846"/>
              <a:ext cx="6350" cy="635"/>
            </a:xfrm>
            <a:custGeom>
              <a:avLst/>
              <a:gdLst/>
              <a:ahLst/>
              <a:cxnLst/>
              <a:rect l="l" t="t" r="r" b="b"/>
              <a:pathLst>
                <a:path w="6350" h="634">
                  <a:moveTo>
                    <a:pt x="0" y="465"/>
                  </a:moveTo>
                  <a:lnTo>
                    <a:pt x="5817" y="465"/>
                  </a:lnTo>
                  <a:lnTo>
                    <a:pt x="5817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3" name="object 1193" descr=""/>
            <p:cNvSpPr/>
            <p:nvPr/>
          </p:nvSpPr>
          <p:spPr>
            <a:xfrm>
              <a:off x="13589113" y="9177846"/>
              <a:ext cx="6350" cy="635"/>
            </a:xfrm>
            <a:custGeom>
              <a:avLst/>
              <a:gdLst/>
              <a:ahLst/>
              <a:cxnLst/>
              <a:rect l="l" t="t" r="r" b="b"/>
              <a:pathLst>
                <a:path w="6350" h="634">
                  <a:moveTo>
                    <a:pt x="5817" y="0"/>
                  </a:moveTo>
                  <a:lnTo>
                    <a:pt x="5817" y="465"/>
                  </a:lnTo>
                  <a:lnTo>
                    <a:pt x="0" y="465"/>
                  </a:lnTo>
                  <a:lnTo>
                    <a:pt x="5817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4" name="object 1194" descr=""/>
            <p:cNvSpPr/>
            <p:nvPr/>
          </p:nvSpPr>
          <p:spPr>
            <a:xfrm>
              <a:off x="13583761" y="9178311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1163"/>
                  </a:moveTo>
                  <a:lnTo>
                    <a:pt x="11168" y="1163"/>
                  </a:lnTo>
                  <a:lnTo>
                    <a:pt x="5351" y="0"/>
                  </a:lnTo>
                  <a:lnTo>
                    <a:pt x="0" y="1163"/>
                  </a:lnTo>
                  <a:close/>
                </a:path>
                <a:path w="11430" h="1270">
                  <a:moveTo>
                    <a:pt x="5351" y="0"/>
                  </a:moveTo>
                  <a:lnTo>
                    <a:pt x="11168" y="1163"/>
                  </a:lnTo>
                  <a:lnTo>
                    <a:pt x="11168" y="0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5" name="object 1195" descr=""/>
            <p:cNvSpPr/>
            <p:nvPr/>
          </p:nvSpPr>
          <p:spPr>
            <a:xfrm>
              <a:off x="13583761" y="9178311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11168" y="0"/>
                  </a:moveTo>
                  <a:lnTo>
                    <a:pt x="5351" y="0"/>
                  </a:lnTo>
                  <a:lnTo>
                    <a:pt x="11168" y="1163"/>
                  </a:lnTo>
                  <a:lnTo>
                    <a:pt x="11168" y="0"/>
                  </a:lnTo>
                  <a:close/>
                </a:path>
                <a:path w="11430" h="1270">
                  <a:moveTo>
                    <a:pt x="5351" y="0"/>
                  </a:moveTo>
                  <a:lnTo>
                    <a:pt x="11168" y="1163"/>
                  </a:lnTo>
                  <a:lnTo>
                    <a:pt x="0" y="1163"/>
                  </a:lnTo>
                  <a:lnTo>
                    <a:pt x="53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6" name="object 1196" descr=""/>
            <p:cNvSpPr/>
            <p:nvPr/>
          </p:nvSpPr>
          <p:spPr>
            <a:xfrm>
              <a:off x="13578409" y="9179475"/>
              <a:ext cx="17145" cy="1905"/>
            </a:xfrm>
            <a:custGeom>
              <a:avLst/>
              <a:gdLst/>
              <a:ahLst/>
              <a:cxnLst/>
              <a:rect l="l" t="t" r="r" b="b"/>
              <a:pathLst>
                <a:path w="17144" h="1904">
                  <a:moveTo>
                    <a:pt x="0" y="1861"/>
                  </a:moveTo>
                  <a:lnTo>
                    <a:pt x="16520" y="1861"/>
                  </a:lnTo>
                  <a:lnTo>
                    <a:pt x="5351" y="0"/>
                  </a:lnTo>
                  <a:lnTo>
                    <a:pt x="0" y="1861"/>
                  </a:lnTo>
                  <a:close/>
                </a:path>
                <a:path w="17144" h="1904">
                  <a:moveTo>
                    <a:pt x="5351" y="0"/>
                  </a:moveTo>
                  <a:lnTo>
                    <a:pt x="16520" y="1861"/>
                  </a:lnTo>
                  <a:lnTo>
                    <a:pt x="16520" y="0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7" name="object 1197" descr=""/>
            <p:cNvSpPr/>
            <p:nvPr/>
          </p:nvSpPr>
          <p:spPr>
            <a:xfrm>
              <a:off x="13578409" y="9179475"/>
              <a:ext cx="17145" cy="1905"/>
            </a:xfrm>
            <a:custGeom>
              <a:avLst/>
              <a:gdLst/>
              <a:ahLst/>
              <a:cxnLst/>
              <a:rect l="l" t="t" r="r" b="b"/>
              <a:pathLst>
                <a:path w="17144" h="1904">
                  <a:moveTo>
                    <a:pt x="16520" y="0"/>
                  </a:moveTo>
                  <a:lnTo>
                    <a:pt x="5351" y="0"/>
                  </a:lnTo>
                  <a:lnTo>
                    <a:pt x="16520" y="1861"/>
                  </a:lnTo>
                  <a:lnTo>
                    <a:pt x="16520" y="0"/>
                  </a:lnTo>
                  <a:close/>
                </a:path>
                <a:path w="17144" h="1904">
                  <a:moveTo>
                    <a:pt x="5351" y="0"/>
                  </a:moveTo>
                  <a:lnTo>
                    <a:pt x="16520" y="1861"/>
                  </a:lnTo>
                  <a:lnTo>
                    <a:pt x="0" y="1861"/>
                  </a:lnTo>
                  <a:lnTo>
                    <a:pt x="53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8" name="object 1198" descr=""/>
            <p:cNvSpPr/>
            <p:nvPr/>
          </p:nvSpPr>
          <p:spPr>
            <a:xfrm>
              <a:off x="13573523" y="9181336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792"/>
                  </a:moveTo>
                  <a:lnTo>
                    <a:pt x="21407" y="2792"/>
                  </a:lnTo>
                  <a:lnTo>
                    <a:pt x="4886" y="0"/>
                  </a:lnTo>
                  <a:lnTo>
                    <a:pt x="0" y="2792"/>
                  </a:lnTo>
                  <a:close/>
                </a:path>
                <a:path w="21590" h="3175">
                  <a:moveTo>
                    <a:pt x="4886" y="0"/>
                  </a:moveTo>
                  <a:lnTo>
                    <a:pt x="21407" y="2792"/>
                  </a:lnTo>
                  <a:lnTo>
                    <a:pt x="21407" y="0"/>
                  </a:lnTo>
                  <a:lnTo>
                    <a:pt x="488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9" name="object 1199" descr=""/>
            <p:cNvSpPr/>
            <p:nvPr/>
          </p:nvSpPr>
          <p:spPr>
            <a:xfrm>
              <a:off x="13573523" y="9181336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407" y="0"/>
                  </a:moveTo>
                  <a:lnTo>
                    <a:pt x="4886" y="0"/>
                  </a:lnTo>
                  <a:lnTo>
                    <a:pt x="21407" y="2792"/>
                  </a:lnTo>
                  <a:lnTo>
                    <a:pt x="21407" y="0"/>
                  </a:lnTo>
                  <a:close/>
                </a:path>
                <a:path w="21590" h="3175">
                  <a:moveTo>
                    <a:pt x="4886" y="0"/>
                  </a:moveTo>
                  <a:lnTo>
                    <a:pt x="21407" y="2792"/>
                  </a:lnTo>
                  <a:lnTo>
                    <a:pt x="0" y="2792"/>
                  </a:lnTo>
                  <a:lnTo>
                    <a:pt x="488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0" name="object 1200" descr=""/>
            <p:cNvSpPr/>
            <p:nvPr/>
          </p:nvSpPr>
          <p:spPr>
            <a:xfrm>
              <a:off x="13569102" y="9184128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3257"/>
                  </a:moveTo>
                  <a:lnTo>
                    <a:pt x="25828" y="3257"/>
                  </a:lnTo>
                  <a:lnTo>
                    <a:pt x="4421" y="0"/>
                  </a:lnTo>
                  <a:lnTo>
                    <a:pt x="0" y="3257"/>
                  </a:lnTo>
                  <a:close/>
                </a:path>
                <a:path w="26034" h="3809">
                  <a:moveTo>
                    <a:pt x="4421" y="0"/>
                  </a:moveTo>
                  <a:lnTo>
                    <a:pt x="25828" y="3257"/>
                  </a:lnTo>
                  <a:lnTo>
                    <a:pt x="25828" y="0"/>
                  </a:lnTo>
                  <a:lnTo>
                    <a:pt x="442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1" name="object 1201" descr=""/>
            <p:cNvSpPr/>
            <p:nvPr/>
          </p:nvSpPr>
          <p:spPr>
            <a:xfrm>
              <a:off x="13569102" y="9184128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25828" y="0"/>
                  </a:moveTo>
                  <a:lnTo>
                    <a:pt x="4421" y="0"/>
                  </a:lnTo>
                  <a:lnTo>
                    <a:pt x="25828" y="3257"/>
                  </a:lnTo>
                  <a:lnTo>
                    <a:pt x="25828" y="0"/>
                  </a:lnTo>
                  <a:close/>
                </a:path>
                <a:path w="26034" h="3809">
                  <a:moveTo>
                    <a:pt x="4421" y="0"/>
                  </a:moveTo>
                  <a:lnTo>
                    <a:pt x="25828" y="3257"/>
                  </a:lnTo>
                  <a:lnTo>
                    <a:pt x="0" y="3257"/>
                  </a:lnTo>
                  <a:lnTo>
                    <a:pt x="442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2" name="object 1202" descr=""/>
            <p:cNvSpPr/>
            <p:nvPr/>
          </p:nvSpPr>
          <p:spPr>
            <a:xfrm>
              <a:off x="13565146" y="9187386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3955"/>
                  </a:moveTo>
                  <a:lnTo>
                    <a:pt x="29783" y="3955"/>
                  </a:lnTo>
                  <a:lnTo>
                    <a:pt x="3955" y="0"/>
                  </a:lnTo>
                  <a:lnTo>
                    <a:pt x="0" y="3955"/>
                  </a:lnTo>
                  <a:close/>
                </a:path>
                <a:path w="29844" h="4445">
                  <a:moveTo>
                    <a:pt x="3955" y="0"/>
                  </a:moveTo>
                  <a:lnTo>
                    <a:pt x="29783" y="3955"/>
                  </a:lnTo>
                  <a:lnTo>
                    <a:pt x="29783" y="0"/>
                  </a:lnTo>
                  <a:lnTo>
                    <a:pt x="395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3" name="object 1203" descr=""/>
            <p:cNvSpPr/>
            <p:nvPr/>
          </p:nvSpPr>
          <p:spPr>
            <a:xfrm>
              <a:off x="13565146" y="9187386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29783" y="0"/>
                  </a:moveTo>
                  <a:lnTo>
                    <a:pt x="3955" y="0"/>
                  </a:lnTo>
                  <a:lnTo>
                    <a:pt x="29783" y="3955"/>
                  </a:lnTo>
                  <a:lnTo>
                    <a:pt x="29783" y="0"/>
                  </a:lnTo>
                  <a:close/>
                </a:path>
                <a:path w="29844" h="4445">
                  <a:moveTo>
                    <a:pt x="3955" y="0"/>
                  </a:moveTo>
                  <a:lnTo>
                    <a:pt x="29783" y="3955"/>
                  </a:lnTo>
                  <a:lnTo>
                    <a:pt x="0" y="3955"/>
                  </a:lnTo>
                  <a:lnTo>
                    <a:pt x="395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4" name="object 1204" descr=""/>
            <p:cNvSpPr/>
            <p:nvPr/>
          </p:nvSpPr>
          <p:spPr>
            <a:xfrm>
              <a:off x="13561888" y="9191342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0" y="4421"/>
                  </a:moveTo>
                  <a:lnTo>
                    <a:pt x="33041" y="4421"/>
                  </a:lnTo>
                  <a:lnTo>
                    <a:pt x="3257" y="0"/>
                  </a:lnTo>
                  <a:lnTo>
                    <a:pt x="0" y="4421"/>
                  </a:lnTo>
                  <a:close/>
                </a:path>
                <a:path w="33655" h="4445">
                  <a:moveTo>
                    <a:pt x="3257" y="0"/>
                  </a:moveTo>
                  <a:lnTo>
                    <a:pt x="33041" y="4421"/>
                  </a:lnTo>
                  <a:lnTo>
                    <a:pt x="33041" y="0"/>
                  </a:lnTo>
                  <a:lnTo>
                    <a:pt x="3257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5" name="object 1205" descr=""/>
            <p:cNvSpPr/>
            <p:nvPr/>
          </p:nvSpPr>
          <p:spPr>
            <a:xfrm>
              <a:off x="13561888" y="9191342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33041" y="0"/>
                  </a:moveTo>
                  <a:lnTo>
                    <a:pt x="3257" y="0"/>
                  </a:lnTo>
                  <a:lnTo>
                    <a:pt x="33041" y="4421"/>
                  </a:lnTo>
                  <a:lnTo>
                    <a:pt x="33041" y="0"/>
                  </a:lnTo>
                  <a:close/>
                </a:path>
                <a:path w="33655" h="4445">
                  <a:moveTo>
                    <a:pt x="3257" y="0"/>
                  </a:moveTo>
                  <a:lnTo>
                    <a:pt x="33041" y="4421"/>
                  </a:lnTo>
                  <a:lnTo>
                    <a:pt x="0" y="4421"/>
                  </a:lnTo>
                  <a:lnTo>
                    <a:pt x="3257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6" name="object 1206" descr=""/>
            <p:cNvSpPr/>
            <p:nvPr/>
          </p:nvSpPr>
          <p:spPr>
            <a:xfrm>
              <a:off x="13559096" y="9195763"/>
              <a:ext cx="36195" cy="5715"/>
            </a:xfrm>
            <a:custGeom>
              <a:avLst/>
              <a:gdLst/>
              <a:ahLst/>
              <a:cxnLst/>
              <a:rect l="l" t="t" r="r" b="b"/>
              <a:pathLst>
                <a:path w="36194" h="5715">
                  <a:moveTo>
                    <a:pt x="0" y="5119"/>
                  </a:moveTo>
                  <a:lnTo>
                    <a:pt x="35833" y="5119"/>
                  </a:lnTo>
                  <a:lnTo>
                    <a:pt x="2792" y="0"/>
                  </a:lnTo>
                  <a:lnTo>
                    <a:pt x="0" y="5119"/>
                  </a:lnTo>
                  <a:close/>
                </a:path>
                <a:path w="36194" h="5715">
                  <a:moveTo>
                    <a:pt x="2792" y="0"/>
                  </a:moveTo>
                  <a:lnTo>
                    <a:pt x="35833" y="5119"/>
                  </a:lnTo>
                  <a:lnTo>
                    <a:pt x="35833" y="0"/>
                  </a:lnTo>
                  <a:lnTo>
                    <a:pt x="2792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7" name="object 1207" descr=""/>
            <p:cNvSpPr/>
            <p:nvPr/>
          </p:nvSpPr>
          <p:spPr>
            <a:xfrm>
              <a:off x="13559096" y="9195763"/>
              <a:ext cx="36195" cy="5715"/>
            </a:xfrm>
            <a:custGeom>
              <a:avLst/>
              <a:gdLst/>
              <a:ahLst/>
              <a:cxnLst/>
              <a:rect l="l" t="t" r="r" b="b"/>
              <a:pathLst>
                <a:path w="36194" h="5715">
                  <a:moveTo>
                    <a:pt x="35833" y="0"/>
                  </a:moveTo>
                  <a:lnTo>
                    <a:pt x="2792" y="0"/>
                  </a:lnTo>
                  <a:lnTo>
                    <a:pt x="35833" y="5119"/>
                  </a:lnTo>
                  <a:lnTo>
                    <a:pt x="35833" y="0"/>
                  </a:lnTo>
                  <a:close/>
                </a:path>
                <a:path w="36194" h="5715">
                  <a:moveTo>
                    <a:pt x="2792" y="0"/>
                  </a:moveTo>
                  <a:lnTo>
                    <a:pt x="35833" y="5119"/>
                  </a:lnTo>
                  <a:lnTo>
                    <a:pt x="0" y="5119"/>
                  </a:lnTo>
                  <a:lnTo>
                    <a:pt x="2792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8" name="object 1208" descr=""/>
            <p:cNvSpPr/>
            <p:nvPr/>
          </p:nvSpPr>
          <p:spPr>
            <a:xfrm>
              <a:off x="13557235" y="9200882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5119"/>
                  </a:moveTo>
                  <a:lnTo>
                    <a:pt x="37695" y="5119"/>
                  </a:lnTo>
                  <a:lnTo>
                    <a:pt x="1861" y="0"/>
                  </a:lnTo>
                  <a:lnTo>
                    <a:pt x="0" y="5119"/>
                  </a:lnTo>
                  <a:close/>
                </a:path>
                <a:path w="38100" h="5715">
                  <a:moveTo>
                    <a:pt x="1861" y="0"/>
                  </a:moveTo>
                  <a:lnTo>
                    <a:pt x="37695" y="5119"/>
                  </a:lnTo>
                  <a:lnTo>
                    <a:pt x="37695" y="0"/>
                  </a:lnTo>
                  <a:lnTo>
                    <a:pt x="186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9" name="object 1209" descr=""/>
            <p:cNvSpPr/>
            <p:nvPr/>
          </p:nvSpPr>
          <p:spPr>
            <a:xfrm>
              <a:off x="13557235" y="9200882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37695" y="0"/>
                  </a:moveTo>
                  <a:lnTo>
                    <a:pt x="1861" y="0"/>
                  </a:lnTo>
                  <a:lnTo>
                    <a:pt x="37695" y="5119"/>
                  </a:lnTo>
                  <a:lnTo>
                    <a:pt x="37695" y="0"/>
                  </a:lnTo>
                  <a:close/>
                </a:path>
                <a:path w="38100" h="5715">
                  <a:moveTo>
                    <a:pt x="1861" y="0"/>
                  </a:moveTo>
                  <a:lnTo>
                    <a:pt x="37695" y="5119"/>
                  </a:lnTo>
                  <a:lnTo>
                    <a:pt x="0" y="5119"/>
                  </a:lnTo>
                  <a:lnTo>
                    <a:pt x="186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0" name="object 1210" descr=""/>
            <p:cNvSpPr/>
            <p:nvPr/>
          </p:nvSpPr>
          <p:spPr>
            <a:xfrm>
              <a:off x="13555839" y="920600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5584"/>
                  </a:moveTo>
                  <a:lnTo>
                    <a:pt x="39091" y="5584"/>
                  </a:lnTo>
                  <a:lnTo>
                    <a:pt x="1396" y="0"/>
                  </a:lnTo>
                  <a:lnTo>
                    <a:pt x="0" y="5584"/>
                  </a:lnTo>
                  <a:close/>
                </a:path>
                <a:path w="39369" h="5715">
                  <a:moveTo>
                    <a:pt x="1396" y="0"/>
                  </a:moveTo>
                  <a:lnTo>
                    <a:pt x="39091" y="5584"/>
                  </a:lnTo>
                  <a:lnTo>
                    <a:pt x="39091" y="0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1" name="object 1211" descr=""/>
            <p:cNvSpPr/>
            <p:nvPr/>
          </p:nvSpPr>
          <p:spPr>
            <a:xfrm>
              <a:off x="13555839" y="920600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39091" y="0"/>
                  </a:moveTo>
                  <a:lnTo>
                    <a:pt x="1396" y="0"/>
                  </a:lnTo>
                  <a:lnTo>
                    <a:pt x="39091" y="5584"/>
                  </a:lnTo>
                  <a:lnTo>
                    <a:pt x="39091" y="0"/>
                  </a:lnTo>
                  <a:close/>
                </a:path>
                <a:path w="39369" h="5715">
                  <a:moveTo>
                    <a:pt x="1396" y="0"/>
                  </a:moveTo>
                  <a:lnTo>
                    <a:pt x="39091" y="5584"/>
                  </a:lnTo>
                  <a:lnTo>
                    <a:pt x="0" y="5584"/>
                  </a:lnTo>
                  <a:lnTo>
                    <a:pt x="139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2" name="object 1212" descr=""/>
            <p:cNvSpPr/>
            <p:nvPr/>
          </p:nvSpPr>
          <p:spPr>
            <a:xfrm>
              <a:off x="13555839" y="921158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0" y="5584"/>
                  </a:lnTo>
                  <a:lnTo>
                    <a:pt x="39091" y="5584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39091" y="5584"/>
                  </a:lnTo>
                  <a:lnTo>
                    <a:pt x="390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3" name="object 1213" descr=""/>
            <p:cNvSpPr/>
            <p:nvPr/>
          </p:nvSpPr>
          <p:spPr>
            <a:xfrm>
              <a:off x="13555606" y="921158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39323" y="0"/>
                  </a:moveTo>
                  <a:lnTo>
                    <a:pt x="232" y="0"/>
                  </a:lnTo>
                  <a:lnTo>
                    <a:pt x="39323" y="5584"/>
                  </a:lnTo>
                  <a:lnTo>
                    <a:pt x="39323" y="0"/>
                  </a:lnTo>
                  <a:close/>
                </a:path>
                <a:path w="39369" h="5715">
                  <a:moveTo>
                    <a:pt x="232" y="0"/>
                  </a:moveTo>
                  <a:lnTo>
                    <a:pt x="39323" y="5584"/>
                  </a:lnTo>
                  <a:lnTo>
                    <a:pt x="0" y="5584"/>
                  </a:lnTo>
                  <a:lnTo>
                    <a:pt x="232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4" name="object 1214" descr=""/>
            <p:cNvSpPr/>
            <p:nvPr/>
          </p:nvSpPr>
          <p:spPr>
            <a:xfrm>
              <a:off x="13594930" y="921717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5" name="object 1215" descr=""/>
            <p:cNvSpPr/>
            <p:nvPr/>
          </p:nvSpPr>
          <p:spPr>
            <a:xfrm>
              <a:off x="13594930" y="921717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39091" y="0"/>
                  </a:moveTo>
                  <a:lnTo>
                    <a:pt x="0" y="0"/>
                  </a:lnTo>
                  <a:lnTo>
                    <a:pt x="38858" y="5584"/>
                  </a:lnTo>
                  <a:lnTo>
                    <a:pt x="39091" y="0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6" name="object 1216" descr=""/>
            <p:cNvSpPr/>
            <p:nvPr/>
          </p:nvSpPr>
          <p:spPr>
            <a:xfrm>
              <a:off x="13594930" y="922275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37462" y="5351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0" y="5351"/>
                  </a:lnTo>
                  <a:lnTo>
                    <a:pt x="37462" y="5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7" name="object 1217" descr=""/>
            <p:cNvSpPr/>
            <p:nvPr/>
          </p:nvSpPr>
          <p:spPr>
            <a:xfrm>
              <a:off x="13594930" y="922275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38858" y="0"/>
                  </a:moveTo>
                  <a:lnTo>
                    <a:pt x="0" y="0"/>
                  </a:lnTo>
                  <a:lnTo>
                    <a:pt x="37462" y="5351"/>
                  </a:lnTo>
                  <a:lnTo>
                    <a:pt x="38858" y="0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37462" y="5351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8" name="object 1218" descr=""/>
            <p:cNvSpPr/>
            <p:nvPr/>
          </p:nvSpPr>
          <p:spPr>
            <a:xfrm>
              <a:off x="13594930" y="9228106"/>
              <a:ext cx="37465" cy="5715"/>
            </a:xfrm>
            <a:custGeom>
              <a:avLst/>
              <a:gdLst/>
              <a:ahLst/>
              <a:cxnLst/>
              <a:rect l="l" t="t" r="r" b="b"/>
              <a:pathLst>
                <a:path w="37465" h="5715">
                  <a:moveTo>
                    <a:pt x="0" y="0"/>
                  </a:moveTo>
                  <a:lnTo>
                    <a:pt x="35601" y="5351"/>
                  </a:lnTo>
                  <a:lnTo>
                    <a:pt x="37462" y="0"/>
                  </a:lnTo>
                  <a:lnTo>
                    <a:pt x="0" y="0"/>
                  </a:lnTo>
                  <a:close/>
                </a:path>
                <a:path w="37465" h="5715">
                  <a:moveTo>
                    <a:pt x="0" y="0"/>
                  </a:moveTo>
                  <a:lnTo>
                    <a:pt x="0" y="5351"/>
                  </a:lnTo>
                  <a:lnTo>
                    <a:pt x="35601" y="5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9" name="object 1219" descr=""/>
            <p:cNvSpPr/>
            <p:nvPr/>
          </p:nvSpPr>
          <p:spPr>
            <a:xfrm>
              <a:off x="13594930" y="9228106"/>
              <a:ext cx="37465" cy="5715"/>
            </a:xfrm>
            <a:custGeom>
              <a:avLst/>
              <a:gdLst/>
              <a:ahLst/>
              <a:cxnLst/>
              <a:rect l="l" t="t" r="r" b="b"/>
              <a:pathLst>
                <a:path w="37465" h="5715">
                  <a:moveTo>
                    <a:pt x="37462" y="0"/>
                  </a:moveTo>
                  <a:lnTo>
                    <a:pt x="0" y="0"/>
                  </a:lnTo>
                  <a:lnTo>
                    <a:pt x="35601" y="5351"/>
                  </a:lnTo>
                  <a:lnTo>
                    <a:pt x="37462" y="0"/>
                  </a:lnTo>
                  <a:close/>
                </a:path>
                <a:path w="37465" h="5715">
                  <a:moveTo>
                    <a:pt x="0" y="0"/>
                  </a:moveTo>
                  <a:lnTo>
                    <a:pt x="35601" y="5351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0" name="object 1220" descr=""/>
            <p:cNvSpPr/>
            <p:nvPr/>
          </p:nvSpPr>
          <p:spPr>
            <a:xfrm>
              <a:off x="13594930" y="9233458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0"/>
                  </a:moveTo>
                  <a:lnTo>
                    <a:pt x="32808" y="4886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  <a:path w="36194" h="5079">
                  <a:moveTo>
                    <a:pt x="0" y="0"/>
                  </a:moveTo>
                  <a:lnTo>
                    <a:pt x="0" y="4886"/>
                  </a:lnTo>
                  <a:lnTo>
                    <a:pt x="32808" y="4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1" name="object 1221" descr=""/>
            <p:cNvSpPr/>
            <p:nvPr/>
          </p:nvSpPr>
          <p:spPr>
            <a:xfrm>
              <a:off x="13594930" y="9233458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35601" y="0"/>
                  </a:moveTo>
                  <a:lnTo>
                    <a:pt x="0" y="0"/>
                  </a:lnTo>
                  <a:lnTo>
                    <a:pt x="32808" y="4886"/>
                  </a:lnTo>
                  <a:lnTo>
                    <a:pt x="35601" y="0"/>
                  </a:lnTo>
                  <a:close/>
                </a:path>
                <a:path w="36194" h="5079">
                  <a:moveTo>
                    <a:pt x="0" y="0"/>
                  </a:moveTo>
                  <a:lnTo>
                    <a:pt x="32808" y="4886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2" name="object 1222" descr=""/>
            <p:cNvSpPr/>
            <p:nvPr/>
          </p:nvSpPr>
          <p:spPr>
            <a:xfrm>
              <a:off x="13594930" y="9238344"/>
              <a:ext cx="33020" cy="4445"/>
            </a:xfrm>
            <a:custGeom>
              <a:avLst/>
              <a:gdLst/>
              <a:ahLst/>
              <a:cxnLst/>
              <a:rect l="l" t="t" r="r" b="b"/>
              <a:pathLst>
                <a:path w="33019" h="4445">
                  <a:moveTo>
                    <a:pt x="0" y="0"/>
                  </a:moveTo>
                  <a:lnTo>
                    <a:pt x="29551" y="4421"/>
                  </a:lnTo>
                  <a:lnTo>
                    <a:pt x="32808" y="0"/>
                  </a:lnTo>
                  <a:lnTo>
                    <a:pt x="0" y="0"/>
                  </a:lnTo>
                  <a:close/>
                </a:path>
                <a:path w="33019" h="4445">
                  <a:moveTo>
                    <a:pt x="0" y="0"/>
                  </a:moveTo>
                  <a:lnTo>
                    <a:pt x="0" y="4421"/>
                  </a:lnTo>
                  <a:lnTo>
                    <a:pt x="29551" y="4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3" name="object 1223" descr=""/>
            <p:cNvSpPr/>
            <p:nvPr/>
          </p:nvSpPr>
          <p:spPr>
            <a:xfrm>
              <a:off x="13594930" y="9238344"/>
              <a:ext cx="33020" cy="4445"/>
            </a:xfrm>
            <a:custGeom>
              <a:avLst/>
              <a:gdLst/>
              <a:ahLst/>
              <a:cxnLst/>
              <a:rect l="l" t="t" r="r" b="b"/>
              <a:pathLst>
                <a:path w="33019" h="4445">
                  <a:moveTo>
                    <a:pt x="32808" y="0"/>
                  </a:moveTo>
                  <a:lnTo>
                    <a:pt x="0" y="0"/>
                  </a:lnTo>
                  <a:lnTo>
                    <a:pt x="29551" y="4421"/>
                  </a:lnTo>
                  <a:lnTo>
                    <a:pt x="32808" y="0"/>
                  </a:lnTo>
                  <a:close/>
                </a:path>
                <a:path w="33019" h="4445">
                  <a:moveTo>
                    <a:pt x="0" y="0"/>
                  </a:moveTo>
                  <a:lnTo>
                    <a:pt x="29551" y="4421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4" name="object 1224" descr=""/>
            <p:cNvSpPr/>
            <p:nvPr/>
          </p:nvSpPr>
          <p:spPr>
            <a:xfrm>
              <a:off x="13594930" y="9242765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0"/>
                  </a:moveTo>
                  <a:lnTo>
                    <a:pt x="25595" y="3955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0" y="3955"/>
                  </a:lnTo>
                  <a:lnTo>
                    <a:pt x="25595" y="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5" name="object 1225" descr=""/>
            <p:cNvSpPr/>
            <p:nvPr/>
          </p:nvSpPr>
          <p:spPr>
            <a:xfrm>
              <a:off x="13594930" y="9242765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29551" y="0"/>
                  </a:moveTo>
                  <a:lnTo>
                    <a:pt x="0" y="0"/>
                  </a:lnTo>
                  <a:lnTo>
                    <a:pt x="25595" y="3955"/>
                  </a:lnTo>
                  <a:lnTo>
                    <a:pt x="29551" y="0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25595" y="3955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6" name="object 1226" descr=""/>
            <p:cNvSpPr/>
            <p:nvPr/>
          </p:nvSpPr>
          <p:spPr>
            <a:xfrm>
              <a:off x="13594930" y="9246721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0"/>
                  </a:moveTo>
                  <a:lnTo>
                    <a:pt x="21174" y="3490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0" y="3490"/>
                  </a:lnTo>
                  <a:lnTo>
                    <a:pt x="21174" y="3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7" name="object 1227" descr=""/>
            <p:cNvSpPr/>
            <p:nvPr/>
          </p:nvSpPr>
          <p:spPr>
            <a:xfrm>
              <a:off x="13594930" y="9246721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25595" y="0"/>
                  </a:moveTo>
                  <a:lnTo>
                    <a:pt x="0" y="0"/>
                  </a:lnTo>
                  <a:lnTo>
                    <a:pt x="21174" y="3490"/>
                  </a:lnTo>
                  <a:lnTo>
                    <a:pt x="25595" y="0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21174" y="3490"/>
                  </a:lnTo>
                  <a:lnTo>
                    <a:pt x="0" y="349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8" name="object 1228" descr=""/>
            <p:cNvSpPr/>
            <p:nvPr/>
          </p:nvSpPr>
          <p:spPr>
            <a:xfrm>
              <a:off x="13594930" y="9250211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2559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559"/>
                  </a:lnTo>
                  <a:lnTo>
                    <a:pt x="16288" y="25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9" name="object 1229" descr=""/>
            <p:cNvSpPr/>
            <p:nvPr/>
          </p:nvSpPr>
          <p:spPr>
            <a:xfrm>
              <a:off x="13594930" y="9250211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174" y="0"/>
                  </a:moveTo>
                  <a:lnTo>
                    <a:pt x="0" y="0"/>
                  </a:lnTo>
                  <a:lnTo>
                    <a:pt x="16288" y="2559"/>
                  </a:lnTo>
                  <a:lnTo>
                    <a:pt x="21174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16288" y="2559"/>
                  </a:lnTo>
                  <a:lnTo>
                    <a:pt x="0" y="25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0" name="object 1230" descr=""/>
            <p:cNvSpPr/>
            <p:nvPr/>
          </p:nvSpPr>
          <p:spPr>
            <a:xfrm>
              <a:off x="13594930" y="9252771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40">
                  <a:moveTo>
                    <a:pt x="0" y="0"/>
                  </a:moveTo>
                  <a:lnTo>
                    <a:pt x="10936" y="2094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  <a:path w="16509" h="2540">
                  <a:moveTo>
                    <a:pt x="0" y="0"/>
                  </a:moveTo>
                  <a:lnTo>
                    <a:pt x="0" y="2094"/>
                  </a:lnTo>
                  <a:lnTo>
                    <a:pt x="10936" y="20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1" name="object 1231" descr=""/>
            <p:cNvSpPr/>
            <p:nvPr/>
          </p:nvSpPr>
          <p:spPr>
            <a:xfrm>
              <a:off x="13594930" y="9252771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40">
                  <a:moveTo>
                    <a:pt x="16288" y="0"/>
                  </a:moveTo>
                  <a:lnTo>
                    <a:pt x="0" y="0"/>
                  </a:lnTo>
                  <a:lnTo>
                    <a:pt x="10936" y="2094"/>
                  </a:lnTo>
                  <a:lnTo>
                    <a:pt x="16288" y="0"/>
                  </a:lnTo>
                  <a:close/>
                </a:path>
                <a:path w="16509" h="2540">
                  <a:moveTo>
                    <a:pt x="0" y="0"/>
                  </a:moveTo>
                  <a:lnTo>
                    <a:pt x="10936" y="2094"/>
                  </a:lnTo>
                  <a:lnTo>
                    <a:pt x="0" y="209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2" name="object 1232" descr=""/>
            <p:cNvSpPr/>
            <p:nvPr/>
          </p:nvSpPr>
          <p:spPr>
            <a:xfrm>
              <a:off x="13594930" y="9254865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1163"/>
                  </a:moveTo>
                  <a:lnTo>
                    <a:pt x="0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4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3" name="object 1233" descr=""/>
            <p:cNvSpPr/>
            <p:nvPr/>
          </p:nvSpPr>
          <p:spPr>
            <a:xfrm>
              <a:off x="13594930" y="9254865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  <a:path w="5715" h="1904">
                  <a:moveTo>
                    <a:pt x="0" y="1163"/>
                  </a:moveTo>
                  <a:lnTo>
                    <a:pt x="5584" y="1163"/>
                  </a:lnTo>
                  <a:lnTo>
                    <a:pt x="0" y="1628"/>
                  </a:lnTo>
                  <a:lnTo>
                    <a:pt x="0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4" name="object 1234" descr=""/>
            <p:cNvSpPr/>
            <p:nvPr/>
          </p:nvSpPr>
          <p:spPr>
            <a:xfrm>
              <a:off x="13594930" y="9254865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0"/>
                  </a:moveTo>
                  <a:lnTo>
                    <a:pt x="5584" y="1163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5" name="object 1235" descr=""/>
            <p:cNvSpPr/>
            <p:nvPr/>
          </p:nvSpPr>
          <p:spPr>
            <a:xfrm>
              <a:off x="13594930" y="9254865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0"/>
                  </a:moveTo>
                  <a:lnTo>
                    <a:pt x="10936" y="0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6" name="object 1236" descr=""/>
            <p:cNvSpPr/>
            <p:nvPr/>
          </p:nvSpPr>
          <p:spPr>
            <a:xfrm>
              <a:off x="13555606" y="9177846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78415" y="39207"/>
                  </a:moveTo>
                  <a:lnTo>
                    <a:pt x="75334" y="23946"/>
                  </a:lnTo>
                  <a:lnTo>
                    <a:pt x="66931" y="11483"/>
                  </a:lnTo>
                  <a:lnTo>
                    <a:pt x="54469" y="3081"/>
                  </a:lnTo>
                  <a:lnTo>
                    <a:pt x="39207" y="0"/>
                  </a:lnTo>
                  <a:lnTo>
                    <a:pt x="23946" y="3081"/>
                  </a:lnTo>
                  <a:lnTo>
                    <a:pt x="11483" y="11483"/>
                  </a:lnTo>
                  <a:lnTo>
                    <a:pt x="3081" y="23946"/>
                  </a:lnTo>
                  <a:lnTo>
                    <a:pt x="0" y="39207"/>
                  </a:lnTo>
                  <a:lnTo>
                    <a:pt x="3081" y="54469"/>
                  </a:lnTo>
                  <a:lnTo>
                    <a:pt x="11483" y="66931"/>
                  </a:lnTo>
                  <a:lnTo>
                    <a:pt x="23946" y="75334"/>
                  </a:lnTo>
                  <a:lnTo>
                    <a:pt x="39207" y="78415"/>
                  </a:lnTo>
                  <a:lnTo>
                    <a:pt x="54469" y="75334"/>
                  </a:lnTo>
                  <a:lnTo>
                    <a:pt x="66931" y="66931"/>
                  </a:lnTo>
                  <a:lnTo>
                    <a:pt x="75334" y="54469"/>
                  </a:lnTo>
                  <a:lnTo>
                    <a:pt x="78415" y="39207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7" name="object 1237" descr=""/>
            <p:cNvSpPr/>
            <p:nvPr/>
          </p:nvSpPr>
          <p:spPr>
            <a:xfrm>
              <a:off x="13555606" y="9177846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323" y="78647"/>
                  </a:moveTo>
                  <a:lnTo>
                    <a:pt x="39323" y="0"/>
                  </a:lnTo>
                </a:path>
                <a:path w="78740" h="78740">
                  <a:moveTo>
                    <a:pt x="78415" y="39323"/>
                  </a:moveTo>
                  <a:lnTo>
                    <a:pt x="0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38" name="object 1238" descr=""/>
          <p:cNvSpPr txBox="1"/>
          <p:nvPr/>
        </p:nvSpPr>
        <p:spPr>
          <a:xfrm>
            <a:off x="13646219" y="9117136"/>
            <a:ext cx="17145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sp>
        <p:nvSpPr>
          <p:cNvPr id="1239" name="object 1239" descr=""/>
          <p:cNvSpPr txBox="1"/>
          <p:nvPr/>
        </p:nvSpPr>
        <p:spPr>
          <a:xfrm>
            <a:off x="13643195" y="9204626"/>
            <a:ext cx="1555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240" name="object 1240" descr=""/>
          <p:cNvGrpSpPr/>
          <p:nvPr/>
        </p:nvGrpSpPr>
        <p:grpSpPr>
          <a:xfrm>
            <a:off x="13520069" y="8967265"/>
            <a:ext cx="4331335" cy="803275"/>
            <a:chOff x="13520069" y="8967265"/>
            <a:chExt cx="4331335" cy="803275"/>
          </a:xfrm>
        </p:grpSpPr>
        <p:sp>
          <p:nvSpPr>
            <p:cNvPr id="1241" name="object 1241" descr=""/>
            <p:cNvSpPr/>
            <p:nvPr/>
          </p:nvSpPr>
          <p:spPr>
            <a:xfrm>
              <a:off x="13594931" y="9147365"/>
              <a:ext cx="321945" cy="196215"/>
            </a:xfrm>
            <a:custGeom>
              <a:avLst/>
              <a:gdLst/>
              <a:ahLst/>
              <a:cxnLst/>
              <a:rect l="l" t="t" r="r" b="b"/>
              <a:pathLst>
                <a:path w="321944" h="196215">
                  <a:moveTo>
                    <a:pt x="0" y="139379"/>
                  </a:moveTo>
                  <a:lnTo>
                    <a:pt x="0" y="0"/>
                  </a:lnTo>
                </a:path>
                <a:path w="321944" h="196215">
                  <a:moveTo>
                    <a:pt x="321805" y="143334"/>
                  </a:moveTo>
                  <a:lnTo>
                    <a:pt x="321805" y="1956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2" name="object 1242" descr=""/>
            <p:cNvSpPr/>
            <p:nvPr/>
          </p:nvSpPr>
          <p:spPr>
            <a:xfrm>
              <a:off x="13879506" y="9314899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37229" y="33972"/>
                  </a:moveTo>
                  <a:lnTo>
                    <a:pt x="74459" y="8144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3" name="object 1243" descr=""/>
            <p:cNvSpPr/>
            <p:nvPr/>
          </p:nvSpPr>
          <p:spPr>
            <a:xfrm>
              <a:off x="13879506" y="9314899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30" h="34290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30" h="34290">
                  <a:moveTo>
                    <a:pt x="37229" y="33972"/>
                  </a:moveTo>
                  <a:lnTo>
                    <a:pt x="68875" y="0"/>
                  </a:lnTo>
                  <a:lnTo>
                    <a:pt x="74459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4" name="object 1244" descr=""/>
            <p:cNvSpPr/>
            <p:nvPr/>
          </p:nvSpPr>
          <p:spPr>
            <a:xfrm>
              <a:off x="13520704" y="9217170"/>
              <a:ext cx="396240" cy="73660"/>
            </a:xfrm>
            <a:custGeom>
              <a:avLst/>
              <a:gdLst/>
              <a:ahLst/>
              <a:cxnLst/>
              <a:rect l="l" t="t" r="r" b="b"/>
              <a:pathLst>
                <a:path w="396240" h="73659">
                  <a:moveTo>
                    <a:pt x="396032" y="73528"/>
                  </a:moveTo>
                  <a:lnTo>
                    <a:pt x="396032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45" name="object 124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279054" y="8967265"/>
              <a:ext cx="572175" cy="802767"/>
            </a:xfrm>
            <a:prstGeom prst="rect">
              <a:avLst/>
            </a:prstGeom>
          </p:spPr>
        </p:pic>
      </p:grpSp>
      <p:sp>
        <p:nvSpPr>
          <p:cNvPr id="1246" name="object 1246" descr=""/>
          <p:cNvSpPr txBox="1"/>
          <p:nvPr/>
        </p:nvSpPr>
        <p:spPr>
          <a:xfrm>
            <a:off x="17507883" y="9501301"/>
            <a:ext cx="174625" cy="2006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1115" marR="5080" indent="-19050">
              <a:lnSpc>
                <a:spcPct val="104099"/>
              </a:lnSpc>
              <a:spcBef>
                <a:spcPts val="95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247" name="object 1247" descr=""/>
          <p:cNvGrpSpPr/>
          <p:nvPr/>
        </p:nvGrpSpPr>
        <p:grpSpPr>
          <a:xfrm>
            <a:off x="13434121" y="8426606"/>
            <a:ext cx="4364990" cy="1343660"/>
            <a:chOff x="13434121" y="8426606"/>
            <a:chExt cx="4364990" cy="1343660"/>
          </a:xfrm>
        </p:grpSpPr>
        <p:sp>
          <p:nvSpPr>
            <p:cNvPr id="1248" name="object 1248" descr=""/>
            <p:cNvSpPr/>
            <p:nvPr/>
          </p:nvSpPr>
          <p:spPr>
            <a:xfrm>
              <a:off x="15327048" y="8683387"/>
              <a:ext cx="1117600" cy="247650"/>
            </a:xfrm>
            <a:custGeom>
              <a:avLst/>
              <a:gdLst/>
              <a:ahLst/>
              <a:cxnLst/>
              <a:rect l="l" t="t" r="r" b="b"/>
              <a:pathLst>
                <a:path w="1117600" h="247650">
                  <a:moveTo>
                    <a:pt x="1035919" y="137517"/>
                  </a:moveTo>
                  <a:lnTo>
                    <a:pt x="994966" y="137517"/>
                  </a:lnTo>
                </a:path>
                <a:path w="1117600" h="247650">
                  <a:moveTo>
                    <a:pt x="826501" y="137517"/>
                  </a:moveTo>
                  <a:lnTo>
                    <a:pt x="785549" y="137517"/>
                  </a:lnTo>
                </a:path>
                <a:path w="1117600" h="247650">
                  <a:moveTo>
                    <a:pt x="617084" y="137517"/>
                  </a:moveTo>
                  <a:lnTo>
                    <a:pt x="576131" y="137517"/>
                  </a:lnTo>
                </a:path>
                <a:path w="1117600" h="247650">
                  <a:moveTo>
                    <a:pt x="407666" y="137517"/>
                  </a:moveTo>
                  <a:lnTo>
                    <a:pt x="366713" y="137517"/>
                  </a:lnTo>
                </a:path>
                <a:path w="1117600" h="247650">
                  <a:moveTo>
                    <a:pt x="198248" y="137517"/>
                  </a:moveTo>
                  <a:lnTo>
                    <a:pt x="157295" y="137517"/>
                  </a:lnTo>
                </a:path>
                <a:path w="1117600" h="247650">
                  <a:moveTo>
                    <a:pt x="1035919" y="99124"/>
                  </a:moveTo>
                  <a:lnTo>
                    <a:pt x="1035919" y="137517"/>
                  </a:lnTo>
                </a:path>
                <a:path w="1117600" h="247650">
                  <a:moveTo>
                    <a:pt x="826501" y="99124"/>
                  </a:moveTo>
                  <a:lnTo>
                    <a:pt x="826501" y="137517"/>
                  </a:lnTo>
                </a:path>
                <a:path w="1117600" h="247650">
                  <a:moveTo>
                    <a:pt x="617084" y="99124"/>
                  </a:moveTo>
                  <a:lnTo>
                    <a:pt x="617084" y="137517"/>
                  </a:lnTo>
                </a:path>
                <a:path w="1117600" h="247650">
                  <a:moveTo>
                    <a:pt x="407666" y="99124"/>
                  </a:moveTo>
                  <a:lnTo>
                    <a:pt x="407666" y="137517"/>
                  </a:lnTo>
                </a:path>
                <a:path w="1117600" h="247650">
                  <a:moveTo>
                    <a:pt x="198248" y="137517"/>
                  </a:moveTo>
                  <a:lnTo>
                    <a:pt x="198248" y="99124"/>
                  </a:lnTo>
                  <a:lnTo>
                    <a:pt x="146592" y="99124"/>
                  </a:lnTo>
                </a:path>
                <a:path w="1117600" h="247650">
                  <a:moveTo>
                    <a:pt x="356010" y="99124"/>
                  </a:moveTo>
                  <a:lnTo>
                    <a:pt x="407666" y="99124"/>
                  </a:lnTo>
                </a:path>
                <a:path w="1117600" h="247650">
                  <a:moveTo>
                    <a:pt x="565660" y="99124"/>
                  </a:moveTo>
                  <a:lnTo>
                    <a:pt x="617084" y="99124"/>
                  </a:lnTo>
                </a:path>
                <a:path w="1117600" h="247650">
                  <a:moveTo>
                    <a:pt x="775078" y="99124"/>
                  </a:moveTo>
                  <a:lnTo>
                    <a:pt x="826501" y="99124"/>
                  </a:lnTo>
                </a:path>
                <a:path w="1117600" h="247650">
                  <a:moveTo>
                    <a:pt x="984495" y="99124"/>
                  </a:moveTo>
                  <a:lnTo>
                    <a:pt x="1035919" y="99124"/>
                  </a:lnTo>
                </a:path>
                <a:path w="1117600" h="247650">
                  <a:moveTo>
                    <a:pt x="980540" y="114016"/>
                  </a:moveTo>
                  <a:lnTo>
                    <a:pt x="980540" y="126581"/>
                  </a:lnTo>
                </a:path>
                <a:path w="1117600" h="247650">
                  <a:moveTo>
                    <a:pt x="771122" y="114016"/>
                  </a:moveTo>
                  <a:lnTo>
                    <a:pt x="771122" y="126581"/>
                  </a:lnTo>
                </a:path>
                <a:path w="1117600" h="247650">
                  <a:moveTo>
                    <a:pt x="561704" y="114016"/>
                  </a:moveTo>
                  <a:lnTo>
                    <a:pt x="561704" y="126581"/>
                  </a:lnTo>
                </a:path>
                <a:path w="1117600" h="247650">
                  <a:moveTo>
                    <a:pt x="352287" y="114016"/>
                  </a:moveTo>
                  <a:lnTo>
                    <a:pt x="352287" y="126581"/>
                  </a:lnTo>
                </a:path>
                <a:path w="1117600" h="247650">
                  <a:moveTo>
                    <a:pt x="142869" y="114016"/>
                  </a:moveTo>
                  <a:lnTo>
                    <a:pt x="142869" y="126581"/>
                  </a:lnTo>
                </a:path>
                <a:path w="1117600" h="247650">
                  <a:moveTo>
                    <a:pt x="977515" y="135656"/>
                  </a:moveTo>
                  <a:lnTo>
                    <a:pt x="957737" y="135656"/>
                  </a:lnTo>
                </a:path>
                <a:path w="1117600" h="247650">
                  <a:moveTo>
                    <a:pt x="768097" y="135656"/>
                  </a:moveTo>
                  <a:lnTo>
                    <a:pt x="748319" y="135656"/>
                  </a:lnTo>
                </a:path>
                <a:path w="1117600" h="247650">
                  <a:moveTo>
                    <a:pt x="558679" y="135656"/>
                  </a:moveTo>
                  <a:lnTo>
                    <a:pt x="538901" y="135656"/>
                  </a:lnTo>
                </a:path>
                <a:path w="1117600" h="247650">
                  <a:moveTo>
                    <a:pt x="349262" y="135656"/>
                  </a:moveTo>
                  <a:lnTo>
                    <a:pt x="329483" y="135656"/>
                  </a:lnTo>
                </a:path>
                <a:path w="1117600" h="247650">
                  <a:moveTo>
                    <a:pt x="139844" y="135656"/>
                  </a:moveTo>
                  <a:lnTo>
                    <a:pt x="120066" y="135656"/>
                  </a:lnTo>
                </a:path>
                <a:path w="1117600" h="247650">
                  <a:moveTo>
                    <a:pt x="977515" y="116808"/>
                  </a:moveTo>
                  <a:lnTo>
                    <a:pt x="977515" y="135656"/>
                  </a:lnTo>
                </a:path>
                <a:path w="1117600" h="247650">
                  <a:moveTo>
                    <a:pt x="768097" y="116808"/>
                  </a:moveTo>
                  <a:lnTo>
                    <a:pt x="768097" y="135656"/>
                  </a:lnTo>
                </a:path>
                <a:path w="1117600" h="247650">
                  <a:moveTo>
                    <a:pt x="558679" y="116808"/>
                  </a:moveTo>
                  <a:lnTo>
                    <a:pt x="558679" y="135656"/>
                  </a:lnTo>
                </a:path>
                <a:path w="1117600" h="247650">
                  <a:moveTo>
                    <a:pt x="349262" y="116808"/>
                  </a:moveTo>
                  <a:lnTo>
                    <a:pt x="349262" y="135656"/>
                  </a:lnTo>
                </a:path>
                <a:path w="1117600" h="247650">
                  <a:moveTo>
                    <a:pt x="139844" y="135656"/>
                  </a:moveTo>
                  <a:lnTo>
                    <a:pt x="139844" y="116808"/>
                  </a:lnTo>
                  <a:lnTo>
                    <a:pt x="106337" y="116808"/>
                  </a:lnTo>
                </a:path>
                <a:path w="1117600" h="247650">
                  <a:moveTo>
                    <a:pt x="315755" y="116808"/>
                  </a:moveTo>
                  <a:lnTo>
                    <a:pt x="349262" y="116808"/>
                  </a:lnTo>
                </a:path>
                <a:path w="1117600" h="247650">
                  <a:moveTo>
                    <a:pt x="525173" y="116808"/>
                  </a:moveTo>
                  <a:lnTo>
                    <a:pt x="558679" y="116808"/>
                  </a:lnTo>
                </a:path>
                <a:path w="1117600" h="247650">
                  <a:moveTo>
                    <a:pt x="734590" y="116808"/>
                  </a:moveTo>
                  <a:lnTo>
                    <a:pt x="768097" y="116808"/>
                  </a:lnTo>
                </a:path>
                <a:path w="1117600" h="247650">
                  <a:moveTo>
                    <a:pt x="977515" y="116808"/>
                  </a:moveTo>
                  <a:lnTo>
                    <a:pt x="944008" y="116808"/>
                  </a:lnTo>
                  <a:lnTo>
                    <a:pt x="944008" y="126348"/>
                  </a:lnTo>
                </a:path>
                <a:path w="1117600" h="247650">
                  <a:moveTo>
                    <a:pt x="734590" y="116808"/>
                  </a:moveTo>
                  <a:lnTo>
                    <a:pt x="734590" y="126348"/>
                  </a:lnTo>
                </a:path>
                <a:path w="1117600" h="247650">
                  <a:moveTo>
                    <a:pt x="525173" y="116808"/>
                  </a:moveTo>
                  <a:lnTo>
                    <a:pt x="525173" y="126348"/>
                  </a:lnTo>
                </a:path>
                <a:path w="1117600" h="247650">
                  <a:moveTo>
                    <a:pt x="315755" y="116808"/>
                  </a:moveTo>
                  <a:lnTo>
                    <a:pt x="315755" y="126348"/>
                  </a:lnTo>
                </a:path>
                <a:path w="1117600" h="247650">
                  <a:moveTo>
                    <a:pt x="106337" y="116808"/>
                  </a:moveTo>
                  <a:lnTo>
                    <a:pt x="106337" y="126348"/>
                  </a:lnTo>
                </a:path>
                <a:path w="1117600" h="247650">
                  <a:moveTo>
                    <a:pt x="977515" y="113318"/>
                  </a:moveTo>
                  <a:lnTo>
                    <a:pt x="905847" y="113318"/>
                  </a:lnTo>
                </a:path>
                <a:path w="1117600" h="247650">
                  <a:moveTo>
                    <a:pt x="768097" y="113318"/>
                  </a:moveTo>
                  <a:lnTo>
                    <a:pt x="696430" y="113318"/>
                  </a:lnTo>
                </a:path>
                <a:path w="1117600" h="247650">
                  <a:moveTo>
                    <a:pt x="558679" y="113318"/>
                  </a:moveTo>
                  <a:lnTo>
                    <a:pt x="487012" y="113318"/>
                  </a:lnTo>
                </a:path>
                <a:path w="1117600" h="247650">
                  <a:moveTo>
                    <a:pt x="349262" y="113318"/>
                  </a:moveTo>
                  <a:lnTo>
                    <a:pt x="277594" y="113318"/>
                  </a:lnTo>
                </a:path>
                <a:path w="1117600" h="247650">
                  <a:moveTo>
                    <a:pt x="139844" y="113318"/>
                  </a:moveTo>
                  <a:lnTo>
                    <a:pt x="68177" y="113318"/>
                  </a:lnTo>
                </a:path>
                <a:path w="1117600" h="247650">
                  <a:moveTo>
                    <a:pt x="977515" y="99124"/>
                  </a:moveTo>
                  <a:lnTo>
                    <a:pt x="977515" y="113318"/>
                  </a:lnTo>
                </a:path>
                <a:path w="1117600" h="247650">
                  <a:moveTo>
                    <a:pt x="768097" y="99124"/>
                  </a:moveTo>
                  <a:lnTo>
                    <a:pt x="768097" y="113318"/>
                  </a:lnTo>
                </a:path>
                <a:path w="1117600" h="247650">
                  <a:moveTo>
                    <a:pt x="558679" y="99124"/>
                  </a:moveTo>
                  <a:lnTo>
                    <a:pt x="558679" y="113318"/>
                  </a:lnTo>
                </a:path>
                <a:path w="1117600" h="247650">
                  <a:moveTo>
                    <a:pt x="349262" y="99124"/>
                  </a:moveTo>
                  <a:lnTo>
                    <a:pt x="349262" y="113318"/>
                  </a:lnTo>
                </a:path>
                <a:path w="1117600" h="247650">
                  <a:moveTo>
                    <a:pt x="139844" y="113318"/>
                  </a:moveTo>
                  <a:lnTo>
                    <a:pt x="139844" y="99124"/>
                  </a:lnTo>
                  <a:lnTo>
                    <a:pt x="68177" y="99124"/>
                  </a:lnTo>
                </a:path>
                <a:path w="1117600" h="247650">
                  <a:moveTo>
                    <a:pt x="277594" y="99124"/>
                  </a:moveTo>
                  <a:lnTo>
                    <a:pt x="349262" y="99124"/>
                  </a:lnTo>
                </a:path>
                <a:path w="1117600" h="247650">
                  <a:moveTo>
                    <a:pt x="487012" y="99124"/>
                  </a:moveTo>
                  <a:lnTo>
                    <a:pt x="558679" y="99124"/>
                  </a:lnTo>
                </a:path>
                <a:path w="1117600" h="247650">
                  <a:moveTo>
                    <a:pt x="696430" y="99124"/>
                  </a:moveTo>
                  <a:lnTo>
                    <a:pt x="768097" y="99124"/>
                  </a:lnTo>
                </a:path>
                <a:path w="1117600" h="247650">
                  <a:moveTo>
                    <a:pt x="977515" y="99124"/>
                  </a:moveTo>
                  <a:lnTo>
                    <a:pt x="905847" y="99124"/>
                  </a:lnTo>
                  <a:lnTo>
                    <a:pt x="905847" y="113318"/>
                  </a:lnTo>
                </a:path>
                <a:path w="1117600" h="247650">
                  <a:moveTo>
                    <a:pt x="696430" y="99124"/>
                  </a:moveTo>
                  <a:lnTo>
                    <a:pt x="696430" y="113318"/>
                  </a:lnTo>
                </a:path>
                <a:path w="1117600" h="247650">
                  <a:moveTo>
                    <a:pt x="487012" y="99124"/>
                  </a:moveTo>
                  <a:lnTo>
                    <a:pt x="487012" y="113318"/>
                  </a:lnTo>
                </a:path>
                <a:path w="1117600" h="247650">
                  <a:moveTo>
                    <a:pt x="277594" y="99124"/>
                  </a:moveTo>
                  <a:lnTo>
                    <a:pt x="277594" y="113318"/>
                  </a:lnTo>
                </a:path>
                <a:path w="1117600" h="247650">
                  <a:moveTo>
                    <a:pt x="68177" y="99124"/>
                  </a:moveTo>
                  <a:lnTo>
                    <a:pt x="68177" y="113318"/>
                  </a:lnTo>
                </a:path>
                <a:path w="1117600" h="247650">
                  <a:moveTo>
                    <a:pt x="1045227" y="96332"/>
                  </a:moveTo>
                  <a:lnTo>
                    <a:pt x="963088" y="96332"/>
                  </a:lnTo>
                </a:path>
                <a:path w="1117600" h="247650">
                  <a:moveTo>
                    <a:pt x="835809" y="96332"/>
                  </a:moveTo>
                  <a:lnTo>
                    <a:pt x="753671" y="96332"/>
                  </a:lnTo>
                </a:path>
                <a:path w="1117600" h="247650">
                  <a:moveTo>
                    <a:pt x="626391" y="96332"/>
                  </a:moveTo>
                  <a:lnTo>
                    <a:pt x="544253" y="96332"/>
                  </a:lnTo>
                </a:path>
                <a:path w="1117600" h="247650">
                  <a:moveTo>
                    <a:pt x="416973" y="96332"/>
                  </a:moveTo>
                  <a:lnTo>
                    <a:pt x="334835" y="96332"/>
                  </a:lnTo>
                </a:path>
                <a:path w="1117600" h="247650">
                  <a:moveTo>
                    <a:pt x="207556" y="96332"/>
                  </a:moveTo>
                  <a:lnTo>
                    <a:pt x="125417" y="96332"/>
                  </a:lnTo>
                </a:path>
                <a:path w="1117600" h="247650">
                  <a:moveTo>
                    <a:pt x="1045227" y="87257"/>
                  </a:moveTo>
                  <a:lnTo>
                    <a:pt x="1045227" y="96332"/>
                  </a:lnTo>
                </a:path>
                <a:path w="1117600" h="247650">
                  <a:moveTo>
                    <a:pt x="835809" y="87257"/>
                  </a:moveTo>
                  <a:lnTo>
                    <a:pt x="835809" y="96332"/>
                  </a:lnTo>
                </a:path>
                <a:path w="1117600" h="247650">
                  <a:moveTo>
                    <a:pt x="626391" y="87257"/>
                  </a:moveTo>
                  <a:lnTo>
                    <a:pt x="626391" y="96332"/>
                  </a:lnTo>
                </a:path>
                <a:path w="1117600" h="247650">
                  <a:moveTo>
                    <a:pt x="416973" y="87257"/>
                  </a:moveTo>
                  <a:lnTo>
                    <a:pt x="416973" y="96332"/>
                  </a:lnTo>
                </a:path>
                <a:path w="1117600" h="247650">
                  <a:moveTo>
                    <a:pt x="207556" y="87257"/>
                  </a:moveTo>
                  <a:lnTo>
                    <a:pt x="207556" y="96332"/>
                  </a:lnTo>
                </a:path>
                <a:path w="1117600" h="247650">
                  <a:moveTo>
                    <a:pt x="963088" y="87257"/>
                  </a:moveTo>
                  <a:lnTo>
                    <a:pt x="963088" y="96332"/>
                  </a:lnTo>
                </a:path>
                <a:path w="1117600" h="247650">
                  <a:moveTo>
                    <a:pt x="753671" y="87257"/>
                  </a:moveTo>
                  <a:lnTo>
                    <a:pt x="753671" y="96332"/>
                  </a:lnTo>
                </a:path>
                <a:path w="1117600" h="247650">
                  <a:moveTo>
                    <a:pt x="544253" y="87257"/>
                  </a:moveTo>
                  <a:lnTo>
                    <a:pt x="544253" y="96332"/>
                  </a:lnTo>
                </a:path>
                <a:path w="1117600" h="247650">
                  <a:moveTo>
                    <a:pt x="334835" y="87257"/>
                  </a:moveTo>
                  <a:lnTo>
                    <a:pt x="334835" y="96332"/>
                  </a:lnTo>
                </a:path>
                <a:path w="1117600" h="247650">
                  <a:moveTo>
                    <a:pt x="125417" y="87257"/>
                  </a:moveTo>
                  <a:lnTo>
                    <a:pt x="125417" y="96332"/>
                  </a:lnTo>
                </a:path>
                <a:path w="1117600" h="247650">
                  <a:moveTo>
                    <a:pt x="959598" y="96332"/>
                  </a:moveTo>
                  <a:lnTo>
                    <a:pt x="905847" y="96332"/>
                  </a:lnTo>
                </a:path>
                <a:path w="1117600" h="247650">
                  <a:moveTo>
                    <a:pt x="750180" y="96332"/>
                  </a:moveTo>
                  <a:lnTo>
                    <a:pt x="696430" y="96332"/>
                  </a:lnTo>
                </a:path>
                <a:path w="1117600" h="247650">
                  <a:moveTo>
                    <a:pt x="540763" y="96332"/>
                  </a:moveTo>
                  <a:lnTo>
                    <a:pt x="487012" y="96332"/>
                  </a:lnTo>
                </a:path>
                <a:path w="1117600" h="247650">
                  <a:moveTo>
                    <a:pt x="331345" y="96332"/>
                  </a:moveTo>
                  <a:lnTo>
                    <a:pt x="277594" y="96332"/>
                  </a:lnTo>
                </a:path>
                <a:path w="1117600" h="247650">
                  <a:moveTo>
                    <a:pt x="121694" y="96332"/>
                  </a:moveTo>
                  <a:lnTo>
                    <a:pt x="68177" y="96332"/>
                  </a:lnTo>
                </a:path>
                <a:path w="1117600" h="247650">
                  <a:moveTo>
                    <a:pt x="959598" y="87257"/>
                  </a:moveTo>
                  <a:lnTo>
                    <a:pt x="959598" y="96332"/>
                  </a:lnTo>
                </a:path>
                <a:path w="1117600" h="247650">
                  <a:moveTo>
                    <a:pt x="750180" y="87257"/>
                  </a:moveTo>
                  <a:lnTo>
                    <a:pt x="750180" y="96332"/>
                  </a:lnTo>
                </a:path>
                <a:path w="1117600" h="247650">
                  <a:moveTo>
                    <a:pt x="540763" y="87257"/>
                  </a:moveTo>
                  <a:lnTo>
                    <a:pt x="540763" y="96332"/>
                  </a:lnTo>
                </a:path>
                <a:path w="1117600" h="247650">
                  <a:moveTo>
                    <a:pt x="331345" y="87257"/>
                  </a:moveTo>
                  <a:lnTo>
                    <a:pt x="331345" y="96332"/>
                  </a:lnTo>
                </a:path>
                <a:path w="1117600" h="247650">
                  <a:moveTo>
                    <a:pt x="121694" y="87257"/>
                  </a:moveTo>
                  <a:lnTo>
                    <a:pt x="121694" y="96332"/>
                  </a:lnTo>
                </a:path>
                <a:path w="1117600" h="247650">
                  <a:moveTo>
                    <a:pt x="905847" y="87257"/>
                  </a:moveTo>
                  <a:lnTo>
                    <a:pt x="905847" y="96332"/>
                  </a:lnTo>
                </a:path>
                <a:path w="1117600" h="247650">
                  <a:moveTo>
                    <a:pt x="696430" y="87257"/>
                  </a:moveTo>
                  <a:lnTo>
                    <a:pt x="696430" y="96332"/>
                  </a:lnTo>
                </a:path>
                <a:path w="1117600" h="247650">
                  <a:moveTo>
                    <a:pt x="487012" y="87257"/>
                  </a:moveTo>
                  <a:lnTo>
                    <a:pt x="487012" y="96332"/>
                  </a:lnTo>
                </a:path>
                <a:path w="1117600" h="247650">
                  <a:moveTo>
                    <a:pt x="277594" y="87257"/>
                  </a:moveTo>
                  <a:lnTo>
                    <a:pt x="277594" y="96332"/>
                  </a:lnTo>
                </a:path>
                <a:path w="1117600" h="247650">
                  <a:moveTo>
                    <a:pt x="68177" y="87257"/>
                  </a:moveTo>
                  <a:lnTo>
                    <a:pt x="68177" y="96332"/>
                  </a:lnTo>
                </a:path>
                <a:path w="1117600" h="247650">
                  <a:moveTo>
                    <a:pt x="916784" y="231522"/>
                  </a:moveTo>
                  <a:lnTo>
                    <a:pt x="917714" y="240597"/>
                  </a:lnTo>
                </a:path>
                <a:path w="1117600" h="247650">
                  <a:moveTo>
                    <a:pt x="707366" y="231522"/>
                  </a:moveTo>
                  <a:lnTo>
                    <a:pt x="707366" y="231988"/>
                  </a:lnTo>
                </a:path>
                <a:path w="1117600" h="247650">
                  <a:moveTo>
                    <a:pt x="37229" y="231522"/>
                  </a:moveTo>
                  <a:lnTo>
                    <a:pt x="61429" y="231522"/>
                  </a:lnTo>
                </a:path>
                <a:path w="1117600" h="247650">
                  <a:moveTo>
                    <a:pt x="699920" y="231522"/>
                  </a:moveTo>
                  <a:lnTo>
                    <a:pt x="707366" y="231522"/>
                  </a:lnTo>
                </a:path>
                <a:path w="1117600" h="247650">
                  <a:moveTo>
                    <a:pt x="917016" y="231522"/>
                  </a:moveTo>
                  <a:lnTo>
                    <a:pt x="874900" y="231522"/>
                  </a:lnTo>
                  <a:lnTo>
                    <a:pt x="873737" y="238736"/>
                  </a:lnTo>
                </a:path>
                <a:path w="1117600" h="247650">
                  <a:moveTo>
                    <a:pt x="37229" y="231522"/>
                  </a:moveTo>
                  <a:lnTo>
                    <a:pt x="36997" y="232686"/>
                  </a:lnTo>
                </a:path>
                <a:path w="1117600" h="247650">
                  <a:moveTo>
                    <a:pt x="1082224" y="228497"/>
                  </a:moveTo>
                  <a:lnTo>
                    <a:pt x="1053836" y="228497"/>
                  </a:lnTo>
                </a:path>
                <a:path w="1117600" h="247650">
                  <a:moveTo>
                    <a:pt x="918645" y="228497"/>
                  </a:moveTo>
                  <a:lnTo>
                    <a:pt x="844418" y="228497"/>
                  </a:lnTo>
                </a:path>
                <a:path w="1117600" h="247650">
                  <a:moveTo>
                    <a:pt x="709228" y="228497"/>
                  </a:moveTo>
                  <a:lnTo>
                    <a:pt x="635001" y="228497"/>
                  </a:lnTo>
                </a:path>
                <a:path w="1117600" h="247650">
                  <a:moveTo>
                    <a:pt x="80974" y="228497"/>
                  </a:moveTo>
                  <a:lnTo>
                    <a:pt x="35833" y="228497"/>
                  </a:lnTo>
                </a:path>
                <a:path w="1117600" h="247650">
                  <a:moveTo>
                    <a:pt x="35601" y="189406"/>
                  </a:moveTo>
                  <a:lnTo>
                    <a:pt x="71434" y="189406"/>
                  </a:lnTo>
                </a:path>
                <a:path w="1117600" h="247650">
                  <a:moveTo>
                    <a:pt x="216165" y="189406"/>
                  </a:moveTo>
                  <a:lnTo>
                    <a:pt x="280852" y="189406"/>
                  </a:lnTo>
                </a:path>
                <a:path w="1117600" h="247650">
                  <a:moveTo>
                    <a:pt x="425583" y="189406"/>
                  </a:moveTo>
                  <a:lnTo>
                    <a:pt x="490270" y="189406"/>
                  </a:lnTo>
                </a:path>
                <a:path w="1117600" h="247650">
                  <a:moveTo>
                    <a:pt x="635001" y="189406"/>
                  </a:moveTo>
                  <a:lnTo>
                    <a:pt x="699687" y="189406"/>
                  </a:lnTo>
                </a:path>
                <a:path w="1117600" h="247650">
                  <a:moveTo>
                    <a:pt x="844418" y="189406"/>
                  </a:moveTo>
                  <a:lnTo>
                    <a:pt x="909105" y="189406"/>
                  </a:lnTo>
                </a:path>
                <a:path w="1117600" h="247650">
                  <a:moveTo>
                    <a:pt x="1082224" y="189406"/>
                  </a:moveTo>
                  <a:lnTo>
                    <a:pt x="1053836" y="189406"/>
                  </a:lnTo>
                  <a:lnTo>
                    <a:pt x="1053836" y="228497"/>
                  </a:lnTo>
                </a:path>
                <a:path w="1117600" h="247650">
                  <a:moveTo>
                    <a:pt x="844418" y="189406"/>
                  </a:moveTo>
                  <a:lnTo>
                    <a:pt x="844418" y="228497"/>
                  </a:lnTo>
                </a:path>
                <a:path w="1117600" h="247650">
                  <a:moveTo>
                    <a:pt x="635001" y="189406"/>
                  </a:moveTo>
                  <a:lnTo>
                    <a:pt x="635001" y="228497"/>
                  </a:lnTo>
                </a:path>
                <a:path w="1117600" h="247650">
                  <a:moveTo>
                    <a:pt x="425583" y="189406"/>
                  </a:moveTo>
                  <a:lnTo>
                    <a:pt x="425583" y="220121"/>
                  </a:lnTo>
                </a:path>
                <a:path w="1117600" h="247650">
                  <a:moveTo>
                    <a:pt x="216165" y="189406"/>
                  </a:moveTo>
                  <a:lnTo>
                    <a:pt x="216165" y="225240"/>
                  </a:lnTo>
                </a:path>
                <a:path w="1117600" h="247650">
                  <a:moveTo>
                    <a:pt x="940518" y="187777"/>
                  </a:moveTo>
                  <a:lnTo>
                    <a:pt x="899565" y="187777"/>
                  </a:lnTo>
                </a:path>
                <a:path w="1117600" h="247650">
                  <a:moveTo>
                    <a:pt x="731100" y="187777"/>
                  </a:moveTo>
                  <a:lnTo>
                    <a:pt x="690147" y="187777"/>
                  </a:lnTo>
                </a:path>
                <a:path w="1117600" h="247650">
                  <a:moveTo>
                    <a:pt x="521682" y="187777"/>
                  </a:moveTo>
                  <a:lnTo>
                    <a:pt x="480730" y="187777"/>
                  </a:lnTo>
                </a:path>
                <a:path w="1117600" h="247650">
                  <a:moveTo>
                    <a:pt x="312265" y="187777"/>
                  </a:moveTo>
                  <a:lnTo>
                    <a:pt x="271312" y="187777"/>
                  </a:lnTo>
                </a:path>
                <a:path w="1117600" h="247650">
                  <a:moveTo>
                    <a:pt x="102847" y="187777"/>
                  </a:moveTo>
                  <a:lnTo>
                    <a:pt x="61894" y="187777"/>
                  </a:lnTo>
                </a:path>
                <a:path w="1117600" h="247650">
                  <a:moveTo>
                    <a:pt x="940518" y="159157"/>
                  </a:moveTo>
                  <a:lnTo>
                    <a:pt x="940518" y="187777"/>
                  </a:lnTo>
                </a:path>
                <a:path w="1117600" h="247650">
                  <a:moveTo>
                    <a:pt x="731100" y="159157"/>
                  </a:moveTo>
                  <a:lnTo>
                    <a:pt x="731100" y="187777"/>
                  </a:lnTo>
                </a:path>
                <a:path w="1117600" h="247650">
                  <a:moveTo>
                    <a:pt x="521682" y="159157"/>
                  </a:moveTo>
                  <a:lnTo>
                    <a:pt x="521682" y="187777"/>
                  </a:lnTo>
                </a:path>
                <a:path w="1117600" h="247650">
                  <a:moveTo>
                    <a:pt x="312265" y="159157"/>
                  </a:moveTo>
                  <a:lnTo>
                    <a:pt x="312265" y="187777"/>
                  </a:lnTo>
                </a:path>
                <a:path w="1117600" h="247650">
                  <a:moveTo>
                    <a:pt x="102847" y="187777"/>
                  </a:moveTo>
                  <a:lnTo>
                    <a:pt x="102847" y="159157"/>
                  </a:lnTo>
                  <a:lnTo>
                    <a:pt x="58404" y="159157"/>
                  </a:lnTo>
                </a:path>
                <a:path w="1117600" h="247650">
                  <a:moveTo>
                    <a:pt x="267821" y="159157"/>
                  </a:moveTo>
                  <a:lnTo>
                    <a:pt x="312265" y="159157"/>
                  </a:lnTo>
                </a:path>
                <a:path w="1117600" h="247650">
                  <a:moveTo>
                    <a:pt x="477239" y="159157"/>
                  </a:moveTo>
                  <a:lnTo>
                    <a:pt x="521682" y="159157"/>
                  </a:lnTo>
                </a:path>
                <a:path w="1117600" h="247650">
                  <a:moveTo>
                    <a:pt x="686657" y="159157"/>
                  </a:moveTo>
                  <a:lnTo>
                    <a:pt x="731100" y="159157"/>
                  </a:lnTo>
                </a:path>
                <a:path w="1117600" h="247650">
                  <a:moveTo>
                    <a:pt x="940518" y="159157"/>
                  </a:moveTo>
                  <a:lnTo>
                    <a:pt x="896075" y="159157"/>
                  </a:lnTo>
                  <a:lnTo>
                    <a:pt x="896075" y="179168"/>
                  </a:lnTo>
                </a:path>
                <a:path w="1117600" h="247650">
                  <a:moveTo>
                    <a:pt x="686657" y="159157"/>
                  </a:moveTo>
                  <a:lnTo>
                    <a:pt x="686657" y="179168"/>
                  </a:lnTo>
                </a:path>
                <a:path w="1117600" h="247650">
                  <a:moveTo>
                    <a:pt x="477239" y="159157"/>
                  </a:moveTo>
                  <a:lnTo>
                    <a:pt x="477239" y="179168"/>
                  </a:lnTo>
                </a:path>
                <a:path w="1117600" h="247650">
                  <a:moveTo>
                    <a:pt x="267821" y="159157"/>
                  </a:moveTo>
                  <a:lnTo>
                    <a:pt x="267821" y="179168"/>
                  </a:lnTo>
                </a:path>
                <a:path w="1117600" h="247650">
                  <a:moveTo>
                    <a:pt x="58404" y="159157"/>
                  </a:moveTo>
                  <a:lnTo>
                    <a:pt x="58404" y="179168"/>
                  </a:lnTo>
                </a:path>
                <a:path w="1117600" h="247650">
                  <a:moveTo>
                    <a:pt x="994036" y="194293"/>
                  </a:moveTo>
                  <a:lnTo>
                    <a:pt x="994036" y="211977"/>
                  </a:lnTo>
                </a:path>
                <a:path w="1117600" h="247650">
                  <a:moveTo>
                    <a:pt x="784618" y="194293"/>
                  </a:moveTo>
                  <a:lnTo>
                    <a:pt x="784618" y="211977"/>
                  </a:lnTo>
                </a:path>
                <a:path w="1117600" h="247650">
                  <a:moveTo>
                    <a:pt x="575200" y="194293"/>
                  </a:moveTo>
                  <a:lnTo>
                    <a:pt x="575200" y="211977"/>
                  </a:lnTo>
                </a:path>
                <a:path w="1117600" h="247650">
                  <a:moveTo>
                    <a:pt x="365782" y="194293"/>
                  </a:moveTo>
                  <a:lnTo>
                    <a:pt x="365782" y="211977"/>
                  </a:lnTo>
                </a:path>
                <a:path w="1117600" h="247650">
                  <a:moveTo>
                    <a:pt x="156365" y="194293"/>
                  </a:moveTo>
                  <a:lnTo>
                    <a:pt x="156365" y="211977"/>
                  </a:lnTo>
                </a:path>
                <a:path w="1117600" h="247650">
                  <a:moveTo>
                    <a:pt x="85395" y="190570"/>
                  </a:moveTo>
                  <a:lnTo>
                    <a:pt x="150780" y="190570"/>
                  </a:lnTo>
                </a:path>
                <a:path w="1117600" h="247650">
                  <a:moveTo>
                    <a:pt x="294813" y="190570"/>
                  </a:moveTo>
                  <a:lnTo>
                    <a:pt x="360198" y="190570"/>
                  </a:lnTo>
                </a:path>
                <a:path w="1117600" h="247650">
                  <a:moveTo>
                    <a:pt x="504231" y="190570"/>
                  </a:moveTo>
                  <a:lnTo>
                    <a:pt x="569616" y="190570"/>
                  </a:lnTo>
                </a:path>
                <a:path w="1117600" h="247650">
                  <a:moveTo>
                    <a:pt x="713649" y="190570"/>
                  </a:moveTo>
                  <a:lnTo>
                    <a:pt x="779033" y="190570"/>
                  </a:lnTo>
                </a:path>
                <a:path w="1117600" h="247650">
                  <a:moveTo>
                    <a:pt x="988451" y="190570"/>
                  </a:moveTo>
                  <a:lnTo>
                    <a:pt x="923066" y="190570"/>
                  </a:lnTo>
                  <a:lnTo>
                    <a:pt x="923066" y="209417"/>
                  </a:lnTo>
                </a:path>
                <a:path w="1117600" h="247650">
                  <a:moveTo>
                    <a:pt x="713649" y="190570"/>
                  </a:moveTo>
                  <a:lnTo>
                    <a:pt x="713649" y="209417"/>
                  </a:lnTo>
                </a:path>
                <a:path w="1117600" h="247650">
                  <a:moveTo>
                    <a:pt x="504231" y="190570"/>
                  </a:moveTo>
                  <a:lnTo>
                    <a:pt x="504231" y="209417"/>
                  </a:lnTo>
                </a:path>
                <a:path w="1117600" h="247650">
                  <a:moveTo>
                    <a:pt x="294813" y="190570"/>
                  </a:moveTo>
                  <a:lnTo>
                    <a:pt x="294813" y="209417"/>
                  </a:lnTo>
                </a:path>
                <a:path w="1117600" h="247650">
                  <a:moveTo>
                    <a:pt x="85395" y="190570"/>
                  </a:moveTo>
                  <a:lnTo>
                    <a:pt x="85395" y="209417"/>
                  </a:lnTo>
                </a:path>
                <a:path w="1117600" h="247650">
                  <a:moveTo>
                    <a:pt x="1007764" y="229428"/>
                  </a:moveTo>
                  <a:lnTo>
                    <a:pt x="1007764" y="244320"/>
                  </a:lnTo>
                </a:path>
                <a:path w="1117600" h="247650">
                  <a:moveTo>
                    <a:pt x="798346" y="229428"/>
                  </a:moveTo>
                  <a:lnTo>
                    <a:pt x="798346" y="235711"/>
                  </a:lnTo>
                </a:path>
                <a:path w="1117600" h="247650">
                  <a:moveTo>
                    <a:pt x="89351" y="215700"/>
                  </a:moveTo>
                  <a:lnTo>
                    <a:pt x="165905" y="215700"/>
                  </a:lnTo>
                </a:path>
                <a:path w="1117600" h="247650">
                  <a:moveTo>
                    <a:pt x="298769" y="215700"/>
                  </a:moveTo>
                  <a:lnTo>
                    <a:pt x="375323" y="215700"/>
                  </a:lnTo>
                </a:path>
                <a:path w="1117600" h="247650">
                  <a:moveTo>
                    <a:pt x="508186" y="215700"/>
                  </a:moveTo>
                  <a:lnTo>
                    <a:pt x="584740" y="215700"/>
                  </a:lnTo>
                </a:path>
                <a:path w="1117600" h="247650">
                  <a:moveTo>
                    <a:pt x="717604" y="215700"/>
                  </a:moveTo>
                  <a:lnTo>
                    <a:pt x="794158" y="215700"/>
                  </a:lnTo>
                </a:path>
                <a:path w="1117600" h="247650">
                  <a:moveTo>
                    <a:pt x="927022" y="215700"/>
                  </a:moveTo>
                  <a:lnTo>
                    <a:pt x="1003576" y="215700"/>
                  </a:lnTo>
                </a:path>
                <a:path w="1117600" h="247650">
                  <a:moveTo>
                    <a:pt x="921903" y="220819"/>
                  </a:moveTo>
                  <a:lnTo>
                    <a:pt x="921903" y="240830"/>
                  </a:lnTo>
                </a:path>
                <a:path w="1117600" h="247650">
                  <a:moveTo>
                    <a:pt x="712485" y="220819"/>
                  </a:moveTo>
                  <a:lnTo>
                    <a:pt x="712485" y="232220"/>
                  </a:lnTo>
                </a:path>
                <a:path w="1117600" h="247650">
                  <a:moveTo>
                    <a:pt x="503067" y="220819"/>
                  </a:moveTo>
                  <a:lnTo>
                    <a:pt x="503067" y="223378"/>
                  </a:lnTo>
                </a:path>
                <a:path w="1117600" h="247650">
                  <a:moveTo>
                    <a:pt x="293650" y="220819"/>
                  </a:moveTo>
                  <a:lnTo>
                    <a:pt x="293650" y="221982"/>
                  </a:lnTo>
                </a:path>
                <a:path w="1117600" h="247650">
                  <a:moveTo>
                    <a:pt x="84232" y="220819"/>
                  </a:moveTo>
                  <a:lnTo>
                    <a:pt x="84232" y="230592"/>
                  </a:lnTo>
                </a:path>
                <a:path w="1117600" h="247650">
                  <a:moveTo>
                    <a:pt x="1051509" y="225240"/>
                  </a:moveTo>
                  <a:lnTo>
                    <a:pt x="1010556" y="225240"/>
                  </a:lnTo>
                </a:path>
                <a:path w="1117600" h="247650">
                  <a:moveTo>
                    <a:pt x="842091" y="225240"/>
                  </a:moveTo>
                  <a:lnTo>
                    <a:pt x="800906" y="225240"/>
                  </a:lnTo>
                </a:path>
                <a:path w="1117600" h="247650">
                  <a:moveTo>
                    <a:pt x="632674" y="225240"/>
                  </a:moveTo>
                  <a:lnTo>
                    <a:pt x="591488" y="225240"/>
                  </a:lnTo>
                </a:path>
                <a:path w="1117600" h="247650">
                  <a:moveTo>
                    <a:pt x="212209" y="225240"/>
                  </a:moveTo>
                  <a:lnTo>
                    <a:pt x="172653" y="225240"/>
                  </a:lnTo>
                </a:path>
                <a:path w="1117600" h="247650">
                  <a:moveTo>
                    <a:pt x="1051509" y="216630"/>
                  </a:moveTo>
                  <a:lnTo>
                    <a:pt x="1051509" y="225240"/>
                  </a:lnTo>
                </a:path>
                <a:path w="1117600" h="247650">
                  <a:moveTo>
                    <a:pt x="842091" y="216630"/>
                  </a:moveTo>
                  <a:lnTo>
                    <a:pt x="842091" y="225240"/>
                  </a:lnTo>
                </a:path>
                <a:path w="1117600" h="247650">
                  <a:moveTo>
                    <a:pt x="632674" y="216630"/>
                  </a:moveTo>
                  <a:lnTo>
                    <a:pt x="632674" y="225240"/>
                  </a:lnTo>
                </a:path>
                <a:path w="1117600" h="247650">
                  <a:moveTo>
                    <a:pt x="423256" y="216630"/>
                  </a:moveTo>
                  <a:lnTo>
                    <a:pt x="423256" y="220121"/>
                  </a:lnTo>
                </a:path>
                <a:path w="1117600" h="247650">
                  <a:moveTo>
                    <a:pt x="213838" y="225240"/>
                  </a:moveTo>
                  <a:lnTo>
                    <a:pt x="213838" y="216630"/>
                  </a:lnTo>
                  <a:lnTo>
                    <a:pt x="172653" y="216630"/>
                  </a:lnTo>
                </a:path>
                <a:path w="1117600" h="247650">
                  <a:moveTo>
                    <a:pt x="382070" y="216630"/>
                  </a:moveTo>
                  <a:lnTo>
                    <a:pt x="423256" y="216630"/>
                  </a:lnTo>
                </a:path>
                <a:path w="1117600" h="247650">
                  <a:moveTo>
                    <a:pt x="591488" y="216630"/>
                  </a:moveTo>
                  <a:lnTo>
                    <a:pt x="632674" y="216630"/>
                  </a:lnTo>
                </a:path>
                <a:path w="1117600" h="247650">
                  <a:moveTo>
                    <a:pt x="800906" y="216630"/>
                  </a:moveTo>
                  <a:lnTo>
                    <a:pt x="842091" y="216630"/>
                  </a:lnTo>
                </a:path>
                <a:path w="1117600" h="247650">
                  <a:moveTo>
                    <a:pt x="1051509" y="216630"/>
                  </a:moveTo>
                  <a:lnTo>
                    <a:pt x="1010556" y="216630"/>
                  </a:lnTo>
                  <a:lnTo>
                    <a:pt x="1010556" y="225240"/>
                  </a:lnTo>
                </a:path>
                <a:path w="1117600" h="247650">
                  <a:moveTo>
                    <a:pt x="800906" y="216630"/>
                  </a:moveTo>
                  <a:lnTo>
                    <a:pt x="800906" y="225240"/>
                  </a:lnTo>
                </a:path>
                <a:path w="1117600" h="247650">
                  <a:moveTo>
                    <a:pt x="591488" y="216630"/>
                  </a:moveTo>
                  <a:lnTo>
                    <a:pt x="591488" y="225240"/>
                  </a:lnTo>
                </a:path>
                <a:path w="1117600" h="247650">
                  <a:moveTo>
                    <a:pt x="382070" y="216630"/>
                  </a:moveTo>
                  <a:lnTo>
                    <a:pt x="382070" y="218492"/>
                  </a:lnTo>
                </a:path>
                <a:path w="1117600" h="247650">
                  <a:moveTo>
                    <a:pt x="172653" y="216630"/>
                  </a:moveTo>
                  <a:lnTo>
                    <a:pt x="172653" y="225240"/>
                  </a:lnTo>
                </a:path>
                <a:path w="1117600" h="247650">
                  <a:moveTo>
                    <a:pt x="1014977" y="139379"/>
                  </a:moveTo>
                  <a:lnTo>
                    <a:pt x="1014977" y="156830"/>
                  </a:lnTo>
                </a:path>
                <a:path w="1117600" h="247650">
                  <a:moveTo>
                    <a:pt x="805560" y="139379"/>
                  </a:moveTo>
                  <a:lnTo>
                    <a:pt x="805560" y="156830"/>
                  </a:lnTo>
                </a:path>
                <a:path w="1117600" h="247650">
                  <a:moveTo>
                    <a:pt x="596142" y="139379"/>
                  </a:moveTo>
                  <a:lnTo>
                    <a:pt x="596142" y="156830"/>
                  </a:lnTo>
                </a:path>
                <a:path w="1117600" h="247650">
                  <a:moveTo>
                    <a:pt x="386724" y="139379"/>
                  </a:moveTo>
                  <a:lnTo>
                    <a:pt x="386724" y="156830"/>
                  </a:lnTo>
                </a:path>
                <a:path w="1117600" h="247650">
                  <a:moveTo>
                    <a:pt x="177307" y="156830"/>
                  </a:moveTo>
                  <a:lnTo>
                    <a:pt x="177307" y="139379"/>
                  </a:lnTo>
                  <a:lnTo>
                    <a:pt x="104476" y="139379"/>
                  </a:lnTo>
                </a:path>
                <a:path w="1117600" h="247650">
                  <a:moveTo>
                    <a:pt x="313893" y="139379"/>
                  </a:moveTo>
                  <a:lnTo>
                    <a:pt x="386724" y="139379"/>
                  </a:lnTo>
                </a:path>
                <a:path w="1117600" h="247650">
                  <a:moveTo>
                    <a:pt x="523311" y="139379"/>
                  </a:moveTo>
                  <a:lnTo>
                    <a:pt x="596142" y="139379"/>
                  </a:lnTo>
                </a:path>
                <a:path w="1117600" h="247650">
                  <a:moveTo>
                    <a:pt x="732729" y="139379"/>
                  </a:moveTo>
                  <a:lnTo>
                    <a:pt x="805560" y="139379"/>
                  </a:lnTo>
                </a:path>
                <a:path w="1117600" h="247650">
                  <a:moveTo>
                    <a:pt x="1014977" y="139379"/>
                  </a:moveTo>
                  <a:lnTo>
                    <a:pt x="942147" y="139379"/>
                  </a:lnTo>
                  <a:lnTo>
                    <a:pt x="942147" y="156830"/>
                  </a:lnTo>
                </a:path>
                <a:path w="1117600" h="247650">
                  <a:moveTo>
                    <a:pt x="732729" y="139379"/>
                  </a:moveTo>
                  <a:lnTo>
                    <a:pt x="732729" y="156830"/>
                  </a:lnTo>
                </a:path>
                <a:path w="1117600" h="247650">
                  <a:moveTo>
                    <a:pt x="523311" y="139379"/>
                  </a:moveTo>
                  <a:lnTo>
                    <a:pt x="523311" y="156830"/>
                  </a:lnTo>
                </a:path>
                <a:path w="1117600" h="247650">
                  <a:moveTo>
                    <a:pt x="313893" y="139379"/>
                  </a:moveTo>
                  <a:lnTo>
                    <a:pt x="313893" y="156830"/>
                  </a:lnTo>
                </a:path>
                <a:path w="1117600" h="247650">
                  <a:moveTo>
                    <a:pt x="104476" y="139379"/>
                  </a:moveTo>
                  <a:lnTo>
                    <a:pt x="104476" y="156830"/>
                  </a:lnTo>
                </a:path>
                <a:path w="1117600" h="247650">
                  <a:moveTo>
                    <a:pt x="181029" y="139379"/>
                  </a:moveTo>
                  <a:lnTo>
                    <a:pt x="213838" y="139379"/>
                  </a:lnTo>
                </a:path>
                <a:path w="1117600" h="247650">
                  <a:moveTo>
                    <a:pt x="390447" y="139379"/>
                  </a:moveTo>
                  <a:lnTo>
                    <a:pt x="423256" y="139379"/>
                  </a:lnTo>
                </a:path>
                <a:path w="1117600" h="247650">
                  <a:moveTo>
                    <a:pt x="599865" y="139379"/>
                  </a:moveTo>
                  <a:lnTo>
                    <a:pt x="632674" y="139379"/>
                  </a:lnTo>
                </a:path>
                <a:path w="1117600" h="247650">
                  <a:moveTo>
                    <a:pt x="809283" y="139379"/>
                  </a:moveTo>
                  <a:lnTo>
                    <a:pt x="842091" y="139379"/>
                  </a:lnTo>
                </a:path>
                <a:path w="1117600" h="247650">
                  <a:moveTo>
                    <a:pt x="1051509" y="139379"/>
                  </a:moveTo>
                  <a:lnTo>
                    <a:pt x="1018700" y="139379"/>
                  </a:lnTo>
                  <a:lnTo>
                    <a:pt x="1018700" y="156830"/>
                  </a:lnTo>
                </a:path>
                <a:path w="1117600" h="247650">
                  <a:moveTo>
                    <a:pt x="809283" y="139379"/>
                  </a:moveTo>
                  <a:lnTo>
                    <a:pt x="809283" y="156830"/>
                  </a:lnTo>
                </a:path>
                <a:path w="1117600" h="247650">
                  <a:moveTo>
                    <a:pt x="599865" y="139379"/>
                  </a:moveTo>
                  <a:lnTo>
                    <a:pt x="599865" y="156830"/>
                  </a:lnTo>
                </a:path>
                <a:path w="1117600" h="247650">
                  <a:moveTo>
                    <a:pt x="390447" y="139379"/>
                  </a:moveTo>
                  <a:lnTo>
                    <a:pt x="390447" y="156830"/>
                  </a:lnTo>
                </a:path>
                <a:path w="1117600" h="247650">
                  <a:moveTo>
                    <a:pt x="181029" y="139379"/>
                  </a:moveTo>
                  <a:lnTo>
                    <a:pt x="181029" y="156830"/>
                  </a:lnTo>
                </a:path>
                <a:path w="1117600" h="247650">
                  <a:moveTo>
                    <a:pt x="1051509" y="156830"/>
                  </a:moveTo>
                  <a:lnTo>
                    <a:pt x="1018700" y="156830"/>
                  </a:lnTo>
                </a:path>
                <a:path w="1117600" h="247650">
                  <a:moveTo>
                    <a:pt x="842091" y="156830"/>
                  </a:moveTo>
                  <a:lnTo>
                    <a:pt x="809283" y="156830"/>
                  </a:lnTo>
                </a:path>
                <a:path w="1117600" h="247650">
                  <a:moveTo>
                    <a:pt x="632674" y="156830"/>
                  </a:moveTo>
                  <a:lnTo>
                    <a:pt x="599865" y="156830"/>
                  </a:lnTo>
                </a:path>
                <a:path w="1117600" h="247650">
                  <a:moveTo>
                    <a:pt x="423256" y="156830"/>
                  </a:moveTo>
                  <a:lnTo>
                    <a:pt x="390447" y="156830"/>
                  </a:lnTo>
                </a:path>
                <a:path w="1117600" h="247650">
                  <a:moveTo>
                    <a:pt x="213838" y="156830"/>
                  </a:moveTo>
                  <a:lnTo>
                    <a:pt x="181029" y="156830"/>
                  </a:lnTo>
                </a:path>
                <a:path w="1117600" h="247650">
                  <a:moveTo>
                    <a:pt x="940983" y="135656"/>
                  </a:moveTo>
                  <a:lnTo>
                    <a:pt x="937958" y="156830"/>
                  </a:lnTo>
                </a:path>
                <a:path w="1117600" h="247650">
                  <a:moveTo>
                    <a:pt x="731565" y="135656"/>
                  </a:moveTo>
                  <a:lnTo>
                    <a:pt x="728540" y="156830"/>
                  </a:lnTo>
                </a:path>
                <a:path w="1117600" h="247650">
                  <a:moveTo>
                    <a:pt x="522148" y="135656"/>
                  </a:moveTo>
                  <a:lnTo>
                    <a:pt x="519123" y="156830"/>
                  </a:lnTo>
                </a:path>
                <a:path w="1117600" h="247650">
                  <a:moveTo>
                    <a:pt x="312730" y="135656"/>
                  </a:moveTo>
                  <a:lnTo>
                    <a:pt x="309705" y="156830"/>
                  </a:lnTo>
                </a:path>
                <a:path w="1117600" h="247650">
                  <a:moveTo>
                    <a:pt x="103312" y="135656"/>
                  </a:moveTo>
                  <a:lnTo>
                    <a:pt x="100287" y="156830"/>
                  </a:lnTo>
                </a:path>
                <a:path w="1117600" h="247650">
                  <a:moveTo>
                    <a:pt x="940750" y="121229"/>
                  </a:moveTo>
                  <a:lnTo>
                    <a:pt x="940750" y="135656"/>
                  </a:lnTo>
                </a:path>
                <a:path w="1117600" h="247650">
                  <a:moveTo>
                    <a:pt x="731333" y="121229"/>
                  </a:moveTo>
                  <a:lnTo>
                    <a:pt x="731333" y="135656"/>
                  </a:lnTo>
                </a:path>
                <a:path w="1117600" h="247650">
                  <a:moveTo>
                    <a:pt x="521915" y="121229"/>
                  </a:moveTo>
                  <a:lnTo>
                    <a:pt x="521915" y="135656"/>
                  </a:lnTo>
                </a:path>
                <a:path w="1117600" h="247650">
                  <a:moveTo>
                    <a:pt x="312497" y="121229"/>
                  </a:moveTo>
                  <a:lnTo>
                    <a:pt x="312497" y="135656"/>
                  </a:lnTo>
                </a:path>
                <a:path w="1117600" h="247650">
                  <a:moveTo>
                    <a:pt x="103080" y="121229"/>
                  </a:moveTo>
                  <a:lnTo>
                    <a:pt x="103080" y="135656"/>
                  </a:lnTo>
                </a:path>
                <a:path w="1117600" h="247650">
                  <a:moveTo>
                    <a:pt x="925858" y="115645"/>
                  </a:moveTo>
                  <a:lnTo>
                    <a:pt x="940750" y="121229"/>
                  </a:lnTo>
                </a:path>
                <a:path w="1117600" h="247650">
                  <a:moveTo>
                    <a:pt x="716441" y="115645"/>
                  </a:moveTo>
                  <a:lnTo>
                    <a:pt x="731333" y="121229"/>
                  </a:lnTo>
                </a:path>
                <a:path w="1117600" h="247650">
                  <a:moveTo>
                    <a:pt x="507023" y="115645"/>
                  </a:moveTo>
                  <a:lnTo>
                    <a:pt x="521915" y="121229"/>
                  </a:lnTo>
                </a:path>
                <a:path w="1117600" h="247650">
                  <a:moveTo>
                    <a:pt x="297605" y="115645"/>
                  </a:moveTo>
                  <a:lnTo>
                    <a:pt x="312497" y="121229"/>
                  </a:lnTo>
                </a:path>
                <a:path w="1117600" h="247650">
                  <a:moveTo>
                    <a:pt x="103080" y="121229"/>
                  </a:moveTo>
                  <a:lnTo>
                    <a:pt x="88188" y="115645"/>
                  </a:lnTo>
                  <a:lnTo>
                    <a:pt x="37229" y="115645"/>
                  </a:lnTo>
                </a:path>
                <a:path w="1117600" h="247650">
                  <a:moveTo>
                    <a:pt x="246647" y="115645"/>
                  </a:moveTo>
                  <a:lnTo>
                    <a:pt x="297605" y="115645"/>
                  </a:lnTo>
                </a:path>
                <a:path w="1117600" h="247650">
                  <a:moveTo>
                    <a:pt x="456065" y="115645"/>
                  </a:moveTo>
                  <a:lnTo>
                    <a:pt x="507023" y="115645"/>
                  </a:lnTo>
                </a:path>
                <a:path w="1117600" h="247650">
                  <a:moveTo>
                    <a:pt x="665482" y="115645"/>
                  </a:moveTo>
                  <a:lnTo>
                    <a:pt x="716441" y="115645"/>
                  </a:lnTo>
                </a:path>
                <a:path w="1117600" h="247650">
                  <a:moveTo>
                    <a:pt x="874900" y="115645"/>
                  </a:moveTo>
                  <a:lnTo>
                    <a:pt x="925858" y="115645"/>
                  </a:lnTo>
                </a:path>
                <a:path w="1117600" h="247650">
                  <a:moveTo>
                    <a:pt x="875598" y="115645"/>
                  </a:moveTo>
                  <a:lnTo>
                    <a:pt x="873504" y="154969"/>
                  </a:lnTo>
                </a:path>
                <a:path w="1117600" h="247650">
                  <a:moveTo>
                    <a:pt x="666181" y="115645"/>
                  </a:moveTo>
                  <a:lnTo>
                    <a:pt x="664086" y="154969"/>
                  </a:lnTo>
                </a:path>
                <a:path w="1117600" h="247650">
                  <a:moveTo>
                    <a:pt x="456763" y="115645"/>
                  </a:moveTo>
                  <a:lnTo>
                    <a:pt x="454669" y="154969"/>
                  </a:lnTo>
                </a:path>
                <a:path w="1117600" h="247650">
                  <a:moveTo>
                    <a:pt x="247345" y="115645"/>
                  </a:moveTo>
                  <a:lnTo>
                    <a:pt x="245251" y="154969"/>
                  </a:lnTo>
                </a:path>
                <a:path w="1117600" h="247650">
                  <a:moveTo>
                    <a:pt x="37927" y="115645"/>
                  </a:moveTo>
                  <a:lnTo>
                    <a:pt x="35833" y="154969"/>
                  </a:lnTo>
                </a:path>
                <a:path w="1117600" h="247650">
                  <a:moveTo>
                    <a:pt x="873504" y="153572"/>
                  </a:moveTo>
                  <a:lnTo>
                    <a:pt x="937958" y="156830"/>
                  </a:lnTo>
                </a:path>
                <a:path w="1117600" h="247650">
                  <a:moveTo>
                    <a:pt x="664086" y="153572"/>
                  </a:moveTo>
                  <a:lnTo>
                    <a:pt x="728540" y="156830"/>
                  </a:lnTo>
                </a:path>
                <a:path w="1117600" h="247650">
                  <a:moveTo>
                    <a:pt x="454669" y="153572"/>
                  </a:moveTo>
                  <a:lnTo>
                    <a:pt x="519123" y="156830"/>
                  </a:lnTo>
                </a:path>
                <a:path w="1117600" h="247650">
                  <a:moveTo>
                    <a:pt x="245251" y="153572"/>
                  </a:moveTo>
                  <a:lnTo>
                    <a:pt x="309705" y="156830"/>
                  </a:lnTo>
                </a:path>
                <a:path w="1117600" h="247650">
                  <a:moveTo>
                    <a:pt x="35833" y="153572"/>
                  </a:moveTo>
                  <a:lnTo>
                    <a:pt x="100287" y="156830"/>
                  </a:lnTo>
                </a:path>
                <a:path w="1117600" h="247650">
                  <a:moveTo>
                    <a:pt x="1003576" y="215700"/>
                  </a:moveTo>
                  <a:lnTo>
                    <a:pt x="1007764" y="229428"/>
                  </a:lnTo>
                </a:path>
                <a:path w="1117600" h="247650">
                  <a:moveTo>
                    <a:pt x="794158" y="215700"/>
                  </a:moveTo>
                  <a:lnTo>
                    <a:pt x="798346" y="229428"/>
                  </a:lnTo>
                </a:path>
                <a:path w="1117600" h="247650">
                  <a:moveTo>
                    <a:pt x="584740" y="215700"/>
                  </a:moveTo>
                  <a:lnTo>
                    <a:pt x="588231" y="226869"/>
                  </a:lnTo>
                </a:path>
                <a:path w="1117600" h="247650">
                  <a:moveTo>
                    <a:pt x="375323" y="215700"/>
                  </a:moveTo>
                  <a:lnTo>
                    <a:pt x="376253" y="218492"/>
                  </a:lnTo>
                </a:path>
                <a:path w="1117600" h="247650">
                  <a:moveTo>
                    <a:pt x="165905" y="215700"/>
                  </a:moveTo>
                  <a:lnTo>
                    <a:pt x="169395" y="227101"/>
                  </a:lnTo>
                </a:path>
                <a:path w="1117600" h="247650">
                  <a:moveTo>
                    <a:pt x="927022" y="215700"/>
                  </a:moveTo>
                  <a:lnTo>
                    <a:pt x="921903" y="220819"/>
                  </a:lnTo>
                </a:path>
                <a:path w="1117600" h="247650">
                  <a:moveTo>
                    <a:pt x="717604" y="215700"/>
                  </a:moveTo>
                  <a:lnTo>
                    <a:pt x="712485" y="220819"/>
                  </a:lnTo>
                </a:path>
                <a:path w="1117600" h="247650">
                  <a:moveTo>
                    <a:pt x="508186" y="215700"/>
                  </a:moveTo>
                  <a:lnTo>
                    <a:pt x="503067" y="220819"/>
                  </a:lnTo>
                </a:path>
                <a:path w="1117600" h="247650">
                  <a:moveTo>
                    <a:pt x="298769" y="215700"/>
                  </a:moveTo>
                  <a:lnTo>
                    <a:pt x="293650" y="220819"/>
                  </a:lnTo>
                </a:path>
                <a:path w="1117600" h="247650">
                  <a:moveTo>
                    <a:pt x="89351" y="215700"/>
                  </a:moveTo>
                  <a:lnTo>
                    <a:pt x="84232" y="220819"/>
                  </a:lnTo>
                </a:path>
                <a:path w="1117600" h="247650">
                  <a:moveTo>
                    <a:pt x="944241" y="126348"/>
                  </a:moveTo>
                  <a:lnTo>
                    <a:pt x="947266" y="133561"/>
                  </a:lnTo>
                </a:path>
                <a:path w="1117600" h="247650">
                  <a:moveTo>
                    <a:pt x="734590" y="126348"/>
                  </a:moveTo>
                  <a:lnTo>
                    <a:pt x="737848" y="133561"/>
                  </a:lnTo>
                </a:path>
                <a:path w="1117600" h="247650">
                  <a:moveTo>
                    <a:pt x="525173" y="126348"/>
                  </a:moveTo>
                  <a:lnTo>
                    <a:pt x="528430" y="133561"/>
                  </a:lnTo>
                </a:path>
                <a:path w="1117600" h="247650">
                  <a:moveTo>
                    <a:pt x="315755" y="126348"/>
                  </a:moveTo>
                  <a:lnTo>
                    <a:pt x="319012" y="133561"/>
                  </a:lnTo>
                </a:path>
                <a:path w="1117600" h="247650">
                  <a:moveTo>
                    <a:pt x="106337" y="126348"/>
                  </a:moveTo>
                  <a:lnTo>
                    <a:pt x="109595" y="133561"/>
                  </a:lnTo>
                </a:path>
                <a:path w="1117600" h="247650">
                  <a:moveTo>
                    <a:pt x="947266" y="133561"/>
                  </a:moveTo>
                  <a:lnTo>
                    <a:pt x="957737" y="135656"/>
                  </a:lnTo>
                </a:path>
                <a:path w="1117600" h="247650">
                  <a:moveTo>
                    <a:pt x="737848" y="133561"/>
                  </a:moveTo>
                  <a:lnTo>
                    <a:pt x="748319" y="135656"/>
                  </a:lnTo>
                </a:path>
                <a:path w="1117600" h="247650">
                  <a:moveTo>
                    <a:pt x="528430" y="133561"/>
                  </a:moveTo>
                  <a:lnTo>
                    <a:pt x="538901" y="135656"/>
                  </a:lnTo>
                </a:path>
                <a:path w="1117600" h="247650">
                  <a:moveTo>
                    <a:pt x="319012" y="133561"/>
                  </a:moveTo>
                  <a:lnTo>
                    <a:pt x="329483" y="135656"/>
                  </a:lnTo>
                </a:path>
                <a:path w="1117600" h="247650">
                  <a:moveTo>
                    <a:pt x="109595" y="133561"/>
                  </a:moveTo>
                  <a:lnTo>
                    <a:pt x="120066" y="135656"/>
                  </a:lnTo>
                </a:path>
                <a:path w="1117600" h="247650">
                  <a:moveTo>
                    <a:pt x="980772" y="126581"/>
                  </a:moveTo>
                  <a:lnTo>
                    <a:pt x="983565" y="133329"/>
                  </a:lnTo>
                </a:path>
                <a:path w="1117600" h="247650">
                  <a:moveTo>
                    <a:pt x="771355" y="126581"/>
                  </a:moveTo>
                  <a:lnTo>
                    <a:pt x="774147" y="133329"/>
                  </a:lnTo>
                </a:path>
                <a:path w="1117600" h="247650">
                  <a:moveTo>
                    <a:pt x="561704" y="126581"/>
                  </a:moveTo>
                  <a:lnTo>
                    <a:pt x="564729" y="133329"/>
                  </a:lnTo>
                </a:path>
                <a:path w="1117600" h="247650">
                  <a:moveTo>
                    <a:pt x="352287" y="126581"/>
                  </a:moveTo>
                  <a:lnTo>
                    <a:pt x="355312" y="133329"/>
                  </a:lnTo>
                </a:path>
                <a:path w="1117600" h="247650">
                  <a:moveTo>
                    <a:pt x="142869" y="126581"/>
                  </a:moveTo>
                  <a:lnTo>
                    <a:pt x="145894" y="133329"/>
                  </a:lnTo>
                </a:path>
                <a:path w="1117600" h="247650">
                  <a:moveTo>
                    <a:pt x="983565" y="133329"/>
                  </a:moveTo>
                  <a:lnTo>
                    <a:pt x="994966" y="137517"/>
                  </a:lnTo>
                </a:path>
                <a:path w="1117600" h="247650">
                  <a:moveTo>
                    <a:pt x="774147" y="133329"/>
                  </a:moveTo>
                  <a:lnTo>
                    <a:pt x="785549" y="137517"/>
                  </a:lnTo>
                </a:path>
                <a:path w="1117600" h="247650">
                  <a:moveTo>
                    <a:pt x="564729" y="133329"/>
                  </a:moveTo>
                  <a:lnTo>
                    <a:pt x="576131" y="137517"/>
                  </a:lnTo>
                </a:path>
                <a:path w="1117600" h="247650">
                  <a:moveTo>
                    <a:pt x="355312" y="133329"/>
                  </a:moveTo>
                  <a:lnTo>
                    <a:pt x="366713" y="137517"/>
                  </a:lnTo>
                </a:path>
                <a:path w="1117600" h="247650">
                  <a:moveTo>
                    <a:pt x="145894" y="133329"/>
                  </a:moveTo>
                  <a:lnTo>
                    <a:pt x="157295" y="137517"/>
                  </a:lnTo>
                </a:path>
                <a:path w="1117600" h="247650">
                  <a:moveTo>
                    <a:pt x="984495" y="99124"/>
                  </a:moveTo>
                  <a:lnTo>
                    <a:pt x="980540" y="114016"/>
                  </a:lnTo>
                </a:path>
                <a:path w="1117600" h="247650">
                  <a:moveTo>
                    <a:pt x="775078" y="99124"/>
                  </a:moveTo>
                  <a:lnTo>
                    <a:pt x="771122" y="114016"/>
                  </a:lnTo>
                </a:path>
                <a:path w="1117600" h="247650">
                  <a:moveTo>
                    <a:pt x="565660" y="99124"/>
                  </a:moveTo>
                  <a:lnTo>
                    <a:pt x="561704" y="114016"/>
                  </a:lnTo>
                </a:path>
                <a:path w="1117600" h="247650">
                  <a:moveTo>
                    <a:pt x="356242" y="99124"/>
                  </a:moveTo>
                  <a:lnTo>
                    <a:pt x="352287" y="114016"/>
                  </a:lnTo>
                </a:path>
                <a:path w="1117600" h="247650">
                  <a:moveTo>
                    <a:pt x="146825" y="99124"/>
                  </a:moveTo>
                  <a:lnTo>
                    <a:pt x="142869" y="114016"/>
                  </a:lnTo>
                </a:path>
                <a:path w="1117600" h="247650">
                  <a:moveTo>
                    <a:pt x="909105" y="189406"/>
                  </a:moveTo>
                  <a:lnTo>
                    <a:pt x="919576" y="192198"/>
                  </a:lnTo>
                </a:path>
                <a:path w="1117600" h="247650">
                  <a:moveTo>
                    <a:pt x="699687" y="189406"/>
                  </a:moveTo>
                  <a:lnTo>
                    <a:pt x="710158" y="192198"/>
                  </a:lnTo>
                </a:path>
                <a:path w="1117600" h="247650">
                  <a:moveTo>
                    <a:pt x="490270" y="189406"/>
                  </a:moveTo>
                  <a:lnTo>
                    <a:pt x="500741" y="192198"/>
                  </a:lnTo>
                </a:path>
                <a:path w="1117600" h="247650">
                  <a:moveTo>
                    <a:pt x="280852" y="189406"/>
                  </a:moveTo>
                  <a:lnTo>
                    <a:pt x="291323" y="192198"/>
                  </a:lnTo>
                </a:path>
                <a:path w="1117600" h="247650">
                  <a:moveTo>
                    <a:pt x="71434" y="189406"/>
                  </a:moveTo>
                  <a:lnTo>
                    <a:pt x="81672" y="192198"/>
                  </a:lnTo>
                </a:path>
                <a:path w="1117600" h="247650">
                  <a:moveTo>
                    <a:pt x="919343" y="192198"/>
                  </a:moveTo>
                  <a:lnTo>
                    <a:pt x="920507" y="205229"/>
                  </a:lnTo>
                </a:path>
                <a:path w="1117600" h="247650">
                  <a:moveTo>
                    <a:pt x="709926" y="192198"/>
                  </a:moveTo>
                  <a:lnTo>
                    <a:pt x="711089" y="205229"/>
                  </a:lnTo>
                </a:path>
                <a:path w="1117600" h="247650">
                  <a:moveTo>
                    <a:pt x="500508" y="192198"/>
                  </a:moveTo>
                  <a:lnTo>
                    <a:pt x="501671" y="205229"/>
                  </a:lnTo>
                </a:path>
                <a:path w="1117600" h="247650">
                  <a:moveTo>
                    <a:pt x="291090" y="192198"/>
                  </a:moveTo>
                  <a:lnTo>
                    <a:pt x="292254" y="205229"/>
                  </a:lnTo>
                </a:path>
                <a:path w="1117600" h="247650">
                  <a:moveTo>
                    <a:pt x="81672" y="192198"/>
                  </a:moveTo>
                  <a:lnTo>
                    <a:pt x="82836" y="205229"/>
                  </a:lnTo>
                </a:path>
                <a:path w="1117600" h="247650">
                  <a:moveTo>
                    <a:pt x="920739" y="205229"/>
                  </a:moveTo>
                  <a:lnTo>
                    <a:pt x="918645" y="228497"/>
                  </a:lnTo>
                </a:path>
                <a:path w="1117600" h="247650">
                  <a:moveTo>
                    <a:pt x="711322" y="205229"/>
                  </a:moveTo>
                  <a:lnTo>
                    <a:pt x="709228" y="228497"/>
                  </a:lnTo>
                </a:path>
                <a:path w="1117600" h="247650">
                  <a:moveTo>
                    <a:pt x="501904" y="205229"/>
                  </a:moveTo>
                  <a:lnTo>
                    <a:pt x="500275" y="223378"/>
                  </a:lnTo>
                </a:path>
                <a:path w="1117600" h="247650">
                  <a:moveTo>
                    <a:pt x="292486" y="205229"/>
                  </a:moveTo>
                  <a:lnTo>
                    <a:pt x="290857" y="221982"/>
                  </a:lnTo>
                </a:path>
                <a:path w="1117600" h="247650">
                  <a:moveTo>
                    <a:pt x="83069" y="205229"/>
                  </a:moveTo>
                  <a:lnTo>
                    <a:pt x="80974" y="228497"/>
                  </a:lnTo>
                </a:path>
                <a:path w="1117600" h="247650">
                  <a:moveTo>
                    <a:pt x="988451" y="190570"/>
                  </a:moveTo>
                  <a:lnTo>
                    <a:pt x="991941" y="191268"/>
                  </a:lnTo>
                </a:path>
                <a:path w="1117600" h="247650">
                  <a:moveTo>
                    <a:pt x="779033" y="190570"/>
                  </a:moveTo>
                  <a:lnTo>
                    <a:pt x="782524" y="191268"/>
                  </a:lnTo>
                </a:path>
                <a:path w="1117600" h="247650">
                  <a:moveTo>
                    <a:pt x="569616" y="190570"/>
                  </a:moveTo>
                  <a:lnTo>
                    <a:pt x="573106" y="191268"/>
                  </a:lnTo>
                </a:path>
                <a:path w="1117600" h="247650">
                  <a:moveTo>
                    <a:pt x="360198" y="190570"/>
                  </a:moveTo>
                  <a:lnTo>
                    <a:pt x="363688" y="191268"/>
                  </a:lnTo>
                </a:path>
                <a:path w="1117600" h="247650">
                  <a:moveTo>
                    <a:pt x="150780" y="190570"/>
                  </a:moveTo>
                  <a:lnTo>
                    <a:pt x="154271" y="191268"/>
                  </a:lnTo>
                </a:path>
                <a:path w="1117600" h="247650">
                  <a:moveTo>
                    <a:pt x="991941" y="191268"/>
                  </a:moveTo>
                  <a:lnTo>
                    <a:pt x="994036" y="194293"/>
                  </a:lnTo>
                </a:path>
                <a:path w="1117600" h="247650">
                  <a:moveTo>
                    <a:pt x="782524" y="191268"/>
                  </a:moveTo>
                  <a:lnTo>
                    <a:pt x="784618" y="194293"/>
                  </a:lnTo>
                </a:path>
                <a:path w="1117600" h="247650">
                  <a:moveTo>
                    <a:pt x="573106" y="191268"/>
                  </a:moveTo>
                  <a:lnTo>
                    <a:pt x="575200" y="194293"/>
                  </a:lnTo>
                </a:path>
                <a:path w="1117600" h="247650">
                  <a:moveTo>
                    <a:pt x="363688" y="191268"/>
                  </a:moveTo>
                  <a:lnTo>
                    <a:pt x="365782" y="194293"/>
                  </a:lnTo>
                </a:path>
                <a:path w="1117600" h="247650">
                  <a:moveTo>
                    <a:pt x="154271" y="191268"/>
                  </a:moveTo>
                  <a:lnTo>
                    <a:pt x="156365" y="194293"/>
                  </a:lnTo>
                </a:path>
                <a:path w="1117600" h="247650">
                  <a:moveTo>
                    <a:pt x="923066" y="209417"/>
                  </a:moveTo>
                  <a:lnTo>
                    <a:pt x="925858" y="213373"/>
                  </a:lnTo>
                </a:path>
                <a:path w="1117600" h="247650">
                  <a:moveTo>
                    <a:pt x="713649" y="209417"/>
                  </a:moveTo>
                  <a:lnTo>
                    <a:pt x="716441" y="213373"/>
                  </a:lnTo>
                </a:path>
                <a:path w="1117600" h="247650">
                  <a:moveTo>
                    <a:pt x="504231" y="209417"/>
                  </a:moveTo>
                  <a:lnTo>
                    <a:pt x="507023" y="213373"/>
                  </a:lnTo>
                </a:path>
                <a:path w="1117600" h="247650">
                  <a:moveTo>
                    <a:pt x="294813" y="209417"/>
                  </a:moveTo>
                  <a:lnTo>
                    <a:pt x="297605" y="213373"/>
                  </a:lnTo>
                </a:path>
                <a:path w="1117600" h="247650">
                  <a:moveTo>
                    <a:pt x="85395" y="209417"/>
                  </a:moveTo>
                  <a:lnTo>
                    <a:pt x="88188" y="213373"/>
                  </a:lnTo>
                </a:path>
                <a:path w="1117600" h="247650">
                  <a:moveTo>
                    <a:pt x="994268" y="213373"/>
                  </a:moveTo>
                  <a:lnTo>
                    <a:pt x="925858" y="213373"/>
                  </a:lnTo>
                </a:path>
                <a:path w="1117600" h="247650">
                  <a:moveTo>
                    <a:pt x="784851" y="213373"/>
                  </a:moveTo>
                  <a:lnTo>
                    <a:pt x="716441" y="213373"/>
                  </a:lnTo>
                </a:path>
                <a:path w="1117600" h="247650">
                  <a:moveTo>
                    <a:pt x="575433" y="213373"/>
                  </a:moveTo>
                  <a:lnTo>
                    <a:pt x="507023" y="213373"/>
                  </a:lnTo>
                </a:path>
                <a:path w="1117600" h="247650">
                  <a:moveTo>
                    <a:pt x="365782" y="213373"/>
                  </a:moveTo>
                  <a:lnTo>
                    <a:pt x="297605" y="213373"/>
                  </a:lnTo>
                </a:path>
                <a:path w="1117600" h="247650">
                  <a:moveTo>
                    <a:pt x="156365" y="213373"/>
                  </a:moveTo>
                  <a:lnTo>
                    <a:pt x="88188" y="213373"/>
                  </a:lnTo>
                </a:path>
                <a:path w="1117600" h="247650">
                  <a:moveTo>
                    <a:pt x="896075" y="179168"/>
                  </a:moveTo>
                  <a:lnTo>
                    <a:pt x="899565" y="187777"/>
                  </a:lnTo>
                </a:path>
                <a:path w="1117600" h="247650">
                  <a:moveTo>
                    <a:pt x="686657" y="179168"/>
                  </a:moveTo>
                  <a:lnTo>
                    <a:pt x="690147" y="187777"/>
                  </a:lnTo>
                </a:path>
                <a:path w="1117600" h="247650">
                  <a:moveTo>
                    <a:pt x="477239" y="179168"/>
                  </a:moveTo>
                  <a:lnTo>
                    <a:pt x="480730" y="187777"/>
                  </a:lnTo>
                </a:path>
                <a:path w="1117600" h="247650">
                  <a:moveTo>
                    <a:pt x="267821" y="179168"/>
                  </a:moveTo>
                  <a:lnTo>
                    <a:pt x="271312" y="187777"/>
                  </a:lnTo>
                </a:path>
                <a:path w="1117600" h="247650">
                  <a:moveTo>
                    <a:pt x="58404" y="179168"/>
                  </a:moveTo>
                  <a:lnTo>
                    <a:pt x="61894" y="187777"/>
                  </a:lnTo>
                </a:path>
                <a:path w="1117600" h="247650">
                  <a:moveTo>
                    <a:pt x="1048019" y="87257"/>
                  </a:moveTo>
                  <a:lnTo>
                    <a:pt x="1048019" y="97495"/>
                  </a:lnTo>
                </a:path>
                <a:path w="1117600" h="247650">
                  <a:moveTo>
                    <a:pt x="838601" y="87257"/>
                  </a:moveTo>
                  <a:lnTo>
                    <a:pt x="838601" y="97495"/>
                  </a:lnTo>
                </a:path>
                <a:path w="1117600" h="247650">
                  <a:moveTo>
                    <a:pt x="629183" y="87257"/>
                  </a:moveTo>
                  <a:lnTo>
                    <a:pt x="629183" y="97495"/>
                  </a:lnTo>
                </a:path>
                <a:path w="1117600" h="247650">
                  <a:moveTo>
                    <a:pt x="419766" y="87257"/>
                  </a:moveTo>
                  <a:lnTo>
                    <a:pt x="419766" y="97495"/>
                  </a:lnTo>
                </a:path>
                <a:path w="1117600" h="247650">
                  <a:moveTo>
                    <a:pt x="210348" y="87257"/>
                  </a:moveTo>
                  <a:lnTo>
                    <a:pt x="210348" y="97495"/>
                  </a:lnTo>
                </a:path>
                <a:path w="1117600" h="247650">
                  <a:moveTo>
                    <a:pt x="1051509" y="229894"/>
                  </a:moveTo>
                  <a:lnTo>
                    <a:pt x="1051509" y="246182"/>
                  </a:lnTo>
                </a:path>
                <a:path w="1117600" h="247650">
                  <a:moveTo>
                    <a:pt x="842091" y="229894"/>
                  </a:moveTo>
                  <a:lnTo>
                    <a:pt x="842091" y="237572"/>
                  </a:lnTo>
                </a:path>
                <a:path w="1117600" h="247650">
                  <a:moveTo>
                    <a:pt x="1040573" y="169395"/>
                  </a:moveTo>
                  <a:lnTo>
                    <a:pt x="1040573" y="185916"/>
                  </a:lnTo>
                </a:path>
                <a:path w="1117600" h="247650">
                  <a:moveTo>
                    <a:pt x="831155" y="169395"/>
                  </a:moveTo>
                  <a:lnTo>
                    <a:pt x="831155" y="185916"/>
                  </a:lnTo>
                </a:path>
                <a:path w="1117600" h="247650">
                  <a:moveTo>
                    <a:pt x="621737" y="169395"/>
                  </a:moveTo>
                  <a:lnTo>
                    <a:pt x="621737" y="185916"/>
                  </a:lnTo>
                </a:path>
                <a:path w="1117600" h="247650">
                  <a:moveTo>
                    <a:pt x="412320" y="169395"/>
                  </a:moveTo>
                  <a:lnTo>
                    <a:pt x="412320" y="185916"/>
                  </a:lnTo>
                </a:path>
                <a:path w="1117600" h="247650">
                  <a:moveTo>
                    <a:pt x="202902" y="169395"/>
                  </a:moveTo>
                  <a:lnTo>
                    <a:pt x="202902" y="185916"/>
                  </a:lnTo>
                </a:path>
                <a:path w="1117600" h="247650">
                  <a:moveTo>
                    <a:pt x="1038711" y="113318"/>
                  </a:moveTo>
                  <a:lnTo>
                    <a:pt x="1038711" y="138215"/>
                  </a:lnTo>
                </a:path>
                <a:path w="1117600" h="247650">
                  <a:moveTo>
                    <a:pt x="829294" y="113318"/>
                  </a:moveTo>
                  <a:lnTo>
                    <a:pt x="829294" y="138215"/>
                  </a:lnTo>
                </a:path>
                <a:path w="1117600" h="247650">
                  <a:moveTo>
                    <a:pt x="619876" y="113318"/>
                  </a:moveTo>
                  <a:lnTo>
                    <a:pt x="619876" y="138215"/>
                  </a:lnTo>
                </a:path>
                <a:path w="1117600" h="247650">
                  <a:moveTo>
                    <a:pt x="410458" y="113318"/>
                  </a:moveTo>
                  <a:lnTo>
                    <a:pt x="410458" y="138215"/>
                  </a:lnTo>
                </a:path>
                <a:path w="1117600" h="247650">
                  <a:moveTo>
                    <a:pt x="201041" y="113318"/>
                  </a:moveTo>
                  <a:lnTo>
                    <a:pt x="201041" y="138215"/>
                  </a:lnTo>
                </a:path>
                <a:path w="1117600" h="247650">
                  <a:moveTo>
                    <a:pt x="1037315" y="100287"/>
                  </a:moveTo>
                  <a:lnTo>
                    <a:pt x="1037315" y="111689"/>
                  </a:lnTo>
                </a:path>
                <a:path w="1117600" h="247650">
                  <a:moveTo>
                    <a:pt x="827898" y="100287"/>
                  </a:moveTo>
                  <a:lnTo>
                    <a:pt x="827898" y="111689"/>
                  </a:lnTo>
                </a:path>
                <a:path w="1117600" h="247650">
                  <a:moveTo>
                    <a:pt x="618480" y="100287"/>
                  </a:moveTo>
                  <a:lnTo>
                    <a:pt x="618480" y="111689"/>
                  </a:lnTo>
                </a:path>
                <a:path w="1117600" h="247650">
                  <a:moveTo>
                    <a:pt x="409062" y="100287"/>
                  </a:moveTo>
                  <a:lnTo>
                    <a:pt x="409062" y="111689"/>
                  </a:lnTo>
                </a:path>
                <a:path w="1117600" h="247650">
                  <a:moveTo>
                    <a:pt x="199644" y="100287"/>
                  </a:moveTo>
                  <a:lnTo>
                    <a:pt x="199644" y="111689"/>
                  </a:lnTo>
                </a:path>
                <a:path w="1117600" h="247650">
                  <a:moveTo>
                    <a:pt x="201041" y="113318"/>
                  </a:moveTo>
                  <a:lnTo>
                    <a:pt x="213838" y="113318"/>
                  </a:lnTo>
                </a:path>
                <a:path w="1117600" h="247650">
                  <a:moveTo>
                    <a:pt x="410458" y="113318"/>
                  </a:moveTo>
                  <a:lnTo>
                    <a:pt x="423256" y="113318"/>
                  </a:lnTo>
                </a:path>
                <a:path w="1117600" h="247650">
                  <a:moveTo>
                    <a:pt x="619876" y="113318"/>
                  </a:moveTo>
                  <a:lnTo>
                    <a:pt x="632674" y="113318"/>
                  </a:lnTo>
                </a:path>
                <a:path w="1117600" h="247650">
                  <a:moveTo>
                    <a:pt x="829294" y="113318"/>
                  </a:moveTo>
                  <a:lnTo>
                    <a:pt x="842091" y="113318"/>
                  </a:lnTo>
                </a:path>
                <a:path w="1117600" h="247650">
                  <a:moveTo>
                    <a:pt x="1038711" y="113318"/>
                  </a:moveTo>
                  <a:lnTo>
                    <a:pt x="1051509" y="113318"/>
                  </a:lnTo>
                </a:path>
                <a:path w="1117600" h="247650">
                  <a:moveTo>
                    <a:pt x="201041" y="138215"/>
                  </a:moveTo>
                  <a:lnTo>
                    <a:pt x="213838" y="138215"/>
                  </a:lnTo>
                </a:path>
                <a:path w="1117600" h="247650">
                  <a:moveTo>
                    <a:pt x="410458" y="138215"/>
                  </a:moveTo>
                  <a:lnTo>
                    <a:pt x="423256" y="138215"/>
                  </a:lnTo>
                </a:path>
                <a:path w="1117600" h="247650">
                  <a:moveTo>
                    <a:pt x="619876" y="138215"/>
                  </a:moveTo>
                  <a:lnTo>
                    <a:pt x="632674" y="138215"/>
                  </a:lnTo>
                </a:path>
                <a:path w="1117600" h="247650">
                  <a:moveTo>
                    <a:pt x="829294" y="138215"/>
                  </a:moveTo>
                  <a:lnTo>
                    <a:pt x="842091" y="138215"/>
                  </a:lnTo>
                </a:path>
                <a:path w="1117600" h="247650">
                  <a:moveTo>
                    <a:pt x="1038711" y="138215"/>
                  </a:moveTo>
                  <a:lnTo>
                    <a:pt x="1051509" y="138215"/>
                  </a:lnTo>
                </a:path>
                <a:path w="1117600" h="247650">
                  <a:moveTo>
                    <a:pt x="199644" y="100287"/>
                  </a:moveTo>
                  <a:lnTo>
                    <a:pt x="213838" y="100287"/>
                  </a:lnTo>
                </a:path>
                <a:path w="1117600" h="247650">
                  <a:moveTo>
                    <a:pt x="409062" y="100287"/>
                  </a:moveTo>
                  <a:lnTo>
                    <a:pt x="423256" y="100287"/>
                  </a:lnTo>
                </a:path>
                <a:path w="1117600" h="247650">
                  <a:moveTo>
                    <a:pt x="618480" y="100287"/>
                  </a:moveTo>
                  <a:lnTo>
                    <a:pt x="632674" y="100287"/>
                  </a:lnTo>
                </a:path>
                <a:path w="1117600" h="247650">
                  <a:moveTo>
                    <a:pt x="827898" y="100287"/>
                  </a:moveTo>
                  <a:lnTo>
                    <a:pt x="842091" y="100287"/>
                  </a:lnTo>
                </a:path>
                <a:path w="1117600" h="247650">
                  <a:moveTo>
                    <a:pt x="1037315" y="100287"/>
                  </a:moveTo>
                  <a:lnTo>
                    <a:pt x="1051509" y="100287"/>
                  </a:lnTo>
                </a:path>
                <a:path w="1117600" h="247650">
                  <a:moveTo>
                    <a:pt x="199644" y="111922"/>
                  </a:moveTo>
                  <a:lnTo>
                    <a:pt x="213838" y="111922"/>
                  </a:lnTo>
                </a:path>
                <a:path w="1117600" h="247650">
                  <a:moveTo>
                    <a:pt x="409062" y="111922"/>
                  </a:moveTo>
                  <a:lnTo>
                    <a:pt x="423256" y="111922"/>
                  </a:lnTo>
                </a:path>
                <a:path w="1117600" h="247650">
                  <a:moveTo>
                    <a:pt x="618480" y="111922"/>
                  </a:moveTo>
                  <a:lnTo>
                    <a:pt x="632674" y="111922"/>
                  </a:lnTo>
                </a:path>
                <a:path w="1117600" h="247650">
                  <a:moveTo>
                    <a:pt x="827898" y="111922"/>
                  </a:moveTo>
                  <a:lnTo>
                    <a:pt x="842091" y="111922"/>
                  </a:lnTo>
                </a:path>
                <a:path w="1117600" h="247650">
                  <a:moveTo>
                    <a:pt x="1037315" y="111922"/>
                  </a:moveTo>
                  <a:lnTo>
                    <a:pt x="1051509" y="111922"/>
                  </a:lnTo>
                </a:path>
                <a:path w="1117600" h="247650">
                  <a:moveTo>
                    <a:pt x="1079199" y="141240"/>
                  </a:moveTo>
                  <a:lnTo>
                    <a:pt x="1078501" y="153572"/>
                  </a:lnTo>
                </a:path>
                <a:path w="1117600" h="247650">
                  <a:moveTo>
                    <a:pt x="869781" y="141240"/>
                  </a:moveTo>
                  <a:lnTo>
                    <a:pt x="869083" y="153572"/>
                  </a:lnTo>
                </a:path>
                <a:path w="1117600" h="247650">
                  <a:moveTo>
                    <a:pt x="660363" y="141240"/>
                  </a:moveTo>
                  <a:lnTo>
                    <a:pt x="659665" y="153572"/>
                  </a:lnTo>
                </a:path>
                <a:path w="1117600" h="247650">
                  <a:moveTo>
                    <a:pt x="450946" y="141240"/>
                  </a:moveTo>
                  <a:lnTo>
                    <a:pt x="450248" y="153572"/>
                  </a:lnTo>
                </a:path>
                <a:path w="1117600" h="247650">
                  <a:moveTo>
                    <a:pt x="241528" y="141240"/>
                  </a:moveTo>
                  <a:lnTo>
                    <a:pt x="240830" y="153572"/>
                  </a:lnTo>
                </a:path>
                <a:path w="1117600" h="247650">
                  <a:moveTo>
                    <a:pt x="1081526" y="138215"/>
                  </a:moveTo>
                  <a:lnTo>
                    <a:pt x="1051509" y="138215"/>
                  </a:lnTo>
                </a:path>
                <a:path w="1117600" h="247650">
                  <a:moveTo>
                    <a:pt x="872108" y="138215"/>
                  </a:moveTo>
                  <a:lnTo>
                    <a:pt x="842091" y="138215"/>
                  </a:lnTo>
                </a:path>
                <a:path w="1117600" h="247650">
                  <a:moveTo>
                    <a:pt x="662690" y="138215"/>
                  </a:moveTo>
                  <a:lnTo>
                    <a:pt x="632674" y="138215"/>
                  </a:lnTo>
                </a:path>
                <a:path w="1117600" h="247650">
                  <a:moveTo>
                    <a:pt x="453273" y="138215"/>
                  </a:moveTo>
                  <a:lnTo>
                    <a:pt x="423256" y="138215"/>
                  </a:lnTo>
                </a:path>
                <a:path w="1117600" h="247650">
                  <a:moveTo>
                    <a:pt x="243855" y="138215"/>
                  </a:moveTo>
                  <a:lnTo>
                    <a:pt x="213838" y="138215"/>
                  </a:lnTo>
                </a:path>
                <a:path w="1117600" h="247650">
                  <a:moveTo>
                    <a:pt x="1081526" y="115645"/>
                  </a:moveTo>
                  <a:lnTo>
                    <a:pt x="1081526" y="138215"/>
                  </a:lnTo>
                </a:path>
                <a:path w="1117600" h="247650">
                  <a:moveTo>
                    <a:pt x="872108" y="115645"/>
                  </a:moveTo>
                  <a:lnTo>
                    <a:pt x="872108" y="138215"/>
                  </a:lnTo>
                </a:path>
                <a:path w="1117600" h="247650">
                  <a:moveTo>
                    <a:pt x="662690" y="115645"/>
                  </a:moveTo>
                  <a:lnTo>
                    <a:pt x="662690" y="138215"/>
                  </a:lnTo>
                </a:path>
                <a:path w="1117600" h="247650">
                  <a:moveTo>
                    <a:pt x="453273" y="115645"/>
                  </a:moveTo>
                  <a:lnTo>
                    <a:pt x="453273" y="138215"/>
                  </a:lnTo>
                </a:path>
                <a:path w="1117600" h="247650">
                  <a:moveTo>
                    <a:pt x="243855" y="115645"/>
                  </a:moveTo>
                  <a:lnTo>
                    <a:pt x="243855" y="138215"/>
                  </a:lnTo>
                </a:path>
                <a:path w="1117600" h="247650">
                  <a:moveTo>
                    <a:pt x="213838" y="113318"/>
                  </a:moveTo>
                  <a:lnTo>
                    <a:pt x="230359" y="113318"/>
                  </a:lnTo>
                </a:path>
                <a:path w="1117600" h="247650">
                  <a:moveTo>
                    <a:pt x="423256" y="113318"/>
                  </a:moveTo>
                  <a:lnTo>
                    <a:pt x="439777" y="113318"/>
                  </a:lnTo>
                </a:path>
                <a:path w="1117600" h="247650">
                  <a:moveTo>
                    <a:pt x="632674" y="113318"/>
                  </a:moveTo>
                  <a:lnTo>
                    <a:pt x="649194" y="113318"/>
                  </a:lnTo>
                </a:path>
                <a:path w="1117600" h="247650">
                  <a:moveTo>
                    <a:pt x="842091" y="113318"/>
                  </a:moveTo>
                  <a:lnTo>
                    <a:pt x="858612" y="113318"/>
                  </a:lnTo>
                </a:path>
                <a:path w="1117600" h="247650">
                  <a:moveTo>
                    <a:pt x="1051509" y="113318"/>
                  </a:moveTo>
                  <a:lnTo>
                    <a:pt x="1068030" y="113318"/>
                  </a:lnTo>
                  <a:lnTo>
                    <a:pt x="1081526" y="115645"/>
                  </a:lnTo>
                </a:path>
                <a:path w="1117600" h="247650">
                  <a:moveTo>
                    <a:pt x="858612" y="113318"/>
                  </a:moveTo>
                  <a:lnTo>
                    <a:pt x="872108" y="115645"/>
                  </a:lnTo>
                </a:path>
                <a:path w="1117600" h="247650">
                  <a:moveTo>
                    <a:pt x="649194" y="113318"/>
                  </a:moveTo>
                  <a:lnTo>
                    <a:pt x="662690" y="115645"/>
                  </a:lnTo>
                </a:path>
                <a:path w="1117600" h="247650">
                  <a:moveTo>
                    <a:pt x="439777" y="113318"/>
                  </a:moveTo>
                  <a:lnTo>
                    <a:pt x="453273" y="115645"/>
                  </a:lnTo>
                </a:path>
                <a:path w="1117600" h="247650">
                  <a:moveTo>
                    <a:pt x="230359" y="113318"/>
                  </a:moveTo>
                  <a:lnTo>
                    <a:pt x="243855" y="115645"/>
                  </a:lnTo>
                </a:path>
                <a:path w="1117600" h="247650">
                  <a:moveTo>
                    <a:pt x="1072218" y="139379"/>
                  </a:moveTo>
                  <a:lnTo>
                    <a:pt x="1078966" y="141240"/>
                  </a:lnTo>
                </a:path>
                <a:path w="1117600" h="247650">
                  <a:moveTo>
                    <a:pt x="862800" y="139379"/>
                  </a:moveTo>
                  <a:lnTo>
                    <a:pt x="869548" y="141240"/>
                  </a:lnTo>
                </a:path>
                <a:path w="1117600" h="247650">
                  <a:moveTo>
                    <a:pt x="653383" y="139379"/>
                  </a:moveTo>
                  <a:lnTo>
                    <a:pt x="660131" y="141240"/>
                  </a:lnTo>
                </a:path>
                <a:path w="1117600" h="247650">
                  <a:moveTo>
                    <a:pt x="443732" y="139379"/>
                  </a:moveTo>
                  <a:lnTo>
                    <a:pt x="450713" y="141240"/>
                  </a:lnTo>
                </a:path>
                <a:path w="1117600" h="247650">
                  <a:moveTo>
                    <a:pt x="241295" y="141240"/>
                  </a:moveTo>
                  <a:lnTo>
                    <a:pt x="234315" y="139379"/>
                  </a:lnTo>
                  <a:lnTo>
                    <a:pt x="213838" y="139379"/>
                  </a:lnTo>
                </a:path>
                <a:path w="1117600" h="247650">
                  <a:moveTo>
                    <a:pt x="423256" y="139379"/>
                  </a:moveTo>
                  <a:lnTo>
                    <a:pt x="443732" y="139379"/>
                  </a:lnTo>
                </a:path>
                <a:path w="1117600" h="247650">
                  <a:moveTo>
                    <a:pt x="632674" y="139379"/>
                  </a:moveTo>
                  <a:lnTo>
                    <a:pt x="653383" y="139379"/>
                  </a:lnTo>
                </a:path>
                <a:path w="1117600" h="247650">
                  <a:moveTo>
                    <a:pt x="842091" y="139379"/>
                  </a:moveTo>
                  <a:lnTo>
                    <a:pt x="862800" y="139379"/>
                  </a:lnTo>
                </a:path>
                <a:path w="1117600" h="247650">
                  <a:moveTo>
                    <a:pt x="1051509" y="139379"/>
                  </a:moveTo>
                  <a:lnTo>
                    <a:pt x="1072218" y="139379"/>
                  </a:lnTo>
                </a:path>
                <a:path w="1117600" h="247650">
                  <a:moveTo>
                    <a:pt x="1078501" y="153572"/>
                  </a:moveTo>
                  <a:lnTo>
                    <a:pt x="1071055" y="156830"/>
                  </a:lnTo>
                </a:path>
                <a:path w="1117600" h="247650">
                  <a:moveTo>
                    <a:pt x="869083" y="153572"/>
                  </a:moveTo>
                  <a:lnTo>
                    <a:pt x="861637" y="156830"/>
                  </a:lnTo>
                </a:path>
                <a:path w="1117600" h="247650">
                  <a:moveTo>
                    <a:pt x="659665" y="153572"/>
                  </a:moveTo>
                  <a:lnTo>
                    <a:pt x="652219" y="156830"/>
                  </a:lnTo>
                </a:path>
                <a:path w="1117600" h="247650">
                  <a:moveTo>
                    <a:pt x="450248" y="153572"/>
                  </a:moveTo>
                  <a:lnTo>
                    <a:pt x="442802" y="156830"/>
                  </a:lnTo>
                </a:path>
                <a:path w="1117600" h="247650">
                  <a:moveTo>
                    <a:pt x="240830" y="153572"/>
                  </a:moveTo>
                  <a:lnTo>
                    <a:pt x="233384" y="156830"/>
                  </a:lnTo>
                </a:path>
                <a:path w="1117600" h="247650">
                  <a:moveTo>
                    <a:pt x="1075941" y="111922"/>
                  </a:moveTo>
                  <a:lnTo>
                    <a:pt x="1051509" y="111922"/>
                  </a:lnTo>
                </a:path>
                <a:path w="1117600" h="247650">
                  <a:moveTo>
                    <a:pt x="866523" y="111922"/>
                  </a:moveTo>
                  <a:lnTo>
                    <a:pt x="842091" y="111922"/>
                  </a:lnTo>
                </a:path>
                <a:path w="1117600" h="247650">
                  <a:moveTo>
                    <a:pt x="657106" y="111922"/>
                  </a:moveTo>
                  <a:lnTo>
                    <a:pt x="632674" y="111922"/>
                  </a:lnTo>
                </a:path>
                <a:path w="1117600" h="247650">
                  <a:moveTo>
                    <a:pt x="447688" y="111922"/>
                  </a:moveTo>
                  <a:lnTo>
                    <a:pt x="423256" y="111922"/>
                  </a:lnTo>
                </a:path>
                <a:path w="1117600" h="247650">
                  <a:moveTo>
                    <a:pt x="238270" y="111922"/>
                  </a:moveTo>
                  <a:lnTo>
                    <a:pt x="213838" y="111922"/>
                  </a:lnTo>
                </a:path>
                <a:path w="1117600" h="247650">
                  <a:moveTo>
                    <a:pt x="1075941" y="100287"/>
                  </a:moveTo>
                  <a:lnTo>
                    <a:pt x="1075941" y="111689"/>
                  </a:lnTo>
                </a:path>
                <a:path w="1117600" h="247650">
                  <a:moveTo>
                    <a:pt x="866523" y="100287"/>
                  </a:moveTo>
                  <a:lnTo>
                    <a:pt x="866523" y="111689"/>
                  </a:lnTo>
                </a:path>
                <a:path w="1117600" h="247650">
                  <a:moveTo>
                    <a:pt x="657106" y="100287"/>
                  </a:moveTo>
                  <a:lnTo>
                    <a:pt x="657106" y="111689"/>
                  </a:lnTo>
                </a:path>
                <a:path w="1117600" h="247650">
                  <a:moveTo>
                    <a:pt x="447688" y="100287"/>
                  </a:moveTo>
                  <a:lnTo>
                    <a:pt x="447688" y="111689"/>
                  </a:lnTo>
                </a:path>
                <a:path w="1117600" h="247650">
                  <a:moveTo>
                    <a:pt x="238270" y="111689"/>
                  </a:moveTo>
                  <a:lnTo>
                    <a:pt x="238270" y="100287"/>
                  </a:lnTo>
                  <a:lnTo>
                    <a:pt x="213838" y="100287"/>
                  </a:lnTo>
                </a:path>
                <a:path w="1117600" h="247650">
                  <a:moveTo>
                    <a:pt x="423256" y="100287"/>
                  </a:moveTo>
                  <a:lnTo>
                    <a:pt x="447688" y="100287"/>
                  </a:lnTo>
                </a:path>
                <a:path w="1117600" h="247650">
                  <a:moveTo>
                    <a:pt x="632674" y="100287"/>
                  </a:moveTo>
                  <a:lnTo>
                    <a:pt x="657106" y="100287"/>
                  </a:lnTo>
                </a:path>
                <a:path w="1117600" h="247650">
                  <a:moveTo>
                    <a:pt x="842091" y="100287"/>
                  </a:moveTo>
                  <a:lnTo>
                    <a:pt x="866523" y="100287"/>
                  </a:lnTo>
                </a:path>
                <a:path w="1117600" h="247650">
                  <a:moveTo>
                    <a:pt x="1051509" y="100287"/>
                  </a:moveTo>
                  <a:lnTo>
                    <a:pt x="1075941" y="100287"/>
                  </a:lnTo>
                </a:path>
                <a:path w="1117600" h="247650">
                  <a:moveTo>
                    <a:pt x="1082224" y="114481"/>
                  </a:moveTo>
                  <a:lnTo>
                    <a:pt x="1081293" y="114481"/>
                  </a:lnTo>
                </a:path>
                <a:path w="1117600" h="247650">
                  <a:moveTo>
                    <a:pt x="902823" y="114481"/>
                  </a:moveTo>
                  <a:lnTo>
                    <a:pt x="871875" y="114481"/>
                  </a:lnTo>
                </a:path>
                <a:path w="1117600" h="247650">
                  <a:moveTo>
                    <a:pt x="693405" y="114481"/>
                  </a:moveTo>
                  <a:lnTo>
                    <a:pt x="662458" y="114481"/>
                  </a:lnTo>
                </a:path>
                <a:path w="1117600" h="247650">
                  <a:moveTo>
                    <a:pt x="483987" y="114481"/>
                  </a:moveTo>
                  <a:lnTo>
                    <a:pt x="453040" y="114481"/>
                  </a:lnTo>
                </a:path>
                <a:path w="1117600" h="247650">
                  <a:moveTo>
                    <a:pt x="274569" y="114481"/>
                  </a:moveTo>
                  <a:lnTo>
                    <a:pt x="243622" y="114481"/>
                  </a:lnTo>
                </a:path>
                <a:path w="1117600" h="247650">
                  <a:moveTo>
                    <a:pt x="65152" y="114481"/>
                  </a:moveTo>
                  <a:lnTo>
                    <a:pt x="35135" y="114481"/>
                  </a:lnTo>
                </a:path>
                <a:path w="1117600" h="247650">
                  <a:moveTo>
                    <a:pt x="902823" y="100287"/>
                  </a:moveTo>
                  <a:lnTo>
                    <a:pt x="902823" y="114481"/>
                  </a:lnTo>
                </a:path>
                <a:path w="1117600" h="247650">
                  <a:moveTo>
                    <a:pt x="693405" y="100287"/>
                  </a:moveTo>
                  <a:lnTo>
                    <a:pt x="693405" y="114481"/>
                  </a:lnTo>
                </a:path>
                <a:path w="1117600" h="247650">
                  <a:moveTo>
                    <a:pt x="483987" y="100287"/>
                  </a:moveTo>
                  <a:lnTo>
                    <a:pt x="483987" y="114481"/>
                  </a:lnTo>
                </a:path>
                <a:path w="1117600" h="247650">
                  <a:moveTo>
                    <a:pt x="274569" y="100287"/>
                  </a:moveTo>
                  <a:lnTo>
                    <a:pt x="274569" y="114481"/>
                  </a:lnTo>
                </a:path>
                <a:path w="1117600" h="247650">
                  <a:moveTo>
                    <a:pt x="65152" y="114481"/>
                  </a:moveTo>
                  <a:lnTo>
                    <a:pt x="65152" y="100287"/>
                  </a:lnTo>
                  <a:lnTo>
                    <a:pt x="35135" y="100287"/>
                  </a:lnTo>
                </a:path>
                <a:path w="1117600" h="247650">
                  <a:moveTo>
                    <a:pt x="239666" y="100287"/>
                  </a:moveTo>
                  <a:lnTo>
                    <a:pt x="274569" y="100287"/>
                  </a:lnTo>
                </a:path>
                <a:path w="1117600" h="247650">
                  <a:moveTo>
                    <a:pt x="449084" y="100287"/>
                  </a:moveTo>
                  <a:lnTo>
                    <a:pt x="483987" y="100287"/>
                  </a:lnTo>
                </a:path>
                <a:path w="1117600" h="247650">
                  <a:moveTo>
                    <a:pt x="658502" y="100287"/>
                  </a:moveTo>
                  <a:lnTo>
                    <a:pt x="693405" y="100287"/>
                  </a:lnTo>
                </a:path>
                <a:path w="1117600" h="247650">
                  <a:moveTo>
                    <a:pt x="867920" y="100287"/>
                  </a:moveTo>
                  <a:lnTo>
                    <a:pt x="902823" y="100287"/>
                  </a:lnTo>
                </a:path>
                <a:path w="1117600" h="247650">
                  <a:moveTo>
                    <a:pt x="1082224" y="100287"/>
                  </a:moveTo>
                  <a:lnTo>
                    <a:pt x="1077337" y="100287"/>
                  </a:lnTo>
                  <a:lnTo>
                    <a:pt x="1077337" y="111922"/>
                  </a:lnTo>
                </a:path>
                <a:path w="1117600" h="247650">
                  <a:moveTo>
                    <a:pt x="867920" y="100287"/>
                  </a:moveTo>
                  <a:lnTo>
                    <a:pt x="867920" y="111922"/>
                  </a:lnTo>
                </a:path>
                <a:path w="1117600" h="247650">
                  <a:moveTo>
                    <a:pt x="658502" y="100287"/>
                  </a:moveTo>
                  <a:lnTo>
                    <a:pt x="658502" y="111922"/>
                  </a:lnTo>
                </a:path>
                <a:path w="1117600" h="247650">
                  <a:moveTo>
                    <a:pt x="449084" y="100287"/>
                  </a:moveTo>
                  <a:lnTo>
                    <a:pt x="449084" y="111922"/>
                  </a:lnTo>
                </a:path>
                <a:path w="1117600" h="247650">
                  <a:moveTo>
                    <a:pt x="239666" y="100287"/>
                  </a:moveTo>
                  <a:lnTo>
                    <a:pt x="239666" y="111922"/>
                  </a:lnTo>
                </a:path>
                <a:path w="1117600" h="247650">
                  <a:moveTo>
                    <a:pt x="1077337" y="111922"/>
                  </a:moveTo>
                  <a:lnTo>
                    <a:pt x="1081293" y="114481"/>
                  </a:lnTo>
                </a:path>
                <a:path w="1117600" h="247650">
                  <a:moveTo>
                    <a:pt x="867920" y="111922"/>
                  </a:moveTo>
                  <a:lnTo>
                    <a:pt x="871875" y="114481"/>
                  </a:lnTo>
                </a:path>
                <a:path w="1117600" h="247650">
                  <a:moveTo>
                    <a:pt x="658502" y="111922"/>
                  </a:moveTo>
                  <a:lnTo>
                    <a:pt x="662458" y="114481"/>
                  </a:lnTo>
                </a:path>
                <a:path w="1117600" h="247650">
                  <a:moveTo>
                    <a:pt x="449084" y="111922"/>
                  </a:moveTo>
                  <a:lnTo>
                    <a:pt x="453040" y="114481"/>
                  </a:lnTo>
                </a:path>
                <a:path w="1117600" h="247650">
                  <a:moveTo>
                    <a:pt x="239666" y="111922"/>
                  </a:moveTo>
                  <a:lnTo>
                    <a:pt x="243622" y="114481"/>
                  </a:lnTo>
                </a:path>
                <a:path w="1117600" h="247650">
                  <a:moveTo>
                    <a:pt x="1051509" y="97495"/>
                  </a:moveTo>
                  <a:lnTo>
                    <a:pt x="1048019" y="97495"/>
                  </a:lnTo>
                </a:path>
                <a:path w="1117600" h="247650">
                  <a:moveTo>
                    <a:pt x="842091" y="97495"/>
                  </a:moveTo>
                  <a:lnTo>
                    <a:pt x="838601" y="97495"/>
                  </a:lnTo>
                </a:path>
                <a:path w="1117600" h="247650">
                  <a:moveTo>
                    <a:pt x="632674" y="97495"/>
                  </a:moveTo>
                  <a:lnTo>
                    <a:pt x="629183" y="97495"/>
                  </a:lnTo>
                </a:path>
                <a:path w="1117600" h="247650">
                  <a:moveTo>
                    <a:pt x="423256" y="97495"/>
                  </a:moveTo>
                  <a:lnTo>
                    <a:pt x="419766" y="97495"/>
                  </a:lnTo>
                </a:path>
                <a:path w="1117600" h="247650">
                  <a:moveTo>
                    <a:pt x="213838" y="97495"/>
                  </a:moveTo>
                  <a:lnTo>
                    <a:pt x="210348" y="97495"/>
                  </a:lnTo>
                </a:path>
                <a:path w="1117600" h="247650">
                  <a:moveTo>
                    <a:pt x="1082224" y="97495"/>
                  </a:moveTo>
                  <a:lnTo>
                    <a:pt x="1051509" y="97495"/>
                  </a:lnTo>
                </a:path>
                <a:path w="1117600" h="247650">
                  <a:moveTo>
                    <a:pt x="903288" y="97495"/>
                  </a:moveTo>
                  <a:lnTo>
                    <a:pt x="842091" y="97495"/>
                  </a:lnTo>
                </a:path>
                <a:path w="1117600" h="247650">
                  <a:moveTo>
                    <a:pt x="693870" y="97495"/>
                  </a:moveTo>
                  <a:lnTo>
                    <a:pt x="632674" y="97495"/>
                  </a:lnTo>
                </a:path>
                <a:path w="1117600" h="247650">
                  <a:moveTo>
                    <a:pt x="484452" y="97495"/>
                  </a:moveTo>
                  <a:lnTo>
                    <a:pt x="423256" y="97495"/>
                  </a:lnTo>
                </a:path>
                <a:path w="1117600" h="247650">
                  <a:moveTo>
                    <a:pt x="275035" y="97495"/>
                  </a:moveTo>
                  <a:lnTo>
                    <a:pt x="213838" y="97495"/>
                  </a:lnTo>
                </a:path>
                <a:path w="1117600" h="247650">
                  <a:moveTo>
                    <a:pt x="65617" y="97495"/>
                  </a:moveTo>
                  <a:lnTo>
                    <a:pt x="35135" y="97495"/>
                  </a:lnTo>
                </a:path>
                <a:path w="1117600" h="247650">
                  <a:moveTo>
                    <a:pt x="903288" y="87257"/>
                  </a:moveTo>
                  <a:lnTo>
                    <a:pt x="903288" y="97495"/>
                  </a:lnTo>
                </a:path>
                <a:path w="1117600" h="247650">
                  <a:moveTo>
                    <a:pt x="693870" y="87257"/>
                  </a:moveTo>
                  <a:lnTo>
                    <a:pt x="693870" y="97495"/>
                  </a:lnTo>
                </a:path>
                <a:path w="1117600" h="247650">
                  <a:moveTo>
                    <a:pt x="484452" y="87257"/>
                  </a:moveTo>
                  <a:lnTo>
                    <a:pt x="484452" y="97495"/>
                  </a:lnTo>
                </a:path>
                <a:path w="1117600" h="247650">
                  <a:moveTo>
                    <a:pt x="275035" y="87257"/>
                  </a:moveTo>
                  <a:lnTo>
                    <a:pt x="275035" y="97495"/>
                  </a:lnTo>
                </a:path>
                <a:path w="1117600" h="247650">
                  <a:moveTo>
                    <a:pt x="65617" y="87257"/>
                  </a:moveTo>
                  <a:lnTo>
                    <a:pt x="65617" y="97495"/>
                  </a:lnTo>
                </a:path>
                <a:path w="1117600" h="247650">
                  <a:moveTo>
                    <a:pt x="1049415" y="230126"/>
                  </a:moveTo>
                  <a:lnTo>
                    <a:pt x="1049415" y="246182"/>
                  </a:lnTo>
                </a:path>
                <a:path w="1117600" h="247650">
                  <a:moveTo>
                    <a:pt x="839997" y="230126"/>
                  </a:moveTo>
                  <a:lnTo>
                    <a:pt x="839997" y="237340"/>
                  </a:lnTo>
                </a:path>
                <a:path w="1117600" h="247650">
                  <a:moveTo>
                    <a:pt x="171489" y="226869"/>
                  </a:moveTo>
                  <a:lnTo>
                    <a:pt x="177307" y="226869"/>
                  </a:lnTo>
                </a:path>
                <a:path w="1117600" h="247650">
                  <a:moveTo>
                    <a:pt x="590325" y="226869"/>
                  </a:moveTo>
                  <a:lnTo>
                    <a:pt x="628253" y="226869"/>
                  </a:lnTo>
                </a:path>
                <a:path w="1117600" h="247650">
                  <a:moveTo>
                    <a:pt x="799742" y="226869"/>
                  </a:moveTo>
                  <a:lnTo>
                    <a:pt x="837670" y="226869"/>
                  </a:lnTo>
                </a:path>
                <a:path w="1117600" h="247650">
                  <a:moveTo>
                    <a:pt x="1047088" y="226869"/>
                  </a:moveTo>
                  <a:lnTo>
                    <a:pt x="1009160" y="226869"/>
                  </a:lnTo>
                  <a:lnTo>
                    <a:pt x="1009160" y="244553"/>
                  </a:lnTo>
                </a:path>
                <a:path w="1117600" h="247650">
                  <a:moveTo>
                    <a:pt x="799742" y="226869"/>
                  </a:moveTo>
                  <a:lnTo>
                    <a:pt x="799742" y="235711"/>
                  </a:lnTo>
                </a:path>
                <a:path w="1117600" h="247650">
                  <a:moveTo>
                    <a:pt x="590325" y="226869"/>
                  </a:moveTo>
                  <a:lnTo>
                    <a:pt x="590325" y="227101"/>
                  </a:lnTo>
                </a:path>
                <a:path w="1117600" h="247650">
                  <a:moveTo>
                    <a:pt x="171489" y="226869"/>
                  </a:moveTo>
                  <a:lnTo>
                    <a:pt x="171489" y="227101"/>
                  </a:lnTo>
                </a:path>
                <a:path w="1117600" h="247650">
                  <a:moveTo>
                    <a:pt x="1047088" y="226869"/>
                  </a:moveTo>
                  <a:lnTo>
                    <a:pt x="1049415" y="230126"/>
                  </a:lnTo>
                </a:path>
                <a:path w="1117600" h="247650">
                  <a:moveTo>
                    <a:pt x="837670" y="226869"/>
                  </a:moveTo>
                  <a:lnTo>
                    <a:pt x="839997" y="230126"/>
                  </a:lnTo>
                </a:path>
                <a:path w="1117600" h="247650">
                  <a:moveTo>
                    <a:pt x="628253" y="226869"/>
                  </a:moveTo>
                  <a:lnTo>
                    <a:pt x="629649" y="228730"/>
                  </a:lnTo>
                </a:path>
                <a:path w="1117600" h="247650">
                  <a:moveTo>
                    <a:pt x="1081060" y="229894"/>
                  </a:moveTo>
                  <a:lnTo>
                    <a:pt x="1081060" y="242226"/>
                  </a:lnTo>
                </a:path>
                <a:path w="1117600" h="247650">
                  <a:moveTo>
                    <a:pt x="871643" y="229894"/>
                  </a:moveTo>
                  <a:lnTo>
                    <a:pt x="871643" y="238736"/>
                  </a:lnTo>
                </a:path>
                <a:path w="1117600" h="247650">
                  <a:moveTo>
                    <a:pt x="662225" y="230126"/>
                  </a:moveTo>
                  <a:lnTo>
                    <a:pt x="662225" y="229894"/>
                  </a:lnTo>
                  <a:lnTo>
                    <a:pt x="660596" y="229894"/>
                  </a:lnTo>
                </a:path>
                <a:path w="1117600" h="247650">
                  <a:moveTo>
                    <a:pt x="842091" y="229894"/>
                  </a:moveTo>
                  <a:lnTo>
                    <a:pt x="871643" y="229894"/>
                  </a:lnTo>
                </a:path>
                <a:path w="1117600" h="247650">
                  <a:moveTo>
                    <a:pt x="1081060" y="229894"/>
                  </a:moveTo>
                  <a:lnTo>
                    <a:pt x="1051509" y="229894"/>
                  </a:lnTo>
                  <a:lnTo>
                    <a:pt x="1051509" y="246182"/>
                  </a:lnTo>
                </a:path>
                <a:path w="1117600" h="247650">
                  <a:moveTo>
                    <a:pt x="842091" y="229894"/>
                  </a:moveTo>
                  <a:lnTo>
                    <a:pt x="842091" y="237572"/>
                  </a:lnTo>
                </a:path>
                <a:path w="1117600" h="247650">
                  <a:moveTo>
                    <a:pt x="1081060" y="242226"/>
                  </a:moveTo>
                  <a:lnTo>
                    <a:pt x="1078268" y="247345"/>
                  </a:lnTo>
                </a:path>
                <a:path w="1117600" h="247650">
                  <a:moveTo>
                    <a:pt x="202902" y="169395"/>
                  </a:moveTo>
                  <a:lnTo>
                    <a:pt x="213140" y="169395"/>
                  </a:lnTo>
                </a:path>
                <a:path w="1117600" h="247650">
                  <a:moveTo>
                    <a:pt x="412320" y="169395"/>
                  </a:moveTo>
                  <a:lnTo>
                    <a:pt x="422558" y="169395"/>
                  </a:lnTo>
                </a:path>
                <a:path w="1117600" h="247650">
                  <a:moveTo>
                    <a:pt x="621737" y="169395"/>
                  </a:moveTo>
                  <a:lnTo>
                    <a:pt x="631976" y="169395"/>
                  </a:lnTo>
                </a:path>
                <a:path w="1117600" h="247650">
                  <a:moveTo>
                    <a:pt x="831155" y="169395"/>
                  </a:moveTo>
                  <a:lnTo>
                    <a:pt x="841393" y="169395"/>
                  </a:lnTo>
                </a:path>
                <a:path w="1117600" h="247650">
                  <a:moveTo>
                    <a:pt x="1040573" y="169395"/>
                  </a:moveTo>
                  <a:lnTo>
                    <a:pt x="1050811" y="169395"/>
                  </a:lnTo>
                </a:path>
                <a:path w="1117600" h="247650">
                  <a:moveTo>
                    <a:pt x="202902" y="185916"/>
                  </a:moveTo>
                  <a:lnTo>
                    <a:pt x="213838" y="185916"/>
                  </a:lnTo>
                </a:path>
                <a:path w="1117600" h="247650">
                  <a:moveTo>
                    <a:pt x="412320" y="185916"/>
                  </a:moveTo>
                  <a:lnTo>
                    <a:pt x="423256" y="185916"/>
                  </a:lnTo>
                </a:path>
                <a:path w="1117600" h="247650">
                  <a:moveTo>
                    <a:pt x="621737" y="185916"/>
                  </a:moveTo>
                  <a:lnTo>
                    <a:pt x="632674" y="185916"/>
                  </a:lnTo>
                </a:path>
                <a:path w="1117600" h="247650">
                  <a:moveTo>
                    <a:pt x="831155" y="185916"/>
                  </a:moveTo>
                  <a:lnTo>
                    <a:pt x="842091" y="185916"/>
                  </a:lnTo>
                </a:path>
                <a:path w="1117600" h="247650">
                  <a:moveTo>
                    <a:pt x="1040573" y="185916"/>
                  </a:moveTo>
                  <a:lnTo>
                    <a:pt x="1051509" y="185916"/>
                  </a:lnTo>
                </a:path>
                <a:path w="1117600" h="247650">
                  <a:moveTo>
                    <a:pt x="1016606" y="157994"/>
                  </a:moveTo>
                  <a:lnTo>
                    <a:pt x="1016606" y="168697"/>
                  </a:lnTo>
                </a:path>
                <a:path w="1117600" h="247650">
                  <a:moveTo>
                    <a:pt x="807188" y="157994"/>
                  </a:moveTo>
                  <a:lnTo>
                    <a:pt x="807188" y="168697"/>
                  </a:lnTo>
                </a:path>
                <a:path w="1117600" h="247650">
                  <a:moveTo>
                    <a:pt x="597771" y="157994"/>
                  </a:moveTo>
                  <a:lnTo>
                    <a:pt x="597771" y="168697"/>
                  </a:lnTo>
                </a:path>
                <a:path w="1117600" h="247650">
                  <a:moveTo>
                    <a:pt x="388353" y="157994"/>
                  </a:moveTo>
                  <a:lnTo>
                    <a:pt x="388353" y="168697"/>
                  </a:lnTo>
                </a:path>
                <a:path w="1117600" h="247650">
                  <a:moveTo>
                    <a:pt x="178935" y="157994"/>
                  </a:moveTo>
                  <a:lnTo>
                    <a:pt x="178935" y="168697"/>
                  </a:lnTo>
                </a:path>
                <a:path w="1117600" h="247650">
                  <a:moveTo>
                    <a:pt x="1051509" y="168697"/>
                  </a:moveTo>
                  <a:lnTo>
                    <a:pt x="1016606" y="168697"/>
                  </a:lnTo>
                </a:path>
                <a:path w="1117600" h="247650">
                  <a:moveTo>
                    <a:pt x="842091" y="168697"/>
                  </a:moveTo>
                  <a:lnTo>
                    <a:pt x="807188" y="168697"/>
                  </a:lnTo>
                </a:path>
                <a:path w="1117600" h="247650">
                  <a:moveTo>
                    <a:pt x="632674" y="168697"/>
                  </a:moveTo>
                  <a:lnTo>
                    <a:pt x="597771" y="168697"/>
                  </a:lnTo>
                </a:path>
                <a:path w="1117600" h="247650">
                  <a:moveTo>
                    <a:pt x="423256" y="168697"/>
                  </a:moveTo>
                  <a:lnTo>
                    <a:pt x="388353" y="168697"/>
                  </a:lnTo>
                </a:path>
                <a:path w="1117600" h="247650">
                  <a:moveTo>
                    <a:pt x="213838" y="168697"/>
                  </a:moveTo>
                  <a:lnTo>
                    <a:pt x="178935" y="168697"/>
                  </a:lnTo>
                </a:path>
                <a:path w="1117600" h="247650">
                  <a:moveTo>
                    <a:pt x="178935" y="157994"/>
                  </a:moveTo>
                  <a:lnTo>
                    <a:pt x="213838" y="157994"/>
                  </a:lnTo>
                </a:path>
                <a:path w="1117600" h="247650">
                  <a:moveTo>
                    <a:pt x="388353" y="157994"/>
                  </a:moveTo>
                  <a:lnTo>
                    <a:pt x="423256" y="157994"/>
                  </a:lnTo>
                </a:path>
                <a:path w="1117600" h="247650">
                  <a:moveTo>
                    <a:pt x="597771" y="157994"/>
                  </a:moveTo>
                  <a:lnTo>
                    <a:pt x="632674" y="157994"/>
                  </a:lnTo>
                </a:path>
                <a:path w="1117600" h="247650">
                  <a:moveTo>
                    <a:pt x="807188" y="157994"/>
                  </a:moveTo>
                  <a:lnTo>
                    <a:pt x="842091" y="157994"/>
                  </a:lnTo>
                </a:path>
                <a:path w="1117600" h="247650">
                  <a:moveTo>
                    <a:pt x="1016606" y="157994"/>
                  </a:moveTo>
                  <a:lnTo>
                    <a:pt x="1051509" y="157994"/>
                  </a:lnTo>
                </a:path>
                <a:path w="1117600" h="247650">
                  <a:moveTo>
                    <a:pt x="1047553" y="214304"/>
                  </a:moveTo>
                  <a:lnTo>
                    <a:pt x="998689" y="214304"/>
                  </a:lnTo>
                </a:path>
                <a:path w="1117600" h="247650">
                  <a:moveTo>
                    <a:pt x="838136" y="214304"/>
                  </a:moveTo>
                  <a:lnTo>
                    <a:pt x="789272" y="214304"/>
                  </a:lnTo>
                </a:path>
                <a:path w="1117600" h="247650">
                  <a:moveTo>
                    <a:pt x="628718" y="214304"/>
                  </a:moveTo>
                  <a:lnTo>
                    <a:pt x="579854" y="214304"/>
                  </a:lnTo>
                </a:path>
                <a:path w="1117600" h="247650">
                  <a:moveTo>
                    <a:pt x="419300" y="214304"/>
                  </a:moveTo>
                  <a:lnTo>
                    <a:pt x="370436" y="214304"/>
                  </a:lnTo>
                </a:path>
                <a:path w="1117600" h="247650">
                  <a:moveTo>
                    <a:pt x="209883" y="214304"/>
                  </a:moveTo>
                  <a:lnTo>
                    <a:pt x="161018" y="214304"/>
                  </a:lnTo>
                </a:path>
                <a:path w="1117600" h="247650">
                  <a:moveTo>
                    <a:pt x="152176" y="170326"/>
                  </a:moveTo>
                  <a:lnTo>
                    <a:pt x="191268" y="170326"/>
                  </a:lnTo>
                </a:path>
                <a:path w="1117600" h="247650">
                  <a:moveTo>
                    <a:pt x="361594" y="170326"/>
                  </a:moveTo>
                  <a:lnTo>
                    <a:pt x="400685" y="170326"/>
                  </a:lnTo>
                </a:path>
                <a:path w="1117600" h="247650">
                  <a:moveTo>
                    <a:pt x="571012" y="170326"/>
                  </a:moveTo>
                  <a:lnTo>
                    <a:pt x="610103" y="170326"/>
                  </a:lnTo>
                </a:path>
                <a:path w="1117600" h="247650">
                  <a:moveTo>
                    <a:pt x="780430" y="170326"/>
                  </a:moveTo>
                  <a:lnTo>
                    <a:pt x="819521" y="170326"/>
                  </a:lnTo>
                </a:path>
                <a:path w="1117600" h="247650">
                  <a:moveTo>
                    <a:pt x="989847" y="170326"/>
                  </a:moveTo>
                  <a:lnTo>
                    <a:pt x="1028939" y="170326"/>
                  </a:lnTo>
                </a:path>
                <a:path w="1117600" h="247650">
                  <a:moveTo>
                    <a:pt x="998689" y="188010"/>
                  </a:moveTo>
                  <a:lnTo>
                    <a:pt x="998689" y="214304"/>
                  </a:lnTo>
                </a:path>
                <a:path w="1117600" h="247650">
                  <a:moveTo>
                    <a:pt x="789272" y="188010"/>
                  </a:moveTo>
                  <a:lnTo>
                    <a:pt x="789272" y="214304"/>
                  </a:lnTo>
                </a:path>
                <a:path w="1117600" h="247650">
                  <a:moveTo>
                    <a:pt x="579854" y="188010"/>
                  </a:moveTo>
                  <a:lnTo>
                    <a:pt x="579854" y="214304"/>
                  </a:lnTo>
                </a:path>
                <a:path w="1117600" h="247650">
                  <a:moveTo>
                    <a:pt x="370436" y="188010"/>
                  </a:moveTo>
                  <a:lnTo>
                    <a:pt x="370436" y="214304"/>
                  </a:lnTo>
                </a:path>
                <a:path w="1117600" h="247650">
                  <a:moveTo>
                    <a:pt x="161018" y="188010"/>
                  </a:moveTo>
                  <a:lnTo>
                    <a:pt x="161018" y="214304"/>
                  </a:lnTo>
                </a:path>
                <a:path w="1117600" h="247650">
                  <a:moveTo>
                    <a:pt x="1028939" y="170326"/>
                  </a:moveTo>
                  <a:lnTo>
                    <a:pt x="1036617" y="172653"/>
                  </a:lnTo>
                </a:path>
                <a:path w="1117600" h="247650">
                  <a:moveTo>
                    <a:pt x="819521" y="170326"/>
                  </a:moveTo>
                  <a:lnTo>
                    <a:pt x="827199" y="172653"/>
                  </a:lnTo>
                </a:path>
                <a:path w="1117600" h="247650">
                  <a:moveTo>
                    <a:pt x="610103" y="170326"/>
                  </a:moveTo>
                  <a:lnTo>
                    <a:pt x="617782" y="172653"/>
                  </a:lnTo>
                </a:path>
                <a:path w="1117600" h="247650">
                  <a:moveTo>
                    <a:pt x="400685" y="170326"/>
                  </a:moveTo>
                  <a:lnTo>
                    <a:pt x="408364" y="172653"/>
                  </a:lnTo>
                </a:path>
                <a:path w="1117600" h="247650">
                  <a:moveTo>
                    <a:pt x="191268" y="170326"/>
                  </a:moveTo>
                  <a:lnTo>
                    <a:pt x="198946" y="172653"/>
                  </a:lnTo>
                </a:path>
                <a:path w="1117600" h="247650">
                  <a:moveTo>
                    <a:pt x="1036385" y="172653"/>
                  </a:moveTo>
                  <a:lnTo>
                    <a:pt x="1037781" y="186614"/>
                  </a:lnTo>
                </a:path>
                <a:path w="1117600" h="247650">
                  <a:moveTo>
                    <a:pt x="826967" y="172653"/>
                  </a:moveTo>
                  <a:lnTo>
                    <a:pt x="828363" y="186614"/>
                  </a:lnTo>
                </a:path>
                <a:path w="1117600" h="247650">
                  <a:moveTo>
                    <a:pt x="617549" y="172653"/>
                  </a:moveTo>
                  <a:lnTo>
                    <a:pt x="618945" y="186614"/>
                  </a:lnTo>
                </a:path>
                <a:path w="1117600" h="247650">
                  <a:moveTo>
                    <a:pt x="408131" y="172653"/>
                  </a:moveTo>
                  <a:lnTo>
                    <a:pt x="409527" y="186614"/>
                  </a:lnTo>
                </a:path>
                <a:path w="1117600" h="247650">
                  <a:moveTo>
                    <a:pt x="198714" y="172653"/>
                  </a:moveTo>
                  <a:lnTo>
                    <a:pt x="200110" y="186614"/>
                  </a:lnTo>
                </a:path>
                <a:path w="1117600" h="247650">
                  <a:moveTo>
                    <a:pt x="1049880" y="188010"/>
                  </a:moveTo>
                  <a:lnTo>
                    <a:pt x="1047553" y="214304"/>
                  </a:lnTo>
                </a:path>
                <a:path w="1117600" h="247650">
                  <a:moveTo>
                    <a:pt x="840463" y="188010"/>
                  </a:moveTo>
                  <a:lnTo>
                    <a:pt x="838136" y="214304"/>
                  </a:lnTo>
                </a:path>
                <a:path w="1117600" h="247650">
                  <a:moveTo>
                    <a:pt x="631045" y="188010"/>
                  </a:moveTo>
                  <a:lnTo>
                    <a:pt x="628718" y="214304"/>
                  </a:lnTo>
                </a:path>
                <a:path w="1117600" h="247650">
                  <a:moveTo>
                    <a:pt x="421627" y="188010"/>
                  </a:moveTo>
                  <a:lnTo>
                    <a:pt x="419300" y="214304"/>
                  </a:lnTo>
                </a:path>
                <a:path w="1117600" h="247650">
                  <a:moveTo>
                    <a:pt x="209883" y="214304"/>
                  </a:moveTo>
                  <a:lnTo>
                    <a:pt x="212209" y="188010"/>
                  </a:lnTo>
                  <a:lnTo>
                    <a:pt x="161018" y="188010"/>
                  </a:lnTo>
                </a:path>
                <a:path w="1117600" h="247650">
                  <a:moveTo>
                    <a:pt x="370436" y="188010"/>
                  </a:moveTo>
                  <a:lnTo>
                    <a:pt x="421627" y="188010"/>
                  </a:lnTo>
                </a:path>
                <a:path w="1117600" h="247650">
                  <a:moveTo>
                    <a:pt x="579854" y="188010"/>
                  </a:moveTo>
                  <a:lnTo>
                    <a:pt x="631045" y="188010"/>
                  </a:lnTo>
                </a:path>
                <a:path w="1117600" h="247650">
                  <a:moveTo>
                    <a:pt x="789272" y="188010"/>
                  </a:moveTo>
                  <a:lnTo>
                    <a:pt x="840463" y="188010"/>
                  </a:lnTo>
                </a:path>
                <a:path w="1117600" h="247650">
                  <a:moveTo>
                    <a:pt x="998689" y="188010"/>
                  </a:moveTo>
                  <a:lnTo>
                    <a:pt x="1049880" y="188010"/>
                  </a:lnTo>
                </a:path>
                <a:path w="1117600" h="247650">
                  <a:moveTo>
                    <a:pt x="152176" y="186614"/>
                  </a:moveTo>
                  <a:lnTo>
                    <a:pt x="200110" y="186614"/>
                  </a:lnTo>
                </a:path>
                <a:path w="1117600" h="247650">
                  <a:moveTo>
                    <a:pt x="361594" y="186614"/>
                  </a:moveTo>
                  <a:lnTo>
                    <a:pt x="409527" y="186614"/>
                  </a:lnTo>
                </a:path>
                <a:path w="1117600" h="247650">
                  <a:moveTo>
                    <a:pt x="571012" y="186614"/>
                  </a:moveTo>
                  <a:lnTo>
                    <a:pt x="618945" y="186614"/>
                  </a:lnTo>
                </a:path>
                <a:path w="1117600" h="247650">
                  <a:moveTo>
                    <a:pt x="780430" y="186614"/>
                  </a:moveTo>
                  <a:lnTo>
                    <a:pt x="828363" y="186614"/>
                  </a:lnTo>
                </a:path>
                <a:path w="1117600" h="247650">
                  <a:moveTo>
                    <a:pt x="1037781" y="186614"/>
                  </a:moveTo>
                  <a:lnTo>
                    <a:pt x="989847" y="186614"/>
                  </a:lnTo>
                  <a:lnTo>
                    <a:pt x="989847" y="170326"/>
                  </a:lnTo>
                </a:path>
                <a:path w="1117600" h="247650">
                  <a:moveTo>
                    <a:pt x="780430" y="170326"/>
                  </a:moveTo>
                  <a:lnTo>
                    <a:pt x="780430" y="186614"/>
                  </a:lnTo>
                </a:path>
                <a:path w="1117600" h="247650">
                  <a:moveTo>
                    <a:pt x="571012" y="170326"/>
                  </a:moveTo>
                  <a:lnTo>
                    <a:pt x="571012" y="186614"/>
                  </a:lnTo>
                </a:path>
                <a:path w="1117600" h="247650">
                  <a:moveTo>
                    <a:pt x="361594" y="170326"/>
                  </a:moveTo>
                  <a:lnTo>
                    <a:pt x="361594" y="186614"/>
                  </a:lnTo>
                </a:path>
                <a:path w="1117600" h="247650">
                  <a:moveTo>
                    <a:pt x="152176" y="170326"/>
                  </a:moveTo>
                  <a:lnTo>
                    <a:pt x="152176" y="186614"/>
                  </a:lnTo>
                </a:path>
                <a:path w="1117600" h="247650">
                  <a:moveTo>
                    <a:pt x="1082224" y="185916"/>
                  </a:moveTo>
                  <a:lnTo>
                    <a:pt x="1051509" y="185916"/>
                  </a:lnTo>
                </a:path>
                <a:path w="1117600" h="247650">
                  <a:moveTo>
                    <a:pt x="893748" y="185916"/>
                  </a:moveTo>
                  <a:lnTo>
                    <a:pt x="842091" y="185916"/>
                  </a:lnTo>
                </a:path>
                <a:path w="1117600" h="247650">
                  <a:moveTo>
                    <a:pt x="684330" y="185916"/>
                  </a:moveTo>
                  <a:lnTo>
                    <a:pt x="632674" y="185916"/>
                  </a:lnTo>
                </a:path>
                <a:path w="1117600" h="247650">
                  <a:moveTo>
                    <a:pt x="474912" y="185916"/>
                  </a:moveTo>
                  <a:lnTo>
                    <a:pt x="423256" y="185916"/>
                  </a:lnTo>
                </a:path>
                <a:path w="1117600" h="247650">
                  <a:moveTo>
                    <a:pt x="265495" y="185916"/>
                  </a:moveTo>
                  <a:lnTo>
                    <a:pt x="213838" y="185916"/>
                  </a:lnTo>
                </a:path>
                <a:path w="1117600" h="247650">
                  <a:moveTo>
                    <a:pt x="56077" y="185916"/>
                  </a:moveTo>
                  <a:lnTo>
                    <a:pt x="35601" y="185916"/>
                  </a:lnTo>
                </a:path>
                <a:path w="1117600" h="247650">
                  <a:moveTo>
                    <a:pt x="893748" y="169395"/>
                  </a:moveTo>
                  <a:lnTo>
                    <a:pt x="893748" y="185916"/>
                  </a:lnTo>
                </a:path>
                <a:path w="1117600" h="247650">
                  <a:moveTo>
                    <a:pt x="684330" y="169395"/>
                  </a:moveTo>
                  <a:lnTo>
                    <a:pt x="684330" y="185916"/>
                  </a:lnTo>
                </a:path>
                <a:path w="1117600" h="247650">
                  <a:moveTo>
                    <a:pt x="474912" y="169395"/>
                  </a:moveTo>
                  <a:lnTo>
                    <a:pt x="474912" y="185916"/>
                  </a:lnTo>
                </a:path>
                <a:path w="1117600" h="247650">
                  <a:moveTo>
                    <a:pt x="265495" y="169395"/>
                  </a:moveTo>
                  <a:lnTo>
                    <a:pt x="265495" y="185916"/>
                  </a:lnTo>
                </a:path>
                <a:path w="1117600" h="247650">
                  <a:moveTo>
                    <a:pt x="56077" y="185916"/>
                  </a:moveTo>
                  <a:lnTo>
                    <a:pt x="56077" y="169395"/>
                  </a:lnTo>
                  <a:lnTo>
                    <a:pt x="35601" y="169395"/>
                  </a:lnTo>
                </a:path>
                <a:path w="1117600" h="247650">
                  <a:moveTo>
                    <a:pt x="213140" y="169395"/>
                  </a:moveTo>
                  <a:lnTo>
                    <a:pt x="265495" y="169395"/>
                  </a:lnTo>
                </a:path>
                <a:path w="1117600" h="247650">
                  <a:moveTo>
                    <a:pt x="422558" y="169395"/>
                  </a:moveTo>
                  <a:lnTo>
                    <a:pt x="474912" y="169395"/>
                  </a:lnTo>
                </a:path>
                <a:path w="1117600" h="247650">
                  <a:moveTo>
                    <a:pt x="631976" y="169395"/>
                  </a:moveTo>
                  <a:lnTo>
                    <a:pt x="684330" y="169395"/>
                  </a:lnTo>
                </a:path>
                <a:path w="1117600" h="247650">
                  <a:moveTo>
                    <a:pt x="841393" y="169395"/>
                  </a:moveTo>
                  <a:lnTo>
                    <a:pt x="893748" y="169395"/>
                  </a:lnTo>
                </a:path>
                <a:path w="1117600" h="247650">
                  <a:moveTo>
                    <a:pt x="1050811" y="169395"/>
                  </a:moveTo>
                  <a:lnTo>
                    <a:pt x="1082224" y="169395"/>
                  </a:lnTo>
                </a:path>
                <a:path w="1117600" h="247650">
                  <a:moveTo>
                    <a:pt x="1082224" y="167999"/>
                  </a:moveTo>
                  <a:lnTo>
                    <a:pt x="1060119" y="167999"/>
                  </a:lnTo>
                </a:path>
                <a:path w="1117600" h="247650">
                  <a:moveTo>
                    <a:pt x="891886" y="167999"/>
                  </a:moveTo>
                  <a:lnTo>
                    <a:pt x="850701" y="167999"/>
                  </a:lnTo>
                </a:path>
                <a:path w="1117600" h="247650">
                  <a:moveTo>
                    <a:pt x="682469" y="167999"/>
                  </a:moveTo>
                  <a:lnTo>
                    <a:pt x="641283" y="167999"/>
                  </a:lnTo>
                </a:path>
                <a:path w="1117600" h="247650">
                  <a:moveTo>
                    <a:pt x="473051" y="167999"/>
                  </a:moveTo>
                  <a:lnTo>
                    <a:pt x="431865" y="167999"/>
                  </a:lnTo>
                </a:path>
                <a:path w="1117600" h="247650">
                  <a:moveTo>
                    <a:pt x="263633" y="167999"/>
                  </a:moveTo>
                  <a:lnTo>
                    <a:pt x="222448" y="167999"/>
                  </a:lnTo>
                </a:path>
                <a:path w="1117600" h="247650">
                  <a:moveTo>
                    <a:pt x="54215" y="167999"/>
                  </a:moveTo>
                  <a:lnTo>
                    <a:pt x="35601" y="167999"/>
                  </a:lnTo>
                </a:path>
                <a:path w="1117600" h="247650">
                  <a:moveTo>
                    <a:pt x="891886" y="159157"/>
                  </a:moveTo>
                  <a:lnTo>
                    <a:pt x="891886" y="167999"/>
                  </a:lnTo>
                </a:path>
                <a:path w="1117600" h="247650">
                  <a:moveTo>
                    <a:pt x="682469" y="159157"/>
                  </a:moveTo>
                  <a:lnTo>
                    <a:pt x="682469" y="167999"/>
                  </a:lnTo>
                </a:path>
                <a:path w="1117600" h="247650">
                  <a:moveTo>
                    <a:pt x="473051" y="159157"/>
                  </a:moveTo>
                  <a:lnTo>
                    <a:pt x="473051" y="167999"/>
                  </a:lnTo>
                </a:path>
                <a:path w="1117600" h="247650">
                  <a:moveTo>
                    <a:pt x="263633" y="159157"/>
                  </a:moveTo>
                  <a:lnTo>
                    <a:pt x="263633" y="167999"/>
                  </a:lnTo>
                </a:path>
                <a:path w="1117600" h="247650">
                  <a:moveTo>
                    <a:pt x="54215" y="159157"/>
                  </a:moveTo>
                  <a:lnTo>
                    <a:pt x="54215" y="167999"/>
                  </a:lnTo>
                </a:path>
                <a:path w="1117600" h="247650">
                  <a:moveTo>
                    <a:pt x="1060119" y="159157"/>
                  </a:moveTo>
                  <a:lnTo>
                    <a:pt x="1060119" y="167999"/>
                  </a:lnTo>
                </a:path>
                <a:path w="1117600" h="247650">
                  <a:moveTo>
                    <a:pt x="850701" y="159157"/>
                  </a:moveTo>
                  <a:lnTo>
                    <a:pt x="850701" y="167999"/>
                  </a:lnTo>
                </a:path>
                <a:path w="1117600" h="247650">
                  <a:moveTo>
                    <a:pt x="641283" y="159157"/>
                  </a:moveTo>
                  <a:lnTo>
                    <a:pt x="641283" y="167999"/>
                  </a:lnTo>
                </a:path>
                <a:path w="1117600" h="247650">
                  <a:moveTo>
                    <a:pt x="431865" y="159157"/>
                  </a:moveTo>
                  <a:lnTo>
                    <a:pt x="431865" y="167999"/>
                  </a:lnTo>
                </a:path>
                <a:path w="1117600" h="247650">
                  <a:moveTo>
                    <a:pt x="222448" y="159157"/>
                  </a:moveTo>
                  <a:lnTo>
                    <a:pt x="222448" y="167999"/>
                  </a:lnTo>
                </a:path>
                <a:path w="1117600" h="247650">
                  <a:moveTo>
                    <a:pt x="35368" y="159157"/>
                  </a:moveTo>
                  <a:lnTo>
                    <a:pt x="54215" y="159157"/>
                  </a:lnTo>
                </a:path>
                <a:path w="1117600" h="247650">
                  <a:moveTo>
                    <a:pt x="222448" y="159157"/>
                  </a:moveTo>
                  <a:lnTo>
                    <a:pt x="263633" y="159157"/>
                  </a:lnTo>
                </a:path>
                <a:path w="1117600" h="247650">
                  <a:moveTo>
                    <a:pt x="431865" y="159157"/>
                  </a:moveTo>
                  <a:lnTo>
                    <a:pt x="473051" y="159157"/>
                  </a:lnTo>
                </a:path>
                <a:path w="1117600" h="247650">
                  <a:moveTo>
                    <a:pt x="641283" y="159157"/>
                  </a:moveTo>
                  <a:lnTo>
                    <a:pt x="682469" y="159157"/>
                  </a:lnTo>
                </a:path>
                <a:path w="1117600" h="247650">
                  <a:moveTo>
                    <a:pt x="850701" y="159157"/>
                  </a:moveTo>
                  <a:lnTo>
                    <a:pt x="891886" y="159157"/>
                  </a:lnTo>
                </a:path>
                <a:path w="1117600" h="247650">
                  <a:moveTo>
                    <a:pt x="1060119" y="159157"/>
                  </a:moveTo>
                  <a:lnTo>
                    <a:pt x="1082224" y="159157"/>
                  </a:lnTo>
                </a:path>
                <a:path w="1117600" h="247650">
                  <a:moveTo>
                    <a:pt x="1058024" y="168697"/>
                  </a:moveTo>
                  <a:lnTo>
                    <a:pt x="1051509" y="168697"/>
                  </a:lnTo>
                </a:path>
                <a:path w="1117600" h="247650">
                  <a:moveTo>
                    <a:pt x="848607" y="168697"/>
                  </a:moveTo>
                  <a:lnTo>
                    <a:pt x="842091" y="168697"/>
                  </a:lnTo>
                </a:path>
                <a:path w="1117600" h="247650">
                  <a:moveTo>
                    <a:pt x="639189" y="168697"/>
                  </a:moveTo>
                  <a:lnTo>
                    <a:pt x="632674" y="168697"/>
                  </a:lnTo>
                </a:path>
                <a:path w="1117600" h="247650">
                  <a:moveTo>
                    <a:pt x="429771" y="168697"/>
                  </a:moveTo>
                  <a:lnTo>
                    <a:pt x="423256" y="168697"/>
                  </a:lnTo>
                </a:path>
                <a:path w="1117600" h="247650">
                  <a:moveTo>
                    <a:pt x="220353" y="168697"/>
                  </a:moveTo>
                  <a:lnTo>
                    <a:pt x="213838" y="168697"/>
                  </a:lnTo>
                </a:path>
                <a:path w="1117600" h="247650">
                  <a:moveTo>
                    <a:pt x="1058024" y="157994"/>
                  </a:moveTo>
                  <a:lnTo>
                    <a:pt x="1058024" y="168697"/>
                  </a:lnTo>
                </a:path>
                <a:path w="1117600" h="247650">
                  <a:moveTo>
                    <a:pt x="848607" y="157994"/>
                  </a:moveTo>
                  <a:lnTo>
                    <a:pt x="848607" y="168697"/>
                  </a:lnTo>
                </a:path>
                <a:path w="1117600" h="247650">
                  <a:moveTo>
                    <a:pt x="639189" y="157994"/>
                  </a:moveTo>
                  <a:lnTo>
                    <a:pt x="639189" y="168697"/>
                  </a:lnTo>
                </a:path>
                <a:path w="1117600" h="247650">
                  <a:moveTo>
                    <a:pt x="429771" y="157994"/>
                  </a:moveTo>
                  <a:lnTo>
                    <a:pt x="429771" y="168697"/>
                  </a:lnTo>
                </a:path>
                <a:path w="1117600" h="247650">
                  <a:moveTo>
                    <a:pt x="220353" y="168697"/>
                  </a:moveTo>
                  <a:lnTo>
                    <a:pt x="220353" y="157994"/>
                  </a:lnTo>
                  <a:lnTo>
                    <a:pt x="213838" y="157994"/>
                  </a:lnTo>
                </a:path>
                <a:path w="1117600" h="247650">
                  <a:moveTo>
                    <a:pt x="423256" y="157994"/>
                  </a:moveTo>
                  <a:lnTo>
                    <a:pt x="429771" y="157994"/>
                  </a:lnTo>
                </a:path>
                <a:path w="1117600" h="247650">
                  <a:moveTo>
                    <a:pt x="632674" y="157994"/>
                  </a:moveTo>
                  <a:lnTo>
                    <a:pt x="639189" y="157994"/>
                  </a:lnTo>
                </a:path>
                <a:path w="1117600" h="247650">
                  <a:moveTo>
                    <a:pt x="842091" y="157994"/>
                  </a:moveTo>
                  <a:lnTo>
                    <a:pt x="848607" y="157994"/>
                  </a:lnTo>
                </a:path>
                <a:path w="1117600" h="247650">
                  <a:moveTo>
                    <a:pt x="1051509" y="157994"/>
                  </a:moveTo>
                  <a:lnTo>
                    <a:pt x="1058024" y="157994"/>
                  </a:lnTo>
                </a:path>
                <a:path w="1117600" h="247650">
                  <a:moveTo>
                    <a:pt x="1014977" y="167068"/>
                  </a:moveTo>
                  <a:lnTo>
                    <a:pt x="942147" y="167068"/>
                  </a:lnTo>
                </a:path>
                <a:path w="1117600" h="247650">
                  <a:moveTo>
                    <a:pt x="805560" y="167068"/>
                  </a:moveTo>
                  <a:lnTo>
                    <a:pt x="732729" y="167068"/>
                  </a:lnTo>
                </a:path>
                <a:path w="1117600" h="247650">
                  <a:moveTo>
                    <a:pt x="596142" y="167068"/>
                  </a:moveTo>
                  <a:lnTo>
                    <a:pt x="523311" y="167068"/>
                  </a:lnTo>
                </a:path>
                <a:path w="1117600" h="247650">
                  <a:moveTo>
                    <a:pt x="386724" y="167068"/>
                  </a:moveTo>
                  <a:lnTo>
                    <a:pt x="313893" y="167068"/>
                  </a:lnTo>
                </a:path>
                <a:path w="1117600" h="247650">
                  <a:moveTo>
                    <a:pt x="177307" y="167068"/>
                  </a:moveTo>
                  <a:lnTo>
                    <a:pt x="104476" y="167068"/>
                  </a:lnTo>
                </a:path>
                <a:path w="1117600" h="247650">
                  <a:moveTo>
                    <a:pt x="942147" y="156830"/>
                  </a:moveTo>
                  <a:lnTo>
                    <a:pt x="942147" y="167068"/>
                  </a:lnTo>
                </a:path>
                <a:path w="1117600" h="247650">
                  <a:moveTo>
                    <a:pt x="732729" y="156830"/>
                  </a:moveTo>
                  <a:lnTo>
                    <a:pt x="732729" y="167068"/>
                  </a:lnTo>
                </a:path>
                <a:path w="1117600" h="247650">
                  <a:moveTo>
                    <a:pt x="523311" y="156830"/>
                  </a:moveTo>
                  <a:lnTo>
                    <a:pt x="523311" y="167068"/>
                  </a:lnTo>
                </a:path>
                <a:path w="1117600" h="247650">
                  <a:moveTo>
                    <a:pt x="313893" y="156830"/>
                  </a:moveTo>
                  <a:lnTo>
                    <a:pt x="313893" y="167068"/>
                  </a:lnTo>
                </a:path>
                <a:path w="1117600" h="247650">
                  <a:moveTo>
                    <a:pt x="104476" y="156830"/>
                  </a:moveTo>
                  <a:lnTo>
                    <a:pt x="104476" y="167068"/>
                  </a:lnTo>
                </a:path>
                <a:path w="1117600" h="247650">
                  <a:moveTo>
                    <a:pt x="987986" y="189406"/>
                  </a:moveTo>
                  <a:lnTo>
                    <a:pt x="954944" y="189406"/>
                  </a:lnTo>
                </a:path>
                <a:path w="1117600" h="247650">
                  <a:moveTo>
                    <a:pt x="778568" y="189406"/>
                  </a:moveTo>
                  <a:lnTo>
                    <a:pt x="745527" y="189406"/>
                  </a:lnTo>
                </a:path>
                <a:path w="1117600" h="247650">
                  <a:moveTo>
                    <a:pt x="569150" y="189406"/>
                  </a:moveTo>
                  <a:lnTo>
                    <a:pt x="536109" y="189406"/>
                  </a:lnTo>
                </a:path>
                <a:path w="1117600" h="247650">
                  <a:moveTo>
                    <a:pt x="359733" y="189406"/>
                  </a:moveTo>
                  <a:lnTo>
                    <a:pt x="326691" y="189406"/>
                  </a:lnTo>
                </a:path>
                <a:path w="1117600" h="247650">
                  <a:moveTo>
                    <a:pt x="150315" y="189406"/>
                  </a:moveTo>
                  <a:lnTo>
                    <a:pt x="117273" y="189406"/>
                  </a:lnTo>
                </a:path>
                <a:path w="1117600" h="247650">
                  <a:moveTo>
                    <a:pt x="987986" y="168697"/>
                  </a:moveTo>
                  <a:lnTo>
                    <a:pt x="987986" y="189406"/>
                  </a:lnTo>
                </a:path>
                <a:path w="1117600" h="247650">
                  <a:moveTo>
                    <a:pt x="778568" y="168697"/>
                  </a:moveTo>
                  <a:lnTo>
                    <a:pt x="778568" y="189406"/>
                  </a:lnTo>
                </a:path>
                <a:path w="1117600" h="247650">
                  <a:moveTo>
                    <a:pt x="569150" y="168697"/>
                  </a:moveTo>
                  <a:lnTo>
                    <a:pt x="569150" y="189406"/>
                  </a:lnTo>
                </a:path>
                <a:path w="1117600" h="247650">
                  <a:moveTo>
                    <a:pt x="359733" y="168697"/>
                  </a:moveTo>
                  <a:lnTo>
                    <a:pt x="359733" y="189406"/>
                  </a:lnTo>
                </a:path>
                <a:path w="1117600" h="247650">
                  <a:moveTo>
                    <a:pt x="150315" y="189406"/>
                  </a:moveTo>
                  <a:lnTo>
                    <a:pt x="150315" y="168697"/>
                  </a:lnTo>
                  <a:lnTo>
                    <a:pt x="104941" y="168697"/>
                  </a:lnTo>
                </a:path>
                <a:path w="1117600" h="247650">
                  <a:moveTo>
                    <a:pt x="314359" y="168697"/>
                  </a:moveTo>
                  <a:lnTo>
                    <a:pt x="359733" y="168697"/>
                  </a:lnTo>
                </a:path>
                <a:path w="1117600" h="247650">
                  <a:moveTo>
                    <a:pt x="523776" y="168697"/>
                  </a:moveTo>
                  <a:lnTo>
                    <a:pt x="569150" y="168697"/>
                  </a:lnTo>
                </a:path>
                <a:path w="1117600" h="247650">
                  <a:moveTo>
                    <a:pt x="733194" y="168697"/>
                  </a:moveTo>
                  <a:lnTo>
                    <a:pt x="778568" y="168697"/>
                  </a:lnTo>
                </a:path>
                <a:path w="1117600" h="247650">
                  <a:moveTo>
                    <a:pt x="987986" y="168697"/>
                  </a:moveTo>
                  <a:lnTo>
                    <a:pt x="942612" y="168697"/>
                  </a:lnTo>
                  <a:lnTo>
                    <a:pt x="942612" y="181029"/>
                  </a:lnTo>
                </a:path>
                <a:path w="1117600" h="247650">
                  <a:moveTo>
                    <a:pt x="733194" y="168697"/>
                  </a:moveTo>
                  <a:lnTo>
                    <a:pt x="733194" y="181029"/>
                  </a:lnTo>
                </a:path>
                <a:path w="1117600" h="247650">
                  <a:moveTo>
                    <a:pt x="523776" y="168697"/>
                  </a:moveTo>
                  <a:lnTo>
                    <a:pt x="523776" y="181029"/>
                  </a:lnTo>
                </a:path>
                <a:path w="1117600" h="247650">
                  <a:moveTo>
                    <a:pt x="314359" y="168697"/>
                  </a:moveTo>
                  <a:lnTo>
                    <a:pt x="314359" y="181029"/>
                  </a:lnTo>
                </a:path>
                <a:path w="1117600" h="247650">
                  <a:moveTo>
                    <a:pt x="104941" y="168697"/>
                  </a:moveTo>
                  <a:lnTo>
                    <a:pt x="104941" y="181029"/>
                  </a:lnTo>
                </a:path>
                <a:path w="1117600" h="247650">
                  <a:moveTo>
                    <a:pt x="942845" y="181029"/>
                  </a:moveTo>
                  <a:lnTo>
                    <a:pt x="945404" y="187545"/>
                  </a:lnTo>
                </a:path>
                <a:path w="1117600" h="247650">
                  <a:moveTo>
                    <a:pt x="733427" y="181029"/>
                  </a:moveTo>
                  <a:lnTo>
                    <a:pt x="735986" y="187545"/>
                  </a:lnTo>
                </a:path>
                <a:path w="1117600" h="247650">
                  <a:moveTo>
                    <a:pt x="524009" y="181029"/>
                  </a:moveTo>
                  <a:lnTo>
                    <a:pt x="526569" y="187545"/>
                  </a:lnTo>
                </a:path>
                <a:path w="1117600" h="247650">
                  <a:moveTo>
                    <a:pt x="314359" y="181029"/>
                  </a:moveTo>
                  <a:lnTo>
                    <a:pt x="317151" y="187545"/>
                  </a:lnTo>
                </a:path>
                <a:path w="1117600" h="247650">
                  <a:moveTo>
                    <a:pt x="104941" y="181029"/>
                  </a:moveTo>
                  <a:lnTo>
                    <a:pt x="107733" y="187545"/>
                  </a:lnTo>
                </a:path>
                <a:path w="1117600" h="247650">
                  <a:moveTo>
                    <a:pt x="945404" y="187545"/>
                  </a:moveTo>
                  <a:lnTo>
                    <a:pt x="954944" y="189406"/>
                  </a:lnTo>
                </a:path>
                <a:path w="1117600" h="247650">
                  <a:moveTo>
                    <a:pt x="735986" y="187545"/>
                  </a:moveTo>
                  <a:lnTo>
                    <a:pt x="745527" y="189406"/>
                  </a:lnTo>
                </a:path>
                <a:path w="1117600" h="247650">
                  <a:moveTo>
                    <a:pt x="526569" y="187545"/>
                  </a:moveTo>
                  <a:lnTo>
                    <a:pt x="536109" y="189406"/>
                  </a:lnTo>
                </a:path>
                <a:path w="1117600" h="247650">
                  <a:moveTo>
                    <a:pt x="317151" y="187545"/>
                  </a:moveTo>
                  <a:lnTo>
                    <a:pt x="326691" y="189406"/>
                  </a:lnTo>
                </a:path>
                <a:path w="1117600" h="247650">
                  <a:moveTo>
                    <a:pt x="107733" y="187545"/>
                  </a:moveTo>
                  <a:lnTo>
                    <a:pt x="117273" y="189406"/>
                  </a:lnTo>
                </a:path>
                <a:path w="1117600" h="247650">
                  <a:moveTo>
                    <a:pt x="213838" y="156830"/>
                  </a:moveTo>
                  <a:lnTo>
                    <a:pt x="233384" y="156830"/>
                  </a:lnTo>
                </a:path>
                <a:path w="1117600" h="247650">
                  <a:moveTo>
                    <a:pt x="423256" y="156830"/>
                  </a:moveTo>
                  <a:lnTo>
                    <a:pt x="442802" y="156830"/>
                  </a:lnTo>
                </a:path>
                <a:path w="1117600" h="247650">
                  <a:moveTo>
                    <a:pt x="632674" y="156830"/>
                  </a:moveTo>
                  <a:lnTo>
                    <a:pt x="652219" y="156830"/>
                  </a:lnTo>
                </a:path>
                <a:path w="1117600" h="247650">
                  <a:moveTo>
                    <a:pt x="842091" y="156830"/>
                  </a:moveTo>
                  <a:lnTo>
                    <a:pt x="861637" y="156830"/>
                  </a:lnTo>
                </a:path>
                <a:path w="1117600" h="247650">
                  <a:moveTo>
                    <a:pt x="1051509" y="156830"/>
                  </a:moveTo>
                  <a:lnTo>
                    <a:pt x="1071055" y="156830"/>
                  </a:lnTo>
                </a:path>
                <a:path w="1117600" h="247650">
                  <a:moveTo>
                    <a:pt x="1014977" y="156830"/>
                  </a:moveTo>
                  <a:lnTo>
                    <a:pt x="1014977" y="167068"/>
                  </a:lnTo>
                </a:path>
                <a:path w="1117600" h="247650">
                  <a:moveTo>
                    <a:pt x="805560" y="156830"/>
                  </a:moveTo>
                  <a:lnTo>
                    <a:pt x="805560" y="167068"/>
                  </a:lnTo>
                </a:path>
                <a:path w="1117600" h="247650">
                  <a:moveTo>
                    <a:pt x="596142" y="156830"/>
                  </a:moveTo>
                  <a:lnTo>
                    <a:pt x="596142" y="167068"/>
                  </a:lnTo>
                </a:path>
                <a:path w="1117600" h="247650">
                  <a:moveTo>
                    <a:pt x="386724" y="156830"/>
                  </a:moveTo>
                  <a:lnTo>
                    <a:pt x="386724" y="167068"/>
                  </a:lnTo>
                </a:path>
                <a:path w="1117600" h="247650">
                  <a:moveTo>
                    <a:pt x="177307" y="156830"/>
                  </a:moveTo>
                  <a:lnTo>
                    <a:pt x="177307" y="167068"/>
                  </a:lnTo>
                </a:path>
                <a:path w="1117600" h="247650">
                  <a:moveTo>
                    <a:pt x="1082224" y="87257"/>
                  </a:moveTo>
                  <a:lnTo>
                    <a:pt x="1082224" y="247578"/>
                  </a:lnTo>
                </a:path>
                <a:path w="1117600" h="247650">
                  <a:moveTo>
                    <a:pt x="34902" y="87257"/>
                  </a:moveTo>
                  <a:lnTo>
                    <a:pt x="34902" y="232686"/>
                  </a:lnTo>
                </a:path>
                <a:path w="1117600" h="247650">
                  <a:moveTo>
                    <a:pt x="1117127" y="52354"/>
                  </a:moveTo>
                  <a:lnTo>
                    <a:pt x="0" y="52354"/>
                  </a:lnTo>
                </a:path>
                <a:path w="1117600" h="247650">
                  <a:moveTo>
                    <a:pt x="1117127" y="0"/>
                  </a:moveTo>
                  <a:lnTo>
                    <a:pt x="0" y="0"/>
                  </a:lnTo>
                </a:path>
                <a:path w="1117600" h="247650">
                  <a:moveTo>
                    <a:pt x="1082224" y="87257"/>
                  </a:moveTo>
                  <a:lnTo>
                    <a:pt x="34902" y="87257"/>
                  </a:lnTo>
                </a:path>
                <a:path w="1117600" h="247650">
                  <a:moveTo>
                    <a:pt x="1064772" y="87257"/>
                  </a:moveTo>
                  <a:lnTo>
                    <a:pt x="1064772" y="52354"/>
                  </a:lnTo>
                </a:path>
                <a:path w="1117600" h="247650">
                  <a:moveTo>
                    <a:pt x="52354" y="87257"/>
                  </a:moveTo>
                  <a:lnTo>
                    <a:pt x="52354" y="52354"/>
                  </a:lnTo>
                </a:path>
                <a:path w="1117600" h="247650">
                  <a:moveTo>
                    <a:pt x="1117127" y="52354"/>
                  </a:moveTo>
                  <a:lnTo>
                    <a:pt x="1117127" y="0"/>
                  </a:lnTo>
                </a:path>
                <a:path w="1117600" h="247650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9" name="object 1249" descr=""/>
            <p:cNvSpPr/>
            <p:nvPr/>
          </p:nvSpPr>
          <p:spPr>
            <a:xfrm>
              <a:off x="14136392" y="9346776"/>
              <a:ext cx="3145155" cy="419100"/>
            </a:xfrm>
            <a:custGeom>
              <a:avLst/>
              <a:gdLst/>
              <a:ahLst/>
              <a:cxnLst/>
              <a:rect l="l" t="t" r="r" b="b"/>
              <a:pathLst>
                <a:path w="3145155" h="419100">
                  <a:moveTo>
                    <a:pt x="3490" y="29253"/>
                  </a:moveTo>
                  <a:lnTo>
                    <a:pt x="3141265" y="418602"/>
                  </a:lnTo>
                  <a:lnTo>
                    <a:pt x="3144756" y="389749"/>
                  </a:lnTo>
                  <a:lnTo>
                    <a:pt x="3490" y="29253"/>
                  </a:lnTo>
                  <a:close/>
                </a:path>
                <a:path w="3145155" h="419100">
                  <a:moveTo>
                    <a:pt x="0" y="28853"/>
                  </a:moveTo>
                  <a:lnTo>
                    <a:pt x="3141265" y="389349"/>
                  </a:lnTo>
                  <a:lnTo>
                    <a:pt x="3490" y="0"/>
                  </a:lnTo>
                  <a:lnTo>
                    <a:pt x="0" y="288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0" name="object 1250" descr=""/>
            <p:cNvSpPr/>
            <p:nvPr/>
          </p:nvSpPr>
          <p:spPr>
            <a:xfrm>
              <a:off x="14136392" y="9346776"/>
              <a:ext cx="3145155" cy="419100"/>
            </a:xfrm>
            <a:custGeom>
              <a:avLst/>
              <a:gdLst/>
              <a:ahLst/>
              <a:cxnLst/>
              <a:rect l="l" t="t" r="r" b="b"/>
              <a:pathLst>
                <a:path w="3145155" h="419100">
                  <a:moveTo>
                    <a:pt x="3490" y="0"/>
                  </a:moveTo>
                  <a:lnTo>
                    <a:pt x="0" y="28853"/>
                  </a:lnTo>
                  <a:lnTo>
                    <a:pt x="3144756" y="389749"/>
                  </a:lnTo>
                  <a:lnTo>
                    <a:pt x="3490" y="0"/>
                  </a:lnTo>
                  <a:close/>
                </a:path>
                <a:path w="3145155" h="419100">
                  <a:moveTo>
                    <a:pt x="0" y="28853"/>
                  </a:moveTo>
                  <a:lnTo>
                    <a:pt x="3144756" y="389749"/>
                  </a:lnTo>
                  <a:lnTo>
                    <a:pt x="3141265" y="418602"/>
                  </a:lnTo>
                  <a:lnTo>
                    <a:pt x="0" y="2885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1" name="object 1251" descr=""/>
            <p:cNvSpPr/>
            <p:nvPr/>
          </p:nvSpPr>
          <p:spPr>
            <a:xfrm>
              <a:off x="14136392" y="9346776"/>
              <a:ext cx="3145155" cy="419100"/>
            </a:xfrm>
            <a:custGeom>
              <a:avLst/>
              <a:gdLst/>
              <a:ahLst/>
              <a:cxnLst/>
              <a:rect l="l" t="t" r="r" b="b"/>
              <a:pathLst>
                <a:path w="3145155" h="419100">
                  <a:moveTo>
                    <a:pt x="3490" y="0"/>
                  </a:moveTo>
                  <a:lnTo>
                    <a:pt x="3144756" y="389749"/>
                  </a:lnTo>
                </a:path>
                <a:path w="3145155" h="419100">
                  <a:moveTo>
                    <a:pt x="0" y="28853"/>
                  </a:moveTo>
                  <a:lnTo>
                    <a:pt x="3141265" y="418602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2" name="object 1252" descr=""/>
            <p:cNvSpPr/>
            <p:nvPr/>
          </p:nvSpPr>
          <p:spPr>
            <a:xfrm>
              <a:off x="13438565" y="9352361"/>
              <a:ext cx="699770" cy="29209"/>
            </a:xfrm>
            <a:custGeom>
              <a:avLst/>
              <a:gdLst/>
              <a:ahLst/>
              <a:cxnLst/>
              <a:rect l="l" t="t" r="r" b="b"/>
              <a:pathLst>
                <a:path w="699769" h="29209">
                  <a:moveTo>
                    <a:pt x="0" y="29085"/>
                  </a:moveTo>
                  <a:lnTo>
                    <a:pt x="699222" y="29085"/>
                  </a:lnTo>
                  <a:lnTo>
                    <a:pt x="699222" y="0"/>
                  </a:lnTo>
                  <a:lnTo>
                    <a:pt x="0" y="29085"/>
                  </a:lnTo>
                  <a:close/>
                </a:path>
                <a:path w="699769" h="29209">
                  <a:moveTo>
                    <a:pt x="0" y="0"/>
                  </a:moveTo>
                  <a:lnTo>
                    <a:pt x="0" y="29085"/>
                  </a:lnTo>
                  <a:lnTo>
                    <a:pt x="6992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3" name="object 1253" descr=""/>
            <p:cNvSpPr/>
            <p:nvPr/>
          </p:nvSpPr>
          <p:spPr>
            <a:xfrm>
              <a:off x="13438566" y="9352361"/>
              <a:ext cx="699770" cy="29209"/>
            </a:xfrm>
            <a:custGeom>
              <a:avLst/>
              <a:gdLst/>
              <a:ahLst/>
              <a:cxnLst/>
              <a:rect l="l" t="t" r="r" b="b"/>
              <a:pathLst>
                <a:path w="699769" h="29209">
                  <a:moveTo>
                    <a:pt x="699222" y="29085"/>
                  </a:moveTo>
                  <a:lnTo>
                    <a:pt x="699222" y="0"/>
                  </a:lnTo>
                  <a:lnTo>
                    <a:pt x="0" y="29085"/>
                  </a:lnTo>
                  <a:lnTo>
                    <a:pt x="699222" y="29085"/>
                  </a:lnTo>
                  <a:close/>
                </a:path>
                <a:path w="699769" h="29209">
                  <a:moveTo>
                    <a:pt x="699222" y="0"/>
                  </a:moveTo>
                  <a:lnTo>
                    <a:pt x="0" y="29085"/>
                  </a:lnTo>
                  <a:lnTo>
                    <a:pt x="0" y="0"/>
                  </a:lnTo>
                  <a:lnTo>
                    <a:pt x="69922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4" name="object 1254" descr=""/>
            <p:cNvSpPr/>
            <p:nvPr/>
          </p:nvSpPr>
          <p:spPr>
            <a:xfrm>
              <a:off x="13438566" y="9352361"/>
              <a:ext cx="699770" cy="29209"/>
            </a:xfrm>
            <a:custGeom>
              <a:avLst/>
              <a:gdLst/>
              <a:ahLst/>
              <a:cxnLst/>
              <a:rect l="l" t="t" r="r" b="b"/>
              <a:pathLst>
                <a:path w="699769" h="29209">
                  <a:moveTo>
                    <a:pt x="0" y="0"/>
                  </a:moveTo>
                  <a:lnTo>
                    <a:pt x="699222" y="0"/>
                  </a:lnTo>
                </a:path>
                <a:path w="699769" h="29209">
                  <a:moveTo>
                    <a:pt x="0" y="29085"/>
                  </a:moveTo>
                  <a:lnTo>
                    <a:pt x="699222" y="29085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5" name="object 1255" descr=""/>
            <p:cNvSpPr/>
            <p:nvPr/>
          </p:nvSpPr>
          <p:spPr>
            <a:xfrm>
              <a:off x="16608917" y="8428829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6" name="object 1256" descr=""/>
            <p:cNvSpPr/>
            <p:nvPr/>
          </p:nvSpPr>
          <p:spPr>
            <a:xfrm>
              <a:off x="16678723" y="8889780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7" name="object 1257" descr=""/>
            <p:cNvSpPr/>
            <p:nvPr/>
          </p:nvSpPr>
          <p:spPr>
            <a:xfrm>
              <a:off x="16641260" y="8913980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37462" y="34204"/>
                  </a:moveTo>
                  <a:lnTo>
                    <a:pt x="74692" y="8144"/>
                  </a:lnTo>
                  <a:lnTo>
                    <a:pt x="69107" y="0"/>
                  </a:lnTo>
                  <a:lnTo>
                    <a:pt x="37462" y="34204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462" y="34204"/>
                  </a:lnTo>
                  <a:lnTo>
                    <a:pt x="69107" y="0"/>
                  </a:lnTo>
                  <a:lnTo>
                    <a:pt x="37462" y="22105"/>
                  </a:lnTo>
                  <a:lnTo>
                    <a:pt x="0" y="8144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462" y="22105"/>
                  </a:lnTo>
                  <a:lnTo>
                    <a:pt x="5817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8" name="object 1258" descr=""/>
            <p:cNvSpPr/>
            <p:nvPr/>
          </p:nvSpPr>
          <p:spPr>
            <a:xfrm>
              <a:off x="16641260" y="8913980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5817" y="0"/>
                  </a:moveTo>
                  <a:lnTo>
                    <a:pt x="0" y="8144"/>
                  </a:lnTo>
                  <a:lnTo>
                    <a:pt x="37462" y="22105"/>
                  </a:lnTo>
                  <a:lnTo>
                    <a:pt x="5817" y="0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462" y="22105"/>
                  </a:lnTo>
                  <a:lnTo>
                    <a:pt x="37462" y="34204"/>
                  </a:lnTo>
                  <a:lnTo>
                    <a:pt x="0" y="8144"/>
                  </a:lnTo>
                  <a:close/>
                </a:path>
                <a:path w="74930" h="34290">
                  <a:moveTo>
                    <a:pt x="37462" y="22105"/>
                  </a:moveTo>
                  <a:lnTo>
                    <a:pt x="37462" y="34204"/>
                  </a:lnTo>
                  <a:lnTo>
                    <a:pt x="69107" y="0"/>
                  </a:lnTo>
                  <a:lnTo>
                    <a:pt x="37462" y="22105"/>
                  </a:lnTo>
                  <a:close/>
                </a:path>
                <a:path w="74930" h="34290">
                  <a:moveTo>
                    <a:pt x="37462" y="34204"/>
                  </a:moveTo>
                  <a:lnTo>
                    <a:pt x="69107" y="0"/>
                  </a:lnTo>
                  <a:lnTo>
                    <a:pt x="74692" y="8144"/>
                  </a:lnTo>
                  <a:lnTo>
                    <a:pt x="37462" y="342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9" name="object 1259" descr=""/>
            <p:cNvSpPr/>
            <p:nvPr/>
          </p:nvSpPr>
          <p:spPr>
            <a:xfrm>
              <a:off x="16678723" y="8568440"/>
              <a:ext cx="0" cy="321945"/>
            </a:xfrm>
            <a:custGeom>
              <a:avLst/>
              <a:gdLst/>
              <a:ahLst/>
              <a:cxnLst/>
              <a:rect l="l" t="t" r="r" b="b"/>
              <a:pathLst>
                <a:path w="0" h="321945">
                  <a:moveTo>
                    <a:pt x="0" y="321339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0" name="object 1260" descr=""/>
            <p:cNvSpPr/>
            <p:nvPr/>
          </p:nvSpPr>
          <p:spPr>
            <a:xfrm>
              <a:off x="14139882" y="8914910"/>
              <a:ext cx="1568450" cy="65405"/>
            </a:xfrm>
            <a:custGeom>
              <a:avLst/>
              <a:gdLst/>
              <a:ahLst/>
              <a:cxnLst/>
              <a:rect l="l" t="t" r="r" b="b"/>
              <a:pathLst>
                <a:path w="1568450" h="65404">
                  <a:moveTo>
                    <a:pt x="1567840" y="0"/>
                  </a:moveTo>
                  <a:lnTo>
                    <a:pt x="0" y="65152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1" name="object 1261" descr=""/>
            <p:cNvSpPr/>
            <p:nvPr/>
          </p:nvSpPr>
          <p:spPr>
            <a:xfrm>
              <a:off x="14139882" y="8910489"/>
              <a:ext cx="1568450" cy="65405"/>
            </a:xfrm>
            <a:custGeom>
              <a:avLst/>
              <a:gdLst/>
              <a:ahLst/>
              <a:cxnLst/>
              <a:rect l="l" t="t" r="r" b="b"/>
              <a:pathLst>
                <a:path w="1568450" h="65404">
                  <a:moveTo>
                    <a:pt x="1567840" y="0"/>
                  </a:moveTo>
                  <a:lnTo>
                    <a:pt x="0" y="651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2" name="object 1262" descr=""/>
            <p:cNvSpPr/>
            <p:nvPr/>
          </p:nvSpPr>
          <p:spPr>
            <a:xfrm>
              <a:off x="14139882" y="8901647"/>
              <a:ext cx="3141345" cy="78740"/>
            </a:xfrm>
            <a:custGeom>
              <a:avLst/>
              <a:gdLst/>
              <a:ahLst/>
              <a:cxnLst/>
              <a:rect l="l" t="t" r="r" b="b"/>
              <a:pathLst>
                <a:path w="3141344" h="78740">
                  <a:moveTo>
                    <a:pt x="1567840" y="0"/>
                  </a:moveTo>
                  <a:lnTo>
                    <a:pt x="0" y="65384"/>
                  </a:lnTo>
                </a:path>
                <a:path w="3141344" h="78740">
                  <a:moveTo>
                    <a:pt x="1567840" y="13263"/>
                  </a:moveTo>
                  <a:lnTo>
                    <a:pt x="2792236" y="63988"/>
                  </a:lnTo>
                </a:path>
                <a:path w="3141344" h="78740">
                  <a:moveTo>
                    <a:pt x="2810618" y="64919"/>
                  </a:moveTo>
                  <a:lnTo>
                    <a:pt x="3141265" y="78647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3" name="object 1263" descr=""/>
            <p:cNvSpPr/>
            <p:nvPr/>
          </p:nvSpPr>
          <p:spPr>
            <a:xfrm>
              <a:off x="15707723" y="8910489"/>
              <a:ext cx="1573530" cy="65405"/>
            </a:xfrm>
            <a:custGeom>
              <a:avLst/>
              <a:gdLst/>
              <a:ahLst/>
              <a:cxnLst/>
              <a:rect l="l" t="t" r="r" b="b"/>
              <a:pathLst>
                <a:path w="1573530" h="65404">
                  <a:moveTo>
                    <a:pt x="0" y="0"/>
                  </a:moveTo>
                  <a:lnTo>
                    <a:pt x="1224395" y="50958"/>
                  </a:lnTo>
                </a:path>
                <a:path w="1573530" h="65404">
                  <a:moveTo>
                    <a:pt x="1241847" y="51656"/>
                  </a:moveTo>
                  <a:lnTo>
                    <a:pt x="1573425" y="653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4" name="object 1264" descr=""/>
            <p:cNvSpPr/>
            <p:nvPr/>
          </p:nvSpPr>
          <p:spPr>
            <a:xfrm>
              <a:off x="15707723" y="8901647"/>
              <a:ext cx="1573530" cy="66040"/>
            </a:xfrm>
            <a:custGeom>
              <a:avLst/>
              <a:gdLst/>
              <a:ahLst/>
              <a:cxnLst/>
              <a:rect l="l" t="t" r="r" b="b"/>
              <a:pathLst>
                <a:path w="1573530" h="66040">
                  <a:moveTo>
                    <a:pt x="0" y="0"/>
                  </a:moveTo>
                  <a:lnTo>
                    <a:pt x="1573425" y="65617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5" name="object 1265" descr=""/>
            <p:cNvSpPr/>
            <p:nvPr/>
          </p:nvSpPr>
          <p:spPr>
            <a:xfrm>
              <a:off x="17316051" y="8980063"/>
              <a:ext cx="482600" cy="0"/>
            </a:xfrm>
            <a:custGeom>
              <a:avLst/>
              <a:gdLst/>
              <a:ahLst/>
              <a:cxnLst/>
              <a:rect l="l" t="t" r="r" b="b"/>
              <a:pathLst>
                <a:path w="482600" h="0">
                  <a:moveTo>
                    <a:pt x="0" y="0"/>
                  </a:moveTo>
                  <a:lnTo>
                    <a:pt x="4821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6" name="object 1266" descr=""/>
            <p:cNvSpPr/>
            <p:nvPr/>
          </p:nvSpPr>
          <p:spPr>
            <a:xfrm>
              <a:off x="17724183" y="8940739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0" y="465"/>
                  </a:moveTo>
                  <a:lnTo>
                    <a:pt x="5584" y="465"/>
                  </a:lnTo>
                  <a:lnTo>
                    <a:pt x="5584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7" name="object 1267" descr=""/>
            <p:cNvSpPr/>
            <p:nvPr/>
          </p:nvSpPr>
          <p:spPr>
            <a:xfrm>
              <a:off x="17724183" y="8940739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5584" y="0"/>
                  </a:moveTo>
                  <a:lnTo>
                    <a:pt x="5584" y="465"/>
                  </a:lnTo>
                  <a:lnTo>
                    <a:pt x="0" y="465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8" name="object 1268" descr=""/>
            <p:cNvSpPr/>
            <p:nvPr/>
          </p:nvSpPr>
          <p:spPr>
            <a:xfrm>
              <a:off x="17718831" y="8941204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1163"/>
                  </a:moveTo>
                  <a:lnTo>
                    <a:pt x="10936" y="1163"/>
                  </a:lnTo>
                  <a:lnTo>
                    <a:pt x="5351" y="0"/>
                  </a:lnTo>
                  <a:lnTo>
                    <a:pt x="0" y="1163"/>
                  </a:lnTo>
                  <a:close/>
                </a:path>
                <a:path w="11430" h="1270">
                  <a:moveTo>
                    <a:pt x="5351" y="0"/>
                  </a:moveTo>
                  <a:lnTo>
                    <a:pt x="10936" y="1163"/>
                  </a:lnTo>
                  <a:lnTo>
                    <a:pt x="10936" y="0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9" name="object 1269" descr=""/>
            <p:cNvSpPr/>
            <p:nvPr/>
          </p:nvSpPr>
          <p:spPr>
            <a:xfrm>
              <a:off x="17718831" y="8941204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10936" y="0"/>
                  </a:moveTo>
                  <a:lnTo>
                    <a:pt x="5351" y="0"/>
                  </a:lnTo>
                  <a:lnTo>
                    <a:pt x="10936" y="1163"/>
                  </a:lnTo>
                  <a:lnTo>
                    <a:pt x="10936" y="0"/>
                  </a:lnTo>
                  <a:close/>
                </a:path>
                <a:path w="11430" h="1270">
                  <a:moveTo>
                    <a:pt x="5351" y="0"/>
                  </a:moveTo>
                  <a:lnTo>
                    <a:pt x="10936" y="1163"/>
                  </a:lnTo>
                  <a:lnTo>
                    <a:pt x="0" y="1163"/>
                  </a:lnTo>
                  <a:lnTo>
                    <a:pt x="53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0" name="object 1270" descr=""/>
            <p:cNvSpPr/>
            <p:nvPr/>
          </p:nvSpPr>
          <p:spPr>
            <a:xfrm>
              <a:off x="17713479" y="8942367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1861"/>
                  </a:moveTo>
                  <a:lnTo>
                    <a:pt x="16288" y="1861"/>
                  </a:lnTo>
                  <a:lnTo>
                    <a:pt x="5351" y="0"/>
                  </a:lnTo>
                  <a:lnTo>
                    <a:pt x="0" y="1861"/>
                  </a:lnTo>
                  <a:close/>
                </a:path>
                <a:path w="16509" h="1904">
                  <a:moveTo>
                    <a:pt x="5351" y="0"/>
                  </a:moveTo>
                  <a:lnTo>
                    <a:pt x="16288" y="1861"/>
                  </a:lnTo>
                  <a:lnTo>
                    <a:pt x="16288" y="0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1" name="object 1271" descr=""/>
            <p:cNvSpPr/>
            <p:nvPr/>
          </p:nvSpPr>
          <p:spPr>
            <a:xfrm>
              <a:off x="17713479" y="8942367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16288" y="0"/>
                  </a:moveTo>
                  <a:lnTo>
                    <a:pt x="5351" y="0"/>
                  </a:lnTo>
                  <a:lnTo>
                    <a:pt x="16288" y="1861"/>
                  </a:lnTo>
                  <a:lnTo>
                    <a:pt x="16288" y="0"/>
                  </a:lnTo>
                  <a:close/>
                </a:path>
                <a:path w="16509" h="1904">
                  <a:moveTo>
                    <a:pt x="5351" y="0"/>
                  </a:moveTo>
                  <a:lnTo>
                    <a:pt x="16288" y="1861"/>
                  </a:lnTo>
                  <a:lnTo>
                    <a:pt x="0" y="1861"/>
                  </a:lnTo>
                  <a:lnTo>
                    <a:pt x="53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2" name="object 1272" descr=""/>
            <p:cNvSpPr/>
            <p:nvPr/>
          </p:nvSpPr>
          <p:spPr>
            <a:xfrm>
              <a:off x="17708593" y="8944229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792"/>
                  </a:moveTo>
                  <a:lnTo>
                    <a:pt x="21174" y="2792"/>
                  </a:lnTo>
                  <a:lnTo>
                    <a:pt x="4886" y="0"/>
                  </a:lnTo>
                  <a:lnTo>
                    <a:pt x="0" y="2792"/>
                  </a:lnTo>
                  <a:close/>
                </a:path>
                <a:path w="21590" h="3175">
                  <a:moveTo>
                    <a:pt x="4886" y="0"/>
                  </a:moveTo>
                  <a:lnTo>
                    <a:pt x="21174" y="2792"/>
                  </a:lnTo>
                  <a:lnTo>
                    <a:pt x="21174" y="0"/>
                  </a:lnTo>
                  <a:lnTo>
                    <a:pt x="488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3" name="object 1273" descr=""/>
            <p:cNvSpPr/>
            <p:nvPr/>
          </p:nvSpPr>
          <p:spPr>
            <a:xfrm>
              <a:off x="17708593" y="8944229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174" y="0"/>
                  </a:moveTo>
                  <a:lnTo>
                    <a:pt x="4886" y="0"/>
                  </a:lnTo>
                  <a:lnTo>
                    <a:pt x="21174" y="2792"/>
                  </a:lnTo>
                  <a:lnTo>
                    <a:pt x="21174" y="0"/>
                  </a:lnTo>
                  <a:close/>
                </a:path>
                <a:path w="21590" h="3175">
                  <a:moveTo>
                    <a:pt x="4886" y="0"/>
                  </a:moveTo>
                  <a:lnTo>
                    <a:pt x="21174" y="2792"/>
                  </a:lnTo>
                  <a:lnTo>
                    <a:pt x="0" y="2792"/>
                  </a:lnTo>
                  <a:lnTo>
                    <a:pt x="488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4" name="object 1274" descr=""/>
            <p:cNvSpPr/>
            <p:nvPr/>
          </p:nvSpPr>
          <p:spPr>
            <a:xfrm>
              <a:off x="17704172" y="8947021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3257"/>
                  </a:moveTo>
                  <a:lnTo>
                    <a:pt x="25595" y="3257"/>
                  </a:lnTo>
                  <a:lnTo>
                    <a:pt x="4421" y="0"/>
                  </a:lnTo>
                  <a:lnTo>
                    <a:pt x="0" y="3257"/>
                  </a:lnTo>
                  <a:close/>
                </a:path>
                <a:path w="26034" h="3809">
                  <a:moveTo>
                    <a:pt x="4421" y="0"/>
                  </a:moveTo>
                  <a:lnTo>
                    <a:pt x="25595" y="3257"/>
                  </a:lnTo>
                  <a:lnTo>
                    <a:pt x="25595" y="0"/>
                  </a:lnTo>
                  <a:lnTo>
                    <a:pt x="442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5" name="object 1275" descr=""/>
            <p:cNvSpPr/>
            <p:nvPr/>
          </p:nvSpPr>
          <p:spPr>
            <a:xfrm>
              <a:off x="17704172" y="8947021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25595" y="0"/>
                  </a:moveTo>
                  <a:lnTo>
                    <a:pt x="4421" y="0"/>
                  </a:lnTo>
                  <a:lnTo>
                    <a:pt x="25595" y="3257"/>
                  </a:lnTo>
                  <a:lnTo>
                    <a:pt x="25595" y="0"/>
                  </a:lnTo>
                  <a:close/>
                </a:path>
                <a:path w="26034" h="3809">
                  <a:moveTo>
                    <a:pt x="4421" y="0"/>
                  </a:moveTo>
                  <a:lnTo>
                    <a:pt x="25595" y="3257"/>
                  </a:lnTo>
                  <a:lnTo>
                    <a:pt x="0" y="3257"/>
                  </a:lnTo>
                  <a:lnTo>
                    <a:pt x="442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6" name="object 1276" descr=""/>
            <p:cNvSpPr/>
            <p:nvPr/>
          </p:nvSpPr>
          <p:spPr>
            <a:xfrm>
              <a:off x="17700216" y="8950279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3955"/>
                  </a:moveTo>
                  <a:lnTo>
                    <a:pt x="29551" y="3955"/>
                  </a:lnTo>
                  <a:lnTo>
                    <a:pt x="3955" y="0"/>
                  </a:lnTo>
                  <a:lnTo>
                    <a:pt x="0" y="3955"/>
                  </a:lnTo>
                  <a:close/>
                </a:path>
                <a:path w="29844" h="4445">
                  <a:moveTo>
                    <a:pt x="3955" y="0"/>
                  </a:moveTo>
                  <a:lnTo>
                    <a:pt x="29551" y="3955"/>
                  </a:lnTo>
                  <a:lnTo>
                    <a:pt x="29551" y="0"/>
                  </a:lnTo>
                  <a:lnTo>
                    <a:pt x="395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7" name="object 1277" descr=""/>
            <p:cNvSpPr/>
            <p:nvPr/>
          </p:nvSpPr>
          <p:spPr>
            <a:xfrm>
              <a:off x="17700216" y="8950279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29551" y="0"/>
                  </a:moveTo>
                  <a:lnTo>
                    <a:pt x="3955" y="0"/>
                  </a:lnTo>
                  <a:lnTo>
                    <a:pt x="29551" y="3955"/>
                  </a:lnTo>
                  <a:lnTo>
                    <a:pt x="29551" y="0"/>
                  </a:lnTo>
                  <a:close/>
                </a:path>
                <a:path w="29844" h="4445">
                  <a:moveTo>
                    <a:pt x="3955" y="0"/>
                  </a:moveTo>
                  <a:lnTo>
                    <a:pt x="29551" y="3955"/>
                  </a:lnTo>
                  <a:lnTo>
                    <a:pt x="0" y="3955"/>
                  </a:lnTo>
                  <a:lnTo>
                    <a:pt x="395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8" name="object 1278" descr=""/>
            <p:cNvSpPr/>
            <p:nvPr/>
          </p:nvSpPr>
          <p:spPr>
            <a:xfrm>
              <a:off x="17696726" y="8954234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5" h="5079">
                  <a:moveTo>
                    <a:pt x="0" y="4653"/>
                  </a:moveTo>
                  <a:lnTo>
                    <a:pt x="33041" y="4653"/>
                  </a:lnTo>
                  <a:lnTo>
                    <a:pt x="3490" y="0"/>
                  </a:lnTo>
                  <a:lnTo>
                    <a:pt x="0" y="4653"/>
                  </a:lnTo>
                  <a:close/>
                </a:path>
                <a:path w="33655" h="5079">
                  <a:moveTo>
                    <a:pt x="3490" y="0"/>
                  </a:moveTo>
                  <a:lnTo>
                    <a:pt x="33041" y="4653"/>
                  </a:lnTo>
                  <a:lnTo>
                    <a:pt x="33041" y="0"/>
                  </a:lnTo>
                  <a:lnTo>
                    <a:pt x="349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9" name="object 1279" descr=""/>
            <p:cNvSpPr/>
            <p:nvPr/>
          </p:nvSpPr>
          <p:spPr>
            <a:xfrm>
              <a:off x="17696726" y="8954234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5" h="5079">
                  <a:moveTo>
                    <a:pt x="33041" y="0"/>
                  </a:moveTo>
                  <a:lnTo>
                    <a:pt x="3490" y="0"/>
                  </a:lnTo>
                  <a:lnTo>
                    <a:pt x="33041" y="4653"/>
                  </a:lnTo>
                  <a:lnTo>
                    <a:pt x="33041" y="0"/>
                  </a:lnTo>
                  <a:close/>
                </a:path>
                <a:path w="33655" h="5079">
                  <a:moveTo>
                    <a:pt x="3490" y="0"/>
                  </a:moveTo>
                  <a:lnTo>
                    <a:pt x="33041" y="4653"/>
                  </a:lnTo>
                  <a:lnTo>
                    <a:pt x="0" y="4653"/>
                  </a:lnTo>
                  <a:lnTo>
                    <a:pt x="349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0" name="object 1280" descr=""/>
            <p:cNvSpPr/>
            <p:nvPr/>
          </p:nvSpPr>
          <p:spPr>
            <a:xfrm>
              <a:off x="17694166" y="8958888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4886"/>
                  </a:moveTo>
                  <a:lnTo>
                    <a:pt x="35601" y="4886"/>
                  </a:lnTo>
                  <a:lnTo>
                    <a:pt x="2559" y="0"/>
                  </a:lnTo>
                  <a:lnTo>
                    <a:pt x="0" y="4886"/>
                  </a:lnTo>
                  <a:close/>
                </a:path>
                <a:path w="36194" h="5079">
                  <a:moveTo>
                    <a:pt x="2559" y="0"/>
                  </a:moveTo>
                  <a:lnTo>
                    <a:pt x="35601" y="4886"/>
                  </a:lnTo>
                  <a:lnTo>
                    <a:pt x="35601" y="0"/>
                  </a:lnTo>
                  <a:lnTo>
                    <a:pt x="255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1" name="object 1281" descr=""/>
            <p:cNvSpPr/>
            <p:nvPr/>
          </p:nvSpPr>
          <p:spPr>
            <a:xfrm>
              <a:off x="17694166" y="8958888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35601" y="0"/>
                  </a:moveTo>
                  <a:lnTo>
                    <a:pt x="2559" y="0"/>
                  </a:lnTo>
                  <a:lnTo>
                    <a:pt x="35601" y="4886"/>
                  </a:lnTo>
                  <a:lnTo>
                    <a:pt x="35601" y="0"/>
                  </a:lnTo>
                  <a:close/>
                </a:path>
                <a:path w="36194" h="5079">
                  <a:moveTo>
                    <a:pt x="2559" y="0"/>
                  </a:moveTo>
                  <a:lnTo>
                    <a:pt x="35601" y="4886"/>
                  </a:lnTo>
                  <a:lnTo>
                    <a:pt x="0" y="4886"/>
                  </a:lnTo>
                  <a:lnTo>
                    <a:pt x="2559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2" name="object 1282" descr=""/>
            <p:cNvSpPr/>
            <p:nvPr/>
          </p:nvSpPr>
          <p:spPr>
            <a:xfrm>
              <a:off x="17692305" y="8963774"/>
              <a:ext cx="37465" cy="5715"/>
            </a:xfrm>
            <a:custGeom>
              <a:avLst/>
              <a:gdLst/>
              <a:ahLst/>
              <a:cxnLst/>
              <a:rect l="l" t="t" r="r" b="b"/>
              <a:pathLst>
                <a:path w="37465" h="5715">
                  <a:moveTo>
                    <a:pt x="0" y="5119"/>
                  </a:moveTo>
                  <a:lnTo>
                    <a:pt x="37462" y="5119"/>
                  </a:lnTo>
                  <a:lnTo>
                    <a:pt x="1861" y="0"/>
                  </a:lnTo>
                  <a:lnTo>
                    <a:pt x="0" y="5119"/>
                  </a:lnTo>
                  <a:close/>
                </a:path>
                <a:path w="37465" h="5715">
                  <a:moveTo>
                    <a:pt x="1861" y="0"/>
                  </a:moveTo>
                  <a:lnTo>
                    <a:pt x="37462" y="5119"/>
                  </a:lnTo>
                  <a:lnTo>
                    <a:pt x="37462" y="0"/>
                  </a:lnTo>
                  <a:lnTo>
                    <a:pt x="186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3" name="object 1283" descr=""/>
            <p:cNvSpPr/>
            <p:nvPr/>
          </p:nvSpPr>
          <p:spPr>
            <a:xfrm>
              <a:off x="17692305" y="8963775"/>
              <a:ext cx="37465" cy="5715"/>
            </a:xfrm>
            <a:custGeom>
              <a:avLst/>
              <a:gdLst/>
              <a:ahLst/>
              <a:cxnLst/>
              <a:rect l="l" t="t" r="r" b="b"/>
              <a:pathLst>
                <a:path w="37465" h="5715">
                  <a:moveTo>
                    <a:pt x="37462" y="0"/>
                  </a:moveTo>
                  <a:lnTo>
                    <a:pt x="1861" y="0"/>
                  </a:lnTo>
                  <a:lnTo>
                    <a:pt x="37462" y="5119"/>
                  </a:lnTo>
                  <a:lnTo>
                    <a:pt x="37462" y="0"/>
                  </a:lnTo>
                  <a:close/>
                </a:path>
                <a:path w="37465" h="5715">
                  <a:moveTo>
                    <a:pt x="1861" y="0"/>
                  </a:moveTo>
                  <a:lnTo>
                    <a:pt x="37462" y="5119"/>
                  </a:lnTo>
                  <a:lnTo>
                    <a:pt x="0" y="5119"/>
                  </a:lnTo>
                  <a:lnTo>
                    <a:pt x="186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4" name="object 1284" descr=""/>
            <p:cNvSpPr/>
            <p:nvPr/>
          </p:nvSpPr>
          <p:spPr>
            <a:xfrm>
              <a:off x="17690909" y="896889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5584"/>
                  </a:moveTo>
                  <a:lnTo>
                    <a:pt x="38858" y="5584"/>
                  </a:lnTo>
                  <a:lnTo>
                    <a:pt x="1396" y="0"/>
                  </a:lnTo>
                  <a:lnTo>
                    <a:pt x="0" y="5584"/>
                  </a:lnTo>
                  <a:close/>
                </a:path>
                <a:path w="39369" h="5715">
                  <a:moveTo>
                    <a:pt x="1396" y="0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5" name="object 1285" descr=""/>
            <p:cNvSpPr/>
            <p:nvPr/>
          </p:nvSpPr>
          <p:spPr>
            <a:xfrm>
              <a:off x="17690909" y="896889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38858" y="0"/>
                  </a:moveTo>
                  <a:lnTo>
                    <a:pt x="1396" y="0"/>
                  </a:lnTo>
                  <a:lnTo>
                    <a:pt x="38858" y="5584"/>
                  </a:lnTo>
                  <a:lnTo>
                    <a:pt x="38858" y="0"/>
                  </a:lnTo>
                  <a:close/>
                </a:path>
                <a:path w="39369" h="5715">
                  <a:moveTo>
                    <a:pt x="1396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139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6" name="object 1286" descr=""/>
            <p:cNvSpPr/>
            <p:nvPr/>
          </p:nvSpPr>
          <p:spPr>
            <a:xfrm>
              <a:off x="17690909" y="897447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7" name="object 1287" descr=""/>
            <p:cNvSpPr/>
            <p:nvPr/>
          </p:nvSpPr>
          <p:spPr>
            <a:xfrm>
              <a:off x="17690676" y="897447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39091" y="0"/>
                  </a:moveTo>
                  <a:lnTo>
                    <a:pt x="232" y="0"/>
                  </a:lnTo>
                  <a:lnTo>
                    <a:pt x="39091" y="5584"/>
                  </a:lnTo>
                  <a:lnTo>
                    <a:pt x="39091" y="0"/>
                  </a:lnTo>
                  <a:close/>
                </a:path>
                <a:path w="39369" h="5715">
                  <a:moveTo>
                    <a:pt x="232" y="0"/>
                  </a:moveTo>
                  <a:lnTo>
                    <a:pt x="39091" y="5584"/>
                  </a:lnTo>
                  <a:lnTo>
                    <a:pt x="0" y="5584"/>
                  </a:lnTo>
                  <a:lnTo>
                    <a:pt x="232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8" name="object 1288" descr=""/>
            <p:cNvSpPr/>
            <p:nvPr/>
          </p:nvSpPr>
          <p:spPr>
            <a:xfrm>
              <a:off x="17729767" y="898006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38858" y="5584"/>
                  </a:lnTo>
                  <a:lnTo>
                    <a:pt x="39323" y="0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9" name="object 1289" descr=""/>
            <p:cNvSpPr/>
            <p:nvPr/>
          </p:nvSpPr>
          <p:spPr>
            <a:xfrm>
              <a:off x="17729767" y="898006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39323" y="0"/>
                  </a:moveTo>
                  <a:lnTo>
                    <a:pt x="0" y="0"/>
                  </a:lnTo>
                  <a:lnTo>
                    <a:pt x="38858" y="5584"/>
                  </a:lnTo>
                  <a:lnTo>
                    <a:pt x="39323" y="0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0" name="object 1290" descr=""/>
            <p:cNvSpPr/>
            <p:nvPr/>
          </p:nvSpPr>
          <p:spPr>
            <a:xfrm>
              <a:off x="17729767" y="898564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37695" y="5351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0" y="5351"/>
                  </a:lnTo>
                  <a:lnTo>
                    <a:pt x="37695" y="5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1" name="object 1291" descr=""/>
            <p:cNvSpPr/>
            <p:nvPr/>
          </p:nvSpPr>
          <p:spPr>
            <a:xfrm>
              <a:off x="17729767" y="898564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38858" y="0"/>
                  </a:moveTo>
                  <a:lnTo>
                    <a:pt x="0" y="0"/>
                  </a:lnTo>
                  <a:lnTo>
                    <a:pt x="37695" y="5351"/>
                  </a:lnTo>
                  <a:lnTo>
                    <a:pt x="38858" y="0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37695" y="5351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2" name="object 1292" descr=""/>
            <p:cNvSpPr/>
            <p:nvPr/>
          </p:nvSpPr>
          <p:spPr>
            <a:xfrm>
              <a:off x="17729767" y="8990999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5833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0" y="5351"/>
                  </a:lnTo>
                  <a:lnTo>
                    <a:pt x="35833" y="5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3" name="object 1293" descr=""/>
            <p:cNvSpPr/>
            <p:nvPr/>
          </p:nvSpPr>
          <p:spPr>
            <a:xfrm>
              <a:off x="17729767" y="8990999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37695" y="0"/>
                  </a:moveTo>
                  <a:lnTo>
                    <a:pt x="0" y="0"/>
                  </a:lnTo>
                  <a:lnTo>
                    <a:pt x="35833" y="5351"/>
                  </a:lnTo>
                  <a:lnTo>
                    <a:pt x="37695" y="0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35833" y="5351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4" name="object 1294" descr=""/>
            <p:cNvSpPr/>
            <p:nvPr/>
          </p:nvSpPr>
          <p:spPr>
            <a:xfrm>
              <a:off x="17729767" y="8996351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0"/>
                  </a:moveTo>
                  <a:lnTo>
                    <a:pt x="33041" y="4886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  <a:path w="36194" h="5079">
                  <a:moveTo>
                    <a:pt x="0" y="0"/>
                  </a:moveTo>
                  <a:lnTo>
                    <a:pt x="0" y="4886"/>
                  </a:lnTo>
                  <a:lnTo>
                    <a:pt x="33041" y="4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5" name="object 1295" descr=""/>
            <p:cNvSpPr/>
            <p:nvPr/>
          </p:nvSpPr>
          <p:spPr>
            <a:xfrm>
              <a:off x="17729767" y="8996351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35833" y="0"/>
                  </a:moveTo>
                  <a:lnTo>
                    <a:pt x="0" y="0"/>
                  </a:lnTo>
                  <a:lnTo>
                    <a:pt x="33041" y="4886"/>
                  </a:lnTo>
                  <a:lnTo>
                    <a:pt x="35833" y="0"/>
                  </a:lnTo>
                  <a:close/>
                </a:path>
                <a:path w="36194" h="5079">
                  <a:moveTo>
                    <a:pt x="0" y="0"/>
                  </a:moveTo>
                  <a:lnTo>
                    <a:pt x="33041" y="4886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6" name="object 1296" descr=""/>
            <p:cNvSpPr/>
            <p:nvPr/>
          </p:nvSpPr>
          <p:spPr>
            <a:xfrm>
              <a:off x="17729767" y="9001237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0" y="0"/>
                  </a:moveTo>
                  <a:lnTo>
                    <a:pt x="29783" y="4421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  <a:path w="33655" h="4445">
                  <a:moveTo>
                    <a:pt x="0" y="0"/>
                  </a:moveTo>
                  <a:lnTo>
                    <a:pt x="0" y="4421"/>
                  </a:lnTo>
                  <a:lnTo>
                    <a:pt x="29783" y="4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7" name="object 1297" descr=""/>
            <p:cNvSpPr/>
            <p:nvPr/>
          </p:nvSpPr>
          <p:spPr>
            <a:xfrm>
              <a:off x="17729767" y="9001237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33041" y="0"/>
                  </a:moveTo>
                  <a:lnTo>
                    <a:pt x="0" y="0"/>
                  </a:lnTo>
                  <a:lnTo>
                    <a:pt x="29783" y="4421"/>
                  </a:lnTo>
                  <a:lnTo>
                    <a:pt x="33041" y="0"/>
                  </a:lnTo>
                  <a:close/>
                </a:path>
                <a:path w="33655" h="4445">
                  <a:moveTo>
                    <a:pt x="0" y="0"/>
                  </a:moveTo>
                  <a:lnTo>
                    <a:pt x="29783" y="4421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8" name="object 1298" descr=""/>
            <p:cNvSpPr/>
            <p:nvPr/>
          </p:nvSpPr>
          <p:spPr>
            <a:xfrm>
              <a:off x="17729767" y="9005658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0"/>
                  </a:moveTo>
                  <a:lnTo>
                    <a:pt x="25828" y="3955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0" y="3955"/>
                  </a:lnTo>
                  <a:lnTo>
                    <a:pt x="25828" y="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9" name="object 1299" descr=""/>
            <p:cNvSpPr/>
            <p:nvPr/>
          </p:nvSpPr>
          <p:spPr>
            <a:xfrm>
              <a:off x="17729767" y="9005658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29783" y="0"/>
                  </a:moveTo>
                  <a:lnTo>
                    <a:pt x="0" y="0"/>
                  </a:lnTo>
                  <a:lnTo>
                    <a:pt x="25828" y="3955"/>
                  </a:lnTo>
                  <a:lnTo>
                    <a:pt x="29783" y="0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25828" y="3955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0" name="object 1300" descr=""/>
            <p:cNvSpPr/>
            <p:nvPr/>
          </p:nvSpPr>
          <p:spPr>
            <a:xfrm>
              <a:off x="17729767" y="9009614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0"/>
                  </a:moveTo>
                  <a:lnTo>
                    <a:pt x="21407" y="3490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0" y="3490"/>
                  </a:lnTo>
                  <a:lnTo>
                    <a:pt x="21407" y="3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1" name="object 1301" descr=""/>
            <p:cNvSpPr/>
            <p:nvPr/>
          </p:nvSpPr>
          <p:spPr>
            <a:xfrm>
              <a:off x="17729767" y="9009614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25828" y="0"/>
                  </a:moveTo>
                  <a:lnTo>
                    <a:pt x="0" y="0"/>
                  </a:lnTo>
                  <a:lnTo>
                    <a:pt x="21407" y="3490"/>
                  </a:lnTo>
                  <a:lnTo>
                    <a:pt x="25828" y="0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21407" y="3490"/>
                  </a:lnTo>
                  <a:lnTo>
                    <a:pt x="0" y="349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2" name="object 1302" descr=""/>
            <p:cNvSpPr/>
            <p:nvPr/>
          </p:nvSpPr>
          <p:spPr>
            <a:xfrm>
              <a:off x="17729767" y="9013104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520" y="2559"/>
                  </a:lnTo>
                  <a:lnTo>
                    <a:pt x="21407" y="0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559"/>
                  </a:lnTo>
                  <a:lnTo>
                    <a:pt x="16520" y="25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3" name="object 1303" descr=""/>
            <p:cNvSpPr/>
            <p:nvPr/>
          </p:nvSpPr>
          <p:spPr>
            <a:xfrm>
              <a:off x="17729767" y="9013104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407" y="0"/>
                  </a:moveTo>
                  <a:lnTo>
                    <a:pt x="0" y="0"/>
                  </a:lnTo>
                  <a:lnTo>
                    <a:pt x="16520" y="2559"/>
                  </a:lnTo>
                  <a:lnTo>
                    <a:pt x="21407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16520" y="2559"/>
                  </a:lnTo>
                  <a:lnTo>
                    <a:pt x="0" y="25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4" name="object 1304" descr=""/>
            <p:cNvSpPr/>
            <p:nvPr/>
          </p:nvSpPr>
          <p:spPr>
            <a:xfrm>
              <a:off x="17729767" y="9015663"/>
              <a:ext cx="17145" cy="2540"/>
            </a:xfrm>
            <a:custGeom>
              <a:avLst/>
              <a:gdLst/>
              <a:ahLst/>
              <a:cxnLst/>
              <a:rect l="l" t="t" r="r" b="b"/>
              <a:pathLst>
                <a:path w="17144" h="2540">
                  <a:moveTo>
                    <a:pt x="0" y="0"/>
                  </a:moveTo>
                  <a:lnTo>
                    <a:pt x="11168" y="2094"/>
                  </a:lnTo>
                  <a:lnTo>
                    <a:pt x="16520" y="0"/>
                  </a:lnTo>
                  <a:lnTo>
                    <a:pt x="0" y="0"/>
                  </a:lnTo>
                  <a:close/>
                </a:path>
                <a:path w="17144" h="2540">
                  <a:moveTo>
                    <a:pt x="0" y="0"/>
                  </a:moveTo>
                  <a:lnTo>
                    <a:pt x="0" y="2094"/>
                  </a:lnTo>
                  <a:lnTo>
                    <a:pt x="11168" y="20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5" name="object 1305" descr=""/>
            <p:cNvSpPr/>
            <p:nvPr/>
          </p:nvSpPr>
          <p:spPr>
            <a:xfrm>
              <a:off x="17729767" y="9015664"/>
              <a:ext cx="17145" cy="2540"/>
            </a:xfrm>
            <a:custGeom>
              <a:avLst/>
              <a:gdLst/>
              <a:ahLst/>
              <a:cxnLst/>
              <a:rect l="l" t="t" r="r" b="b"/>
              <a:pathLst>
                <a:path w="17144" h="2540">
                  <a:moveTo>
                    <a:pt x="16520" y="0"/>
                  </a:moveTo>
                  <a:lnTo>
                    <a:pt x="0" y="0"/>
                  </a:lnTo>
                  <a:lnTo>
                    <a:pt x="11168" y="2094"/>
                  </a:lnTo>
                  <a:lnTo>
                    <a:pt x="16520" y="0"/>
                  </a:lnTo>
                  <a:close/>
                </a:path>
                <a:path w="17144" h="2540">
                  <a:moveTo>
                    <a:pt x="0" y="0"/>
                  </a:moveTo>
                  <a:lnTo>
                    <a:pt x="11168" y="2094"/>
                  </a:lnTo>
                  <a:lnTo>
                    <a:pt x="0" y="209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6" name="object 1306" descr=""/>
            <p:cNvSpPr/>
            <p:nvPr/>
          </p:nvSpPr>
          <p:spPr>
            <a:xfrm>
              <a:off x="17729767" y="9017758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1163"/>
                  </a:moveTo>
                  <a:lnTo>
                    <a:pt x="0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4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7" name="object 1307" descr=""/>
            <p:cNvSpPr/>
            <p:nvPr/>
          </p:nvSpPr>
          <p:spPr>
            <a:xfrm>
              <a:off x="17729767" y="9017758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  <a:path w="5715" h="1904">
                  <a:moveTo>
                    <a:pt x="0" y="1163"/>
                  </a:moveTo>
                  <a:lnTo>
                    <a:pt x="5584" y="1163"/>
                  </a:lnTo>
                  <a:lnTo>
                    <a:pt x="0" y="1628"/>
                  </a:lnTo>
                  <a:lnTo>
                    <a:pt x="0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8" name="object 1308" descr=""/>
            <p:cNvSpPr/>
            <p:nvPr/>
          </p:nvSpPr>
          <p:spPr>
            <a:xfrm>
              <a:off x="17729767" y="9017758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0"/>
                  </a:moveTo>
                  <a:lnTo>
                    <a:pt x="5584" y="1163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9" name="object 1309" descr=""/>
            <p:cNvSpPr/>
            <p:nvPr/>
          </p:nvSpPr>
          <p:spPr>
            <a:xfrm>
              <a:off x="17729767" y="9017758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0"/>
                  </a:moveTo>
                  <a:lnTo>
                    <a:pt x="11168" y="0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0" name="object 1310" descr=""/>
            <p:cNvSpPr/>
            <p:nvPr/>
          </p:nvSpPr>
          <p:spPr>
            <a:xfrm>
              <a:off x="17690443" y="8940739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78415" y="39207"/>
                  </a:moveTo>
                  <a:lnTo>
                    <a:pt x="75334" y="23946"/>
                  </a:lnTo>
                  <a:lnTo>
                    <a:pt x="66931" y="11483"/>
                  </a:lnTo>
                  <a:lnTo>
                    <a:pt x="54469" y="3081"/>
                  </a:lnTo>
                  <a:lnTo>
                    <a:pt x="39207" y="0"/>
                  </a:lnTo>
                  <a:lnTo>
                    <a:pt x="23946" y="3081"/>
                  </a:lnTo>
                  <a:lnTo>
                    <a:pt x="11483" y="11483"/>
                  </a:lnTo>
                  <a:lnTo>
                    <a:pt x="3081" y="23946"/>
                  </a:lnTo>
                  <a:lnTo>
                    <a:pt x="0" y="39207"/>
                  </a:lnTo>
                  <a:lnTo>
                    <a:pt x="3081" y="54469"/>
                  </a:lnTo>
                  <a:lnTo>
                    <a:pt x="11483" y="66931"/>
                  </a:lnTo>
                  <a:lnTo>
                    <a:pt x="23946" y="75334"/>
                  </a:lnTo>
                  <a:lnTo>
                    <a:pt x="39207" y="78415"/>
                  </a:lnTo>
                  <a:lnTo>
                    <a:pt x="54469" y="75334"/>
                  </a:lnTo>
                  <a:lnTo>
                    <a:pt x="66931" y="66931"/>
                  </a:lnTo>
                  <a:lnTo>
                    <a:pt x="75334" y="54469"/>
                  </a:lnTo>
                  <a:lnTo>
                    <a:pt x="78415" y="39207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1" name="object 1311" descr=""/>
            <p:cNvSpPr/>
            <p:nvPr/>
          </p:nvSpPr>
          <p:spPr>
            <a:xfrm>
              <a:off x="17690676" y="8940739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091" y="78647"/>
                  </a:moveTo>
                  <a:lnTo>
                    <a:pt x="39091" y="0"/>
                  </a:lnTo>
                </a:path>
                <a:path w="78740" h="78740">
                  <a:moveTo>
                    <a:pt x="78415" y="39323"/>
                  </a:moveTo>
                  <a:lnTo>
                    <a:pt x="0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12" name="object 1312" descr=""/>
          <p:cNvSpPr txBox="1"/>
          <p:nvPr/>
        </p:nvSpPr>
        <p:spPr>
          <a:xfrm>
            <a:off x="17329877" y="9249302"/>
            <a:ext cx="351155" cy="2006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06680">
              <a:lnSpc>
                <a:spcPct val="104400"/>
              </a:lnSpc>
              <a:spcBef>
                <a:spcPts val="95"/>
              </a:spcBef>
            </a:pPr>
            <a:r>
              <a:rPr dirty="0" sz="550">
                <a:latin typeface="Arial"/>
                <a:cs typeface="Arial"/>
              </a:rPr>
              <a:t>+11-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2ND</a:t>
            </a:r>
            <a:r>
              <a:rPr dirty="0" sz="550" spc="35">
                <a:latin typeface="Arial"/>
                <a:cs typeface="Arial"/>
              </a:rPr>
              <a:t> </a:t>
            </a:r>
            <a:r>
              <a:rPr dirty="0" sz="550" spc="-20">
                <a:latin typeface="Arial"/>
                <a:cs typeface="Arial"/>
              </a:rPr>
              <a:t>FLR.</a:t>
            </a:r>
            <a:endParaRPr sz="550">
              <a:latin typeface="Arial"/>
              <a:cs typeface="Arial"/>
            </a:endParaRPr>
          </a:p>
        </p:txBody>
      </p:sp>
      <p:sp>
        <p:nvSpPr>
          <p:cNvPr id="1313" name="object 1313" descr=""/>
          <p:cNvSpPr txBox="1"/>
          <p:nvPr/>
        </p:nvSpPr>
        <p:spPr>
          <a:xfrm>
            <a:off x="17422952" y="8877003"/>
            <a:ext cx="25463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+21'-</a:t>
            </a:r>
            <a:r>
              <a:rPr dirty="0" sz="550" spc="-25">
                <a:latin typeface="Arial"/>
                <a:cs typeface="Arial"/>
              </a:rPr>
              <a:t>8"</a:t>
            </a:r>
            <a:endParaRPr sz="550">
              <a:latin typeface="Arial"/>
              <a:cs typeface="Arial"/>
            </a:endParaRPr>
          </a:p>
        </p:txBody>
      </p:sp>
      <p:sp>
        <p:nvSpPr>
          <p:cNvPr id="1314" name="object 1314" descr=""/>
          <p:cNvSpPr txBox="1"/>
          <p:nvPr/>
        </p:nvSpPr>
        <p:spPr>
          <a:xfrm>
            <a:off x="17435517" y="8964726"/>
            <a:ext cx="24511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10">
                <a:latin typeface="Arial"/>
                <a:cs typeface="Arial"/>
              </a:rPr>
              <a:t>B.O.D.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315" name="object 1315" descr=""/>
          <p:cNvGrpSpPr/>
          <p:nvPr/>
        </p:nvGrpSpPr>
        <p:grpSpPr>
          <a:xfrm>
            <a:off x="15679103" y="8433017"/>
            <a:ext cx="2051685" cy="617855"/>
            <a:chOff x="15679103" y="8433017"/>
            <a:chExt cx="2051685" cy="617855"/>
          </a:xfrm>
        </p:grpSpPr>
        <p:sp>
          <p:nvSpPr>
            <p:cNvPr id="1316" name="object 1316" descr=""/>
            <p:cNvSpPr/>
            <p:nvPr/>
          </p:nvSpPr>
          <p:spPr>
            <a:xfrm>
              <a:off x="17729768" y="8910257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w="0" h="139700">
                  <a:moveTo>
                    <a:pt x="0" y="1396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7" name="object 1317" descr=""/>
            <p:cNvSpPr/>
            <p:nvPr/>
          </p:nvSpPr>
          <p:spPr>
            <a:xfrm>
              <a:off x="16932119" y="8952606"/>
              <a:ext cx="0" cy="13335"/>
            </a:xfrm>
            <a:custGeom>
              <a:avLst/>
              <a:gdLst/>
              <a:ahLst/>
              <a:cxnLst/>
              <a:rect l="l" t="t" r="r" b="b"/>
              <a:pathLst>
                <a:path w="0" h="13334">
                  <a:moveTo>
                    <a:pt x="0" y="13030"/>
                  </a:moveTo>
                  <a:lnTo>
                    <a:pt x="0" y="0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8" name="object 1318" descr=""/>
            <p:cNvSpPr/>
            <p:nvPr/>
          </p:nvSpPr>
          <p:spPr>
            <a:xfrm>
              <a:off x="16932119" y="8956329"/>
              <a:ext cx="368300" cy="41910"/>
            </a:xfrm>
            <a:custGeom>
              <a:avLst/>
              <a:gdLst/>
              <a:ahLst/>
              <a:cxnLst/>
              <a:rect l="l" t="t" r="r" b="b"/>
              <a:pathLst>
                <a:path w="368300" h="41909">
                  <a:moveTo>
                    <a:pt x="349029" y="23966"/>
                  </a:moveTo>
                  <a:lnTo>
                    <a:pt x="349029" y="41185"/>
                  </a:lnTo>
                  <a:lnTo>
                    <a:pt x="364619" y="41650"/>
                  </a:lnTo>
                  <a:lnTo>
                    <a:pt x="367877" y="28155"/>
                  </a:lnTo>
                  <a:lnTo>
                    <a:pt x="365550" y="14659"/>
                  </a:lnTo>
                  <a:lnTo>
                    <a:pt x="349029" y="14659"/>
                  </a:lnTo>
                </a:path>
                <a:path w="368300" h="41909">
                  <a:moveTo>
                    <a:pt x="0" y="9307"/>
                  </a:moveTo>
                  <a:lnTo>
                    <a:pt x="0" y="26526"/>
                  </a:lnTo>
                  <a:lnTo>
                    <a:pt x="15589" y="26991"/>
                  </a:lnTo>
                  <a:lnTo>
                    <a:pt x="18847" y="13728"/>
                  </a:lnTo>
                  <a:lnTo>
                    <a:pt x="16520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19" name="object 13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314570" y="8433017"/>
              <a:ext cx="84465" cy="139379"/>
            </a:xfrm>
            <a:prstGeom prst="rect">
              <a:avLst/>
            </a:prstGeom>
          </p:spPr>
        </p:pic>
        <p:sp>
          <p:nvSpPr>
            <p:cNvPr id="1320" name="object 1320" descr=""/>
            <p:cNvSpPr/>
            <p:nvPr/>
          </p:nvSpPr>
          <p:spPr>
            <a:xfrm>
              <a:off x="15707723" y="8852318"/>
              <a:ext cx="17780" cy="49530"/>
            </a:xfrm>
            <a:custGeom>
              <a:avLst/>
              <a:gdLst/>
              <a:ahLst/>
              <a:cxnLst/>
              <a:rect l="l" t="t" r="r" b="b"/>
              <a:pathLst>
                <a:path w="17780" h="49529">
                  <a:moveTo>
                    <a:pt x="17218" y="0"/>
                  </a:moveTo>
                  <a:lnTo>
                    <a:pt x="0" y="493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1" name="object 1321" descr=""/>
            <p:cNvSpPr/>
            <p:nvPr/>
          </p:nvSpPr>
          <p:spPr>
            <a:xfrm>
              <a:off x="15679103" y="8864883"/>
              <a:ext cx="71120" cy="43180"/>
            </a:xfrm>
            <a:custGeom>
              <a:avLst/>
              <a:gdLst/>
              <a:ahLst/>
              <a:cxnLst/>
              <a:rect l="l" t="t" r="r" b="b"/>
              <a:pathLst>
                <a:path w="71119" h="43179">
                  <a:moveTo>
                    <a:pt x="26758" y="42581"/>
                  </a:moveTo>
                  <a:lnTo>
                    <a:pt x="70503" y="30249"/>
                  </a:lnTo>
                  <a:lnTo>
                    <a:pt x="67711" y="20709"/>
                  </a:lnTo>
                  <a:lnTo>
                    <a:pt x="26758" y="42581"/>
                  </a:lnTo>
                  <a:close/>
                </a:path>
                <a:path w="71119" h="43179">
                  <a:moveTo>
                    <a:pt x="26758" y="42581"/>
                  </a:moveTo>
                  <a:lnTo>
                    <a:pt x="67711" y="20709"/>
                  </a:lnTo>
                  <a:lnTo>
                    <a:pt x="30481" y="31179"/>
                  </a:lnTo>
                  <a:lnTo>
                    <a:pt x="26758" y="42581"/>
                  </a:lnTo>
                  <a:close/>
                </a:path>
                <a:path w="71119" h="43179">
                  <a:moveTo>
                    <a:pt x="0" y="5817"/>
                  </a:moveTo>
                  <a:lnTo>
                    <a:pt x="26758" y="42581"/>
                  </a:lnTo>
                  <a:lnTo>
                    <a:pt x="30481" y="31179"/>
                  </a:lnTo>
                  <a:lnTo>
                    <a:pt x="0" y="5817"/>
                  </a:lnTo>
                  <a:close/>
                </a:path>
                <a:path w="71119" h="43179">
                  <a:moveTo>
                    <a:pt x="0" y="5817"/>
                  </a:moveTo>
                  <a:lnTo>
                    <a:pt x="30481" y="31179"/>
                  </a:lnTo>
                  <a:lnTo>
                    <a:pt x="7911" y="0"/>
                  </a:lnTo>
                  <a:lnTo>
                    <a:pt x="0" y="58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2" name="object 1322" descr=""/>
            <p:cNvSpPr/>
            <p:nvPr/>
          </p:nvSpPr>
          <p:spPr>
            <a:xfrm>
              <a:off x="15679103" y="8864883"/>
              <a:ext cx="71120" cy="43180"/>
            </a:xfrm>
            <a:custGeom>
              <a:avLst/>
              <a:gdLst/>
              <a:ahLst/>
              <a:cxnLst/>
              <a:rect l="l" t="t" r="r" b="b"/>
              <a:pathLst>
                <a:path w="71119" h="43179">
                  <a:moveTo>
                    <a:pt x="7911" y="0"/>
                  </a:moveTo>
                  <a:lnTo>
                    <a:pt x="0" y="5817"/>
                  </a:lnTo>
                  <a:lnTo>
                    <a:pt x="30481" y="31179"/>
                  </a:lnTo>
                  <a:lnTo>
                    <a:pt x="7911" y="0"/>
                  </a:lnTo>
                  <a:close/>
                </a:path>
                <a:path w="71119" h="43179">
                  <a:moveTo>
                    <a:pt x="0" y="5817"/>
                  </a:moveTo>
                  <a:lnTo>
                    <a:pt x="30481" y="31179"/>
                  </a:lnTo>
                  <a:lnTo>
                    <a:pt x="26758" y="42581"/>
                  </a:lnTo>
                  <a:lnTo>
                    <a:pt x="0" y="5817"/>
                  </a:lnTo>
                  <a:close/>
                </a:path>
                <a:path w="71119" h="43179">
                  <a:moveTo>
                    <a:pt x="30481" y="31179"/>
                  </a:moveTo>
                  <a:lnTo>
                    <a:pt x="26758" y="42581"/>
                  </a:lnTo>
                  <a:lnTo>
                    <a:pt x="67711" y="20709"/>
                  </a:lnTo>
                  <a:lnTo>
                    <a:pt x="30481" y="31179"/>
                  </a:lnTo>
                  <a:close/>
                </a:path>
                <a:path w="71119" h="43179">
                  <a:moveTo>
                    <a:pt x="26758" y="42581"/>
                  </a:moveTo>
                  <a:lnTo>
                    <a:pt x="67711" y="20709"/>
                  </a:lnTo>
                  <a:lnTo>
                    <a:pt x="70503" y="30249"/>
                  </a:lnTo>
                  <a:lnTo>
                    <a:pt x="26758" y="425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3" name="object 1323" descr=""/>
            <p:cNvSpPr/>
            <p:nvPr/>
          </p:nvSpPr>
          <p:spPr>
            <a:xfrm>
              <a:off x="15724942" y="8502591"/>
              <a:ext cx="706755" cy="349885"/>
            </a:xfrm>
            <a:custGeom>
              <a:avLst/>
              <a:gdLst/>
              <a:ahLst/>
              <a:cxnLst/>
              <a:rect l="l" t="t" r="r" b="b"/>
              <a:pathLst>
                <a:path w="706755" h="349884">
                  <a:moveTo>
                    <a:pt x="0" y="349727"/>
                  </a:moveTo>
                  <a:lnTo>
                    <a:pt x="121229" y="0"/>
                  </a:lnTo>
                  <a:lnTo>
                    <a:pt x="7062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24" name="object 1324" descr=""/>
          <p:cNvSpPr txBox="1"/>
          <p:nvPr/>
        </p:nvSpPr>
        <p:spPr>
          <a:xfrm>
            <a:off x="15852784" y="8403487"/>
            <a:ext cx="401955" cy="2012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4604" marR="5080" indent="-2540">
              <a:lnSpc>
                <a:spcPct val="104900"/>
              </a:lnSpc>
              <a:spcBef>
                <a:spcPts val="90"/>
              </a:spcBef>
            </a:pPr>
            <a:r>
              <a:rPr dirty="0" sz="550">
                <a:latin typeface="Arial"/>
                <a:cs typeface="Arial"/>
              </a:rPr>
              <a:t>+23'-</a:t>
            </a:r>
            <a:r>
              <a:rPr dirty="0" sz="550" spc="-25">
                <a:latin typeface="Arial"/>
                <a:cs typeface="Arial"/>
              </a:rPr>
              <a:t>10"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T.O.RIDGE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325" name="object 1325" descr=""/>
          <p:cNvGrpSpPr/>
          <p:nvPr/>
        </p:nvGrpSpPr>
        <p:grpSpPr>
          <a:xfrm>
            <a:off x="14120400" y="8426606"/>
            <a:ext cx="2803525" cy="572135"/>
            <a:chOff x="14120400" y="8426606"/>
            <a:chExt cx="2803525" cy="572135"/>
          </a:xfrm>
        </p:grpSpPr>
        <p:sp>
          <p:nvSpPr>
            <p:cNvPr id="1326" name="object 1326" descr=""/>
            <p:cNvSpPr/>
            <p:nvPr/>
          </p:nvSpPr>
          <p:spPr>
            <a:xfrm>
              <a:off x="14121035" y="8970755"/>
              <a:ext cx="19050" cy="27305"/>
            </a:xfrm>
            <a:custGeom>
              <a:avLst/>
              <a:gdLst/>
              <a:ahLst/>
              <a:cxnLst/>
              <a:rect l="l" t="t" r="r" b="b"/>
              <a:pathLst>
                <a:path w="19050" h="27304">
                  <a:moveTo>
                    <a:pt x="18847" y="9307"/>
                  </a:moveTo>
                  <a:lnTo>
                    <a:pt x="18847" y="26526"/>
                  </a:lnTo>
                  <a:lnTo>
                    <a:pt x="3257" y="26991"/>
                  </a:lnTo>
                  <a:lnTo>
                    <a:pt x="0" y="13495"/>
                  </a:lnTo>
                  <a:lnTo>
                    <a:pt x="2326" y="0"/>
                  </a:lnTo>
                  <a:lnTo>
                    <a:pt x="188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7" name="object 1327" descr=""/>
            <p:cNvSpPr/>
            <p:nvPr/>
          </p:nvSpPr>
          <p:spPr>
            <a:xfrm>
              <a:off x="16781803" y="8428829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28" name="object 1328" descr=""/>
          <p:cNvSpPr txBox="1"/>
          <p:nvPr/>
        </p:nvSpPr>
        <p:spPr>
          <a:xfrm>
            <a:off x="16646245" y="8436994"/>
            <a:ext cx="23939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85420" algn="l"/>
              </a:tabLst>
            </a:pPr>
            <a:r>
              <a:rPr dirty="0" sz="550" spc="-50">
                <a:latin typeface="Arial"/>
                <a:cs typeface="Arial"/>
              </a:rPr>
              <a:t>2</a:t>
            </a:r>
            <a:r>
              <a:rPr dirty="0" sz="550">
                <a:latin typeface="Arial"/>
                <a:cs typeface="Arial"/>
              </a:rPr>
              <a:t>	</a:t>
            </a: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329" name="object 1329" descr=""/>
          <p:cNvGrpSpPr/>
          <p:nvPr/>
        </p:nvGrpSpPr>
        <p:grpSpPr>
          <a:xfrm>
            <a:off x="16814379" y="8568441"/>
            <a:ext cx="74930" cy="578485"/>
            <a:chOff x="16814379" y="8568441"/>
            <a:chExt cx="74930" cy="578485"/>
          </a:xfrm>
        </p:grpSpPr>
        <p:sp>
          <p:nvSpPr>
            <p:cNvPr id="1330" name="object 1330" descr=""/>
            <p:cNvSpPr/>
            <p:nvPr/>
          </p:nvSpPr>
          <p:spPr>
            <a:xfrm>
              <a:off x="16851609" y="9088262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1" name="object 1331" descr=""/>
            <p:cNvSpPr/>
            <p:nvPr/>
          </p:nvSpPr>
          <p:spPr>
            <a:xfrm>
              <a:off x="16814379" y="9112461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37229" y="33972"/>
                  </a:moveTo>
                  <a:lnTo>
                    <a:pt x="74459" y="8144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2" name="object 1332" descr=""/>
            <p:cNvSpPr/>
            <p:nvPr/>
          </p:nvSpPr>
          <p:spPr>
            <a:xfrm>
              <a:off x="16814379" y="9112462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30" h="34290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30" h="34290">
                  <a:moveTo>
                    <a:pt x="37229" y="33972"/>
                  </a:moveTo>
                  <a:lnTo>
                    <a:pt x="68875" y="0"/>
                  </a:lnTo>
                  <a:lnTo>
                    <a:pt x="74459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3" name="object 1333" descr=""/>
            <p:cNvSpPr/>
            <p:nvPr/>
          </p:nvSpPr>
          <p:spPr>
            <a:xfrm>
              <a:off x="16851609" y="8568441"/>
              <a:ext cx="0" cy="520065"/>
            </a:xfrm>
            <a:custGeom>
              <a:avLst/>
              <a:gdLst/>
              <a:ahLst/>
              <a:cxnLst/>
              <a:rect l="l" t="t" r="r" b="b"/>
              <a:pathLst>
                <a:path w="0" h="520065">
                  <a:moveTo>
                    <a:pt x="0" y="519821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34" name="object 1334" descr=""/>
          <p:cNvGrpSpPr/>
          <p:nvPr/>
        </p:nvGrpSpPr>
        <p:grpSpPr>
          <a:xfrm>
            <a:off x="1208779" y="8298820"/>
            <a:ext cx="11059160" cy="1087120"/>
            <a:chOff x="1208779" y="8298820"/>
            <a:chExt cx="11059160" cy="1087120"/>
          </a:xfrm>
        </p:grpSpPr>
        <p:sp>
          <p:nvSpPr>
            <p:cNvPr id="1335" name="object 1335" descr=""/>
            <p:cNvSpPr/>
            <p:nvPr/>
          </p:nvSpPr>
          <p:spPr>
            <a:xfrm>
              <a:off x="1861954" y="8599388"/>
              <a:ext cx="8638540" cy="753110"/>
            </a:xfrm>
            <a:custGeom>
              <a:avLst/>
              <a:gdLst/>
              <a:ahLst/>
              <a:cxnLst/>
              <a:rect l="l" t="t" r="r" b="b"/>
              <a:pathLst>
                <a:path w="8638540" h="753109">
                  <a:moveTo>
                    <a:pt x="523544" y="479566"/>
                  </a:moveTo>
                  <a:lnTo>
                    <a:pt x="523544" y="369273"/>
                  </a:lnTo>
                  <a:lnTo>
                    <a:pt x="523544" y="14659"/>
                  </a:lnTo>
                </a:path>
                <a:path w="8638540" h="753109">
                  <a:moveTo>
                    <a:pt x="575898" y="479566"/>
                  </a:moveTo>
                  <a:lnTo>
                    <a:pt x="575898" y="369273"/>
                  </a:lnTo>
                  <a:lnTo>
                    <a:pt x="575898" y="14659"/>
                  </a:lnTo>
                </a:path>
                <a:path w="8638540" h="753109">
                  <a:moveTo>
                    <a:pt x="628253" y="752973"/>
                  </a:moveTo>
                  <a:lnTo>
                    <a:pt x="628253" y="369273"/>
                  </a:lnTo>
                  <a:lnTo>
                    <a:pt x="628253" y="14659"/>
                  </a:lnTo>
                </a:path>
                <a:path w="8638540" h="753109">
                  <a:moveTo>
                    <a:pt x="680607" y="752973"/>
                  </a:moveTo>
                  <a:lnTo>
                    <a:pt x="680607" y="369273"/>
                  </a:lnTo>
                  <a:lnTo>
                    <a:pt x="680607" y="14659"/>
                  </a:lnTo>
                </a:path>
                <a:path w="8638540" h="753109">
                  <a:moveTo>
                    <a:pt x="732962" y="466768"/>
                  </a:moveTo>
                  <a:lnTo>
                    <a:pt x="732962" y="369273"/>
                  </a:lnTo>
                  <a:lnTo>
                    <a:pt x="732962" y="14659"/>
                  </a:lnTo>
                </a:path>
                <a:path w="8638540" h="753109">
                  <a:moveTo>
                    <a:pt x="785316" y="466768"/>
                  </a:moveTo>
                  <a:lnTo>
                    <a:pt x="785316" y="369273"/>
                  </a:lnTo>
                  <a:lnTo>
                    <a:pt x="785316" y="14659"/>
                  </a:lnTo>
                </a:path>
                <a:path w="8638540" h="753109">
                  <a:moveTo>
                    <a:pt x="837670" y="466768"/>
                  </a:moveTo>
                  <a:lnTo>
                    <a:pt x="837670" y="369273"/>
                  </a:lnTo>
                  <a:lnTo>
                    <a:pt x="837670" y="14659"/>
                  </a:lnTo>
                </a:path>
                <a:path w="8638540" h="753109">
                  <a:moveTo>
                    <a:pt x="890025" y="466768"/>
                  </a:moveTo>
                  <a:lnTo>
                    <a:pt x="890025" y="369273"/>
                  </a:lnTo>
                  <a:lnTo>
                    <a:pt x="890025" y="14659"/>
                  </a:lnTo>
                </a:path>
                <a:path w="8638540" h="753109">
                  <a:moveTo>
                    <a:pt x="942379" y="467001"/>
                  </a:moveTo>
                  <a:lnTo>
                    <a:pt x="942379" y="369273"/>
                  </a:lnTo>
                  <a:lnTo>
                    <a:pt x="942379" y="14659"/>
                  </a:lnTo>
                </a:path>
                <a:path w="8638540" h="753109">
                  <a:moveTo>
                    <a:pt x="994734" y="752973"/>
                  </a:moveTo>
                  <a:lnTo>
                    <a:pt x="994734" y="369273"/>
                  </a:lnTo>
                  <a:lnTo>
                    <a:pt x="994734" y="14659"/>
                  </a:lnTo>
                </a:path>
                <a:path w="8638540" h="753109">
                  <a:moveTo>
                    <a:pt x="1047088" y="466768"/>
                  </a:moveTo>
                  <a:lnTo>
                    <a:pt x="1047088" y="369273"/>
                  </a:lnTo>
                  <a:lnTo>
                    <a:pt x="1047088" y="14659"/>
                  </a:lnTo>
                </a:path>
                <a:path w="8638540" h="753109">
                  <a:moveTo>
                    <a:pt x="1099443" y="466768"/>
                  </a:moveTo>
                  <a:lnTo>
                    <a:pt x="1099443" y="369273"/>
                  </a:lnTo>
                  <a:lnTo>
                    <a:pt x="1099443" y="14659"/>
                  </a:lnTo>
                </a:path>
                <a:path w="8638540" h="753109">
                  <a:moveTo>
                    <a:pt x="1151797" y="466768"/>
                  </a:moveTo>
                  <a:lnTo>
                    <a:pt x="1151797" y="369273"/>
                  </a:lnTo>
                  <a:lnTo>
                    <a:pt x="1151797" y="14659"/>
                  </a:lnTo>
                </a:path>
                <a:path w="8638540" h="753109">
                  <a:moveTo>
                    <a:pt x="1204151" y="466768"/>
                  </a:moveTo>
                  <a:lnTo>
                    <a:pt x="1204151" y="369273"/>
                  </a:lnTo>
                  <a:lnTo>
                    <a:pt x="1204151" y="14659"/>
                  </a:lnTo>
                </a:path>
                <a:path w="8638540" h="753109">
                  <a:moveTo>
                    <a:pt x="1256506" y="466768"/>
                  </a:moveTo>
                  <a:lnTo>
                    <a:pt x="1256506" y="369273"/>
                  </a:lnTo>
                  <a:lnTo>
                    <a:pt x="1256506" y="14659"/>
                  </a:lnTo>
                </a:path>
                <a:path w="8638540" h="753109">
                  <a:moveTo>
                    <a:pt x="1308860" y="467001"/>
                  </a:moveTo>
                  <a:lnTo>
                    <a:pt x="1308860" y="369273"/>
                  </a:lnTo>
                  <a:lnTo>
                    <a:pt x="1308860" y="14659"/>
                  </a:lnTo>
                </a:path>
                <a:path w="8638540" h="753109">
                  <a:moveTo>
                    <a:pt x="1361215" y="752973"/>
                  </a:moveTo>
                  <a:lnTo>
                    <a:pt x="1361215" y="369273"/>
                  </a:lnTo>
                  <a:lnTo>
                    <a:pt x="1361215" y="14659"/>
                  </a:lnTo>
                </a:path>
                <a:path w="8638540" h="753109">
                  <a:moveTo>
                    <a:pt x="1413569" y="466768"/>
                  </a:moveTo>
                  <a:lnTo>
                    <a:pt x="1413569" y="369273"/>
                  </a:lnTo>
                  <a:lnTo>
                    <a:pt x="1413569" y="14659"/>
                  </a:lnTo>
                </a:path>
                <a:path w="8638540" h="753109">
                  <a:moveTo>
                    <a:pt x="1465924" y="466768"/>
                  </a:moveTo>
                  <a:lnTo>
                    <a:pt x="1465924" y="369273"/>
                  </a:lnTo>
                  <a:lnTo>
                    <a:pt x="1465924" y="14659"/>
                  </a:lnTo>
                </a:path>
                <a:path w="8638540" h="753109">
                  <a:moveTo>
                    <a:pt x="1518278" y="466768"/>
                  </a:moveTo>
                  <a:lnTo>
                    <a:pt x="1518278" y="369273"/>
                  </a:lnTo>
                  <a:lnTo>
                    <a:pt x="1518278" y="14659"/>
                  </a:lnTo>
                </a:path>
                <a:path w="8638540" h="753109">
                  <a:moveTo>
                    <a:pt x="1570632" y="466768"/>
                  </a:moveTo>
                  <a:lnTo>
                    <a:pt x="1570632" y="369273"/>
                  </a:lnTo>
                  <a:lnTo>
                    <a:pt x="1570632" y="14659"/>
                  </a:lnTo>
                </a:path>
                <a:path w="8638540" h="753109">
                  <a:moveTo>
                    <a:pt x="1622987" y="466768"/>
                  </a:moveTo>
                  <a:lnTo>
                    <a:pt x="1622987" y="369273"/>
                  </a:lnTo>
                  <a:lnTo>
                    <a:pt x="1622987" y="14659"/>
                  </a:lnTo>
                </a:path>
                <a:path w="8638540" h="753109">
                  <a:moveTo>
                    <a:pt x="1675341" y="467001"/>
                  </a:moveTo>
                  <a:lnTo>
                    <a:pt x="1675341" y="369273"/>
                  </a:lnTo>
                  <a:lnTo>
                    <a:pt x="1675341" y="14659"/>
                  </a:lnTo>
                </a:path>
                <a:path w="8638540" h="753109">
                  <a:moveTo>
                    <a:pt x="1727696" y="752973"/>
                  </a:moveTo>
                  <a:lnTo>
                    <a:pt x="1727696" y="369273"/>
                  </a:lnTo>
                  <a:lnTo>
                    <a:pt x="1727696" y="14659"/>
                  </a:lnTo>
                </a:path>
                <a:path w="8638540" h="753109">
                  <a:moveTo>
                    <a:pt x="1780050" y="466768"/>
                  </a:moveTo>
                  <a:lnTo>
                    <a:pt x="1780050" y="369273"/>
                  </a:lnTo>
                  <a:lnTo>
                    <a:pt x="1780050" y="14659"/>
                  </a:lnTo>
                </a:path>
                <a:path w="8638540" h="753109">
                  <a:moveTo>
                    <a:pt x="1832405" y="466768"/>
                  </a:moveTo>
                  <a:lnTo>
                    <a:pt x="1832405" y="369273"/>
                  </a:lnTo>
                  <a:lnTo>
                    <a:pt x="1832405" y="14659"/>
                  </a:lnTo>
                </a:path>
                <a:path w="8638540" h="753109">
                  <a:moveTo>
                    <a:pt x="1884759" y="466768"/>
                  </a:moveTo>
                  <a:lnTo>
                    <a:pt x="1884759" y="369273"/>
                  </a:lnTo>
                  <a:lnTo>
                    <a:pt x="1884759" y="14659"/>
                  </a:lnTo>
                </a:path>
                <a:path w="8638540" h="753109">
                  <a:moveTo>
                    <a:pt x="1937113" y="466768"/>
                  </a:moveTo>
                  <a:lnTo>
                    <a:pt x="1937113" y="369273"/>
                  </a:lnTo>
                  <a:lnTo>
                    <a:pt x="1937113" y="14659"/>
                  </a:lnTo>
                </a:path>
                <a:path w="8638540" h="753109">
                  <a:moveTo>
                    <a:pt x="1989468" y="467001"/>
                  </a:moveTo>
                  <a:lnTo>
                    <a:pt x="1989468" y="369273"/>
                  </a:lnTo>
                  <a:lnTo>
                    <a:pt x="1989468" y="14659"/>
                  </a:lnTo>
                </a:path>
                <a:path w="8638540" h="753109">
                  <a:moveTo>
                    <a:pt x="2041822" y="752973"/>
                  </a:moveTo>
                  <a:lnTo>
                    <a:pt x="2041822" y="369273"/>
                  </a:lnTo>
                  <a:lnTo>
                    <a:pt x="2041822" y="14659"/>
                  </a:lnTo>
                </a:path>
                <a:path w="8638540" h="753109">
                  <a:moveTo>
                    <a:pt x="2094177" y="466768"/>
                  </a:moveTo>
                  <a:lnTo>
                    <a:pt x="2094177" y="369505"/>
                  </a:lnTo>
                  <a:lnTo>
                    <a:pt x="2094177" y="14659"/>
                  </a:lnTo>
                </a:path>
                <a:path w="8638540" h="753109">
                  <a:moveTo>
                    <a:pt x="2146531" y="466768"/>
                  </a:moveTo>
                  <a:lnTo>
                    <a:pt x="2146531" y="369505"/>
                  </a:lnTo>
                  <a:lnTo>
                    <a:pt x="2146531" y="14659"/>
                  </a:lnTo>
                </a:path>
                <a:path w="8638540" h="753109">
                  <a:moveTo>
                    <a:pt x="2198886" y="466768"/>
                  </a:moveTo>
                  <a:lnTo>
                    <a:pt x="2198886" y="369505"/>
                  </a:lnTo>
                  <a:lnTo>
                    <a:pt x="2198886" y="14659"/>
                  </a:lnTo>
                </a:path>
                <a:path w="8638540" h="753109">
                  <a:moveTo>
                    <a:pt x="2251240" y="466768"/>
                  </a:moveTo>
                  <a:lnTo>
                    <a:pt x="2251240" y="369505"/>
                  </a:lnTo>
                  <a:lnTo>
                    <a:pt x="2251240" y="14659"/>
                  </a:lnTo>
                </a:path>
                <a:path w="8638540" h="753109">
                  <a:moveTo>
                    <a:pt x="2303594" y="466768"/>
                  </a:moveTo>
                  <a:lnTo>
                    <a:pt x="2303594" y="369505"/>
                  </a:lnTo>
                  <a:lnTo>
                    <a:pt x="2303594" y="14659"/>
                  </a:lnTo>
                </a:path>
                <a:path w="8638540" h="753109">
                  <a:moveTo>
                    <a:pt x="2355949" y="467001"/>
                  </a:moveTo>
                  <a:lnTo>
                    <a:pt x="2355949" y="369505"/>
                  </a:lnTo>
                  <a:lnTo>
                    <a:pt x="2355949" y="14659"/>
                  </a:lnTo>
                </a:path>
                <a:path w="8638540" h="753109">
                  <a:moveTo>
                    <a:pt x="2408303" y="752973"/>
                  </a:moveTo>
                  <a:lnTo>
                    <a:pt x="2408303" y="369505"/>
                  </a:lnTo>
                  <a:lnTo>
                    <a:pt x="2408303" y="14659"/>
                  </a:lnTo>
                </a:path>
                <a:path w="8638540" h="753109">
                  <a:moveTo>
                    <a:pt x="2460658" y="466768"/>
                  </a:moveTo>
                  <a:lnTo>
                    <a:pt x="2460658" y="369505"/>
                  </a:lnTo>
                  <a:lnTo>
                    <a:pt x="2460658" y="14659"/>
                  </a:lnTo>
                </a:path>
                <a:path w="8638540" h="753109">
                  <a:moveTo>
                    <a:pt x="2513012" y="466768"/>
                  </a:moveTo>
                  <a:lnTo>
                    <a:pt x="2513012" y="369505"/>
                  </a:lnTo>
                  <a:lnTo>
                    <a:pt x="2513012" y="14659"/>
                  </a:lnTo>
                </a:path>
                <a:path w="8638540" h="753109">
                  <a:moveTo>
                    <a:pt x="2565367" y="466768"/>
                  </a:moveTo>
                  <a:lnTo>
                    <a:pt x="2565367" y="369505"/>
                  </a:lnTo>
                  <a:lnTo>
                    <a:pt x="2565367" y="14659"/>
                  </a:lnTo>
                </a:path>
                <a:path w="8638540" h="753109">
                  <a:moveTo>
                    <a:pt x="2617721" y="466768"/>
                  </a:moveTo>
                  <a:lnTo>
                    <a:pt x="2617721" y="369505"/>
                  </a:lnTo>
                  <a:lnTo>
                    <a:pt x="2617721" y="14659"/>
                  </a:lnTo>
                </a:path>
                <a:path w="8638540" h="753109">
                  <a:moveTo>
                    <a:pt x="2670075" y="466768"/>
                  </a:moveTo>
                  <a:lnTo>
                    <a:pt x="2670075" y="369505"/>
                  </a:lnTo>
                  <a:lnTo>
                    <a:pt x="2670075" y="14659"/>
                  </a:lnTo>
                </a:path>
                <a:path w="8638540" h="753109">
                  <a:moveTo>
                    <a:pt x="2722430" y="467001"/>
                  </a:moveTo>
                  <a:lnTo>
                    <a:pt x="2722430" y="369505"/>
                  </a:lnTo>
                  <a:lnTo>
                    <a:pt x="2722430" y="14659"/>
                  </a:lnTo>
                </a:path>
                <a:path w="8638540" h="753109">
                  <a:moveTo>
                    <a:pt x="2774784" y="752973"/>
                  </a:moveTo>
                  <a:lnTo>
                    <a:pt x="2774784" y="369505"/>
                  </a:lnTo>
                  <a:lnTo>
                    <a:pt x="2774784" y="14659"/>
                  </a:lnTo>
                </a:path>
                <a:path w="8638540" h="753109">
                  <a:moveTo>
                    <a:pt x="2827139" y="466768"/>
                  </a:moveTo>
                  <a:lnTo>
                    <a:pt x="2827139" y="369505"/>
                  </a:lnTo>
                  <a:lnTo>
                    <a:pt x="2827139" y="14659"/>
                  </a:lnTo>
                </a:path>
                <a:path w="8638540" h="753109">
                  <a:moveTo>
                    <a:pt x="2879493" y="466768"/>
                  </a:moveTo>
                  <a:lnTo>
                    <a:pt x="2879493" y="369505"/>
                  </a:lnTo>
                  <a:lnTo>
                    <a:pt x="2879493" y="14659"/>
                  </a:lnTo>
                </a:path>
                <a:path w="8638540" h="753109">
                  <a:moveTo>
                    <a:pt x="2931848" y="466768"/>
                  </a:moveTo>
                  <a:lnTo>
                    <a:pt x="2931848" y="369505"/>
                  </a:lnTo>
                  <a:lnTo>
                    <a:pt x="2931848" y="14659"/>
                  </a:lnTo>
                </a:path>
                <a:path w="8638540" h="753109">
                  <a:moveTo>
                    <a:pt x="2984202" y="466768"/>
                  </a:moveTo>
                  <a:lnTo>
                    <a:pt x="2984202" y="369505"/>
                  </a:lnTo>
                  <a:lnTo>
                    <a:pt x="2984202" y="14659"/>
                  </a:lnTo>
                </a:path>
                <a:path w="8638540" h="753109">
                  <a:moveTo>
                    <a:pt x="3036556" y="467001"/>
                  </a:moveTo>
                  <a:lnTo>
                    <a:pt x="3036556" y="369505"/>
                  </a:lnTo>
                  <a:lnTo>
                    <a:pt x="3036556" y="14659"/>
                  </a:lnTo>
                </a:path>
                <a:path w="8638540" h="753109">
                  <a:moveTo>
                    <a:pt x="3088911" y="752973"/>
                  </a:moveTo>
                  <a:lnTo>
                    <a:pt x="3088911" y="369505"/>
                  </a:lnTo>
                  <a:lnTo>
                    <a:pt x="3088911" y="14659"/>
                  </a:lnTo>
                </a:path>
                <a:path w="8638540" h="753109">
                  <a:moveTo>
                    <a:pt x="3141265" y="466768"/>
                  </a:moveTo>
                  <a:lnTo>
                    <a:pt x="3141265" y="369505"/>
                  </a:lnTo>
                  <a:lnTo>
                    <a:pt x="3141265" y="14659"/>
                  </a:lnTo>
                </a:path>
                <a:path w="8638540" h="753109">
                  <a:moveTo>
                    <a:pt x="3193620" y="466768"/>
                  </a:moveTo>
                  <a:lnTo>
                    <a:pt x="3193620" y="369505"/>
                  </a:lnTo>
                  <a:lnTo>
                    <a:pt x="3193620" y="14659"/>
                  </a:lnTo>
                </a:path>
                <a:path w="8638540" h="753109">
                  <a:moveTo>
                    <a:pt x="3245974" y="466768"/>
                  </a:moveTo>
                  <a:lnTo>
                    <a:pt x="3245974" y="369505"/>
                  </a:lnTo>
                  <a:lnTo>
                    <a:pt x="3245974" y="14659"/>
                  </a:lnTo>
                </a:path>
                <a:path w="8638540" h="753109">
                  <a:moveTo>
                    <a:pt x="3298329" y="466768"/>
                  </a:moveTo>
                  <a:lnTo>
                    <a:pt x="3298329" y="369505"/>
                  </a:lnTo>
                  <a:lnTo>
                    <a:pt x="3298329" y="14659"/>
                  </a:lnTo>
                </a:path>
                <a:path w="8638540" h="753109">
                  <a:moveTo>
                    <a:pt x="3350683" y="466768"/>
                  </a:moveTo>
                  <a:lnTo>
                    <a:pt x="3350683" y="369505"/>
                  </a:lnTo>
                  <a:lnTo>
                    <a:pt x="3350683" y="14659"/>
                  </a:lnTo>
                </a:path>
                <a:path w="8638540" h="753109">
                  <a:moveTo>
                    <a:pt x="3403037" y="467001"/>
                  </a:moveTo>
                  <a:lnTo>
                    <a:pt x="3403037" y="369505"/>
                  </a:lnTo>
                  <a:lnTo>
                    <a:pt x="3403037" y="14659"/>
                  </a:lnTo>
                </a:path>
                <a:path w="8638540" h="753109">
                  <a:moveTo>
                    <a:pt x="3455392" y="752973"/>
                  </a:moveTo>
                  <a:lnTo>
                    <a:pt x="3455392" y="369505"/>
                  </a:lnTo>
                  <a:lnTo>
                    <a:pt x="3455392" y="14659"/>
                  </a:lnTo>
                </a:path>
                <a:path w="8638540" h="753109">
                  <a:moveTo>
                    <a:pt x="3507746" y="466768"/>
                  </a:moveTo>
                  <a:lnTo>
                    <a:pt x="3507746" y="369505"/>
                  </a:lnTo>
                  <a:lnTo>
                    <a:pt x="3507746" y="14659"/>
                  </a:lnTo>
                </a:path>
                <a:path w="8638540" h="753109">
                  <a:moveTo>
                    <a:pt x="3560101" y="466768"/>
                  </a:moveTo>
                  <a:lnTo>
                    <a:pt x="3560101" y="369505"/>
                  </a:lnTo>
                  <a:lnTo>
                    <a:pt x="3560101" y="14659"/>
                  </a:lnTo>
                </a:path>
                <a:path w="8638540" h="753109">
                  <a:moveTo>
                    <a:pt x="3612455" y="466768"/>
                  </a:moveTo>
                  <a:lnTo>
                    <a:pt x="3612455" y="369505"/>
                  </a:lnTo>
                  <a:lnTo>
                    <a:pt x="3612455" y="14659"/>
                  </a:lnTo>
                </a:path>
                <a:path w="8638540" h="753109">
                  <a:moveTo>
                    <a:pt x="3664810" y="466768"/>
                  </a:moveTo>
                  <a:lnTo>
                    <a:pt x="3664810" y="369505"/>
                  </a:lnTo>
                  <a:lnTo>
                    <a:pt x="3664810" y="14659"/>
                  </a:lnTo>
                </a:path>
                <a:path w="8638540" h="753109">
                  <a:moveTo>
                    <a:pt x="3717164" y="466768"/>
                  </a:moveTo>
                  <a:lnTo>
                    <a:pt x="3717164" y="369738"/>
                  </a:lnTo>
                  <a:lnTo>
                    <a:pt x="3717164" y="14659"/>
                  </a:lnTo>
                </a:path>
                <a:path w="8638540" h="753109">
                  <a:moveTo>
                    <a:pt x="3769286" y="467001"/>
                  </a:moveTo>
                  <a:lnTo>
                    <a:pt x="3769286" y="369738"/>
                  </a:lnTo>
                  <a:lnTo>
                    <a:pt x="3769286" y="14659"/>
                  </a:lnTo>
                </a:path>
                <a:path w="8638540" h="753109">
                  <a:moveTo>
                    <a:pt x="3821640" y="752973"/>
                  </a:moveTo>
                  <a:lnTo>
                    <a:pt x="3821640" y="369738"/>
                  </a:lnTo>
                  <a:lnTo>
                    <a:pt x="3821640" y="14659"/>
                  </a:lnTo>
                </a:path>
                <a:path w="8638540" h="753109">
                  <a:moveTo>
                    <a:pt x="3873995" y="466768"/>
                  </a:moveTo>
                  <a:lnTo>
                    <a:pt x="3873995" y="369738"/>
                  </a:lnTo>
                  <a:lnTo>
                    <a:pt x="3873995" y="14659"/>
                  </a:lnTo>
                </a:path>
                <a:path w="8638540" h="753109">
                  <a:moveTo>
                    <a:pt x="3926349" y="466768"/>
                  </a:moveTo>
                  <a:lnTo>
                    <a:pt x="3926349" y="369738"/>
                  </a:lnTo>
                  <a:lnTo>
                    <a:pt x="3926349" y="14659"/>
                  </a:lnTo>
                </a:path>
                <a:path w="8638540" h="753109">
                  <a:moveTo>
                    <a:pt x="3978703" y="466768"/>
                  </a:moveTo>
                  <a:lnTo>
                    <a:pt x="3978703" y="369738"/>
                  </a:lnTo>
                  <a:lnTo>
                    <a:pt x="3978703" y="14659"/>
                  </a:lnTo>
                </a:path>
                <a:path w="8638540" h="753109">
                  <a:moveTo>
                    <a:pt x="4031058" y="466768"/>
                  </a:moveTo>
                  <a:lnTo>
                    <a:pt x="4031058" y="369738"/>
                  </a:lnTo>
                  <a:lnTo>
                    <a:pt x="4031058" y="14659"/>
                  </a:lnTo>
                </a:path>
                <a:path w="8638540" h="753109">
                  <a:moveTo>
                    <a:pt x="4083412" y="467001"/>
                  </a:moveTo>
                  <a:lnTo>
                    <a:pt x="4083412" y="369738"/>
                  </a:lnTo>
                  <a:lnTo>
                    <a:pt x="4083412" y="14659"/>
                  </a:lnTo>
                </a:path>
                <a:path w="8638540" h="753109">
                  <a:moveTo>
                    <a:pt x="4135767" y="752973"/>
                  </a:moveTo>
                  <a:lnTo>
                    <a:pt x="4135767" y="369738"/>
                  </a:lnTo>
                  <a:lnTo>
                    <a:pt x="4135767" y="14659"/>
                  </a:lnTo>
                </a:path>
                <a:path w="8638540" h="753109">
                  <a:moveTo>
                    <a:pt x="4188121" y="466768"/>
                  </a:moveTo>
                  <a:lnTo>
                    <a:pt x="4188121" y="369738"/>
                  </a:lnTo>
                  <a:lnTo>
                    <a:pt x="4188121" y="14659"/>
                  </a:lnTo>
                </a:path>
                <a:path w="8638540" h="753109">
                  <a:moveTo>
                    <a:pt x="4240476" y="466768"/>
                  </a:moveTo>
                  <a:lnTo>
                    <a:pt x="4240476" y="369738"/>
                  </a:lnTo>
                  <a:lnTo>
                    <a:pt x="4240476" y="14659"/>
                  </a:lnTo>
                </a:path>
                <a:path w="8638540" h="753109">
                  <a:moveTo>
                    <a:pt x="4292830" y="466768"/>
                  </a:moveTo>
                  <a:lnTo>
                    <a:pt x="4292830" y="369738"/>
                  </a:lnTo>
                  <a:lnTo>
                    <a:pt x="4292830" y="14659"/>
                  </a:lnTo>
                </a:path>
                <a:path w="8638540" h="753109">
                  <a:moveTo>
                    <a:pt x="4345184" y="466768"/>
                  </a:moveTo>
                  <a:lnTo>
                    <a:pt x="4345184" y="369738"/>
                  </a:lnTo>
                  <a:lnTo>
                    <a:pt x="4345184" y="14659"/>
                  </a:lnTo>
                </a:path>
                <a:path w="8638540" h="753109">
                  <a:moveTo>
                    <a:pt x="4397539" y="466768"/>
                  </a:moveTo>
                  <a:lnTo>
                    <a:pt x="4397539" y="369738"/>
                  </a:lnTo>
                  <a:lnTo>
                    <a:pt x="4397539" y="14659"/>
                  </a:lnTo>
                </a:path>
                <a:path w="8638540" h="753109">
                  <a:moveTo>
                    <a:pt x="4449893" y="467001"/>
                  </a:moveTo>
                  <a:lnTo>
                    <a:pt x="4449893" y="369738"/>
                  </a:lnTo>
                  <a:lnTo>
                    <a:pt x="4449893" y="14659"/>
                  </a:lnTo>
                </a:path>
                <a:path w="8638540" h="753109">
                  <a:moveTo>
                    <a:pt x="4502248" y="752973"/>
                  </a:moveTo>
                  <a:lnTo>
                    <a:pt x="4502248" y="369738"/>
                  </a:lnTo>
                  <a:lnTo>
                    <a:pt x="4502248" y="14659"/>
                  </a:lnTo>
                </a:path>
                <a:path w="8638540" h="753109">
                  <a:moveTo>
                    <a:pt x="4554602" y="466768"/>
                  </a:moveTo>
                  <a:lnTo>
                    <a:pt x="4554602" y="369738"/>
                  </a:lnTo>
                  <a:lnTo>
                    <a:pt x="4554602" y="14659"/>
                  </a:lnTo>
                </a:path>
                <a:path w="8638540" h="753109">
                  <a:moveTo>
                    <a:pt x="4606957" y="466768"/>
                  </a:moveTo>
                  <a:lnTo>
                    <a:pt x="4606957" y="369738"/>
                  </a:lnTo>
                  <a:lnTo>
                    <a:pt x="4606957" y="14659"/>
                  </a:lnTo>
                </a:path>
                <a:path w="8638540" h="753109">
                  <a:moveTo>
                    <a:pt x="4659311" y="466768"/>
                  </a:moveTo>
                  <a:lnTo>
                    <a:pt x="4659311" y="369738"/>
                  </a:lnTo>
                  <a:lnTo>
                    <a:pt x="4659311" y="14659"/>
                  </a:lnTo>
                </a:path>
                <a:path w="8638540" h="753109">
                  <a:moveTo>
                    <a:pt x="4711665" y="466768"/>
                  </a:moveTo>
                  <a:lnTo>
                    <a:pt x="4711665" y="369738"/>
                  </a:lnTo>
                  <a:lnTo>
                    <a:pt x="4711665" y="14659"/>
                  </a:lnTo>
                </a:path>
                <a:path w="8638540" h="753109">
                  <a:moveTo>
                    <a:pt x="4764020" y="466768"/>
                  </a:moveTo>
                  <a:lnTo>
                    <a:pt x="4764020" y="369738"/>
                  </a:lnTo>
                  <a:lnTo>
                    <a:pt x="4764020" y="14659"/>
                  </a:lnTo>
                </a:path>
                <a:path w="8638540" h="753109">
                  <a:moveTo>
                    <a:pt x="4816374" y="467001"/>
                  </a:moveTo>
                  <a:lnTo>
                    <a:pt x="4816374" y="369738"/>
                  </a:lnTo>
                  <a:lnTo>
                    <a:pt x="4816374" y="14659"/>
                  </a:lnTo>
                </a:path>
                <a:path w="8638540" h="753109">
                  <a:moveTo>
                    <a:pt x="4868729" y="752973"/>
                  </a:moveTo>
                  <a:lnTo>
                    <a:pt x="4868729" y="369738"/>
                  </a:lnTo>
                  <a:lnTo>
                    <a:pt x="4868729" y="14659"/>
                  </a:lnTo>
                </a:path>
                <a:path w="8638540" h="753109">
                  <a:moveTo>
                    <a:pt x="4921083" y="466768"/>
                  </a:moveTo>
                  <a:lnTo>
                    <a:pt x="4921083" y="369738"/>
                  </a:lnTo>
                  <a:lnTo>
                    <a:pt x="4921083" y="14659"/>
                  </a:lnTo>
                </a:path>
                <a:path w="8638540" h="753109">
                  <a:moveTo>
                    <a:pt x="4973438" y="466768"/>
                  </a:moveTo>
                  <a:lnTo>
                    <a:pt x="4973438" y="369738"/>
                  </a:lnTo>
                  <a:lnTo>
                    <a:pt x="4973438" y="14659"/>
                  </a:lnTo>
                </a:path>
                <a:path w="8638540" h="753109">
                  <a:moveTo>
                    <a:pt x="5025792" y="466768"/>
                  </a:moveTo>
                  <a:lnTo>
                    <a:pt x="5025792" y="369738"/>
                  </a:lnTo>
                  <a:lnTo>
                    <a:pt x="5025792" y="14659"/>
                  </a:lnTo>
                </a:path>
                <a:path w="8638540" h="753109">
                  <a:moveTo>
                    <a:pt x="5078146" y="466768"/>
                  </a:moveTo>
                  <a:lnTo>
                    <a:pt x="5078146" y="369738"/>
                  </a:lnTo>
                  <a:lnTo>
                    <a:pt x="5078146" y="14659"/>
                  </a:lnTo>
                </a:path>
                <a:path w="8638540" h="753109">
                  <a:moveTo>
                    <a:pt x="5130501" y="467001"/>
                  </a:moveTo>
                  <a:lnTo>
                    <a:pt x="5130501" y="369738"/>
                  </a:lnTo>
                  <a:lnTo>
                    <a:pt x="5130501" y="14659"/>
                  </a:lnTo>
                </a:path>
                <a:path w="8638540" h="753109">
                  <a:moveTo>
                    <a:pt x="5182855" y="752973"/>
                  </a:moveTo>
                  <a:lnTo>
                    <a:pt x="5182855" y="369738"/>
                  </a:lnTo>
                  <a:lnTo>
                    <a:pt x="5182855" y="14659"/>
                  </a:lnTo>
                </a:path>
                <a:path w="8638540" h="753109">
                  <a:moveTo>
                    <a:pt x="5235210" y="466768"/>
                  </a:moveTo>
                  <a:lnTo>
                    <a:pt x="5235210" y="369738"/>
                  </a:lnTo>
                  <a:lnTo>
                    <a:pt x="5235210" y="14659"/>
                  </a:lnTo>
                </a:path>
                <a:path w="8638540" h="753109">
                  <a:moveTo>
                    <a:pt x="5287564" y="466768"/>
                  </a:moveTo>
                  <a:lnTo>
                    <a:pt x="5287564" y="369738"/>
                  </a:lnTo>
                  <a:lnTo>
                    <a:pt x="5287564" y="14659"/>
                  </a:lnTo>
                </a:path>
                <a:path w="8638540" h="753109">
                  <a:moveTo>
                    <a:pt x="5339919" y="466768"/>
                  </a:moveTo>
                  <a:lnTo>
                    <a:pt x="5339919" y="369738"/>
                  </a:lnTo>
                  <a:lnTo>
                    <a:pt x="5339919" y="14659"/>
                  </a:lnTo>
                </a:path>
                <a:path w="8638540" h="753109">
                  <a:moveTo>
                    <a:pt x="5392273" y="466768"/>
                  </a:moveTo>
                  <a:lnTo>
                    <a:pt x="5392273" y="369971"/>
                  </a:lnTo>
                  <a:lnTo>
                    <a:pt x="5392273" y="14659"/>
                  </a:lnTo>
                </a:path>
                <a:path w="8638540" h="753109">
                  <a:moveTo>
                    <a:pt x="5444627" y="466768"/>
                  </a:moveTo>
                  <a:lnTo>
                    <a:pt x="5444627" y="369971"/>
                  </a:lnTo>
                  <a:lnTo>
                    <a:pt x="5444627" y="14659"/>
                  </a:lnTo>
                </a:path>
                <a:path w="8638540" h="753109">
                  <a:moveTo>
                    <a:pt x="5496982" y="467001"/>
                  </a:moveTo>
                  <a:lnTo>
                    <a:pt x="5496982" y="369971"/>
                  </a:lnTo>
                  <a:lnTo>
                    <a:pt x="5496982" y="14659"/>
                  </a:lnTo>
                </a:path>
                <a:path w="8638540" h="753109">
                  <a:moveTo>
                    <a:pt x="5549336" y="752973"/>
                  </a:moveTo>
                  <a:lnTo>
                    <a:pt x="5549336" y="369971"/>
                  </a:lnTo>
                  <a:lnTo>
                    <a:pt x="5549336" y="14659"/>
                  </a:lnTo>
                </a:path>
                <a:path w="8638540" h="753109">
                  <a:moveTo>
                    <a:pt x="5601691" y="466768"/>
                  </a:moveTo>
                  <a:lnTo>
                    <a:pt x="5601691" y="369971"/>
                  </a:lnTo>
                  <a:lnTo>
                    <a:pt x="5601691" y="14659"/>
                  </a:lnTo>
                </a:path>
                <a:path w="8638540" h="753109">
                  <a:moveTo>
                    <a:pt x="5654045" y="466768"/>
                  </a:moveTo>
                  <a:lnTo>
                    <a:pt x="5654045" y="369971"/>
                  </a:lnTo>
                  <a:lnTo>
                    <a:pt x="5654045" y="14659"/>
                  </a:lnTo>
                </a:path>
                <a:path w="8638540" h="753109">
                  <a:moveTo>
                    <a:pt x="5706400" y="466768"/>
                  </a:moveTo>
                  <a:lnTo>
                    <a:pt x="5706400" y="369971"/>
                  </a:lnTo>
                  <a:lnTo>
                    <a:pt x="5706400" y="14659"/>
                  </a:lnTo>
                </a:path>
                <a:path w="8638540" h="753109">
                  <a:moveTo>
                    <a:pt x="5758754" y="466768"/>
                  </a:moveTo>
                  <a:lnTo>
                    <a:pt x="5758754" y="369971"/>
                  </a:lnTo>
                  <a:lnTo>
                    <a:pt x="5758754" y="14659"/>
                  </a:lnTo>
                </a:path>
                <a:path w="8638540" h="753109">
                  <a:moveTo>
                    <a:pt x="5811108" y="466768"/>
                  </a:moveTo>
                  <a:lnTo>
                    <a:pt x="5811108" y="369971"/>
                  </a:lnTo>
                  <a:lnTo>
                    <a:pt x="5811108" y="14659"/>
                  </a:lnTo>
                </a:path>
                <a:path w="8638540" h="753109">
                  <a:moveTo>
                    <a:pt x="5863463" y="467001"/>
                  </a:moveTo>
                  <a:lnTo>
                    <a:pt x="5863463" y="369971"/>
                  </a:lnTo>
                  <a:lnTo>
                    <a:pt x="5863463" y="14659"/>
                  </a:lnTo>
                </a:path>
                <a:path w="8638540" h="753109">
                  <a:moveTo>
                    <a:pt x="5915817" y="752973"/>
                  </a:moveTo>
                  <a:lnTo>
                    <a:pt x="5915817" y="369971"/>
                  </a:lnTo>
                  <a:lnTo>
                    <a:pt x="5915817" y="14659"/>
                  </a:lnTo>
                </a:path>
                <a:path w="8638540" h="753109">
                  <a:moveTo>
                    <a:pt x="5968172" y="466768"/>
                  </a:moveTo>
                  <a:lnTo>
                    <a:pt x="5968172" y="369971"/>
                  </a:lnTo>
                  <a:lnTo>
                    <a:pt x="5968172" y="14659"/>
                  </a:lnTo>
                </a:path>
                <a:path w="8638540" h="753109">
                  <a:moveTo>
                    <a:pt x="6020526" y="466768"/>
                  </a:moveTo>
                  <a:lnTo>
                    <a:pt x="6020526" y="369971"/>
                  </a:lnTo>
                  <a:lnTo>
                    <a:pt x="6020526" y="14659"/>
                  </a:lnTo>
                </a:path>
                <a:path w="8638540" h="753109">
                  <a:moveTo>
                    <a:pt x="6072881" y="466768"/>
                  </a:moveTo>
                  <a:lnTo>
                    <a:pt x="6072881" y="369971"/>
                  </a:lnTo>
                  <a:lnTo>
                    <a:pt x="6072881" y="14659"/>
                  </a:lnTo>
                </a:path>
                <a:path w="8638540" h="753109">
                  <a:moveTo>
                    <a:pt x="6125235" y="466768"/>
                  </a:moveTo>
                  <a:lnTo>
                    <a:pt x="6125235" y="369971"/>
                  </a:lnTo>
                  <a:lnTo>
                    <a:pt x="6125235" y="14659"/>
                  </a:lnTo>
                </a:path>
                <a:path w="8638540" h="753109">
                  <a:moveTo>
                    <a:pt x="6177589" y="467001"/>
                  </a:moveTo>
                  <a:lnTo>
                    <a:pt x="6177589" y="369971"/>
                  </a:lnTo>
                  <a:lnTo>
                    <a:pt x="6177589" y="14659"/>
                  </a:lnTo>
                </a:path>
                <a:path w="8638540" h="753109">
                  <a:moveTo>
                    <a:pt x="6229944" y="752973"/>
                  </a:moveTo>
                  <a:lnTo>
                    <a:pt x="6229944" y="369971"/>
                  </a:lnTo>
                  <a:lnTo>
                    <a:pt x="6229944" y="14659"/>
                  </a:lnTo>
                </a:path>
                <a:path w="8638540" h="753109">
                  <a:moveTo>
                    <a:pt x="6282298" y="466768"/>
                  </a:moveTo>
                  <a:lnTo>
                    <a:pt x="6282298" y="369971"/>
                  </a:lnTo>
                  <a:lnTo>
                    <a:pt x="6282298" y="14659"/>
                  </a:lnTo>
                </a:path>
                <a:path w="8638540" h="753109">
                  <a:moveTo>
                    <a:pt x="6334653" y="466768"/>
                  </a:moveTo>
                  <a:lnTo>
                    <a:pt x="6334653" y="369971"/>
                  </a:lnTo>
                  <a:lnTo>
                    <a:pt x="6334653" y="14659"/>
                  </a:lnTo>
                </a:path>
                <a:path w="8638540" h="753109">
                  <a:moveTo>
                    <a:pt x="6387007" y="466768"/>
                  </a:moveTo>
                  <a:lnTo>
                    <a:pt x="6387007" y="369971"/>
                  </a:lnTo>
                  <a:lnTo>
                    <a:pt x="6387007" y="14659"/>
                  </a:lnTo>
                </a:path>
                <a:path w="8638540" h="753109">
                  <a:moveTo>
                    <a:pt x="6439362" y="466768"/>
                  </a:moveTo>
                  <a:lnTo>
                    <a:pt x="6439362" y="369971"/>
                  </a:lnTo>
                  <a:lnTo>
                    <a:pt x="6439362" y="14659"/>
                  </a:lnTo>
                </a:path>
                <a:path w="8638540" h="753109">
                  <a:moveTo>
                    <a:pt x="6491716" y="466768"/>
                  </a:moveTo>
                  <a:lnTo>
                    <a:pt x="6491716" y="369971"/>
                  </a:lnTo>
                  <a:lnTo>
                    <a:pt x="6491716" y="14659"/>
                  </a:lnTo>
                </a:path>
                <a:path w="8638540" h="753109">
                  <a:moveTo>
                    <a:pt x="6544070" y="467001"/>
                  </a:moveTo>
                  <a:lnTo>
                    <a:pt x="6544070" y="369971"/>
                  </a:lnTo>
                  <a:lnTo>
                    <a:pt x="6544070" y="14659"/>
                  </a:lnTo>
                </a:path>
                <a:path w="8638540" h="753109">
                  <a:moveTo>
                    <a:pt x="6596425" y="752973"/>
                  </a:moveTo>
                  <a:lnTo>
                    <a:pt x="6596425" y="369971"/>
                  </a:lnTo>
                  <a:lnTo>
                    <a:pt x="6596425" y="14659"/>
                  </a:lnTo>
                </a:path>
                <a:path w="8638540" h="753109">
                  <a:moveTo>
                    <a:pt x="6648779" y="752973"/>
                  </a:moveTo>
                  <a:lnTo>
                    <a:pt x="6648779" y="369971"/>
                  </a:lnTo>
                  <a:lnTo>
                    <a:pt x="6648779" y="14659"/>
                  </a:lnTo>
                </a:path>
                <a:path w="8638540" h="753109">
                  <a:moveTo>
                    <a:pt x="0" y="752973"/>
                  </a:moveTo>
                  <a:lnTo>
                    <a:pt x="0" y="369040"/>
                  </a:lnTo>
                  <a:lnTo>
                    <a:pt x="0" y="0"/>
                  </a:lnTo>
                </a:path>
                <a:path w="8638540" h="753109">
                  <a:moveTo>
                    <a:pt x="52354" y="752973"/>
                  </a:moveTo>
                  <a:lnTo>
                    <a:pt x="52354" y="369040"/>
                  </a:lnTo>
                  <a:lnTo>
                    <a:pt x="52354" y="0"/>
                  </a:lnTo>
                </a:path>
                <a:path w="8638540" h="753109">
                  <a:moveTo>
                    <a:pt x="104708" y="752973"/>
                  </a:moveTo>
                  <a:lnTo>
                    <a:pt x="104708" y="369040"/>
                  </a:lnTo>
                  <a:lnTo>
                    <a:pt x="104708" y="0"/>
                  </a:lnTo>
                </a:path>
                <a:path w="8638540" h="753109">
                  <a:moveTo>
                    <a:pt x="157063" y="752973"/>
                  </a:moveTo>
                  <a:lnTo>
                    <a:pt x="157063" y="369040"/>
                  </a:lnTo>
                  <a:lnTo>
                    <a:pt x="157063" y="0"/>
                  </a:lnTo>
                </a:path>
                <a:path w="8638540" h="753109">
                  <a:moveTo>
                    <a:pt x="209417" y="752973"/>
                  </a:moveTo>
                  <a:lnTo>
                    <a:pt x="209417" y="369040"/>
                  </a:lnTo>
                  <a:lnTo>
                    <a:pt x="209417" y="0"/>
                  </a:lnTo>
                </a:path>
                <a:path w="8638540" h="753109">
                  <a:moveTo>
                    <a:pt x="261772" y="752973"/>
                  </a:moveTo>
                  <a:lnTo>
                    <a:pt x="261772" y="369040"/>
                  </a:lnTo>
                  <a:lnTo>
                    <a:pt x="261772" y="0"/>
                  </a:lnTo>
                </a:path>
                <a:path w="8638540" h="753109">
                  <a:moveTo>
                    <a:pt x="314126" y="752973"/>
                  </a:moveTo>
                  <a:lnTo>
                    <a:pt x="314126" y="369040"/>
                  </a:lnTo>
                  <a:lnTo>
                    <a:pt x="314126" y="0"/>
                  </a:lnTo>
                </a:path>
                <a:path w="8638540" h="753109">
                  <a:moveTo>
                    <a:pt x="366481" y="752973"/>
                  </a:moveTo>
                  <a:lnTo>
                    <a:pt x="366481" y="369040"/>
                  </a:lnTo>
                  <a:lnTo>
                    <a:pt x="366481" y="0"/>
                  </a:lnTo>
                </a:path>
                <a:path w="8638540" h="753109">
                  <a:moveTo>
                    <a:pt x="418835" y="752973"/>
                  </a:moveTo>
                  <a:lnTo>
                    <a:pt x="418835" y="369273"/>
                  </a:lnTo>
                  <a:lnTo>
                    <a:pt x="418835" y="0"/>
                  </a:lnTo>
                </a:path>
                <a:path w="8638540" h="753109">
                  <a:moveTo>
                    <a:pt x="471189" y="752973"/>
                  </a:moveTo>
                  <a:lnTo>
                    <a:pt x="471189" y="369273"/>
                  </a:lnTo>
                  <a:lnTo>
                    <a:pt x="471189" y="0"/>
                  </a:lnTo>
                </a:path>
                <a:path w="8638540" h="753109">
                  <a:moveTo>
                    <a:pt x="6701134" y="752973"/>
                  </a:moveTo>
                  <a:lnTo>
                    <a:pt x="6701134" y="369971"/>
                  </a:lnTo>
                  <a:lnTo>
                    <a:pt x="6701134" y="0"/>
                  </a:lnTo>
                </a:path>
                <a:path w="8638540" h="753109">
                  <a:moveTo>
                    <a:pt x="6753488" y="752973"/>
                  </a:moveTo>
                  <a:lnTo>
                    <a:pt x="6753488" y="369971"/>
                  </a:lnTo>
                  <a:lnTo>
                    <a:pt x="6753488" y="0"/>
                  </a:lnTo>
                </a:path>
                <a:path w="8638540" h="753109">
                  <a:moveTo>
                    <a:pt x="6805843" y="752973"/>
                  </a:moveTo>
                  <a:lnTo>
                    <a:pt x="6805843" y="369971"/>
                  </a:lnTo>
                  <a:lnTo>
                    <a:pt x="6805843" y="0"/>
                  </a:lnTo>
                </a:path>
                <a:path w="8638540" h="753109">
                  <a:moveTo>
                    <a:pt x="6858197" y="752973"/>
                  </a:moveTo>
                  <a:lnTo>
                    <a:pt x="6858197" y="369971"/>
                  </a:lnTo>
                  <a:lnTo>
                    <a:pt x="6858197" y="0"/>
                  </a:lnTo>
                </a:path>
                <a:path w="8638540" h="753109">
                  <a:moveTo>
                    <a:pt x="6910551" y="752973"/>
                  </a:moveTo>
                  <a:lnTo>
                    <a:pt x="6910551" y="369971"/>
                  </a:lnTo>
                  <a:lnTo>
                    <a:pt x="6910551" y="0"/>
                  </a:lnTo>
                </a:path>
                <a:path w="8638540" h="753109">
                  <a:moveTo>
                    <a:pt x="6962906" y="752973"/>
                  </a:moveTo>
                  <a:lnTo>
                    <a:pt x="6962906" y="369971"/>
                  </a:lnTo>
                  <a:lnTo>
                    <a:pt x="6962906" y="0"/>
                  </a:lnTo>
                </a:path>
                <a:path w="8638540" h="753109">
                  <a:moveTo>
                    <a:pt x="7015260" y="752973"/>
                  </a:moveTo>
                  <a:lnTo>
                    <a:pt x="7015260" y="370203"/>
                  </a:lnTo>
                  <a:lnTo>
                    <a:pt x="7015260" y="0"/>
                  </a:lnTo>
                </a:path>
                <a:path w="8638540" h="753109">
                  <a:moveTo>
                    <a:pt x="7067615" y="752973"/>
                  </a:moveTo>
                  <a:lnTo>
                    <a:pt x="7067615" y="370203"/>
                  </a:lnTo>
                  <a:lnTo>
                    <a:pt x="7067615" y="0"/>
                  </a:lnTo>
                </a:path>
                <a:path w="8638540" h="753109">
                  <a:moveTo>
                    <a:pt x="7119969" y="752973"/>
                  </a:moveTo>
                  <a:lnTo>
                    <a:pt x="7119969" y="370203"/>
                  </a:lnTo>
                  <a:lnTo>
                    <a:pt x="7119969" y="0"/>
                  </a:lnTo>
                </a:path>
                <a:path w="8638540" h="753109">
                  <a:moveTo>
                    <a:pt x="7172324" y="752973"/>
                  </a:moveTo>
                  <a:lnTo>
                    <a:pt x="7172324" y="370203"/>
                  </a:lnTo>
                  <a:lnTo>
                    <a:pt x="7172324" y="0"/>
                  </a:lnTo>
                </a:path>
                <a:path w="8638540" h="753109">
                  <a:moveTo>
                    <a:pt x="7224678" y="752973"/>
                  </a:moveTo>
                  <a:lnTo>
                    <a:pt x="7224678" y="370203"/>
                  </a:lnTo>
                  <a:lnTo>
                    <a:pt x="7224678" y="0"/>
                  </a:lnTo>
                </a:path>
                <a:path w="8638540" h="753109">
                  <a:moveTo>
                    <a:pt x="7277032" y="752973"/>
                  </a:moveTo>
                  <a:lnTo>
                    <a:pt x="7277032" y="370203"/>
                  </a:lnTo>
                  <a:lnTo>
                    <a:pt x="7277032" y="0"/>
                  </a:lnTo>
                </a:path>
                <a:path w="8638540" h="753109">
                  <a:moveTo>
                    <a:pt x="7329387" y="752973"/>
                  </a:moveTo>
                  <a:lnTo>
                    <a:pt x="7329387" y="370203"/>
                  </a:lnTo>
                  <a:lnTo>
                    <a:pt x="7329387" y="0"/>
                  </a:lnTo>
                </a:path>
                <a:path w="8638540" h="753109">
                  <a:moveTo>
                    <a:pt x="7381741" y="752973"/>
                  </a:moveTo>
                  <a:lnTo>
                    <a:pt x="7381741" y="370203"/>
                  </a:lnTo>
                  <a:lnTo>
                    <a:pt x="7381741" y="0"/>
                  </a:lnTo>
                </a:path>
                <a:path w="8638540" h="753109">
                  <a:moveTo>
                    <a:pt x="7434096" y="752973"/>
                  </a:moveTo>
                  <a:lnTo>
                    <a:pt x="7434096" y="370203"/>
                  </a:lnTo>
                  <a:lnTo>
                    <a:pt x="7434096" y="0"/>
                  </a:lnTo>
                </a:path>
                <a:path w="8638540" h="753109">
                  <a:moveTo>
                    <a:pt x="7486450" y="479566"/>
                  </a:moveTo>
                  <a:lnTo>
                    <a:pt x="7486450" y="370203"/>
                  </a:lnTo>
                  <a:lnTo>
                    <a:pt x="7486450" y="0"/>
                  </a:lnTo>
                </a:path>
                <a:path w="8638540" h="753109">
                  <a:moveTo>
                    <a:pt x="7538805" y="479566"/>
                  </a:moveTo>
                  <a:lnTo>
                    <a:pt x="7538805" y="370203"/>
                  </a:lnTo>
                  <a:lnTo>
                    <a:pt x="7538805" y="0"/>
                  </a:lnTo>
                </a:path>
                <a:path w="8638540" h="753109">
                  <a:moveTo>
                    <a:pt x="7591159" y="479566"/>
                  </a:moveTo>
                  <a:lnTo>
                    <a:pt x="7591159" y="370203"/>
                  </a:lnTo>
                  <a:lnTo>
                    <a:pt x="7591159" y="0"/>
                  </a:lnTo>
                </a:path>
                <a:path w="8638540" h="753109">
                  <a:moveTo>
                    <a:pt x="7643513" y="752973"/>
                  </a:moveTo>
                  <a:lnTo>
                    <a:pt x="7643513" y="370203"/>
                  </a:lnTo>
                  <a:lnTo>
                    <a:pt x="7643513" y="0"/>
                  </a:lnTo>
                </a:path>
                <a:path w="8638540" h="753109">
                  <a:moveTo>
                    <a:pt x="7695868" y="752973"/>
                  </a:moveTo>
                  <a:lnTo>
                    <a:pt x="7695868" y="370203"/>
                  </a:lnTo>
                  <a:lnTo>
                    <a:pt x="7695868" y="0"/>
                  </a:lnTo>
                </a:path>
                <a:path w="8638540" h="753109">
                  <a:moveTo>
                    <a:pt x="7748222" y="752973"/>
                  </a:moveTo>
                  <a:lnTo>
                    <a:pt x="7748222" y="370203"/>
                  </a:lnTo>
                  <a:lnTo>
                    <a:pt x="7748222" y="0"/>
                  </a:lnTo>
                </a:path>
                <a:path w="8638540" h="753109">
                  <a:moveTo>
                    <a:pt x="7800577" y="752973"/>
                  </a:moveTo>
                  <a:lnTo>
                    <a:pt x="7800577" y="370203"/>
                  </a:lnTo>
                  <a:lnTo>
                    <a:pt x="7800577" y="0"/>
                  </a:lnTo>
                </a:path>
                <a:path w="8638540" h="753109">
                  <a:moveTo>
                    <a:pt x="7852931" y="752973"/>
                  </a:moveTo>
                  <a:lnTo>
                    <a:pt x="7852931" y="370203"/>
                  </a:lnTo>
                  <a:lnTo>
                    <a:pt x="7852931" y="0"/>
                  </a:lnTo>
                </a:path>
                <a:path w="8638540" h="753109">
                  <a:moveTo>
                    <a:pt x="7905286" y="752973"/>
                  </a:moveTo>
                  <a:lnTo>
                    <a:pt x="7905286" y="370203"/>
                  </a:lnTo>
                  <a:lnTo>
                    <a:pt x="7905286" y="0"/>
                  </a:lnTo>
                </a:path>
                <a:path w="8638540" h="753109">
                  <a:moveTo>
                    <a:pt x="7957640" y="752973"/>
                  </a:moveTo>
                  <a:lnTo>
                    <a:pt x="7957640" y="370203"/>
                  </a:lnTo>
                  <a:lnTo>
                    <a:pt x="7957640" y="0"/>
                  </a:lnTo>
                </a:path>
                <a:path w="8638540" h="753109">
                  <a:moveTo>
                    <a:pt x="8009994" y="752973"/>
                  </a:moveTo>
                  <a:lnTo>
                    <a:pt x="8009994" y="370203"/>
                  </a:lnTo>
                  <a:lnTo>
                    <a:pt x="8009994" y="0"/>
                  </a:lnTo>
                </a:path>
                <a:path w="8638540" h="753109">
                  <a:moveTo>
                    <a:pt x="8062349" y="752973"/>
                  </a:moveTo>
                  <a:lnTo>
                    <a:pt x="8062349" y="370203"/>
                  </a:lnTo>
                  <a:lnTo>
                    <a:pt x="8062349" y="0"/>
                  </a:lnTo>
                </a:path>
                <a:path w="8638540" h="753109">
                  <a:moveTo>
                    <a:pt x="8114703" y="752973"/>
                  </a:moveTo>
                  <a:lnTo>
                    <a:pt x="8114703" y="370203"/>
                  </a:lnTo>
                  <a:lnTo>
                    <a:pt x="8114703" y="0"/>
                  </a:lnTo>
                </a:path>
                <a:path w="8638540" h="753109">
                  <a:moveTo>
                    <a:pt x="8167058" y="752973"/>
                  </a:moveTo>
                  <a:lnTo>
                    <a:pt x="8167058" y="370203"/>
                  </a:lnTo>
                  <a:lnTo>
                    <a:pt x="8167058" y="0"/>
                  </a:lnTo>
                </a:path>
                <a:path w="8638540" h="753109">
                  <a:moveTo>
                    <a:pt x="8219412" y="479566"/>
                  </a:moveTo>
                  <a:lnTo>
                    <a:pt x="8219412" y="370203"/>
                  </a:lnTo>
                  <a:lnTo>
                    <a:pt x="8219412" y="0"/>
                  </a:lnTo>
                </a:path>
                <a:path w="8638540" h="753109">
                  <a:moveTo>
                    <a:pt x="8271767" y="479566"/>
                  </a:moveTo>
                  <a:lnTo>
                    <a:pt x="8271767" y="370203"/>
                  </a:lnTo>
                  <a:lnTo>
                    <a:pt x="8271767" y="0"/>
                  </a:lnTo>
                </a:path>
                <a:path w="8638540" h="753109">
                  <a:moveTo>
                    <a:pt x="8324121" y="752973"/>
                  </a:moveTo>
                  <a:lnTo>
                    <a:pt x="8324121" y="370203"/>
                  </a:lnTo>
                  <a:lnTo>
                    <a:pt x="8324121" y="0"/>
                  </a:lnTo>
                </a:path>
                <a:path w="8638540" h="753109">
                  <a:moveTo>
                    <a:pt x="8376475" y="479566"/>
                  </a:moveTo>
                  <a:lnTo>
                    <a:pt x="8376475" y="370203"/>
                  </a:lnTo>
                  <a:lnTo>
                    <a:pt x="8376475" y="0"/>
                  </a:lnTo>
                </a:path>
                <a:path w="8638540" h="753109">
                  <a:moveTo>
                    <a:pt x="8428830" y="479566"/>
                  </a:moveTo>
                  <a:lnTo>
                    <a:pt x="8428830" y="370203"/>
                  </a:lnTo>
                  <a:lnTo>
                    <a:pt x="8428830" y="0"/>
                  </a:lnTo>
                </a:path>
                <a:path w="8638540" h="753109">
                  <a:moveTo>
                    <a:pt x="8481184" y="479566"/>
                  </a:moveTo>
                  <a:lnTo>
                    <a:pt x="8481184" y="370203"/>
                  </a:lnTo>
                  <a:lnTo>
                    <a:pt x="8481184" y="0"/>
                  </a:lnTo>
                </a:path>
                <a:path w="8638540" h="753109">
                  <a:moveTo>
                    <a:pt x="8533539" y="752973"/>
                  </a:moveTo>
                  <a:lnTo>
                    <a:pt x="8533539" y="370203"/>
                  </a:lnTo>
                  <a:lnTo>
                    <a:pt x="8533539" y="0"/>
                  </a:lnTo>
                </a:path>
                <a:path w="8638540" h="753109">
                  <a:moveTo>
                    <a:pt x="8585893" y="752973"/>
                  </a:moveTo>
                  <a:lnTo>
                    <a:pt x="8585893" y="370203"/>
                  </a:lnTo>
                  <a:lnTo>
                    <a:pt x="8585893" y="0"/>
                  </a:lnTo>
                </a:path>
                <a:path w="8638540" h="753109">
                  <a:moveTo>
                    <a:pt x="8638248" y="752973"/>
                  </a:moveTo>
                  <a:lnTo>
                    <a:pt x="8638248" y="370436"/>
                  </a:lnTo>
                  <a:lnTo>
                    <a:pt x="86382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6" name="object 1336" descr=""/>
            <p:cNvSpPr/>
            <p:nvPr/>
          </p:nvSpPr>
          <p:spPr>
            <a:xfrm>
              <a:off x="1213224" y="9352361"/>
              <a:ext cx="10999470" cy="29209"/>
            </a:xfrm>
            <a:custGeom>
              <a:avLst/>
              <a:gdLst/>
              <a:ahLst/>
              <a:cxnLst/>
              <a:rect l="l" t="t" r="r" b="b"/>
              <a:pathLst>
                <a:path w="10999470" h="29209">
                  <a:moveTo>
                    <a:pt x="0" y="29085"/>
                  </a:moveTo>
                  <a:lnTo>
                    <a:pt x="10999316" y="29085"/>
                  </a:lnTo>
                  <a:lnTo>
                    <a:pt x="10999316" y="0"/>
                  </a:lnTo>
                  <a:lnTo>
                    <a:pt x="0" y="29085"/>
                  </a:lnTo>
                  <a:close/>
                </a:path>
                <a:path w="10999470" h="29209">
                  <a:moveTo>
                    <a:pt x="0" y="0"/>
                  </a:moveTo>
                  <a:lnTo>
                    <a:pt x="0" y="29085"/>
                  </a:lnTo>
                  <a:lnTo>
                    <a:pt x="109993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7" name="object 1337" descr=""/>
            <p:cNvSpPr/>
            <p:nvPr/>
          </p:nvSpPr>
          <p:spPr>
            <a:xfrm>
              <a:off x="1213224" y="9352361"/>
              <a:ext cx="10999470" cy="29209"/>
            </a:xfrm>
            <a:custGeom>
              <a:avLst/>
              <a:gdLst/>
              <a:ahLst/>
              <a:cxnLst/>
              <a:rect l="l" t="t" r="r" b="b"/>
              <a:pathLst>
                <a:path w="10999470" h="29209">
                  <a:moveTo>
                    <a:pt x="0" y="0"/>
                  </a:moveTo>
                  <a:lnTo>
                    <a:pt x="0" y="29085"/>
                  </a:lnTo>
                  <a:lnTo>
                    <a:pt x="10999316" y="0"/>
                  </a:lnTo>
                  <a:lnTo>
                    <a:pt x="0" y="0"/>
                  </a:lnTo>
                  <a:close/>
                </a:path>
                <a:path w="10999470" h="29209">
                  <a:moveTo>
                    <a:pt x="0" y="29085"/>
                  </a:moveTo>
                  <a:lnTo>
                    <a:pt x="10999316" y="0"/>
                  </a:lnTo>
                  <a:lnTo>
                    <a:pt x="10999316" y="29085"/>
                  </a:lnTo>
                  <a:lnTo>
                    <a:pt x="0" y="290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8" name="object 1338" descr=""/>
            <p:cNvSpPr/>
            <p:nvPr/>
          </p:nvSpPr>
          <p:spPr>
            <a:xfrm>
              <a:off x="1213224" y="9352361"/>
              <a:ext cx="10999470" cy="29209"/>
            </a:xfrm>
            <a:custGeom>
              <a:avLst/>
              <a:gdLst/>
              <a:ahLst/>
              <a:cxnLst/>
              <a:rect l="l" t="t" r="r" b="b"/>
              <a:pathLst>
                <a:path w="10999470" h="29209">
                  <a:moveTo>
                    <a:pt x="0" y="0"/>
                  </a:moveTo>
                  <a:lnTo>
                    <a:pt x="10999316" y="0"/>
                  </a:lnTo>
                </a:path>
                <a:path w="10999470" h="29209">
                  <a:moveTo>
                    <a:pt x="0" y="29085"/>
                  </a:moveTo>
                  <a:lnTo>
                    <a:pt x="10999316" y="29085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9" name="object 1339" descr=""/>
            <p:cNvSpPr/>
            <p:nvPr/>
          </p:nvSpPr>
          <p:spPr>
            <a:xfrm>
              <a:off x="1861954" y="8517715"/>
              <a:ext cx="8638540" cy="65405"/>
            </a:xfrm>
            <a:custGeom>
              <a:avLst/>
              <a:gdLst/>
              <a:ahLst/>
              <a:cxnLst/>
              <a:rect l="l" t="t" r="r" b="b"/>
              <a:pathLst>
                <a:path w="8638540" h="65404">
                  <a:moveTo>
                    <a:pt x="0" y="50958"/>
                  </a:moveTo>
                  <a:lnTo>
                    <a:pt x="0" y="0"/>
                  </a:lnTo>
                </a:path>
                <a:path w="8638540" h="65404">
                  <a:moveTo>
                    <a:pt x="52354" y="50958"/>
                  </a:moveTo>
                  <a:lnTo>
                    <a:pt x="52354" y="0"/>
                  </a:lnTo>
                </a:path>
                <a:path w="8638540" h="65404">
                  <a:moveTo>
                    <a:pt x="104708" y="50958"/>
                  </a:moveTo>
                  <a:lnTo>
                    <a:pt x="104708" y="0"/>
                  </a:lnTo>
                </a:path>
                <a:path w="8638540" h="65404">
                  <a:moveTo>
                    <a:pt x="157063" y="50958"/>
                  </a:moveTo>
                  <a:lnTo>
                    <a:pt x="157063" y="0"/>
                  </a:lnTo>
                </a:path>
                <a:path w="8638540" h="65404">
                  <a:moveTo>
                    <a:pt x="209417" y="50958"/>
                  </a:moveTo>
                  <a:lnTo>
                    <a:pt x="209417" y="0"/>
                  </a:lnTo>
                </a:path>
                <a:path w="8638540" h="65404">
                  <a:moveTo>
                    <a:pt x="261772" y="50958"/>
                  </a:moveTo>
                  <a:lnTo>
                    <a:pt x="261772" y="0"/>
                  </a:lnTo>
                </a:path>
                <a:path w="8638540" h="65404">
                  <a:moveTo>
                    <a:pt x="314126" y="50958"/>
                  </a:moveTo>
                  <a:lnTo>
                    <a:pt x="314126" y="0"/>
                  </a:lnTo>
                </a:path>
                <a:path w="8638540" h="65404">
                  <a:moveTo>
                    <a:pt x="366481" y="50958"/>
                  </a:moveTo>
                  <a:lnTo>
                    <a:pt x="366481" y="0"/>
                  </a:lnTo>
                </a:path>
                <a:path w="8638540" h="65404">
                  <a:moveTo>
                    <a:pt x="418835" y="50958"/>
                  </a:moveTo>
                  <a:lnTo>
                    <a:pt x="418835" y="0"/>
                  </a:lnTo>
                </a:path>
                <a:path w="8638540" h="65404">
                  <a:moveTo>
                    <a:pt x="471189" y="50958"/>
                  </a:moveTo>
                  <a:lnTo>
                    <a:pt x="471189" y="0"/>
                  </a:lnTo>
                </a:path>
                <a:path w="8638540" h="65404">
                  <a:moveTo>
                    <a:pt x="523544" y="65384"/>
                  </a:moveTo>
                  <a:lnTo>
                    <a:pt x="523544" y="0"/>
                  </a:lnTo>
                </a:path>
                <a:path w="8638540" h="65404">
                  <a:moveTo>
                    <a:pt x="575898" y="65384"/>
                  </a:moveTo>
                  <a:lnTo>
                    <a:pt x="575898" y="0"/>
                  </a:lnTo>
                </a:path>
                <a:path w="8638540" h="65404">
                  <a:moveTo>
                    <a:pt x="628253" y="65384"/>
                  </a:moveTo>
                  <a:lnTo>
                    <a:pt x="628253" y="0"/>
                  </a:lnTo>
                </a:path>
                <a:path w="8638540" h="65404">
                  <a:moveTo>
                    <a:pt x="680607" y="65384"/>
                  </a:moveTo>
                  <a:lnTo>
                    <a:pt x="680607" y="0"/>
                  </a:lnTo>
                </a:path>
                <a:path w="8638540" h="65404">
                  <a:moveTo>
                    <a:pt x="732962" y="65384"/>
                  </a:moveTo>
                  <a:lnTo>
                    <a:pt x="732962" y="0"/>
                  </a:lnTo>
                </a:path>
                <a:path w="8638540" h="65404">
                  <a:moveTo>
                    <a:pt x="785316" y="65384"/>
                  </a:moveTo>
                  <a:lnTo>
                    <a:pt x="785316" y="0"/>
                  </a:lnTo>
                </a:path>
                <a:path w="8638540" h="65404">
                  <a:moveTo>
                    <a:pt x="837670" y="65384"/>
                  </a:moveTo>
                  <a:lnTo>
                    <a:pt x="837670" y="0"/>
                  </a:lnTo>
                </a:path>
                <a:path w="8638540" h="65404">
                  <a:moveTo>
                    <a:pt x="890025" y="65384"/>
                  </a:moveTo>
                  <a:lnTo>
                    <a:pt x="890025" y="0"/>
                  </a:lnTo>
                </a:path>
                <a:path w="8638540" h="65404">
                  <a:moveTo>
                    <a:pt x="942379" y="65384"/>
                  </a:moveTo>
                  <a:lnTo>
                    <a:pt x="942379" y="0"/>
                  </a:lnTo>
                </a:path>
                <a:path w="8638540" h="65404">
                  <a:moveTo>
                    <a:pt x="994734" y="65384"/>
                  </a:moveTo>
                  <a:lnTo>
                    <a:pt x="994734" y="0"/>
                  </a:lnTo>
                </a:path>
                <a:path w="8638540" h="65404">
                  <a:moveTo>
                    <a:pt x="1047088" y="65384"/>
                  </a:moveTo>
                  <a:lnTo>
                    <a:pt x="1047088" y="0"/>
                  </a:lnTo>
                </a:path>
                <a:path w="8638540" h="65404">
                  <a:moveTo>
                    <a:pt x="1099443" y="65384"/>
                  </a:moveTo>
                  <a:lnTo>
                    <a:pt x="1099443" y="0"/>
                  </a:lnTo>
                </a:path>
                <a:path w="8638540" h="65404">
                  <a:moveTo>
                    <a:pt x="1151797" y="65384"/>
                  </a:moveTo>
                  <a:lnTo>
                    <a:pt x="1151797" y="0"/>
                  </a:lnTo>
                </a:path>
                <a:path w="8638540" h="65404">
                  <a:moveTo>
                    <a:pt x="1204151" y="65384"/>
                  </a:moveTo>
                  <a:lnTo>
                    <a:pt x="1204151" y="0"/>
                  </a:lnTo>
                </a:path>
                <a:path w="8638540" h="65404">
                  <a:moveTo>
                    <a:pt x="1256506" y="65384"/>
                  </a:moveTo>
                  <a:lnTo>
                    <a:pt x="1256506" y="0"/>
                  </a:lnTo>
                </a:path>
                <a:path w="8638540" h="65404">
                  <a:moveTo>
                    <a:pt x="1308860" y="65384"/>
                  </a:moveTo>
                  <a:lnTo>
                    <a:pt x="1308860" y="0"/>
                  </a:lnTo>
                </a:path>
                <a:path w="8638540" h="65404">
                  <a:moveTo>
                    <a:pt x="1361215" y="65384"/>
                  </a:moveTo>
                  <a:lnTo>
                    <a:pt x="1361215" y="0"/>
                  </a:lnTo>
                </a:path>
                <a:path w="8638540" h="65404">
                  <a:moveTo>
                    <a:pt x="1413569" y="65384"/>
                  </a:moveTo>
                  <a:lnTo>
                    <a:pt x="1413569" y="0"/>
                  </a:lnTo>
                </a:path>
                <a:path w="8638540" h="65404">
                  <a:moveTo>
                    <a:pt x="1465924" y="65384"/>
                  </a:moveTo>
                  <a:lnTo>
                    <a:pt x="1465924" y="0"/>
                  </a:lnTo>
                </a:path>
                <a:path w="8638540" h="65404">
                  <a:moveTo>
                    <a:pt x="1518278" y="65384"/>
                  </a:moveTo>
                  <a:lnTo>
                    <a:pt x="1518278" y="0"/>
                  </a:lnTo>
                </a:path>
                <a:path w="8638540" h="65404">
                  <a:moveTo>
                    <a:pt x="1570632" y="65384"/>
                  </a:moveTo>
                  <a:lnTo>
                    <a:pt x="1570632" y="0"/>
                  </a:lnTo>
                </a:path>
                <a:path w="8638540" h="65404">
                  <a:moveTo>
                    <a:pt x="1622987" y="65384"/>
                  </a:moveTo>
                  <a:lnTo>
                    <a:pt x="1622987" y="0"/>
                  </a:lnTo>
                </a:path>
                <a:path w="8638540" h="65404">
                  <a:moveTo>
                    <a:pt x="1675341" y="65384"/>
                  </a:moveTo>
                  <a:lnTo>
                    <a:pt x="1675341" y="0"/>
                  </a:lnTo>
                </a:path>
                <a:path w="8638540" h="65404">
                  <a:moveTo>
                    <a:pt x="1727696" y="65384"/>
                  </a:moveTo>
                  <a:lnTo>
                    <a:pt x="1727696" y="0"/>
                  </a:lnTo>
                </a:path>
                <a:path w="8638540" h="65404">
                  <a:moveTo>
                    <a:pt x="1780050" y="65384"/>
                  </a:moveTo>
                  <a:lnTo>
                    <a:pt x="1780050" y="0"/>
                  </a:lnTo>
                </a:path>
                <a:path w="8638540" h="65404">
                  <a:moveTo>
                    <a:pt x="1832405" y="65384"/>
                  </a:moveTo>
                  <a:lnTo>
                    <a:pt x="1832405" y="0"/>
                  </a:lnTo>
                </a:path>
                <a:path w="8638540" h="65404">
                  <a:moveTo>
                    <a:pt x="1884759" y="65384"/>
                  </a:moveTo>
                  <a:lnTo>
                    <a:pt x="1884759" y="0"/>
                  </a:lnTo>
                </a:path>
                <a:path w="8638540" h="65404">
                  <a:moveTo>
                    <a:pt x="1937113" y="65384"/>
                  </a:moveTo>
                  <a:lnTo>
                    <a:pt x="1937113" y="0"/>
                  </a:lnTo>
                </a:path>
                <a:path w="8638540" h="65404">
                  <a:moveTo>
                    <a:pt x="1989468" y="65384"/>
                  </a:moveTo>
                  <a:lnTo>
                    <a:pt x="1989468" y="0"/>
                  </a:lnTo>
                </a:path>
                <a:path w="8638540" h="65404">
                  <a:moveTo>
                    <a:pt x="2041822" y="65384"/>
                  </a:moveTo>
                  <a:lnTo>
                    <a:pt x="2041822" y="0"/>
                  </a:lnTo>
                </a:path>
                <a:path w="8638540" h="65404">
                  <a:moveTo>
                    <a:pt x="2094177" y="65384"/>
                  </a:moveTo>
                  <a:lnTo>
                    <a:pt x="2094177" y="0"/>
                  </a:lnTo>
                </a:path>
                <a:path w="8638540" h="65404">
                  <a:moveTo>
                    <a:pt x="2146531" y="65384"/>
                  </a:moveTo>
                  <a:lnTo>
                    <a:pt x="2146531" y="0"/>
                  </a:lnTo>
                </a:path>
                <a:path w="8638540" h="65404">
                  <a:moveTo>
                    <a:pt x="2198886" y="65384"/>
                  </a:moveTo>
                  <a:lnTo>
                    <a:pt x="2198886" y="0"/>
                  </a:lnTo>
                </a:path>
                <a:path w="8638540" h="65404">
                  <a:moveTo>
                    <a:pt x="2251240" y="65384"/>
                  </a:moveTo>
                  <a:lnTo>
                    <a:pt x="2251240" y="0"/>
                  </a:lnTo>
                </a:path>
                <a:path w="8638540" h="65404">
                  <a:moveTo>
                    <a:pt x="2303594" y="65384"/>
                  </a:moveTo>
                  <a:lnTo>
                    <a:pt x="2303594" y="0"/>
                  </a:lnTo>
                </a:path>
                <a:path w="8638540" h="65404">
                  <a:moveTo>
                    <a:pt x="2355949" y="65384"/>
                  </a:moveTo>
                  <a:lnTo>
                    <a:pt x="2355949" y="0"/>
                  </a:lnTo>
                </a:path>
                <a:path w="8638540" h="65404">
                  <a:moveTo>
                    <a:pt x="2408303" y="65384"/>
                  </a:moveTo>
                  <a:lnTo>
                    <a:pt x="2408303" y="0"/>
                  </a:lnTo>
                </a:path>
                <a:path w="8638540" h="65404">
                  <a:moveTo>
                    <a:pt x="2460658" y="65384"/>
                  </a:moveTo>
                  <a:lnTo>
                    <a:pt x="2460658" y="0"/>
                  </a:lnTo>
                </a:path>
                <a:path w="8638540" h="65404">
                  <a:moveTo>
                    <a:pt x="2513012" y="65384"/>
                  </a:moveTo>
                  <a:lnTo>
                    <a:pt x="2513012" y="0"/>
                  </a:lnTo>
                </a:path>
                <a:path w="8638540" h="65404">
                  <a:moveTo>
                    <a:pt x="2565367" y="65384"/>
                  </a:moveTo>
                  <a:lnTo>
                    <a:pt x="2565367" y="0"/>
                  </a:lnTo>
                </a:path>
                <a:path w="8638540" h="65404">
                  <a:moveTo>
                    <a:pt x="2617721" y="65384"/>
                  </a:moveTo>
                  <a:lnTo>
                    <a:pt x="2617721" y="0"/>
                  </a:lnTo>
                </a:path>
                <a:path w="8638540" h="65404">
                  <a:moveTo>
                    <a:pt x="2670075" y="65384"/>
                  </a:moveTo>
                  <a:lnTo>
                    <a:pt x="2670075" y="0"/>
                  </a:lnTo>
                </a:path>
                <a:path w="8638540" h="65404">
                  <a:moveTo>
                    <a:pt x="2722430" y="65384"/>
                  </a:moveTo>
                  <a:lnTo>
                    <a:pt x="2722430" y="0"/>
                  </a:lnTo>
                </a:path>
                <a:path w="8638540" h="65404">
                  <a:moveTo>
                    <a:pt x="2774784" y="65384"/>
                  </a:moveTo>
                  <a:lnTo>
                    <a:pt x="2774784" y="0"/>
                  </a:lnTo>
                </a:path>
                <a:path w="8638540" h="65404">
                  <a:moveTo>
                    <a:pt x="2827139" y="65384"/>
                  </a:moveTo>
                  <a:lnTo>
                    <a:pt x="2827139" y="0"/>
                  </a:lnTo>
                </a:path>
                <a:path w="8638540" h="65404">
                  <a:moveTo>
                    <a:pt x="2879493" y="65384"/>
                  </a:moveTo>
                  <a:lnTo>
                    <a:pt x="2879493" y="0"/>
                  </a:lnTo>
                </a:path>
                <a:path w="8638540" h="65404">
                  <a:moveTo>
                    <a:pt x="2931848" y="65384"/>
                  </a:moveTo>
                  <a:lnTo>
                    <a:pt x="2931848" y="0"/>
                  </a:lnTo>
                </a:path>
                <a:path w="8638540" h="65404">
                  <a:moveTo>
                    <a:pt x="2984202" y="65384"/>
                  </a:moveTo>
                  <a:lnTo>
                    <a:pt x="2984202" y="0"/>
                  </a:lnTo>
                </a:path>
                <a:path w="8638540" h="65404">
                  <a:moveTo>
                    <a:pt x="3036556" y="65384"/>
                  </a:moveTo>
                  <a:lnTo>
                    <a:pt x="3036556" y="0"/>
                  </a:lnTo>
                </a:path>
                <a:path w="8638540" h="65404">
                  <a:moveTo>
                    <a:pt x="3088911" y="65384"/>
                  </a:moveTo>
                  <a:lnTo>
                    <a:pt x="3088911" y="0"/>
                  </a:lnTo>
                </a:path>
                <a:path w="8638540" h="65404">
                  <a:moveTo>
                    <a:pt x="3141265" y="65384"/>
                  </a:moveTo>
                  <a:lnTo>
                    <a:pt x="3141265" y="0"/>
                  </a:lnTo>
                </a:path>
                <a:path w="8638540" h="65404">
                  <a:moveTo>
                    <a:pt x="3193620" y="65384"/>
                  </a:moveTo>
                  <a:lnTo>
                    <a:pt x="3193620" y="0"/>
                  </a:lnTo>
                </a:path>
                <a:path w="8638540" h="65404">
                  <a:moveTo>
                    <a:pt x="3245974" y="65384"/>
                  </a:moveTo>
                  <a:lnTo>
                    <a:pt x="3245974" y="0"/>
                  </a:lnTo>
                </a:path>
                <a:path w="8638540" h="65404">
                  <a:moveTo>
                    <a:pt x="3298329" y="65384"/>
                  </a:moveTo>
                  <a:lnTo>
                    <a:pt x="3298329" y="0"/>
                  </a:lnTo>
                </a:path>
                <a:path w="8638540" h="65404">
                  <a:moveTo>
                    <a:pt x="3350683" y="65384"/>
                  </a:moveTo>
                  <a:lnTo>
                    <a:pt x="3350683" y="0"/>
                  </a:lnTo>
                </a:path>
                <a:path w="8638540" h="65404">
                  <a:moveTo>
                    <a:pt x="3403037" y="65384"/>
                  </a:moveTo>
                  <a:lnTo>
                    <a:pt x="3403037" y="0"/>
                  </a:lnTo>
                </a:path>
                <a:path w="8638540" h="65404">
                  <a:moveTo>
                    <a:pt x="3455392" y="65384"/>
                  </a:moveTo>
                  <a:lnTo>
                    <a:pt x="3455392" y="0"/>
                  </a:lnTo>
                </a:path>
                <a:path w="8638540" h="65404">
                  <a:moveTo>
                    <a:pt x="3507746" y="65384"/>
                  </a:moveTo>
                  <a:lnTo>
                    <a:pt x="3507746" y="0"/>
                  </a:lnTo>
                </a:path>
                <a:path w="8638540" h="65404">
                  <a:moveTo>
                    <a:pt x="3560101" y="65384"/>
                  </a:moveTo>
                  <a:lnTo>
                    <a:pt x="3560101" y="0"/>
                  </a:lnTo>
                </a:path>
                <a:path w="8638540" h="65404">
                  <a:moveTo>
                    <a:pt x="3612455" y="65384"/>
                  </a:moveTo>
                  <a:lnTo>
                    <a:pt x="3612455" y="0"/>
                  </a:lnTo>
                </a:path>
                <a:path w="8638540" h="65404">
                  <a:moveTo>
                    <a:pt x="3664810" y="65384"/>
                  </a:moveTo>
                  <a:lnTo>
                    <a:pt x="3664810" y="0"/>
                  </a:lnTo>
                </a:path>
                <a:path w="8638540" h="65404">
                  <a:moveTo>
                    <a:pt x="3717164" y="65384"/>
                  </a:moveTo>
                  <a:lnTo>
                    <a:pt x="3717164" y="0"/>
                  </a:lnTo>
                </a:path>
                <a:path w="8638540" h="65404">
                  <a:moveTo>
                    <a:pt x="3769286" y="65384"/>
                  </a:moveTo>
                  <a:lnTo>
                    <a:pt x="3769286" y="0"/>
                  </a:lnTo>
                </a:path>
                <a:path w="8638540" h="65404">
                  <a:moveTo>
                    <a:pt x="3821640" y="65384"/>
                  </a:moveTo>
                  <a:lnTo>
                    <a:pt x="3821640" y="0"/>
                  </a:lnTo>
                </a:path>
                <a:path w="8638540" h="65404">
                  <a:moveTo>
                    <a:pt x="3873995" y="65384"/>
                  </a:moveTo>
                  <a:lnTo>
                    <a:pt x="3873995" y="0"/>
                  </a:lnTo>
                </a:path>
                <a:path w="8638540" h="65404">
                  <a:moveTo>
                    <a:pt x="3926349" y="65384"/>
                  </a:moveTo>
                  <a:lnTo>
                    <a:pt x="3926349" y="0"/>
                  </a:lnTo>
                </a:path>
                <a:path w="8638540" h="65404">
                  <a:moveTo>
                    <a:pt x="3978703" y="65384"/>
                  </a:moveTo>
                  <a:lnTo>
                    <a:pt x="3978703" y="0"/>
                  </a:lnTo>
                </a:path>
                <a:path w="8638540" h="65404">
                  <a:moveTo>
                    <a:pt x="4031058" y="65384"/>
                  </a:moveTo>
                  <a:lnTo>
                    <a:pt x="4031058" y="0"/>
                  </a:lnTo>
                </a:path>
                <a:path w="8638540" h="65404">
                  <a:moveTo>
                    <a:pt x="4083412" y="65384"/>
                  </a:moveTo>
                  <a:lnTo>
                    <a:pt x="4083412" y="0"/>
                  </a:lnTo>
                </a:path>
                <a:path w="8638540" h="65404">
                  <a:moveTo>
                    <a:pt x="4135767" y="65384"/>
                  </a:moveTo>
                  <a:lnTo>
                    <a:pt x="4135767" y="0"/>
                  </a:lnTo>
                </a:path>
                <a:path w="8638540" h="65404">
                  <a:moveTo>
                    <a:pt x="4188121" y="65384"/>
                  </a:moveTo>
                  <a:lnTo>
                    <a:pt x="4188121" y="0"/>
                  </a:lnTo>
                </a:path>
                <a:path w="8638540" h="65404">
                  <a:moveTo>
                    <a:pt x="4240476" y="65384"/>
                  </a:moveTo>
                  <a:lnTo>
                    <a:pt x="4240476" y="0"/>
                  </a:lnTo>
                </a:path>
                <a:path w="8638540" h="65404">
                  <a:moveTo>
                    <a:pt x="4292830" y="65384"/>
                  </a:moveTo>
                  <a:lnTo>
                    <a:pt x="4292830" y="0"/>
                  </a:lnTo>
                </a:path>
                <a:path w="8638540" h="65404">
                  <a:moveTo>
                    <a:pt x="4345184" y="65384"/>
                  </a:moveTo>
                  <a:lnTo>
                    <a:pt x="4345184" y="0"/>
                  </a:lnTo>
                </a:path>
                <a:path w="8638540" h="65404">
                  <a:moveTo>
                    <a:pt x="4397539" y="65384"/>
                  </a:moveTo>
                  <a:lnTo>
                    <a:pt x="4397539" y="0"/>
                  </a:lnTo>
                </a:path>
                <a:path w="8638540" h="65404">
                  <a:moveTo>
                    <a:pt x="4449893" y="65384"/>
                  </a:moveTo>
                  <a:lnTo>
                    <a:pt x="4449893" y="0"/>
                  </a:lnTo>
                </a:path>
                <a:path w="8638540" h="65404">
                  <a:moveTo>
                    <a:pt x="4502248" y="65384"/>
                  </a:moveTo>
                  <a:lnTo>
                    <a:pt x="4502248" y="0"/>
                  </a:lnTo>
                </a:path>
                <a:path w="8638540" h="65404">
                  <a:moveTo>
                    <a:pt x="4554602" y="65384"/>
                  </a:moveTo>
                  <a:lnTo>
                    <a:pt x="4554602" y="0"/>
                  </a:lnTo>
                </a:path>
                <a:path w="8638540" h="65404">
                  <a:moveTo>
                    <a:pt x="4606957" y="65384"/>
                  </a:moveTo>
                  <a:lnTo>
                    <a:pt x="4606957" y="0"/>
                  </a:lnTo>
                </a:path>
                <a:path w="8638540" h="65404">
                  <a:moveTo>
                    <a:pt x="4659311" y="65384"/>
                  </a:moveTo>
                  <a:lnTo>
                    <a:pt x="4659311" y="0"/>
                  </a:lnTo>
                </a:path>
                <a:path w="8638540" h="65404">
                  <a:moveTo>
                    <a:pt x="4711665" y="65384"/>
                  </a:moveTo>
                  <a:lnTo>
                    <a:pt x="4711665" y="0"/>
                  </a:lnTo>
                </a:path>
                <a:path w="8638540" h="65404">
                  <a:moveTo>
                    <a:pt x="4764020" y="65384"/>
                  </a:moveTo>
                  <a:lnTo>
                    <a:pt x="4764020" y="0"/>
                  </a:lnTo>
                </a:path>
                <a:path w="8638540" h="65404">
                  <a:moveTo>
                    <a:pt x="4816374" y="65384"/>
                  </a:moveTo>
                  <a:lnTo>
                    <a:pt x="4816374" y="0"/>
                  </a:lnTo>
                </a:path>
                <a:path w="8638540" h="65404">
                  <a:moveTo>
                    <a:pt x="4868729" y="65384"/>
                  </a:moveTo>
                  <a:lnTo>
                    <a:pt x="4868729" y="0"/>
                  </a:lnTo>
                </a:path>
                <a:path w="8638540" h="65404">
                  <a:moveTo>
                    <a:pt x="4921083" y="65384"/>
                  </a:moveTo>
                  <a:lnTo>
                    <a:pt x="4921083" y="0"/>
                  </a:lnTo>
                </a:path>
                <a:path w="8638540" h="65404">
                  <a:moveTo>
                    <a:pt x="4973438" y="65384"/>
                  </a:moveTo>
                  <a:lnTo>
                    <a:pt x="4973438" y="0"/>
                  </a:lnTo>
                </a:path>
                <a:path w="8638540" h="65404">
                  <a:moveTo>
                    <a:pt x="5025792" y="65384"/>
                  </a:moveTo>
                  <a:lnTo>
                    <a:pt x="5025792" y="0"/>
                  </a:lnTo>
                </a:path>
                <a:path w="8638540" h="65404">
                  <a:moveTo>
                    <a:pt x="5078146" y="65384"/>
                  </a:moveTo>
                  <a:lnTo>
                    <a:pt x="5078146" y="0"/>
                  </a:lnTo>
                </a:path>
                <a:path w="8638540" h="65404">
                  <a:moveTo>
                    <a:pt x="5130501" y="65384"/>
                  </a:moveTo>
                  <a:lnTo>
                    <a:pt x="5130501" y="0"/>
                  </a:lnTo>
                </a:path>
                <a:path w="8638540" h="65404">
                  <a:moveTo>
                    <a:pt x="5182855" y="65384"/>
                  </a:moveTo>
                  <a:lnTo>
                    <a:pt x="5182855" y="0"/>
                  </a:lnTo>
                </a:path>
                <a:path w="8638540" h="65404">
                  <a:moveTo>
                    <a:pt x="5235210" y="65384"/>
                  </a:moveTo>
                  <a:lnTo>
                    <a:pt x="5235210" y="0"/>
                  </a:lnTo>
                </a:path>
                <a:path w="8638540" h="65404">
                  <a:moveTo>
                    <a:pt x="5287564" y="65384"/>
                  </a:moveTo>
                  <a:lnTo>
                    <a:pt x="5287564" y="0"/>
                  </a:lnTo>
                </a:path>
                <a:path w="8638540" h="65404">
                  <a:moveTo>
                    <a:pt x="5339919" y="65384"/>
                  </a:moveTo>
                  <a:lnTo>
                    <a:pt x="5339919" y="0"/>
                  </a:lnTo>
                </a:path>
                <a:path w="8638540" h="65404">
                  <a:moveTo>
                    <a:pt x="5392273" y="65384"/>
                  </a:moveTo>
                  <a:lnTo>
                    <a:pt x="5392273" y="0"/>
                  </a:lnTo>
                </a:path>
                <a:path w="8638540" h="65404">
                  <a:moveTo>
                    <a:pt x="5444627" y="65384"/>
                  </a:moveTo>
                  <a:lnTo>
                    <a:pt x="5444627" y="0"/>
                  </a:lnTo>
                </a:path>
                <a:path w="8638540" h="65404">
                  <a:moveTo>
                    <a:pt x="5496982" y="65384"/>
                  </a:moveTo>
                  <a:lnTo>
                    <a:pt x="5496982" y="0"/>
                  </a:lnTo>
                </a:path>
                <a:path w="8638540" h="65404">
                  <a:moveTo>
                    <a:pt x="5549336" y="65384"/>
                  </a:moveTo>
                  <a:lnTo>
                    <a:pt x="5549336" y="0"/>
                  </a:lnTo>
                </a:path>
                <a:path w="8638540" h="65404">
                  <a:moveTo>
                    <a:pt x="5601691" y="65384"/>
                  </a:moveTo>
                  <a:lnTo>
                    <a:pt x="5601691" y="0"/>
                  </a:lnTo>
                </a:path>
                <a:path w="8638540" h="65404">
                  <a:moveTo>
                    <a:pt x="5654045" y="65384"/>
                  </a:moveTo>
                  <a:lnTo>
                    <a:pt x="5654045" y="0"/>
                  </a:lnTo>
                </a:path>
                <a:path w="8638540" h="65404">
                  <a:moveTo>
                    <a:pt x="5706400" y="65384"/>
                  </a:moveTo>
                  <a:lnTo>
                    <a:pt x="5706400" y="0"/>
                  </a:lnTo>
                </a:path>
                <a:path w="8638540" h="65404">
                  <a:moveTo>
                    <a:pt x="5758754" y="65384"/>
                  </a:moveTo>
                  <a:lnTo>
                    <a:pt x="5758754" y="0"/>
                  </a:lnTo>
                </a:path>
                <a:path w="8638540" h="65404">
                  <a:moveTo>
                    <a:pt x="5811108" y="65384"/>
                  </a:moveTo>
                  <a:lnTo>
                    <a:pt x="5811108" y="0"/>
                  </a:lnTo>
                </a:path>
                <a:path w="8638540" h="65404">
                  <a:moveTo>
                    <a:pt x="5863463" y="65384"/>
                  </a:moveTo>
                  <a:lnTo>
                    <a:pt x="5863463" y="0"/>
                  </a:lnTo>
                </a:path>
                <a:path w="8638540" h="65404">
                  <a:moveTo>
                    <a:pt x="5915817" y="65384"/>
                  </a:moveTo>
                  <a:lnTo>
                    <a:pt x="5915817" y="0"/>
                  </a:lnTo>
                </a:path>
                <a:path w="8638540" h="65404">
                  <a:moveTo>
                    <a:pt x="5968172" y="65384"/>
                  </a:moveTo>
                  <a:lnTo>
                    <a:pt x="5968172" y="0"/>
                  </a:lnTo>
                </a:path>
                <a:path w="8638540" h="65404">
                  <a:moveTo>
                    <a:pt x="6020526" y="65384"/>
                  </a:moveTo>
                  <a:lnTo>
                    <a:pt x="6020526" y="0"/>
                  </a:lnTo>
                </a:path>
                <a:path w="8638540" h="65404">
                  <a:moveTo>
                    <a:pt x="6072881" y="65384"/>
                  </a:moveTo>
                  <a:lnTo>
                    <a:pt x="6072881" y="0"/>
                  </a:lnTo>
                </a:path>
                <a:path w="8638540" h="65404">
                  <a:moveTo>
                    <a:pt x="6125235" y="65384"/>
                  </a:moveTo>
                  <a:lnTo>
                    <a:pt x="6125235" y="0"/>
                  </a:lnTo>
                </a:path>
                <a:path w="8638540" h="65404">
                  <a:moveTo>
                    <a:pt x="6177589" y="65384"/>
                  </a:moveTo>
                  <a:lnTo>
                    <a:pt x="6177589" y="0"/>
                  </a:lnTo>
                </a:path>
                <a:path w="8638540" h="65404">
                  <a:moveTo>
                    <a:pt x="6229944" y="65384"/>
                  </a:moveTo>
                  <a:lnTo>
                    <a:pt x="6229944" y="0"/>
                  </a:lnTo>
                </a:path>
                <a:path w="8638540" h="65404">
                  <a:moveTo>
                    <a:pt x="6282298" y="65384"/>
                  </a:moveTo>
                  <a:lnTo>
                    <a:pt x="6282298" y="0"/>
                  </a:lnTo>
                </a:path>
                <a:path w="8638540" h="65404">
                  <a:moveTo>
                    <a:pt x="6334653" y="65384"/>
                  </a:moveTo>
                  <a:lnTo>
                    <a:pt x="6334653" y="0"/>
                  </a:lnTo>
                </a:path>
                <a:path w="8638540" h="65404">
                  <a:moveTo>
                    <a:pt x="6387007" y="65384"/>
                  </a:moveTo>
                  <a:lnTo>
                    <a:pt x="6387007" y="0"/>
                  </a:lnTo>
                </a:path>
                <a:path w="8638540" h="65404">
                  <a:moveTo>
                    <a:pt x="6439362" y="65384"/>
                  </a:moveTo>
                  <a:lnTo>
                    <a:pt x="6439362" y="0"/>
                  </a:lnTo>
                </a:path>
                <a:path w="8638540" h="65404">
                  <a:moveTo>
                    <a:pt x="6491716" y="65384"/>
                  </a:moveTo>
                  <a:lnTo>
                    <a:pt x="6491716" y="0"/>
                  </a:lnTo>
                </a:path>
                <a:path w="8638540" h="65404">
                  <a:moveTo>
                    <a:pt x="6544070" y="65384"/>
                  </a:moveTo>
                  <a:lnTo>
                    <a:pt x="6544070" y="0"/>
                  </a:lnTo>
                </a:path>
                <a:path w="8638540" h="65404">
                  <a:moveTo>
                    <a:pt x="6596425" y="65384"/>
                  </a:moveTo>
                  <a:lnTo>
                    <a:pt x="6596425" y="0"/>
                  </a:lnTo>
                </a:path>
                <a:path w="8638540" h="65404">
                  <a:moveTo>
                    <a:pt x="6648779" y="65384"/>
                  </a:moveTo>
                  <a:lnTo>
                    <a:pt x="6648779" y="0"/>
                  </a:lnTo>
                </a:path>
                <a:path w="8638540" h="65404">
                  <a:moveTo>
                    <a:pt x="6701134" y="50958"/>
                  </a:moveTo>
                  <a:lnTo>
                    <a:pt x="6701134" y="0"/>
                  </a:lnTo>
                </a:path>
                <a:path w="8638540" h="65404">
                  <a:moveTo>
                    <a:pt x="6753488" y="50958"/>
                  </a:moveTo>
                  <a:lnTo>
                    <a:pt x="6753488" y="0"/>
                  </a:lnTo>
                </a:path>
                <a:path w="8638540" h="65404">
                  <a:moveTo>
                    <a:pt x="6805843" y="50958"/>
                  </a:moveTo>
                  <a:lnTo>
                    <a:pt x="6805843" y="0"/>
                  </a:lnTo>
                </a:path>
                <a:path w="8638540" h="65404">
                  <a:moveTo>
                    <a:pt x="6858197" y="50958"/>
                  </a:moveTo>
                  <a:lnTo>
                    <a:pt x="6858197" y="0"/>
                  </a:lnTo>
                </a:path>
                <a:path w="8638540" h="65404">
                  <a:moveTo>
                    <a:pt x="6910551" y="50958"/>
                  </a:moveTo>
                  <a:lnTo>
                    <a:pt x="6910551" y="0"/>
                  </a:lnTo>
                </a:path>
                <a:path w="8638540" h="65404">
                  <a:moveTo>
                    <a:pt x="6962906" y="50958"/>
                  </a:moveTo>
                  <a:lnTo>
                    <a:pt x="6962906" y="0"/>
                  </a:lnTo>
                </a:path>
                <a:path w="8638540" h="65404">
                  <a:moveTo>
                    <a:pt x="7015260" y="50958"/>
                  </a:moveTo>
                  <a:lnTo>
                    <a:pt x="7015260" y="0"/>
                  </a:lnTo>
                </a:path>
                <a:path w="8638540" h="65404">
                  <a:moveTo>
                    <a:pt x="7067615" y="50958"/>
                  </a:moveTo>
                  <a:lnTo>
                    <a:pt x="7067615" y="0"/>
                  </a:lnTo>
                </a:path>
                <a:path w="8638540" h="65404">
                  <a:moveTo>
                    <a:pt x="7119969" y="50958"/>
                  </a:moveTo>
                  <a:lnTo>
                    <a:pt x="7119969" y="0"/>
                  </a:lnTo>
                </a:path>
                <a:path w="8638540" h="65404">
                  <a:moveTo>
                    <a:pt x="7172324" y="50958"/>
                  </a:moveTo>
                  <a:lnTo>
                    <a:pt x="7172324" y="0"/>
                  </a:lnTo>
                </a:path>
                <a:path w="8638540" h="65404">
                  <a:moveTo>
                    <a:pt x="7224678" y="50958"/>
                  </a:moveTo>
                  <a:lnTo>
                    <a:pt x="7224678" y="0"/>
                  </a:lnTo>
                </a:path>
                <a:path w="8638540" h="65404">
                  <a:moveTo>
                    <a:pt x="7277032" y="50958"/>
                  </a:moveTo>
                  <a:lnTo>
                    <a:pt x="7277032" y="0"/>
                  </a:lnTo>
                </a:path>
                <a:path w="8638540" h="65404">
                  <a:moveTo>
                    <a:pt x="7329387" y="50958"/>
                  </a:moveTo>
                  <a:lnTo>
                    <a:pt x="7329387" y="0"/>
                  </a:lnTo>
                </a:path>
                <a:path w="8638540" h="65404">
                  <a:moveTo>
                    <a:pt x="7381741" y="50958"/>
                  </a:moveTo>
                  <a:lnTo>
                    <a:pt x="7381741" y="0"/>
                  </a:lnTo>
                </a:path>
                <a:path w="8638540" h="65404">
                  <a:moveTo>
                    <a:pt x="7434096" y="50958"/>
                  </a:moveTo>
                  <a:lnTo>
                    <a:pt x="7434096" y="0"/>
                  </a:lnTo>
                </a:path>
                <a:path w="8638540" h="65404">
                  <a:moveTo>
                    <a:pt x="7486450" y="50958"/>
                  </a:moveTo>
                  <a:lnTo>
                    <a:pt x="7486450" y="0"/>
                  </a:lnTo>
                </a:path>
                <a:path w="8638540" h="65404">
                  <a:moveTo>
                    <a:pt x="7538805" y="50958"/>
                  </a:moveTo>
                  <a:lnTo>
                    <a:pt x="7538805" y="0"/>
                  </a:lnTo>
                </a:path>
                <a:path w="8638540" h="65404">
                  <a:moveTo>
                    <a:pt x="7591159" y="50958"/>
                  </a:moveTo>
                  <a:lnTo>
                    <a:pt x="7591159" y="0"/>
                  </a:lnTo>
                </a:path>
                <a:path w="8638540" h="65404">
                  <a:moveTo>
                    <a:pt x="7643513" y="50958"/>
                  </a:moveTo>
                  <a:lnTo>
                    <a:pt x="7643513" y="0"/>
                  </a:lnTo>
                </a:path>
                <a:path w="8638540" h="65404">
                  <a:moveTo>
                    <a:pt x="7695868" y="50958"/>
                  </a:moveTo>
                  <a:lnTo>
                    <a:pt x="7695868" y="0"/>
                  </a:lnTo>
                </a:path>
                <a:path w="8638540" h="65404">
                  <a:moveTo>
                    <a:pt x="7748222" y="50958"/>
                  </a:moveTo>
                  <a:lnTo>
                    <a:pt x="7748222" y="0"/>
                  </a:lnTo>
                </a:path>
                <a:path w="8638540" h="65404">
                  <a:moveTo>
                    <a:pt x="7800577" y="50958"/>
                  </a:moveTo>
                  <a:lnTo>
                    <a:pt x="7800577" y="0"/>
                  </a:lnTo>
                </a:path>
                <a:path w="8638540" h="65404">
                  <a:moveTo>
                    <a:pt x="7852931" y="50958"/>
                  </a:moveTo>
                  <a:lnTo>
                    <a:pt x="7852931" y="0"/>
                  </a:lnTo>
                </a:path>
                <a:path w="8638540" h="65404">
                  <a:moveTo>
                    <a:pt x="7905286" y="50958"/>
                  </a:moveTo>
                  <a:lnTo>
                    <a:pt x="7905286" y="0"/>
                  </a:lnTo>
                </a:path>
                <a:path w="8638540" h="65404">
                  <a:moveTo>
                    <a:pt x="7957640" y="50958"/>
                  </a:moveTo>
                  <a:lnTo>
                    <a:pt x="7957640" y="0"/>
                  </a:lnTo>
                </a:path>
                <a:path w="8638540" h="65404">
                  <a:moveTo>
                    <a:pt x="8009994" y="50958"/>
                  </a:moveTo>
                  <a:lnTo>
                    <a:pt x="8009994" y="0"/>
                  </a:lnTo>
                </a:path>
                <a:path w="8638540" h="65404">
                  <a:moveTo>
                    <a:pt x="8062349" y="50958"/>
                  </a:moveTo>
                  <a:lnTo>
                    <a:pt x="8062349" y="0"/>
                  </a:lnTo>
                </a:path>
                <a:path w="8638540" h="65404">
                  <a:moveTo>
                    <a:pt x="8114703" y="50958"/>
                  </a:moveTo>
                  <a:lnTo>
                    <a:pt x="8114703" y="0"/>
                  </a:lnTo>
                </a:path>
                <a:path w="8638540" h="65404">
                  <a:moveTo>
                    <a:pt x="8167058" y="50958"/>
                  </a:moveTo>
                  <a:lnTo>
                    <a:pt x="8167058" y="0"/>
                  </a:lnTo>
                </a:path>
                <a:path w="8638540" h="65404">
                  <a:moveTo>
                    <a:pt x="8219412" y="50958"/>
                  </a:moveTo>
                  <a:lnTo>
                    <a:pt x="8219412" y="0"/>
                  </a:lnTo>
                </a:path>
                <a:path w="8638540" h="65404">
                  <a:moveTo>
                    <a:pt x="8271767" y="50958"/>
                  </a:moveTo>
                  <a:lnTo>
                    <a:pt x="8271767" y="0"/>
                  </a:lnTo>
                </a:path>
                <a:path w="8638540" h="65404">
                  <a:moveTo>
                    <a:pt x="8324121" y="50958"/>
                  </a:moveTo>
                  <a:lnTo>
                    <a:pt x="8324121" y="0"/>
                  </a:lnTo>
                </a:path>
                <a:path w="8638540" h="65404">
                  <a:moveTo>
                    <a:pt x="8376475" y="50958"/>
                  </a:moveTo>
                  <a:lnTo>
                    <a:pt x="8376475" y="0"/>
                  </a:lnTo>
                </a:path>
                <a:path w="8638540" h="65404">
                  <a:moveTo>
                    <a:pt x="8428830" y="50958"/>
                  </a:moveTo>
                  <a:lnTo>
                    <a:pt x="8428830" y="0"/>
                  </a:lnTo>
                </a:path>
                <a:path w="8638540" h="65404">
                  <a:moveTo>
                    <a:pt x="8481184" y="50958"/>
                  </a:moveTo>
                  <a:lnTo>
                    <a:pt x="8481184" y="0"/>
                  </a:lnTo>
                </a:path>
                <a:path w="8638540" h="65404">
                  <a:moveTo>
                    <a:pt x="8533539" y="50958"/>
                  </a:moveTo>
                  <a:lnTo>
                    <a:pt x="8533539" y="0"/>
                  </a:lnTo>
                </a:path>
                <a:path w="8638540" h="65404">
                  <a:moveTo>
                    <a:pt x="8585893" y="50958"/>
                  </a:moveTo>
                  <a:lnTo>
                    <a:pt x="8585893" y="0"/>
                  </a:lnTo>
                </a:path>
                <a:path w="8638540" h="65404">
                  <a:moveTo>
                    <a:pt x="8638248" y="50958"/>
                  </a:moveTo>
                  <a:lnTo>
                    <a:pt x="8638248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0" name="object 1340" descr=""/>
            <p:cNvSpPr/>
            <p:nvPr/>
          </p:nvSpPr>
          <p:spPr>
            <a:xfrm>
              <a:off x="1826586" y="8517715"/>
              <a:ext cx="0" cy="835025"/>
            </a:xfrm>
            <a:custGeom>
              <a:avLst/>
              <a:gdLst/>
              <a:ahLst/>
              <a:cxnLst/>
              <a:rect l="l" t="t" r="r" b="b"/>
              <a:pathLst>
                <a:path w="0" h="835025">
                  <a:moveTo>
                    <a:pt x="0" y="0"/>
                  </a:moveTo>
                  <a:lnTo>
                    <a:pt x="0" y="834645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1" name="object 1341" descr=""/>
            <p:cNvSpPr/>
            <p:nvPr/>
          </p:nvSpPr>
          <p:spPr>
            <a:xfrm>
              <a:off x="11599180" y="8386712"/>
              <a:ext cx="0" cy="965835"/>
            </a:xfrm>
            <a:custGeom>
              <a:avLst/>
              <a:gdLst/>
              <a:ahLst/>
              <a:cxnLst/>
              <a:rect l="l" t="t" r="r" b="b"/>
              <a:pathLst>
                <a:path w="0" h="965834">
                  <a:moveTo>
                    <a:pt x="0" y="0"/>
                  </a:moveTo>
                  <a:lnTo>
                    <a:pt x="0" y="546812"/>
                  </a:lnTo>
                </a:path>
                <a:path w="0" h="965834">
                  <a:moveTo>
                    <a:pt x="0" y="616618"/>
                  </a:moveTo>
                  <a:lnTo>
                    <a:pt x="0" y="965648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2" name="object 1342" descr=""/>
            <p:cNvSpPr/>
            <p:nvPr/>
          </p:nvSpPr>
          <p:spPr>
            <a:xfrm>
              <a:off x="11634083" y="8299455"/>
              <a:ext cx="633095" cy="0"/>
            </a:xfrm>
            <a:custGeom>
              <a:avLst/>
              <a:gdLst/>
              <a:ahLst/>
              <a:cxnLst/>
              <a:rect l="l" t="t" r="r" b="b"/>
              <a:pathLst>
                <a:path w="633095" h="0">
                  <a:moveTo>
                    <a:pt x="632906" y="0"/>
                  </a:moveTo>
                  <a:lnTo>
                    <a:pt x="421162" y="0"/>
                  </a:lnTo>
                </a:path>
                <a:path w="633095" h="0">
                  <a:moveTo>
                    <a:pt x="21174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3" name="object 1343" descr=""/>
            <p:cNvSpPr/>
            <p:nvPr/>
          </p:nvSpPr>
          <p:spPr>
            <a:xfrm>
              <a:off x="1281867" y="9179940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0" y="465"/>
                  </a:moveTo>
                  <a:lnTo>
                    <a:pt x="5584" y="465"/>
                  </a:lnTo>
                  <a:lnTo>
                    <a:pt x="5584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4" name="object 1344" descr=""/>
            <p:cNvSpPr/>
            <p:nvPr/>
          </p:nvSpPr>
          <p:spPr>
            <a:xfrm>
              <a:off x="1281867" y="9179940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5584" y="0"/>
                  </a:moveTo>
                  <a:lnTo>
                    <a:pt x="5584" y="465"/>
                  </a:lnTo>
                  <a:lnTo>
                    <a:pt x="0" y="465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5" name="object 1345" descr=""/>
            <p:cNvSpPr/>
            <p:nvPr/>
          </p:nvSpPr>
          <p:spPr>
            <a:xfrm>
              <a:off x="1276282" y="9180406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1163"/>
                  </a:moveTo>
                  <a:lnTo>
                    <a:pt x="11168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  <a:path w="11430" h="1270">
                  <a:moveTo>
                    <a:pt x="5584" y="0"/>
                  </a:moveTo>
                  <a:lnTo>
                    <a:pt x="11168" y="1163"/>
                  </a:lnTo>
                  <a:lnTo>
                    <a:pt x="11168" y="0"/>
                  </a:lnTo>
                  <a:lnTo>
                    <a:pt x="5584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6" name="object 1346" descr=""/>
            <p:cNvSpPr/>
            <p:nvPr/>
          </p:nvSpPr>
          <p:spPr>
            <a:xfrm>
              <a:off x="1276282" y="9180406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11168" y="0"/>
                  </a:moveTo>
                  <a:lnTo>
                    <a:pt x="5584" y="0"/>
                  </a:lnTo>
                  <a:lnTo>
                    <a:pt x="11168" y="1163"/>
                  </a:lnTo>
                  <a:lnTo>
                    <a:pt x="11168" y="0"/>
                  </a:lnTo>
                  <a:close/>
                </a:path>
                <a:path w="11430" h="1270">
                  <a:moveTo>
                    <a:pt x="5584" y="0"/>
                  </a:moveTo>
                  <a:lnTo>
                    <a:pt x="11168" y="1163"/>
                  </a:lnTo>
                  <a:lnTo>
                    <a:pt x="0" y="1163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7" name="object 1347" descr=""/>
            <p:cNvSpPr/>
            <p:nvPr/>
          </p:nvSpPr>
          <p:spPr>
            <a:xfrm>
              <a:off x="1271163" y="9181569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1861"/>
                  </a:moveTo>
                  <a:lnTo>
                    <a:pt x="16288" y="1861"/>
                  </a:lnTo>
                  <a:lnTo>
                    <a:pt x="5119" y="0"/>
                  </a:lnTo>
                  <a:lnTo>
                    <a:pt x="0" y="1861"/>
                  </a:lnTo>
                  <a:close/>
                </a:path>
                <a:path w="16509" h="1904">
                  <a:moveTo>
                    <a:pt x="5119" y="0"/>
                  </a:moveTo>
                  <a:lnTo>
                    <a:pt x="16288" y="1861"/>
                  </a:lnTo>
                  <a:lnTo>
                    <a:pt x="16288" y="0"/>
                  </a:lnTo>
                  <a:lnTo>
                    <a:pt x="511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8" name="object 1348" descr=""/>
            <p:cNvSpPr/>
            <p:nvPr/>
          </p:nvSpPr>
          <p:spPr>
            <a:xfrm>
              <a:off x="1271163" y="9181569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16288" y="0"/>
                  </a:moveTo>
                  <a:lnTo>
                    <a:pt x="5119" y="0"/>
                  </a:lnTo>
                  <a:lnTo>
                    <a:pt x="16288" y="1861"/>
                  </a:lnTo>
                  <a:lnTo>
                    <a:pt x="16288" y="0"/>
                  </a:lnTo>
                  <a:close/>
                </a:path>
                <a:path w="16509" h="1904">
                  <a:moveTo>
                    <a:pt x="5119" y="0"/>
                  </a:moveTo>
                  <a:lnTo>
                    <a:pt x="16288" y="1861"/>
                  </a:lnTo>
                  <a:lnTo>
                    <a:pt x="0" y="1861"/>
                  </a:lnTo>
                  <a:lnTo>
                    <a:pt x="5119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9" name="object 1349" descr=""/>
            <p:cNvSpPr/>
            <p:nvPr/>
          </p:nvSpPr>
          <p:spPr>
            <a:xfrm>
              <a:off x="1266277" y="9183430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792"/>
                  </a:moveTo>
                  <a:lnTo>
                    <a:pt x="21174" y="2792"/>
                  </a:lnTo>
                  <a:lnTo>
                    <a:pt x="4886" y="0"/>
                  </a:lnTo>
                  <a:lnTo>
                    <a:pt x="0" y="2792"/>
                  </a:lnTo>
                  <a:close/>
                </a:path>
                <a:path w="21590" h="3175">
                  <a:moveTo>
                    <a:pt x="4886" y="0"/>
                  </a:moveTo>
                  <a:lnTo>
                    <a:pt x="21174" y="2792"/>
                  </a:lnTo>
                  <a:lnTo>
                    <a:pt x="21174" y="0"/>
                  </a:lnTo>
                  <a:lnTo>
                    <a:pt x="488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0" name="object 1350" descr=""/>
            <p:cNvSpPr/>
            <p:nvPr/>
          </p:nvSpPr>
          <p:spPr>
            <a:xfrm>
              <a:off x="1266277" y="9183431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174" y="0"/>
                  </a:moveTo>
                  <a:lnTo>
                    <a:pt x="4886" y="0"/>
                  </a:lnTo>
                  <a:lnTo>
                    <a:pt x="21174" y="2792"/>
                  </a:lnTo>
                  <a:lnTo>
                    <a:pt x="21174" y="0"/>
                  </a:lnTo>
                  <a:close/>
                </a:path>
                <a:path w="21590" h="3175">
                  <a:moveTo>
                    <a:pt x="4886" y="0"/>
                  </a:moveTo>
                  <a:lnTo>
                    <a:pt x="21174" y="2792"/>
                  </a:lnTo>
                  <a:lnTo>
                    <a:pt x="0" y="2792"/>
                  </a:lnTo>
                  <a:lnTo>
                    <a:pt x="488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1" name="object 1351" descr=""/>
            <p:cNvSpPr/>
            <p:nvPr/>
          </p:nvSpPr>
          <p:spPr>
            <a:xfrm>
              <a:off x="1261623" y="9186223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3257"/>
                  </a:moveTo>
                  <a:lnTo>
                    <a:pt x="25828" y="3257"/>
                  </a:lnTo>
                  <a:lnTo>
                    <a:pt x="4653" y="0"/>
                  </a:lnTo>
                  <a:lnTo>
                    <a:pt x="0" y="3257"/>
                  </a:lnTo>
                  <a:close/>
                </a:path>
                <a:path w="26034" h="3809">
                  <a:moveTo>
                    <a:pt x="4653" y="0"/>
                  </a:moveTo>
                  <a:lnTo>
                    <a:pt x="25828" y="3257"/>
                  </a:lnTo>
                  <a:lnTo>
                    <a:pt x="25828" y="0"/>
                  </a:lnTo>
                  <a:lnTo>
                    <a:pt x="465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2" name="object 1352" descr=""/>
            <p:cNvSpPr/>
            <p:nvPr/>
          </p:nvSpPr>
          <p:spPr>
            <a:xfrm>
              <a:off x="1261623" y="9186223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25828" y="0"/>
                  </a:moveTo>
                  <a:lnTo>
                    <a:pt x="4653" y="0"/>
                  </a:lnTo>
                  <a:lnTo>
                    <a:pt x="25828" y="3257"/>
                  </a:lnTo>
                  <a:lnTo>
                    <a:pt x="25828" y="0"/>
                  </a:lnTo>
                  <a:close/>
                </a:path>
                <a:path w="26034" h="3809">
                  <a:moveTo>
                    <a:pt x="4653" y="0"/>
                  </a:moveTo>
                  <a:lnTo>
                    <a:pt x="25828" y="3257"/>
                  </a:lnTo>
                  <a:lnTo>
                    <a:pt x="0" y="3257"/>
                  </a:lnTo>
                  <a:lnTo>
                    <a:pt x="465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3" name="object 1353" descr=""/>
            <p:cNvSpPr/>
            <p:nvPr/>
          </p:nvSpPr>
          <p:spPr>
            <a:xfrm>
              <a:off x="1257667" y="9189480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3955"/>
                  </a:moveTo>
                  <a:lnTo>
                    <a:pt x="29783" y="3955"/>
                  </a:lnTo>
                  <a:lnTo>
                    <a:pt x="3955" y="0"/>
                  </a:lnTo>
                  <a:lnTo>
                    <a:pt x="0" y="3955"/>
                  </a:lnTo>
                  <a:close/>
                </a:path>
                <a:path w="29844" h="4445">
                  <a:moveTo>
                    <a:pt x="3955" y="0"/>
                  </a:moveTo>
                  <a:lnTo>
                    <a:pt x="29783" y="3955"/>
                  </a:lnTo>
                  <a:lnTo>
                    <a:pt x="29783" y="0"/>
                  </a:lnTo>
                  <a:lnTo>
                    <a:pt x="395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4" name="object 1354" descr=""/>
            <p:cNvSpPr/>
            <p:nvPr/>
          </p:nvSpPr>
          <p:spPr>
            <a:xfrm>
              <a:off x="1257668" y="9189480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29783" y="0"/>
                  </a:moveTo>
                  <a:lnTo>
                    <a:pt x="3955" y="0"/>
                  </a:lnTo>
                  <a:lnTo>
                    <a:pt x="29783" y="3955"/>
                  </a:lnTo>
                  <a:lnTo>
                    <a:pt x="29783" y="0"/>
                  </a:lnTo>
                  <a:close/>
                </a:path>
                <a:path w="29844" h="4445">
                  <a:moveTo>
                    <a:pt x="3955" y="0"/>
                  </a:moveTo>
                  <a:lnTo>
                    <a:pt x="29783" y="3955"/>
                  </a:lnTo>
                  <a:lnTo>
                    <a:pt x="0" y="3955"/>
                  </a:lnTo>
                  <a:lnTo>
                    <a:pt x="395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5" name="object 1355" descr=""/>
            <p:cNvSpPr/>
            <p:nvPr/>
          </p:nvSpPr>
          <p:spPr>
            <a:xfrm>
              <a:off x="1254410" y="9193436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0" y="4421"/>
                  </a:moveTo>
                  <a:lnTo>
                    <a:pt x="33041" y="4421"/>
                  </a:lnTo>
                  <a:lnTo>
                    <a:pt x="3257" y="0"/>
                  </a:lnTo>
                  <a:lnTo>
                    <a:pt x="0" y="4421"/>
                  </a:lnTo>
                  <a:close/>
                </a:path>
                <a:path w="33655" h="4445">
                  <a:moveTo>
                    <a:pt x="3257" y="0"/>
                  </a:moveTo>
                  <a:lnTo>
                    <a:pt x="33041" y="4421"/>
                  </a:lnTo>
                  <a:lnTo>
                    <a:pt x="33041" y="0"/>
                  </a:lnTo>
                  <a:lnTo>
                    <a:pt x="3257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6" name="object 1356" descr=""/>
            <p:cNvSpPr/>
            <p:nvPr/>
          </p:nvSpPr>
          <p:spPr>
            <a:xfrm>
              <a:off x="1254410" y="9193436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33041" y="0"/>
                  </a:moveTo>
                  <a:lnTo>
                    <a:pt x="3257" y="0"/>
                  </a:lnTo>
                  <a:lnTo>
                    <a:pt x="33041" y="4421"/>
                  </a:lnTo>
                  <a:lnTo>
                    <a:pt x="33041" y="0"/>
                  </a:lnTo>
                  <a:close/>
                </a:path>
                <a:path w="33655" h="4445">
                  <a:moveTo>
                    <a:pt x="3257" y="0"/>
                  </a:moveTo>
                  <a:lnTo>
                    <a:pt x="33041" y="4421"/>
                  </a:lnTo>
                  <a:lnTo>
                    <a:pt x="0" y="4421"/>
                  </a:lnTo>
                  <a:lnTo>
                    <a:pt x="3257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7" name="object 1357" descr=""/>
            <p:cNvSpPr/>
            <p:nvPr/>
          </p:nvSpPr>
          <p:spPr>
            <a:xfrm>
              <a:off x="1251617" y="9197857"/>
              <a:ext cx="36195" cy="5715"/>
            </a:xfrm>
            <a:custGeom>
              <a:avLst/>
              <a:gdLst/>
              <a:ahLst/>
              <a:cxnLst/>
              <a:rect l="l" t="t" r="r" b="b"/>
              <a:pathLst>
                <a:path w="36194" h="5715">
                  <a:moveTo>
                    <a:pt x="0" y="5119"/>
                  </a:moveTo>
                  <a:lnTo>
                    <a:pt x="35833" y="5119"/>
                  </a:lnTo>
                  <a:lnTo>
                    <a:pt x="2792" y="0"/>
                  </a:lnTo>
                  <a:lnTo>
                    <a:pt x="0" y="5119"/>
                  </a:lnTo>
                  <a:close/>
                </a:path>
                <a:path w="36194" h="5715">
                  <a:moveTo>
                    <a:pt x="2792" y="0"/>
                  </a:moveTo>
                  <a:lnTo>
                    <a:pt x="35833" y="5119"/>
                  </a:lnTo>
                  <a:lnTo>
                    <a:pt x="35833" y="0"/>
                  </a:lnTo>
                  <a:lnTo>
                    <a:pt x="2792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8" name="object 1358" descr=""/>
            <p:cNvSpPr/>
            <p:nvPr/>
          </p:nvSpPr>
          <p:spPr>
            <a:xfrm>
              <a:off x="1251618" y="9197857"/>
              <a:ext cx="36195" cy="5715"/>
            </a:xfrm>
            <a:custGeom>
              <a:avLst/>
              <a:gdLst/>
              <a:ahLst/>
              <a:cxnLst/>
              <a:rect l="l" t="t" r="r" b="b"/>
              <a:pathLst>
                <a:path w="36194" h="5715">
                  <a:moveTo>
                    <a:pt x="35833" y="0"/>
                  </a:moveTo>
                  <a:lnTo>
                    <a:pt x="2792" y="0"/>
                  </a:lnTo>
                  <a:lnTo>
                    <a:pt x="35833" y="5119"/>
                  </a:lnTo>
                  <a:lnTo>
                    <a:pt x="35833" y="0"/>
                  </a:lnTo>
                  <a:close/>
                </a:path>
                <a:path w="36194" h="5715">
                  <a:moveTo>
                    <a:pt x="2792" y="0"/>
                  </a:moveTo>
                  <a:lnTo>
                    <a:pt x="35833" y="5119"/>
                  </a:lnTo>
                  <a:lnTo>
                    <a:pt x="0" y="5119"/>
                  </a:lnTo>
                  <a:lnTo>
                    <a:pt x="2792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9" name="object 1359" descr=""/>
            <p:cNvSpPr/>
            <p:nvPr/>
          </p:nvSpPr>
          <p:spPr>
            <a:xfrm>
              <a:off x="1249756" y="9202976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5119"/>
                  </a:moveTo>
                  <a:lnTo>
                    <a:pt x="37695" y="5119"/>
                  </a:lnTo>
                  <a:lnTo>
                    <a:pt x="1861" y="0"/>
                  </a:lnTo>
                  <a:lnTo>
                    <a:pt x="0" y="5119"/>
                  </a:lnTo>
                  <a:close/>
                </a:path>
                <a:path w="38100" h="5715">
                  <a:moveTo>
                    <a:pt x="1861" y="0"/>
                  </a:moveTo>
                  <a:lnTo>
                    <a:pt x="37695" y="5119"/>
                  </a:lnTo>
                  <a:lnTo>
                    <a:pt x="37695" y="0"/>
                  </a:lnTo>
                  <a:lnTo>
                    <a:pt x="186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0" name="object 1360" descr=""/>
            <p:cNvSpPr/>
            <p:nvPr/>
          </p:nvSpPr>
          <p:spPr>
            <a:xfrm>
              <a:off x="1249756" y="9202976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37695" y="0"/>
                  </a:moveTo>
                  <a:lnTo>
                    <a:pt x="1861" y="0"/>
                  </a:lnTo>
                  <a:lnTo>
                    <a:pt x="37695" y="5119"/>
                  </a:lnTo>
                  <a:lnTo>
                    <a:pt x="37695" y="0"/>
                  </a:lnTo>
                  <a:close/>
                </a:path>
                <a:path w="38100" h="5715">
                  <a:moveTo>
                    <a:pt x="1861" y="0"/>
                  </a:moveTo>
                  <a:lnTo>
                    <a:pt x="37695" y="5119"/>
                  </a:lnTo>
                  <a:lnTo>
                    <a:pt x="0" y="5119"/>
                  </a:lnTo>
                  <a:lnTo>
                    <a:pt x="186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1" name="object 1361" descr=""/>
            <p:cNvSpPr/>
            <p:nvPr/>
          </p:nvSpPr>
          <p:spPr>
            <a:xfrm>
              <a:off x="1248593" y="920809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5584"/>
                  </a:moveTo>
                  <a:lnTo>
                    <a:pt x="38858" y="5584"/>
                  </a:lnTo>
                  <a:lnTo>
                    <a:pt x="1163" y="0"/>
                  </a:lnTo>
                  <a:lnTo>
                    <a:pt x="0" y="5584"/>
                  </a:lnTo>
                  <a:close/>
                </a:path>
                <a:path w="39369" h="5715">
                  <a:moveTo>
                    <a:pt x="1163" y="0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2" name="object 1362" descr=""/>
            <p:cNvSpPr/>
            <p:nvPr/>
          </p:nvSpPr>
          <p:spPr>
            <a:xfrm>
              <a:off x="1248593" y="920809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38858" y="0"/>
                  </a:moveTo>
                  <a:lnTo>
                    <a:pt x="1163" y="0"/>
                  </a:lnTo>
                  <a:lnTo>
                    <a:pt x="38858" y="5584"/>
                  </a:lnTo>
                  <a:lnTo>
                    <a:pt x="38858" y="0"/>
                  </a:lnTo>
                  <a:close/>
                </a:path>
                <a:path w="39369" h="5715">
                  <a:moveTo>
                    <a:pt x="1163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116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3" name="object 1363" descr=""/>
            <p:cNvSpPr/>
            <p:nvPr/>
          </p:nvSpPr>
          <p:spPr>
            <a:xfrm>
              <a:off x="1248127" y="921368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5584"/>
                  </a:moveTo>
                  <a:lnTo>
                    <a:pt x="39323" y="5584"/>
                  </a:lnTo>
                  <a:lnTo>
                    <a:pt x="465" y="0"/>
                  </a:lnTo>
                  <a:lnTo>
                    <a:pt x="0" y="5584"/>
                  </a:lnTo>
                  <a:close/>
                </a:path>
                <a:path w="39369" h="5715">
                  <a:moveTo>
                    <a:pt x="465" y="0"/>
                  </a:moveTo>
                  <a:lnTo>
                    <a:pt x="39323" y="5584"/>
                  </a:lnTo>
                  <a:lnTo>
                    <a:pt x="39323" y="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4" name="object 1364" descr=""/>
            <p:cNvSpPr/>
            <p:nvPr/>
          </p:nvSpPr>
          <p:spPr>
            <a:xfrm>
              <a:off x="1248127" y="921368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39323" y="0"/>
                  </a:moveTo>
                  <a:lnTo>
                    <a:pt x="465" y="0"/>
                  </a:lnTo>
                  <a:lnTo>
                    <a:pt x="39323" y="5584"/>
                  </a:lnTo>
                  <a:lnTo>
                    <a:pt x="39323" y="0"/>
                  </a:lnTo>
                  <a:close/>
                </a:path>
                <a:path w="39369" h="5715">
                  <a:moveTo>
                    <a:pt x="465" y="0"/>
                  </a:moveTo>
                  <a:lnTo>
                    <a:pt x="39323" y="5584"/>
                  </a:lnTo>
                  <a:lnTo>
                    <a:pt x="0" y="5584"/>
                  </a:lnTo>
                  <a:lnTo>
                    <a:pt x="46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5" name="object 1365" descr=""/>
            <p:cNvSpPr/>
            <p:nvPr/>
          </p:nvSpPr>
          <p:spPr>
            <a:xfrm>
              <a:off x="1287451" y="921926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6" name="object 1366" descr=""/>
            <p:cNvSpPr/>
            <p:nvPr/>
          </p:nvSpPr>
          <p:spPr>
            <a:xfrm>
              <a:off x="1287451" y="921926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39091" y="0"/>
                  </a:moveTo>
                  <a:lnTo>
                    <a:pt x="0" y="0"/>
                  </a:lnTo>
                  <a:lnTo>
                    <a:pt x="38858" y="5584"/>
                  </a:lnTo>
                  <a:lnTo>
                    <a:pt x="39091" y="0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7" name="object 1367" descr=""/>
            <p:cNvSpPr/>
            <p:nvPr/>
          </p:nvSpPr>
          <p:spPr>
            <a:xfrm>
              <a:off x="1287451" y="922484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37695" y="5351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0" y="5351"/>
                  </a:lnTo>
                  <a:lnTo>
                    <a:pt x="37695" y="5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8" name="object 1368" descr=""/>
            <p:cNvSpPr/>
            <p:nvPr/>
          </p:nvSpPr>
          <p:spPr>
            <a:xfrm>
              <a:off x="1287451" y="922484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38858" y="0"/>
                  </a:moveTo>
                  <a:lnTo>
                    <a:pt x="0" y="0"/>
                  </a:lnTo>
                  <a:lnTo>
                    <a:pt x="37695" y="5351"/>
                  </a:lnTo>
                  <a:lnTo>
                    <a:pt x="38858" y="0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37695" y="5351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9" name="object 1369" descr=""/>
            <p:cNvSpPr/>
            <p:nvPr/>
          </p:nvSpPr>
          <p:spPr>
            <a:xfrm>
              <a:off x="1287451" y="9230200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5601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0" y="5351"/>
                  </a:lnTo>
                  <a:lnTo>
                    <a:pt x="35601" y="5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0" name="object 1370" descr=""/>
            <p:cNvSpPr/>
            <p:nvPr/>
          </p:nvSpPr>
          <p:spPr>
            <a:xfrm>
              <a:off x="1287451" y="9230201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37695" y="0"/>
                  </a:moveTo>
                  <a:lnTo>
                    <a:pt x="0" y="0"/>
                  </a:lnTo>
                  <a:lnTo>
                    <a:pt x="35601" y="5351"/>
                  </a:lnTo>
                  <a:lnTo>
                    <a:pt x="37695" y="0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35601" y="5351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1" name="object 1371" descr=""/>
            <p:cNvSpPr/>
            <p:nvPr/>
          </p:nvSpPr>
          <p:spPr>
            <a:xfrm>
              <a:off x="1287451" y="9235552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0"/>
                  </a:moveTo>
                  <a:lnTo>
                    <a:pt x="33041" y="4886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  <a:path w="36194" h="5079">
                  <a:moveTo>
                    <a:pt x="0" y="0"/>
                  </a:moveTo>
                  <a:lnTo>
                    <a:pt x="0" y="4886"/>
                  </a:lnTo>
                  <a:lnTo>
                    <a:pt x="33041" y="4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2" name="object 1372" descr=""/>
            <p:cNvSpPr/>
            <p:nvPr/>
          </p:nvSpPr>
          <p:spPr>
            <a:xfrm>
              <a:off x="1287451" y="9235552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35601" y="0"/>
                  </a:moveTo>
                  <a:lnTo>
                    <a:pt x="0" y="0"/>
                  </a:lnTo>
                  <a:lnTo>
                    <a:pt x="33041" y="4886"/>
                  </a:lnTo>
                  <a:lnTo>
                    <a:pt x="35601" y="0"/>
                  </a:lnTo>
                  <a:close/>
                </a:path>
                <a:path w="36194" h="5079">
                  <a:moveTo>
                    <a:pt x="0" y="0"/>
                  </a:moveTo>
                  <a:lnTo>
                    <a:pt x="33041" y="4886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3" name="object 1373" descr=""/>
            <p:cNvSpPr/>
            <p:nvPr/>
          </p:nvSpPr>
          <p:spPr>
            <a:xfrm>
              <a:off x="1287451" y="9240439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0" y="0"/>
                  </a:moveTo>
                  <a:lnTo>
                    <a:pt x="29551" y="4421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  <a:path w="33655" h="4445">
                  <a:moveTo>
                    <a:pt x="0" y="0"/>
                  </a:moveTo>
                  <a:lnTo>
                    <a:pt x="0" y="4421"/>
                  </a:lnTo>
                  <a:lnTo>
                    <a:pt x="29551" y="4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4" name="object 1374" descr=""/>
            <p:cNvSpPr/>
            <p:nvPr/>
          </p:nvSpPr>
          <p:spPr>
            <a:xfrm>
              <a:off x="1287451" y="9240439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33041" y="0"/>
                  </a:moveTo>
                  <a:lnTo>
                    <a:pt x="0" y="0"/>
                  </a:lnTo>
                  <a:lnTo>
                    <a:pt x="29551" y="4421"/>
                  </a:lnTo>
                  <a:lnTo>
                    <a:pt x="33041" y="0"/>
                  </a:lnTo>
                  <a:close/>
                </a:path>
                <a:path w="33655" h="4445">
                  <a:moveTo>
                    <a:pt x="0" y="0"/>
                  </a:moveTo>
                  <a:lnTo>
                    <a:pt x="29551" y="4421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5" name="object 1375" descr=""/>
            <p:cNvSpPr/>
            <p:nvPr/>
          </p:nvSpPr>
          <p:spPr>
            <a:xfrm>
              <a:off x="1287451" y="9244860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0"/>
                  </a:moveTo>
                  <a:lnTo>
                    <a:pt x="25595" y="3955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0" y="3955"/>
                  </a:lnTo>
                  <a:lnTo>
                    <a:pt x="25595" y="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6" name="object 1376" descr=""/>
            <p:cNvSpPr/>
            <p:nvPr/>
          </p:nvSpPr>
          <p:spPr>
            <a:xfrm>
              <a:off x="1287451" y="9244860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29551" y="0"/>
                  </a:moveTo>
                  <a:lnTo>
                    <a:pt x="0" y="0"/>
                  </a:lnTo>
                  <a:lnTo>
                    <a:pt x="25595" y="3955"/>
                  </a:lnTo>
                  <a:lnTo>
                    <a:pt x="29551" y="0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25595" y="3955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7" name="object 1377" descr=""/>
            <p:cNvSpPr/>
            <p:nvPr/>
          </p:nvSpPr>
          <p:spPr>
            <a:xfrm>
              <a:off x="1287451" y="9248815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0"/>
                  </a:moveTo>
                  <a:lnTo>
                    <a:pt x="21174" y="3490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0" y="3490"/>
                  </a:lnTo>
                  <a:lnTo>
                    <a:pt x="21174" y="3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8" name="object 1378" descr=""/>
            <p:cNvSpPr/>
            <p:nvPr/>
          </p:nvSpPr>
          <p:spPr>
            <a:xfrm>
              <a:off x="1287451" y="9248815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25595" y="0"/>
                  </a:moveTo>
                  <a:lnTo>
                    <a:pt x="0" y="0"/>
                  </a:lnTo>
                  <a:lnTo>
                    <a:pt x="21174" y="3490"/>
                  </a:lnTo>
                  <a:lnTo>
                    <a:pt x="25595" y="0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21174" y="3490"/>
                  </a:lnTo>
                  <a:lnTo>
                    <a:pt x="0" y="349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9" name="object 1379" descr=""/>
            <p:cNvSpPr/>
            <p:nvPr/>
          </p:nvSpPr>
          <p:spPr>
            <a:xfrm>
              <a:off x="1287451" y="9252306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2559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559"/>
                  </a:lnTo>
                  <a:lnTo>
                    <a:pt x="16288" y="25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0" name="object 1380" descr=""/>
            <p:cNvSpPr/>
            <p:nvPr/>
          </p:nvSpPr>
          <p:spPr>
            <a:xfrm>
              <a:off x="1287451" y="9252306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174" y="0"/>
                  </a:moveTo>
                  <a:lnTo>
                    <a:pt x="0" y="0"/>
                  </a:lnTo>
                  <a:lnTo>
                    <a:pt x="16288" y="2559"/>
                  </a:lnTo>
                  <a:lnTo>
                    <a:pt x="21174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16288" y="2559"/>
                  </a:lnTo>
                  <a:lnTo>
                    <a:pt x="0" y="25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1" name="object 1381" descr=""/>
            <p:cNvSpPr/>
            <p:nvPr/>
          </p:nvSpPr>
          <p:spPr>
            <a:xfrm>
              <a:off x="1287451" y="9254865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40">
                  <a:moveTo>
                    <a:pt x="0" y="0"/>
                  </a:moveTo>
                  <a:lnTo>
                    <a:pt x="10936" y="2094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  <a:path w="16509" h="2540">
                  <a:moveTo>
                    <a:pt x="0" y="0"/>
                  </a:moveTo>
                  <a:lnTo>
                    <a:pt x="0" y="2094"/>
                  </a:lnTo>
                  <a:lnTo>
                    <a:pt x="10936" y="20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2" name="object 1382" descr=""/>
            <p:cNvSpPr/>
            <p:nvPr/>
          </p:nvSpPr>
          <p:spPr>
            <a:xfrm>
              <a:off x="1287451" y="9254865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40">
                  <a:moveTo>
                    <a:pt x="16288" y="0"/>
                  </a:moveTo>
                  <a:lnTo>
                    <a:pt x="0" y="0"/>
                  </a:lnTo>
                  <a:lnTo>
                    <a:pt x="10936" y="2094"/>
                  </a:lnTo>
                  <a:lnTo>
                    <a:pt x="16288" y="0"/>
                  </a:lnTo>
                  <a:close/>
                </a:path>
                <a:path w="16509" h="2540">
                  <a:moveTo>
                    <a:pt x="0" y="0"/>
                  </a:moveTo>
                  <a:lnTo>
                    <a:pt x="10936" y="2094"/>
                  </a:lnTo>
                  <a:lnTo>
                    <a:pt x="0" y="209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3" name="object 1383" descr=""/>
            <p:cNvSpPr/>
            <p:nvPr/>
          </p:nvSpPr>
          <p:spPr>
            <a:xfrm>
              <a:off x="1287451" y="9256959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1163"/>
                  </a:moveTo>
                  <a:lnTo>
                    <a:pt x="0" y="1396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4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4" name="object 1384" descr=""/>
            <p:cNvSpPr/>
            <p:nvPr/>
          </p:nvSpPr>
          <p:spPr>
            <a:xfrm>
              <a:off x="1287451" y="9256959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  <a:path w="5715" h="1904">
                  <a:moveTo>
                    <a:pt x="0" y="1163"/>
                  </a:moveTo>
                  <a:lnTo>
                    <a:pt x="5584" y="1163"/>
                  </a:lnTo>
                  <a:lnTo>
                    <a:pt x="0" y="1396"/>
                  </a:lnTo>
                  <a:lnTo>
                    <a:pt x="0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5" name="object 1385" descr=""/>
            <p:cNvSpPr/>
            <p:nvPr/>
          </p:nvSpPr>
          <p:spPr>
            <a:xfrm>
              <a:off x="1287451" y="9256959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0"/>
                  </a:moveTo>
                  <a:lnTo>
                    <a:pt x="5584" y="1163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6" name="object 1386" descr=""/>
            <p:cNvSpPr/>
            <p:nvPr/>
          </p:nvSpPr>
          <p:spPr>
            <a:xfrm>
              <a:off x="1287451" y="9256959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0"/>
                  </a:moveTo>
                  <a:lnTo>
                    <a:pt x="10936" y="0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7" name="object 1387" descr=""/>
            <p:cNvSpPr/>
            <p:nvPr/>
          </p:nvSpPr>
          <p:spPr>
            <a:xfrm>
              <a:off x="1248127" y="9179940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78415" y="39207"/>
                  </a:moveTo>
                  <a:lnTo>
                    <a:pt x="75334" y="23946"/>
                  </a:lnTo>
                  <a:lnTo>
                    <a:pt x="66931" y="11483"/>
                  </a:lnTo>
                  <a:lnTo>
                    <a:pt x="54469" y="3081"/>
                  </a:lnTo>
                  <a:lnTo>
                    <a:pt x="39207" y="0"/>
                  </a:lnTo>
                  <a:lnTo>
                    <a:pt x="23946" y="3081"/>
                  </a:lnTo>
                  <a:lnTo>
                    <a:pt x="11483" y="11483"/>
                  </a:lnTo>
                  <a:lnTo>
                    <a:pt x="3081" y="23946"/>
                  </a:lnTo>
                  <a:lnTo>
                    <a:pt x="0" y="39207"/>
                  </a:lnTo>
                  <a:lnTo>
                    <a:pt x="3081" y="54469"/>
                  </a:lnTo>
                  <a:lnTo>
                    <a:pt x="11483" y="66931"/>
                  </a:lnTo>
                  <a:lnTo>
                    <a:pt x="23946" y="75334"/>
                  </a:lnTo>
                  <a:lnTo>
                    <a:pt x="39207" y="78415"/>
                  </a:lnTo>
                  <a:lnTo>
                    <a:pt x="54469" y="75334"/>
                  </a:lnTo>
                  <a:lnTo>
                    <a:pt x="66931" y="66931"/>
                  </a:lnTo>
                  <a:lnTo>
                    <a:pt x="75334" y="54469"/>
                  </a:lnTo>
                  <a:lnTo>
                    <a:pt x="78415" y="39207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8" name="object 1388" descr=""/>
            <p:cNvSpPr/>
            <p:nvPr/>
          </p:nvSpPr>
          <p:spPr>
            <a:xfrm>
              <a:off x="1248127" y="9179940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323" y="78415"/>
                  </a:moveTo>
                  <a:lnTo>
                    <a:pt x="39323" y="0"/>
                  </a:lnTo>
                </a:path>
                <a:path w="78740" h="78740">
                  <a:moveTo>
                    <a:pt x="78415" y="39323"/>
                  </a:moveTo>
                  <a:lnTo>
                    <a:pt x="0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89" name="object 1389" descr=""/>
          <p:cNvSpPr txBox="1"/>
          <p:nvPr/>
        </p:nvSpPr>
        <p:spPr>
          <a:xfrm>
            <a:off x="6143016" y="9548019"/>
            <a:ext cx="1453515" cy="3035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>
                <a:latin typeface="Arial"/>
                <a:cs typeface="Arial"/>
              </a:rPr>
              <a:t>BUILDING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'G'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90" name="object 1390" descr=""/>
          <p:cNvSpPr/>
          <p:nvPr/>
        </p:nvSpPr>
        <p:spPr>
          <a:xfrm>
            <a:off x="11915633" y="8299455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 h="0">
                <a:moveTo>
                  <a:pt x="6980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1" name="object 1391" descr=""/>
          <p:cNvSpPr txBox="1"/>
          <p:nvPr/>
        </p:nvSpPr>
        <p:spPr>
          <a:xfrm>
            <a:off x="1338741" y="9119235"/>
            <a:ext cx="17145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sp>
        <p:nvSpPr>
          <p:cNvPr id="1392" name="object 1392" descr=""/>
          <p:cNvSpPr txBox="1"/>
          <p:nvPr/>
        </p:nvSpPr>
        <p:spPr>
          <a:xfrm>
            <a:off x="1335716" y="9206725"/>
            <a:ext cx="1555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393" name="object 1393" descr=""/>
          <p:cNvGrpSpPr/>
          <p:nvPr/>
        </p:nvGrpSpPr>
        <p:grpSpPr>
          <a:xfrm>
            <a:off x="1212590" y="8233372"/>
            <a:ext cx="11057255" cy="1117600"/>
            <a:chOff x="1212590" y="8233372"/>
            <a:chExt cx="11057255" cy="1117600"/>
          </a:xfrm>
        </p:grpSpPr>
        <p:sp>
          <p:nvSpPr>
            <p:cNvPr id="1394" name="object 1394" descr=""/>
            <p:cNvSpPr/>
            <p:nvPr/>
          </p:nvSpPr>
          <p:spPr>
            <a:xfrm>
              <a:off x="1287451" y="9149458"/>
              <a:ext cx="321945" cy="196215"/>
            </a:xfrm>
            <a:custGeom>
              <a:avLst/>
              <a:gdLst/>
              <a:ahLst/>
              <a:cxnLst/>
              <a:rect l="l" t="t" r="r" b="b"/>
              <a:pathLst>
                <a:path w="321944" h="196215">
                  <a:moveTo>
                    <a:pt x="0" y="139379"/>
                  </a:moveTo>
                  <a:lnTo>
                    <a:pt x="0" y="0"/>
                  </a:lnTo>
                </a:path>
                <a:path w="321944" h="196215">
                  <a:moveTo>
                    <a:pt x="321805" y="143102"/>
                  </a:moveTo>
                  <a:lnTo>
                    <a:pt x="321805" y="1956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5" name="object 1395" descr=""/>
            <p:cNvSpPr/>
            <p:nvPr/>
          </p:nvSpPr>
          <p:spPr>
            <a:xfrm>
              <a:off x="1572027" y="9316992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37229" y="33972"/>
                  </a:moveTo>
                  <a:lnTo>
                    <a:pt x="74459" y="8144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6" name="object 1396" descr=""/>
            <p:cNvSpPr/>
            <p:nvPr/>
          </p:nvSpPr>
          <p:spPr>
            <a:xfrm>
              <a:off x="1572027" y="9316993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30" h="34290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30" h="34290">
                  <a:moveTo>
                    <a:pt x="37229" y="33972"/>
                  </a:moveTo>
                  <a:lnTo>
                    <a:pt x="68875" y="0"/>
                  </a:lnTo>
                  <a:lnTo>
                    <a:pt x="74459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7" name="object 1397" descr=""/>
            <p:cNvSpPr/>
            <p:nvPr/>
          </p:nvSpPr>
          <p:spPr>
            <a:xfrm>
              <a:off x="1213225" y="9219264"/>
              <a:ext cx="396240" cy="73660"/>
            </a:xfrm>
            <a:custGeom>
              <a:avLst/>
              <a:gdLst/>
              <a:ahLst/>
              <a:cxnLst/>
              <a:rect l="l" t="t" r="r" b="b"/>
              <a:pathLst>
                <a:path w="396240" h="73659">
                  <a:moveTo>
                    <a:pt x="396032" y="73296"/>
                  </a:moveTo>
                  <a:lnTo>
                    <a:pt x="396032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98" name="object 139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185317" y="8233372"/>
              <a:ext cx="84465" cy="139379"/>
            </a:xfrm>
            <a:prstGeom prst="rect">
              <a:avLst/>
            </a:prstGeom>
          </p:spPr>
        </p:pic>
        <p:sp>
          <p:nvSpPr>
            <p:cNvPr id="1399" name="object 1399" descr=""/>
            <p:cNvSpPr/>
            <p:nvPr/>
          </p:nvSpPr>
          <p:spPr>
            <a:xfrm>
              <a:off x="12138314" y="9177846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0" name="object 1400" descr=""/>
            <p:cNvSpPr/>
            <p:nvPr/>
          </p:nvSpPr>
          <p:spPr>
            <a:xfrm>
              <a:off x="12138314" y="9177846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1" name="object 1401" descr=""/>
            <p:cNvSpPr/>
            <p:nvPr/>
          </p:nvSpPr>
          <p:spPr>
            <a:xfrm>
              <a:off x="12138314" y="9178311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1163"/>
                  </a:moveTo>
                  <a:lnTo>
                    <a:pt x="11168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  <a:path w="11429" h="1270">
                  <a:moveTo>
                    <a:pt x="0" y="0"/>
                  </a:moveTo>
                  <a:lnTo>
                    <a:pt x="0" y="1163"/>
                  </a:lnTo>
                  <a:lnTo>
                    <a:pt x="5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2" name="object 1402" descr=""/>
            <p:cNvSpPr/>
            <p:nvPr/>
          </p:nvSpPr>
          <p:spPr>
            <a:xfrm>
              <a:off x="12138314" y="9178311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0"/>
                  </a:moveTo>
                  <a:lnTo>
                    <a:pt x="5584" y="0"/>
                  </a:lnTo>
                  <a:lnTo>
                    <a:pt x="0" y="1163"/>
                  </a:lnTo>
                  <a:lnTo>
                    <a:pt x="0" y="0"/>
                  </a:lnTo>
                  <a:close/>
                </a:path>
                <a:path w="11429" h="1270">
                  <a:moveTo>
                    <a:pt x="5584" y="0"/>
                  </a:moveTo>
                  <a:lnTo>
                    <a:pt x="0" y="1163"/>
                  </a:lnTo>
                  <a:lnTo>
                    <a:pt x="11168" y="1163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3" name="object 1403" descr=""/>
            <p:cNvSpPr/>
            <p:nvPr/>
          </p:nvSpPr>
          <p:spPr>
            <a:xfrm>
              <a:off x="12138314" y="9179475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1861"/>
                  </a:moveTo>
                  <a:lnTo>
                    <a:pt x="16288" y="1861"/>
                  </a:lnTo>
                  <a:lnTo>
                    <a:pt x="11168" y="0"/>
                  </a:lnTo>
                  <a:lnTo>
                    <a:pt x="0" y="1861"/>
                  </a:lnTo>
                  <a:close/>
                </a:path>
                <a:path w="16509" h="1904">
                  <a:moveTo>
                    <a:pt x="0" y="0"/>
                  </a:moveTo>
                  <a:lnTo>
                    <a:pt x="0" y="1861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4" name="object 1404" descr=""/>
            <p:cNvSpPr/>
            <p:nvPr/>
          </p:nvSpPr>
          <p:spPr>
            <a:xfrm>
              <a:off x="12138314" y="9179475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0"/>
                  </a:moveTo>
                  <a:lnTo>
                    <a:pt x="11168" y="0"/>
                  </a:lnTo>
                  <a:lnTo>
                    <a:pt x="0" y="1861"/>
                  </a:lnTo>
                  <a:lnTo>
                    <a:pt x="0" y="0"/>
                  </a:lnTo>
                  <a:close/>
                </a:path>
                <a:path w="16509" h="1904">
                  <a:moveTo>
                    <a:pt x="11168" y="0"/>
                  </a:moveTo>
                  <a:lnTo>
                    <a:pt x="0" y="1861"/>
                  </a:lnTo>
                  <a:lnTo>
                    <a:pt x="16288" y="1861"/>
                  </a:lnTo>
                  <a:lnTo>
                    <a:pt x="1116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5" name="object 1405" descr=""/>
            <p:cNvSpPr/>
            <p:nvPr/>
          </p:nvSpPr>
          <p:spPr>
            <a:xfrm>
              <a:off x="12138314" y="9181336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792"/>
                  </a:moveTo>
                  <a:lnTo>
                    <a:pt x="21174" y="2792"/>
                  </a:lnTo>
                  <a:lnTo>
                    <a:pt x="16288" y="0"/>
                  </a:lnTo>
                  <a:lnTo>
                    <a:pt x="0" y="2792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792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6" name="object 1406" descr=""/>
            <p:cNvSpPr/>
            <p:nvPr/>
          </p:nvSpPr>
          <p:spPr>
            <a:xfrm>
              <a:off x="12138314" y="9181336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0"/>
                  </a:lnTo>
                  <a:lnTo>
                    <a:pt x="0" y="2792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16288" y="0"/>
                  </a:moveTo>
                  <a:lnTo>
                    <a:pt x="0" y="2792"/>
                  </a:lnTo>
                  <a:lnTo>
                    <a:pt x="21174" y="2792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7" name="object 1407" descr=""/>
            <p:cNvSpPr/>
            <p:nvPr/>
          </p:nvSpPr>
          <p:spPr>
            <a:xfrm>
              <a:off x="12138314" y="9184129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3257"/>
                  </a:moveTo>
                  <a:lnTo>
                    <a:pt x="25828" y="3257"/>
                  </a:lnTo>
                  <a:lnTo>
                    <a:pt x="21174" y="0"/>
                  </a:lnTo>
                  <a:lnTo>
                    <a:pt x="0" y="3257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0" y="3257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8" name="object 1408" descr=""/>
            <p:cNvSpPr/>
            <p:nvPr/>
          </p:nvSpPr>
          <p:spPr>
            <a:xfrm>
              <a:off x="12138314" y="9184129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0"/>
                  </a:moveTo>
                  <a:lnTo>
                    <a:pt x="21174" y="0"/>
                  </a:lnTo>
                  <a:lnTo>
                    <a:pt x="0" y="3257"/>
                  </a:lnTo>
                  <a:lnTo>
                    <a:pt x="0" y="0"/>
                  </a:lnTo>
                  <a:close/>
                </a:path>
                <a:path w="26034" h="3809">
                  <a:moveTo>
                    <a:pt x="21174" y="0"/>
                  </a:moveTo>
                  <a:lnTo>
                    <a:pt x="0" y="3257"/>
                  </a:lnTo>
                  <a:lnTo>
                    <a:pt x="25828" y="3257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9" name="object 1409" descr=""/>
            <p:cNvSpPr/>
            <p:nvPr/>
          </p:nvSpPr>
          <p:spPr>
            <a:xfrm>
              <a:off x="12138314" y="9187386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3955"/>
                  </a:moveTo>
                  <a:lnTo>
                    <a:pt x="29783" y="3955"/>
                  </a:lnTo>
                  <a:lnTo>
                    <a:pt x="25828" y="0"/>
                  </a:lnTo>
                  <a:lnTo>
                    <a:pt x="0" y="3955"/>
                  </a:lnTo>
                  <a:close/>
                </a:path>
                <a:path w="29845" h="4445">
                  <a:moveTo>
                    <a:pt x="0" y="0"/>
                  </a:moveTo>
                  <a:lnTo>
                    <a:pt x="0" y="3955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0" name="object 1410" descr=""/>
            <p:cNvSpPr/>
            <p:nvPr/>
          </p:nvSpPr>
          <p:spPr>
            <a:xfrm>
              <a:off x="12138314" y="9187386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0"/>
                  </a:moveTo>
                  <a:lnTo>
                    <a:pt x="25828" y="0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  <a:path w="29845" h="4445">
                  <a:moveTo>
                    <a:pt x="25828" y="0"/>
                  </a:moveTo>
                  <a:lnTo>
                    <a:pt x="0" y="3955"/>
                  </a:lnTo>
                  <a:lnTo>
                    <a:pt x="29783" y="3955"/>
                  </a:lnTo>
                  <a:lnTo>
                    <a:pt x="2582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1" name="object 1411" descr=""/>
            <p:cNvSpPr/>
            <p:nvPr/>
          </p:nvSpPr>
          <p:spPr>
            <a:xfrm>
              <a:off x="12138314" y="9191342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0" y="4421"/>
                  </a:moveTo>
                  <a:lnTo>
                    <a:pt x="33041" y="4421"/>
                  </a:lnTo>
                  <a:lnTo>
                    <a:pt x="29783" y="0"/>
                  </a:lnTo>
                  <a:lnTo>
                    <a:pt x="0" y="4421"/>
                  </a:lnTo>
                  <a:close/>
                </a:path>
                <a:path w="33654" h="4445">
                  <a:moveTo>
                    <a:pt x="0" y="0"/>
                  </a:moveTo>
                  <a:lnTo>
                    <a:pt x="0" y="4421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2" name="object 1412" descr=""/>
            <p:cNvSpPr/>
            <p:nvPr/>
          </p:nvSpPr>
          <p:spPr>
            <a:xfrm>
              <a:off x="12138314" y="9191342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0" y="0"/>
                  </a:moveTo>
                  <a:lnTo>
                    <a:pt x="29783" y="0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  <a:path w="33654" h="4445">
                  <a:moveTo>
                    <a:pt x="29783" y="0"/>
                  </a:moveTo>
                  <a:lnTo>
                    <a:pt x="0" y="4421"/>
                  </a:lnTo>
                  <a:lnTo>
                    <a:pt x="33041" y="4421"/>
                  </a:lnTo>
                  <a:lnTo>
                    <a:pt x="2978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3" name="object 1413" descr=""/>
            <p:cNvSpPr/>
            <p:nvPr/>
          </p:nvSpPr>
          <p:spPr>
            <a:xfrm>
              <a:off x="12138314" y="9195763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4886"/>
                  </a:moveTo>
                  <a:lnTo>
                    <a:pt x="35833" y="4886"/>
                  </a:lnTo>
                  <a:lnTo>
                    <a:pt x="33041" y="0"/>
                  </a:lnTo>
                  <a:lnTo>
                    <a:pt x="0" y="4886"/>
                  </a:lnTo>
                  <a:close/>
                </a:path>
                <a:path w="36195" h="5079">
                  <a:moveTo>
                    <a:pt x="0" y="0"/>
                  </a:moveTo>
                  <a:lnTo>
                    <a:pt x="0" y="4886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4" name="object 1414" descr=""/>
            <p:cNvSpPr/>
            <p:nvPr/>
          </p:nvSpPr>
          <p:spPr>
            <a:xfrm>
              <a:off x="12138314" y="9195763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0"/>
                  </a:moveTo>
                  <a:lnTo>
                    <a:pt x="33041" y="0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  <a:path w="36195" h="5079">
                  <a:moveTo>
                    <a:pt x="33041" y="0"/>
                  </a:moveTo>
                  <a:lnTo>
                    <a:pt x="0" y="4886"/>
                  </a:lnTo>
                  <a:lnTo>
                    <a:pt x="35833" y="4886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5" name="object 1415" descr=""/>
            <p:cNvSpPr/>
            <p:nvPr/>
          </p:nvSpPr>
          <p:spPr>
            <a:xfrm>
              <a:off x="12138314" y="9200649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5351"/>
                  </a:moveTo>
                  <a:lnTo>
                    <a:pt x="37695" y="5351"/>
                  </a:lnTo>
                  <a:lnTo>
                    <a:pt x="35833" y="0"/>
                  </a:lnTo>
                  <a:lnTo>
                    <a:pt x="0" y="5351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0" y="5351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6" name="object 1416" descr=""/>
            <p:cNvSpPr/>
            <p:nvPr/>
          </p:nvSpPr>
          <p:spPr>
            <a:xfrm>
              <a:off x="12138314" y="9200649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5833" y="0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35833" y="0"/>
                  </a:moveTo>
                  <a:lnTo>
                    <a:pt x="0" y="5351"/>
                  </a:lnTo>
                  <a:lnTo>
                    <a:pt x="37695" y="5351"/>
                  </a:lnTo>
                  <a:lnTo>
                    <a:pt x="3583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7" name="object 1417" descr=""/>
            <p:cNvSpPr/>
            <p:nvPr/>
          </p:nvSpPr>
          <p:spPr>
            <a:xfrm>
              <a:off x="12138314" y="920600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5584"/>
                  </a:moveTo>
                  <a:lnTo>
                    <a:pt x="38858" y="5584"/>
                  </a:lnTo>
                  <a:lnTo>
                    <a:pt x="37695" y="0"/>
                  </a:lnTo>
                  <a:lnTo>
                    <a:pt x="0" y="5584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0" y="5584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8" name="object 1418" descr=""/>
            <p:cNvSpPr/>
            <p:nvPr/>
          </p:nvSpPr>
          <p:spPr>
            <a:xfrm>
              <a:off x="12138314" y="920600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7695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37695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9" name="object 1419" descr=""/>
            <p:cNvSpPr/>
            <p:nvPr/>
          </p:nvSpPr>
          <p:spPr>
            <a:xfrm>
              <a:off x="12138314" y="921158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5584"/>
                  </a:moveTo>
                  <a:lnTo>
                    <a:pt x="39323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0" name="object 1420" descr=""/>
            <p:cNvSpPr/>
            <p:nvPr/>
          </p:nvSpPr>
          <p:spPr>
            <a:xfrm>
              <a:off x="12138314" y="921158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8858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38858" y="0"/>
                  </a:moveTo>
                  <a:lnTo>
                    <a:pt x="0" y="5584"/>
                  </a:lnTo>
                  <a:lnTo>
                    <a:pt x="39323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1" name="object 1421" descr=""/>
            <p:cNvSpPr/>
            <p:nvPr/>
          </p:nvSpPr>
          <p:spPr>
            <a:xfrm>
              <a:off x="12098990" y="921717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465" y="5584"/>
                  </a:moveTo>
                  <a:lnTo>
                    <a:pt x="39323" y="5584"/>
                  </a:lnTo>
                  <a:lnTo>
                    <a:pt x="39323" y="0"/>
                  </a:lnTo>
                  <a:lnTo>
                    <a:pt x="465" y="5584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465" y="5584"/>
                  </a:lnTo>
                  <a:lnTo>
                    <a:pt x="393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2" name="object 1422" descr=""/>
            <p:cNvSpPr/>
            <p:nvPr/>
          </p:nvSpPr>
          <p:spPr>
            <a:xfrm>
              <a:off x="12098990" y="921717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9323" y="0"/>
                  </a:lnTo>
                  <a:lnTo>
                    <a:pt x="465" y="5584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39323" y="0"/>
                  </a:moveTo>
                  <a:lnTo>
                    <a:pt x="465" y="5584"/>
                  </a:lnTo>
                  <a:lnTo>
                    <a:pt x="39323" y="5584"/>
                  </a:lnTo>
                  <a:lnTo>
                    <a:pt x="3932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3" name="object 1423" descr=""/>
            <p:cNvSpPr/>
            <p:nvPr/>
          </p:nvSpPr>
          <p:spPr>
            <a:xfrm>
              <a:off x="12099455" y="922275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1163" y="5351"/>
                  </a:moveTo>
                  <a:lnTo>
                    <a:pt x="38858" y="5351"/>
                  </a:lnTo>
                  <a:lnTo>
                    <a:pt x="38858" y="0"/>
                  </a:lnTo>
                  <a:lnTo>
                    <a:pt x="1163" y="5351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1163" y="5351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4" name="object 1424" descr=""/>
            <p:cNvSpPr/>
            <p:nvPr/>
          </p:nvSpPr>
          <p:spPr>
            <a:xfrm>
              <a:off x="12099455" y="922275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8858" y="0"/>
                  </a:lnTo>
                  <a:lnTo>
                    <a:pt x="1163" y="5351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38858" y="0"/>
                  </a:moveTo>
                  <a:lnTo>
                    <a:pt x="1163" y="5351"/>
                  </a:lnTo>
                  <a:lnTo>
                    <a:pt x="38858" y="5351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5" name="object 1425" descr=""/>
            <p:cNvSpPr/>
            <p:nvPr/>
          </p:nvSpPr>
          <p:spPr>
            <a:xfrm>
              <a:off x="12100619" y="9228106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2094" y="5351"/>
                  </a:moveTo>
                  <a:lnTo>
                    <a:pt x="37695" y="5351"/>
                  </a:lnTo>
                  <a:lnTo>
                    <a:pt x="37695" y="0"/>
                  </a:lnTo>
                  <a:lnTo>
                    <a:pt x="2094" y="5351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2094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6" name="object 1426" descr=""/>
            <p:cNvSpPr/>
            <p:nvPr/>
          </p:nvSpPr>
          <p:spPr>
            <a:xfrm>
              <a:off x="12100619" y="9228106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7695" y="0"/>
                  </a:lnTo>
                  <a:lnTo>
                    <a:pt x="2094" y="5351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37695" y="0"/>
                  </a:moveTo>
                  <a:lnTo>
                    <a:pt x="2094" y="5351"/>
                  </a:lnTo>
                  <a:lnTo>
                    <a:pt x="37695" y="5351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7" name="object 1427" descr=""/>
            <p:cNvSpPr/>
            <p:nvPr/>
          </p:nvSpPr>
          <p:spPr>
            <a:xfrm>
              <a:off x="12102713" y="9233458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2559" y="4886"/>
                  </a:moveTo>
                  <a:lnTo>
                    <a:pt x="35601" y="4886"/>
                  </a:lnTo>
                  <a:lnTo>
                    <a:pt x="35601" y="0"/>
                  </a:lnTo>
                  <a:lnTo>
                    <a:pt x="2559" y="4886"/>
                  </a:lnTo>
                  <a:close/>
                </a:path>
                <a:path w="36195" h="5079">
                  <a:moveTo>
                    <a:pt x="0" y="0"/>
                  </a:moveTo>
                  <a:lnTo>
                    <a:pt x="2559" y="4886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8" name="object 1428" descr=""/>
            <p:cNvSpPr/>
            <p:nvPr/>
          </p:nvSpPr>
          <p:spPr>
            <a:xfrm>
              <a:off x="12102713" y="9233458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0"/>
                  </a:moveTo>
                  <a:lnTo>
                    <a:pt x="35601" y="0"/>
                  </a:lnTo>
                  <a:lnTo>
                    <a:pt x="2559" y="4886"/>
                  </a:lnTo>
                  <a:lnTo>
                    <a:pt x="0" y="0"/>
                  </a:lnTo>
                  <a:close/>
                </a:path>
                <a:path w="36195" h="5079">
                  <a:moveTo>
                    <a:pt x="35601" y="0"/>
                  </a:moveTo>
                  <a:lnTo>
                    <a:pt x="2559" y="4886"/>
                  </a:lnTo>
                  <a:lnTo>
                    <a:pt x="35601" y="4886"/>
                  </a:lnTo>
                  <a:lnTo>
                    <a:pt x="3560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9" name="object 1429" descr=""/>
            <p:cNvSpPr/>
            <p:nvPr/>
          </p:nvSpPr>
          <p:spPr>
            <a:xfrm>
              <a:off x="12105273" y="9238344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3490" y="4421"/>
                  </a:moveTo>
                  <a:lnTo>
                    <a:pt x="33041" y="4421"/>
                  </a:lnTo>
                  <a:lnTo>
                    <a:pt x="33041" y="0"/>
                  </a:lnTo>
                  <a:lnTo>
                    <a:pt x="3490" y="4421"/>
                  </a:lnTo>
                  <a:close/>
                </a:path>
                <a:path w="33654" h="4445">
                  <a:moveTo>
                    <a:pt x="0" y="0"/>
                  </a:moveTo>
                  <a:lnTo>
                    <a:pt x="3490" y="4421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0" name="object 1430" descr=""/>
            <p:cNvSpPr/>
            <p:nvPr/>
          </p:nvSpPr>
          <p:spPr>
            <a:xfrm>
              <a:off x="12105273" y="9238345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0" y="0"/>
                  </a:moveTo>
                  <a:lnTo>
                    <a:pt x="33041" y="0"/>
                  </a:lnTo>
                  <a:lnTo>
                    <a:pt x="3490" y="4421"/>
                  </a:lnTo>
                  <a:lnTo>
                    <a:pt x="0" y="0"/>
                  </a:lnTo>
                  <a:close/>
                </a:path>
                <a:path w="33654" h="4445">
                  <a:moveTo>
                    <a:pt x="33041" y="0"/>
                  </a:moveTo>
                  <a:lnTo>
                    <a:pt x="3490" y="4421"/>
                  </a:lnTo>
                  <a:lnTo>
                    <a:pt x="33041" y="4421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1" name="object 1431" descr=""/>
            <p:cNvSpPr/>
            <p:nvPr/>
          </p:nvSpPr>
          <p:spPr>
            <a:xfrm>
              <a:off x="12108763" y="9242765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3955" y="3955"/>
                  </a:moveTo>
                  <a:lnTo>
                    <a:pt x="29551" y="3955"/>
                  </a:lnTo>
                  <a:lnTo>
                    <a:pt x="29551" y="0"/>
                  </a:lnTo>
                  <a:lnTo>
                    <a:pt x="3955" y="3955"/>
                  </a:lnTo>
                  <a:close/>
                </a:path>
                <a:path w="29845" h="4445">
                  <a:moveTo>
                    <a:pt x="0" y="0"/>
                  </a:moveTo>
                  <a:lnTo>
                    <a:pt x="3955" y="3955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2" name="object 1432" descr=""/>
            <p:cNvSpPr/>
            <p:nvPr/>
          </p:nvSpPr>
          <p:spPr>
            <a:xfrm>
              <a:off x="12108763" y="9242766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0"/>
                  </a:moveTo>
                  <a:lnTo>
                    <a:pt x="29551" y="0"/>
                  </a:lnTo>
                  <a:lnTo>
                    <a:pt x="3955" y="3955"/>
                  </a:lnTo>
                  <a:lnTo>
                    <a:pt x="0" y="0"/>
                  </a:lnTo>
                  <a:close/>
                </a:path>
                <a:path w="29845" h="4445">
                  <a:moveTo>
                    <a:pt x="29551" y="0"/>
                  </a:moveTo>
                  <a:lnTo>
                    <a:pt x="3955" y="3955"/>
                  </a:lnTo>
                  <a:lnTo>
                    <a:pt x="29551" y="3955"/>
                  </a:lnTo>
                  <a:lnTo>
                    <a:pt x="295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3" name="object 1433" descr=""/>
            <p:cNvSpPr/>
            <p:nvPr/>
          </p:nvSpPr>
          <p:spPr>
            <a:xfrm>
              <a:off x="12112719" y="9246721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4421" y="3490"/>
                  </a:moveTo>
                  <a:lnTo>
                    <a:pt x="25595" y="3490"/>
                  </a:lnTo>
                  <a:lnTo>
                    <a:pt x="25595" y="0"/>
                  </a:lnTo>
                  <a:lnTo>
                    <a:pt x="4421" y="3490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4421" y="3490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4" name="object 1434" descr=""/>
            <p:cNvSpPr/>
            <p:nvPr/>
          </p:nvSpPr>
          <p:spPr>
            <a:xfrm>
              <a:off x="12112719" y="9246721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0"/>
                  </a:moveTo>
                  <a:lnTo>
                    <a:pt x="25595" y="0"/>
                  </a:lnTo>
                  <a:lnTo>
                    <a:pt x="4421" y="3490"/>
                  </a:lnTo>
                  <a:lnTo>
                    <a:pt x="0" y="0"/>
                  </a:lnTo>
                  <a:close/>
                </a:path>
                <a:path w="26034" h="3809">
                  <a:moveTo>
                    <a:pt x="25595" y="0"/>
                  </a:moveTo>
                  <a:lnTo>
                    <a:pt x="4421" y="3490"/>
                  </a:lnTo>
                  <a:lnTo>
                    <a:pt x="25595" y="3490"/>
                  </a:lnTo>
                  <a:lnTo>
                    <a:pt x="255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5" name="object 1435" descr=""/>
            <p:cNvSpPr/>
            <p:nvPr/>
          </p:nvSpPr>
          <p:spPr>
            <a:xfrm>
              <a:off x="12117139" y="9250211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4886" y="2559"/>
                  </a:moveTo>
                  <a:lnTo>
                    <a:pt x="21174" y="2559"/>
                  </a:lnTo>
                  <a:lnTo>
                    <a:pt x="21174" y="0"/>
                  </a:lnTo>
                  <a:lnTo>
                    <a:pt x="4886" y="2559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4886" y="2559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6" name="object 1436" descr=""/>
            <p:cNvSpPr/>
            <p:nvPr/>
          </p:nvSpPr>
          <p:spPr>
            <a:xfrm>
              <a:off x="12117139" y="9250212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21174" y="0"/>
                  </a:lnTo>
                  <a:lnTo>
                    <a:pt x="4886" y="2559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21174" y="0"/>
                  </a:moveTo>
                  <a:lnTo>
                    <a:pt x="4886" y="2559"/>
                  </a:lnTo>
                  <a:lnTo>
                    <a:pt x="21174" y="2559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7" name="object 1437" descr=""/>
            <p:cNvSpPr/>
            <p:nvPr/>
          </p:nvSpPr>
          <p:spPr>
            <a:xfrm>
              <a:off x="12122026" y="9252771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5351" y="1861"/>
                  </a:moveTo>
                  <a:lnTo>
                    <a:pt x="16288" y="1861"/>
                  </a:lnTo>
                  <a:lnTo>
                    <a:pt x="16288" y="0"/>
                  </a:lnTo>
                  <a:lnTo>
                    <a:pt x="5351" y="1861"/>
                  </a:lnTo>
                  <a:close/>
                </a:path>
                <a:path w="16509" h="1904">
                  <a:moveTo>
                    <a:pt x="0" y="0"/>
                  </a:moveTo>
                  <a:lnTo>
                    <a:pt x="5351" y="1861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8" name="object 1438" descr=""/>
            <p:cNvSpPr/>
            <p:nvPr/>
          </p:nvSpPr>
          <p:spPr>
            <a:xfrm>
              <a:off x="12122026" y="9252771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0"/>
                  </a:moveTo>
                  <a:lnTo>
                    <a:pt x="16288" y="0"/>
                  </a:lnTo>
                  <a:lnTo>
                    <a:pt x="5351" y="1861"/>
                  </a:lnTo>
                  <a:lnTo>
                    <a:pt x="0" y="0"/>
                  </a:lnTo>
                  <a:close/>
                </a:path>
                <a:path w="16509" h="1904">
                  <a:moveTo>
                    <a:pt x="16288" y="0"/>
                  </a:moveTo>
                  <a:lnTo>
                    <a:pt x="5351" y="1861"/>
                  </a:lnTo>
                  <a:lnTo>
                    <a:pt x="16288" y="1861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9" name="object 1439" descr=""/>
            <p:cNvSpPr/>
            <p:nvPr/>
          </p:nvSpPr>
          <p:spPr>
            <a:xfrm>
              <a:off x="12132729" y="9254632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1396"/>
                  </a:moveTo>
                  <a:lnTo>
                    <a:pt x="5584" y="1628"/>
                  </a:lnTo>
                  <a:lnTo>
                    <a:pt x="5584" y="1396"/>
                  </a:lnTo>
                  <a:lnTo>
                    <a:pt x="0" y="1396"/>
                  </a:lnTo>
                  <a:close/>
                </a:path>
                <a:path w="5715" h="1904">
                  <a:moveTo>
                    <a:pt x="0" y="1396"/>
                  </a:moveTo>
                  <a:lnTo>
                    <a:pt x="5584" y="1396"/>
                  </a:lnTo>
                  <a:lnTo>
                    <a:pt x="5584" y="0"/>
                  </a:lnTo>
                  <a:lnTo>
                    <a:pt x="0" y="1396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0" name="object 1440" descr=""/>
            <p:cNvSpPr/>
            <p:nvPr/>
          </p:nvSpPr>
          <p:spPr>
            <a:xfrm>
              <a:off x="12132730" y="9254633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5584" y="0"/>
                  </a:moveTo>
                  <a:lnTo>
                    <a:pt x="5584" y="1396"/>
                  </a:lnTo>
                  <a:lnTo>
                    <a:pt x="0" y="1396"/>
                  </a:lnTo>
                  <a:lnTo>
                    <a:pt x="5584" y="0"/>
                  </a:lnTo>
                  <a:close/>
                </a:path>
                <a:path w="5715" h="1904">
                  <a:moveTo>
                    <a:pt x="5584" y="1396"/>
                  </a:moveTo>
                  <a:lnTo>
                    <a:pt x="0" y="1396"/>
                  </a:lnTo>
                  <a:lnTo>
                    <a:pt x="5584" y="1628"/>
                  </a:lnTo>
                  <a:lnTo>
                    <a:pt x="5584" y="1396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1" name="object 1441" descr=""/>
            <p:cNvSpPr/>
            <p:nvPr/>
          </p:nvSpPr>
          <p:spPr>
            <a:xfrm>
              <a:off x="12127378" y="9254633"/>
              <a:ext cx="11430" cy="1905"/>
            </a:xfrm>
            <a:custGeom>
              <a:avLst/>
              <a:gdLst/>
              <a:ahLst/>
              <a:cxnLst/>
              <a:rect l="l" t="t" r="r" b="b"/>
              <a:pathLst>
                <a:path w="11429" h="1904">
                  <a:moveTo>
                    <a:pt x="0" y="0"/>
                  </a:moveTo>
                  <a:lnTo>
                    <a:pt x="5351" y="1396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2" name="object 1442" descr=""/>
            <p:cNvSpPr/>
            <p:nvPr/>
          </p:nvSpPr>
          <p:spPr>
            <a:xfrm>
              <a:off x="12127378" y="9254633"/>
              <a:ext cx="11430" cy="1905"/>
            </a:xfrm>
            <a:custGeom>
              <a:avLst/>
              <a:gdLst/>
              <a:ahLst/>
              <a:cxnLst/>
              <a:rect l="l" t="t" r="r" b="b"/>
              <a:pathLst>
                <a:path w="11429" h="1904">
                  <a:moveTo>
                    <a:pt x="10936" y="0"/>
                  </a:moveTo>
                  <a:lnTo>
                    <a:pt x="0" y="0"/>
                  </a:lnTo>
                  <a:lnTo>
                    <a:pt x="5351" y="1396"/>
                  </a:lnTo>
                  <a:lnTo>
                    <a:pt x="1093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3" name="object 1443" descr=""/>
            <p:cNvSpPr/>
            <p:nvPr/>
          </p:nvSpPr>
          <p:spPr>
            <a:xfrm>
              <a:off x="12098990" y="9177846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0" y="39207"/>
                  </a:moveTo>
                  <a:lnTo>
                    <a:pt x="3081" y="54469"/>
                  </a:lnTo>
                  <a:lnTo>
                    <a:pt x="11483" y="66931"/>
                  </a:lnTo>
                  <a:lnTo>
                    <a:pt x="23946" y="75334"/>
                  </a:lnTo>
                  <a:lnTo>
                    <a:pt x="39207" y="78415"/>
                  </a:lnTo>
                  <a:lnTo>
                    <a:pt x="54469" y="75334"/>
                  </a:lnTo>
                  <a:lnTo>
                    <a:pt x="66931" y="66931"/>
                  </a:lnTo>
                  <a:lnTo>
                    <a:pt x="75334" y="54469"/>
                  </a:lnTo>
                  <a:lnTo>
                    <a:pt x="78415" y="39207"/>
                  </a:lnTo>
                  <a:lnTo>
                    <a:pt x="75334" y="23946"/>
                  </a:lnTo>
                  <a:lnTo>
                    <a:pt x="66931" y="11483"/>
                  </a:lnTo>
                  <a:lnTo>
                    <a:pt x="54469" y="3081"/>
                  </a:lnTo>
                  <a:lnTo>
                    <a:pt x="39207" y="0"/>
                  </a:lnTo>
                  <a:lnTo>
                    <a:pt x="23946" y="3081"/>
                  </a:lnTo>
                  <a:lnTo>
                    <a:pt x="11483" y="11483"/>
                  </a:lnTo>
                  <a:lnTo>
                    <a:pt x="3081" y="23946"/>
                  </a:lnTo>
                  <a:lnTo>
                    <a:pt x="0" y="39207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4" name="object 1444" descr=""/>
            <p:cNvSpPr/>
            <p:nvPr/>
          </p:nvSpPr>
          <p:spPr>
            <a:xfrm>
              <a:off x="12098990" y="9177846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323" y="78415"/>
                  </a:moveTo>
                  <a:lnTo>
                    <a:pt x="39323" y="0"/>
                  </a:lnTo>
                </a:path>
                <a:path w="78740" h="78740">
                  <a:moveTo>
                    <a:pt x="0" y="39323"/>
                  </a:moveTo>
                  <a:lnTo>
                    <a:pt x="78647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45" name="object 1445" descr=""/>
          <p:cNvSpPr txBox="1"/>
          <p:nvPr/>
        </p:nvSpPr>
        <p:spPr>
          <a:xfrm>
            <a:off x="11916429" y="9117141"/>
            <a:ext cx="17145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sp>
        <p:nvSpPr>
          <p:cNvPr id="1446" name="object 1446" descr=""/>
          <p:cNvSpPr txBox="1"/>
          <p:nvPr/>
        </p:nvSpPr>
        <p:spPr>
          <a:xfrm>
            <a:off x="11935045" y="9204631"/>
            <a:ext cx="1555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447" name="object 1447" descr=""/>
          <p:cNvGrpSpPr/>
          <p:nvPr/>
        </p:nvGrpSpPr>
        <p:grpSpPr>
          <a:xfrm>
            <a:off x="1088102" y="8297233"/>
            <a:ext cx="11125200" cy="1057910"/>
            <a:chOff x="1088102" y="8297233"/>
            <a:chExt cx="11125200" cy="1057910"/>
          </a:xfrm>
        </p:grpSpPr>
        <p:sp>
          <p:nvSpPr>
            <p:cNvPr id="1448" name="object 1448" descr=""/>
            <p:cNvSpPr/>
            <p:nvPr/>
          </p:nvSpPr>
          <p:spPr>
            <a:xfrm>
              <a:off x="11816509" y="9147364"/>
              <a:ext cx="321945" cy="195580"/>
            </a:xfrm>
            <a:custGeom>
              <a:avLst/>
              <a:gdLst/>
              <a:ahLst/>
              <a:cxnLst/>
              <a:rect l="l" t="t" r="r" b="b"/>
              <a:pathLst>
                <a:path w="321945" h="195579">
                  <a:moveTo>
                    <a:pt x="321805" y="139379"/>
                  </a:moveTo>
                  <a:lnTo>
                    <a:pt x="321805" y="0"/>
                  </a:lnTo>
                </a:path>
                <a:path w="321945" h="195579">
                  <a:moveTo>
                    <a:pt x="0" y="143102"/>
                  </a:moveTo>
                  <a:lnTo>
                    <a:pt x="0" y="1954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9" name="object 1449" descr=""/>
            <p:cNvSpPr/>
            <p:nvPr/>
          </p:nvSpPr>
          <p:spPr>
            <a:xfrm>
              <a:off x="11779279" y="9314898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37229" y="33972"/>
                  </a:moveTo>
                  <a:lnTo>
                    <a:pt x="74459" y="8144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0" name="object 1450" descr=""/>
            <p:cNvSpPr/>
            <p:nvPr/>
          </p:nvSpPr>
          <p:spPr>
            <a:xfrm>
              <a:off x="11779279" y="9314898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29" h="34290">
                  <a:moveTo>
                    <a:pt x="37229" y="33972"/>
                  </a:moveTo>
                  <a:lnTo>
                    <a:pt x="68875" y="0"/>
                  </a:lnTo>
                  <a:lnTo>
                    <a:pt x="74459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1" name="object 1451" descr=""/>
            <p:cNvSpPr/>
            <p:nvPr/>
          </p:nvSpPr>
          <p:spPr>
            <a:xfrm>
              <a:off x="2350130" y="8568673"/>
              <a:ext cx="9862820" cy="784225"/>
            </a:xfrm>
            <a:custGeom>
              <a:avLst/>
              <a:gdLst/>
              <a:ahLst/>
              <a:cxnLst/>
              <a:rect l="l" t="t" r="r" b="b"/>
              <a:pathLst>
                <a:path w="9862820" h="784225">
                  <a:moveTo>
                    <a:pt x="9466378" y="721793"/>
                  </a:moveTo>
                  <a:lnTo>
                    <a:pt x="9466378" y="648496"/>
                  </a:lnTo>
                  <a:lnTo>
                    <a:pt x="9862411" y="648496"/>
                  </a:lnTo>
                </a:path>
                <a:path w="9862820" h="784225">
                  <a:moveTo>
                    <a:pt x="0" y="0"/>
                  </a:moveTo>
                  <a:lnTo>
                    <a:pt x="0" y="783687"/>
                  </a:lnTo>
                </a:path>
                <a:path w="9862820" h="784225">
                  <a:moveTo>
                    <a:pt x="6212027" y="0"/>
                  </a:moveTo>
                  <a:lnTo>
                    <a:pt x="6212027" y="7836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2" name="object 1452" descr=""/>
            <p:cNvSpPr/>
            <p:nvPr/>
          </p:nvSpPr>
          <p:spPr>
            <a:xfrm>
              <a:off x="2367116" y="9078954"/>
              <a:ext cx="116839" cy="273685"/>
            </a:xfrm>
            <a:custGeom>
              <a:avLst/>
              <a:gdLst/>
              <a:ahLst/>
              <a:cxnLst/>
              <a:rect l="l" t="t" r="r" b="b"/>
              <a:pathLst>
                <a:path w="116839" h="273684">
                  <a:moveTo>
                    <a:pt x="0" y="273406"/>
                  </a:moveTo>
                  <a:lnTo>
                    <a:pt x="0" y="0"/>
                  </a:lnTo>
                  <a:lnTo>
                    <a:pt x="116343" y="0"/>
                  </a:lnTo>
                  <a:lnTo>
                    <a:pt x="116343" y="273406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3" name="object 1453" descr=""/>
            <p:cNvSpPr/>
            <p:nvPr/>
          </p:nvSpPr>
          <p:spPr>
            <a:xfrm>
              <a:off x="2372933" y="9084772"/>
              <a:ext cx="104775" cy="267970"/>
            </a:xfrm>
            <a:custGeom>
              <a:avLst/>
              <a:gdLst/>
              <a:ahLst/>
              <a:cxnLst/>
              <a:rect l="l" t="t" r="r" b="b"/>
              <a:pathLst>
                <a:path w="104775" h="267970">
                  <a:moveTo>
                    <a:pt x="0" y="267589"/>
                  </a:moveTo>
                  <a:lnTo>
                    <a:pt x="0" y="0"/>
                  </a:lnTo>
                  <a:lnTo>
                    <a:pt x="104708" y="0"/>
                  </a:lnTo>
                  <a:lnTo>
                    <a:pt x="104708" y="2675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54" name="object 145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371770" y="9083608"/>
              <a:ext cx="107035" cy="189174"/>
            </a:xfrm>
            <a:prstGeom prst="rect">
              <a:avLst/>
            </a:prstGeom>
          </p:spPr>
        </p:pic>
        <p:sp>
          <p:nvSpPr>
            <p:cNvPr id="1455" name="object 1455" descr=""/>
            <p:cNvSpPr/>
            <p:nvPr/>
          </p:nvSpPr>
          <p:spPr>
            <a:xfrm>
              <a:off x="2436224" y="9299076"/>
              <a:ext cx="41910" cy="53340"/>
            </a:xfrm>
            <a:custGeom>
              <a:avLst/>
              <a:gdLst/>
              <a:ahLst/>
              <a:cxnLst/>
              <a:rect l="l" t="t" r="r" b="b"/>
              <a:pathLst>
                <a:path w="41910" h="53340">
                  <a:moveTo>
                    <a:pt x="0" y="0"/>
                  </a:moveTo>
                  <a:lnTo>
                    <a:pt x="41418" y="53285"/>
                  </a:lnTo>
                </a:path>
              </a:pathLst>
            </a:custGeom>
            <a:ln w="3175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6" name="object 1456" descr=""/>
            <p:cNvSpPr/>
            <p:nvPr/>
          </p:nvSpPr>
          <p:spPr>
            <a:xfrm>
              <a:off x="9341657" y="9078954"/>
              <a:ext cx="151765" cy="273685"/>
            </a:xfrm>
            <a:custGeom>
              <a:avLst/>
              <a:gdLst/>
              <a:ahLst/>
              <a:cxnLst/>
              <a:rect l="l" t="t" r="r" b="b"/>
              <a:pathLst>
                <a:path w="151765" h="273684">
                  <a:moveTo>
                    <a:pt x="0" y="273406"/>
                  </a:moveTo>
                  <a:lnTo>
                    <a:pt x="0" y="0"/>
                  </a:lnTo>
                  <a:lnTo>
                    <a:pt x="151246" y="0"/>
                  </a:lnTo>
                  <a:lnTo>
                    <a:pt x="151246" y="273406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7" name="object 1457" descr=""/>
            <p:cNvSpPr/>
            <p:nvPr/>
          </p:nvSpPr>
          <p:spPr>
            <a:xfrm>
              <a:off x="9347474" y="9084772"/>
              <a:ext cx="139700" cy="267970"/>
            </a:xfrm>
            <a:custGeom>
              <a:avLst/>
              <a:gdLst/>
              <a:ahLst/>
              <a:cxnLst/>
              <a:rect l="l" t="t" r="r" b="b"/>
              <a:pathLst>
                <a:path w="139700" h="267970">
                  <a:moveTo>
                    <a:pt x="0" y="267589"/>
                  </a:moveTo>
                  <a:lnTo>
                    <a:pt x="0" y="0"/>
                  </a:lnTo>
                  <a:lnTo>
                    <a:pt x="139611" y="0"/>
                  </a:lnTo>
                  <a:lnTo>
                    <a:pt x="139611" y="2675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58" name="object 145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346311" y="9083608"/>
              <a:ext cx="141938" cy="191035"/>
            </a:xfrm>
            <a:prstGeom prst="rect">
              <a:avLst/>
            </a:prstGeom>
          </p:spPr>
        </p:pic>
        <p:sp>
          <p:nvSpPr>
            <p:cNvPr id="1459" name="object 1459" descr=""/>
            <p:cNvSpPr/>
            <p:nvPr/>
          </p:nvSpPr>
          <p:spPr>
            <a:xfrm>
              <a:off x="9429845" y="9297447"/>
              <a:ext cx="57785" cy="55244"/>
            </a:xfrm>
            <a:custGeom>
              <a:avLst/>
              <a:gdLst/>
              <a:ahLst/>
              <a:cxnLst/>
              <a:rect l="l" t="t" r="r" b="b"/>
              <a:pathLst>
                <a:path w="57784" h="55245">
                  <a:moveTo>
                    <a:pt x="0" y="0"/>
                  </a:moveTo>
                  <a:lnTo>
                    <a:pt x="57240" y="54913"/>
                  </a:lnTo>
                </a:path>
              </a:pathLst>
            </a:custGeom>
            <a:ln w="3175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0" name="object 1460" descr=""/>
            <p:cNvSpPr/>
            <p:nvPr/>
          </p:nvSpPr>
          <p:spPr>
            <a:xfrm>
              <a:off x="10057866" y="9078954"/>
              <a:ext cx="116839" cy="273685"/>
            </a:xfrm>
            <a:custGeom>
              <a:avLst/>
              <a:gdLst/>
              <a:ahLst/>
              <a:cxnLst/>
              <a:rect l="l" t="t" r="r" b="b"/>
              <a:pathLst>
                <a:path w="116840" h="273684">
                  <a:moveTo>
                    <a:pt x="0" y="273406"/>
                  </a:moveTo>
                  <a:lnTo>
                    <a:pt x="0" y="0"/>
                  </a:lnTo>
                  <a:lnTo>
                    <a:pt x="116343" y="0"/>
                  </a:lnTo>
                  <a:lnTo>
                    <a:pt x="116343" y="273406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1" name="object 1461" descr=""/>
            <p:cNvSpPr/>
            <p:nvPr/>
          </p:nvSpPr>
          <p:spPr>
            <a:xfrm>
              <a:off x="10063682" y="9084772"/>
              <a:ext cx="104775" cy="267970"/>
            </a:xfrm>
            <a:custGeom>
              <a:avLst/>
              <a:gdLst/>
              <a:ahLst/>
              <a:cxnLst/>
              <a:rect l="l" t="t" r="r" b="b"/>
              <a:pathLst>
                <a:path w="104775" h="267970">
                  <a:moveTo>
                    <a:pt x="0" y="267589"/>
                  </a:moveTo>
                  <a:lnTo>
                    <a:pt x="0" y="0"/>
                  </a:lnTo>
                  <a:lnTo>
                    <a:pt x="104708" y="0"/>
                  </a:lnTo>
                  <a:lnTo>
                    <a:pt x="104708" y="2675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2" name="object 1462" descr=""/>
            <p:cNvSpPr/>
            <p:nvPr/>
          </p:nvSpPr>
          <p:spPr>
            <a:xfrm>
              <a:off x="10063682" y="9084772"/>
              <a:ext cx="104775" cy="267970"/>
            </a:xfrm>
            <a:custGeom>
              <a:avLst/>
              <a:gdLst/>
              <a:ahLst/>
              <a:cxnLst/>
              <a:rect l="l" t="t" r="r" b="b"/>
              <a:pathLst>
                <a:path w="104775" h="267970">
                  <a:moveTo>
                    <a:pt x="104708" y="0"/>
                  </a:moveTo>
                  <a:lnTo>
                    <a:pt x="63058" y="53052"/>
                  </a:lnTo>
                </a:path>
                <a:path w="104775" h="267970">
                  <a:moveTo>
                    <a:pt x="41650" y="80509"/>
                  </a:moveTo>
                  <a:lnTo>
                    <a:pt x="0" y="133794"/>
                  </a:lnTo>
                  <a:lnTo>
                    <a:pt x="41650" y="186847"/>
                  </a:lnTo>
                </a:path>
                <a:path w="104775" h="267970">
                  <a:moveTo>
                    <a:pt x="63058" y="214304"/>
                  </a:moveTo>
                  <a:lnTo>
                    <a:pt x="104708" y="267589"/>
                  </a:lnTo>
                </a:path>
              </a:pathLst>
            </a:custGeom>
            <a:ln w="3175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3" name="object 1463" descr=""/>
            <p:cNvSpPr/>
            <p:nvPr/>
          </p:nvSpPr>
          <p:spPr>
            <a:xfrm>
              <a:off x="10232380" y="9078954"/>
              <a:ext cx="116839" cy="273685"/>
            </a:xfrm>
            <a:custGeom>
              <a:avLst/>
              <a:gdLst/>
              <a:ahLst/>
              <a:cxnLst/>
              <a:rect l="l" t="t" r="r" b="b"/>
              <a:pathLst>
                <a:path w="116840" h="273684">
                  <a:moveTo>
                    <a:pt x="0" y="273406"/>
                  </a:moveTo>
                  <a:lnTo>
                    <a:pt x="0" y="0"/>
                  </a:lnTo>
                  <a:lnTo>
                    <a:pt x="116343" y="0"/>
                  </a:lnTo>
                  <a:lnTo>
                    <a:pt x="116343" y="273406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4" name="object 1464" descr=""/>
            <p:cNvSpPr/>
            <p:nvPr/>
          </p:nvSpPr>
          <p:spPr>
            <a:xfrm>
              <a:off x="10238197" y="9084772"/>
              <a:ext cx="104775" cy="267970"/>
            </a:xfrm>
            <a:custGeom>
              <a:avLst/>
              <a:gdLst/>
              <a:ahLst/>
              <a:cxnLst/>
              <a:rect l="l" t="t" r="r" b="b"/>
              <a:pathLst>
                <a:path w="104775" h="267970">
                  <a:moveTo>
                    <a:pt x="0" y="267589"/>
                  </a:moveTo>
                  <a:lnTo>
                    <a:pt x="0" y="0"/>
                  </a:lnTo>
                  <a:lnTo>
                    <a:pt x="104708" y="0"/>
                  </a:lnTo>
                  <a:lnTo>
                    <a:pt x="104708" y="2675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5" name="object 1465" descr=""/>
            <p:cNvSpPr/>
            <p:nvPr/>
          </p:nvSpPr>
          <p:spPr>
            <a:xfrm>
              <a:off x="10238197" y="9084772"/>
              <a:ext cx="104775" cy="267970"/>
            </a:xfrm>
            <a:custGeom>
              <a:avLst/>
              <a:gdLst/>
              <a:ahLst/>
              <a:cxnLst/>
              <a:rect l="l" t="t" r="r" b="b"/>
              <a:pathLst>
                <a:path w="104775" h="267970">
                  <a:moveTo>
                    <a:pt x="104708" y="0"/>
                  </a:moveTo>
                  <a:lnTo>
                    <a:pt x="63058" y="53052"/>
                  </a:lnTo>
                </a:path>
                <a:path w="104775" h="267970">
                  <a:moveTo>
                    <a:pt x="41650" y="80509"/>
                  </a:moveTo>
                  <a:lnTo>
                    <a:pt x="0" y="133794"/>
                  </a:lnTo>
                  <a:lnTo>
                    <a:pt x="41650" y="186847"/>
                  </a:lnTo>
                </a:path>
                <a:path w="104775" h="267970">
                  <a:moveTo>
                    <a:pt x="63058" y="214304"/>
                  </a:moveTo>
                  <a:lnTo>
                    <a:pt x="104708" y="267589"/>
                  </a:lnTo>
                </a:path>
              </a:pathLst>
            </a:custGeom>
            <a:ln w="3175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6" name="object 1466" descr=""/>
            <p:cNvSpPr/>
            <p:nvPr/>
          </p:nvSpPr>
          <p:spPr>
            <a:xfrm>
              <a:off x="2547448" y="9077791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4" h="267970">
                  <a:moveTo>
                    <a:pt x="232" y="0"/>
                  </a:moveTo>
                  <a:lnTo>
                    <a:pt x="302724" y="232"/>
                  </a:lnTo>
                </a:path>
                <a:path w="302894" h="267970">
                  <a:moveTo>
                    <a:pt x="232" y="11634"/>
                  </a:moveTo>
                  <a:lnTo>
                    <a:pt x="302492" y="11867"/>
                  </a:lnTo>
                </a:path>
                <a:path w="302894" h="267970">
                  <a:moveTo>
                    <a:pt x="232" y="23268"/>
                  </a:moveTo>
                  <a:lnTo>
                    <a:pt x="302492" y="23501"/>
                  </a:lnTo>
                </a:path>
                <a:path w="302894" h="267970">
                  <a:moveTo>
                    <a:pt x="232" y="34902"/>
                  </a:moveTo>
                  <a:lnTo>
                    <a:pt x="302492" y="35135"/>
                  </a:lnTo>
                </a:path>
                <a:path w="302894" h="267970">
                  <a:moveTo>
                    <a:pt x="232" y="46537"/>
                  </a:moveTo>
                  <a:lnTo>
                    <a:pt x="302492" y="46769"/>
                  </a:lnTo>
                </a:path>
                <a:path w="302894" h="267970">
                  <a:moveTo>
                    <a:pt x="232" y="58171"/>
                  </a:moveTo>
                  <a:lnTo>
                    <a:pt x="302492" y="58404"/>
                  </a:lnTo>
                </a:path>
                <a:path w="302894" h="267970">
                  <a:moveTo>
                    <a:pt x="232" y="69805"/>
                  </a:moveTo>
                  <a:lnTo>
                    <a:pt x="302492" y="70038"/>
                  </a:lnTo>
                </a:path>
                <a:path w="302894" h="267970">
                  <a:moveTo>
                    <a:pt x="232" y="81440"/>
                  </a:moveTo>
                  <a:lnTo>
                    <a:pt x="302492" y="81672"/>
                  </a:lnTo>
                </a:path>
                <a:path w="302894" h="267970">
                  <a:moveTo>
                    <a:pt x="232" y="93074"/>
                  </a:moveTo>
                  <a:lnTo>
                    <a:pt x="302492" y="93307"/>
                  </a:lnTo>
                </a:path>
                <a:path w="302894" h="267970">
                  <a:moveTo>
                    <a:pt x="0" y="104708"/>
                  </a:moveTo>
                  <a:lnTo>
                    <a:pt x="302492" y="104941"/>
                  </a:lnTo>
                </a:path>
                <a:path w="302894" h="267970">
                  <a:moveTo>
                    <a:pt x="0" y="116343"/>
                  </a:moveTo>
                  <a:lnTo>
                    <a:pt x="302492" y="116575"/>
                  </a:lnTo>
                </a:path>
                <a:path w="302894" h="267970">
                  <a:moveTo>
                    <a:pt x="0" y="127977"/>
                  </a:moveTo>
                  <a:lnTo>
                    <a:pt x="302492" y="128210"/>
                  </a:lnTo>
                </a:path>
                <a:path w="302894" h="267970">
                  <a:moveTo>
                    <a:pt x="0" y="139611"/>
                  </a:moveTo>
                  <a:lnTo>
                    <a:pt x="302492" y="139844"/>
                  </a:lnTo>
                </a:path>
                <a:path w="302894" h="267970">
                  <a:moveTo>
                    <a:pt x="0" y="151246"/>
                  </a:moveTo>
                  <a:lnTo>
                    <a:pt x="302492" y="151478"/>
                  </a:lnTo>
                </a:path>
                <a:path w="302894" h="267970">
                  <a:moveTo>
                    <a:pt x="0" y="162880"/>
                  </a:moveTo>
                  <a:lnTo>
                    <a:pt x="302492" y="163113"/>
                  </a:lnTo>
                </a:path>
                <a:path w="302894" h="267970">
                  <a:moveTo>
                    <a:pt x="0" y="174514"/>
                  </a:moveTo>
                  <a:lnTo>
                    <a:pt x="302492" y="174747"/>
                  </a:lnTo>
                </a:path>
                <a:path w="302894" h="267970">
                  <a:moveTo>
                    <a:pt x="0" y="186149"/>
                  </a:moveTo>
                  <a:lnTo>
                    <a:pt x="302492" y="186381"/>
                  </a:lnTo>
                </a:path>
                <a:path w="302894" h="267970">
                  <a:moveTo>
                    <a:pt x="0" y="197783"/>
                  </a:moveTo>
                  <a:lnTo>
                    <a:pt x="302492" y="198016"/>
                  </a:lnTo>
                </a:path>
                <a:path w="302894" h="267970">
                  <a:moveTo>
                    <a:pt x="0" y="209417"/>
                  </a:moveTo>
                  <a:lnTo>
                    <a:pt x="302492" y="209650"/>
                  </a:lnTo>
                </a:path>
                <a:path w="302894" h="267970">
                  <a:moveTo>
                    <a:pt x="0" y="221052"/>
                  </a:moveTo>
                  <a:lnTo>
                    <a:pt x="302492" y="221284"/>
                  </a:lnTo>
                </a:path>
                <a:path w="302894" h="267970">
                  <a:moveTo>
                    <a:pt x="0" y="232686"/>
                  </a:moveTo>
                  <a:lnTo>
                    <a:pt x="302492" y="232919"/>
                  </a:lnTo>
                </a:path>
                <a:path w="302894" h="267970">
                  <a:moveTo>
                    <a:pt x="0" y="244320"/>
                  </a:moveTo>
                  <a:lnTo>
                    <a:pt x="302492" y="244553"/>
                  </a:lnTo>
                </a:path>
                <a:path w="302894" h="267970">
                  <a:moveTo>
                    <a:pt x="0" y="255954"/>
                  </a:moveTo>
                  <a:lnTo>
                    <a:pt x="302492" y="256187"/>
                  </a:lnTo>
                </a:path>
                <a:path w="302894" h="267970">
                  <a:moveTo>
                    <a:pt x="0" y="267589"/>
                  </a:moveTo>
                  <a:lnTo>
                    <a:pt x="302492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7" name="object 1467" descr=""/>
            <p:cNvSpPr/>
            <p:nvPr/>
          </p:nvSpPr>
          <p:spPr>
            <a:xfrm>
              <a:off x="2547448" y="9066157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4" h="285750">
                  <a:moveTo>
                    <a:pt x="0" y="285040"/>
                  </a:moveTo>
                  <a:lnTo>
                    <a:pt x="232" y="0"/>
                  </a:lnTo>
                  <a:lnTo>
                    <a:pt x="302724" y="232"/>
                  </a:lnTo>
                  <a:lnTo>
                    <a:pt x="302492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8" name="object 1468" descr=""/>
            <p:cNvSpPr/>
            <p:nvPr/>
          </p:nvSpPr>
          <p:spPr>
            <a:xfrm>
              <a:off x="2896478" y="9077791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4" h="267970">
                  <a:moveTo>
                    <a:pt x="0" y="0"/>
                  </a:moveTo>
                  <a:lnTo>
                    <a:pt x="302492" y="232"/>
                  </a:lnTo>
                </a:path>
                <a:path w="302894" h="267970">
                  <a:moveTo>
                    <a:pt x="0" y="11634"/>
                  </a:moveTo>
                  <a:lnTo>
                    <a:pt x="302492" y="11867"/>
                  </a:lnTo>
                </a:path>
                <a:path w="302894" h="267970">
                  <a:moveTo>
                    <a:pt x="0" y="23268"/>
                  </a:moveTo>
                  <a:lnTo>
                    <a:pt x="302492" y="23501"/>
                  </a:lnTo>
                </a:path>
                <a:path w="302894" h="267970">
                  <a:moveTo>
                    <a:pt x="0" y="34902"/>
                  </a:moveTo>
                  <a:lnTo>
                    <a:pt x="302492" y="35135"/>
                  </a:lnTo>
                </a:path>
                <a:path w="302894" h="267970">
                  <a:moveTo>
                    <a:pt x="0" y="46537"/>
                  </a:moveTo>
                  <a:lnTo>
                    <a:pt x="302492" y="46769"/>
                  </a:lnTo>
                </a:path>
                <a:path w="302894" h="267970">
                  <a:moveTo>
                    <a:pt x="0" y="58171"/>
                  </a:moveTo>
                  <a:lnTo>
                    <a:pt x="302492" y="58404"/>
                  </a:lnTo>
                </a:path>
                <a:path w="302894" h="267970">
                  <a:moveTo>
                    <a:pt x="0" y="69805"/>
                  </a:moveTo>
                  <a:lnTo>
                    <a:pt x="302492" y="70038"/>
                  </a:lnTo>
                </a:path>
                <a:path w="302894" h="267970">
                  <a:moveTo>
                    <a:pt x="0" y="81440"/>
                  </a:moveTo>
                  <a:lnTo>
                    <a:pt x="302492" y="81672"/>
                  </a:lnTo>
                </a:path>
                <a:path w="302894" h="267970">
                  <a:moveTo>
                    <a:pt x="0" y="93074"/>
                  </a:moveTo>
                  <a:lnTo>
                    <a:pt x="302492" y="93307"/>
                  </a:lnTo>
                </a:path>
                <a:path w="302894" h="267970">
                  <a:moveTo>
                    <a:pt x="0" y="104708"/>
                  </a:moveTo>
                  <a:lnTo>
                    <a:pt x="302492" y="104941"/>
                  </a:lnTo>
                </a:path>
                <a:path w="302894" h="267970">
                  <a:moveTo>
                    <a:pt x="0" y="116343"/>
                  </a:moveTo>
                  <a:lnTo>
                    <a:pt x="302492" y="116575"/>
                  </a:lnTo>
                </a:path>
                <a:path w="302894" h="267970">
                  <a:moveTo>
                    <a:pt x="0" y="127977"/>
                  </a:moveTo>
                  <a:lnTo>
                    <a:pt x="302492" y="128210"/>
                  </a:lnTo>
                </a:path>
                <a:path w="302894" h="267970">
                  <a:moveTo>
                    <a:pt x="0" y="139611"/>
                  </a:moveTo>
                  <a:lnTo>
                    <a:pt x="302492" y="139844"/>
                  </a:lnTo>
                </a:path>
                <a:path w="302894" h="267970">
                  <a:moveTo>
                    <a:pt x="0" y="151246"/>
                  </a:moveTo>
                  <a:lnTo>
                    <a:pt x="302492" y="151478"/>
                  </a:lnTo>
                </a:path>
                <a:path w="302894" h="267970">
                  <a:moveTo>
                    <a:pt x="0" y="162880"/>
                  </a:moveTo>
                  <a:lnTo>
                    <a:pt x="302492" y="163113"/>
                  </a:lnTo>
                </a:path>
                <a:path w="302894" h="267970">
                  <a:moveTo>
                    <a:pt x="0" y="174514"/>
                  </a:moveTo>
                  <a:lnTo>
                    <a:pt x="302492" y="174747"/>
                  </a:lnTo>
                </a:path>
                <a:path w="302894" h="267970">
                  <a:moveTo>
                    <a:pt x="0" y="186149"/>
                  </a:moveTo>
                  <a:lnTo>
                    <a:pt x="302492" y="186381"/>
                  </a:lnTo>
                </a:path>
                <a:path w="302894" h="267970">
                  <a:moveTo>
                    <a:pt x="0" y="197783"/>
                  </a:moveTo>
                  <a:lnTo>
                    <a:pt x="302492" y="198016"/>
                  </a:lnTo>
                </a:path>
                <a:path w="302894" h="267970">
                  <a:moveTo>
                    <a:pt x="0" y="209417"/>
                  </a:moveTo>
                  <a:lnTo>
                    <a:pt x="302492" y="209650"/>
                  </a:lnTo>
                </a:path>
                <a:path w="302894" h="267970">
                  <a:moveTo>
                    <a:pt x="0" y="221052"/>
                  </a:moveTo>
                  <a:lnTo>
                    <a:pt x="302492" y="221284"/>
                  </a:lnTo>
                </a:path>
                <a:path w="302894" h="267970">
                  <a:moveTo>
                    <a:pt x="0" y="232686"/>
                  </a:moveTo>
                  <a:lnTo>
                    <a:pt x="302492" y="232919"/>
                  </a:lnTo>
                </a:path>
                <a:path w="302894" h="267970">
                  <a:moveTo>
                    <a:pt x="0" y="244320"/>
                  </a:moveTo>
                  <a:lnTo>
                    <a:pt x="302492" y="244553"/>
                  </a:lnTo>
                </a:path>
                <a:path w="302894" h="267970">
                  <a:moveTo>
                    <a:pt x="0" y="255954"/>
                  </a:moveTo>
                  <a:lnTo>
                    <a:pt x="302492" y="256187"/>
                  </a:lnTo>
                </a:path>
                <a:path w="302894" h="267970">
                  <a:moveTo>
                    <a:pt x="0" y="267589"/>
                  </a:moveTo>
                  <a:lnTo>
                    <a:pt x="302492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9" name="object 1469" descr=""/>
            <p:cNvSpPr/>
            <p:nvPr/>
          </p:nvSpPr>
          <p:spPr>
            <a:xfrm>
              <a:off x="2896478" y="9066157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4" h="285750">
                  <a:moveTo>
                    <a:pt x="0" y="285040"/>
                  </a:moveTo>
                  <a:lnTo>
                    <a:pt x="232" y="0"/>
                  </a:lnTo>
                  <a:lnTo>
                    <a:pt x="302492" y="232"/>
                  </a:lnTo>
                  <a:lnTo>
                    <a:pt x="302492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0" name="object 1470" descr=""/>
            <p:cNvSpPr/>
            <p:nvPr/>
          </p:nvSpPr>
          <p:spPr>
            <a:xfrm>
              <a:off x="3245507" y="9077791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232"/>
                  </a:lnTo>
                </a:path>
                <a:path w="302895" h="267970">
                  <a:moveTo>
                    <a:pt x="0" y="11634"/>
                  </a:moveTo>
                  <a:lnTo>
                    <a:pt x="302492" y="11867"/>
                  </a:lnTo>
                </a:path>
                <a:path w="302895" h="267970">
                  <a:moveTo>
                    <a:pt x="0" y="23268"/>
                  </a:moveTo>
                  <a:lnTo>
                    <a:pt x="302492" y="23501"/>
                  </a:lnTo>
                </a:path>
                <a:path w="302895" h="267970">
                  <a:moveTo>
                    <a:pt x="0" y="34902"/>
                  </a:moveTo>
                  <a:lnTo>
                    <a:pt x="302492" y="35135"/>
                  </a:lnTo>
                </a:path>
                <a:path w="302895" h="267970">
                  <a:moveTo>
                    <a:pt x="0" y="46537"/>
                  </a:moveTo>
                  <a:lnTo>
                    <a:pt x="302492" y="46769"/>
                  </a:lnTo>
                </a:path>
                <a:path w="302895" h="267970">
                  <a:moveTo>
                    <a:pt x="0" y="58171"/>
                  </a:moveTo>
                  <a:lnTo>
                    <a:pt x="302492" y="58404"/>
                  </a:lnTo>
                </a:path>
                <a:path w="302895" h="267970">
                  <a:moveTo>
                    <a:pt x="0" y="69805"/>
                  </a:moveTo>
                  <a:lnTo>
                    <a:pt x="302492" y="70038"/>
                  </a:lnTo>
                </a:path>
                <a:path w="302895" h="267970">
                  <a:moveTo>
                    <a:pt x="0" y="81440"/>
                  </a:moveTo>
                  <a:lnTo>
                    <a:pt x="302492" y="81672"/>
                  </a:lnTo>
                </a:path>
                <a:path w="302895" h="267970">
                  <a:moveTo>
                    <a:pt x="0" y="93074"/>
                  </a:moveTo>
                  <a:lnTo>
                    <a:pt x="302492" y="93307"/>
                  </a:lnTo>
                </a:path>
                <a:path w="302895" h="267970">
                  <a:moveTo>
                    <a:pt x="0" y="104708"/>
                  </a:moveTo>
                  <a:lnTo>
                    <a:pt x="302492" y="104941"/>
                  </a:lnTo>
                </a:path>
                <a:path w="302895" h="267970">
                  <a:moveTo>
                    <a:pt x="0" y="116343"/>
                  </a:moveTo>
                  <a:lnTo>
                    <a:pt x="302492" y="116575"/>
                  </a:lnTo>
                </a:path>
                <a:path w="302895" h="267970">
                  <a:moveTo>
                    <a:pt x="0" y="127977"/>
                  </a:moveTo>
                  <a:lnTo>
                    <a:pt x="302492" y="128210"/>
                  </a:lnTo>
                </a:path>
                <a:path w="302895" h="267970">
                  <a:moveTo>
                    <a:pt x="0" y="139611"/>
                  </a:moveTo>
                  <a:lnTo>
                    <a:pt x="302492" y="139844"/>
                  </a:lnTo>
                </a:path>
                <a:path w="302895" h="267970">
                  <a:moveTo>
                    <a:pt x="0" y="151246"/>
                  </a:moveTo>
                  <a:lnTo>
                    <a:pt x="302492" y="151478"/>
                  </a:lnTo>
                </a:path>
                <a:path w="302895" h="267970">
                  <a:moveTo>
                    <a:pt x="0" y="162880"/>
                  </a:moveTo>
                  <a:lnTo>
                    <a:pt x="302492" y="163113"/>
                  </a:lnTo>
                </a:path>
                <a:path w="302895" h="267970">
                  <a:moveTo>
                    <a:pt x="0" y="174514"/>
                  </a:moveTo>
                  <a:lnTo>
                    <a:pt x="302492" y="174747"/>
                  </a:lnTo>
                </a:path>
                <a:path w="302895" h="267970">
                  <a:moveTo>
                    <a:pt x="0" y="186149"/>
                  </a:moveTo>
                  <a:lnTo>
                    <a:pt x="302492" y="186381"/>
                  </a:lnTo>
                </a:path>
                <a:path w="302895" h="267970">
                  <a:moveTo>
                    <a:pt x="0" y="197783"/>
                  </a:moveTo>
                  <a:lnTo>
                    <a:pt x="302492" y="198016"/>
                  </a:lnTo>
                </a:path>
                <a:path w="302895" h="267970">
                  <a:moveTo>
                    <a:pt x="0" y="209417"/>
                  </a:moveTo>
                  <a:lnTo>
                    <a:pt x="302492" y="209650"/>
                  </a:lnTo>
                </a:path>
                <a:path w="302895" h="267970">
                  <a:moveTo>
                    <a:pt x="0" y="221052"/>
                  </a:moveTo>
                  <a:lnTo>
                    <a:pt x="302492" y="221284"/>
                  </a:lnTo>
                </a:path>
                <a:path w="302895" h="267970">
                  <a:moveTo>
                    <a:pt x="0" y="232686"/>
                  </a:moveTo>
                  <a:lnTo>
                    <a:pt x="302492" y="232919"/>
                  </a:lnTo>
                </a:path>
                <a:path w="302895" h="267970">
                  <a:moveTo>
                    <a:pt x="0" y="244320"/>
                  </a:moveTo>
                  <a:lnTo>
                    <a:pt x="302492" y="244553"/>
                  </a:lnTo>
                </a:path>
                <a:path w="302895" h="267970">
                  <a:moveTo>
                    <a:pt x="0" y="255954"/>
                  </a:moveTo>
                  <a:lnTo>
                    <a:pt x="302492" y="256187"/>
                  </a:lnTo>
                </a:path>
                <a:path w="302895" h="267970">
                  <a:moveTo>
                    <a:pt x="0" y="267589"/>
                  </a:moveTo>
                  <a:lnTo>
                    <a:pt x="302492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1" name="object 1471" descr=""/>
            <p:cNvSpPr/>
            <p:nvPr/>
          </p:nvSpPr>
          <p:spPr>
            <a:xfrm>
              <a:off x="3245507" y="9066157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5" h="285750">
                  <a:moveTo>
                    <a:pt x="0" y="285040"/>
                  </a:moveTo>
                  <a:lnTo>
                    <a:pt x="0" y="0"/>
                  </a:lnTo>
                  <a:lnTo>
                    <a:pt x="302492" y="232"/>
                  </a:lnTo>
                  <a:lnTo>
                    <a:pt x="302492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2" name="object 1472" descr=""/>
            <p:cNvSpPr/>
            <p:nvPr/>
          </p:nvSpPr>
          <p:spPr>
            <a:xfrm>
              <a:off x="3594537" y="9077791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232"/>
                  </a:lnTo>
                </a:path>
                <a:path w="302895" h="267970">
                  <a:moveTo>
                    <a:pt x="0" y="11634"/>
                  </a:moveTo>
                  <a:lnTo>
                    <a:pt x="302492" y="11867"/>
                  </a:lnTo>
                </a:path>
                <a:path w="302895" h="267970">
                  <a:moveTo>
                    <a:pt x="0" y="23268"/>
                  </a:moveTo>
                  <a:lnTo>
                    <a:pt x="302492" y="23501"/>
                  </a:lnTo>
                </a:path>
                <a:path w="302895" h="267970">
                  <a:moveTo>
                    <a:pt x="0" y="34902"/>
                  </a:moveTo>
                  <a:lnTo>
                    <a:pt x="302492" y="35135"/>
                  </a:lnTo>
                </a:path>
                <a:path w="302895" h="267970">
                  <a:moveTo>
                    <a:pt x="0" y="46537"/>
                  </a:moveTo>
                  <a:lnTo>
                    <a:pt x="302492" y="46769"/>
                  </a:lnTo>
                </a:path>
                <a:path w="302895" h="267970">
                  <a:moveTo>
                    <a:pt x="0" y="58171"/>
                  </a:moveTo>
                  <a:lnTo>
                    <a:pt x="302492" y="58404"/>
                  </a:lnTo>
                </a:path>
                <a:path w="302895" h="267970">
                  <a:moveTo>
                    <a:pt x="0" y="69805"/>
                  </a:moveTo>
                  <a:lnTo>
                    <a:pt x="302492" y="70038"/>
                  </a:lnTo>
                </a:path>
                <a:path w="302895" h="267970">
                  <a:moveTo>
                    <a:pt x="0" y="81440"/>
                  </a:moveTo>
                  <a:lnTo>
                    <a:pt x="302492" y="81672"/>
                  </a:lnTo>
                </a:path>
                <a:path w="302895" h="267970">
                  <a:moveTo>
                    <a:pt x="0" y="93074"/>
                  </a:moveTo>
                  <a:lnTo>
                    <a:pt x="302492" y="93307"/>
                  </a:lnTo>
                </a:path>
                <a:path w="302895" h="267970">
                  <a:moveTo>
                    <a:pt x="0" y="104708"/>
                  </a:moveTo>
                  <a:lnTo>
                    <a:pt x="302492" y="104941"/>
                  </a:lnTo>
                </a:path>
                <a:path w="302895" h="267970">
                  <a:moveTo>
                    <a:pt x="0" y="116343"/>
                  </a:moveTo>
                  <a:lnTo>
                    <a:pt x="302492" y="116575"/>
                  </a:lnTo>
                </a:path>
                <a:path w="302895" h="267970">
                  <a:moveTo>
                    <a:pt x="0" y="127977"/>
                  </a:moveTo>
                  <a:lnTo>
                    <a:pt x="302492" y="128210"/>
                  </a:lnTo>
                </a:path>
                <a:path w="302895" h="267970">
                  <a:moveTo>
                    <a:pt x="0" y="139611"/>
                  </a:moveTo>
                  <a:lnTo>
                    <a:pt x="302492" y="139844"/>
                  </a:lnTo>
                </a:path>
                <a:path w="302895" h="267970">
                  <a:moveTo>
                    <a:pt x="0" y="151246"/>
                  </a:moveTo>
                  <a:lnTo>
                    <a:pt x="302492" y="151478"/>
                  </a:lnTo>
                </a:path>
                <a:path w="302895" h="267970">
                  <a:moveTo>
                    <a:pt x="0" y="162880"/>
                  </a:moveTo>
                  <a:lnTo>
                    <a:pt x="302492" y="163113"/>
                  </a:lnTo>
                </a:path>
                <a:path w="302895" h="267970">
                  <a:moveTo>
                    <a:pt x="0" y="174514"/>
                  </a:moveTo>
                  <a:lnTo>
                    <a:pt x="302492" y="174747"/>
                  </a:lnTo>
                </a:path>
                <a:path w="302895" h="267970">
                  <a:moveTo>
                    <a:pt x="0" y="186149"/>
                  </a:moveTo>
                  <a:lnTo>
                    <a:pt x="302492" y="186381"/>
                  </a:lnTo>
                </a:path>
                <a:path w="302895" h="267970">
                  <a:moveTo>
                    <a:pt x="0" y="197783"/>
                  </a:moveTo>
                  <a:lnTo>
                    <a:pt x="302492" y="198016"/>
                  </a:lnTo>
                </a:path>
                <a:path w="302895" h="267970">
                  <a:moveTo>
                    <a:pt x="0" y="209417"/>
                  </a:moveTo>
                  <a:lnTo>
                    <a:pt x="302492" y="209650"/>
                  </a:lnTo>
                </a:path>
                <a:path w="302895" h="267970">
                  <a:moveTo>
                    <a:pt x="0" y="221052"/>
                  </a:moveTo>
                  <a:lnTo>
                    <a:pt x="302492" y="221284"/>
                  </a:lnTo>
                </a:path>
                <a:path w="302895" h="267970">
                  <a:moveTo>
                    <a:pt x="0" y="232686"/>
                  </a:moveTo>
                  <a:lnTo>
                    <a:pt x="302492" y="232919"/>
                  </a:lnTo>
                </a:path>
                <a:path w="302895" h="267970">
                  <a:moveTo>
                    <a:pt x="0" y="244320"/>
                  </a:moveTo>
                  <a:lnTo>
                    <a:pt x="302492" y="244553"/>
                  </a:lnTo>
                </a:path>
                <a:path w="302895" h="267970">
                  <a:moveTo>
                    <a:pt x="0" y="255954"/>
                  </a:moveTo>
                  <a:lnTo>
                    <a:pt x="302492" y="256187"/>
                  </a:lnTo>
                </a:path>
                <a:path w="302895" h="267970">
                  <a:moveTo>
                    <a:pt x="0" y="267589"/>
                  </a:moveTo>
                  <a:lnTo>
                    <a:pt x="302492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3" name="object 1473" descr=""/>
            <p:cNvSpPr/>
            <p:nvPr/>
          </p:nvSpPr>
          <p:spPr>
            <a:xfrm>
              <a:off x="3594537" y="9066157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5" h="285750">
                  <a:moveTo>
                    <a:pt x="0" y="285040"/>
                  </a:moveTo>
                  <a:lnTo>
                    <a:pt x="0" y="0"/>
                  </a:lnTo>
                  <a:lnTo>
                    <a:pt x="302492" y="232"/>
                  </a:lnTo>
                  <a:lnTo>
                    <a:pt x="302492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4" name="object 1474" descr=""/>
            <p:cNvSpPr/>
            <p:nvPr/>
          </p:nvSpPr>
          <p:spPr>
            <a:xfrm>
              <a:off x="3943566" y="9077791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232"/>
                  </a:lnTo>
                </a:path>
                <a:path w="302895" h="267970">
                  <a:moveTo>
                    <a:pt x="0" y="11634"/>
                  </a:moveTo>
                  <a:lnTo>
                    <a:pt x="302492" y="11867"/>
                  </a:lnTo>
                </a:path>
                <a:path w="302895" h="267970">
                  <a:moveTo>
                    <a:pt x="0" y="23268"/>
                  </a:moveTo>
                  <a:lnTo>
                    <a:pt x="302492" y="23501"/>
                  </a:lnTo>
                </a:path>
                <a:path w="302895" h="267970">
                  <a:moveTo>
                    <a:pt x="0" y="34902"/>
                  </a:moveTo>
                  <a:lnTo>
                    <a:pt x="302492" y="35135"/>
                  </a:lnTo>
                </a:path>
                <a:path w="302895" h="267970">
                  <a:moveTo>
                    <a:pt x="0" y="46537"/>
                  </a:moveTo>
                  <a:lnTo>
                    <a:pt x="302492" y="46769"/>
                  </a:lnTo>
                </a:path>
                <a:path w="302895" h="267970">
                  <a:moveTo>
                    <a:pt x="0" y="58171"/>
                  </a:moveTo>
                  <a:lnTo>
                    <a:pt x="302492" y="58404"/>
                  </a:lnTo>
                </a:path>
                <a:path w="302895" h="267970">
                  <a:moveTo>
                    <a:pt x="0" y="69805"/>
                  </a:moveTo>
                  <a:lnTo>
                    <a:pt x="302492" y="70038"/>
                  </a:lnTo>
                </a:path>
                <a:path w="302895" h="267970">
                  <a:moveTo>
                    <a:pt x="0" y="81440"/>
                  </a:moveTo>
                  <a:lnTo>
                    <a:pt x="302492" y="81672"/>
                  </a:lnTo>
                </a:path>
                <a:path w="302895" h="267970">
                  <a:moveTo>
                    <a:pt x="0" y="93074"/>
                  </a:moveTo>
                  <a:lnTo>
                    <a:pt x="302492" y="93307"/>
                  </a:lnTo>
                </a:path>
                <a:path w="302895" h="267970">
                  <a:moveTo>
                    <a:pt x="0" y="104708"/>
                  </a:moveTo>
                  <a:lnTo>
                    <a:pt x="302492" y="104941"/>
                  </a:lnTo>
                </a:path>
                <a:path w="302895" h="267970">
                  <a:moveTo>
                    <a:pt x="0" y="116343"/>
                  </a:moveTo>
                  <a:lnTo>
                    <a:pt x="302492" y="116575"/>
                  </a:lnTo>
                </a:path>
                <a:path w="302895" h="267970">
                  <a:moveTo>
                    <a:pt x="0" y="127977"/>
                  </a:moveTo>
                  <a:lnTo>
                    <a:pt x="302492" y="128210"/>
                  </a:lnTo>
                </a:path>
                <a:path w="302895" h="267970">
                  <a:moveTo>
                    <a:pt x="0" y="139611"/>
                  </a:moveTo>
                  <a:lnTo>
                    <a:pt x="302492" y="139844"/>
                  </a:lnTo>
                </a:path>
                <a:path w="302895" h="267970">
                  <a:moveTo>
                    <a:pt x="0" y="151246"/>
                  </a:moveTo>
                  <a:lnTo>
                    <a:pt x="302492" y="151478"/>
                  </a:lnTo>
                </a:path>
                <a:path w="302895" h="267970">
                  <a:moveTo>
                    <a:pt x="0" y="162880"/>
                  </a:moveTo>
                  <a:lnTo>
                    <a:pt x="302492" y="163113"/>
                  </a:lnTo>
                </a:path>
                <a:path w="302895" h="267970">
                  <a:moveTo>
                    <a:pt x="0" y="174514"/>
                  </a:moveTo>
                  <a:lnTo>
                    <a:pt x="302492" y="174747"/>
                  </a:lnTo>
                </a:path>
                <a:path w="302895" h="267970">
                  <a:moveTo>
                    <a:pt x="0" y="186149"/>
                  </a:moveTo>
                  <a:lnTo>
                    <a:pt x="302492" y="186381"/>
                  </a:lnTo>
                </a:path>
                <a:path w="302895" h="267970">
                  <a:moveTo>
                    <a:pt x="0" y="197783"/>
                  </a:moveTo>
                  <a:lnTo>
                    <a:pt x="302492" y="198016"/>
                  </a:lnTo>
                </a:path>
                <a:path w="302895" h="267970">
                  <a:moveTo>
                    <a:pt x="0" y="209417"/>
                  </a:moveTo>
                  <a:lnTo>
                    <a:pt x="302492" y="209650"/>
                  </a:lnTo>
                </a:path>
                <a:path w="302895" h="267970">
                  <a:moveTo>
                    <a:pt x="0" y="221052"/>
                  </a:moveTo>
                  <a:lnTo>
                    <a:pt x="302492" y="221284"/>
                  </a:lnTo>
                </a:path>
                <a:path w="302895" h="267970">
                  <a:moveTo>
                    <a:pt x="0" y="232686"/>
                  </a:moveTo>
                  <a:lnTo>
                    <a:pt x="302492" y="232919"/>
                  </a:lnTo>
                </a:path>
                <a:path w="302895" h="267970">
                  <a:moveTo>
                    <a:pt x="0" y="244320"/>
                  </a:moveTo>
                  <a:lnTo>
                    <a:pt x="302492" y="244553"/>
                  </a:lnTo>
                </a:path>
                <a:path w="302895" h="267970">
                  <a:moveTo>
                    <a:pt x="0" y="255954"/>
                  </a:moveTo>
                  <a:lnTo>
                    <a:pt x="302492" y="256187"/>
                  </a:lnTo>
                </a:path>
                <a:path w="302895" h="267970">
                  <a:moveTo>
                    <a:pt x="0" y="267589"/>
                  </a:moveTo>
                  <a:lnTo>
                    <a:pt x="302492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5" name="object 1475" descr=""/>
            <p:cNvSpPr/>
            <p:nvPr/>
          </p:nvSpPr>
          <p:spPr>
            <a:xfrm>
              <a:off x="3943566" y="9066157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5" h="285750">
                  <a:moveTo>
                    <a:pt x="0" y="285040"/>
                  </a:moveTo>
                  <a:lnTo>
                    <a:pt x="0" y="0"/>
                  </a:lnTo>
                  <a:lnTo>
                    <a:pt x="302492" y="232"/>
                  </a:lnTo>
                  <a:lnTo>
                    <a:pt x="302492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6" name="object 1476" descr=""/>
            <p:cNvSpPr/>
            <p:nvPr/>
          </p:nvSpPr>
          <p:spPr>
            <a:xfrm>
              <a:off x="4292596" y="9077791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232"/>
                  </a:lnTo>
                </a:path>
                <a:path w="302895" h="267970">
                  <a:moveTo>
                    <a:pt x="0" y="11634"/>
                  </a:moveTo>
                  <a:lnTo>
                    <a:pt x="302492" y="11867"/>
                  </a:lnTo>
                </a:path>
                <a:path w="302895" h="267970">
                  <a:moveTo>
                    <a:pt x="0" y="23268"/>
                  </a:moveTo>
                  <a:lnTo>
                    <a:pt x="302492" y="23501"/>
                  </a:lnTo>
                </a:path>
                <a:path w="302895" h="267970">
                  <a:moveTo>
                    <a:pt x="0" y="34902"/>
                  </a:moveTo>
                  <a:lnTo>
                    <a:pt x="302492" y="35135"/>
                  </a:lnTo>
                </a:path>
                <a:path w="302895" h="267970">
                  <a:moveTo>
                    <a:pt x="0" y="46537"/>
                  </a:moveTo>
                  <a:lnTo>
                    <a:pt x="302492" y="46769"/>
                  </a:lnTo>
                </a:path>
                <a:path w="302895" h="267970">
                  <a:moveTo>
                    <a:pt x="0" y="58171"/>
                  </a:moveTo>
                  <a:lnTo>
                    <a:pt x="302492" y="58404"/>
                  </a:lnTo>
                </a:path>
                <a:path w="302895" h="267970">
                  <a:moveTo>
                    <a:pt x="0" y="69805"/>
                  </a:moveTo>
                  <a:lnTo>
                    <a:pt x="302492" y="70038"/>
                  </a:lnTo>
                </a:path>
                <a:path w="302895" h="267970">
                  <a:moveTo>
                    <a:pt x="0" y="81440"/>
                  </a:moveTo>
                  <a:lnTo>
                    <a:pt x="302492" y="81672"/>
                  </a:lnTo>
                </a:path>
                <a:path w="302895" h="267970">
                  <a:moveTo>
                    <a:pt x="0" y="93074"/>
                  </a:moveTo>
                  <a:lnTo>
                    <a:pt x="302492" y="93307"/>
                  </a:lnTo>
                </a:path>
                <a:path w="302895" h="267970">
                  <a:moveTo>
                    <a:pt x="0" y="104708"/>
                  </a:moveTo>
                  <a:lnTo>
                    <a:pt x="302492" y="104941"/>
                  </a:lnTo>
                </a:path>
                <a:path w="302895" h="267970">
                  <a:moveTo>
                    <a:pt x="0" y="116343"/>
                  </a:moveTo>
                  <a:lnTo>
                    <a:pt x="302492" y="116575"/>
                  </a:lnTo>
                </a:path>
                <a:path w="302895" h="267970">
                  <a:moveTo>
                    <a:pt x="0" y="127977"/>
                  </a:moveTo>
                  <a:lnTo>
                    <a:pt x="302492" y="128210"/>
                  </a:lnTo>
                </a:path>
                <a:path w="302895" h="267970">
                  <a:moveTo>
                    <a:pt x="0" y="139611"/>
                  </a:moveTo>
                  <a:lnTo>
                    <a:pt x="302492" y="139844"/>
                  </a:lnTo>
                </a:path>
                <a:path w="302895" h="267970">
                  <a:moveTo>
                    <a:pt x="0" y="151246"/>
                  </a:moveTo>
                  <a:lnTo>
                    <a:pt x="302492" y="151478"/>
                  </a:lnTo>
                </a:path>
                <a:path w="302895" h="267970">
                  <a:moveTo>
                    <a:pt x="0" y="162880"/>
                  </a:moveTo>
                  <a:lnTo>
                    <a:pt x="302492" y="163113"/>
                  </a:lnTo>
                </a:path>
                <a:path w="302895" h="267970">
                  <a:moveTo>
                    <a:pt x="0" y="174514"/>
                  </a:moveTo>
                  <a:lnTo>
                    <a:pt x="302492" y="174747"/>
                  </a:lnTo>
                </a:path>
                <a:path w="302895" h="267970">
                  <a:moveTo>
                    <a:pt x="0" y="186149"/>
                  </a:moveTo>
                  <a:lnTo>
                    <a:pt x="302492" y="186381"/>
                  </a:lnTo>
                </a:path>
                <a:path w="302895" h="267970">
                  <a:moveTo>
                    <a:pt x="0" y="197783"/>
                  </a:moveTo>
                  <a:lnTo>
                    <a:pt x="302492" y="198016"/>
                  </a:lnTo>
                </a:path>
                <a:path w="302895" h="267970">
                  <a:moveTo>
                    <a:pt x="0" y="209417"/>
                  </a:moveTo>
                  <a:lnTo>
                    <a:pt x="302492" y="209650"/>
                  </a:lnTo>
                </a:path>
                <a:path w="302895" h="267970">
                  <a:moveTo>
                    <a:pt x="0" y="221052"/>
                  </a:moveTo>
                  <a:lnTo>
                    <a:pt x="302492" y="221284"/>
                  </a:lnTo>
                </a:path>
                <a:path w="302895" h="267970">
                  <a:moveTo>
                    <a:pt x="0" y="232686"/>
                  </a:moveTo>
                  <a:lnTo>
                    <a:pt x="302492" y="232919"/>
                  </a:lnTo>
                </a:path>
                <a:path w="302895" h="267970">
                  <a:moveTo>
                    <a:pt x="0" y="244320"/>
                  </a:moveTo>
                  <a:lnTo>
                    <a:pt x="302492" y="244553"/>
                  </a:lnTo>
                </a:path>
                <a:path w="302895" h="267970">
                  <a:moveTo>
                    <a:pt x="0" y="255954"/>
                  </a:moveTo>
                  <a:lnTo>
                    <a:pt x="302492" y="256187"/>
                  </a:lnTo>
                </a:path>
                <a:path w="302895" h="267970">
                  <a:moveTo>
                    <a:pt x="0" y="267589"/>
                  </a:moveTo>
                  <a:lnTo>
                    <a:pt x="302492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7" name="object 1477" descr=""/>
            <p:cNvSpPr/>
            <p:nvPr/>
          </p:nvSpPr>
          <p:spPr>
            <a:xfrm>
              <a:off x="4292596" y="9066157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5" h="285750">
                  <a:moveTo>
                    <a:pt x="0" y="285040"/>
                  </a:moveTo>
                  <a:lnTo>
                    <a:pt x="0" y="0"/>
                  </a:lnTo>
                  <a:lnTo>
                    <a:pt x="302492" y="232"/>
                  </a:lnTo>
                  <a:lnTo>
                    <a:pt x="302492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8" name="object 1478" descr=""/>
            <p:cNvSpPr/>
            <p:nvPr/>
          </p:nvSpPr>
          <p:spPr>
            <a:xfrm>
              <a:off x="4641625" y="9077791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232"/>
                  </a:lnTo>
                </a:path>
                <a:path w="302895" h="267970">
                  <a:moveTo>
                    <a:pt x="0" y="11634"/>
                  </a:moveTo>
                  <a:lnTo>
                    <a:pt x="302492" y="11867"/>
                  </a:lnTo>
                </a:path>
                <a:path w="302895" h="267970">
                  <a:moveTo>
                    <a:pt x="0" y="23268"/>
                  </a:moveTo>
                  <a:lnTo>
                    <a:pt x="302492" y="23501"/>
                  </a:lnTo>
                </a:path>
                <a:path w="302895" h="267970">
                  <a:moveTo>
                    <a:pt x="0" y="34902"/>
                  </a:moveTo>
                  <a:lnTo>
                    <a:pt x="302492" y="35135"/>
                  </a:lnTo>
                </a:path>
                <a:path w="302895" h="267970">
                  <a:moveTo>
                    <a:pt x="0" y="46537"/>
                  </a:moveTo>
                  <a:lnTo>
                    <a:pt x="302492" y="46769"/>
                  </a:lnTo>
                </a:path>
                <a:path w="302895" h="267970">
                  <a:moveTo>
                    <a:pt x="0" y="58171"/>
                  </a:moveTo>
                  <a:lnTo>
                    <a:pt x="302492" y="58404"/>
                  </a:lnTo>
                </a:path>
                <a:path w="302895" h="267970">
                  <a:moveTo>
                    <a:pt x="0" y="69805"/>
                  </a:moveTo>
                  <a:lnTo>
                    <a:pt x="302492" y="70038"/>
                  </a:lnTo>
                </a:path>
                <a:path w="302895" h="267970">
                  <a:moveTo>
                    <a:pt x="0" y="81440"/>
                  </a:moveTo>
                  <a:lnTo>
                    <a:pt x="302492" y="81672"/>
                  </a:lnTo>
                </a:path>
                <a:path w="302895" h="267970">
                  <a:moveTo>
                    <a:pt x="0" y="93074"/>
                  </a:moveTo>
                  <a:lnTo>
                    <a:pt x="302492" y="93307"/>
                  </a:lnTo>
                </a:path>
                <a:path w="302895" h="267970">
                  <a:moveTo>
                    <a:pt x="0" y="104708"/>
                  </a:moveTo>
                  <a:lnTo>
                    <a:pt x="302492" y="104941"/>
                  </a:lnTo>
                </a:path>
                <a:path w="302895" h="267970">
                  <a:moveTo>
                    <a:pt x="0" y="116343"/>
                  </a:moveTo>
                  <a:lnTo>
                    <a:pt x="302492" y="116575"/>
                  </a:lnTo>
                </a:path>
                <a:path w="302895" h="267970">
                  <a:moveTo>
                    <a:pt x="0" y="127977"/>
                  </a:moveTo>
                  <a:lnTo>
                    <a:pt x="302492" y="128210"/>
                  </a:lnTo>
                </a:path>
                <a:path w="302895" h="267970">
                  <a:moveTo>
                    <a:pt x="0" y="139611"/>
                  </a:moveTo>
                  <a:lnTo>
                    <a:pt x="302492" y="139844"/>
                  </a:lnTo>
                </a:path>
                <a:path w="302895" h="267970">
                  <a:moveTo>
                    <a:pt x="0" y="151246"/>
                  </a:moveTo>
                  <a:lnTo>
                    <a:pt x="302492" y="151478"/>
                  </a:lnTo>
                </a:path>
                <a:path w="302895" h="267970">
                  <a:moveTo>
                    <a:pt x="0" y="162880"/>
                  </a:moveTo>
                  <a:lnTo>
                    <a:pt x="302492" y="163113"/>
                  </a:lnTo>
                </a:path>
                <a:path w="302895" h="267970">
                  <a:moveTo>
                    <a:pt x="0" y="174514"/>
                  </a:moveTo>
                  <a:lnTo>
                    <a:pt x="302492" y="174747"/>
                  </a:lnTo>
                </a:path>
                <a:path w="302895" h="267970">
                  <a:moveTo>
                    <a:pt x="0" y="186149"/>
                  </a:moveTo>
                  <a:lnTo>
                    <a:pt x="302492" y="186381"/>
                  </a:lnTo>
                </a:path>
                <a:path w="302895" h="267970">
                  <a:moveTo>
                    <a:pt x="0" y="197783"/>
                  </a:moveTo>
                  <a:lnTo>
                    <a:pt x="302492" y="198016"/>
                  </a:lnTo>
                </a:path>
                <a:path w="302895" h="267970">
                  <a:moveTo>
                    <a:pt x="0" y="209417"/>
                  </a:moveTo>
                  <a:lnTo>
                    <a:pt x="302492" y="209650"/>
                  </a:lnTo>
                </a:path>
                <a:path w="302895" h="267970">
                  <a:moveTo>
                    <a:pt x="0" y="221052"/>
                  </a:moveTo>
                  <a:lnTo>
                    <a:pt x="302492" y="221284"/>
                  </a:lnTo>
                </a:path>
                <a:path w="302895" h="267970">
                  <a:moveTo>
                    <a:pt x="0" y="232686"/>
                  </a:moveTo>
                  <a:lnTo>
                    <a:pt x="302492" y="232919"/>
                  </a:lnTo>
                </a:path>
                <a:path w="302895" h="267970">
                  <a:moveTo>
                    <a:pt x="0" y="244320"/>
                  </a:moveTo>
                  <a:lnTo>
                    <a:pt x="302492" y="244553"/>
                  </a:lnTo>
                </a:path>
                <a:path w="302895" h="267970">
                  <a:moveTo>
                    <a:pt x="0" y="255954"/>
                  </a:moveTo>
                  <a:lnTo>
                    <a:pt x="302492" y="256187"/>
                  </a:lnTo>
                </a:path>
                <a:path w="302895" h="267970">
                  <a:moveTo>
                    <a:pt x="0" y="267589"/>
                  </a:moveTo>
                  <a:lnTo>
                    <a:pt x="302492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9" name="object 1479" descr=""/>
            <p:cNvSpPr/>
            <p:nvPr/>
          </p:nvSpPr>
          <p:spPr>
            <a:xfrm>
              <a:off x="4641625" y="9066157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5" h="285750">
                  <a:moveTo>
                    <a:pt x="0" y="285040"/>
                  </a:moveTo>
                  <a:lnTo>
                    <a:pt x="0" y="0"/>
                  </a:lnTo>
                  <a:lnTo>
                    <a:pt x="302492" y="232"/>
                  </a:lnTo>
                  <a:lnTo>
                    <a:pt x="302492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0" name="object 1480" descr=""/>
            <p:cNvSpPr/>
            <p:nvPr/>
          </p:nvSpPr>
          <p:spPr>
            <a:xfrm>
              <a:off x="4990655" y="9077791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232"/>
                  </a:lnTo>
                </a:path>
                <a:path w="302895" h="267970">
                  <a:moveTo>
                    <a:pt x="0" y="11634"/>
                  </a:moveTo>
                  <a:lnTo>
                    <a:pt x="302492" y="11867"/>
                  </a:lnTo>
                </a:path>
                <a:path w="302895" h="267970">
                  <a:moveTo>
                    <a:pt x="0" y="23268"/>
                  </a:moveTo>
                  <a:lnTo>
                    <a:pt x="302492" y="23501"/>
                  </a:lnTo>
                </a:path>
                <a:path w="302895" h="267970">
                  <a:moveTo>
                    <a:pt x="0" y="34902"/>
                  </a:moveTo>
                  <a:lnTo>
                    <a:pt x="302492" y="35135"/>
                  </a:lnTo>
                </a:path>
                <a:path w="302895" h="267970">
                  <a:moveTo>
                    <a:pt x="0" y="46537"/>
                  </a:moveTo>
                  <a:lnTo>
                    <a:pt x="302492" y="46769"/>
                  </a:lnTo>
                </a:path>
                <a:path w="302895" h="267970">
                  <a:moveTo>
                    <a:pt x="0" y="58171"/>
                  </a:moveTo>
                  <a:lnTo>
                    <a:pt x="302492" y="58404"/>
                  </a:lnTo>
                </a:path>
                <a:path w="302895" h="267970">
                  <a:moveTo>
                    <a:pt x="0" y="69805"/>
                  </a:moveTo>
                  <a:lnTo>
                    <a:pt x="302492" y="70038"/>
                  </a:lnTo>
                </a:path>
                <a:path w="302895" h="267970">
                  <a:moveTo>
                    <a:pt x="0" y="81440"/>
                  </a:moveTo>
                  <a:lnTo>
                    <a:pt x="302492" y="81672"/>
                  </a:lnTo>
                </a:path>
                <a:path w="302895" h="267970">
                  <a:moveTo>
                    <a:pt x="0" y="93074"/>
                  </a:moveTo>
                  <a:lnTo>
                    <a:pt x="302492" y="93307"/>
                  </a:lnTo>
                </a:path>
                <a:path w="302895" h="267970">
                  <a:moveTo>
                    <a:pt x="0" y="104708"/>
                  </a:moveTo>
                  <a:lnTo>
                    <a:pt x="302492" y="104941"/>
                  </a:lnTo>
                </a:path>
                <a:path w="302895" h="267970">
                  <a:moveTo>
                    <a:pt x="0" y="116343"/>
                  </a:moveTo>
                  <a:lnTo>
                    <a:pt x="302492" y="116575"/>
                  </a:lnTo>
                </a:path>
                <a:path w="302895" h="267970">
                  <a:moveTo>
                    <a:pt x="0" y="127977"/>
                  </a:moveTo>
                  <a:lnTo>
                    <a:pt x="302492" y="128210"/>
                  </a:lnTo>
                </a:path>
                <a:path w="302895" h="267970">
                  <a:moveTo>
                    <a:pt x="0" y="139611"/>
                  </a:moveTo>
                  <a:lnTo>
                    <a:pt x="302492" y="139844"/>
                  </a:lnTo>
                </a:path>
                <a:path w="302895" h="267970">
                  <a:moveTo>
                    <a:pt x="0" y="151246"/>
                  </a:moveTo>
                  <a:lnTo>
                    <a:pt x="302492" y="151478"/>
                  </a:lnTo>
                </a:path>
                <a:path w="302895" h="267970">
                  <a:moveTo>
                    <a:pt x="0" y="162880"/>
                  </a:moveTo>
                  <a:lnTo>
                    <a:pt x="302492" y="163113"/>
                  </a:lnTo>
                </a:path>
                <a:path w="302895" h="267970">
                  <a:moveTo>
                    <a:pt x="0" y="174514"/>
                  </a:moveTo>
                  <a:lnTo>
                    <a:pt x="302492" y="174747"/>
                  </a:lnTo>
                </a:path>
                <a:path w="302895" h="267970">
                  <a:moveTo>
                    <a:pt x="0" y="186149"/>
                  </a:moveTo>
                  <a:lnTo>
                    <a:pt x="302492" y="186381"/>
                  </a:lnTo>
                </a:path>
                <a:path w="302895" h="267970">
                  <a:moveTo>
                    <a:pt x="0" y="197783"/>
                  </a:moveTo>
                  <a:lnTo>
                    <a:pt x="302492" y="198016"/>
                  </a:lnTo>
                </a:path>
                <a:path w="302895" h="267970">
                  <a:moveTo>
                    <a:pt x="0" y="209417"/>
                  </a:moveTo>
                  <a:lnTo>
                    <a:pt x="302492" y="209650"/>
                  </a:lnTo>
                </a:path>
                <a:path w="302895" h="267970">
                  <a:moveTo>
                    <a:pt x="0" y="221052"/>
                  </a:moveTo>
                  <a:lnTo>
                    <a:pt x="302492" y="221284"/>
                  </a:lnTo>
                </a:path>
                <a:path w="302895" h="267970">
                  <a:moveTo>
                    <a:pt x="0" y="232686"/>
                  </a:moveTo>
                  <a:lnTo>
                    <a:pt x="302492" y="232919"/>
                  </a:lnTo>
                </a:path>
                <a:path w="302895" h="267970">
                  <a:moveTo>
                    <a:pt x="0" y="244320"/>
                  </a:moveTo>
                  <a:lnTo>
                    <a:pt x="302492" y="244553"/>
                  </a:lnTo>
                </a:path>
                <a:path w="302895" h="267970">
                  <a:moveTo>
                    <a:pt x="0" y="255954"/>
                  </a:moveTo>
                  <a:lnTo>
                    <a:pt x="302492" y="256187"/>
                  </a:lnTo>
                </a:path>
                <a:path w="302895" h="267970">
                  <a:moveTo>
                    <a:pt x="0" y="267589"/>
                  </a:moveTo>
                  <a:lnTo>
                    <a:pt x="302492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1" name="object 1481" descr=""/>
            <p:cNvSpPr/>
            <p:nvPr/>
          </p:nvSpPr>
          <p:spPr>
            <a:xfrm>
              <a:off x="4990655" y="9066157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5" h="285750">
                  <a:moveTo>
                    <a:pt x="0" y="285040"/>
                  </a:moveTo>
                  <a:lnTo>
                    <a:pt x="0" y="0"/>
                  </a:lnTo>
                  <a:lnTo>
                    <a:pt x="302492" y="232"/>
                  </a:lnTo>
                  <a:lnTo>
                    <a:pt x="302492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2" name="object 1482" descr=""/>
            <p:cNvSpPr/>
            <p:nvPr/>
          </p:nvSpPr>
          <p:spPr>
            <a:xfrm>
              <a:off x="5339684" y="9077791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232"/>
                  </a:lnTo>
                </a:path>
                <a:path w="302895" h="267970">
                  <a:moveTo>
                    <a:pt x="0" y="11634"/>
                  </a:moveTo>
                  <a:lnTo>
                    <a:pt x="302492" y="11867"/>
                  </a:lnTo>
                </a:path>
                <a:path w="302895" h="267970">
                  <a:moveTo>
                    <a:pt x="0" y="23268"/>
                  </a:moveTo>
                  <a:lnTo>
                    <a:pt x="302492" y="23501"/>
                  </a:lnTo>
                </a:path>
                <a:path w="302895" h="267970">
                  <a:moveTo>
                    <a:pt x="0" y="34902"/>
                  </a:moveTo>
                  <a:lnTo>
                    <a:pt x="302492" y="35135"/>
                  </a:lnTo>
                </a:path>
                <a:path w="302895" h="267970">
                  <a:moveTo>
                    <a:pt x="0" y="46537"/>
                  </a:moveTo>
                  <a:lnTo>
                    <a:pt x="302492" y="46769"/>
                  </a:lnTo>
                </a:path>
                <a:path w="302895" h="267970">
                  <a:moveTo>
                    <a:pt x="0" y="58171"/>
                  </a:moveTo>
                  <a:lnTo>
                    <a:pt x="302492" y="58404"/>
                  </a:lnTo>
                </a:path>
                <a:path w="302895" h="267970">
                  <a:moveTo>
                    <a:pt x="0" y="69805"/>
                  </a:moveTo>
                  <a:lnTo>
                    <a:pt x="302492" y="70038"/>
                  </a:lnTo>
                </a:path>
                <a:path w="302895" h="267970">
                  <a:moveTo>
                    <a:pt x="0" y="81440"/>
                  </a:moveTo>
                  <a:lnTo>
                    <a:pt x="302492" y="81672"/>
                  </a:lnTo>
                </a:path>
                <a:path w="302895" h="267970">
                  <a:moveTo>
                    <a:pt x="0" y="93074"/>
                  </a:moveTo>
                  <a:lnTo>
                    <a:pt x="302492" y="93307"/>
                  </a:lnTo>
                </a:path>
                <a:path w="302895" h="267970">
                  <a:moveTo>
                    <a:pt x="0" y="104708"/>
                  </a:moveTo>
                  <a:lnTo>
                    <a:pt x="302492" y="104941"/>
                  </a:lnTo>
                </a:path>
                <a:path w="302895" h="267970">
                  <a:moveTo>
                    <a:pt x="0" y="116343"/>
                  </a:moveTo>
                  <a:lnTo>
                    <a:pt x="302492" y="116575"/>
                  </a:lnTo>
                </a:path>
                <a:path w="302895" h="267970">
                  <a:moveTo>
                    <a:pt x="0" y="127977"/>
                  </a:moveTo>
                  <a:lnTo>
                    <a:pt x="302492" y="128210"/>
                  </a:lnTo>
                </a:path>
                <a:path w="302895" h="267970">
                  <a:moveTo>
                    <a:pt x="0" y="139611"/>
                  </a:moveTo>
                  <a:lnTo>
                    <a:pt x="302492" y="139844"/>
                  </a:lnTo>
                </a:path>
                <a:path w="302895" h="267970">
                  <a:moveTo>
                    <a:pt x="0" y="151246"/>
                  </a:moveTo>
                  <a:lnTo>
                    <a:pt x="302492" y="151478"/>
                  </a:lnTo>
                </a:path>
                <a:path w="302895" h="267970">
                  <a:moveTo>
                    <a:pt x="0" y="162880"/>
                  </a:moveTo>
                  <a:lnTo>
                    <a:pt x="302492" y="163113"/>
                  </a:lnTo>
                </a:path>
                <a:path w="302895" h="267970">
                  <a:moveTo>
                    <a:pt x="0" y="174514"/>
                  </a:moveTo>
                  <a:lnTo>
                    <a:pt x="302492" y="174747"/>
                  </a:lnTo>
                </a:path>
                <a:path w="302895" h="267970">
                  <a:moveTo>
                    <a:pt x="0" y="186149"/>
                  </a:moveTo>
                  <a:lnTo>
                    <a:pt x="302492" y="186381"/>
                  </a:lnTo>
                </a:path>
                <a:path w="302895" h="267970">
                  <a:moveTo>
                    <a:pt x="0" y="197783"/>
                  </a:moveTo>
                  <a:lnTo>
                    <a:pt x="302492" y="198016"/>
                  </a:lnTo>
                </a:path>
                <a:path w="302895" h="267970">
                  <a:moveTo>
                    <a:pt x="0" y="209417"/>
                  </a:moveTo>
                  <a:lnTo>
                    <a:pt x="302492" y="209650"/>
                  </a:lnTo>
                </a:path>
                <a:path w="302895" h="267970">
                  <a:moveTo>
                    <a:pt x="0" y="221052"/>
                  </a:moveTo>
                  <a:lnTo>
                    <a:pt x="302492" y="221284"/>
                  </a:lnTo>
                </a:path>
                <a:path w="302895" h="267970">
                  <a:moveTo>
                    <a:pt x="0" y="232686"/>
                  </a:moveTo>
                  <a:lnTo>
                    <a:pt x="302492" y="232919"/>
                  </a:lnTo>
                </a:path>
                <a:path w="302895" h="267970">
                  <a:moveTo>
                    <a:pt x="0" y="244320"/>
                  </a:moveTo>
                  <a:lnTo>
                    <a:pt x="302492" y="244553"/>
                  </a:lnTo>
                </a:path>
                <a:path w="302895" h="267970">
                  <a:moveTo>
                    <a:pt x="0" y="255954"/>
                  </a:moveTo>
                  <a:lnTo>
                    <a:pt x="302492" y="256187"/>
                  </a:lnTo>
                </a:path>
                <a:path w="302895" h="267970">
                  <a:moveTo>
                    <a:pt x="0" y="267589"/>
                  </a:moveTo>
                  <a:lnTo>
                    <a:pt x="302492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3" name="object 1483" descr=""/>
            <p:cNvSpPr/>
            <p:nvPr/>
          </p:nvSpPr>
          <p:spPr>
            <a:xfrm>
              <a:off x="5339684" y="9066157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5" h="285750">
                  <a:moveTo>
                    <a:pt x="0" y="285040"/>
                  </a:moveTo>
                  <a:lnTo>
                    <a:pt x="0" y="0"/>
                  </a:lnTo>
                  <a:lnTo>
                    <a:pt x="302492" y="232"/>
                  </a:lnTo>
                  <a:lnTo>
                    <a:pt x="302492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4" name="object 1484" descr=""/>
            <p:cNvSpPr/>
            <p:nvPr/>
          </p:nvSpPr>
          <p:spPr>
            <a:xfrm>
              <a:off x="5688714" y="9077791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232"/>
                  </a:lnTo>
                </a:path>
                <a:path w="302895" h="267970">
                  <a:moveTo>
                    <a:pt x="0" y="11634"/>
                  </a:moveTo>
                  <a:lnTo>
                    <a:pt x="302492" y="11867"/>
                  </a:lnTo>
                </a:path>
                <a:path w="302895" h="267970">
                  <a:moveTo>
                    <a:pt x="0" y="23268"/>
                  </a:moveTo>
                  <a:lnTo>
                    <a:pt x="302492" y="23501"/>
                  </a:lnTo>
                </a:path>
                <a:path w="302895" h="267970">
                  <a:moveTo>
                    <a:pt x="0" y="34902"/>
                  </a:moveTo>
                  <a:lnTo>
                    <a:pt x="302492" y="35135"/>
                  </a:lnTo>
                </a:path>
                <a:path w="302895" h="267970">
                  <a:moveTo>
                    <a:pt x="0" y="46537"/>
                  </a:moveTo>
                  <a:lnTo>
                    <a:pt x="302492" y="46769"/>
                  </a:lnTo>
                </a:path>
                <a:path w="302895" h="267970">
                  <a:moveTo>
                    <a:pt x="0" y="58171"/>
                  </a:moveTo>
                  <a:lnTo>
                    <a:pt x="302492" y="58404"/>
                  </a:lnTo>
                </a:path>
                <a:path w="302895" h="267970">
                  <a:moveTo>
                    <a:pt x="0" y="69805"/>
                  </a:moveTo>
                  <a:lnTo>
                    <a:pt x="302492" y="70038"/>
                  </a:lnTo>
                </a:path>
                <a:path w="302895" h="267970">
                  <a:moveTo>
                    <a:pt x="0" y="81440"/>
                  </a:moveTo>
                  <a:lnTo>
                    <a:pt x="302492" y="81672"/>
                  </a:lnTo>
                </a:path>
                <a:path w="302895" h="267970">
                  <a:moveTo>
                    <a:pt x="0" y="93074"/>
                  </a:moveTo>
                  <a:lnTo>
                    <a:pt x="302492" y="93307"/>
                  </a:lnTo>
                </a:path>
                <a:path w="302895" h="267970">
                  <a:moveTo>
                    <a:pt x="0" y="104708"/>
                  </a:moveTo>
                  <a:lnTo>
                    <a:pt x="302492" y="104941"/>
                  </a:lnTo>
                </a:path>
                <a:path w="302895" h="267970">
                  <a:moveTo>
                    <a:pt x="0" y="116343"/>
                  </a:moveTo>
                  <a:lnTo>
                    <a:pt x="302492" y="116575"/>
                  </a:lnTo>
                </a:path>
                <a:path w="302895" h="267970">
                  <a:moveTo>
                    <a:pt x="0" y="127977"/>
                  </a:moveTo>
                  <a:lnTo>
                    <a:pt x="302492" y="128210"/>
                  </a:lnTo>
                </a:path>
                <a:path w="302895" h="267970">
                  <a:moveTo>
                    <a:pt x="0" y="139611"/>
                  </a:moveTo>
                  <a:lnTo>
                    <a:pt x="302492" y="139844"/>
                  </a:lnTo>
                </a:path>
                <a:path w="302895" h="267970">
                  <a:moveTo>
                    <a:pt x="0" y="151246"/>
                  </a:moveTo>
                  <a:lnTo>
                    <a:pt x="302492" y="151478"/>
                  </a:lnTo>
                </a:path>
                <a:path w="302895" h="267970">
                  <a:moveTo>
                    <a:pt x="0" y="162880"/>
                  </a:moveTo>
                  <a:lnTo>
                    <a:pt x="302492" y="163113"/>
                  </a:lnTo>
                </a:path>
                <a:path w="302895" h="267970">
                  <a:moveTo>
                    <a:pt x="0" y="174514"/>
                  </a:moveTo>
                  <a:lnTo>
                    <a:pt x="302492" y="174747"/>
                  </a:lnTo>
                </a:path>
                <a:path w="302895" h="267970">
                  <a:moveTo>
                    <a:pt x="0" y="186149"/>
                  </a:moveTo>
                  <a:lnTo>
                    <a:pt x="302492" y="186381"/>
                  </a:lnTo>
                </a:path>
                <a:path w="302895" h="267970">
                  <a:moveTo>
                    <a:pt x="0" y="197783"/>
                  </a:moveTo>
                  <a:lnTo>
                    <a:pt x="302492" y="198016"/>
                  </a:lnTo>
                </a:path>
                <a:path w="302895" h="267970">
                  <a:moveTo>
                    <a:pt x="0" y="209417"/>
                  </a:moveTo>
                  <a:lnTo>
                    <a:pt x="302492" y="209650"/>
                  </a:lnTo>
                </a:path>
                <a:path w="302895" h="267970">
                  <a:moveTo>
                    <a:pt x="0" y="221052"/>
                  </a:moveTo>
                  <a:lnTo>
                    <a:pt x="302492" y="221284"/>
                  </a:lnTo>
                </a:path>
                <a:path w="302895" h="267970">
                  <a:moveTo>
                    <a:pt x="0" y="232686"/>
                  </a:moveTo>
                  <a:lnTo>
                    <a:pt x="302492" y="232919"/>
                  </a:lnTo>
                </a:path>
                <a:path w="302895" h="267970">
                  <a:moveTo>
                    <a:pt x="0" y="244320"/>
                  </a:moveTo>
                  <a:lnTo>
                    <a:pt x="302492" y="244553"/>
                  </a:lnTo>
                </a:path>
                <a:path w="302895" h="267970">
                  <a:moveTo>
                    <a:pt x="0" y="255954"/>
                  </a:moveTo>
                  <a:lnTo>
                    <a:pt x="302492" y="256187"/>
                  </a:lnTo>
                </a:path>
                <a:path w="302895" h="267970">
                  <a:moveTo>
                    <a:pt x="0" y="267589"/>
                  </a:moveTo>
                  <a:lnTo>
                    <a:pt x="302492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5" name="object 1485" descr=""/>
            <p:cNvSpPr/>
            <p:nvPr/>
          </p:nvSpPr>
          <p:spPr>
            <a:xfrm>
              <a:off x="5688714" y="9066157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5" h="285750">
                  <a:moveTo>
                    <a:pt x="0" y="285040"/>
                  </a:moveTo>
                  <a:lnTo>
                    <a:pt x="0" y="0"/>
                  </a:lnTo>
                  <a:lnTo>
                    <a:pt x="302492" y="232"/>
                  </a:lnTo>
                  <a:lnTo>
                    <a:pt x="302492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6" name="object 1486" descr=""/>
            <p:cNvSpPr/>
            <p:nvPr/>
          </p:nvSpPr>
          <p:spPr>
            <a:xfrm>
              <a:off x="6037743" y="9077791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232"/>
                  </a:lnTo>
                </a:path>
                <a:path w="302895" h="267970">
                  <a:moveTo>
                    <a:pt x="0" y="11634"/>
                  </a:moveTo>
                  <a:lnTo>
                    <a:pt x="302492" y="11867"/>
                  </a:lnTo>
                </a:path>
                <a:path w="302895" h="267970">
                  <a:moveTo>
                    <a:pt x="0" y="23268"/>
                  </a:moveTo>
                  <a:lnTo>
                    <a:pt x="302492" y="23501"/>
                  </a:lnTo>
                </a:path>
                <a:path w="302895" h="267970">
                  <a:moveTo>
                    <a:pt x="0" y="34902"/>
                  </a:moveTo>
                  <a:lnTo>
                    <a:pt x="302492" y="35135"/>
                  </a:lnTo>
                </a:path>
                <a:path w="302895" h="267970">
                  <a:moveTo>
                    <a:pt x="0" y="46537"/>
                  </a:moveTo>
                  <a:lnTo>
                    <a:pt x="302492" y="46769"/>
                  </a:lnTo>
                </a:path>
                <a:path w="302895" h="267970">
                  <a:moveTo>
                    <a:pt x="0" y="58171"/>
                  </a:moveTo>
                  <a:lnTo>
                    <a:pt x="302492" y="58404"/>
                  </a:lnTo>
                </a:path>
                <a:path w="302895" h="267970">
                  <a:moveTo>
                    <a:pt x="0" y="69805"/>
                  </a:moveTo>
                  <a:lnTo>
                    <a:pt x="302492" y="70038"/>
                  </a:lnTo>
                </a:path>
                <a:path w="302895" h="267970">
                  <a:moveTo>
                    <a:pt x="0" y="81440"/>
                  </a:moveTo>
                  <a:lnTo>
                    <a:pt x="302492" y="81672"/>
                  </a:lnTo>
                </a:path>
                <a:path w="302895" h="267970">
                  <a:moveTo>
                    <a:pt x="0" y="93074"/>
                  </a:moveTo>
                  <a:lnTo>
                    <a:pt x="302492" y="93307"/>
                  </a:lnTo>
                </a:path>
                <a:path w="302895" h="267970">
                  <a:moveTo>
                    <a:pt x="0" y="104708"/>
                  </a:moveTo>
                  <a:lnTo>
                    <a:pt x="302492" y="104941"/>
                  </a:lnTo>
                </a:path>
                <a:path w="302895" h="267970">
                  <a:moveTo>
                    <a:pt x="0" y="116343"/>
                  </a:moveTo>
                  <a:lnTo>
                    <a:pt x="302492" y="116575"/>
                  </a:lnTo>
                </a:path>
                <a:path w="302895" h="267970">
                  <a:moveTo>
                    <a:pt x="0" y="127977"/>
                  </a:moveTo>
                  <a:lnTo>
                    <a:pt x="302492" y="128210"/>
                  </a:lnTo>
                </a:path>
                <a:path w="302895" h="267970">
                  <a:moveTo>
                    <a:pt x="0" y="139611"/>
                  </a:moveTo>
                  <a:lnTo>
                    <a:pt x="302492" y="139844"/>
                  </a:lnTo>
                </a:path>
                <a:path w="302895" h="267970">
                  <a:moveTo>
                    <a:pt x="0" y="151246"/>
                  </a:moveTo>
                  <a:lnTo>
                    <a:pt x="302492" y="151478"/>
                  </a:lnTo>
                </a:path>
                <a:path w="302895" h="267970">
                  <a:moveTo>
                    <a:pt x="0" y="162880"/>
                  </a:moveTo>
                  <a:lnTo>
                    <a:pt x="302492" y="163113"/>
                  </a:lnTo>
                </a:path>
                <a:path w="302895" h="267970">
                  <a:moveTo>
                    <a:pt x="0" y="174514"/>
                  </a:moveTo>
                  <a:lnTo>
                    <a:pt x="302492" y="174747"/>
                  </a:lnTo>
                </a:path>
                <a:path w="302895" h="267970">
                  <a:moveTo>
                    <a:pt x="0" y="186149"/>
                  </a:moveTo>
                  <a:lnTo>
                    <a:pt x="302492" y="186381"/>
                  </a:lnTo>
                </a:path>
                <a:path w="302895" h="267970">
                  <a:moveTo>
                    <a:pt x="0" y="197783"/>
                  </a:moveTo>
                  <a:lnTo>
                    <a:pt x="302492" y="198016"/>
                  </a:lnTo>
                </a:path>
                <a:path w="302895" h="267970">
                  <a:moveTo>
                    <a:pt x="0" y="209417"/>
                  </a:moveTo>
                  <a:lnTo>
                    <a:pt x="302492" y="209650"/>
                  </a:lnTo>
                </a:path>
                <a:path w="302895" h="267970">
                  <a:moveTo>
                    <a:pt x="0" y="221052"/>
                  </a:moveTo>
                  <a:lnTo>
                    <a:pt x="302492" y="221284"/>
                  </a:lnTo>
                </a:path>
                <a:path w="302895" h="267970">
                  <a:moveTo>
                    <a:pt x="0" y="232686"/>
                  </a:moveTo>
                  <a:lnTo>
                    <a:pt x="302492" y="232919"/>
                  </a:lnTo>
                </a:path>
                <a:path w="302895" h="267970">
                  <a:moveTo>
                    <a:pt x="0" y="244320"/>
                  </a:moveTo>
                  <a:lnTo>
                    <a:pt x="302492" y="244553"/>
                  </a:lnTo>
                </a:path>
                <a:path w="302895" h="267970">
                  <a:moveTo>
                    <a:pt x="0" y="255954"/>
                  </a:moveTo>
                  <a:lnTo>
                    <a:pt x="302492" y="256187"/>
                  </a:lnTo>
                </a:path>
                <a:path w="302895" h="267970">
                  <a:moveTo>
                    <a:pt x="0" y="267589"/>
                  </a:moveTo>
                  <a:lnTo>
                    <a:pt x="302492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7" name="object 1487" descr=""/>
            <p:cNvSpPr/>
            <p:nvPr/>
          </p:nvSpPr>
          <p:spPr>
            <a:xfrm>
              <a:off x="6037743" y="9066157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5" h="285750">
                  <a:moveTo>
                    <a:pt x="0" y="285040"/>
                  </a:moveTo>
                  <a:lnTo>
                    <a:pt x="0" y="0"/>
                  </a:lnTo>
                  <a:lnTo>
                    <a:pt x="302492" y="232"/>
                  </a:lnTo>
                  <a:lnTo>
                    <a:pt x="302492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8" name="object 1488" descr=""/>
            <p:cNvSpPr/>
            <p:nvPr/>
          </p:nvSpPr>
          <p:spPr>
            <a:xfrm>
              <a:off x="6386773" y="9077791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232"/>
                  </a:lnTo>
                </a:path>
                <a:path w="302895" h="267970">
                  <a:moveTo>
                    <a:pt x="0" y="11634"/>
                  </a:moveTo>
                  <a:lnTo>
                    <a:pt x="302492" y="11867"/>
                  </a:lnTo>
                </a:path>
                <a:path w="302895" h="267970">
                  <a:moveTo>
                    <a:pt x="0" y="23268"/>
                  </a:moveTo>
                  <a:lnTo>
                    <a:pt x="302492" y="23501"/>
                  </a:lnTo>
                </a:path>
                <a:path w="302895" h="267970">
                  <a:moveTo>
                    <a:pt x="0" y="34902"/>
                  </a:moveTo>
                  <a:lnTo>
                    <a:pt x="302492" y="35135"/>
                  </a:lnTo>
                </a:path>
                <a:path w="302895" h="267970">
                  <a:moveTo>
                    <a:pt x="0" y="46537"/>
                  </a:moveTo>
                  <a:lnTo>
                    <a:pt x="302492" y="46769"/>
                  </a:lnTo>
                </a:path>
                <a:path w="302895" h="267970">
                  <a:moveTo>
                    <a:pt x="0" y="58171"/>
                  </a:moveTo>
                  <a:lnTo>
                    <a:pt x="302492" y="58404"/>
                  </a:lnTo>
                </a:path>
                <a:path w="302895" h="267970">
                  <a:moveTo>
                    <a:pt x="0" y="69805"/>
                  </a:moveTo>
                  <a:lnTo>
                    <a:pt x="302492" y="70038"/>
                  </a:lnTo>
                </a:path>
                <a:path w="302895" h="267970">
                  <a:moveTo>
                    <a:pt x="0" y="81440"/>
                  </a:moveTo>
                  <a:lnTo>
                    <a:pt x="302492" y="81672"/>
                  </a:lnTo>
                </a:path>
                <a:path w="302895" h="267970">
                  <a:moveTo>
                    <a:pt x="0" y="93074"/>
                  </a:moveTo>
                  <a:lnTo>
                    <a:pt x="302492" y="93307"/>
                  </a:lnTo>
                </a:path>
                <a:path w="302895" h="267970">
                  <a:moveTo>
                    <a:pt x="0" y="104708"/>
                  </a:moveTo>
                  <a:lnTo>
                    <a:pt x="302492" y="104941"/>
                  </a:lnTo>
                </a:path>
                <a:path w="302895" h="267970">
                  <a:moveTo>
                    <a:pt x="0" y="116343"/>
                  </a:moveTo>
                  <a:lnTo>
                    <a:pt x="302492" y="116575"/>
                  </a:lnTo>
                </a:path>
                <a:path w="302895" h="267970">
                  <a:moveTo>
                    <a:pt x="0" y="127977"/>
                  </a:moveTo>
                  <a:lnTo>
                    <a:pt x="302492" y="128210"/>
                  </a:lnTo>
                </a:path>
                <a:path w="302895" h="267970">
                  <a:moveTo>
                    <a:pt x="0" y="139611"/>
                  </a:moveTo>
                  <a:lnTo>
                    <a:pt x="302492" y="139844"/>
                  </a:lnTo>
                </a:path>
                <a:path w="302895" h="267970">
                  <a:moveTo>
                    <a:pt x="0" y="151246"/>
                  </a:moveTo>
                  <a:lnTo>
                    <a:pt x="302492" y="151478"/>
                  </a:lnTo>
                </a:path>
                <a:path w="302895" h="267970">
                  <a:moveTo>
                    <a:pt x="0" y="162880"/>
                  </a:moveTo>
                  <a:lnTo>
                    <a:pt x="302492" y="163113"/>
                  </a:lnTo>
                </a:path>
                <a:path w="302895" h="267970">
                  <a:moveTo>
                    <a:pt x="0" y="174514"/>
                  </a:moveTo>
                  <a:lnTo>
                    <a:pt x="302492" y="174747"/>
                  </a:lnTo>
                </a:path>
                <a:path w="302895" h="267970">
                  <a:moveTo>
                    <a:pt x="0" y="186149"/>
                  </a:moveTo>
                  <a:lnTo>
                    <a:pt x="302492" y="186381"/>
                  </a:lnTo>
                </a:path>
                <a:path w="302895" h="267970">
                  <a:moveTo>
                    <a:pt x="0" y="197783"/>
                  </a:moveTo>
                  <a:lnTo>
                    <a:pt x="302492" y="198016"/>
                  </a:lnTo>
                </a:path>
                <a:path w="302895" h="267970">
                  <a:moveTo>
                    <a:pt x="0" y="209417"/>
                  </a:moveTo>
                  <a:lnTo>
                    <a:pt x="302492" y="209650"/>
                  </a:lnTo>
                </a:path>
                <a:path w="302895" h="267970">
                  <a:moveTo>
                    <a:pt x="0" y="221052"/>
                  </a:moveTo>
                  <a:lnTo>
                    <a:pt x="302492" y="221284"/>
                  </a:lnTo>
                </a:path>
                <a:path w="302895" h="267970">
                  <a:moveTo>
                    <a:pt x="0" y="232686"/>
                  </a:moveTo>
                  <a:lnTo>
                    <a:pt x="302492" y="232919"/>
                  </a:lnTo>
                </a:path>
                <a:path w="302895" h="267970">
                  <a:moveTo>
                    <a:pt x="0" y="244320"/>
                  </a:moveTo>
                  <a:lnTo>
                    <a:pt x="302492" y="244553"/>
                  </a:lnTo>
                </a:path>
                <a:path w="302895" h="267970">
                  <a:moveTo>
                    <a:pt x="0" y="255954"/>
                  </a:moveTo>
                  <a:lnTo>
                    <a:pt x="302492" y="256187"/>
                  </a:lnTo>
                </a:path>
                <a:path w="302895" h="267970">
                  <a:moveTo>
                    <a:pt x="0" y="267589"/>
                  </a:moveTo>
                  <a:lnTo>
                    <a:pt x="302492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9" name="object 1489" descr=""/>
            <p:cNvSpPr/>
            <p:nvPr/>
          </p:nvSpPr>
          <p:spPr>
            <a:xfrm>
              <a:off x="6386773" y="9066157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5" h="285750">
                  <a:moveTo>
                    <a:pt x="0" y="285040"/>
                  </a:moveTo>
                  <a:lnTo>
                    <a:pt x="0" y="0"/>
                  </a:lnTo>
                  <a:lnTo>
                    <a:pt x="302492" y="232"/>
                  </a:lnTo>
                  <a:lnTo>
                    <a:pt x="302492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0" name="object 1490" descr=""/>
            <p:cNvSpPr/>
            <p:nvPr/>
          </p:nvSpPr>
          <p:spPr>
            <a:xfrm>
              <a:off x="6735803" y="9077791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232"/>
                  </a:lnTo>
                </a:path>
                <a:path w="302895" h="267970">
                  <a:moveTo>
                    <a:pt x="0" y="11634"/>
                  </a:moveTo>
                  <a:lnTo>
                    <a:pt x="302492" y="11867"/>
                  </a:lnTo>
                </a:path>
                <a:path w="302895" h="267970">
                  <a:moveTo>
                    <a:pt x="0" y="23268"/>
                  </a:moveTo>
                  <a:lnTo>
                    <a:pt x="302492" y="23501"/>
                  </a:lnTo>
                </a:path>
                <a:path w="302895" h="267970">
                  <a:moveTo>
                    <a:pt x="0" y="34902"/>
                  </a:moveTo>
                  <a:lnTo>
                    <a:pt x="302492" y="35135"/>
                  </a:lnTo>
                </a:path>
                <a:path w="302895" h="267970">
                  <a:moveTo>
                    <a:pt x="0" y="46537"/>
                  </a:moveTo>
                  <a:lnTo>
                    <a:pt x="302492" y="46769"/>
                  </a:lnTo>
                </a:path>
                <a:path w="302895" h="267970">
                  <a:moveTo>
                    <a:pt x="0" y="58171"/>
                  </a:moveTo>
                  <a:lnTo>
                    <a:pt x="302492" y="58404"/>
                  </a:lnTo>
                </a:path>
                <a:path w="302895" h="267970">
                  <a:moveTo>
                    <a:pt x="0" y="69805"/>
                  </a:moveTo>
                  <a:lnTo>
                    <a:pt x="302492" y="70038"/>
                  </a:lnTo>
                </a:path>
                <a:path w="302895" h="267970">
                  <a:moveTo>
                    <a:pt x="0" y="81440"/>
                  </a:moveTo>
                  <a:lnTo>
                    <a:pt x="302492" y="81672"/>
                  </a:lnTo>
                </a:path>
                <a:path w="302895" h="267970">
                  <a:moveTo>
                    <a:pt x="0" y="93074"/>
                  </a:moveTo>
                  <a:lnTo>
                    <a:pt x="302492" y="93307"/>
                  </a:lnTo>
                </a:path>
                <a:path w="302895" h="267970">
                  <a:moveTo>
                    <a:pt x="0" y="104708"/>
                  </a:moveTo>
                  <a:lnTo>
                    <a:pt x="302492" y="104941"/>
                  </a:lnTo>
                </a:path>
                <a:path w="302895" h="267970">
                  <a:moveTo>
                    <a:pt x="0" y="116343"/>
                  </a:moveTo>
                  <a:lnTo>
                    <a:pt x="302492" y="116575"/>
                  </a:lnTo>
                </a:path>
                <a:path w="302895" h="267970">
                  <a:moveTo>
                    <a:pt x="0" y="127977"/>
                  </a:moveTo>
                  <a:lnTo>
                    <a:pt x="302492" y="128210"/>
                  </a:lnTo>
                </a:path>
                <a:path w="302895" h="267970">
                  <a:moveTo>
                    <a:pt x="0" y="139611"/>
                  </a:moveTo>
                  <a:lnTo>
                    <a:pt x="302492" y="139844"/>
                  </a:lnTo>
                </a:path>
                <a:path w="302895" h="267970">
                  <a:moveTo>
                    <a:pt x="0" y="151246"/>
                  </a:moveTo>
                  <a:lnTo>
                    <a:pt x="302492" y="151478"/>
                  </a:lnTo>
                </a:path>
                <a:path w="302895" h="267970">
                  <a:moveTo>
                    <a:pt x="0" y="162880"/>
                  </a:moveTo>
                  <a:lnTo>
                    <a:pt x="302492" y="163113"/>
                  </a:lnTo>
                </a:path>
                <a:path w="302895" h="267970">
                  <a:moveTo>
                    <a:pt x="0" y="174514"/>
                  </a:moveTo>
                  <a:lnTo>
                    <a:pt x="302492" y="174747"/>
                  </a:lnTo>
                </a:path>
                <a:path w="302895" h="267970">
                  <a:moveTo>
                    <a:pt x="0" y="186149"/>
                  </a:moveTo>
                  <a:lnTo>
                    <a:pt x="302492" y="186381"/>
                  </a:lnTo>
                </a:path>
                <a:path w="302895" h="267970">
                  <a:moveTo>
                    <a:pt x="0" y="197783"/>
                  </a:moveTo>
                  <a:lnTo>
                    <a:pt x="302492" y="198016"/>
                  </a:lnTo>
                </a:path>
                <a:path w="302895" h="267970">
                  <a:moveTo>
                    <a:pt x="0" y="209417"/>
                  </a:moveTo>
                  <a:lnTo>
                    <a:pt x="302492" y="209650"/>
                  </a:lnTo>
                </a:path>
                <a:path w="302895" h="267970">
                  <a:moveTo>
                    <a:pt x="0" y="221052"/>
                  </a:moveTo>
                  <a:lnTo>
                    <a:pt x="302492" y="221284"/>
                  </a:lnTo>
                </a:path>
                <a:path w="302895" h="267970">
                  <a:moveTo>
                    <a:pt x="0" y="232686"/>
                  </a:moveTo>
                  <a:lnTo>
                    <a:pt x="302492" y="232919"/>
                  </a:lnTo>
                </a:path>
                <a:path w="302895" h="267970">
                  <a:moveTo>
                    <a:pt x="0" y="244320"/>
                  </a:moveTo>
                  <a:lnTo>
                    <a:pt x="302259" y="244553"/>
                  </a:lnTo>
                </a:path>
                <a:path w="302895" h="267970">
                  <a:moveTo>
                    <a:pt x="0" y="255954"/>
                  </a:moveTo>
                  <a:lnTo>
                    <a:pt x="302259" y="256187"/>
                  </a:lnTo>
                </a:path>
                <a:path w="302895" h="267970">
                  <a:moveTo>
                    <a:pt x="0" y="267589"/>
                  </a:moveTo>
                  <a:lnTo>
                    <a:pt x="302259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1" name="object 1491" descr=""/>
            <p:cNvSpPr/>
            <p:nvPr/>
          </p:nvSpPr>
          <p:spPr>
            <a:xfrm>
              <a:off x="6735803" y="9066157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5" h="285750">
                  <a:moveTo>
                    <a:pt x="0" y="285040"/>
                  </a:moveTo>
                  <a:lnTo>
                    <a:pt x="0" y="0"/>
                  </a:lnTo>
                  <a:lnTo>
                    <a:pt x="302492" y="232"/>
                  </a:lnTo>
                  <a:lnTo>
                    <a:pt x="302259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2" name="object 1492" descr=""/>
            <p:cNvSpPr/>
            <p:nvPr/>
          </p:nvSpPr>
          <p:spPr>
            <a:xfrm>
              <a:off x="7084599" y="9077791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232" y="0"/>
                  </a:moveTo>
                  <a:lnTo>
                    <a:pt x="302724" y="232"/>
                  </a:lnTo>
                </a:path>
                <a:path w="302895" h="267970">
                  <a:moveTo>
                    <a:pt x="232" y="11634"/>
                  </a:moveTo>
                  <a:lnTo>
                    <a:pt x="302724" y="11867"/>
                  </a:lnTo>
                </a:path>
                <a:path w="302895" h="267970">
                  <a:moveTo>
                    <a:pt x="232" y="23268"/>
                  </a:moveTo>
                  <a:lnTo>
                    <a:pt x="302724" y="23501"/>
                  </a:lnTo>
                </a:path>
                <a:path w="302895" h="267970">
                  <a:moveTo>
                    <a:pt x="232" y="34902"/>
                  </a:moveTo>
                  <a:lnTo>
                    <a:pt x="302724" y="35135"/>
                  </a:lnTo>
                </a:path>
                <a:path w="302895" h="267970">
                  <a:moveTo>
                    <a:pt x="232" y="46537"/>
                  </a:moveTo>
                  <a:lnTo>
                    <a:pt x="302724" y="46769"/>
                  </a:lnTo>
                </a:path>
                <a:path w="302895" h="267970">
                  <a:moveTo>
                    <a:pt x="232" y="58171"/>
                  </a:moveTo>
                  <a:lnTo>
                    <a:pt x="302724" y="58404"/>
                  </a:lnTo>
                </a:path>
                <a:path w="302895" h="267970">
                  <a:moveTo>
                    <a:pt x="232" y="69805"/>
                  </a:moveTo>
                  <a:lnTo>
                    <a:pt x="302724" y="70038"/>
                  </a:lnTo>
                </a:path>
                <a:path w="302895" h="267970">
                  <a:moveTo>
                    <a:pt x="232" y="81440"/>
                  </a:moveTo>
                  <a:lnTo>
                    <a:pt x="302724" y="81672"/>
                  </a:lnTo>
                </a:path>
                <a:path w="302895" h="267970">
                  <a:moveTo>
                    <a:pt x="232" y="93074"/>
                  </a:moveTo>
                  <a:lnTo>
                    <a:pt x="302724" y="93307"/>
                  </a:lnTo>
                </a:path>
                <a:path w="302895" h="267970">
                  <a:moveTo>
                    <a:pt x="232" y="104708"/>
                  </a:moveTo>
                  <a:lnTo>
                    <a:pt x="302724" y="104941"/>
                  </a:lnTo>
                </a:path>
                <a:path w="302895" h="267970">
                  <a:moveTo>
                    <a:pt x="232" y="116343"/>
                  </a:moveTo>
                  <a:lnTo>
                    <a:pt x="302724" y="116575"/>
                  </a:lnTo>
                </a:path>
                <a:path w="302895" h="267970">
                  <a:moveTo>
                    <a:pt x="232" y="127977"/>
                  </a:moveTo>
                  <a:lnTo>
                    <a:pt x="302724" y="128210"/>
                  </a:lnTo>
                </a:path>
                <a:path w="302895" h="267970">
                  <a:moveTo>
                    <a:pt x="232" y="139611"/>
                  </a:moveTo>
                  <a:lnTo>
                    <a:pt x="302492" y="139844"/>
                  </a:lnTo>
                </a:path>
                <a:path w="302895" h="267970">
                  <a:moveTo>
                    <a:pt x="232" y="151246"/>
                  </a:moveTo>
                  <a:lnTo>
                    <a:pt x="302492" y="151478"/>
                  </a:lnTo>
                </a:path>
                <a:path w="302895" h="267970">
                  <a:moveTo>
                    <a:pt x="232" y="162880"/>
                  </a:moveTo>
                  <a:lnTo>
                    <a:pt x="302492" y="163113"/>
                  </a:lnTo>
                </a:path>
                <a:path w="302895" h="267970">
                  <a:moveTo>
                    <a:pt x="232" y="174514"/>
                  </a:moveTo>
                  <a:lnTo>
                    <a:pt x="302492" y="174747"/>
                  </a:lnTo>
                </a:path>
                <a:path w="302895" h="267970">
                  <a:moveTo>
                    <a:pt x="232" y="186149"/>
                  </a:moveTo>
                  <a:lnTo>
                    <a:pt x="302492" y="186381"/>
                  </a:lnTo>
                </a:path>
                <a:path w="302895" h="267970">
                  <a:moveTo>
                    <a:pt x="232" y="197783"/>
                  </a:moveTo>
                  <a:lnTo>
                    <a:pt x="302492" y="198016"/>
                  </a:lnTo>
                </a:path>
                <a:path w="302895" h="267970">
                  <a:moveTo>
                    <a:pt x="232" y="209417"/>
                  </a:moveTo>
                  <a:lnTo>
                    <a:pt x="302492" y="209650"/>
                  </a:lnTo>
                </a:path>
                <a:path w="302895" h="267970">
                  <a:moveTo>
                    <a:pt x="0" y="221052"/>
                  </a:moveTo>
                  <a:lnTo>
                    <a:pt x="302492" y="221284"/>
                  </a:lnTo>
                </a:path>
                <a:path w="302895" h="267970">
                  <a:moveTo>
                    <a:pt x="0" y="232686"/>
                  </a:moveTo>
                  <a:lnTo>
                    <a:pt x="302492" y="232919"/>
                  </a:lnTo>
                </a:path>
                <a:path w="302895" h="267970">
                  <a:moveTo>
                    <a:pt x="0" y="244320"/>
                  </a:moveTo>
                  <a:lnTo>
                    <a:pt x="302492" y="244553"/>
                  </a:lnTo>
                </a:path>
                <a:path w="302895" h="267970">
                  <a:moveTo>
                    <a:pt x="0" y="255954"/>
                  </a:moveTo>
                  <a:lnTo>
                    <a:pt x="302492" y="256187"/>
                  </a:lnTo>
                </a:path>
                <a:path w="302895" h="267970">
                  <a:moveTo>
                    <a:pt x="0" y="267589"/>
                  </a:moveTo>
                  <a:lnTo>
                    <a:pt x="302492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3" name="object 1493" descr=""/>
            <p:cNvSpPr/>
            <p:nvPr/>
          </p:nvSpPr>
          <p:spPr>
            <a:xfrm>
              <a:off x="7084599" y="9066157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5" h="285750">
                  <a:moveTo>
                    <a:pt x="0" y="285040"/>
                  </a:moveTo>
                  <a:lnTo>
                    <a:pt x="232" y="0"/>
                  </a:lnTo>
                  <a:lnTo>
                    <a:pt x="302724" y="232"/>
                  </a:lnTo>
                  <a:lnTo>
                    <a:pt x="302492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4" name="object 1494" descr=""/>
            <p:cNvSpPr/>
            <p:nvPr/>
          </p:nvSpPr>
          <p:spPr>
            <a:xfrm>
              <a:off x="7433629" y="9077791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232" y="0"/>
                  </a:moveTo>
                  <a:lnTo>
                    <a:pt x="302724" y="232"/>
                  </a:lnTo>
                </a:path>
                <a:path w="302895" h="267970">
                  <a:moveTo>
                    <a:pt x="232" y="11634"/>
                  </a:moveTo>
                  <a:lnTo>
                    <a:pt x="302724" y="11867"/>
                  </a:lnTo>
                </a:path>
                <a:path w="302895" h="267970">
                  <a:moveTo>
                    <a:pt x="232" y="23268"/>
                  </a:moveTo>
                  <a:lnTo>
                    <a:pt x="302724" y="23501"/>
                  </a:lnTo>
                </a:path>
                <a:path w="302895" h="267970">
                  <a:moveTo>
                    <a:pt x="232" y="34902"/>
                  </a:moveTo>
                  <a:lnTo>
                    <a:pt x="302492" y="35135"/>
                  </a:lnTo>
                </a:path>
                <a:path w="302895" h="267970">
                  <a:moveTo>
                    <a:pt x="232" y="46537"/>
                  </a:moveTo>
                  <a:lnTo>
                    <a:pt x="302492" y="46769"/>
                  </a:lnTo>
                </a:path>
                <a:path w="302895" h="267970">
                  <a:moveTo>
                    <a:pt x="232" y="58171"/>
                  </a:moveTo>
                  <a:lnTo>
                    <a:pt x="302492" y="58404"/>
                  </a:lnTo>
                </a:path>
                <a:path w="302895" h="267970">
                  <a:moveTo>
                    <a:pt x="232" y="69805"/>
                  </a:moveTo>
                  <a:lnTo>
                    <a:pt x="302492" y="70038"/>
                  </a:lnTo>
                </a:path>
                <a:path w="302895" h="267970">
                  <a:moveTo>
                    <a:pt x="232" y="81440"/>
                  </a:moveTo>
                  <a:lnTo>
                    <a:pt x="302492" y="81672"/>
                  </a:lnTo>
                </a:path>
                <a:path w="302895" h="267970">
                  <a:moveTo>
                    <a:pt x="232" y="93074"/>
                  </a:moveTo>
                  <a:lnTo>
                    <a:pt x="302492" y="93307"/>
                  </a:lnTo>
                </a:path>
                <a:path w="302895" h="267970">
                  <a:moveTo>
                    <a:pt x="232" y="104708"/>
                  </a:moveTo>
                  <a:lnTo>
                    <a:pt x="302492" y="104941"/>
                  </a:lnTo>
                </a:path>
                <a:path w="302895" h="267970">
                  <a:moveTo>
                    <a:pt x="232" y="116343"/>
                  </a:moveTo>
                  <a:lnTo>
                    <a:pt x="302492" y="116575"/>
                  </a:lnTo>
                </a:path>
                <a:path w="302895" h="267970">
                  <a:moveTo>
                    <a:pt x="0" y="127977"/>
                  </a:moveTo>
                  <a:lnTo>
                    <a:pt x="302492" y="128210"/>
                  </a:lnTo>
                </a:path>
                <a:path w="302895" h="267970">
                  <a:moveTo>
                    <a:pt x="0" y="139611"/>
                  </a:moveTo>
                  <a:lnTo>
                    <a:pt x="302492" y="139844"/>
                  </a:lnTo>
                </a:path>
                <a:path w="302895" h="267970">
                  <a:moveTo>
                    <a:pt x="0" y="151246"/>
                  </a:moveTo>
                  <a:lnTo>
                    <a:pt x="302492" y="151478"/>
                  </a:lnTo>
                </a:path>
                <a:path w="302895" h="267970">
                  <a:moveTo>
                    <a:pt x="0" y="162880"/>
                  </a:moveTo>
                  <a:lnTo>
                    <a:pt x="302492" y="163113"/>
                  </a:lnTo>
                </a:path>
                <a:path w="302895" h="267970">
                  <a:moveTo>
                    <a:pt x="0" y="174514"/>
                  </a:moveTo>
                  <a:lnTo>
                    <a:pt x="302492" y="174747"/>
                  </a:lnTo>
                </a:path>
                <a:path w="302895" h="267970">
                  <a:moveTo>
                    <a:pt x="0" y="186149"/>
                  </a:moveTo>
                  <a:lnTo>
                    <a:pt x="302492" y="186381"/>
                  </a:lnTo>
                </a:path>
                <a:path w="302895" h="267970">
                  <a:moveTo>
                    <a:pt x="0" y="197783"/>
                  </a:moveTo>
                  <a:lnTo>
                    <a:pt x="302492" y="198016"/>
                  </a:lnTo>
                </a:path>
                <a:path w="302895" h="267970">
                  <a:moveTo>
                    <a:pt x="0" y="209417"/>
                  </a:moveTo>
                  <a:lnTo>
                    <a:pt x="302492" y="209650"/>
                  </a:lnTo>
                </a:path>
                <a:path w="302895" h="267970">
                  <a:moveTo>
                    <a:pt x="0" y="221052"/>
                  </a:moveTo>
                  <a:lnTo>
                    <a:pt x="302492" y="221284"/>
                  </a:lnTo>
                </a:path>
                <a:path w="302895" h="267970">
                  <a:moveTo>
                    <a:pt x="0" y="232686"/>
                  </a:moveTo>
                  <a:lnTo>
                    <a:pt x="302492" y="232919"/>
                  </a:lnTo>
                </a:path>
                <a:path w="302895" h="267970">
                  <a:moveTo>
                    <a:pt x="0" y="244320"/>
                  </a:moveTo>
                  <a:lnTo>
                    <a:pt x="302492" y="244553"/>
                  </a:lnTo>
                </a:path>
                <a:path w="302895" h="267970">
                  <a:moveTo>
                    <a:pt x="0" y="255954"/>
                  </a:moveTo>
                  <a:lnTo>
                    <a:pt x="302492" y="256187"/>
                  </a:lnTo>
                </a:path>
                <a:path w="302895" h="267970">
                  <a:moveTo>
                    <a:pt x="0" y="267589"/>
                  </a:moveTo>
                  <a:lnTo>
                    <a:pt x="302492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5" name="object 1495" descr=""/>
            <p:cNvSpPr/>
            <p:nvPr/>
          </p:nvSpPr>
          <p:spPr>
            <a:xfrm>
              <a:off x="7433629" y="9066157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5" h="285750">
                  <a:moveTo>
                    <a:pt x="0" y="285040"/>
                  </a:moveTo>
                  <a:lnTo>
                    <a:pt x="232" y="0"/>
                  </a:lnTo>
                  <a:lnTo>
                    <a:pt x="302724" y="232"/>
                  </a:lnTo>
                  <a:lnTo>
                    <a:pt x="302492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6" name="object 1496" descr=""/>
            <p:cNvSpPr/>
            <p:nvPr/>
          </p:nvSpPr>
          <p:spPr>
            <a:xfrm>
              <a:off x="7782658" y="9077791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232" y="0"/>
                  </a:moveTo>
                  <a:lnTo>
                    <a:pt x="302492" y="232"/>
                  </a:lnTo>
                </a:path>
                <a:path w="302895" h="267970">
                  <a:moveTo>
                    <a:pt x="232" y="11634"/>
                  </a:moveTo>
                  <a:lnTo>
                    <a:pt x="302492" y="11867"/>
                  </a:lnTo>
                </a:path>
                <a:path w="302895" h="267970">
                  <a:moveTo>
                    <a:pt x="0" y="23268"/>
                  </a:moveTo>
                  <a:lnTo>
                    <a:pt x="302492" y="23501"/>
                  </a:lnTo>
                </a:path>
                <a:path w="302895" h="267970">
                  <a:moveTo>
                    <a:pt x="0" y="34902"/>
                  </a:moveTo>
                  <a:lnTo>
                    <a:pt x="302492" y="35135"/>
                  </a:lnTo>
                </a:path>
                <a:path w="302895" h="267970">
                  <a:moveTo>
                    <a:pt x="0" y="46537"/>
                  </a:moveTo>
                  <a:lnTo>
                    <a:pt x="302492" y="46769"/>
                  </a:lnTo>
                </a:path>
                <a:path w="302895" h="267970">
                  <a:moveTo>
                    <a:pt x="0" y="58171"/>
                  </a:moveTo>
                  <a:lnTo>
                    <a:pt x="302492" y="58404"/>
                  </a:lnTo>
                </a:path>
                <a:path w="302895" h="267970">
                  <a:moveTo>
                    <a:pt x="0" y="69805"/>
                  </a:moveTo>
                  <a:lnTo>
                    <a:pt x="302492" y="70038"/>
                  </a:lnTo>
                </a:path>
                <a:path w="302895" h="267970">
                  <a:moveTo>
                    <a:pt x="0" y="81440"/>
                  </a:moveTo>
                  <a:lnTo>
                    <a:pt x="302492" y="81672"/>
                  </a:lnTo>
                </a:path>
                <a:path w="302895" h="267970">
                  <a:moveTo>
                    <a:pt x="0" y="93074"/>
                  </a:moveTo>
                  <a:lnTo>
                    <a:pt x="302492" y="93307"/>
                  </a:lnTo>
                </a:path>
                <a:path w="302895" h="267970">
                  <a:moveTo>
                    <a:pt x="0" y="104708"/>
                  </a:moveTo>
                  <a:lnTo>
                    <a:pt x="302492" y="104941"/>
                  </a:lnTo>
                </a:path>
                <a:path w="302895" h="267970">
                  <a:moveTo>
                    <a:pt x="0" y="116343"/>
                  </a:moveTo>
                  <a:lnTo>
                    <a:pt x="302492" y="116575"/>
                  </a:lnTo>
                </a:path>
                <a:path w="302895" h="267970">
                  <a:moveTo>
                    <a:pt x="0" y="127977"/>
                  </a:moveTo>
                  <a:lnTo>
                    <a:pt x="302492" y="128210"/>
                  </a:lnTo>
                </a:path>
                <a:path w="302895" h="267970">
                  <a:moveTo>
                    <a:pt x="0" y="139611"/>
                  </a:moveTo>
                  <a:lnTo>
                    <a:pt x="302492" y="139844"/>
                  </a:lnTo>
                </a:path>
                <a:path w="302895" h="267970">
                  <a:moveTo>
                    <a:pt x="0" y="151246"/>
                  </a:moveTo>
                  <a:lnTo>
                    <a:pt x="302492" y="151478"/>
                  </a:lnTo>
                </a:path>
                <a:path w="302895" h="267970">
                  <a:moveTo>
                    <a:pt x="0" y="162880"/>
                  </a:moveTo>
                  <a:lnTo>
                    <a:pt x="302492" y="163113"/>
                  </a:lnTo>
                </a:path>
                <a:path w="302895" h="267970">
                  <a:moveTo>
                    <a:pt x="0" y="174514"/>
                  </a:moveTo>
                  <a:lnTo>
                    <a:pt x="302492" y="174747"/>
                  </a:lnTo>
                </a:path>
                <a:path w="302895" h="267970">
                  <a:moveTo>
                    <a:pt x="0" y="186149"/>
                  </a:moveTo>
                  <a:lnTo>
                    <a:pt x="302492" y="186381"/>
                  </a:lnTo>
                </a:path>
                <a:path w="302895" h="267970">
                  <a:moveTo>
                    <a:pt x="0" y="197783"/>
                  </a:moveTo>
                  <a:lnTo>
                    <a:pt x="302492" y="198016"/>
                  </a:lnTo>
                </a:path>
                <a:path w="302895" h="267970">
                  <a:moveTo>
                    <a:pt x="0" y="209417"/>
                  </a:moveTo>
                  <a:lnTo>
                    <a:pt x="302492" y="209650"/>
                  </a:lnTo>
                </a:path>
                <a:path w="302895" h="267970">
                  <a:moveTo>
                    <a:pt x="0" y="221052"/>
                  </a:moveTo>
                  <a:lnTo>
                    <a:pt x="302492" y="221284"/>
                  </a:lnTo>
                </a:path>
                <a:path w="302895" h="267970">
                  <a:moveTo>
                    <a:pt x="0" y="232686"/>
                  </a:moveTo>
                  <a:lnTo>
                    <a:pt x="302492" y="232919"/>
                  </a:lnTo>
                </a:path>
                <a:path w="302895" h="267970">
                  <a:moveTo>
                    <a:pt x="0" y="244320"/>
                  </a:moveTo>
                  <a:lnTo>
                    <a:pt x="302492" y="244553"/>
                  </a:lnTo>
                </a:path>
                <a:path w="302895" h="267970">
                  <a:moveTo>
                    <a:pt x="0" y="255954"/>
                  </a:moveTo>
                  <a:lnTo>
                    <a:pt x="302492" y="256187"/>
                  </a:lnTo>
                </a:path>
                <a:path w="302895" h="267970">
                  <a:moveTo>
                    <a:pt x="0" y="267589"/>
                  </a:moveTo>
                  <a:lnTo>
                    <a:pt x="302492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7" name="object 1497" descr=""/>
            <p:cNvSpPr/>
            <p:nvPr/>
          </p:nvSpPr>
          <p:spPr>
            <a:xfrm>
              <a:off x="7782658" y="9066157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5" h="285750">
                  <a:moveTo>
                    <a:pt x="0" y="285040"/>
                  </a:moveTo>
                  <a:lnTo>
                    <a:pt x="232" y="0"/>
                  </a:lnTo>
                  <a:lnTo>
                    <a:pt x="302492" y="232"/>
                  </a:lnTo>
                  <a:lnTo>
                    <a:pt x="302492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8" name="object 1498" descr=""/>
            <p:cNvSpPr/>
            <p:nvPr/>
          </p:nvSpPr>
          <p:spPr>
            <a:xfrm>
              <a:off x="8131688" y="9077791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232"/>
                  </a:lnTo>
                </a:path>
                <a:path w="302895" h="267970">
                  <a:moveTo>
                    <a:pt x="0" y="11634"/>
                  </a:moveTo>
                  <a:lnTo>
                    <a:pt x="302492" y="11867"/>
                  </a:lnTo>
                </a:path>
                <a:path w="302895" h="267970">
                  <a:moveTo>
                    <a:pt x="0" y="23268"/>
                  </a:moveTo>
                  <a:lnTo>
                    <a:pt x="302492" y="23501"/>
                  </a:lnTo>
                </a:path>
                <a:path w="302895" h="267970">
                  <a:moveTo>
                    <a:pt x="0" y="34902"/>
                  </a:moveTo>
                  <a:lnTo>
                    <a:pt x="302492" y="35135"/>
                  </a:lnTo>
                </a:path>
                <a:path w="302895" h="267970">
                  <a:moveTo>
                    <a:pt x="0" y="46537"/>
                  </a:moveTo>
                  <a:lnTo>
                    <a:pt x="302492" y="46769"/>
                  </a:lnTo>
                </a:path>
                <a:path w="302895" h="267970">
                  <a:moveTo>
                    <a:pt x="0" y="58171"/>
                  </a:moveTo>
                  <a:lnTo>
                    <a:pt x="302492" y="58404"/>
                  </a:lnTo>
                </a:path>
                <a:path w="302895" h="267970">
                  <a:moveTo>
                    <a:pt x="0" y="69805"/>
                  </a:moveTo>
                  <a:lnTo>
                    <a:pt x="302492" y="70038"/>
                  </a:lnTo>
                </a:path>
                <a:path w="302895" h="267970">
                  <a:moveTo>
                    <a:pt x="0" y="81440"/>
                  </a:moveTo>
                  <a:lnTo>
                    <a:pt x="302492" y="81672"/>
                  </a:lnTo>
                </a:path>
                <a:path w="302895" h="267970">
                  <a:moveTo>
                    <a:pt x="0" y="93074"/>
                  </a:moveTo>
                  <a:lnTo>
                    <a:pt x="302492" y="93307"/>
                  </a:lnTo>
                </a:path>
                <a:path w="302895" h="267970">
                  <a:moveTo>
                    <a:pt x="0" y="104708"/>
                  </a:moveTo>
                  <a:lnTo>
                    <a:pt x="302492" y="104941"/>
                  </a:lnTo>
                </a:path>
                <a:path w="302895" h="267970">
                  <a:moveTo>
                    <a:pt x="0" y="116343"/>
                  </a:moveTo>
                  <a:lnTo>
                    <a:pt x="302492" y="116575"/>
                  </a:lnTo>
                </a:path>
                <a:path w="302895" h="267970">
                  <a:moveTo>
                    <a:pt x="0" y="127977"/>
                  </a:moveTo>
                  <a:lnTo>
                    <a:pt x="302492" y="128210"/>
                  </a:lnTo>
                </a:path>
                <a:path w="302895" h="267970">
                  <a:moveTo>
                    <a:pt x="0" y="139611"/>
                  </a:moveTo>
                  <a:lnTo>
                    <a:pt x="302492" y="139844"/>
                  </a:lnTo>
                </a:path>
                <a:path w="302895" h="267970">
                  <a:moveTo>
                    <a:pt x="0" y="151246"/>
                  </a:moveTo>
                  <a:lnTo>
                    <a:pt x="302492" y="151478"/>
                  </a:lnTo>
                </a:path>
                <a:path w="302895" h="267970">
                  <a:moveTo>
                    <a:pt x="0" y="162880"/>
                  </a:moveTo>
                  <a:lnTo>
                    <a:pt x="302492" y="163113"/>
                  </a:lnTo>
                </a:path>
                <a:path w="302895" h="267970">
                  <a:moveTo>
                    <a:pt x="0" y="174514"/>
                  </a:moveTo>
                  <a:lnTo>
                    <a:pt x="302492" y="174747"/>
                  </a:lnTo>
                </a:path>
                <a:path w="302895" h="267970">
                  <a:moveTo>
                    <a:pt x="0" y="186149"/>
                  </a:moveTo>
                  <a:lnTo>
                    <a:pt x="302492" y="186381"/>
                  </a:lnTo>
                </a:path>
                <a:path w="302895" h="267970">
                  <a:moveTo>
                    <a:pt x="0" y="197783"/>
                  </a:moveTo>
                  <a:lnTo>
                    <a:pt x="302492" y="198016"/>
                  </a:lnTo>
                </a:path>
                <a:path w="302895" h="267970">
                  <a:moveTo>
                    <a:pt x="0" y="209417"/>
                  </a:moveTo>
                  <a:lnTo>
                    <a:pt x="302492" y="209650"/>
                  </a:lnTo>
                </a:path>
                <a:path w="302895" h="267970">
                  <a:moveTo>
                    <a:pt x="0" y="221052"/>
                  </a:moveTo>
                  <a:lnTo>
                    <a:pt x="302492" y="221284"/>
                  </a:lnTo>
                </a:path>
                <a:path w="302895" h="267970">
                  <a:moveTo>
                    <a:pt x="0" y="232686"/>
                  </a:moveTo>
                  <a:lnTo>
                    <a:pt x="302492" y="232919"/>
                  </a:lnTo>
                </a:path>
                <a:path w="302895" h="267970">
                  <a:moveTo>
                    <a:pt x="0" y="244320"/>
                  </a:moveTo>
                  <a:lnTo>
                    <a:pt x="302492" y="244553"/>
                  </a:lnTo>
                </a:path>
                <a:path w="302895" h="267970">
                  <a:moveTo>
                    <a:pt x="0" y="255954"/>
                  </a:moveTo>
                  <a:lnTo>
                    <a:pt x="302492" y="256187"/>
                  </a:lnTo>
                </a:path>
                <a:path w="302895" h="267970">
                  <a:moveTo>
                    <a:pt x="0" y="267589"/>
                  </a:moveTo>
                  <a:lnTo>
                    <a:pt x="302492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9" name="object 1499" descr=""/>
            <p:cNvSpPr/>
            <p:nvPr/>
          </p:nvSpPr>
          <p:spPr>
            <a:xfrm>
              <a:off x="1088737" y="8968428"/>
              <a:ext cx="11082020" cy="383540"/>
            </a:xfrm>
            <a:custGeom>
              <a:avLst/>
              <a:gdLst/>
              <a:ahLst/>
              <a:cxnLst/>
              <a:rect l="l" t="t" r="r" b="b"/>
              <a:pathLst>
                <a:path w="11082020" h="383540">
                  <a:moveTo>
                    <a:pt x="7042950" y="382769"/>
                  </a:moveTo>
                  <a:lnTo>
                    <a:pt x="7042950" y="97728"/>
                  </a:lnTo>
                  <a:lnTo>
                    <a:pt x="7345442" y="97960"/>
                  </a:lnTo>
                  <a:lnTo>
                    <a:pt x="7345442" y="383001"/>
                  </a:lnTo>
                </a:path>
                <a:path w="11082020" h="383540">
                  <a:moveTo>
                    <a:pt x="0" y="0"/>
                  </a:moveTo>
                  <a:lnTo>
                    <a:pt x="402780" y="0"/>
                  </a:lnTo>
                </a:path>
                <a:path w="11082020" h="383540">
                  <a:moveTo>
                    <a:pt x="472585" y="0"/>
                  </a:moveTo>
                  <a:lnTo>
                    <a:pt x="542391" y="0"/>
                  </a:lnTo>
                </a:path>
                <a:path w="11082020" h="383540">
                  <a:moveTo>
                    <a:pt x="612197" y="0"/>
                  </a:moveTo>
                  <a:lnTo>
                    <a:pt x="1031033" y="0"/>
                  </a:lnTo>
                </a:path>
                <a:path w="11082020" h="383540">
                  <a:moveTo>
                    <a:pt x="1100839" y="0"/>
                  </a:moveTo>
                  <a:lnTo>
                    <a:pt x="1170645" y="232"/>
                  </a:lnTo>
                </a:path>
                <a:path w="11082020" h="383540">
                  <a:moveTo>
                    <a:pt x="1240450" y="232"/>
                  </a:moveTo>
                  <a:lnTo>
                    <a:pt x="1659519" y="232"/>
                  </a:lnTo>
                </a:path>
                <a:path w="11082020" h="383540">
                  <a:moveTo>
                    <a:pt x="1729324" y="232"/>
                  </a:moveTo>
                  <a:lnTo>
                    <a:pt x="1799130" y="232"/>
                  </a:lnTo>
                </a:path>
                <a:path w="11082020" h="383540">
                  <a:moveTo>
                    <a:pt x="1868936" y="232"/>
                  </a:moveTo>
                  <a:lnTo>
                    <a:pt x="2287772" y="232"/>
                  </a:lnTo>
                </a:path>
                <a:path w="11082020" h="383540">
                  <a:moveTo>
                    <a:pt x="2357578" y="232"/>
                  </a:moveTo>
                  <a:lnTo>
                    <a:pt x="2427384" y="232"/>
                  </a:lnTo>
                </a:path>
                <a:path w="11082020" h="383540">
                  <a:moveTo>
                    <a:pt x="2497189" y="232"/>
                  </a:moveTo>
                  <a:lnTo>
                    <a:pt x="2916025" y="465"/>
                  </a:lnTo>
                </a:path>
                <a:path w="11082020" h="383540">
                  <a:moveTo>
                    <a:pt x="2985831" y="465"/>
                  </a:moveTo>
                  <a:lnTo>
                    <a:pt x="3055637" y="465"/>
                  </a:lnTo>
                </a:path>
                <a:path w="11082020" h="383540">
                  <a:moveTo>
                    <a:pt x="3125443" y="465"/>
                  </a:moveTo>
                  <a:lnTo>
                    <a:pt x="3544278" y="465"/>
                  </a:lnTo>
                </a:path>
                <a:path w="11082020" h="383540">
                  <a:moveTo>
                    <a:pt x="3614084" y="465"/>
                  </a:moveTo>
                  <a:lnTo>
                    <a:pt x="3683890" y="465"/>
                  </a:lnTo>
                </a:path>
                <a:path w="11082020" h="383540">
                  <a:moveTo>
                    <a:pt x="3753696" y="465"/>
                  </a:moveTo>
                  <a:lnTo>
                    <a:pt x="4172531" y="465"/>
                  </a:lnTo>
                </a:path>
                <a:path w="11082020" h="383540">
                  <a:moveTo>
                    <a:pt x="4242337" y="465"/>
                  </a:moveTo>
                  <a:lnTo>
                    <a:pt x="4312143" y="465"/>
                  </a:lnTo>
                </a:path>
                <a:path w="11082020" h="383540">
                  <a:moveTo>
                    <a:pt x="4381949" y="465"/>
                  </a:moveTo>
                  <a:lnTo>
                    <a:pt x="4800784" y="698"/>
                  </a:lnTo>
                </a:path>
                <a:path w="11082020" h="383540">
                  <a:moveTo>
                    <a:pt x="4870590" y="698"/>
                  </a:moveTo>
                  <a:lnTo>
                    <a:pt x="4940396" y="698"/>
                  </a:lnTo>
                </a:path>
                <a:path w="11082020" h="383540">
                  <a:moveTo>
                    <a:pt x="5010202" y="698"/>
                  </a:moveTo>
                  <a:lnTo>
                    <a:pt x="5429037" y="698"/>
                  </a:lnTo>
                </a:path>
                <a:path w="11082020" h="383540">
                  <a:moveTo>
                    <a:pt x="5498843" y="698"/>
                  </a:moveTo>
                  <a:lnTo>
                    <a:pt x="5568649" y="698"/>
                  </a:lnTo>
                </a:path>
                <a:path w="11082020" h="383540">
                  <a:moveTo>
                    <a:pt x="5638455" y="698"/>
                  </a:moveTo>
                  <a:lnTo>
                    <a:pt x="6057291" y="698"/>
                  </a:lnTo>
                </a:path>
                <a:path w="11082020" h="383540">
                  <a:moveTo>
                    <a:pt x="6127097" y="930"/>
                  </a:moveTo>
                  <a:lnTo>
                    <a:pt x="6196902" y="930"/>
                  </a:lnTo>
                </a:path>
                <a:path w="11082020" h="383540">
                  <a:moveTo>
                    <a:pt x="6266708" y="930"/>
                  </a:moveTo>
                  <a:lnTo>
                    <a:pt x="6685544" y="930"/>
                  </a:lnTo>
                </a:path>
                <a:path w="11082020" h="383540">
                  <a:moveTo>
                    <a:pt x="6755350" y="930"/>
                  </a:moveTo>
                  <a:lnTo>
                    <a:pt x="6825156" y="930"/>
                  </a:lnTo>
                </a:path>
                <a:path w="11082020" h="383540">
                  <a:moveTo>
                    <a:pt x="6894961" y="930"/>
                  </a:moveTo>
                  <a:lnTo>
                    <a:pt x="7313797" y="930"/>
                  </a:lnTo>
                </a:path>
                <a:path w="11082020" h="383540">
                  <a:moveTo>
                    <a:pt x="7383603" y="930"/>
                  </a:moveTo>
                  <a:lnTo>
                    <a:pt x="7453409" y="930"/>
                  </a:lnTo>
                </a:path>
                <a:path w="11082020" h="383540">
                  <a:moveTo>
                    <a:pt x="7523215" y="930"/>
                  </a:moveTo>
                  <a:lnTo>
                    <a:pt x="7942050" y="1163"/>
                  </a:lnTo>
                </a:path>
                <a:path w="11082020" h="383540">
                  <a:moveTo>
                    <a:pt x="8011856" y="1163"/>
                  </a:moveTo>
                  <a:lnTo>
                    <a:pt x="8081662" y="1163"/>
                  </a:lnTo>
                </a:path>
                <a:path w="11082020" h="383540">
                  <a:moveTo>
                    <a:pt x="8151468" y="1163"/>
                  </a:moveTo>
                  <a:lnTo>
                    <a:pt x="8570303" y="1163"/>
                  </a:lnTo>
                </a:path>
                <a:path w="11082020" h="383540">
                  <a:moveTo>
                    <a:pt x="8640109" y="1163"/>
                  </a:moveTo>
                  <a:lnTo>
                    <a:pt x="8709915" y="1163"/>
                  </a:lnTo>
                </a:path>
                <a:path w="11082020" h="383540">
                  <a:moveTo>
                    <a:pt x="8779721" y="1163"/>
                  </a:moveTo>
                  <a:lnTo>
                    <a:pt x="9198556" y="1163"/>
                  </a:lnTo>
                </a:path>
                <a:path w="11082020" h="383540">
                  <a:moveTo>
                    <a:pt x="9268362" y="1163"/>
                  </a:moveTo>
                  <a:lnTo>
                    <a:pt x="9338168" y="1163"/>
                  </a:lnTo>
                </a:path>
                <a:path w="11082020" h="383540">
                  <a:moveTo>
                    <a:pt x="9407974" y="1163"/>
                  </a:moveTo>
                  <a:lnTo>
                    <a:pt x="9826810" y="1396"/>
                  </a:lnTo>
                </a:path>
                <a:path w="11082020" h="383540">
                  <a:moveTo>
                    <a:pt x="9896615" y="1396"/>
                  </a:moveTo>
                  <a:lnTo>
                    <a:pt x="9966421" y="1396"/>
                  </a:lnTo>
                </a:path>
                <a:path w="11082020" h="383540">
                  <a:moveTo>
                    <a:pt x="10036227" y="1396"/>
                  </a:moveTo>
                  <a:lnTo>
                    <a:pt x="10455063" y="1396"/>
                  </a:lnTo>
                </a:path>
                <a:path w="11082020" h="383540">
                  <a:moveTo>
                    <a:pt x="10524869" y="1396"/>
                  </a:moveTo>
                  <a:lnTo>
                    <a:pt x="10594674" y="1396"/>
                  </a:lnTo>
                </a:path>
                <a:path w="11082020" h="383540">
                  <a:moveTo>
                    <a:pt x="10664480" y="1396"/>
                  </a:moveTo>
                  <a:lnTo>
                    <a:pt x="11081454" y="16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0" name="object 1500" descr=""/>
            <p:cNvSpPr/>
            <p:nvPr/>
          </p:nvSpPr>
          <p:spPr>
            <a:xfrm>
              <a:off x="10517188" y="8299455"/>
              <a:ext cx="1116965" cy="1053465"/>
            </a:xfrm>
            <a:custGeom>
              <a:avLst/>
              <a:gdLst/>
              <a:ahLst/>
              <a:cxnLst/>
              <a:rect l="l" t="t" r="r" b="b"/>
              <a:pathLst>
                <a:path w="1116965" h="1053465">
                  <a:moveTo>
                    <a:pt x="35135" y="87257"/>
                  </a:moveTo>
                  <a:lnTo>
                    <a:pt x="35135" y="1052905"/>
                  </a:lnTo>
                </a:path>
                <a:path w="1116965" h="1053465">
                  <a:moveTo>
                    <a:pt x="0" y="52354"/>
                  </a:moveTo>
                  <a:lnTo>
                    <a:pt x="1116894" y="52354"/>
                  </a:lnTo>
                </a:path>
                <a:path w="1116965" h="1053465">
                  <a:moveTo>
                    <a:pt x="0" y="0"/>
                  </a:moveTo>
                  <a:lnTo>
                    <a:pt x="1116894" y="0"/>
                  </a:lnTo>
                </a:path>
                <a:path w="1116965" h="1053465">
                  <a:moveTo>
                    <a:pt x="52354" y="87257"/>
                  </a:moveTo>
                  <a:lnTo>
                    <a:pt x="52354" y="52354"/>
                  </a:lnTo>
                </a:path>
                <a:path w="1116965" h="1053465">
                  <a:moveTo>
                    <a:pt x="1064540" y="87257"/>
                  </a:moveTo>
                  <a:lnTo>
                    <a:pt x="1064540" y="52354"/>
                  </a:lnTo>
                </a:path>
                <a:path w="1116965" h="1053465">
                  <a:moveTo>
                    <a:pt x="0" y="52354"/>
                  </a:moveTo>
                  <a:lnTo>
                    <a:pt x="0" y="0"/>
                  </a:lnTo>
                </a:path>
                <a:path w="1116965" h="1053465">
                  <a:moveTo>
                    <a:pt x="1116894" y="0"/>
                  </a:moveTo>
                  <a:lnTo>
                    <a:pt x="1116894" y="52354"/>
                  </a:lnTo>
                </a:path>
                <a:path w="1116965" h="1053465">
                  <a:moveTo>
                    <a:pt x="1081991" y="87257"/>
                  </a:moveTo>
                  <a:lnTo>
                    <a:pt x="35135" y="87257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1" name="object 1501" descr=""/>
            <p:cNvSpPr/>
            <p:nvPr/>
          </p:nvSpPr>
          <p:spPr>
            <a:xfrm>
              <a:off x="10552091" y="8396020"/>
              <a:ext cx="1047115" cy="956944"/>
            </a:xfrm>
            <a:custGeom>
              <a:avLst/>
              <a:gdLst/>
              <a:ahLst/>
              <a:cxnLst/>
              <a:rect l="l" t="t" r="r" b="b"/>
              <a:pathLst>
                <a:path w="1047115" h="956945">
                  <a:moveTo>
                    <a:pt x="46537" y="0"/>
                  </a:moveTo>
                  <a:lnTo>
                    <a:pt x="87490" y="0"/>
                  </a:lnTo>
                </a:path>
                <a:path w="1047115" h="956945">
                  <a:moveTo>
                    <a:pt x="255722" y="0"/>
                  </a:moveTo>
                  <a:lnTo>
                    <a:pt x="296907" y="0"/>
                  </a:lnTo>
                </a:path>
                <a:path w="1047115" h="956945">
                  <a:moveTo>
                    <a:pt x="465140" y="0"/>
                  </a:moveTo>
                  <a:lnTo>
                    <a:pt x="506325" y="0"/>
                  </a:lnTo>
                </a:path>
                <a:path w="1047115" h="956945">
                  <a:moveTo>
                    <a:pt x="674557" y="0"/>
                  </a:moveTo>
                  <a:lnTo>
                    <a:pt x="715743" y="0"/>
                  </a:lnTo>
                </a:path>
                <a:path w="1047115" h="956945">
                  <a:moveTo>
                    <a:pt x="883975" y="0"/>
                  </a:moveTo>
                  <a:lnTo>
                    <a:pt x="924928" y="0"/>
                  </a:lnTo>
                </a:path>
                <a:path w="1047115" h="956945">
                  <a:moveTo>
                    <a:pt x="46537" y="209417"/>
                  </a:moveTo>
                  <a:lnTo>
                    <a:pt x="87490" y="209417"/>
                  </a:lnTo>
                </a:path>
                <a:path w="1047115" h="956945">
                  <a:moveTo>
                    <a:pt x="255722" y="209417"/>
                  </a:moveTo>
                  <a:lnTo>
                    <a:pt x="296907" y="209417"/>
                  </a:lnTo>
                </a:path>
                <a:path w="1047115" h="956945">
                  <a:moveTo>
                    <a:pt x="465140" y="209417"/>
                  </a:moveTo>
                  <a:lnTo>
                    <a:pt x="506325" y="209417"/>
                  </a:lnTo>
                </a:path>
                <a:path w="1047115" h="956945">
                  <a:moveTo>
                    <a:pt x="674557" y="209417"/>
                  </a:moveTo>
                  <a:lnTo>
                    <a:pt x="715743" y="209417"/>
                  </a:lnTo>
                </a:path>
                <a:path w="1047115" h="956945">
                  <a:moveTo>
                    <a:pt x="883975" y="209417"/>
                  </a:moveTo>
                  <a:lnTo>
                    <a:pt x="924928" y="209417"/>
                  </a:lnTo>
                </a:path>
                <a:path w="1047115" h="956945">
                  <a:moveTo>
                    <a:pt x="46537" y="419068"/>
                  </a:moveTo>
                  <a:lnTo>
                    <a:pt x="87490" y="419068"/>
                  </a:lnTo>
                </a:path>
                <a:path w="1047115" h="956945">
                  <a:moveTo>
                    <a:pt x="255722" y="419068"/>
                  </a:moveTo>
                  <a:lnTo>
                    <a:pt x="296907" y="419068"/>
                  </a:lnTo>
                </a:path>
                <a:path w="1047115" h="956945">
                  <a:moveTo>
                    <a:pt x="465140" y="419068"/>
                  </a:moveTo>
                  <a:lnTo>
                    <a:pt x="506325" y="419068"/>
                  </a:lnTo>
                </a:path>
                <a:path w="1047115" h="956945">
                  <a:moveTo>
                    <a:pt x="674557" y="419068"/>
                  </a:moveTo>
                  <a:lnTo>
                    <a:pt x="715743" y="419068"/>
                  </a:lnTo>
                </a:path>
                <a:path w="1047115" h="956945">
                  <a:moveTo>
                    <a:pt x="883975" y="419068"/>
                  </a:moveTo>
                  <a:lnTo>
                    <a:pt x="924928" y="419068"/>
                  </a:lnTo>
                </a:path>
                <a:path w="1047115" h="956945">
                  <a:moveTo>
                    <a:pt x="46537" y="628485"/>
                  </a:moveTo>
                  <a:lnTo>
                    <a:pt x="87490" y="628485"/>
                  </a:lnTo>
                </a:path>
                <a:path w="1047115" h="956945">
                  <a:moveTo>
                    <a:pt x="87490" y="837903"/>
                  </a:moveTo>
                  <a:lnTo>
                    <a:pt x="46537" y="837903"/>
                  </a:lnTo>
                  <a:lnTo>
                    <a:pt x="46537" y="876296"/>
                  </a:lnTo>
                </a:path>
                <a:path w="1047115" h="956945">
                  <a:moveTo>
                    <a:pt x="46537" y="666879"/>
                  </a:moveTo>
                  <a:lnTo>
                    <a:pt x="46537" y="628485"/>
                  </a:lnTo>
                </a:path>
                <a:path w="1047115" h="956945">
                  <a:moveTo>
                    <a:pt x="46537" y="457461"/>
                  </a:moveTo>
                  <a:lnTo>
                    <a:pt x="46537" y="419068"/>
                  </a:lnTo>
                </a:path>
                <a:path w="1047115" h="956945">
                  <a:moveTo>
                    <a:pt x="46537" y="248043"/>
                  </a:moveTo>
                  <a:lnTo>
                    <a:pt x="46537" y="209417"/>
                  </a:lnTo>
                </a:path>
                <a:path w="1047115" h="956945">
                  <a:moveTo>
                    <a:pt x="46537" y="38625"/>
                  </a:moveTo>
                  <a:lnTo>
                    <a:pt x="46537" y="0"/>
                  </a:lnTo>
                </a:path>
                <a:path w="1047115" h="956945">
                  <a:moveTo>
                    <a:pt x="255722" y="457461"/>
                  </a:moveTo>
                  <a:lnTo>
                    <a:pt x="255722" y="419068"/>
                  </a:lnTo>
                </a:path>
                <a:path w="1047115" h="956945">
                  <a:moveTo>
                    <a:pt x="255722" y="248043"/>
                  </a:moveTo>
                  <a:lnTo>
                    <a:pt x="255722" y="209417"/>
                  </a:lnTo>
                </a:path>
                <a:path w="1047115" h="956945">
                  <a:moveTo>
                    <a:pt x="255722" y="38625"/>
                  </a:moveTo>
                  <a:lnTo>
                    <a:pt x="255722" y="0"/>
                  </a:lnTo>
                </a:path>
                <a:path w="1047115" h="956945">
                  <a:moveTo>
                    <a:pt x="465140" y="457461"/>
                  </a:moveTo>
                  <a:lnTo>
                    <a:pt x="465140" y="419068"/>
                  </a:lnTo>
                </a:path>
                <a:path w="1047115" h="956945">
                  <a:moveTo>
                    <a:pt x="465140" y="248043"/>
                  </a:moveTo>
                  <a:lnTo>
                    <a:pt x="465140" y="209417"/>
                  </a:lnTo>
                </a:path>
                <a:path w="1047115" h="956945">
                  <a:moveTo>
                    <a:pt x="465140" y="38625"/>
                  </a:moveTo>
                  <a:lnTo>
                    <a:pt x="465140" y="0"/>
                  </a:lnTo>
                </a:path>
                <a:path w="1047115" h="956945">
                  <a:moveTo>
                    <a:pt x="674557" y="457461"/>
                  </a:moveTo>
                  <a:lnTo>
                    <a:pt x="674557" y="419068"/>
                  </a:lnTo>
                </a:path>
                <a:path w="1047115" h="956945">
                  <a:moveTo>
                    <a:pt x="674557" y="248043"/>
                  </a:moveTo>
                  <a:lnTo>
                    <a:pt x="674557" y="209417"/>
                  </a:lnTo>
                </a:path>
                <a:path w="1047115" h="956945">
                  <a:moveTo>
                    <a:pt x="674557" y="38625"/>
                  </a:moveTo>
                  <a:lnTo>
                    <a:pt x="674557" y="0"/>
                  </a:lnTo>
                </a:path>
                <a:path w="1047115" h="956945">
                  <a:moveTo>
                    <a:pt x="883975" y="457461"/>
                  </a:moveTo>
                  <a:lnTo>
                    <a:pt x="883975" y="419068"/>
                  </a:lnTo>
                </a:path>
                <a:path w="1047115" h="956945">
                  <a:moveTo>
                    <a:pt x="883975" y="248043"/>
                  </a:moveTo>
                  <a:lnTo>
                    <a:pt x="883975" y="209417"/>
                  </a:lnTo>
                </a:path>
                <a:path w="1047115" h="956945">
                  <a:moveTo>
                    <a:pt x="883975" y="38625"/>
                  </a:moveTo>
                  <a:lnTo>
                    <a:pt x="883975" y="0"/>
                  </a:lnTo>
                </a:path>
                <a:path w="1047115" h="956945">
                  <a:moveTo>
                    <a:pt x="97960" y="876296"/>
                  </a:moveTo>
                  <a:lnTo>
                    <a:pt x="46537" y="876296"/>
                  </a:lnTo>
                </a:path>
                <a:path w="1047115" h="956945">
                  <a:moveTo>
                    <a:pt x="97960" y="666879"/>
                  </a:moveTo>
                  <a:lnTo>
                    <a:pt x="46537" y="666879"/>
                  </a:lnTo>
                </a:path>
                <a:path w="1047115" h="956945">
                  <a:moveTo>
                    <a:pt x="935631" y="457461"/>
                  </a:moveTo>
                  <a:lnTo>
                    <a:pt x="883975" y="457461"/>
                  </a:lnTo>
                </a:path>
                <a:path w="1047115" h="956945">
                  <a:moveTo>
                    <a:pt x="726214" y="457461"/>
                  </a:moveTo>
                  <a:lnTo>
                    <a:pt x="674557" y="457461"/>
                  </a:lnTo>
                </a:path>
                <a:path w="1047115" h="956945">
                  <a:moveTo>
                    <a:pt x="516796" y="457461"/>
                  </a:moveTo>
                  <a:lnTo>
                    <a:pt x="465140" y="457461"/>
                  </a:lnTo>
                </a:path>
                <a:path w="1047115" h="956945">
                  <a:moveTo>
                    <a:pt x="307378" y="457461"/>
                  </a:moveTo>
                  <a:lnTo>
                    <a:pt x="255722" y="457461"/>
                  </a:lnTo>
                </a:path>
                <a:path w="1047115" h="956945">
                  <a:moveTo>
                    <a:pt x="97960" y="457461"/>
                  </a:moveTo>
                  <a:lnTo>
                    <a:pt x="46537" y="457461"/>
                  </a:lnTo>
                </a:path>
                <a:path w="1047115" h="956945">
                  <a:moveTo>
                    <a:pt x="935631" y="248043"/>
                  </a:moveTo>
                  <a:lnTo>
                    <a:pt x="883975" y="248043"/>
                  </a:lnTo>
                </a:path>
                <a:path w="1047115" h="956945">
                  <a:moveTo>
                    <a:pt x="726214" y="248043"/>
                  </a:moveTo>
                  <a:lnTo>
                    <a:pt x="674557" y="248043"/>
                  </a:lnTo>
                </a:path>
                <a:path w="1047115" h="956945">
                  <a:moveTo>
                    <a:pt x="516796" y="248043"/>
                  </a:moveTo>
                  <a:lnTo>
                    <a:pt x="465140" y="248043"/>
                  </a:lnTo>
                </a:path>
                <a:path w="1047115" h="956945">
                  <a:moveTo>
                    <a:pt x="307378" y="248043"/>
                  </a:moveTo>
                  <a:lnTo>
                    <a:pt x="255722" y="248043"/>
                  </a:lnTo>
                </a:path>
                <a:path w="1047115" h="956945">
                  <a:moveTo>
                    <a:pt x="97960" y="248043"/>
                  </a:moveTo>
                  <a:lnTo>
                    <a:pt x="46537" y="248043"/>
                  </a:lnTo>
                </a:path>
                <a:path w="1047115" h="956945">
                  <a:moveTo>
                    <a:pt x="935631" y="38625"/>
                  </a:moveTo>
                  <a:lnTo>
                    <a:pt x="883975" y="38625"/>
                  </a:lnTo>
                </a:path>
                <a:path w="1047115" h="956945">
                  <a:moveTo>
                    <a:pt x="726214" y="38625"/>
                  </a:moveTo>
                  <a:lnTo>
                    <a:pt x="674557" y="38625"/>
                  </a:lnTo>
                </a:path>
                <a:path w="1047115" h="956945">
                  <a:moveTo>
                    <a:pt x="516796" y="38625"/>
                  </a:moveTo>
                  <a:lnTo>
                    <a:pt x="465140" y="38625"/>
                  </a:lnTo>
                </a:path>
                <a:path w="1047115" h="956945">
                  <a:moveTo>
                    <a:pt x="307378" y="38625"/>
                  </a:moveTo>
                  <a:lnTo>
                    <a:pt x="255722" y="38625"/>
                  </a:lnTo>
                </a:path>
                <a:path w="1047115" h="956945">
                  <a:moveTo>
                    <a:pt x="97960" y="38625"/>
                  </a:moveTo>
                  <a:lnTo>
                    <a:pt x="46537" y="38625"/>
                  </a:lnTo>
                </a:path>
                <a:path w="1047115" h="956945">
                  <a:moveTo>
                    <a:pt x="101683" y="861404"/>
                  </a:moveTo>
                  <a:lnTo>
                    <a:pt x="101683" y="848839"/>
                  </a:lnTo>
                </a:path>
                <a:path w="1047115" h="956945">
                  <a:moveTo>
                    <a:pt x="101683" y="651987"/>
                  </a:moveTo>
                  <a:lnTo>
                    <a:pt x="101683" y="639422"/>
                  </a:lnTo>
                </a:path>
                <a:path w="1047115" h="956945">
                  <a:moveTo>
                    <a:pt x="101683" y="442569"/>
                  </a:moveTo>
                  <a:lnTo>
                    <a:pt x="101683" y="430004"/>
                  </a:lnTo>
                </a:path>
                <a:path w="1047115" h="956945">
                  <a:moveTo>
                    <a:pt x="101683" y="233151"/>
                  </a:moveTo>
                  <a:lnTo>
                    <a:pt x="101683" y="220586"/>
                  </a:lnTo>
                </a:path>
                <a:path w="1047115" h="956945">
                  <a:moveTo>
                    <a:pt x="101683" y="23501"/>
                  </a:moveTo>
                  <a:lnTo>
                    <a:pt x="101683" y="11168"/>
                  </a:lnTo>
                </a:path>
                <a:path w="1047115" h="956945">
                  <a:moveTo>
                    <a:pt x="311101" y="442569"/>
                  </a:moveTo>
                  <a:lnTo>
                    <a:pt x="311101" y="430004"/>
                  </a:lnTo>
                </a:path>
                <a:path w="1047115" h="956945">
                  <a:moveTo>
                    <a:pt x="311101" y="233151"/>
                  </a:moveTo>
                  <a:lnTo>
                    <a:pt x="311101" y="220586"/>
                  </a:lnTo>
                </a:path>
                <a:path w="1047115" h="956945">
                  <a:moveTo>
                    <a:pt x="311101" y="23501"/>
                  </a:moveTo>
                  <a:lnTo>
                    <a:pt x="311101" y="11168"/>
                  </a:lnTo>
                </a:path>
                <a:path w="1047115" h="956945">
                  <a:moveTo>
                    <a:pt x="520519" y="442569"/>
                  </a:moveTo>
                  <a:lnTo>
                    <a:pt x="520519" y="430004"/>
                  </a:lnTo>
                </a:path>
                <a:path w="1047115" h="956945">
                  <a:moveTo>
                    <a:pt x="520519" y="233151"/>
                  </a:moveTo>
                  <a:lnTo>
                    <a:pt x="520519" y="220586"/>
                  </a:lnTo>
                </a:path>
                <a:path w="1047115" h="956945">
                  <a:moveTo>
                    <a:pt x="520519" y="23501"/>
                  </a:moveTo>
                  <a:lnTo>
                    <a:pt x="520519" y="11168"/>
                  </a:lnTo>
                </a:path>
                <a:path w="1047115" h="956945">
                  <a:moveTo>
                    <a:pt x="729937" y="442569"/>
                  </a:moveTo>
                  <a:lnTo>
                    <a:pt x="729937" y="430004"/>
                  </a:lnTo>
                </a:path>
                <a:path w="1047115" h="956945">
                  <a:moveTo>
                    <a:pt x="729937" y="233151"/>
                  </a:moveTo>
                  <a:lnTo>
                    <a:pt x="729937" y="220586"/>
                  </a:lnTo>
                </a:path>
                <a:path w="1047115" h="956945">
                  <a:moveTo>
                    <a:pt x="729937" y="23501"/>
                  </a:moveTo>
                  <a:lnTo>
                    <a:pt x="729937" y="11168"/>
                  </a:lnTo>
                </a:path>
                <a:path w="1047115" h="956945">
                  <a:moveTo>
                    <a:pt x="939354" y="442569"/>
                  </a:moveTo>
                  <a:lnTo>
                    <a:pt x="939354" y="430004"/>
                  </a:lnTo>
                </a:path>
                <a:path w="1047115" h="956945">
                  <a:moveTo>
                    <a:pt x="939354" y="233151"/>
                  </a:moveTo>
                  <a:lnTo>
                    <a:pt x="939354" y="220586"/>
                  </a:lnTo>
                </a:path>
                <a:path w="1047115" h="956945">
                  <a:moveTo>
                    <a:pt x="939354" y="23501"/>
                  </a:moveTo>
                  <a:lnTo>
                    <a:pt x="939354" y="11168"/>
                  </a:lnTo>
                </a:path>
                <a:path w="1047115" h="956945">
                  <a:moveTo>
                    <a:pt x="104708" y="2094"/>
                  </a:moveTo>
                  <a:lnTo>
                    <a:pt x="124487" y="2094"/>
                  </a:lnTo>
                </a:path>
                <a:path w="1047115" h="956945">
                  <a:moveTo>
                    <a:pt x="314126" y="2094"/>
                  </a:moveTo>
                  <a:lnTo>
                    <a:pt x="333904" y="2094"/>
                  </a:lnTo>
                </a:path>
                <a:path w="1047115" h="956945">
                  <a:moveTo>
                    <a:pt x="523544" y="2094"/>
                  </a:moveTo>
                  <a:lnTo>
                    <a:pt x="543322" y="2094"/>
                  </a:lnTo>
                </a:path>
                <a:path w="1047115" h="956945">
                  <a:moveTo>
                    <a:pt x="732962" y="2094"/>
                  </a:moveTo>
                  <a:lnTo>
                    <a:pt x="752740" y="2094"/>
                  </a:lnTo>
                </a:path>
                <a:path w="1047115" h="956945">
                  <a:moveTo>
                    <a:pt x="942379" y="2094"/>
                  </a:moveTo>
                  <a:lnTo>
                    <a:pt x="962158" y="2094"/>
                  </a:lnTo>
                </a:path>
                <a:path w="1047115" h="956945">
                  <a:moveTo>
                    <a:pt x="104708" y="211511"/>
                  </a:moveTo>
                  <a:lnTo>
                    <a:pt x="124487" y="211511"/>
                  </a:lnTo>
                </a:path>
                <a:path w="1047115" h="956945">
                  <a:moveTo>
                    <a:pt x="314126" y="211511"/>
                  </a:moveTo>
                  <a:lnTo>
                    <a:pt x="333904" y="211511"/>
                  </a:lnTo>
                </a:path>
                <a:path w="1047115" h="956945">
                  <a:moveTo>
                    <a:pt x="523544" y="211511"/>
                  </a:moveTo>
                  <a:lnTo>
                    <a:pt x="543322" y="211511"/>
                  </a:lnTo>
                </a:path>
                <a:path w="1047115" h="956945">
                  <a:moveTo>
                    <a:pt x="732962" y="211511"/>
                  </a:moveTo>
                  <a:lnTo>
                    <a:pt x="752740" y="211511"/>
                  </a:lnTo>
                </a:path>
                <a:path w="1047115" h="956945">
                  <a:moveTo>
                    <a:pt x="942379" y="211511"/>
                  </a:moveTo>
                  <a:lnTo>
                    <a:pt x="962158" y="211511"/>
                  </a:lnTo>
                </a:path>
                <a:path w="1047115" h="956945">
                  <a:moveTo>
                    <a:pt x="104708" y="420929"/>
                  </a:moveTo>
                  <a:lnTo>
                    <a:pt x="124487" y="420929"/>
                  </a:lnTo>
                </a:path>
                <a:path w="1047115" h="956945">
                  <a:moveTo>
                    <a:pt x="314126" y="420929"/>
                  </a:moveTo>
                  <a:lnTo>
                    <a:pt x="333904" y="420929"/>
                  </a:lnTo>
                </a:path>
                <a:path w="1047115" h="956945">
                  <a:moveTo>
                    <a:pt x="523544" y="420929"/>
                  </a:moveTo>
                  <a:lnTo>
                    <a:pt x="543322" y="420929"/>
                  </a:lnTo>
                </a:path>
                <a:path w="1047115" h="956945">
                  <a:moveTo>
                    <a:pt x="732962" y="420929"/>
                  </a:moveTo>
                  <a:lnTo>
                    <a:pt x="752740" y="420929"/>
                  </a:lnTo>
                </a:path>
                <a:path w="1047115" h="956945">
                  <a:moveTo>
                    <a:pt x="942379" y="420929"/>
                  </a:moveTo>
                  <a:lnTo>
                    <a:pt x="962158" y="420929"/>
                  </a:lnTo>
                </a:path>
                <a:path w="1047115" h="956945">
                  <a:moveTo>
                    <a:pt x="104708" y="630347"/>
                  </a:moveTo>
                  <a:lnTo>
                    <a:pt x="124487" y="630347"/>
                  </a:lnTo>
                </a:path>
                <a:path w="1047115" h="956945">
                  <a:moveTo>
                    <a:pt x="124487" y="839765"/>
                  </a:moveTo>
                  <a:lnTo>
                    <a:pt x="104708" y="839765"/>
                  </a:lnTo>
                  <a:lnTo>
                    <a:pt x="104708" y="858612"/>
                  </a:lnTo>
                </a:path>
                <a:path w="1047115" h="956945">
                  <a:moveTo>
                    <a:pt x="104708" y="649194"/>
                  </a:moveTo>
                  <a:lnTo>
                    <a:pt x="104708" y="630347"/>
                  </a:lnTo>
                </a:path>
                <a:path w="1047115" h="956945">
                  <a:moveTo>
                    <a:pt x="104708" y="439777"/>
                  </a:moveTo>
                  <a:lnTo>
                    <a:pt x="104708" y="420929"/>
                  </a:lnTo>
                </a:path>
                <a:path w="1047115" h="956945">
                  <a:moveTo>
                    <a:pt x="104708" y="230359"/>
                  </a:moveTo>
                  <a:lnTo>
                    <a:pt x="104708" y="211511"/>
                  </a:lnTo>
                </a:path>
                <a:path w="1047115" h="956945">
                  <a:moveTo>
                    <a:pt x="104708" y="20941"/>
                  </a:moveTo>
                  <a:lnTo>
                    <a:pt x="104708" y="2094"/>
                  </a:lnTo>
                </a:path>
                <a:path w="1047115" h="956945">
                  <a:moveTo>
                    <a:pt x="314126" y="439777"/>
                  </a:moveTo>
                  <a:lnTo>
                    <a:pt x="314126" y="420929"/>
                  </a:lnTo>
                </a:path>
                <a:path w="1047115" h="956945">
                  <a:moveTo>
                    <a:pt x="314126" y="230359"/>
                  </a:moveTo>
                  <a:lnTo>
                    <a:pt x="314126" y="211511"/>
                  </a:lnTo>
                </a:path>
                <a:path w="1047115" h="956945">
                  <a:moveTo>
                    <a:pt x="314126" y="20941"/>
                  </a:moveTo>
                  <a:lnTo>
                    <a:pt x="314126" y="2094"/>
                  </a:lnTo>
                </a:path>
                <a:path w="1047115" h="956945">
                  <a:moveTo>
                    <a:pt x="523544" y="439777"/>
                  </a:moveTo>
                  <a:lnTo>
                    <a:pt x="523544" y="420929"/>
                  </a:lnTo>
                </a:path>
                <a:path w="1047115" h="956945">
                  <a:moveTo>
                    <a:pt x="523544" y="230359"/>
                  </a:moveTo>
                  <a:lnTo>
                    <a:pt x="523544" y="211511"/>
                  </a:lnTo>
                </a:path>
                <a:path w="1047115" h="956945">
                  <a:moveTo>
                    <a:pt x="523544" y="20941"/>
                  </a:moveTo>
                  <a:lnTo>
                    <a:pt x="523544" y="2094"/>
                  </a:lnTo>
                </a:path>
                <a:path w="1047115" h="956945">
                  <a:moveTo>
                    <a:pt x="732962" y="439777"/>
                  </a:moveTo>
                  <a:lnTo>
                    <a:pt x="732962" y="420929"/>
                  </a:lnTo>
                </a:path>
                <a:path w="1047115" h="956945">
                  <a:moveTo>
                    <a:pt x="732962" y="230359"/>
                  </a:moveTo>
                  <a:lnTo>
                    <a:pt x="732962" y="211511"/>
                  </a:lnTo>
                </a:path>
                <a:path w="1047115" h="956945">
                  <a:moveTo>
                    <a:pt x="732962" y="20941"/>
                  </a:moveTo>
                  <a:lnTo>
                    <a:pt x="732962" y="2094"/>
                  </a:lnTo>
                </a:path>
                <a:path w="1047115" h="956945">
                  <a:moveTo>
                    <a:pt x="942379" y="439777"/>
                  </a:moveTo>
                  <a:lnTo>
                    <a:pt x="942379" y="420929"/>
                  </a:lnTo>
                </a:path>
                <a:path w="1047115" h="956945">
                  <a:moveTo>
                    <a:pt x="942379" y="230359"/>
                  </a:moveTo>
                  <a:lnTo>
                    <a:pt x="942379" y="211511"/>
                  </a:lnTo>
                </a:path>
                <a:path w="1047115" h="956945">
                  <a:moveTo>
                    <a:pt x="942379" y="20941"/>
                  </a:moveTo>
                  <a:lnTo>
                    <a:pt x="942379" y="2094"/>
                  </a:lnTo>
                </a:path>
                <a:path w="1047115" h="956945">
                  <a:moveTo>
                    <a:pt x="138215" y="858612"/>
                  </a:moveTo>
                  <a:lnTo>
                    <a:pt x="104708" y="858612"/>
                  </a:lnTo>
                </a:path>
                <a:path w="1047115" h="956945">
                  <a:moveTo>
                    <a:pt x="138215" y="649194"/>
                  </a:moveTo>
                  <a:lnTo>
                    <a:pt x="104708" y="649194"/>
                  </a:lnTo>
                </a:path>
                <a:path w="1047115" h="956945">
                  <a:moveTo>
                    <a:pt x="975886" y="439777"/>
                  </a:moveTo>
                  <a:lnTo>
                    <a:pt x="942379" y="439777"/>
                  </a:lnTo>
                </a:path>
                <a:path w="1047115" h="956945">
                  <a:moveTo>
                    <a:pt x="766468" y="439777"/>
                  </a:moveTo>
                  <a:lnTo>
                    <a:pt x="732962" y="439777"/>
                  </a:lnTo>
                </a:path>
                <a:path w="1047115" h="956945">
                  <a:moveTo>
                    <a:pt x="557051" y="439777"/>
                  </a:moveTo>
                  <a:lnTo>
                    <a:pt x="523544" y="439777"/>
                  </a:lnTo>
                </a:path>
                <a:path w="1047115" h="956945">
                  <a:moveTo>
                    <a:pt x="347633" y="439777"/>
                  </a:moveTo>
                  <a:lnTo>
                    <a:pt x="314126" y="439777"/>
                  </a:lnTo>
                </a:path>
                <a:path w="1047115" h="956945">
                  <a:moveTo>
                    <a:pt x="138215" y="439777"/>
                  </a:moveTo>
                  <a:lnTo>
                    <a:pt x="104708" y="439777"/>
                  </a:lnTo>
                </a:path>
                <a:path w="1047115" h="956945">
                  <a:moveTo>
                    <a:pt x="975886" y="230359"/>
                  </a:moveTo>
                  <a:lnTo>
                    <a:pt x="942379" y="230359"/>
                  </a:lnTo>
                </a:path>
                <a:path w="1047115" h="956945">
                  <a:moveTo>
                    <a:pt x="766468" y="230359"/>
                  </a:moveTo>
                  <a:lnTo>
                    <a:pt x="732962" y="230359"/>
                  </a:lnTo>
                </a:path>
                <a:path w="1047115" h="956945">
                  <a:moveTo>
                    <a:pt x="557051" y="230359"/>
                  </a:moveTo>
                  <a:lnTo>
                    <a:pt x="523544" y="230359"/>
                  </a:lnTo>
                </a:path>
                <a:path w="1047115" h="956945">
                  <a:moveTo>
                    <a:pt x="347633" y="230359"/>
                  </a:moveTo>
                  <a:lnTo>
                    <a:pt x="314126" y="230359"/>
                  </a:lnTo>
                </a:path>
                <a:path w="1047115" h="956945">
                  <a:moveTo>
                    <a:pt x="138215" y="230359"/>
                  </a:moveTo>
                  <a:lnTo>
                    <a:pt x="104708" y="230359"/>
                  </a:lnTo>
                </a:path>
                <a:path w="1047115" h="956945">
                  <a:moveTo>
                    <a:pt x="975886" y="20941"/>
                  </a:moveTo>
                  <a:lnTo>
                    <a:pt x="942379" y="20941"/>
                  </a:lnTo>
                </a:path>
                <a:path w="1047115" h="956945">
                  <a:moveTo>
                    <a:pt x="766468" y="20941"/>
                  </a:moveTo>
                  <a:lnTo>
                    <a:pt x="732962" y="20941"/>
                  </a:lnTo>
                </a:path>
                <a:path w="1047115" h="956945">
                  <a:moveTo>
                    <a:pt x="557051" y="20941"/>
                  </a:moveTo>
                  <a:lnTo>
                    <a:pt x="523544" y="20941"/>
                  </a:lnTo>
                </a:path>
                <a:path w="1047115" h="956945">
                  <a:moveTo>
                    <a:pt x="347633" y="20941"/>
                  </a:moveTo>
                  <a:lnTo>
                    <a:pt x="314126" y="20941"/>
                  </a:lnTo>
                </a:path>
                <a:path w="1047115" h="956945">
                  <a:moveTo>
                    <a:pt x="138215" y="20941"/>
                  </a:moveTo>
                  <a:lnTo>
                    <a:pt x="104708" y="20941"/>
                  </a:lnTo>
                </a:path>
                <a:path w="1047115" h="956945">
                  <a:moveTo>
                    <a:pt x="138215" y="858612"/>
                  </a:moveTo>
                  <a:lnTo>
                    <a:pt x="138215" y="849072"/>
                  </a:lnTo>
                </a:path>
                <a:path w="1047115" h="956945">
                  <a:moveTo>
                    <a:pt x="138215" y="649194"/>
                  </a:moveTo>
                  <a:lnTo>
                    <a:pt x="138215" y="639654"/>
                  </a:lnTo>
                </a:path>
                <a:path w="1047115" h="956945">
                  <a:moveTo>
                    <a:pt x="138215" y="439777"/>
                  </a:moveTo>
                  <a:lnTo>
                    <a:pt x="138215" y="430237"/>
                  </a:lnTo>
                </a:path>
                <a:path w="1047115" h="956945">
                  <a:moveTo>
                    <a:pt x="138215" y="230359"/>
                  </a:moveTo>
                  <a:lnTo>
                    <a:pt x="138215" y="220819"/>
                  </a:lnTo>
                </a:path>
                <a:path w="1047115" h="956945">
                  <a:moveTo>
                    <a:pt x="138215" y="20941"/>
                  </a:moveTo>
                  <a:lnTo>
                    <a:pt x="138215" y="11401"/>
                  </a:lnTo>
                </a:path>
                <a:path w="1047115" h="956945">
                  <a:moveTo>
                    <a:pt x="347633" y="439777"/>
                  </a:moveTo>
                  <a:lnTo>
                    <a:pt x="347633" y="430237"/>
                  </a:lnTo>
                </a:path>
                <a:path w="1047115" h="956945">
                  <a:moveTo>
                    <a:pt x="347633" y="230359"/>
                  </a:moveTo>
                  <a:lnTo>
                    <a:pt x="347633" y="220819"/>
                  </a:lnTo>
                </a:path>
                <a:path w="1047115" h="956945">
                  <a:moveTo>
                    <a:pt x="347633" y="20941"/>
                  </a:moveTo>
                  <a:lnTo>
                    <a:pt x="347633" y="11401"/>
                  </a:lnTo>
                </a:path>
                <a:path w="1047115" h="956945">
                  <a:moveTo>
                    <a:pt x="557051" y="439777"/>
                  </a:moveTo>
                  <a:lnTo>
                    <a:pt x="557051" y="430237"/>
                  </a:lnTo>
                </a:path>
                <a:path w="1047115" h="956945">
                  <a:moveTo>
                    <a:pt x="557051" y="230359"/>
                  </a:moveTo>
                  <a:lnTo>
                    <a:pt x="557051" y="220819"/>
                  </a:lnTo>
                </a:path>
                <a:path w="1047115" h="956945">
                  <a:moveTo>
                    <a:pt x="557051" y="20941"/>
                  </a:moveTo>
                  <a:lnTo>
                    <a:pt x="557051" y="11401"/>
                  </a:lnTo>
                </a:path>
                <a:path w="1047115" h="956945">
                  <a:moveTo>
                    <a:pt x="766468" y="439777"/>
                  </a:moveTo>
                  <a:lnTo>
                    <a:pt x="766468" y="430237"/>
                  </a:lnTo>
                </a:path>
                <a:path w="1047115" h="956945">
                  <a:moveTo>
                    <a:pt x="766468" y="230359"/>
                  </a:moveTo>
                  <a:lnTo>
                    <a:pt x="766468" y="220819"/>
                  </a:lnTo>
                </a:path>
                <a:path w="1047115" h="956945">
                  <a:moveTo>
                    <a:pt x="766468" y="20941"/>
                  </a:moveTo>
                  <a:lnTo>
                    <a:pt x="766468" y="11401"/>
                  </a:lnTo>
                </a:path>
                <a:path w="1047115" h="956945">
                  <a:moveTo>
                    <a:pt x="975886" y="439777"/>
                  </a:moveTo>
                  <a:lnTo>
                    <a:pt x="975886" y="430237"/>
                  </a:lnTo>
                </a:path>
                <a:path w="1047115" h="956945">
                  <a:moveTo>
                    <a:pt x="975886" y="230359"/>
                  </a:moveTo>
                  <a:lnTo>
                    <a:pt x="975886" y="220819"/>
                  </a:lnTo>
                </a:path>
                <a:path w="1047115" h="956945">
                  <a:moveTo>
                    <a:pt x="975886" y="20941"/>
                  </a:moveTo>
                  <a:lnTo>
                    <a:pt x="975886" y="11401"/>
                  </a:lnTo>
                </a:path>
                <a:path w="1047115" h="956945">
                  <a:moveTo>
                    <a:pt x="104708" y="24432"/>
                  </a:moveTo>
                  <a:lnTo>
                    <a:pt x="176608" y="24432"/>
                  </a:lnTo>
                </a:path>
                <a:path w="1047115" h="956945">
                  <a:moveTo>
                    <a:pt x="314126" y="24432"/>
                  </a:moveTo>
                  <a:lnTo>
                    <a:pt x="386026" y="24432"/>
                  </a:lnTo>
                </a:path>
                <a:path w="1047115" h="956945">
                  <a:moveTo>
                    <a:pt x="523544" y="24432"/>
                  </a:moveTo>
                  <a:lnTo>
                    <a:pt x="595444" y="24432"/>
                  </a:lnTo>
                </a:path>
                <a:path w="1047115" h="956945">
                  <a:moveTo>
                    <a:pt x="732962" y="24432"/>
                  </a:moveTo>
                  <a:lnTo>
                    <a:pt x="804862" y="24432"/>
                  </a:lnTo>
                </a:path>
                <a:path w="1047115" h="956945">
                  <a:moveTo>
                    <a:pt x="942379" y="24432"/>
                  </a:moveTo>
                  <a:lnTo>
                    <a:pt x="1014279" y="24432"/>
                  </a:lnTo>
                </a:path>
                <a:path w="1047115" h="956945">
                  <a:moveTo>
                    <a:pt x="104708" y="233849"/>
                  </a:moveTo>
                  <a:lnTo>
                    <a:pt x="176608" y="233849"/>
                  </a:lnTo>
                </a:path>
                <a:path w="1047115" h="956945">
                  <a:moveTo>
                    <a:pt x="314126" y="233849"/>
                  </a:moveTo>
                  <a:lnTo>
                    <a:pt x="386026" y="233849"/>
                  </a:lnTo>
                </a:path>
                <a:path w="1047115" h="956945">
                  <a:moveTo>
                    <a:pt x="523544" y="233849"/>
                  </a:moveTo>
                  <a:lnTo>
                    <a:pt x="595444" y="233849"/>
                  </a:lnTo>
                </a:path>
                <a:path w="1047115" h="956945">
                  <a:moveTo>
                    <a:pt x="732962" y="233849"/>
                  </a:moveTo>
                  <a:lnTo>
                    <a:pt x="804862" y="233849"/>
                  </a:lnTo>
                </a:path>
                <a:path w="1047115" h="956945">
                  <a:moveTo>
                    <a:pt x="942379" y="233849"/>
                  </a:moveTo>
                  <a:lnTo>
                    <a:pt x="1014279" y="233849"/>
                  </a:lnTo>
                </a:path>
                <a:path w="1047115" h="956945">
                  <a:moveTo>
                    <a:pt x="104708" y="443267"/>
                  </a:moveTo>
                  <a:lnTo>
                    <a:pt x="176608" y="443267"/>
                  </a:lnTo>
                </a:path>
                <a:path w="1047115" h="956945">
                  <a:moveTo>
                    <a:pt x="314126" y="443267"/>
                  </a:moveTo>
                  <a:lnTo>
                    <a:pt x="386026" y="443267"/>
                  </a:lnTo>
                </a:path>
                <a:path w="1047115" h="956945">
                  <a:moveTo>
                    <a:pt x="523544" y="443267"/>
                  </a:moveTo>
                  <a:lnTo>
                    <a:pt x="595444" y="443267"/>
                  </a:lnTo>
                </a:path>
                <a:path w="1047115" h="956945">
                  <a:moveTo>
                    <a:pt x="732962" y="443267"/>
                  </a:moveTo>
                  <a:lnTo>
                    <a:pt x="804862" y="443267"/>
                  </a:lnTo>
                </a:path>
                <a:path w="1047115" h="956945">
                  <a:moveTo>
                    <a:pt x="942379" y="443267"/>
                  </a:moveTo>
                  <a:lnTo>
                    <a:pt x="1014279" y="443267"/>
                  </a:lnTo>
                </a:path>
                <a:path w="1047115" h="956945">
                  <a:moveTo>
                    <a:pt x="104708" y="652685"/>
                  </a:moveTo>
                  <a:lnTo>
                    <a:pt x="176608" y="652685"/>
                  </a:lnTo>
                </a:path>
                <a:path w="1047115" h="956945">
                  <a:moveTo>
                    <a:pt x="176608" y="862102"/>
                  </a:moveTo>
                  <a:lnTo>
                    <a:pt x="104708" y="862102"/>
                  </a:lnTo>
                  <a:lnTo>
                    <a:pt x="104708" y="876296"/>
                  </a:lnTo>
                </a:path>
                <a:path w="1047115" h="956945">
                  <a:moveTo>
                    <a:pt x="104708" y="666879"/>
                  </a:moveTo>
                  <a:lnTo>
                    <a:pt x="104708" y="652685"/>
                  </a:lnTo>
                </a:path>
                <a:path w="1047115" h="956945">
                  <a:moveTo>
                    <a:pt x="104708" y="457461"/>
                  </a:moveTo>
                  <a:lnTo>
                    <a:pt x="104708" y="443267"/>
                  </a:lnTo>
                </a:path>
                <a:path w="1047115" h="956945">
                  <a:moveTo>
                    <a:pt x="104708" y="248043"/>
                  </a:moveTo>
                  <a:lnTo>
                    <a:pt x="104708" y="233849"/>
                  </a:lnTo>
                </a:path>
                <a:path w="1047115" h="956945">
                  <a:moveTo>
                    <a:pt x="104708" y="38625"/>
                  </a:moveTo>
                  <a:lnTo>
                    <a:pt x="104708" y="24432"/>
                  </a:lnTo>
                </a:path>
                <a:path w="1047115" h="956945">
                  <a:moveTo>
                    <a:pt x="314126" y="457461"/>
                  </a:moveTo>
                  <a:lnTo>
                    <a:pt x="314126" y="443267"/>
                  </a:lnTo>
                </a:path>
                <a:path w="1047115" h="956945">
                  <a:moveTo>
                    <a:pt x="314126" y="248043"/>
                  </a:moveTo>
                  <a:lnTo>
                    <a:pt x="314126" y="233849"/>
                  </a:lnTo>
                </a:path>
                <a:path w="1047115" h="956945">
                  <a:moveTo>
                    <a:pt x="314126" y="38625"/>
                  </a:moveTo>
                  <a:lnTo>
                    <a:pt x="314126" y="24432"/>
                  </a:lnTo>
                </a:path>
                <a:path w="1047115" h="956945">
                  <a:moveTo>
                    <a:pt x="523544" y="457461"/>
                  </a:moveTo>
                  <a:lnTo>
                    <a:pt x="523544" y="443267"/>
                  </a:lnTo>
                </a:path>
                <a:path w="1047115" h="956945">
                  <a:moveTo>
                    <a:pt x="523544" y="248043"/>
                  </a:moveTo>
                  <a:lnTo>
                    <a:pt x="523544" y="233849"/>
                  </a:lnTo>
                </a:path>
                <a:path w="1047115" h="956945">
                  <a:moveTo>
                    <a:pt x="523544" y="38625"/>
                  </a:moveTo>
                  <a:lnTo>
                    <a:pt x="523544" y="24432"/>
                  </a:lnTo>
                </a:path>
                <a:path w="1047115" h="956945">
                  <a:moveTo>
                    <a:pt x="732962" y="457461"/>
                  </a:moveTo>
                  <a:lnTo>
                    <a:pt x="732962" y="443267"/>
                  </a:lnTo>
                </a:path>
                <a:path w="1047115" h="956945">
                  <a:moveTo>
                    <a:pt x="732962" y="248043"/>
                  </a:moveTo>
                  <a:lnTo>
                    <a:pt x="732962" y="233849"/>
                  </a:lnTo>
                </a:path>
                <a:path w="1047115" h="956945">
                  <a:moveTo>
                    <a:pt x="732962" y="38625"/>
                  </a:moveTo>
                  <a:lnTo>
                    <a:pt x="732962" y="24432"/>
                  </a:lnTo>
                </a:path>
                <a:path w="1047115" h="956945">
                  <a:moveTo>
                    <a:pt x="942379" y="457461"/>
                  </a:moveTo>
                  <a:lnTo>
                    <a:pt x="942379" y="443267"/>
                  </a:lnTo>
                </a:path>
                <a:path w="1047115" h="956945">
                  <a:moveTo>
                    <a:pt x="942379" y="248043"/>
                  </a:moveTo>
                  <a:lnTo>
                    <a:pt x="942379" y="233849"/>
                  </a:lnTo>
                </a:path>
                <a:path w="1047115" h="956945">
                  <a:moveTo>
                    <a:pt x="942379" y="38625"/>
                  </a:moveTo>
                  <a:lnTo>
                    <a:pt x="942379" y="24432"/>
                  </a:lnTo>
                </a:path>
                <a:path w="1047115" h="956945">
                  <a:moveTo>
                    <a:pt x="176608" y="876296"/>
                  </a:moveTo>
                  <a:lnTo>
                    <a:pt x="104708" y="876296"/>
                  </a:lnTo>
                </a:path>
                <a:path w="1047115" h="956945">
                  <a:moveTo>
                    <a:pt x="176608" y="666879"/>
                  </a:moveTo>
                  <a:lnTo>
                    <a:pt x="104708" y="666879"/>
                  </a:lnTo>
                </a:path>
                <a:path w="1047115" h="956945">
                  <a:moveTo>
                    <a:pt x="1014279" y="457461"/>
                  </a:moveTo>
                  <a:lnTo>
                    <a:pt x="942379" y="457461"/>
                  </a:lnTo>
                </a:path>
                <a:path w="1047115" h="956945">
                  <a:moveTo>
                    <a:pt x="804862" y="457461"/>
                  </a:moveTo>
                  <a:lnTo>
                    <a:pt x="732962" y="457461"/>
                  </a:lnTo>
                </a:path>
                <a:path w="1047115" h="956945">
                  <a:moveTo>
                    <a:pt x="595444" y="457461"/>
                  </a:moveTo>
                  <a:lnTo>
                    <a:pt x="523544" y="457461"/>
                  </a:lnTo>
                </a:path>
                <a:path w="1047115" h="956945">
                  <a:moveTo>
                    <a:pt x="386026" y="457461"/>
                  </a:moveTo>
                  <a:lnTo>
                    <a:pt x="314126" y="457461"/>
                  </a:lnTo>
                </a:path>
                <a:path w="1047115" h="956945">
                  <a:moveTo>
                    <a:pt x="176608" y="457461"/>
                  </a:moveTo>
                  <a:lnTo>
                    <a:pt x="104708" y="457461"/>
                  </a:lnTo>
                </a:path>
                <a:path w="1047115" h="956945">
                  <a:moveTo>
                    <a:pt x="1014279" y="248043"/>
                  </a:moveTo>
                  <a:lnTo>
                    <a:pt x="942379" y="248043"/>
                  </a:lnTo>
                </a:path>
                <a:path w="1047115" h="956945">
                  <a:moveTo>
                    <a:pt x="804862" y="248043"/>
                  </a:moveTo>
                  <a:lnTo>
                    <a:pt x="732962" y="248043"/>
                  </a:lnTo>
                </a:path>
                <a:path w="1047115" h="956945">
                  <a:moveTo>
                    <a:pt x="595444" y="248043"/>
                  </a:moveTo>
                  <a:lnTo>
                    <a:pt x="523544" y="248043"/>
                  </a:lnTo>
                </a:path>
                <a:path w="1047115" h="956945">
                  <a:moveTo>
                    <a:pt x="386026" y="248043"/>
                  </a:moveTo>
                  <a:lnTo>
                    <a:pt x="314126" y="248043"/>
                  </a:lnTo>
                </a:path>
                <a:path w="1047115" h="956945">
                  <a:moveTo>
                    <a:pt x="176608" y="248043"/>
                  </a:moveTo>
                  <a:lnTo>
                    <a:pt x="104708" y="248043"/>
                  </a:lnTo>
                </a:path>
                <a:path w="1047115" h="956945">
                  <a:moveTo>
                    <a:pt x="1014279" y="38625"/>
                  </a:moveTo>
                  <a:lnTo>
                    <a:pt x="942379" y="38625"/>
                  </a:lnTo>
                </a:path>
                <a:path w="1047115" h="956945">
                  <a:moveTo>
                    <a:pt x="804862" y="38625"/>
                  </a:moveTo>
                  <a:lnTo>
                    <a:pt x="732962" y="38625"/>
                  </a:lnTo>
                </a:path>
                <a:path w="1047115" h="956945">
                  <a:moveTo>
                    <a:pt x="595444" y="38625"/>
                  </a:moveTo>
                  <a:lnTo>
                    <a:pt x="523544" y="38625"/>
                  </a:lnTo>
                </a:path>
                <a:path w="1047115" h="956945">
                  <a:moveTo>
                    <a:pt x="386026" y="38625"/>
                  </a:moveTo>
                  <a:lnTo>
                    <a:pt x="314126" y="38625"/>
                  </a:lnTo>
                </a:path>
                <a:path w="1047115" h="956945">
                  <a:moveTo>
                    <a:pt x="176608" y="38625"/>
                  </a:moveTo>
                  <a:lnTo>
                    <a:pt x="104708" y="38625"/>
                  </a:lnTo>
                </a:path>
                <a:path w="1047115" h="956945">
                  <a:moveTo>
                    <a:pt x="176608" y="876296"/>
                  </a:moveTo>
                  <a:lnTo>
                    <a:pt x="176608" y="862102"/>
                  </a:lnTo>
                </a:path>
                <a:path w="1047115" h="956945">
                  <a:moveTo>
                    <a:pt x="176608" y="666879"/>
                  </a:moveTo>
                  <a:lnTo>
                    <a:pt x="176608" y="652685"/>
                  </a:lnTo>
                </a:path>
                <a:path w="1047115" h="956945">
                  <a:moveTo>
                    <a:pt x="176608" y="457461"/>
                  </a:moveTo>
                  <a:lnTo>
                    <a:pt x="176608" y="443267"/>
                  </a:lnTo>
                </a:path>
                <a:path w="1047115" h="956945">
                  <a:moveTo>
                    <a:pt x="176608" y="248043"/>
                  </a:moveTo>
                  <a:lnTo>
                    <a:pt x="176608" y="233849"/>
                  </a:lnTo>
                </a:path>
                <a:path w="1047115" h="956945">
                  <a:moveTo>
                    <a:pt x="176608" y="38625"/>
                  </a:moveTo>
                  <a:lnTo>
                    <a:pt x="176608" y="24432"/>
                  </a:lnTo>
                </a:path>
                <a:path w="1047115" h="956945">
                  <a:moveTo>
                    <a:pt x="386026" y="457461"/>
                  </a:moveTo>
                  <a:lnTo>
                    <a:pt x="386026" y="443267"/>
                  </a:lnTo>
                </a:path>
                <a:path w="1047115" h="956945">
                  <a:moveTo>
                    <a:pt x="386026" y="248043"/>
                  </a:moveTo>
                  <a:lnTo>
                    <a:pt x="386026" y="233849"/>
                  </a:lnTo>
                </a:path>
                <a:path w="1047115" h="956945">
                  <a:moveTo>
                    <a:pt x="386026" y="38625"/>
                  </a:moveTo>
                  <a:lnTo>
                    <a:pt x="386026" y="24432"/>
                  </a:lnTo>
                </a:path>
                <a:path w="1047115" h="956945">
                  <a:moveTo>
                    <a:pt x="595444" y="457461"/>
                  </a:moveTo>
                  <a:lnTo>
                    <a:pt x="595444" y="443267"/>
                  </a:lnTo>
                </a:path>
                <a:path w="1047115" h="956945">
                  <a:moveTo>
                    <a:pt x="595444" y="248043"/>
                  </a:moveTo>
                  <a:lnTo>
                    <a:pt x="595444" y="233849"/>
                  </a:lnTo>
                </a:path>
                <a:path w="1047115" h="956945">
                  <a:moveTo>
                    <a:pt x="595444" y="38625"/>
                  </a:moveTo>
                  <a:lnTo>
                    <a:pt x="595444" y="24432"/>
                  </a:lnTo>
                </a:path>
                <a:path w="1047115" h="956945">
                  <a:moveTo>
                    <a:pt x="804862" y="457461"/>
                  </a:moveTo>
                  <a:lnTo>
                    <a:pt x="804862" y="443267"/>
                  </a:lnTo>
                </a:path>
                <a:path w="1047115" h="956945">
                  <a:moveTo>
                    <a:pt x="804862" y="248043"/>
                  </a:moveTo>
                  <a:lnTo>
                    <a:pt x="804862" y="233849"/>
                  </a:lnTo>
                </a:path>
                <a:path w="1047115" h="956945">
                  <a:moveTo>
                    <a:pt x="804862" y="38625"/>
                  </a:moveTo>
                  <a:lnTo>
                    <a:pt x="804862" y="24432"/>
                  </a:lnTo>
                </a:path>
                <a:path w="1047115" h="956945">
                  <a:moveTo>
                    <a:pt x="1014279" y="457461"/>
                  </a:moveTo>
                  <a:lnTo>
                    <a:pt x="1014279" y="443267"/>
                  </a:lnTo>
                </a:path>
                <a:path w="1047115" h="956945">
                  <a:moveTo>
                    <a:pt x="1014279" y="248043"/>
                  </a:moveTo>
                  <a:lnTo>
                    <a:pt x="1014279" y="233849"/>
                  </a:lnTo>
                </a:path>
                <a:path w="1047115" h="956945">
                  <a:moveTo>
                    <a:pt x="1014279" y="38625"/>
                  </a:moveTo>
                  <a:lnTo>
                    <a:pt x="1014279" y="24432"/>
                  </a:lnTo>
                </a:path>
                <a:path w="1047115" h="956945">
                  <a:moveTo>
                    <a:pt x="37229" y="41418"/>
                  </a:moveTo>
                  <a:lnTo>
                    <a:pt x="119135" y="41418"/>
                  </a:lnTo>
                </a:path>
                <a:path w="1047115" h="956945">
                  <a:moveTo>
                    <a:pt x="246647" y="41418"/>
                  </a:moveTo>
                  <a:lnTo>
                    <a:pt x="328553" y="41418"/>
                  </a:lnTo>
                </a:path>
                <a:path w="1047115" h="956945">
                  <a:moveTo>
                    <a:pt x="455832" y="41418"/>
                  </a:moveTo>
                  <a:lnTo>
                    <a:pt x="537970" y="41418"/>
                  </a:lnTo>
                </a:path>
                <a:path w="1047115" h="956945">
                  <a:moveTo>
                    <a:pt x="665250" y="41418"/>
                  </a:moveTo>
                  <a:lnTo>
                    <a:pt x="747388" y="41418"/>
                  </a:lnTo>
                </a:path>
                <a:path w="1047115" h="956945">
                  <a:moveTo>
                    <a:pt x="874667" y="41418"/>
                  </a:moveTo>
                  <a:lnTo>
                    <a:pt x="956806" y="41418"/>
                  </a:lnTo>
                </a:path>
                <a:path w="1047115" h="956945">
                  <a:moveTo>
                    <a:pt x="37229" y="250835"/>
                  </a:moveTo>
                  <a:lnTo>
                    <a:pt x="119135" y="250835"/>
                  </a:lnTo>
                </a:path>
                <a:path w="1047115" h="956945">
                  <a:moveTo>
                    <a:pt x="246647" y="250835"/>
                  </a:moveTo>
                  <a:lnTo>
                    <a:pt x="328553" y="250835"/>
                  </a:lnTo>
                </a:path>
                <a:path w="1047115" h="956945">
                  <a:moveTo>
                    <a:pt x="455832" y="250835"/>
                  </a:moveTo>
                  <a:lnTo>
                    <a:pt x="537970" y="250835"/>
                  </a:lnTo>
                </a:path>
                <a:path w="1047115" h="956945">
                  <a:moveTo>
                    <a:pt x="665250" y="250835"/>
                  </a:moveTo>
                  <a:lnTo>
                    <a:pt x="747388" y="250835"/>
                  </a:lnTo>
                </a:path>
                <a:path w="1047115" h="956945">
                  <a:moveTo>
                    <a:pt x="874667" y="250835"/>
                  </a:moveTo>
                  <a:lnTo>
                    <a:pt x="956806" y="250835"/>
                  </a:lnTo>
                </a:path>
                <a:path w="1047115" h="956945">
                  <a:moveTo>
                    <a:pt x="37229" y="460253"/>
                  </a:moveTo>
                  <a:lnTo>
                    <a:pt x="119135" y="460253"/>
                  </a:lnTo>
                </a:path>
                <a:path w="1047115" h="956945">
                  <a:moveTo>
                    <a:pt x="246647" y="460253"/>
                  </a:moveTo>
                  <a:lnTo>
                    <a:pt x="328553" y="460253"/>
                  </a:lnTo>
                </a:path>
                <a:path w="1047115" h="956945">
                  <a:moveTo>
                    <a:pt x="455832" y="460253"/>
                  </a:moveTo>
                  <a:lnTo>
                    <a:pt x="537970" y="460253"/>
                  </a:lnTo>
                </a:path>
                <a:path w="1047115" h="956945">
                  <a:moveTo>
                    <a:pt x="665250" y="460253"/>
                  </a:moveTo>
                  <a:lnTo>
                    <a:pt x="747388" y="460253"/>
                  </a:lnTo>
                </a:path>
                <a:path w="1047115" h="956945">
                  <a:moveTo>
                    <a:pt x="874667" y="460253"/>
                  </a:moveTo>
                  <a:lnTo>
                    <a:pt x="956806" y="460253"/>
                  </a:lnTo>
                </a:path>
                <a:path w="1047115" h="956945">
                  <a:moveTo>
                    <a:pt x="37229" y="669671"/>
                  </a:moveTo>
                  <a:lnTo>
                    <a:pt x="119135" y="669671"/>
                  </a:lnTo>
                </a:path>
                <a:path w="1047115" h="956945">
                  <a:moveTo>
                    <a:pt x="246647" y="669671"/>
                  </a:moveTo>
                  <a:lnTo>
                    <a:pt x="255722" y="669671"/>
                  </a:lnTo>
                </a:path>
                <a:path w="1047115" h="956945">
                  <a:moveTo>
                    <a:pt x="37229" y="879089"/>
                  </a:moveTo>
                  <a:lnTo>
                    <a:pt x="119135" y="879089"/>
                  </a:lnTo>
                </a:path>
                <a:path w="1047115" h="956945">
                  <a:moveTo>
                    <a:pt x="246647" y="879089"/>
                  </a:moveTo>
                  <a:lnTo>
                    <a:pt x="255722" y="879089"/>
                  </a:lnTo>
                </a:path>
                <a:path w="1047115" h="956945">
                  <a:moveTo>
                    <a:pt x="37229" y="910967"/>
                  </a:moveTo>
                  <a:lnTo>
                    <a:pt x="37229" y="879089"/>
                  </a:lnTo>
                </a:path>
                <a:path w="1047115" h="956945">
                  <a:moveTo>
                    <a:pt x="37229" y="701549"/>
                  </a:moveTo>
                  <a:lnTo>
                    <a:pt x="37229" y="669671"/>
                  </a:lnTo>
                </a:path>
                <a:path w="1047115" h="956945">
                  <a:moveTo>
                    <a:pt x="37229" y="492131"/>
                  </a:moveTo>
                  <a:lnTo>
                    <a:pt x="37229" y="460253"/>
                  </a:lnTo>
                </a:path>
                <a:path w="1047115" h="956945">
                  <a:moveTo>
                    <a:pt x="37229" y="282713"/>
                  </a:moveTo>
                  <a:lnTo>
                    <a:pt x="37229" y="250835"/>
                  </a:lnTo>
                </a:path>
                <a:path w="1047115" h="956945">
                  <a:moveTo>
                    <a:pt x="37229" y="73296"/>
                  </a:moveTo>
                  <a:lnTo>
                    <a:pt x="37229" y="41418"/>
                  </a:lnTo>
                </a:path>
                <a:path w="1047115" h="956945">
                  <a:moveTo>
                    <a:pt x="246647" y="910967"/>
                  </a:moveTo>
                  <a:lnTo>
                    <a:pt x="246647" y="879089"/>
                  </a:lnTo>
                </a:path>
                <a:path w="1047115" h="956945">
                  <a:moveTo>
                    <a:pt x="246647" y="701549"/>
                  </a:moveTo>
                  <a:lnTo>
                    <a:pt x="246647" y="669671"/>
                  </a:lnTo>
                </a:path>
                <a:path w="1047115" h="956945">
                  <a:moveTo>
                    <a:pt x="246647" y="492131"/>
                  </a:moveTo>
                  <a:lnTo>
                    <a:pt x="246647" y="460253"/>
                  </a:lnTo>
                </a:path>
                <a:path w="1047115" h="956945">
                  <a:moveTo>
                    <a:pt x="246647" y="282713"/>
                  </a:moveTo>
                  <a:lnTo>
                    <a:pt x="246647" y="250835"/>
                  </a:lnTo>
                </a:path>
                <a:path w="1047115" h="956945">
                  <a:moveTo>
                    <a:pt x="246647" y="73296"/>
                  </a:moveTo>
                  <a:lnTo>
                    <a:pt x="246647" y="41418"/>
                  </a:lnTo>
                </a:path>
                <a:path w="1047115" h="956945">
                  <a:moveTo>
                    <a:pt x="455832" y="492131"/>
                  </a:moveTo>
                  <a:lnTo>
                    <a:pt x="455832" y="460253"/>
                  </a:lnTo>
                </a:path>
                <a:path w="1047115" h="956945">
                  <a:moveTo>
                    <a:pt x="455832" y="282713"/>
                  </a:moveTo>
                  <a:lnTo>
                    <a:pt x="455832" y="250835"/>
                  </a:lnTo>
                </a:path>
                <a:path w="1047115" h="956945">
                  <a:moveTo>
                    <a:pt x="455832" y="73296"/>
                  </a:moveTo>
                  <a:lnTo>
                    <a:pt x="455832" y="41418"/>
                  </a:lnTo>
                </a:path>
                <a:path w="1047115" h="956945">
                  <a:moveTo>
                    <a:pt x="665250" y="492131"/>
                  </a:moveTo>
                  <a:lnTo>
                    <a:pt x="665250" y="460253"/>
                  </a:lnTo>
                </a:path>
                <a:path w="1047115" h="956945">
                  <a:moveTo>
                    <a:pt x="665250" y="282713"/>
                  </a:moveTo>
                  <a:lnTo>
                    <a:pt x="665250" y="250835"/>
                  </a:lnTo>
                </a:path>
                <a:path w="1047115" h="956945">
                  <a:moveTo>
                    <a:pt x="665250" y="73296"/>
                  </a:moveTo>
                  <a:lnTo>
                    <a:pt x="665250" y="41418"/>
                  </a:lnTo>
                </a:path>
                <a:path w="1047115" h="956945">
                  <a:moveTo>
                    <a:pt x="874667" y="492131"/>
                  </a:moveTo>
                  <a:lnTo>
                    <a:pt x="874667" y="460253"/>
                  </a:lnTo>
                </a:path>
                <a:path w="1047115" h="956945">
                  <a:moveTo>
                    <a:pt x="874667" y="282713"/>
                  </a:moveTo>
                  <a:lnTo>
                    <a:pt x="874667" y="250835"/>
                  </a:lnTo>
                </a:path>
                <a:path w="1047115" h="956945">
                  <a:moveTo>
                    <a:pt x="874667" y="73296"/>
                  </a:moveTo>
                  <a:lnTo>
                    <a:pt x="874667" y="41418"/>
                  </a:lnTo>
                </a:path>
                <a:path w="1047115" h="956945">
                  <a:moveTo>
                    <a:pt x="255722" y="910967"/>
                  </a:moveTo>
                  <a:lnTo>
                    <a:pt x="246647" y="910967"/>
                  </a:lnTo>
                </a:path>
                <a:path w="1047115" h="956945">
                  <a:moveTo>
                    <a:pt x="119135" y="910967"/>
                  </a:moveTo>
                  <a:lnTo>
                    <a:pt x="37229" y="910967"/>
                  </a:lnTo>
                </a:path>
                <a:path w="1047115" h="956945">
                  <a:moveTo>
                    <a:pt x="255722" y="701549"/>
                  </a:moveTo>
                  <a:lnTo>
                    <a:pt x="246647" y="701549"/>
                  </a:lnTo>
                </a:path>
                <a:path w="1047115" h="956945">
                  <a:moveTo>
                    <a:pt x="119135" y="701549"/>
                  </a:moveTo>
                  <a:lnTo>
                    <a:pt x="37229" y="701549"/>
                  </a:lnTo>
                </a:path>
                <a:path w="1047115" h="956945">
                  <a:moveTo>
                    <a:pt x="956806" y="492131"/>
                  </a:moveTo>
                  <a:lnTo>
                    <a:pt x="874667" y="492131"/>
                  </a:lnTo>
                </a:path>
                <a:path w="1047115" h="956945">
                  <a:moveTo>
                    <a:pt x="747388" y="492131"/>
                  </a:moveTo>
                  <a:lnTo>
                    <a:pt x="665250" y="492131"/>
                  </a:lnTo>
                </a:path>
                <a:path w="1047115" h="956945">
                  <a:moveTo>
                    <a:pt x="537970" y="492131"/>
                  </a:moveTo>
                  <a:lnTo>
                    <a:pt x="456065" y="492131"/>
                  </a:lnTo>
                </a:path>
                <a:path w="1047115" h="956945">
                  <a:moveTo>
                    <a:pt x="328553" y="492131"/>
                  </a:moveTo>
                  <a:lnTo>
                    <a:pt x="246647" y="492131"/>
                  </a:lnTo>
                </a:path>
                <a:path w="1047115" h="956945">
                  <a:moveTo>
                    <a:pt x="119135" y="492131"/>
                  </a:moveTo>
                  <a:lnTo>
                    <a:pt x="37229" y="492131"/>
                  </a:lnTo>
                </a:path>
                <a:path w="1047115" h="956945">
                  <a:moveTo>
                    <a:pt x="956806" y="282713"/>
                  </a:moveTo>
                  <a:lnTo>
                    <a:pt x="874667" y="282713"/>
                  </a:lnTo>
                </a:path>
                <a:path w="1047115" h="956945">
                  <a:moveTo>
                    <a:pt x="747388" y="282713"/>
                  </a:moveTo>
                  <a:lnTo>
                    <a:pt x="665250" y="282713"/>
                  </a:lnTo>
                </a:path>
                <a:path w="1047115" h="956945">
                  <a:moveTo>
                    <a:pt x="537970" y="282713"/>
                  </a:moveTo>
                  <a:lnTo>
                    <a:pt x="456065" y="282713"/>
                  </a:lnTo>
                </a:path>
                <a:path w="1047115" h="956945">
                  <a:moveTo>
                    <a:pt x="328553" y="282713"/>
                  </a:moveTo>
                  <a:lnTo>
                    <a:pt x="246647" y="282713"/>
                  </a:lnTo>
                </a:path>
                <a:path w="1047115" h="956945">
                  <a:moveTo>
                    <a:pt x="119135" y="282713"/>
                  </a:moveTo>
                  <a:lnTo>
                    <a:pt x="37229" y="282713"/>
                  </a:lnTo>
                </a:path>
                <a:path w="1047115" h="956945">
                  <a:moveTo>
                    <a:pt x="956806" y="73296"/>
                  </a:moveTo>
                  <a:lnTo>
                    <a:pt x="874667" y="73296"/>
                  </a:lnTo>
                </a:path>
                <a:path w="1047115" h="956945">
                  <a:moveTo>
                    <a:pt x="747388" y="73296"/>
                  </a:moveTo>
                  <a:lnTo>
                    <a:pt x="665250" y="73296"/>
                  </a:lnTo>
                </a:path>
                <a:path w="1047115" h="956945">
                  <a:moveTo>
                    <a:pt x="537970" y="73296"/>
                  </a:moveTo>
                  <a:lnTo>
                    <a:pt x="456065" y="73296"/>
                  </a:lnTo>
                </a:path>
                <a:path w="1047115" h="956945">
                  <a:moveTo>
                    <a:pt x="328553" y="73296"/>
                  </a:moveTo>
                  <a:lnTo>
                    <a:pt x="246647" y="73296"/>
                  </a:lnTo>
                </a:path>
                <a:path w="1047115" h="956945">
                  <a:moveTo>
                    <a:pt x="119135" y="73296"/>
                  </a:moveTo>
                  <a:lnTo>
                    <a:pt x="37229" y="73296"/>
                  </a:lnTo>
                </a:path>
                <a:path w="1047115" h="956945">
                  <a:moveTo>
                    <a:pt x="119135" y="910967"/>
                  </a:moveTo>
                  <a:lnTo>
                    <a:pt x="119135" y="879089"/>
                  </a:lnTo>
                </a:path>
                <a:path w="1047115" h="956945">
                  <a:moveTo>
                    <a:pt x="119135" y="701549"/>
                  </a:moveTo>
                  <a:lnTo>
                    <a:pt x="119135" y="669671"/>
                  </a:lnTo>
                </a:path>
                <a:path w="1047115" h="956945">
                  <a:moveTo>
                    <a:pt x="119135" y="492131"/>
                  </a:moveTo>
                  <a:lnTo>
                    <a:pt x="119135" y="460253"/>
                  </a:lnTo>
                </a:path>
                <a:path w="1047115" h="956945">
                  <a:moveTo>
                    <a:pt x="119135" y="282713"/>
                  </a:moveTo>
                  <a:lnTo>
                    <a:pt x="119135" y="250835"/>
                  </a:lnTo>
                </a:path>
                <a:path w="1047115" h="956945">
                  <a:moveTo>
                    <a:pt x="119135" y="73296"/>
                  </a:moveTo>
                  <a:lnTo>
                    <a:pt x="119135" y="41418"/>
                  </a:lnTo>
                </a:path>
                <a:path w="1047115" h="956945">
                  <a:moveTo>
                    <a:pt x="328553" y="492131"/>
                  </a:moveTo>
                  <a:lnTo>
                    <a:pt x="328553" y="460253"/>
                  </a:lnTo>
                </a:path>
                <a:path w="1047115" h="956945">
                  <a:moveTo>
                    <a:pt x="328553" y="282713"/>
                  </a:moveTo>
                  <a:lnTo>
                    <a:pt x="328553" y="250835"/>
                  </a:lnTo>
                </a:path>
                <a:path w="1047115" h="956945">
                  <a:moveTo>
                    <a:pt x="328553" y="73296"/>
                  </a:moveTo>
                  <a:lnTo>
                    <a:pt x="328553" y="41418"/>
                  </a:lnTo>
                </a:path>
                <a:path w="1047115" h="956945">
                  <a:moveTo>
                    <a:pt x="537970" y="492131"/>
                  </a:moveTo>
                  <a:lnTo>
                    <a:pt x="537970" y="460253"/>
                  </a:lnTo>
                </a:path>
                <a:path w="1047115" h="956945">
                  <a:moveTo>
                    <a:pt x="537970" y="282713"/>
                  </a:moveTo>
                  <a:lnTo>
                    <a:pt x="537970" y="250835"/>
                  </a:lnTo>
                </a:path>
                <a:path w="1047115" h="956945">
                  <a:moveTo>
                    <a:pt x="537970" y="73296"/>
                  </a:moveTo>
                  <a:lnTo>
                    <a:pt x="537970" y="41418"/>
                  </a:lnTo>
                </a:path>
                <a:path w="1047115" h="956945">
                  <a:moveTo>
                    <a:pt x="747388" y="492131"/>
                  </a:moveTo>
                  <a:lnTo>
                    <a:pt x="747388" y="460253"/>
                  </a:lnTo>
                </a:path>
                <a:path w="1047115" h="956945">
                  <a:moveTo>
                    <a:pt x="747388" y="282713"/>
                  </a:moveTo>
                  <a:lnTo>
                    <a:pt x="747388" y="250835"/>
                  </a:lnTo>
                </a:path>
                <a:path w="1047115" h="956945">
                  <a:moveTo>
                    <a:pt x="747388" y="73296"/>
                  </a:moveTo>
                  <a:lnTo>
                    <a:pt x="747388" y="41418"/>
                  </a:lnTo>
                </a:path>
                <a:path w="1047115" h="956945">
                  <a:moveTo>
                    <a:pt x="956806" y="492131"/>
                  </a:moveTo>
                  <a:lnTo>
                    <a:pt x="956806" y="460253"/>
                  </a:lnTo>
                </a:path>
                <a:path w="1047115" h="956945">
                  <a:moveTo>
                    <a:pt x="956806" y="282713"/>
                  </a:moveTo>
                  <a:lnTo>
                    <a:pt x="956806" y="250835"/>
                  </a:lnTo>
                </a:path>
                <a:path w="1047115" h="956945">
                  <a:moveTo>
                    <a:pt x="956806" y="73296"/>
                  </a:moveTo>
                  <a:lnTo>
                    <a:pt x="956806" y="41418"/>
                  </a:lnTo>
                </a:path>
                <a:path w="1047115" h="956945">
                  <a:moveTo>
                    <a:pt x="122858" y="41418"/>
                  </a:moveTo>
                  <a:lnTo>
                    <a:pt x="176608" y="41418"/>
                  </a:lnTo>
                </a:path>
                <a:path w="1047115" h="956945">
                  <a:moveTo>
                    <a:pt x="332276" y="41418"/>
                  </a:moveTo>
                  <a:lnTo>
                    <a:pt x="386026" y="41418"/>
                  </a:lnTo>
                </a:path>
                <a:path w="1047115" h="956945">
                  <a:moveTo>
                    <a:pt x="541693" y="41418"/>
                  </a:moveTo>
                  <a:lnTo>
                    <a:pt x="595444" y="41418"/>
                  </a:lnTo>
                </a:path>
                <a:path w="1047115" h="956945">
                  <a:moveTo>
                    <a:pt x="751111" y="41418"/>
                  </a:moveTo>
                  <a:lnTo>
                    <a:pt x="804862" y="41418"/>
                  </a:lnTo>
                </a:path>
                <a:path w="1047115" h="956945">
                  <a:moveTo>
                    <a:pt x="960529" y="41418"/>
                  </a:moveTo>
                  <a:lnTo>
                    <a:pt x="1014279" y="41418"/>
                  </a:lnTo>
                </a:path>
                <a:path w="1047115" h="956945">
                  <a:moveTo>
                    <a:pt x="122858" y="250835"/>
                  </a:moveTo>
                  <a:lnTo>
                    <a:pt x="176608" y="250835"/>
                  </a:lnTo>
                </a:path>
                <a:path w="1047115" h="956945">
                  <a:moveTo>
                    <a:pt x="332276" y="250835"/>
                  </a:moveTo>
                  <a:lnTo>
                    <a:pt x="386026" y="250835"/>
                  </a:lnTo>
                </a:path>
                <a:path w="1047115" h="956945">
                  <a:moveTo>
                    <a:pt x="541693" y="250835"/>
                  </a:moveTo>
                  <a:lnTo>
                    <a:pt x="595444" y="250835"/>
                  </a:lnTo>
                </a:path>
                <a:path w="1047115" h="956945">
                  <a:moveTo>
                    <a:pt x="751111" y="250835"/>
                  </a:moveTo>
                  <a:lnTo>
                    <a:pt x="804862" y="250835"/>
                  </a:lnTo>
                </a:path>
                <a:path w="1047115" h="956945">
                  <a:moveTo>
                    <a:pt x="960529" y="250835"/>
                  </a:moveTo>
                  <a:lnTo>
                    <a:pt x="1014279" y="250835"/>
                  </a:lnTo>
                </a:path>
                <a:path w="1047115" h="956945">
                  <a:moveTo>
                    <a:pt x="122858" y="460253"/>
                  </a:moveTo>
                  <a:lnTo>
                    <a:pt x="176608" y="460253"/>
                  </a:lnTo>
                </a:path>
                <a:path w="1047115" h="956945">
                  <a:moveTo>
                    <a:pt x="332276" y="460253"/>
                  </a:moveTo>
                  <a:lnTo>
                    <a:pt x="386026" y="460253"/>
                  </a:lnTo>
                </a:path>
                <a:path w="1047115" h="956945">
                  <a:moveTo>
                    <a:pt x="541693" y="460253"/>
                  </a:moveTo>
                  <a:lnTo>
                    <a:pt x="595444" y="460253"/>
                  </a:lnTo>
                </a:path>
                <a:path w="1047115" h="956945">
                  <a:moveTo>
                    <a:pt x="751111" y="460253"/>
                  </a:moveTo>
                  <a:lnTo>
                    <a:pt x="804862" y="460253"/>
                  </a:lnTo>
                </a:path>
                <a:path w="1047115" h="956945">
                  <a:moveTo>
                    <a:pt x="960529" y="460253"/>
                  </a:moveTo>
                  <a:lnTo>
                    <a:pt x="1014279" y="460253"/>
                  </a:lnTo>
                </a:path>
                <a:path w="1047115" h="956945">
                  <a:moveTo>
                    <a:pt x="122858" y="669671"/>
                  </a:moveTo>
                  <a:lnTo>
                    <a:pt x="176608" y="669671"/>
                  </a:lnTo>
                </a:path>
                <a:path w="1047115" h="956945">
                  <a:moveTo>
                    <a:pt x="176608" y="879089"/>
                  </a:moveTo>
                  <a:lnTo>
                    <a:pt x="122858" y="879089"/>
                  </a:lnTo>
                  <a:lnTo>
                    <a:pt x="122858" y="894446"/>
                  </a:lnTo>
                </a:path>
                <a:path w="1047115" h="956945">
                  <a:moveTo>
                    <a:pt x="122858" y="685028"/>
                  </a:moveTo>
                  <a:lnTo>
                    <a:pt x="122858" y="669671"/>
                  </a:lnTo>
                </a:path>
                <a:path w="1047115" h="956945">
                  <a:moveTo>
                    <a:pt x="122858" y="475610"/>
                  </a:moveTo>
                  <a:lnTo>
                    <a:pt x="122858" y="460253"/>
                  </a:lnTo>
                </a:path>
                <a:path w="1047115" h="956945">
                  <a:moveTo>
                    <a:pt x="122858" y="266193"/>
                  </a:moveTo>
                  <a:lnTo>
                    <a:pt x="122858" y="250835"/>
                  </a:lnTo>
                </a:path>
                <a:path w="1047115" h="956945">
                  <a:moveTo>
                    <a:pt x="122858" y="56775"/>
                  </a:moveTo>
                  <a:lnTo>
                    <a:pt x="122858" y="41418"/>
                  </a:lnTo>
                </a:path>
                <a:path w="1047115" h="956945">
                  <a:moveTo>
                    <a:pt x="332276" y="475610"/>
                  </a:moveTo>
                  <a:lnTo>
                    <a:pt x="332276" y="460253"/>
                  </a:lnTo>
                </a:path>
                <a:path w="1047115" h="956945">
                  <a:moveTo>
                    <a:pt x="332276" y="266193"/>
                  </a:moveTo>
                  <a:lnTo>
                    <a:pt x="332276" y="250835"/>
                  </a:lnTo>
                </a:path>
                <a:path w="1047115" h="956945">
                  <a:moveTo>
                    <a:pt x="332276" y="56775"/>
                  </a:moveTo>
                  <a:lnTo>
                    <a:pt x="332276" y="41418"/>
                  </a:lnTo>
                </a:path>
                <a:path w="1047115" h="956945">
                  <a:moveTo>
                    <a:pt x="541693" y="475610"/>
                  </a:moveTo>
                  <a:lnTo>
                    <a:pt x="541693" y="460253"/>
                  </a:lnTo>
                </a:path>
                <a:path w="1047115" h="956945">
                  <a:moveTo>
                    <a:pt x="541693" y="266193"/>
                  </a:moveTo>
                  <a:lnTo>
                    <a:pt x="541693" y="250835"/>
                  </a:lnTo>
                </a:path>
                <a:path w="1047115" h="956945">
                  <a:moveTo>
                    <a:pt x="541693" y="56775"/>
                  </a:moveTo>
                  <a:lnTo>
                    <a:pt x="541693" y="41418"/>
                  </a:lnTo>
                </a:path>
                <a:path w="1047115" h="956945">
                  <a:moveTo>
                    <a:pt x="751111" y="475610"/>
                  </a:moveTo>
                  <a:lnTo>
                    <a:pt x="751111" y="460253"/>
                  </a:lnTo>
                </a:path>
                <a:path w="1047115" h="956945">
                  <a:moveTo>
                    <a:pt x="751111" y="266193"/>
                  </a:moveTo>
                  <a:lnTo>
                    <a:pt x="751111" y="250835"/>
                  </a:lnTo>
                </a:path>
                <a:path w="1047115" h="956945">
                  <a:moveTo>
                    <a:pt x="751111" y="56775"/>
                  </a:moveTo>
                  <a:lnTo>
                    <a:pt x="751111" y="41418"/>
                  </a:lnTo>
                </a:path>
                <a:path w="1047115" h="956945">
                  <a:moveTo>
                    <a:pt x="960529" y="475610"/>
                  </a:moveTo>
                  <a:lnTo>
                    <a:pt x="960529" y="460253"/>
                  </a:lnTo>
                </a:path>
                <a:path w="1047115" h="956945">
                  <a:moveTo>
                    <a:pt x="960529" y="266193"/>
                  </a:moveTo>
                  <a:lnTo>
                    <a:pt x="960529" y="250835"/>
                  </a:lnTo>
                </a:path>
                <a:path w="1047115" h="956945">
                  <a:moveTo>
                    <a:pt x="960529" y="56775"/>
                  </a:moveTo>
                  <a:lnTo>
                    <a:pt x="960529" y="41418"/>
                  </a:lnTo>
                </a:path>
                <a:path w="1047115" h="956945">
                  <a:moveTo>
                    <a:pt x="129606" y="60731"/>
                  </a:moveTo>
                  <a:lnTo>
                    <a:pt x="176608" y="58404"/>
                  </a:lnTo>
                </a:path>
                <a:path w="1047115" h="956945">
                  <a:moveTo>
                    <a:pt x="339024" y="60731"/>
                  </a:moveTo>
                  <a:lnTo>
                    <a:pt x="386026" y="58404"/>
                  </a:lnTo>
                </a:path>
                <a:path w="1047115" h="956945">
                  <a:moveTo>
                    <a:pt x="548441" y="60731"/>
                  </a:moveTo>
                  <a:lnTo>
                    <a:pt x="595444" y="58404"/>
                  </a:lnTo>
                </a:path>
                <a:path w="1047115" h="956945">
                  <a:moveTo>
                    <a:pt x="757859" y="60731"/>
                  </a:moveTo>
                  <a:lnTo>
                    <a:pt x="804862" y="58404"/>
                  </a:lnTo>
                </a:path>
                <a:path w="1047115" h="956945">
                  <a:moveTo>
                    <a:pt x="967277" y="60731"/>
                  </a:moveTo>
                  <a:lnTo>
                    <a:pt x="1014279" y="58404"/>
                  </a:lnTo>
                </a:path>
                <a:path w="1047115" h="956945">
                  <a:moveTo>
                    <a:pt x="129606" y="270148"/>
                  </a:moveTo>
                  <a:lnTo>
                    <a:pt x="176608" y="267821"/>
                  </a:lnTo>
                </a:path>
                <a:path w="1047115" h="956945">
                  <a:moveTo>
                    <a:pt x="339024" y="270148"/>
                  </a:moveTo>
                  <a:lnTo>
                    <a:pt x="386026" y="267821"/>
                  </a:lnTo>
                </a:path>
                <a:path w="1047115" h="956945">
                  <a:moveTo>
                    <a:pt x="548441" y="270148"/>
                  </a:moveTo>
                  <a:lnTo>
                    <a:pt x="595444" y="267821"/>
                  </a:lnTo>
                </a:path>
                <a:path w="1047115" h="956945">
                  <a:moveTo>
                    <a:pt x="757859" y="270148"/>
                  </a:moveTo>
                  <a:lnTo>
                    <a:pt x="804862" y="267821"/>
                  </a:lnTo>
                </a:path>
                <a:path w="1047115" h="956945">
                  <a:moveTo>
                    <a:pt x="967277" y="270148"/>
                  </a:moveTo>
                  <a:lnTo>
                    <a:pt x="1014279" y="267821"/>
                  </a:lnTo>
                </a:path>
                <a:path w="1047115" h="956945">
                  <a:moveTo>
                    <a:pt x="129606" y="479799"/>
                  </a:moveTo>
                  <a:lnTo>
                    <a:pt x="176608" y="477239"/>
                  </a:lnTo>
                </a:path>
                <a:path w="1047115" h="956945">
                  <a:moveTo>
                    <a:pt x="339024" y="479799"/>
                  </a:moveTo>
                  <a:lnTo>
                    <a:pt x="386026" y="477239"/>
                  </a:lnTo>
                </a:path>
                <a:path w="1047115" h="956945">
                  <a:moveTo>
                    <a:pt x="548441" y="479799"/>
                  </a:moveTo>
                  <a:lnTo>
                    <a:pt x="595444" y="477239"/>
                  </a:lnTo>
                </a:path>
                <a:path w="1047115" h="956945">
                  <a:moveTo>
                    <a:pt x="757859" y="479799"/>
                  </a:moveTo>
                  <a:lnTo>
                    <a:pt x="804862" y="477239"/>
                  </a:lnTo>
                </a:path>
                <a:path w="1047115" h="956945">
                  <a:moveTo>
                    <a:pt x="967277" y="479799"/>
                  </a:moveTo>
                  <a:lnTo>
                    <a:pt x="1014279" y="477239"/>
                  </a:lnTo>
                </a:path>
                <a:path w="1047115" h="956945">
                  <a:moveTo>
                    <a:pt x="129606" y="689216"/>
                  </a:moveTo>
                  <a:lnTo>
                    <a:pt x="176608" y="686657"/>
                  </a:lnTo>
                </a:path>
                <a:path w="1047115" h="956945">
                  <a:moveTo>
                    <a:pt x="129606" y="898634"/>
                  </a:moveTo>
                  <a:lnTo>
                    <a:pt x="176608" y="896075"/>
                  </a:lnTo>
                  <a:lnTo>
                    <a:pt x="176608" y="879089"/>
                  </a:lnTo>
                </a:path>
                <a:path w="1047115" h="956945">
                  <a:moveTo>
                    <a:pt x="176608" y="686657"/>
                  </a:moveTo>
                  <a:lnTo>
                    <a:pt x="176608" y="669671"/>
                  </a:lnTo>
                </a:path>
                <a:path w="1047115" h="956945">
                  <a:moveTo>
                    <a:pt x="176608" y="477239"/>
                  </a:moveTo>
                  <a:lnTo>
                    <a:pt x="176608" y="460253"/>
                  </a:lnTo>
                </a:path>
                <a:path w="1047115" h="956945">
                  <a:moveTo>
                    <a:pt x="176608" y="267821"/>
                  </a:moveTo>
                  <a:lnTo>
                    <a:pt x="176608" y="250835"/>
                  </a:lnTo>
                </a:path>
                <a:path w="1047115" h="956945">
                  <a:moveTo>
                    <a:pt x="176608" y="58404"/>
                  </a:moveTo>
                  <a:lnTo>
                    <a:pt x="176608" y="41418"/>
                  </a:lnTo>
                </a:path>
                <a:path w="1047115" h="956945">
                  <a:moveTo>
                    <a:pt x="386026" y="477239"/>
                  </a:moveTo>
                  <a:lnTo>
                    <a:pt x="386026" y="460253"/>
                  </a:lnTo>
                </a:path>
                <a:path w="1047115" h="956945">
                  <a:moveTo>
                    <a:pt x="386026" y="267821"/>
                  </a:moveTo>
                  <a:lnTo>
                    <a:pt x="386026" y="250835"/>
                  </a:lnTo>
                </a:path>
                <a:path w="1047115" h="956945">
                  <a:moveTo>
                    <a:pt x="386026" y="58404"/>
                  </a:moveTo>
                  <a:lnTo>
                    <a:pt x="386026" y="41418"/>
                  </a:lnTo>
                </a:path>
                <a:path w="1047115" h="956945">
                  <a:moveTo>
                    <a:pt x="595444" y="477239"/>
                  </a:moveTo>
                  <a:lnTo>
                    <a:pt x="595444" y="460253"/>
                  </a:lnTo>
                </a:path>
                <a:path w="1047115" h="956945">
                  <a:moveTo>
                    <a:pt x="595444" y="267821"/>
                  </a:moveTo>
                  <a:lnTo>
                    <a:pt x="595444" y="250835"/>
                  </a:lnTo>
                </a:path>
                <a:path w="1047115" h="956945">
                  <a:moveTo>
                    <a:pt x="595444" y="58404"/>
                  </a:moveTo>
                  <a:lnTo>
                    <a:pt x="595444" y="41418"/>
                  </a:lnTo>
                </a:path>
                <a:path w="1047115" h="956945">
                  <a:moveTo>
                    <a:pt x="804862" y="477239"/>
                  </a:moveTo>
                  <a:lnTo>
                    <a:pt x="804862" y="460253"/>
                  </a:lnTo>
                </a:path>
                <a:path w="1047115" h="956945">
                  <a:moveTo>
                    <a:pt x="804862" y="267821"/>
                  </a:moveTo>
                  <a:lnTo>
                    <a:pt x="804862" y="250835"/>
                  </a:lnTo>
                </a:path>
                <a:path w="1047115" h="956945">
                  <a:moveTo>
                    <a:pt x="804862" y="58404"/>
                  </a:moveTo>
                  <a:lnTo>
                    <a:pt x="804862" y="41418"/>
                  </a:lnTo>
                </a:path>
                <a:path w="1047115" h="956945">
                  <a:moveTo>
                    <a:pt x="1014279" y="477239"/>
                  </a:moveTo>
                  <a:lnTo>
                    <a:pt x="1014279" y="460253"/>
                  </a:lnTo>
                </a:path>
                <a:path w="1047115" h="956945">
                  <a:moveTo>
                    <a:pt x="1014279" y="267821"/>
                  </a:moveTo>
                  <a:lnTo>
                    <a:pt x="1014279" y="250835"/>
                  </a:lnTo>
                </a:path>
                <a:path w="1047115" h="956945">
                  <a:moveTo>
                    <a:pt x="1014279" y="58404"/>
                  </a:moveTo>
                  <a:lnTo>
                    <a:pt x="1014279" y="41418"/>
                  </a:lnTo>
                </a:path>
                <a:path w="1047115" h="956945">
                  <a:moveTo>
                    <a:pt x="163811" y="96564"/>
                  </a:moveTo>
                  <a:lnTo>
                    <a:pt x="206160" y="96564"/>
                  </a:lnTo>
                </a:path>
                <a:path w="1047115" h="956945">
                  <a:moveTo>
                    <a:pt x="373228" y="96564"/>
                  </a:moveTo>
                  <a:lnTo>
                    <a:pt x="415577" y="96564"/>
                  </a:lnTo>
                </a:path>
                <a:path w="1047115" h="956945">
                  <a:moveTo>
                    <a:pt x="582646" y="96564"/>
                  </a:moveTo>
                  <a:lnTo>
                    <a:pt x="624995" y="96564"/>
                  </a:lnTo>
                </a:path>
                <a:path w="1047115" h="956945">
                  <a:moveTo>
                    <a:pt x="792064" y="96564"/>
                  </a:moveTo>
                  <a:lnTo>
                    <a:pt x="834413" y="96564"/>
                  </a:lnTo>
                </a:path>
                <a:path w="1047115" h="956945">
                  <a:moveTo>
                    <a:pt x="1001482" y="96564"/>
                  </a:moveTo>
                  <a:lnTo>
                    <a:pt x="1043830" y="96564"/>
                  </a:lnTo>
                </a:path>
                <a:path w="1047115" h="956945">
                  <a:moveTo>
                    <a:pt x="163811" y="305982"/>
                  </a:moveTo>
                  <a:lnTo>
                    <a:pt x="206160" y="305982"/>
                  </a:lnTo>
                </a:path>
                <a:path w="1047115" h="956945">
                  <a:moveTo>
                    <a:pt x="373228" y="305982"/>
                  </a:moveTo>
                  <a:lnTo>
                    <a:pt x="415577" y="305982"/>
                  </a:lnTo>
                </a:path>
                <a:path w="1047115" h="956945">
                  <a:moveTo>
                    <a:pt x="582646" y="305982"/>
                  </a:moveTo>
                  <a:lnTo>
                    <a:pt x="624995" y="305982"/>
                  </a:lnTo>
                </a:path>
                <a:path w="1047115" h="956945">
                  <a:moveTo>
                    <a:pt x="792064" y="305982"/>
                  </a:moveTo>
                  <a:lnTo>
                    <a:pt x="834413" y="305982"/>
                  </a:lnTo>
                </a:path>
                <a:path w="1047115" h="956945">
                  <a:moveTo>
                    <a:pt x="1001482" y="305982"/>
                  </a:moveTo>
                  <a:lnTo>
                    <a:pt x="1043830" y="305982"/>
                  </a:lnTo>
                </a:path>
                <a:path w="1047115" h="956945">
                  <a:moveTo>
                    <a:pt x="163811" y="515400"/>
                  </a:moveTo>
                  <a:lnTo>
                    <a:pt x="206160" y="515400"/>
                  </a:lnTo>
                </a:path>
                <a:path w="1047115" h="956945">
                  <a:moveTo>
                    <a:pt x="373228" y="515400"/>
                  </a:moveTo>
                  <a:lnTo>
                    <a:pt x="415577" y="515400"/>
                  </a:lnTo>
                </a:path>
                <a:path w="1047115" h="956945">
                  <a:moveTo>
                    <a:pt x="582646" y="515400"/>
                  </a:moveTo>
                  <a:lnTo>
                    <a:pt x="624995" y="515400"/>
                  </a:lnTo>
                </a:path>
                <a:path w="1047115" h="956945">
                  <a:moveTo>
                    <a:pt x="792064" y="515400"/>
                  </a:moveTo>
                  <a:lnTo>
                    <a:pt x="834413" y="515400"/>
                  </a:lnTo>
                </a:path>
                <a:path w="1047115" h="956945">
                  <a:moveTo>
                    <a:pt x="1001482" y="515400"/>
                  </a:moveTo>
                  <a:lnTo>
                    <a:pt x="1043830" y="515400"/>
                  </a:lnTo>
                </a:path>
                <a:path w="1047115" h="956945">
                  <a:moveTo>
                    <a:pt x="163811" y="724817"/>
                  </a:moveTo>
                  <a:lnTo>
                    <a:pt x="206160" y="724817"/>
                  </a:lnTo>
                </a:path>
                <a:path w="1047115" h="956945">
                  <a:moveTo>
                    <a:pt x="206160" y="934235"/>
                  </a:moveTo>
                  <a:lnTo>
                    <a:pt x="163811" y="934235"/>
                  </a:lnTo>
                  <a:lnTo>
                    <a:pt x="165439" y="953315"/>
                  </a:lnTo>
                </a:path>
                <a:path w="1047115" h="956945">
                  <a:moveTo>
                    <a:pt x="165439" y="743898"/>
                  </a:moveTo>
                  <a:lnTo>
                    <a:pt x="163811" y="724817"/>
                  </a:lnTo>
                </a:path>
                <a:path w="1047115" h="956945">
                  <a:moveTo>
                    <a:pt x="165439" y="534480"/>
                  </a:moveTo>
                  <a:lnTo>
                    <a:pt x="163811" y="515400"/>
                  </a:lnTo>
                </a:path>
                <a:path w="1047115" h="956945">
                  <a:moveTo>
                    <a:pt x="165439" y="324830"/>
                  </a:moveTo>
                  <a:lnTo>
                    <a:pt x="163811" y="305982"/>
                  </a:lnTo>
                </a:path>
                <a:path w="1047115" h="956945">
                  <a:moveTo>
                    <a:pt x="165439" y="115412"/>
                  </a:moveTo>
                  <a:lnTo>
                    <a:pt x="163811" y="96564"/>
                  </a:lnTo>
                </a:path>
                <a:path w="1047115" h="956945">
                  <a:moveTo>
                    <a:pt x="374857" y="534480"/>
                  </a:moveTo>
                  <a:lnTo>
                    <a:pt x="373228" y="515400"/>
                  </a:lnTo>
                </a:path>
                <a:path w="1047115" h="956945">
                  <a:moveTo>
                    <a:pt x="374857" y="324830"/>
                  </a:moveTo>
                  <a:lnTo>
                    <a:pt x="373228" y="305982"/>
                  </a:lnTo>
                </a:path>
                <a:path w="1047115" h="956945">
                  <a:moveTo>
                    <a:pt x="374857" y="115412"/>
                  </a:moveTo>
                  <a:lnTo>
                    <a:pt x="373228" y="96564"/>
                  </a:lnTo>
                </a:path>
                <a:path w="1047115" h="956945">
                  <a:moveTo>
                    <a:pt x="584275" y="534480"/>
                  </a:moveTo>
                  <a:lnTo>
                    <a:pt x="582646" y="515400"/>
                  </a:lnTo>
                </a:path>
                <a:path w="1047115" h="956945">
                  <a:moveTo>
                    <a:pt x="584275" y="324830"/>
                  </a:moveTo>
                  <a:lnTo>
                    <a:pt x="582646" y="305982"/>
                  </a:lnTo>
                </a:path>
                <a:path w="1047115" h="956945">
                  <a:moveTo>
                    <a:pt x="584275" y="115412"/>
                  </a:moveTo>
                  <a:lnTo>
                    <a:pt x="582646" y="96564"/>
                  </a:lnTo>
                </a:path>
                <a:path w="1047115" h="956945">
                  <a:moveTo>
                    <a:pt x="793693" y="534480"/>
                  </a:moveTo>
                  <a:lnTo>
                    <a:pt x="792064" y="515400"/>
                  </a:lnTo>
                </a:path>
                <a:path w="1047115" h="956945">
                  <a:moveTo>
                    <a:pt x="793693" y="324830"/>
                  </a:moveTo>
                  <a:lnTo>
                    <a:pt x="792064" y="305982"/>
                  </a:lnTo>
                </a:path>
                <a:path w="1047115" h="956945">
                  <a:moveTo>
                    <a:pt x="793693" y="115412"/>
                  </a:moveTo>
                  <a:lnTo>
                    <a:pt x="792064" y="96564"/>
                  </a:lnTo>
                </a:path>
                <a:path w="1047115" h="956945">
                  <a:moveTo>
                    <a:pt x="1003110" y="534480"/>
                  </a:moveTo>
                  <a:lnTo>
                    <a:pt x="1001482" y="515400"/>
                  </a:lnTo>
                </a:path>
                <a:path w="1047115" h="956945">
                  <a:moveTo>
                    <a:pt x="1003110" y="324830"/>
                  </a:moveTo>
                  <a:lnTo>
                    <a:pt x="1001482" y="305982"/>
                  </a:lnTo>
                </a:path>
                <a:path w="1047115" h="956945">
                  <a:moveTo>
                    <a:pt x="1003110" y="115412"/>
                  </a:moveTo>
                  <a:lnTo>
                    <a:pt x="1001482" y="96564"/>
                  </a:lnTo>
                </a:path>
                <a:path w="1047115" h="956945">
                  <a:moveTo>
                    <a:pt x="207323" y="953315"/>
                  </a:moveTo>
                  <a:lnTo>
                    <a:pt x="165439" y="953315"/>
                  </a:lnTo>
                </a:path>
                <a:path w="1047115" h="956945">
                  <a:moveTo>
                    <a:pt x="207323" y="743898"/>
                  </a:moveTo>
                  <a:lnTo>
                    <a:pt x="165439" y="743898"/>
                  </a:lnTo>
                </a:path>
                <a:path w="1047115" h="956945">
                  <a:moveTo>
                    <a:pt x="1044994" y="534480"/>
                  </a:moveTo>
                  <a:lnTo>
                    <a:pt x="1003110" y="534480"/>
                  </a:lnTo>
                </a:path>
                <a:path w="1047115" h="956945">
                  <a:moveTo>
                    <a:pt x="835576" y="534480"/>
                  </a:moveTo>
                  <a:lnTo>
                    <a:pt x="793693" y="534480"/>
                  </a:lnTo>
                </a:path>
                <a:path w="1047115" h="956945">
                  <a:moveTo>
                    <a:pt x="626158" y="534480"/>
                  </a:moveTo>
                  <a:lnTo>
                    <a:pt x="584275" y="534480"/>
                  </a:lnTo>
                </a:path>
                <a:path w="1047115" h="956945">
                  <a:moveTo>
                    <a:pt x="416741" y="534480"/>
                  </a:moveTo>
                  <a:lnTo>
                    <a:pt x="374857" y="534480"/>
                  </a:lnTo>
                </a:path>
                <a:path w="1047115" h="956945">
                  <a:moveTo>
                    <a:pt x="207323" y="534480"/>
                  </a:moveTo>
                  <a:lnTo>
                    <a:pt x="165439" y="534480"/>
                  </a:lnTo>
                </a:path>
                <a:path w="1047115" h="956945">
                  <a:moveTo>
                    <a:pt x="1044994" y="325062"/>
                  </a:moveTo>
                  <a:lnTo>
                    <a:pt x="1003110" y="325062"/>
                  </a:lnTo>
                </a:path>
                <a:path w="1047115" h="956945">
                  <a:moveTo>
                    <a:pt x="835576" y="325062"/>
                  </a:moveTo>
                  <a:lnTo>
                    <a:pt x="793693" y="325062"/>
                  </a:lnTo>
                </a:path>
                <a:path w="1047115" h="956945">
                  <a:moveTo>
                    <a:pt x="626158" y="325062"/>
                  </a:moveTo>
                  <a:lnTo>
                    <a:pt x="584275" y="325062"/>
                  </a:lnTo>
                </a:path>
                <a:path w="1047115" h="956945">
                  <a:moveTo>
                    <a:pt x="416741" y="325062"/>
                  </a:moveTo>
                  <a:lnTo>
                    <a:pt x="374857" y="325062"/>
                  </a:lnTo>
                </a:path>
                <a:path w="1047115" h="956945">
                  <a:moveTo>
                    <a:pt x="207323" y="325062"/>
                  </a:moveTo>
                  <a:lnTo>
                    <a:pt x="165439" y="325062"/>
                  </a:lnTo>
                </a:path>
                <a:path w="1047115" h="956945">
                  <a:moveTo>
                    <a:pt x="1044994" y="115412"/>
                  </a:moveTo>
                  <a:lnTo>
                    <a:pt x="1003110" y="115412"/>
                  </a:lnTo>
                </a:path>
                <a:path w="1047115" h="956945">
                  <a:moveTo>
                    <a:pt x="835576" y="115412"/>
                  </a:moveTo>
                  <a:lnTo>
                    <a:pt x="793693" y="115412"/>
                  </a:lnTo>
                </a:path>
                <a:path w="1047115" h="956945">
                  <a:moveTo>
                    <a:pt x="626158" y="115412"/>
                  </a:moveTo>
                  <a:lnTo>
                    <a:pt x="584275" y="115412"/>
                  </a:lnTo>
                </a:path>
                <a:path w="1047115" h="956945">
                  <a:moveTo>
                    <a:pt x="416741" y="115412"/>
                  </a:moveTo>
                  <a:lnTo>
                    <a:pt x="374857" y="115412"/>
                  </a:lnTo>
                </a:path>
                <a:path w="1047115" h="956945">
                  <a:moveTo>
                    <a:pt x="165439" y="115412"/>
                  </a:moveTo>
                  <a:lnTo>
                    <a:pt x="207323" y="115412"/>
                  </a:lnTo>
                  <a:lnTo>
                    <a:pt x="209185" y="104941"/>
                  </a:lnTo>
                </a:path>
                <a:path w="1047115" h="956945">
                  <a:moveTo>
                    <a:pt x="207323" y="325062"/>
                  </a:moveTo>
                  <a:lnTo>
                    <a:pt x="209185" y="314359"/>
                  </a:lnTo>
                </a:path>
                <a:path w="1047115" h="956945">
                  <a:moveTo>
                    <a:pt x="207323" y="534480"/>
                  </a:moveTo>
                  <a:lnTo>
                    <a:pt x="209185" y="523776"/>
                  </a:lnTo>
                </a:path>
                <a:path w="1047115" h="956945">
                  <a:moveTo>
                    <a:pt x="207323" y="743898"/>
                  </a:moveTo>
                  <a:lnTo>
                    <a:pt x="209185" y="733194"/>
                  </a:lnTo>
                </a:path>
                <a:path w="1047115" h="956945">
                  <a:moveTo>
                    <a:pt x="207323" y="953315"/>
                  </a:moveTo>
                  <a:lnTo>
                    <a:pt x="209185" y="942612"/>
                  </a:lnTo>
                </a:path>
                <a:path w="1047115" h="956945">
                  <a:moveTo>
                    <a:pt x="416741" y="115412"/>
                  </a:moveTo>
                  <a:lnTo>
                    <a:pt x="418602" y="104941"/>
                  </a:lnTo>
                </a:path>
                <a:path w="1047115" h="956945">
                  <a:moveTo>
                    <a:pt x="416741" y="325062"/>
                  </a:moveTo>
                  <a:lnTo>
                    <a:pt x="418602" y="314359"/>
                  </a:lnTo>
                </a:path>
                <a:path w="1047115" h="956945">
                  <a:moveTo>
                    <a:pt x="416741" y="534480"/>
                  </a:moveTo>
                  <a:lnTo>
                    <a:pt x="418602" y="523776"/>
                  </a:lnTo>
                </a:path>
                <a:path w="1047115" h="956945">
                  <a:moveTo>
                    <a:pt x="626158" y="115412"/>
                  </a:moveTo>
                  <a:lnTo>
                    <a:pt x="628020" y="104941"/>
                  </a:lnTo>
                </a:path>
                <a:path w="1047115" h="956945">
                  <a:moveTo>
                    <a:pt x="626158" y="325062"/>
                  </a:moveTo>
                  <a:lnTo>
                    <a:pt x="628020" y="314359"/>
                  </a:lnTo>
                </a:path>
                <a:path w="1047115" h="956945">
                  <a:moveTo>
                    <a:pt x="626158" y="534480"/>
                  </a:moveTo>
                  <a:lnTo>
                    <a:pt x="628020" y="523776"/>
                  </a:lnTo>
                </a:path>
                <a:path w="1047115" h="956945">
                  <a:moveTo>
                    <a:pt x="835576" y="115412"/>
                  </a:moveTo>
                  <a:lnTo>
                    <a:pt x="837438" y="104941"/>
                  </a:lnTo>
                </a:path>
                <a:path w="1047115" h="956945">
                  <a:moveTo>
                    <a:pt x="835576" y="325062"/>
                  </a:moveTo>
                  <a:lnTo>
                    <a:pt x="837438" y="314359"/>
                  </a:lnTo>
                </a:path>
                <a:path w="1047115" h="956945">
                  <a:moveTo>
                    <a:pt x="835576" y="534480"/>
                  </a:moveTo>
                  <a:lnTo>
                    <a:pt x="837438" y="523776"/>
                  </a:lnTo>
                </a:path>
                <a:path w="1047115" h="956945">
                  <a:moveTo>
                    <a:pt x="1044994" y="115412"/>
                  </a:moveTo>
                  <a:lnTo>
                    <a:pt x="1046855" y="104941"/>
                  </a:lnTo>
                </a:path>
                <a:path w="1047115" h="956945">
                  <a:moveTo>
                    <a:pt x="1044994" y="325062"/>
                  </a:moveTo>
                  <a:lnTo>
                    <a:pt x="1046855" y="314359"/>
                  </a:lnTo>
                </a:path>
                <a:path w="1047115" h="956945">
                  <a:moveTo>
                    <a:pt x="1044994" y="534480"/>
                  </a:moveTo>
                  <a:lnTo>
                    <a:pt x="1046855" y="523776"/>
                  </a:lnTo>
                </a:path>
                <a:path w="1047115" h="956945">
                  <a:moveTo>
                    <a:pt x="0" y="118437"/>
                  </a:moveTo>
                  <a:lnTo>
                    <a:pt x="28620" y="118437"/>
                  </a:lnTo>
                </a:path>
                <a:path w="1047115" h="956945">
                  <a:moveTo>
                    <a:pt x="163811" y="118437"/>
                  </a:moveTo>
                  <a:lnTo>
                    <a:pt x="238038" y="118437"/>
                  </a:lnTo>
                </a:path>
                <a:path w="1047115" h="956945">
                  <a:moveTo>
                    <a:pt x="373228" y="118437"/>
                  </a:moveTo>
                  <a:lnTo>
                    <a:pt x="447223" y="118437"/>
                  </a:lnTo>
                </a:path>
                <a:path w="1047115" h="956945">
                  <a:moveTo>
                    <a:pt x="582646" y="118437"/>
                  </a:moveTo>
                  <a:lnTo>
                    <a:pt x="656640" y="118437"/>
                  </a:lnTo>
                </a:path>
                <a:path w="1047115" h="956945">
                  <a:moveTo>
                    <a:pt x="792064" y="118437"/>
                  </a:moveTo>
                  <a:lnTo>
                    <a:pt x="866058" y="118437"/>
                  </a:lnTo>
                </a:path>
                <a:path w="1047115" h="956945">
                  <a:moveTo>
                    <a:pt x="1001482" y="118437"/>
                  </a:moveTo>
                  <a:lnTo>
                    <a:pt x="1047088" y="118437"/>
                  </a:lnTo>
                </a:path>
                <a:path w="1047115" h="956945">
                  <a:moveTo>
                    <a:pt x="232" y="327855"/>
                  </a:moveTo>
                  <a:lnTo>
                    <a:pt x="28620" y="327855"/>
                  </a:lnTo>
                </a:path>
                <a:path w="1047115" h="956945">
                  <a:moveTo>
                    <a:pt x="163811" y="327855"/>
                  </a:moveTo>
                  <a:lnTo>
                    <a:pt x="238038" y="327855"/>
                  </a:lnTo>
                </a:path>
                <a:path w="1047115" h="956945">
                  <a:moveTo>
                    <a:pt x="373228" y="327855"/>
                  </a:moveTo>
                  <a:lnTo>
                    <a:pt x="447223" y="327855"/>
                  </a:lnTo>
                </a:path>
                <a:path w="1047115" h="956945">
                  <a:moveTo>
                    <a:pt x="582646" y="327855"/>
                  </a:moveTo>
                  <a:lnTo>
                    <a:pt x="656640" y="327855"/>
                  </a:lnTo>
                </a:path>
                <a:path w="1047115" h="956945">
                  <a:moveTo>
                    <a:pt x="792064" y="327855"/>
                  </a:moveTo>
                  <a:lnTo>
                    <a:pt x="866058" y="327855"/>
                  </a:lnTo>
                </a:path>
                <a:path w="1047115" h="956945">
                  <a:moveTo>
                    <a:pt x="1001482" y="327855"/>
                  </a:moveTo>
                  <a:lnTo>
                    <a:pt x="1047088" y="327855"/>
                  </a:lnTo>
                </a:path>
                <a:path w="1047115" h="956945">
                  <a:moveTo>
                    <a:pt x="232" y="537505"/>
                  </a:moveTo>
                  <a:lnTo>
                    <a:pt x="28620" y="537505"/>
                  </a:lnTo>
                </a:path>
                <a:path w="1047115" h="956945">
                  <a:moveTo>
                    <a:pt x="163811" y="537505"/>
                  </a:moveTo>
                  <a:lnTo>
                    <a:pt x="238038" y="537505"/>
                  </a:lnTo>
                </a:path>
                <a:path w="1047115" h="956945">
                  <a:moveTo>
                    <a:pt x="373228" y="537505"/>
                  </a:moveTo>
                  <a:lnTo>
                    <a:pt x="447223" y="537505"/>
                  </a:lnTo>
                </a:path>
                <a:path w="1047115" h="956945">
                  <a:moveTo>
                    <a:pt x="582646" y="537505"/>
                  </a:moveTo>
                  <a:lnTo>
                    <a:pt x="656640" y="537505"/>
                  </a:lnTo>
                </a:path>
                <a:path w="1047115" h="956945">
                  <a:moveTo>
                    <a:pt x="792064" y="537505"/>
                  </a:moveTo>
                  <a:lnTo>
                    <a:pt x="866058" y="537505"/>
                  </a:lnTo>
                </a:path>
                <a:path w="1047115" h="956945">
                  <a:moveTo>
                    <a:pt x="1001482" y="537505"/>
                  </a:moveTo>
                  <a:lnTo>
                    <a:pt x="1047088" y="537505"/>
                  </a:lnTo>
                </a:path>
                <a:path w="1047115" h="956945">
                  <a:moveTo>
                    <a:pt x="232" y="746923"/>
                  </a:moveTo>
                  <a:lnTo>
                    <a:pt x="28620" y="746923"/>
                  </a:lnTo>
                </a:path>
                <a:path w="1047115" h="956945">
                  <a:moveTo>
                    <a:pt x="163811" y="746923"/>
                  </a:moveTo>
                  <a:lnTo>
                    <a:pt x="238038" y="746923"/>
                  </a:lnTo>
                </a:path>
                <a:path w="1047115" h="956945">
                  <a:moveTo>
                    <a:pt x="232" y="956340"/>
                  </a:moveTo>
                  <a:lnTo>
                    <a:pt x="28620" y="956340"/>
                  </a:lnTo>
                </a:path>
                <a:path w="1047115" h="956945">
                  <a:moveTo>
                    <a:pt x="163811" y="956340"/>
                  </a:moveTo>
                  <a:lnTo>
                    <a:pt x="238038" y="956340"/>
                  </a:lnTo>
                </a:path>
                <a:path w="1047115" h="956945">
                  <a:moveTo>
                    <a:pt x="238038" y="786014"/>
                  </a:moveTo>
                  <a:lnTo>
                    <a:pt x="173118" y="786014"/>
                  </a:lnTo>
                </a:path>
                <a:path w="1047115" h="956945">
                  <a:moveTo>
                    <a:pt x="28620" y="786014"/>
                  </a:moveTo>
                  <a:lnTo>
                    <a:pt x="232" y="786014"/>
                  </a:lnTo>
                </a:path>
                <a:path w="1047115" h="956945">
                  <a:moveTo>
                    <a:pt x="191733" y="576596"/>
                  </a:moveTo>
                  <a:lnTo>
                    <a:pt x="173118" y="576596"/>
                  </a:lnTo>
                </a:path>
                <a:path w="1047115" h="956945">
                  <a:moveTo>
                    <a:pt x="28620" y="576596"/>
                  </a:moveTo>
                  <a:lnTo>
                    <a:pt x="232" y="576596"/>
                  </a:lnTo>
                </a:path>
                <a:path w="1047115" h="956945">
                  <a:moveTo>
                    <a:pt x="1047088" y="367179"/>
                  </a:moveTo>
                  <a:lnTo>
                    <a:pt x="1010789" y="367179"/>
                  </a:lnTo>
                </a:path>
                <a:path w="1047115" h="956945">
                  <a:moveTo>
                    <a:pt x="866058" y="367179"/>
                  </a:moveTo>
                  <a:lnTo>
                    <a:pt x="801371" y="367179"/>
                  </a:lnTo>
                </a:path>
                <a:path w="1047115" h="956945">
                  <a:moveTo>
                    <a:pt x="656640" y="367179"/>
                  </a:moveTo>
                  <a:lnTo>
                    <a:pt x="591954" y="367179"/>
                  </a:lnTo>
                </a:path>
                <a:path w="1047115" h="956945">
                  <a:moveTo>
                    <a:pt x="447223" y="367179"/>
                  </a:moveTo>
                  <a:lnTo>
                    <a:pt x="382536" y="367179"/>
                  </a:lnTo>
                </a:path>
                <a:path w="1047115" h="956945">
                  <a:moveTo>
                    <a:pt x="238038" y="367179"/>
                  </a:moveTo>
                  <a:lnTo>
                    <a:pt x="173118" y="367179"/>
                  </a:lnTo>
                </a:path>
                <a:path w="1047115" h="956945">
                  <a:moveTo>
                    <a:pt x="28620" y="367179"/>
                  </a:moveTo>
                  <a:lnTo>
                    <a:pt x="232" y="367179"/>
                  </a:lnTo>
                </a:path>
                <a:path w="1047115" h="956945">
                  <a:moveTo>
                    <a:pt x="1047088" y="157761"/>
                  </a:moveTo>
                  <a:lnTo>
                    <a:pt x="1010789" y="157761"/>
                  </a:lnTo>
                </a:path>
                <a:path w="1047115" h="956945">
                  <a:moveTo>
                    <a:pt x="866058" y="157761"/>
                  </a:moveTo>
                  <a:lnTo>
                    <a:pt x="801371" y="157761"/>
                  </a:lnTo>
                </a:path>
                <a:path w="1047115" h="956945">
                  <a:moveTo>
                    <a:pt x="656640" y="157761"/>
                  </a:moveTo>
                  <a:lnTo>
                    <a:pt x="591954" y="157761"/>
                  </a:lnTo>
                </a:path>
                <a:path w="1047115" h="956945">
                  <a:moveTo>
                    <a:pt x="447223" y="157761"/>
                  </a:moveTo>
                  <a:lnTo>
                    <a:pt x="382536" y="157761"/>
                  </a:lnTo>
                </a:path>
                <a:path w="1047115" h="956945">
                  <a:moveTo>
                    <a:pt x="238038" y="157761"/>
                  </a:moveTo>
                  <a:lnTo>
                    <a:pt x="173118" y="157761"/>
                  </a:lnTo>
                </a:path>
                <a:path w="1047115" h="956945">
                  <a:moveTo>
                    <a:pt x="28620" y="157761"/>
                  </a:moveTo>
                  <a:lnTo>
                    <a:pt x="0" y="15776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2" name="object 1502" descr=""/>
            <p:cNvSpPr/>
            <p:nvPr/>
          </p:nvSpPr>
          <p:spPr>
            <a:xfrm>
              <a:off x="10580712" y="935236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3" name="object 1503" descr=""/>
            <p:cNvSpPr/>
            <p:nvPr/>
          </p:nvSpPr>
          <p:spPr>
            <a:xfrm>
              <a:off x="10580712" y="8514457"/>
              <a:ext cx="0" cy="668020"/>
            </a:xfrm>
            <a:custGeom>
              <a:avLst/>
              <a:gdLst/>
              <a:ahLst/>
              <a:cxnLst/>
              <a:rect l="l" t="t" r="r" b="b"/>
              <a:pathLst>
                <a:path w="0" h="668020">
                  <a:moveTo>
                    <a:pt x="0" y="667577"/>
                  </a:moveTo>
                  <a:lnTo>
                    <a:pt x="0" y="628485"/>
                  </a:lnTo>
                </a:path>
                <a:path w="0" h="668020">
                  <a:moveTo>
                    <a:pt x="0" y="458159"/>
                  </a:moveTo>
                  <a:lnTo>
                    <a:pt x="0" y="419068"/>
                  </a:lnTo>
                </a:path>
                <a:path w="0" h="668020">
                  <a:moveTo>
                    <a:pt x="0" y="248741"/>
                  </a:moveTo>
                  <a:lnTo>
                    <a:pt x="0" y="209417"/>
                  </a:lnTo>
                </a:path>
                <a:path w="0" h="668020">
                  <a:moveTo>
                    <a:pt x="0" y="3932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4" name="object 1504" descr=""/>
            <p:cNvSpPr/>
            <p:nvPr/>
          </p:nvSpPr>
          <p:spPr>
            <a:xfrm>
              <a:off x="10790129" y="935236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5" name="object 1505" descr=""/>
            <p:cNvSpPr/>
            <p:nvPr/>
          </p:nvSpPr>
          <p:spPr>
            <a:xfrm>
              <a:off x="10790129" y="9142943"/>
              <a:ext cx="0" cy="39370"/>
            </a:xfrm>
            <a:custGeom>
              <a:avLst/>
              <a:gdLst/>
              <a:ahLst/>
              <a:cxnLst/>
              <a:rect l="l" t="t" r="r" b="b"/>
              <a:pathLst>
                <a:path w="0" h="39370">
                  <a:moveTo>
                    <a:pt x="0" y="390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6" name="object 1506" descr=""/>
            <p:cNvSpPr/>
            <p:nvPr/>
          </p:nvSpPr>
          <p:spPr>
            <a:xfrm>
              <a:off x="10790129" y="893352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7" name="object 1507" descr=""/>
            <p:cNvSpPr/>
            <p:nvPr/>
          </p:nvSpPr>
          <p:spPr>
            <a:xfrm>
              <a:off x="10790129" y="8514457"/>
              <a:ext cx="0" cy="248920"/>
            </a:xfrm>
            <a:custGeom>
              <a:avLst/>
              <a:gdLst/>
              <a:ahLst/>
              <a:cxnLst/>
              <a:rect l="l" t="t" r="r" b="b"/>
              <a:pathLst>
                <a:path w="0" h="248920">
                  <a:moveTo>
                    <a:pt x="0" y="248741"/>
                  </a:moveTo>
                  <a:lnTo>
                    <a:pt x="0" y="209417"/>
                  </a:lnTo>
                </a:path>
                <a:path w="0" h="248920">
                  <a:moveTo>
                    <a:pt x="0" y="3932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8" name="object 1508" descr=""/>
            <p:cNvSpPr/>
            <p:nvPr/>
          </p:nvSpPr>
          <p:spPr>
            <a:xfrm>
              <a:off x="10999314" y="893352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9" name="object 1509" descr=""/>
            <p:cNvSpPr/>
            <p:nvPr/>
          </p:nvSpPr>
          <p:spPr>
            <a:xfrm>
              <a:off x="10999314" y="8514457"/>
              <a:ext cx="0" cy="248920"/>
            </a:xfrm>
            <a:custGeom>
              <a:avLst/>
              <a:gdLst/>
              <a:ahLst/>
              <a:cxnLst/>
              <a:rect l="l" t="t" r="r" b="b"/>
              <a:pathLst>
                <a:path w="0" h="248920">
                  <a:moveTo>
                    <a:pt x="0" y="248741"/>
                  </a:moveTo>
                  <a:lnTo>
                    <a:pt x="0" y="209417"/>
                  </a:lnTo>
                </a:path>
                <a:path w="0" h="248920">
                  <a:moveTo>
                    <a:pt x="0" y="3932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0" name="object 1510" descr=""/>
            <p:cNvSpPr/>
            <p:nvPr/>
          </p:nvSpPr>
          <p:spPr>
            <a:xfrm>
              <a:off x="11208732" y="893352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1" name="object 1511" descr=""/>
            <p:cNvSpPr/>
            <p:nvPr/>
          </p:nvSpPr>
          <p:spPr>
            <a:xfrm>
              <a:off x="11208732" y="8514457"/>
              <a:ext cx="0" cy="248920"/>
            </a:xfrm>
            <a:custGeom>
              <a:avLst/>
              <a:gdLst/>
              <a:ahLst/>
              <a:cxnLst/>
              <a:rect l="l" t="t" r="r" b="b"/>
              <a:pathLst>
                <a:path w="0" h="248920">
                  <a:moveTo>
                    <a:pt x="0" y="248741"/>
                  </a:moveTo>
                  <a:lnTo>
                    <a:pt x="0" y="209417"/>
                  </a:lnTo>
                </a:path>
                <a:path w="0" h="248920">
                  <a:moveTo>
                    <a:pt x="0" y="3932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2" name="object 1512" descr=""/>
            <p:cNvSpPr/>
            <p:nvPr/>
          </p:nvSpPr>
          <p:spPr>
            <a:xfrm>
              <a:off x="11418150" y="893352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3" name="object 1513" descr=""/>
            <p:cNvSpPr/>
            <p:nvPr/>
          </p:nvSpPr>
          <p:spPr>
            <a:xfrm>
              <a:off x="10583038" y="8386712"/>
              <a:ext cx="1016000" cy="965835"/>
            </a:xfrm>
            <a:custGeom>
              <a:avLst/>
              <a:gdLst/>
              <a:ahLst/>
              <a:cxnLst/>
              <a:rect l="l" t="t" r="r" b="b"/>
              <a:pathLst>
                <a:path w="1016000" h="965834">
                  <a:moveTo>
                    <a:pt x="835111" y="376486"/>
                  </a:moveTo>
                  <a:lnTo>
                    <a:pt x="835111" y="337162"/>
                  </a:lnTo>
                </a:path>
                <a:path w="1016000" h="965834">
                  <a:moveTo>
                    <a:pt x="835111" y="167068"/>
                  </a:moveTo>
                  <a:lnTo>
                    <a:pt x="835111" y="127744"/>
                  </a:lnTo>
                </a:path>
                <a:path w="1016000" h="965834">
                  <a:moveTo>
                    <a:pt x="110991" y="168464"/>
                  </a:moveTo>
                  <a:lnTo>
                    <a:pt x="151711" y="168464"/>
                  </a:lnTo>
                </a:path>
                <a:path w="1016000" h="965834">
                  <a:moveTo>
                    <a:pt x="320409" y="168464"/>
                  </a:moveTo>
                  <a:lnTo>
                    <a:pt x="361129" y="168464"/>
                  </a:lnTo>
                </a:path>
                <a:path w="1016000" h="965834">
                  <a:moveTo>
                    <a:pt x="529826" y="168464"/>
                  </a:moveTo>
                  <a:lnTo>
                    <a:pt x="570546" y="168464"/>
                  </a:lnTo>
                </a:path>
                <a:path w="1016000" h="965834">
                  <a:moveTo>
                    <a:pt x="739244" y="168464"/>
                  </a:moveTo>
                  <a:lnTo>
                    <a:pt x="779964" y="168464"/>
                  </a:lnTo>
                </a:path>
                <a:path w="1016000" h="965834">
                  <a:moveTo>
                    <a:pt x="948662" y="168464"/>
                  </a:moveTo>
                  <a:lnTo>
                    <a:pt x="989382" y="168464"/>
                  </a:lnTo>
                </a:path>
                <a:path w="1016000" h="965834">
                  <a:moveTo>
                    <a:pt x="110991" y="377882"/>
                  </a:moveTo>
                  <a:lnTo>
                    <a:pt x="151711" y="377882"/>
                  </a:lnTo>
                </a:path>
                <a:path w="1016000" h="965834">
                  <a:moveTo>
                    <a:pt x="320409" y="377882"/>
                  </a:moveTo>
                  <a:lnTo>
                    <a:pt x="361129" y="377882"/>
                  </a:lnTo>
                </a:path>
                <a:path w="1016000" h="965834">
                  <a:moveTo>
                    <a:pt x="529826" y="377882"/>
                  </a:moveTo>
                  <a:lnTo>
                    <a:pt x="570546" y="377882"/>
                  </a:lnTo>
                </a:path>
                <a:path w="1016000" h="965834">
                  <a:moveTo>
                    <a:pt x="739244" y="377882"/>
                  </a:moveTo>
                  <a:lnTo>
                    <a:pt x="779964" y="377882"/>
                  </a:lnTo>
                </a:path>
                <a:path w="1016000" h="965834">
                  <a:moveTo>
                    <a:pt x="948662" y="377882"/>
                  </a:moveTo>
                  <a:lnTo>
                    <a:pt x="989382" y="377882"/>
                  </a:lnTo>
                </a:path>
                <a:path w="1016000" h="965834">
                  <a:moveTo>
                    <a:pt x="110991" y="587533"/>
                  </a:moveTo>
                  <a:lnTo>
                    <a:pt x="151711" y="587533"/>
                  </a:lnTo>
                </a:path>
                <a:path w="1016000" h="965834">
                  <a:moveTo>
                    <a:pt x="151711" y="796950"/>
                  </a:moveTo>
                  <a:lnTo>
                    <a:pt x="110991" y="796950"/>
                  </a:lnTo>
                  <a:lnTo>
                    <a:pt x="110991" y="825571"/>
                  </a:lnTo>
                </a:path>
                <a:path w="1016000" h="965834">
                  <a:moveTo>
                    <a:pt x="110991" y="616153"/>
                  </a:moveTo>
                  <a:lnTo>
                    <a:pt x="110991" y="587533"/>
                  </a:lnTo>
                </a:path>
                <a:path w="1016000" h="965834">
                  <a:moveTo>
                    <a:pt x="110991" y="406735"/>
                  </a:moveTo>
                  <a:lnTo>
                    <a:pt x="110991" y="377882"/>
                  </a:lnTo>
                </a:path>
                <a:path w="1016000" h="965834">
                  <a:moveTo>
                    <a:pt x="110991" y="197318"/>
                  </a:moveTo>
                  <a:lnTo>
                    <a:pt x="110991" y="168464"/>
                  </a:lnTo>
                </a:path>
                <a:path w="1016000" h="965834">
                  <a:moveTo>
                    <a:pt x="320409" y="406735"/>
                  </a:moveTo>
                  <a:lnTo>
                    <a:pt x="320409" y="377882"/>
                  </a:lnTo>
                </a:path>
                <a:path w="1016000" h="965834">
                  <a:moveTo>
                    <a:pt x="320409" y="197318"/>
                  </a:moveTo>
                  <a:lnTo>
                    <a:pt x="320409" y="168464"/>
                  </a:lnTo>
                </a:path>
                <a:path w="1016000" h="965834">
                  <a:moveTo>
                    <a:pt x="529826" y="406735"/>
                  </a:moveTo>
                  <a:lnTo>
                    <a:pt x="529826" y="377882"/>
                  </a:lnTo>
                </a:path>
                <a:path w="1016000" h="965834">
                  <a:moveTo>
                    <a:pt x="529826" y="197318"/>
                  </a:moveTo>
                  <a:lnTo>
                    <a:pt x="529826" y="168464"/>
                  </a:lnTo>
                </a:path>
                <a:path w="1016000" h="965834">
                  <a:moveTo>
                    <a:pt x="739244" y="406735"/>
                  </a:moveTo>
                  <a:lnTo>
                    <a:pt x="739244" y="377882"/>
                  </a:lnTo>
                </a:path>
                <a:path w="1016000" h="965834">
                  <a:moveTo>
                    <a:pt x="739244" y="197318"/>
                  </a:moveTo>
                  <a:lnTo>
                    <a:pt x="739244" y="168464"/>
                  </a:lnTo>
                </a:path>
                <a:path w="1016000" h="965834">
                  <a:moveTo>
                    <a:pt x="948662" y="406735"/>
                  </a:moveTo>
                  <a:lnTo>
                    <a:pt x="948662" y="377882"/>
                  </a:lnTo>
                </a:path>
                <a:path w="1016000" h="965834">
                  <a:moveTo>
                    <a:pt x="948662" y="197318"/>
                  </a:moveTo>
                  <a:lnTo>
                    <a:pt x="948662" y="168464"/>
                  </a:lnTo>
                </a:path>
                <a:path w="1016000" h="965834">
                  <a:moveTo>
                    <a:pt x="155201" y="825571"/>
                  </a:moveTo>
                  <a:lnTo>
                    <a:pt x="110991" y="825571"/>
                  </a:lnTo>
                </a:path>
                <a:path w="1016000" h="965834">
                  <a:moveTo>
                    <a:pt x="155201" y="616153"/>
                  </a:moveTo>
                  <a:lnTo>
                    <a:pt x="110991" y="616153"/>
                  </a:lnTo>
                </a:path>
                <a:path w="1016000" h="965834">
                  <a:moveTo>
                    <a:pt x="992872" y="406735"/>
                  </a:moveTo>
                  <a:lnTo>
                    <a:pt x="948662" y="406735"/>
                  </a:lnTo>
                </a:path>
                <a:path w="1016000" h="965834">
                  <a:moveTo>
                    <a:pt x="783454" y="406735"/>
                  </a:moveTo>
                  <a:lnTo>
                    <a:pt x="739244" y="406735"/>
                  </a:lnTo>
                </a:path>
                <a:path w="1016000" h="965834">
                  <a:moveTo>
                    <a:pt x="574037" y="406735"/>
                  </a:moveTo>
                  <a:lnTo>
                    <a:pt x="529826" y="406735"/>
                  </a:lnTo>
                </a:path>
                <a:path w="1016000" h="965834">
                  <a:moveTo>
                    <a:pt x="364619" y="406735"/>
                  </a:moveTo>
                  <a:lnTo>
                    <a:pt x="320409" y="406735"/>
                  </a:lnTo>
                </a:path>
                <a:path w="1016000" h="965834">
                  <a:moveTo>
                    <a:pt x="155201" y="406735"/>
                  </a:moveTo>
                  <a:lnTo>
                    <a:pt x="110991" y="406735"/>
                  </a:lnTo>
                </a:path>
                <a:path w="1016000" h="965834">
                  <a:moveTo>
                    <a:pt x="992872" y="197318"/>
                  </a:moveTo>
                  <a:lnTo>
                    <a:pt x="948662" y="197318"/>
                  </a:lnTo>
                </a:path>
                <a:path w="1016000" h="965834">
                  <a:moveTo>
                    <a:pt x="783454" y="197318"/>
                  </a:moveTo>
                  <a:lnTo>
                    <a:pt x="739244" y="197318"/>
                  </a:lnTo>
                </a:path>
                <a:path w="1016000" h="965834">
                  <a:moveTo>
                    <a:pt x="574037" y="197318"/>
                  </a:moveTo>
                  <a:lnTo>
                    <a:pt x="529826" y="197318"/>
                  </a:lnTo>
                </a:path>
                <a:path w="1016000" h="965834">
                  <a:moveTo>
                    <a:pt x="364619" y="197318"/>
                  </a:moveTo>
                  <a:lnTo>
                    <a:pt x="320409" y="197318"/>
                  </a:lnTo>
                </a:path>
                <a:path w="1016000" h="965834">
                  <a:moveTo>
                    <a:pt x="155201" y="197318"/>
                  </a:moveTo>
                  <a:lnTo>
                    <a:pt x="110991" y="197318"/>
                  </a:lnTo>
                </a:path>
                <a:path w="1016000" h="965834">
                  <a:moveTo>
                    <a:pt x="155201" y="825571"/>
                  </a:moveTo>
                  <a:lnTo>
                    <a:pt x="155201" y="805560"/>
                  </a:lnTo>
                </a:path>
                <a:path w="1016000" h="965834">
                  <a:moveTo>
                    <a:pt x="155201" y="616153"/>
                  </a:moveTo>
                  <a:lnTo>
                    <a:pt x="155201" y="596142"/>
                  </a:lnTo>
                </a:path>
                <a:path w="1016000" h="965834">
                  <a:moveTo>
                    <a:pt x="155201" y="406735"/>
                  </a:moveTo>
                  <a:lnTo>
                    <a:pt x="155201" y="386724"/>
                  </a:lnTo>
                </a:path>
                <a:path w="1016000" h="965834">
                  <a:moveTo>
                    <a:pt x="155201" y="197318"/>
                  </a:moveTo>
                  <a:lnTo>
                    <a:pt x="155201" y="177307"/>
                  </a:lnTo>
                </a:path>
                <a:path w="1016000" h="965834">
                  <a:moveTo>
                    <a:pt x="364619" y="406735"/>
                  </a:moveTo>
                  <a:lnTo>
                    <a:pt x="364619" y="386724"/>
                  </a:lnTo>
                </a:path>
                <a:path w="1016000" h="965834">
                  <a:moveTo>
                    <a:pt x="364619" y="197318"/>
                  </a:moveTo>
                  <a:lnTo>
                    <a:pt x="364619" y="177307"/>
                  </a:lnTo>
                </a:path>
                <a:path w="1016000" h="965834">
                  <a:moveTo>
                    <a:pt x="574037" y="406735"/>
                  </a:moveTo>
                  <a:lnTo>
                    <a:pt x="574037" y="386724"/>
                  </a:lnTo>
                </a:path>
                <a:path w="1016000" h="965834">
                  <a:moveTo>
                    <a:pt x="574037" y="197318"/>
                  </a:moveTo>
                  <a:lnTo>
                    <a:pt x="574037" y="177307"/>
                  </a:lnTo>
                </a:path>
                <a:path w="1016000" h="965834">
                  <a:moveTo>
                    <a:pt x="783454" y="406735"/>
                  </a:moveTo>
                  <a:lnTo>
                    <a:pt x="783454" y="386724"/>
                  </a:lnTo>
                </a:path>
                <a:path w="1016000" h="965834">
                  <a:moveTo>
                    <a:pt x="783454" y="197318"/>
                  </a:moveTo>
                  <a:lnTo>
                    <a:pt x="783454" y="177307"/>
                  </a:lnTo>
                </a:path>
                <a:path w="1016000" h="965834">
                  <a:moveTo>
                    <a:pt x="992872" y="406735"/>
                  </a:moveTo>
                  <a:lnTo>
                    <a:pt x="992872" y="386724"/>
                  </a:lnTo>
                </a:path>
                <a:path w="1016000" h="965834">
                  <a:moveTo>
                    <a:pt x="992872" y="197318"/>
                  </a:moveTo>
                  <a:lnTo>
                    <a:pt x="992872" y="177307"/>
                  </a:lnTo>
                </a:path>
                <a:path w="1016000" h="965834">
                  <a:moveTo>
                    <a:pt x="57240" y="790435"/>
                  </a:moveTo>
                  <a:lnTo>
                    <a:pt x="57240" y="772751"/>
                  </a:lnTo>
                </a:path>
                <a:path w="1016000" h="965834">
                  <a:moveTo>
                    <a:pt x="57240" y="581017"/>
                  </a:moveTo>
                  <a:lnTo>
                    <a:pt x="57240" y="563333"/>
                  </a:lnTo>
                </a:path>
                <a:path w="1016000" h="965834">
                  <a:moveTo>
                    <a:pt x="57240" y="371600"/>
                  </a:moveTo>
                  <a:lnTo>
                    <a:pt x="57240" y="353915"/>
                  </a:lnTo>
                </a:path>
                <a:path w="1016000" h="965834">
                  <a:moveTo>
                    <a:pt x="57240" y="162182"/>
                  </a:moveTo>
                  <a:lnTo>
                    <a:pt x="57240" y="144498"/>
                  </a:lnTo>
                </a:path>
                <a:path w="1016000" h="965834">
                  <a:moveTo>
                    <a:pt x="266658" y="371600"/>
                  </a:moveTo>
                  <a:lnTo>
                    <a:pt x="266658" y="353915"/>
                  </a:lnTo>
                </a:path>
                <a:path w="1016000" h="965834">
                  <a:moveTo>
                    <a:pt x="266658" y="162182"/>
                  </a:moveTo>
                  <a:lnTo>
                    <a:pt x="266658" y="144498"/>
                  </a:lnTo>
                </a:path>
                <a:path w="1016000" h="965834">
                  <a:moveTo>
                    <a:pt x="476076" y="371600"/>
                  </a:moveTo>
                  <a:lnTo>
                    <a:pt x="476076" y="353915"/>
                  </a:lnTo>
                </a:path>
                <a:path w="1016000" h="965834">
                  <a:moveTo>
                    <a:pt x="476076" y="162182"/>
                  </a:moveTo>
                  <a:lnTo>
                    <a:pt x="476076" y="144498"/>
                  </a:lnTo>
                </a:path>
                <a:path w="1016000" h="965834">
                  <a:moveTo>
                    <a:pt x="685493" y="371600"/>
                  </a:moveTo>
                  <a:lnTo>
                    <a:pt x="685493" y="353915"/>
                  </a:lnTo>
                </a:path>
                <a:path w="1016000" h="965834">
                  <a:moveTo>
                    <a:pt x="685493" y="162182"/>
                  </a:moveTo>
                  <a:lnTo>
                    <a:pt x="685493" y="144498"/>
                  </a:lnTo>
                </a:path>
                <a:path w="1016000" h="965834">
                  <a:moveTo>
                    <a:pt x="894911" y="371600"/>
                  </a:moveTo>
                  <a:lnTo>
                    <a:pt x="894911" y="353915"/>
                  </a:lnTo>
                </a:path>
                <a:path w="1016000" h="965834">
                  <a:moveTo>
                    <a:pt x="894911" y="162182"/>
                  </a:moveTo>
                  <a:lnTo>
                    <a:pt x="894911" y="144498"/>
                  </a:lnTo>
                </a:path>
                <a:path w="1016000" h="965834">
                  <a:moveTo>
                    <a:pt x="128442" y="794158"/>
                  </a:moveTo>
                  <a:lnTo>
                    <a:pt x="62825" y="794158"/>
                  </a:lnTo>
                </a:path>
                <a:path w="1016000" h="965834">
                  <a:moveTo>
                    <a:pt x="128442" y="584740"/>
                  </a:moveTo>
                  <a:lnTo>
                    <a:pt x="62825" y="584740"/>
                  </a:lnTo>
                </a:path>
                <a:path w="1016000" h="965834">
                  <a:moveTo>
                    <a:pt x="966113" y="375323"/>
                  </a:moveTo>
                  <a:lnTo>
                    <a:pt x="900496" y="375323"/>
                  </a:lnTo>
                </a:path>
                <a:path w="1016000" h="965834">
                  <a:moveTo>
                    <a:pt x="756696" y="375323"/>
                  </a:moveTo>
                  <a:lnTo>
                    <a:pt x="691078" y="375323"/>
                  </a:lnTo>
                </a:path>
                <a:path w="1016000" h="965834">
                  <a:moveTo>
                    <a:pt x="547278" y="375323"/>
                  </a:moveTo>
                  <a:lnTo>
                    <a:pt x="481660" y="375323"/>
                  </a:lnTo>
                </a:path>
                <a:path w="1016000" h="965834">
                  <a:moveTo>
                    <a:pt x="337860" y="375323"/>
                  </a:moveTo>
                  <a:lnTo>
                    <a:pt x="272243" y="375323"/>
                  </a:lnTo>
                </a:path>
                <a:path w="1016000" h="965834">
                  <a:moveTo>
                    <a:pt x="128442" y="375323"/>
                  </a:moveTo>
                  <a:lnTo>
                    <a:pt x="62825" y="375323"/>
                  </a:lnTo>
                </a:path>
                <a:path w="1016000" h="965834">
                  <a:moveTo>
                    <a:pt x="966113" y="165905"/>
                  </a:moveTo>
                  <a:lnTo>
                    <a:pt x="900496" y="165905"/>
                  </a:lnTo>
                </a:path>
                <a:path w="1016000" h="965834">
                  <a:moveTo>
                    <a:pt x="756696" y="165905"/>
                  </a:moveTo>
                  <a:lnTo>
                    <a:pt x="691078" y="165905"/>
                  </a:lnTo>
                </a:path>
                <a:path w="1016000" h="965834">
                  <a:moveTo>
                    <a:pt x="547278" y="165905"/>
                  </a:moveTo>
                  <a:lnTo>
                    <a:pt x="481660" y="165905"/>
                  </a:lnTo>
                </a:path>
                <a:path w="1016000" h="965834">
                  <a:moveTo>
                    <a:pt x="337860" y="165905"/>
                  </a:moveTo>
                  <a:lnTo>
                    <a:pt x="272243" y="165905"/>
                  </a:lnTo>
                </a:path>
                <a:path w="1016000" h="965834">
                  <a:moveTo>
                    <a:pt x="128442" y="165905"/>
                  </a:moveTo>
                  <a:lnTo>
                    <a:pt x="62825" y="165905"/>
                  </a:lnTo>
                </a:path>
                <a:path w="1016000" h="965834">
                  <a:moveTo>
                    <a:pt x="128442" y="794158"/>
                  </a:moveTo>
                  <a:lnTo>
                    <a:pt x="128442" y="775310"/>
                  </a:lnTo>
                </a:path>
                <a:path w="1016000" h="965834">
                  <a:moveTo>
                    <a:pt x="128442" y="584740"/>
                  </a:moveTo>
                  <a:lnTo>
                    <a:pt x="128442" y="565893"/>
                  </a:lnTo>
                </a:path>
                <a:path w="1016000" h="965834">
                  <a:moveTo>
                    <a:pt x="128442" y="375323"/>
                  </a:moveTo>
                  <a:lnTo>
                    <a:pt x="128442" y="356475"/>
                  </a:lnTo>
                </a:path>
                <a:path w="1016000" h="965834">
                  <a:moveTo>
                    <a:pt x="128442" y="165905"/>
                  </a:moveTo>
                  <a:lnTo>
                    <a:pt x="128442" y="147057"/>
                  </a:lnTo>
                </a:path>
                <a:path w="1016000" h="965834">
                  <a:moveTo>
                    <a:pt x="337860" y="375323"/>
                  </a:moveTo>
                  <a:lnTo>
                    <a:pt x="337860" y="356475"/>
                  </a:lnTo>
                </a:path>
                <a:path w="1016000" h="965834">
                  <a:moveTo>
                    <a:pt x="337860" y="165905"/>
                  </a:moveTo>
                  <a:lnTo>
                    <a:pt x="337860" y="147057"/>
                  </a:lnTo>
                </a:path>
                <a:path w="1016000" h="965834">
                  <a:moveTo>
                    <a:pt x="547278" y="375323"/>
                  </a:moveTo>
                  <a:lnTo>
                    <a:pt x="547278" y="356475"/>
                  </a:lnTo>
                </a:path>
                <a:path w="1016000" h="965834">
                  <a:moveTo>
                    <a:pt x="547278" y="165905"/>
                  </a:moveTo>
                  <a:lnTo>
                    <a:pt x="547278" y="147057"/>
                  </a:lnTo>
                </a:path>
                <a:path w="1016000" h="965834">
                  <a:moveTo>
                    <a:pt x="756696" y="375323"/>
                  </a:moveTo>
                  <a:lnTo>
                    <a:pt x="756696" y="356475"/>
                  </a:lnTo>
                </a:path>
                <a:path w="1016000" h="965834">
                  <a:moveTo>
                    <a:pt x="756696" y="165905"/>
                  </a:moveTo>
                  <a:lnTo>
                    <a:pt x="756696" y="147057"/>
                  </a:lnTo>
                </a:path>
                <a:path w="1016000" h="965834">
                  <a:moveTo>
                    <a:pt x="966113" y="375323"/>
                  </a:moveTo>
                  <a:lnTo>
                    <a:pt x="966113" y="356475"/>
                  </a:lnTo>
                </a:path>
                <a:path w="1016000" h="965834">
                  <a:moveTo>
                    <a:pt x="966113" y="165905"/>
                  </a:moveTo>
                  <a:lnTo>
                    <a:pt x="966113" y="147057"/>
                  </a:lnTo>
                </a:path>
                <a:path w="1016000" h="965834">
                  <a:moveTo>
                    <a:pt x="43512" y="105872"/>
                  </a:moveTo>
                  <a:lnTo>
                    <a:pt x="129373" y="105872"/>
                  </a:lnTo>
                </a:path>
                <a:path w="1016000" h="965834">
                  <a:moveTo>
                    <a:pt x="252930" y="105872"/>
                  </a:moveTo>
                  <a:lnTo>
                    <a:pt x="338791" y="105872"/>
                  </a:lnTo>
                </a:path>
                <a:path w="1016000" h="965834">
                  <a:moveTo>
                    <a:pt x="462347" y="105872"/>
                  </a:moveTo>
                  <a:lnTo>
                    <a:pt x="548209" y="105872"/>
                  </a:lnTo>
                </a:path>
                <a:path w="1016000" h="965834">
                  <a:moveTo>
                    <a:pt x="671765" y="105872"/>
                  </a:moveTo>
                  <a:lnTo>
                    <a:pt x="757626" y="105872"/>
                  </a:lnTo>
                </a:path>
                <a:path w="1016000" h="965834">
                  <a:moveTo>
                    <a:pt x="881183" y="105872"/>
                  </a:moveTo>
                  <a:lnTo>
                    <a:pt x="967044" y="105872"/>
                  </a:lnTo>
                </a:path>
                <a:path w="1016000" h="965834">
                  <a:moveTo>
                    <a:pt x="43512" y="315290"/>
                  </a:moveTo>
                  <a:lnTo>
                    <a:pt x="129373" y="315290"/>
                  </a:lnTo>
                </a:path>
                <a:path w="1016000" h="965834">
                  <a:moveTo>
                    <a:pt x="252930" y="315290"/>
                  </a:moveTo>
                  <a:lnTo>
                    <a:pt x="338791" y="315290"/>
                  </a:lnTo>
                </a:path>
                <a:path w="1016000" h="965834">
                  <a:moveTo>
                    <a:pt x="462347" y="315290"/>
                  </a:moveTo>
                  <a:lnTo>
                    <a:pt x="548209" y="315290"/>
                  </a:lnTo>
                </a:path>
                <a:path w="1016000" h="965834">
                  <a:moveTo>
                    <a:pt x="671765" y="315290"/>
                  </a:moveTo>
                  <a:lnTo>
                    <a:pt x="757626" y="315290"/>
                  </a:lnTo>
                </a:path>
                <a:path w="1016000" h="965834">
                  <a:moveTo>
                    <a:pt x="881183" y="315290"/>
                  </a:moveTo>
                  <a:lnTo>
                    <a:pt x="967044" y="315290"/>
                  </a:lnTo>
                </a:path>
                <a:path w="1016000" h="965834">
                  <a:moveTo>
                    <a:pt x="43512" y="524707"/>
                  </a:moveTo>
                  <a:lnTo>
                    <a:pt x="129373" y="524707"/>
                  </a:lnTo>
                </a:path>
                <a:path w="1016000" h="965834">
                  <a:moveTo>
                    <a:pt x="252930" y="524707"/>
                  </a:moveTo>
                  <a:lnTo>
                    <a:pt x="338791" y="524707"/>
                  </a:lnTo>
                </a:path>
                <a:path w="1016000" h="965834">
                  <a:moveTo>
                    <a:pt x="462347" y="524707"/>
                  </a:moveTo>
                  <a:lnTo>
                    <a:pt x="548209" y="524707"/>
                  </a:lnTo>
                </a:path>
                <a:path w="1016000" h="965834">
                  <a:moveTo>
                    <a:pt x="671765" y="524707"/>
                  </a:moveTo>
                  <a:lnTo>
                    <a:pt x="757626" y="524707"/>
                  </a:lnTo>
                </a:path>
                <a:path w="1016000" h="965834">
                  <a:moveTo>
                    <a:pt x="881183" y="524707"/>
                  </a:moveTo>
                  <a:lnTo>
                    <a:pt x="967044" y="524707"/>
                  </a:lnTo>
                </a:path>
                <a:path w="1016000" h="965834">
                  <a:moveTo>
                    <a:pt x="43512" y="734125"/>
                  </a:moveTo>
                  <a:lnTo>
                    <a:pt x="129373" y="734125"/>
                  </a:lnTo>
                </a:path>
                <a:path w="1016000" h="965834">
                  <a:moveTo>
                    <a:pt x="129373" y="943543"/>
                  </a:moveTo>
                  <a:lnTo>
                    <a:pt x="43512" y="943543"/>
                  </a:lnTo>
                  <a:lnTo>
                    <a:pt x="43512" y="964950"/>
                  </a:lnTo>
                </a:path>
                <a:path w="1016000" h="965834">
                  <a:moveTo>
                    <a:pt x="43512" y="755299"/>
                  </a:moveTo>
                  <a:lnTo>
                    <a:pt x="43512" y="734125"/>
                  </a:lnTo>
                </a:path>
                <a:path w="1016000" h="965834">
                  <a:moveTo>
                    <a:pt x="43512" y="545882"/>
                  </a:moveTo>
                  <a:lnTo>
                    <a:pt x="43512" y="524707"/>
                  </a:lnTo>
                </a:path>
                <a:path w="1016000" h="965834">
                  <a:moveTo>
                    <a:pt x="43512" y="336464"/>
                  </a:moveTo>
                  <a:lnTo>
                    <a:pt x="43512" y="315290"/>
                  </a:lnTo>
                </a:path>
                <a:path w="1016000" h="965834">
                  <a:moveTo>
                    <a:pt x="43512" y="127046"/>
                  </a:moveTo>
                  <a:lnTo>
                    <a:pt x="43512" y="105872"/>
                  </a:lnTo>
                </a:path>
                <a:path w="1016000" h="965834">
                  <a:moveTo>
                    <a:pt x="252930" y="545882"/>
                  </a:moveTo>
                  <a:lnTo>
                    <a:pt x="252930" y="524707"/>
                  </a:lnTo>
                </a:path>
                <a:path w="1016000" h="965834">
                  <a:moveTo>
                    <a:pt x="252930" y="336464"/>
                  </a:moveTo>
                  <a:lnTo>
                    <a:pt x="252930" y="315290"/>
                  </a:lnTo>
                </a:path>
                <a:path w="1016000" h="965834">
                  <a:moveTo>
                    <a:pt x="252930" y="127046"/>
                  </a:moveTo>
                  <a:lnTo>
                    <a:pt x="252930" y="105872"/>
                  </a:lnTo>
                </a:path>
                <a:path w="1016000" h="965834">
                  <a:moveTo>
                    <a:pt x="462347" y="545882"/>
                  </a:moveTo>
                  <a:lnTo>
                    <a:pt x="462347" y="524707"/>
                  </a:lnTo>
                </a:path>
                <a:path w="1016000" h="965834">
                  <a:moveTo>
                    <a:pt x="462347" y="336464"/>
                  </a:moveTo>
                  <a:lnTo>
                    <a:pt x="462347" y="315290"/>
                  </a:lnTo>
                </a:path>
                <a:path w="1016000" h="965834">
                  <a:moveTo>
                    <a:pt x="462347" y="127046"/>
                  </a:moveTo>
                  <a:lnTo>
                    <a:pt x="462347" y="105872"/>
                  </a:lnTo>
                </a:path>
                <a:path w="1016000" h="965834">
                  <a:moveTo>
                    <a:pt x="671765" y="545882"/>
                  </a:moveTo>
                  <a:lnTo>
                    <a:pt x="671765" y="524707"/>
                  </a:lnTo>
                </a:path>
                <a:path w="1016000" h="965834">
                  <a:moveTo>
                    <a:pt x="671765" y="336464"/>
                  </a:moveTo>
                  <a:lnTo>
                    <a:pt x="671765" y="315290"/>
                  </a:lnTo>
                </a:path>
                <a:path w="1016000" h="965834">
                  <a:moveTo>
                    <a:pt x="671765" y="127046"/>
                  </a:moveTo>
                  <a:lnTo>
                    <a:pt x="671765" y="105872"/>
                  </a:lnTo>
                </a:path>
                <a:path w="1016000" h="965834">
                  <a:moveTo>
                    <a:pt x="881183" y="545882"/>
                  </a:moveTo>
                  <a:lnTo>
                    <a:pt x="881183" y="524707"/>
                  </a:lnTo>
                </a:path>
                <a:path w="1016000" h="965834">
                  <a:moveTo>
                    <a:pt x="881183" y="336464"/>
                  </a:moveTo>
                  <a:lnTo>
                    <a:pt x="881183" y="315290"/>
                  </a:lnTo>
                </a:path>
                <a:path w="1016000" h="965834">
                  <a:moveTo>
                    <a:pt x="881183" y="127046"/>
                  </a:moveTo>
                  <a:lnTo>
                    <a:pt x="881183" y="105872"/>
                  </a:lnTo>
                </a:path>
                <a:path w="1016000" h="965834">
                  <a:moveTo>
                    <a:pt x="124254" y="769028"/>
                  </a:moveTo>
                  <a:lnTo>
                    <a:pt x="47700" y="769028"/>
                  </a:lnTo>
                </a:path>
                <a:path w="1016000" h="965834">
                  <a:moveTo>
                    <a:pt x="124254" y="559610"/>
                  </a:moveTo>
                  <a:lnTo>
                    <a:pt x="47700" y="559610"/>
                  </a:lnTo>
                </a:path>
                <a:path w="1016000" h="965834">
                  <a:moveTo>
                    <a:pt x="961925" y="350192"/>
                  </a:moveTo>
                  <a:lnTo>
                    <a:pt x="885371" y="350192"/>
                  </a:lnTo>
                </a:path>
                <a:path w="1016000" h="965834">
                  <a:moveTo>
                    <a:pt x="752507" y="350192"/>
                  </a:moveTo>
                  <a:lnTo>
                    <a:pt x="675953" y="350192"/>
                  </a:lnTo>
                </a:path>
                <a:path w="1016000" h="965834">
                  <a:moveTo>
                    <a:pt x="543089" y="350192"/>
                  </a:moveTo>
                  <a:lnTo>
                    <a:pt x="466536" y="350192"/>
                  </a:lnTo>
                </a:path>
                <a:path w="1016000" h="965834">
                  <a:moveTo>
                    <a:pt x="333672" y="350192"/>
                  </a:moveTo>
                  <a:lnTo>
                    <a:pt x="257118" y="350192"/>
                  </a:lnTo>
                </a:path>
                <a:path w="1016000" h="965834">
                  <a:moveTo>
                    <a:pt x="124254" y="350192"/>
                  </a:moveTo>
                  <a:lnTo>
                    <a:pt x="47700" y="350192"/>
                  </a:lnTo>
                </a:path>
                <a:path w="1016000" h="965834">
                  <a:moveTo>
                    <a:pt x="961925" y="140775"/>
                  </a:moveTo>
                  <a:lnTo>
                    <a:pt x="885371" y="140775"/>
                  </a:lnTo>
                </a:path>
                <a:path w="1016000" h="965834">
                  <a:moveTo>
                    <a:pt x="752507" y="140775"/>
                  </a:moveTo>
                  <a:lnTo>
                    <a:pt x="675953" y="140775"/>
                  </a:lnTo>
                </a:path>
                <a:path w="1016000" h="965834">
                  <a:moveTo>
                    <a:pt x="543089" y="140775"/>
                  </a:moveTo>
                  <a:lnTo>
                    <a:pt x="466536" y="140775"/>
                  </a:lnTo>
                </a:path>
                <a:path w="1016000" h="965834">
                  <a:moveTo>
                    <a:pt x="333672" y="140775"/>
                  </a:moveTo>
                  <a:lnTo>
                    <a:pt x="257118" y="140775"/>
                  </a:lnTo>
                </a:path>
                <a:path w="1016000" h="965834">
                  <a:moveTo>
                    <a:pt x="124254" y="140775"/>
                  </a:moveTo>
                  <a:lnTo>
                    <a:pt x="47700" y="140775"/>
                  </a:lnTo>
                </a:path>
                <a:path w="1016000" h="965834">
                  <a:moveTo>
                    <a:pt x="129373" y="965648"/>
                  </a:moveTo>
                  <a:lnTo>
                    <a:pt x="129373" y="943543"/>
                  </a:lnTo>
                </a:path>
                <a:path w="1016000" h="965834">
                  <a:moveTo>
                    <a:pt x="129373" y="763909"/>
                  </a:moveTo>
                  <a:lnTo>
                    <a:pt x="129373" y="734125"/>
                  </a:lnTo>
                </a:path>
                <a:path w="1016000" h="965834">
                  <a:moveTo>
                    <a:pt x="129373" y="554491"/>
                  </a:moveTo>
                  <a:lnTo>
                    <a:pt x="129373" y="524707"/>
                  </a:lnTo>
                </a:path>
                <a:path w="1016000" h="965834">
                  <a:moveTo>
                    <a:pt x="129373" y="345073"/>
                  </a:moveTo>
                  <a:lnTo>
                    <a:pt x="129373" y="315290"/>
                  </a:lnTo>
                </a:path>
                <a:path w="1016000" h="965834">
                  <a:moveTo>
                    <a:pt x="129373" y="135656"/>
                  </a:moveTo>
                  <a:lnTo>
                    <a:pt x="129373" y="105872"/>
                  </a:lnTo>
                </a:path>
                <a:path w="1016000" h="965834">
                  <a:moveTo>
                    <a:pt x="338791" y="546812"/>
                  </a:moveTo>
                  <a:lnTo>
                    <a:pt x="338791" y="524707"/>
                  </a:lnTo>
                </a:path>
                <a:path w="1016000" h="965834">
                  <a:moveTo>
                    <a:pt x="338791" y="345073"/>
                  </a:moveTo>
                  <a:lnTo>
                    <a:pt x="338791" y="315290"/>
                  </a:lnTo>
                </a:path>
                <a:path w="1016000" h="965834">
                  <a:moveTo>
                    <a:pt x="338791" y="135656"/>
                  </a:moveTo>
                  <a:lnTo>
                    <a:pt x="338791" y="105872"/>
                  </a:lnTo>
                </a:path>
                <a:path w="1016000" h="965834">
                  <a:moveTo>
                    <a:pt x="548209" y="546812"/>
                  </a:moveTo>
                  <a:lnTo>
                    <a:pt x="548209" y="524707"/>
                  </a:lnTo>
                </a:path>
                <a:path w="1016000" h="965834">
                  <a:moveTo>
                    <a:pt x="548209" y="345073"/>
                  </a:moveTo>
                  <a:lnTo>
                    <a:pt x="548209" y="315290"/>
                  </a:lnTo>
                </a:path>
                <a:path w="1016000" h="965834">
                  <a:moveTo>
                    <a:pt x="548209" y="135656"/>
                  </a:moveTo>
                  <a:lnTo>
                    <a:pt x="548209" y="105872"/>
                  </a:lnTo>
                </a:path>
                <a:path w="1016000" h="965834">
                  <a:moveTo>
                    <a:pt x="757626" y="546812"/>
                  </a:moveTo>
                  <a:lnTo>
                    <a:pt x="757626" y="524707"/>
                  </a:lnTo>
                </a:path>
                <a:path w="1016000" h="965834">
                  <a:moveTo>
                    <a:pt x="757626" y="345073"/>
                  </a:moveTo>
                  <a:lnTo>
                    <a:pt x="757626" y="315290"/>
                  </a:lnTo>
                </a:path>
                <a:path w="1016000" h="965834">
                  <a:moveTo>
                    <a:pt x="757626" y="135656"/>
                  </a:moveTo>
                  <a:lnTo>
                    <a:pt x="757626" y="105872"/>
                  </a:lnTo>
                </a:path>
                <a:path w="1016000" h="965834">
                  <a:moveTo>
                    <a:pt x="967044" y="546812"/>
                  </a:moveTo>
                  <a:lnTo>
                    <a:pt x="967044" y="524707"/>
                  </a:lnTo>
                </a:path>
                <a:path w="1016000" h="965834">
                  <a:moveTo>
                    <a:pt x="967044" y="345073"/>
                  </a:moveTo>
                  <a:lnTo>
                    <a:pt x="967044" y="315290"/>
                  </a:lnTo>
                </a:path>
                <a:path w="1016000" h="965834">
                  <a:moveTo>
                    <a:pt x="967044" y="135656"/>
                  </a:moveTo>
                  <a:lnTo>
                    <a:pt x="967044" y="105872"/>
                  </a:lnTo>
                </a:path>
                <a:path w="1016000" h="965834">
                  <a:moveTo>
                    <a:pt x="0" y="131002"/>
                  </a:moveTo>
                  <a:lnTo>
                    <a:pt x="40952" y="131002"/>
                  </a:lnTo>
                </a:path>
                <a:path w="1016000" h="965834">
                  <a:moveTo>
                    <a:pt x="209417" y="131002"/>
                  </a:moveTo>
                  <a:lnTo>
                    <a:pt x="250370" y="131002"/>
                  </a:lnTo>
                </a:path>
                <a:path w="1016000" h="965834">
                  <a:moveTo>
                    <a:pt x="418835" y="131002"/>
                  </a:moveTo>
                  <a:lnTo>
                    <a:pt x="459788" y="131002"/>
                  </a:lnTo>
                </a:path>
                <a:path w="1016000" h="965834">
                  <a:moveTo>
                    <a:pt x="628253" y="131002"/>
                  </a:moveTo>
                  <a:lnTo>
                    <a:pt x="669205" y="131002"/>
                  </a:lnTo>
                </a:path>
                <a:path w="1016000" h="965834">
                  <a:moveTo>
                    <a:pt x="837438" y="131002"/>
                  </a:moveTo>
                  <a:lnTo>
                    <a:pt x="878623" y="131002"/>
                  </a:lnTo>
                </a:path>
                <a:path w="1016000" h="965834">
                  <a:moveTo>
                    <a:pt x="0" y="340420"/>
                  </a:moveTo>
                  <a:lnTo>
                    <a:pt x="40952" y="340420"/>
                  </a:lnTo>
                </a:path>
                <a:path w="1016000" h="965834">
                  <a:moveTo>
                    <a:pt x="209417" y="340420"/>
                  </a:moveTo>
                  <a:lnTo>
                    <a:pt x="250370" y="340420"/>
                  </a:lnTo>
                </a:path>
                <a:path w="1016000" h="965834">
                  <a:moveTo>
                    <a:pt x="418835" y="340420"/>
                  </a:moveTo>
                  <a:lnTo>
                    <a:pt x="459788" y="340420"/>
                  </a:lnTo>
                </a:path>
                <a:path w="1016000" h="965834">
                  <a:moveTo>
                    <a:pt x="628253" y="340420"/>
                  </a:moveTo>
                  <a:lnTo>
                    <a:pt x="669205" y="340420"/>
                  </a:lnTo>
                </a:path>
                <a:path w="1016000" h="965834">
                  <a:moveTo>
                    <a:pt x="837438" y="340420"/>
                  </a:moveTo>
                  <a:lnTo>
                    <a:pt x="878623" y="340420"/>
                  </a:lnTo>
                </a:path>
                <a:path w="1016000" h="965834">
                  <a:moveTo>
                    <a:pt x="0" y="550070"/>
                  </a:moveTo>
                  <a:lnTo>
                    <a:pt x="40952" y="550070"/>
                  </a:lnTo>
                </a:path>
                <a:path w="1016000" h="965834">
                  <a:moveTo>
                    <a:pt x="0" y="759488"/>
                  </a:moveTo>
                  <a:lnTo>
                    <a:pt x="40952" y="759488"/>
                  </a:lnTo>
                </a:path>
                <a:path w="1016000" h="965834">
                  <a:moveTo>
                    <a:pt x="209417" y="759488"/>
                  </a:moveTo>
                  <a:lnTo>
                    <a:pt x="224775" y="759488"/>
                  </a:lnTo>
                </a:path>
                <a:path w="1016000" h="965834">
                  <a:moveTo>
                    <a:pt x="0" y="768097"/>
                  </a:moveTo>
                  <a:lnTo>
                    <a:pt x="0" y="759488"/>
                  </a:lnTo>
                </a:path>
                <a:path w="1016000" h="965834">
                  <a:moveTo>
                    <a:pt x="0" y="558679"/>
                  </a:moveTo>
                  <a:lnTo>
                    <a:pt x="0" y="550070"/>
                  </a:lnTo>
                </a:path>
                <a:path w="1016000" h="965834">
                  <a:moveTo>
                    <a:pt x="0" y="349262"/>
                  </a:moveTo>
                  <a:lnTo>
                    <a:pt x="0" y="340420"/>
                  </a:lnTo>
                </a:path>
                <a:path w="1016000" h="965834">
                  <a:moveTo>
                    <a:pt x="0" y="139844"/>
                  </a:moveTo>
                  <a:lnTo>
                    <a:pt x="0" y="131002"/>
                  </a:lnTo>
                </a:path>
                <a:path w="1016000" h="965834">
                  <a:moveTo>
                    <a:pt x="209417" y="768097"/>
                  </a:moveTo>
                  <a:lnTo>
                    <a:pt x="209417" y="759488"/>
                  </a:lnTo>
                </a:path>
                <a:path w="1016000" h="965834">
                  <a:moveTo>
                    <a:pt x="209417" y="349262"/>
                  </a:moveTo>
                  <a:lnTo>
                    <a:pt x="209417" y="340420"/>
                  </a:lnTo>
                </a:path>
                <a:path w="1016000" h="965834">
                  <a:moveTo>
                    <a:pt x="209417" y="139844"/>
                  </a:moveTo>
                  <a:lnTo>
                    <a:pt x="209417" y="131002"/>
                  </a:lnTo>
                </a:path>
                <a:path w="1016000" h="965834">
                  <a:moveTo>
                    <a:pt x="418835" y="349262"/>
                  </a:moveTo>
                  <a:lnTo>
                    <a:pt x="418835" y="340420"/>
                  </a:lnTo>
                </a:path>
                <a:path w="1016000" h="965834">
                  <a:moveTo>
                    <a:pt x="418835" y="139844"/>
                  </a:moveTo>
                  <a:lnTo>
                    <a:pt x="418835" y="131002"/>
                  </a:lnTo>
                </a:path>
                <a:path w="1016000" h="965834">
                  <a:moveTo>
                    <a:pt x="628253" y="349262"/>
                  </a:moveTo>
                  <a:lnTo>
                    <a:pt x="628253" y="340420"/>
                  </a:lnTo>
                </a:path>
                <a:path w="1016000" h="965834">
                  <a:moveTo>
                    <a:pt x="628253" y="139844"/>
                  </a:moveTo>
                  <a:lnTo>
                    <a:pt x="628253" y="131002"/>
                  </a:lnTo>
                </a:path>
                <a:path w="1016000" h="965834">
                  <a:moveTo>
                    <a:pt x="837438" y="349262"/>
                  </a:moveTo>
                  <a:lnTo>
                    <a:pt x="837438" y="340420"/>
                  </a:lnTo>
                </a:path>
                <a:path w="1016000" h="965834">
                  <a:moveTo>
                    <a:pt x="837438" y="139844"/>
                  </a:moveTo>
                  <a:lnTo>
                    <a:pt x="837438" y="131002"/>
                  </a:lnTo>
                </a:path>
                <a:path w="1016000" h="965834">
                  <a:moveTo>
                    <a:pt x="224775" y="768097"/>
                  </a:moveTo>
                  <a:lnTo>
                    <a:pt x="209417" y="768097"/>
                  </a:lnTo>
                </a:path>
                <a:path w="1016000" h="965834">
                  <a:moveTo>
                    <a:pt x="40952" y="768097"/>
                  </a:moveTo>
                  <a:lnTo>
                    <a:pt x="0" y="768097"/>
                  </a:lnTo>
                </a:path>
                <a:path w="1016000" h="965834">
                  <a:moveTo>
                    <a:pt x="40952" y="558679"/>
                  </a:moveTo>
                  <a:lnTo>
                    <a:pt x="0" y="558679"/>
                  </a:lnTo>
                </a:path>
                <a:path w="1016000" h="965834">
                  <a:moveTo>
                    <a:pt x="878623" y="349262"/>
                  </a:moveTo>
                  <a:lnTo>
                    <a:pt x="837438" y="349262"/>
                  </a:lnTo>
                </a:path>
                <a:path w="1016000" h="965834">
                  <a:moveTo>
                    <a:pt x="669205" y="349262"/>
                  </a:moveTo>
                  <a:lnTo>
                    <a:pt x="628253" y="349262"/>
                  </a:lnTo>
                </a:path>
                <a:path w="1016000" h="965834">
                  <a:moveTo>
                    <a:pt x="459788" y="349262"/>
                  </a:moveTo>
                  <a:lnTo>
                    <a:pt x="418835" y="349262"/>
                  </a:lnTo>
                </a:path>
                <a:path w="1016000" h="965834">
                  <a:moveTo>
                    <a:pt x="250370" y="349262"/>
                  </a:moveTo>
                  <a:lnTo>
                    <a:pt x="209417" y="349262"/>
                  </a:lnTo>
                </a:path>
                <a:path w="1016000" h="965834">
                  <a:moveTo>
                    <a:pt x="40952" y="349262"/>
                  </a:moveTo>
                  <a:lnTo>
                    <a:pt x="0" y="349262"/>
                  </a:lnTo>
                </a:path>
                <a:path w="1016000" h="965834">
                  <a:moveTo>
                    <a:pt x="878623" y="139844"/>
                  </a:moveTo>
                  <a:lnTo>
                    <a:pt x="837438" y="139844"/>
                  </a:lnTo>
                </a:path>
                <a:path w="1016000" h="965834">
                  <a:moveTo>
                    <a:pt x="669205" y="139844"/>
                  </a:moveTo>
                  <a:lnTo>
                    <a:pt x="628253" y="139844"/>
                  </a:lnTo>
                </a:path>
                <a:path w="1016000" h="965834">
                  <a:moveTo>
                    <a:pt x="459788" y="139844"/>
                  </a:moveTo>
                  <a:lnTo>
                    <a:pt x="418835" y="139844"/>
                  </a:lnTo>
                </a:path>
                <a:path w="1016000" h="965834">
                  <a:moveTo>
                    <a:pt x="250370" y="139844"/>
                  </a:moveTo>
                  <a:lnTo>
                    <a:pt x="209417" y="139844"/>
                  </a:lnTo>
                </a:path>
                <a:path w="1016000" h="965834">
                  <a:moveTo>
                    <a:pt x="40952" y="139844"/>
                  </a:moveTo>
                  <a:lnTo>
                    <a:pt x="0" y="139844"/>
                  </a:lnTo>
                </a:path>
                <a:path w="1016000" h="965834">
                  <a:moveTo>
                    <a:pt x="40952" y="768097"/>
                  </a:moveTo>
                  <a:lnTo>
                    <a:pt x="40952" y="759488"/>
                  </a:lnTo>
                </a:path>
                <a:path w="1016000" h="965834">
                  <a:moveTo>
                    <a:pt x="40952" y="558679"/>
                  </a:moveTo>
                  <a:lnTo>
                    <a:pt x="40952" y="550070"/>
                  </a:lnTo>
                </a:path>
                <a:path w="1016000" h="965834">
                  <a:moveTo>
                    <a:pt x="40952" y="349262"/>
                  </a:moveTo>
                  <a:lnTo>
                    <a:pt x="40952" y="340420"/>
                  </a:lnTo>
                </a:path>
                <a:path w="1016000" h="965834">
                  <a:moveTo>
                    <a:pt x="40952" y="139844"/>
                  </a:moveTo>
                  <a:lnTo>
                    <a:pt x="40952" y="131002"/>
                  </a:lnTo>
                </a:path>
                <a:path w="1016000" h="965834">
                  <a:moveTo>
                    <a:pt x="250370" y="349262"/>
                  </a:moveTo>
                  <a:lnTo>
                    <a:pt x="250370" y="340420"/>
                  </a:lnTo>
                </a:path>
                <a:path w="1016000" h="965834">
                  <a:moveTo>
                    <a:pt x="250370" y="139844"/>
                  </a:moveTo>
                  <a:lnTo>
                    <a:pt x="250370" y="131002"/>
                  </a:lnTo>
                </a:path>
                <a:path w="1016000" h="965834">
                  <a:moveTo>
                    <a:pt x="459788" y="349262"/>
                  </a:moveTo>
                  <a:lnTo>
                    <a:pt x="459788" y="340420"/>
                  </a:lnTo>
                </a:path>
                <a:path w="1016000" h="965834">
                  <a:moveTo>
                    <a:pt x="459788" y="139844"/>
                  </a:moveTo>
                  <a:lnTo>
                    <a:pt x="459788" y="131002"/>
                  </a:lnTo>
                </a:path>
                <a:path w="1016000" h="965834">
                  <a:moveTo>
                    <a:pt x="669205" y="349262"/>
                  </a:moveTo>
                  <a:lnTo>
                    <a:pt x="669205" y="340420"/>
                  </a:lnTo>
                </a:path>
                <a:path w="1016000" h="965834">
                  <a:moveTo>
                    <a:pt x="669205" y="139844"/>
                  </a:moveTo>
                  <a:lnTo>
                    <a:pt x="669205" y="131002"/>
                  </a:lnTo>
                </a:path>
                <a:path w="1016000" h="965834">
                  <a:moveTo>
                    <a:pt x="878623" y="349262"/>
                  </a:moveTo>
                  <a:lnTo>
                    <a:pt x="878623" y="340420"/>
                  </a:lnTo>
                </a:path>
                <a:path w="1016000" h="965834">
                  <a:moveTo>
                    <a:pt x="878623" y="139844"/>
                  </a:moveTo>
                  <a:lnTo>
                    <a:pt x="878623" y="131002"/>
                  </a:lnTo>
                </a:path>
                <a:path w="1016000" h="965834">
                  <a:moveTo>
                    <a:pt x="6282" y="85861"/>
                  </a:moveTo>
                  <a:lnTo>
                    <a:pt x="35601" y="85861"/>
                  </a:lnTo>
                </a:path>
                <a:path w="1016000" h="965834">
                  <a:moveTo>
                    <a:pt x="215700" y="85861"/>
                  </a:moveTo>
                  <a:lnTo>
                    <a:pt x="245018" y="85861"/>
                  </a:lnTo>
                </a:path>
                <a:path w="1016000" h="965834">
                  <a:moveTo>
                    <a:pt x="424885" y="85861"/>
                  </a:moveTo>
                  <a:lnTo>
                    <a:pt x="454436" y="85861"/>
                  </a:lnTo>
                </a:path>
                <a:path w="1016000" h="965834">
                  <a:moveTo>
                    <a:pt x="634302" y="85861"/>
                  </a:moveTo>
                  <a:lnTo>
                    <a:pt x="663854" y="85861"/>
                  </a:lnTo>
                </a:path>
                <a:path w="1016000" h="965834">
                  <a:moveTo>
                    <a:pt x="843720" y="85861"/>
                  </a:moveTo>
                  <a:lnTo>
                    <a:pt x="873271" y="85861"/>
                  </a:lnTo>
                </a:path>
                <a:path w="1016000" h="965834">
                  <a:moveTo>
                    <a:pt x="6282" y="295278"/>
                  </a:moveTo>
                  <a:lnTo>
                    <a:pt x="35601" y="295278"/>
                  </a:lnTo>
                </a:path>
                <a:path w="1016000" h="965834">
                  <a:moveTo>
                    <a:pt x="215700" y="295278"/>
                  </a:moveTo>
                  <a:lnTo>
                    <a:pt x="245018" y="295278"/>
                  </a:lnTo>
                </a:path>
                <a:path w="1016000" h="965834">
                  <a:moveTo>
                    <a:pt x="424885" y="295278"/>
                  </a:moveTo>
                  <a:lnTo>
                    <a:pt x="454436" y="295278"/>
                  </a:lnTo>
                </a:path>
                <a:path w="1016000" h="965834">
                  <a:moveTo>
                    <a:pt x="634302" y="295278"/>
                  </a:moveTo>
                  <a:lnTo>
                    <a:pt x="663854" y="295278"/>
                  </a:lnTo>
                </a:path>
                <a:path w="1016000" h="965834">
                  <a:moveTo>
                    <a:pt x="843720" y="295278"/>
                  </a:moveTo>
                  <a:lnTo>
                    <a:pt x="873271" y="295278"/>
                  </a:lnTo>
                </a:path>
                <a:path w="1016000" h="965834">
                  <a:moveTo>
                    <a:pt x="6282" y="504696"/>
                  </a:moveTo>
                  <a:lnTo>
                    <a:pt x="35601" y="504696"/>
                  </a:lnTo>
                </a:path>
                <a:path w="1016000" h="965834">
                  <a:moveTo>
                    <a:pt x="215700" y="504696"/>
                  </a:moveTo>
                  <a:lnTo>
                    <a:pt x="245018" y="504696"/>
                  </a:lnTo>
                </a:path>
                <a:path w="1016000" h="965834">
                  <a:moveTo>
                    <a:pt x="424885" y="504696"/>
                  </a:moveTo>
                  <a:lnTo>
                    <a:pt x="454436" y="504696"/>
                  </a:lnTo>
                </a:path>
                <a:path w="1016000" h="965834">
                  <a:moveTo>
                    <a:pt x="634302" y="504696"/>
                  </a:moveTo>
                  <a:lnTo>
                    <a:pt x="663854" y="504696"/>
                  </a:lnTo>
                </a:path>
                <a:path w="1016000" h="965834">
                  <a:moveTo>
                    <a:pt x="843720" y="504696"/>
                  </a:moveTo>
                  <a:lnTo>
                    <a:pt x="873271" y="504696"/>
                  </a:lnTo>
                </a:path>
                <a:path w="1016000" h="965834">
                  <a:moveTo>
                    <a:pt x="6282" y="714114"/>
                  </a:moveTo>
                  <a:lnTo>
                    <a:pt x="35601" y="714114"/>
                  </a:lnTo>
                </a:path>
                <a:path w="1016000" h="965834">
                  <a:moveTo>
                    <a:pt x="215700" y="714114"/>
                  </a:moveTo>
                  <a:lnTo>
                    <a:pt x="224775" y="714114"/>
                  </a:lnTo>
                </a:path>
                <a:path w="1016000" h="965834">
                  <a:moveTo>
                    <a:pt x="6282" y="923532"/>
                  </a:moveTo>
                  <a:lnTo>
                    <a:pt x="35601" y="923532"/>
                  </a:lnTo>
                </a:path>
                <a:path w="1016000" h="965834">
                  <a:moveTo>
                    <a:pt x="215700" y="923532"/>
                  </a:moveTo>
                  <a:lnTo>
                    <a:pt x="224775" y="923532"/>
                  </a:lnTo>
                </a:path>
                <a:path w="1016000" h="965834">
                  <a:moveTo>
                    <a:pt x="6282" y="945870"/>
                  </a:moveTo>
                  <a:lnTo>
                    <a:pt x="6282" y="923532"/>
                  </a:lnTo>
                </a:path>
                <a:path w="1016000" h="965834">
                  <a:moveTo>
                    <a:pt x="6282" y="736452"/>
                  </a:moveTo>
                  <a:lnTo>
                    <a:pt x="6282" y="714114"/>
                  </a:lnTo>
                </a:path>
                <a:path w="1016000" h="965834">
                  <a:moveTo>
                    <a:pt x="6282" y="526801"/>
                  </a:moveTo>
                  <a:lnTo>
                    <a:pt x="6282" y="504696"/>
                  </a:lnTo>
                </a:path>
                <a:path w="1016000" h="965834">
                  <a:moveTo>
                    <a:pt x="6282" y="317384"/>
                  </a:moveTo>
                  <a:lnTo>
                    <a:pt x="6282" y="295278"/>
                  </a:lnTo>
                </a:path>
                <a:path w="1016000" h="965834">
                  <a:moveTo>
                    <a:pt x="6282" y="107966"/>
                  </a:moveTo>
                  <a:lnTo>
                    <a:pt x="6282" y="85861"/>
                  </a:lnTo>
                </a:path>
                <a:path w="1016000" h="965834">
                  <a:moveTo>
                    <a:pt x="215700" y="945870"/>
                  </a:moveTo>
                  <a:lnTo>
                    <a:pt x="215700" y="923532"/>
                  </a:lnTo>
                </a:path>
                <a:path w="1016000" h="965834">
                  <a:moveTo>
                    <a:pt x="215700" y="736452"/>
                  </a:moveTo>
                  <a:lnTo>
                    <a:pt x="215700" y="714114"/>
                  </a:lnTo>
                </a:path>
                <a:path w="1016000" h="965834">
                  <a:moveTo>
                    <a:pt x="215700" y="526801"/>
                  </a:moveTo>
                  <a:lnTo>
                    <a:pt x="215700" y="504696"/>
                  </a:lnTo>
                </a:path>
                <a:path w="1016000" h="965834">
                  <a:moveTo>
                    <a:pt x="215700" y="317384"/>
                  </a:moveTo>
                  <a:lnTo>
                    <a:pt x="215700" y="295278"/>
                  </a:lnTo>
                </a:path>
                <a:path w="1016000" h="965834">
                  <a:moveTo>
                    <a:pt x="215700" y="107966"/>
                  </a:moveTo>
                  <a:lnTo>
                    <a:pt x="215700" y="85861"/>
                  </a:lnTo>
                </a:path>
                <a:path w="1016000" h="965834">
                  <a:moveTo>
                    <a:pt x="424885" y="526801"/>
                  </a:moveTo>
                  <a:lnTo>
                    <a:pt x="424885" y="504696"/>
                  </a:lnTo>
                </a:path>
                <a:path w="1016000" h="965834">
                  <a:moveTo>
                    <a:pt x="424885" y="317384"/>
                  </a:moveTo>
                  <a:lnTo>
                    <a:pt x="424885" y="295278"/>
                  </a:lnTo>
                </a:path>
                <a:path w="1016000" h="965834">
                  <a:moveTo>
                    <a:pt x="424885" y="107966"/>
                  </a:moveTo>
                  <a:lnTo>
                    <a:pt x="424885" y="85861"/>
                  </a:lnTo>
                </a:path>
                <a:path w="1016000" h="965834">
                  <a:moveTo>
                    <a:pt x="634302" y="526801"/>
                  </a:moveTo>
                  <a:lnTo>
                    <a:pt x="634302" y="504696"/>
                  </a:lnTo>
                </a:path>
                <a:path w="1016000" h="965834">
                  <a:moveTo>
                    <a:pt x="634302" y="317384"/>
                  </a:moveTo>
                  <a:lnTo>
                    <a:pt x="634302" y="295278"/>
                  </a:lnTo>
                </a:path>
                <a:path w="1016000" h="965834">
                  <a:moveTo>
                    <a:pt x="634302" y="107966"/>
                  </a:moveTo>
                  <a:lnTo>
                    <a:pt x="634302" y="85861"/>
                  </a:lnTo>
                </a:path>
                <a:path w="1016000" h="965834">
                  <a:moveTo>
                    <a:pt x="843720" y="526801"/>
                  </a:moveTo>
                  <a:lnTo>
                    <a:pt x="843720" y="504696"/>
                  </a:lnTo>
                </a:path>
                <a:path w="1016000" h="965834">
                  <a:moveTo>
                    <a:pt x="843720" y="317384"/>
                  </a:moveTo>
                  <a:lnTo>
                    <a:pt x="843720" y="295278"/>
                  </a:lnTo>
                </a:path>
                <a:path w="1016000" h="965834">
                  <a:moveTo>
                    <a:pt x="843720" y="107966"/>
                  </a:moveTo>
                  <a:lnTo>
                    <a:pt x="843720" y="85861"/>
                  </a:lnTo>
                </a:path>
                <a:path w="1016000" h="965834">
                  <a:moveTo>
                    <a:pt x="224775" y="945870"/>
                  </a:moveTo>
                  <a:lnTo>
                    <a:pt x="215700" y="945870"/>
                  </a:lnTo>
                </a:path>
                <a:path w="1016000" h="965834">
                  <a:moveTo>
                    <a:pt x="39091" y="945870"/>
                  </a:moveTo>
                  <a:lnTo>
                    <a:pt x="6282" y="945870"/>
                  </a:lnTo>
                </a:path>
                <a:path w="1016000" h="965834">
                  <a:moveTo>
                    <a:pt x="224775" y="736452"/>
                  </a:moveTo>
                  <a:lnTo>
                    <a:pt x="215700" y="736452"/>
                  </a:lnTo>
                </a:path>
                <a:path w="1016000" h="965834">
                  <a:moveTo>
                    <a:pt x="39091" y="736452"/>
                  </a:moveTo>
                  <a:lnTo>
                    <a:pt x="6282" y="736452"/>
                  </a:lnTo>
                </a:path>
                <a:path w="1016000" h="965834">
                  <a:moveTo>
                    <a:pt x="876762" y="526801"/>
                  </a:moveTo>
                  <a:lnTo>
                    <a:pt x="843720" y="526801"/>
                  </a:lnTo>
                </a:path>
                <a:path w="1016000" h="965834">
                  <a:moveTo>
                    <a:pt x="667344" y="526801"/>
                  </a:moveTo>
                  <a:lnTo>
                    <a:pt x="634302" y="526801"/>
                  </a:lnTo>
                </a:path>
                <a:path w="1016000" h="965834">
                  <a:moveTo>
                    <a:pt x="457926" y="526801"/>
                  </a:moveTo>
                  <a:lnTo>
                    <a:pt x="424885" y="526801"/>
                  </a:lnTo>
                </a:path>
                <a:path w="1016000" h="965834">
                  <a:moveTo>
                    <a:pt x="248509" y="526801"/>
                  </a:moveTo>
                  <a:lnTo>
                    <a:pt x="215700" y="526801"/>
                  </a:lnTo>
                </a:path>
                <a:path w="1016000" h="965834">
                  <a:moveTo>
                    <a:pt x="39091" y="526801"/>
                  </a:moveTo>
                  <a:lnTo>
                    <a:pt x="6282" y="526801"/>
                  </a:lnTo>
                </a:path>
                <a:path w="1016000" h="965834">
                  <a:moveTo>
                    <a:pt x="876762" y="317384"/>
                  </a:moveTo>
                  <a:lnTo>
                    <a:pt x="843720" y="317384"/>
                  </a:lnTo>
                </a:path>
                <a:path w="1016000" h="965834">
                  <a:moveTo>
                    <a:pt x="667344" y="317384"/>
                  </a:moveTo>
                  <a:lnTo>
                    <a:pt x="634302" y="317384"/>
                  </a:lnTo>
                </a:path>
                <a:path w="1016000" h="965834">
                  <a:moveTo>
                    <a:pt x="457926" y="317384"/>
                  </a:moveTo>
                  <a:lnTo>
                    <a:pt x="424885" y="317384"/>
                  </a:lnTo>
                </a:path>
                <a:path w="1016000" h="965834">
                  <a:moveTo>
                    <a:pt x="248509" y="317384"/>
                  </a:moveTo>
                  <a:lnTo>
                    <a:pt x="215700" y="317384"/>
                  </a:lnTo>
                </a:path>
                <a:path w="1016000" h="965834">
                  <a:moveTo>
                    <a:pt x="39091" y="317384"/>
                  </a:moveTo>
                  <a:lnTo>
                    <a:pt x="6282" y="317384"/>
                  </a:lnTo>
                </a:path>
                <a:path w="1016000" h="965834">
                  <a:moveTo>
                    <a:pt x="876762" y="107966"/>
                  </a:moveTo>
                  <a:lnTo>
                    <a:pt x="843720" y="107966"/>
                  </a:lnTo>
                </a:path>
                <a:path w="1016000" h="965834">
                  <a:moveTo>
                    <a:pt x="667344" y="107966"/>
                  </a:moveTo>
                  <a:lnTo>
                    <a:pt x="634302" y="107966"/>
                  </a:lnTo>
                </a:path>
                <a:path w="1016000" h="965834">
                  <a:moveTo>
                    <a:pt x="457926" y="107966"/>
                  </a:moveTo>
                  <a:lnTo>
                    <a:pt x="424885" y="107966"/>
                  </a:lnTo>
                </a:path>
                <a:path w="1016000" h="965834">
                  <a:moveTo>
                    <a:pt x="248509" y="107966"/>
                  </a:moveTo>
                  <a:lnTo>
                    <a:pt x="215700" y="107966"/>
                  </a:lnTo>
                </a:path>
                <a:path w="1016000" h="965834">
                  <a:moveTo>
                    <a:pt x="39091" y="107966"/>
                  </a:moveTo>
                  <a:lnTo>
                    <a:pt x="6282" y="107966"/>
                  </a:lnTo>
                </a:path>
                <a:path w="1016000" h="965834">
                  <a:moveTo>
                    <a:pt x="39091" y="945870"/>
                  </a:moveTo>
                  <a:lnTo>
                    <a:pt x="39091" y="931443"/>
                  </a:lnTo>
                </a:path>
                <a:path w="1016000" h="965834">
                  <a:moveTo>
                    <a:pt x="39091" y="736452"/>
                  </a:moveTo>
                  <a:lnTo>
                    <a:pt x="39091" y="722025"/>
                  </a:lnTo>
                </a:path>
                <a:path w="1016000" h="965834">
                  <a:moveTo>
                    <a:pt x="39091" y="526801"/>
                  </a:moveTo>
                  <a:lnTo>
                    <a:pt x="39091" y="512608"/>
                  </a:lnTo>
                </a:path>
                <a:path w="1016000" h="965834">
                  <a:moveTo>
                    <a:pt x="39091" y="317384"/>
                  </a:moveTo>
                  <a:lnTo>
                    <a:pt x="39091" y="303190"/>
                  </a:lnTo>
                </a:path>
                <a:path w="1016000" h="965834">
                  <a:moveTo>
                    <a:pt x="39091" y="107966"/>
                  </a:moveTo>
                  <a:lnTo>
                    <a:pt x="39091" y="93772"/>
                  </a:lnTo>
                </a:path>
                <a:path w="1016000" h="965834">
                  <a:moveTo>
                    <a:pt x="248509" y="526801"/>
                  </a:moveTo>
                  <a:lnTo>
                    <a:pt x="248509" y="512608"/>
                  </a:lnTo>
                </a:path>
                <a:path w="1016000" h="965834">
                  <a:moveTo>
                    <a:pt x="248509" y="317384"/>
                  </a:moveTo>
                  <a:lnTo>
                    <a:pt x="248509" y="303190"/>
                  </a:lnTo>
                </a:path>
                <a:path w="1016000" h="965834">
                  <a:moveTo>
                    <a:pt x="248509" y="107966"/>
                  </a:moveTo>
                  <a:lnTo>
                    <a:pt x="248509" y="93772"/>
                  </a:lnTo>
                </a:path>
                <a:path w="1016000" h="965834">
                  <a:moveTo>
                    <a:pt x="457926" y="526801"/>
                  </a:moveTo>
                  <a:lnTo>
                    <a:pt x="457926" y="512608"/>
                  </a:lnTo>
                </a:path>
                <a:path w="1016000" h="965834">
                  <a:moveTo>
                    <a:pt x="457926" y="317384"/>
                  </a:moveTo>
                  <a:lnTo>
                    <a:pt x="457926" y="303190"/>
                  </a:lnTo>
                </a:path>
                <a:path w="1016000" h="965834">
                  <a:moveTo>
                    <a:pt x="457926" y="107966"/>
                  </a:moveTo>
                  <a:lnTo>
                    <a:pt x="457926" y="93772"/>
                  </a:lnTo>
                </a:path>
                <a:path w="1016000" h="965834">
                  <a:moveTo>
                    <a:pt x="667344" y="526801"/>
                  </a:moveTo>
                  <a:lnTo>
                    <a:pt x="667344" y="512608"/>
                  </a:lnTo>
                </a:path>
                <a:path w="1016000" h="965834">
                  <a:moveTo>
                    <a:pt x="667344" y="317384"/>
                  </a:moveTo>
                  <a:lnTo>
                    <a:pt x="667344" y="303190"/>
                  </a:lnTo>
                </a:path>
                <a:path w="1016000" h="965834">
                  <a:moveTo>
                    <a:pt x="667344" y="107966"/>
                  </a:moveTo>
                  <a:lnTo>
                    <a:pt x="667344" y="93772"/>
                  </a:lnTo>
                </a:path>
                <a:path w="1016000" h="965834">
                  <a:moveTo>
                    <a:pt x="876762" y="526801"/>
                  </a:moveTo>
                  <a:lnTo>
                    <a:pt x="876762" y="512608"/>
                  </a:lnTo>
                </a:path>
                <a:path w="1016000" h="965834">
                  <a:moveTo>
                    <a:pt x="876762" y="317384"/>
                  </a:moveTo>
                  <a:lnTo>
                    <a:pt x="876762" y="303190"/>
                  </a:lnTo>
                </a:path>
                <a:path w="1016000" h="965834">
                  <a:moveTo>
                    <a:pt x="876762" y="107966"/>
                  </a:moveTo>
                  <a:lnTo>
                    <a:pt x="876762" y="93772"/>
                  </a:lnTo>
                </a:path>
                <a:path w="1016000" h="965834">
                  <a:moveTo>
                    <a:pt x="40952" y="85861"/>
                  </a:moveTo>
                  <a:lnTo>
                    <a:pt x="82370" y="85861"/>
                  </a:lnTo>
                </a:path>
                <a:path w="1016000" h="965834">
                  <a:moveTo>
                    <a:pt x="250370" y="85861"/>
                  </a:moveTo>
                  <a:lnTo>
                    <a:pt x="291788" y="85861"/>
                  </a:lnTo>
                </a:path>
                <a:path w="1016000" h="965834">
                  <a:moveTo>
                    <a:pt x="459788" y="85861"/>
                  </a:moveTo>
                  <a:lnTo>
                    <a:pt x="501206" y="85861"/>
                  </a:lnTo>
                </a:path>
                <a:path w="1016000" h="965834">
                  <a:moveTo>
                    <a:pt x="669205" y="85861"/>
                  </a:moveTo>
                  <a:lnTo>
                    <a:pt x="710624" y="85861"/>
                  </a:lnTo>
                </a:path>
                <a:path w="1016000" h="965834">
                  <a:moveTo>
                    <a:pt x="878623" y="85861"/>
                  </a:moveTo>
                  <a:lnTo>
                    <a:pt x="920041" y="85861"/>
                  </a:lnTo>
                </a:path>
                <a:path w="1016000" h="965834">
                  <a:moveTo>
                    <a:pt x="40952" y="295278"/>
                  </a:moveTo>
                  <a:lnTo>
                    <a:pt x="82370" y="295278"/>
                  </a:lnTo>
                </a:path>
                <a:path w="1016000" h="965834">
                  <a:moveTo>
                    <a:pt x="250370" y="295278"/>
                  </a:moveTo>
                  <a:lnTo>
                    <a:pt x="291788" y="295278"/>
                  </a:lnTo>
                </a:path>
                <a:path w="1016000" h="965834">
                  <a:moveTo>
                    <a:pt x="459788" y="295278"/>
                  </a:moveTo>
                  <a:lnTo>
                    <a:pt x="501206" y="295278"/>
                  </a:lnTo>
                </a:path>
                <a:path w="1016000" h="965834">
                  <a:moveTo>
                    <a:pt x="669205" y="295278"/>
                  </a:moveTo>
                  <a:lnTo>
                    <a:pt x="710624" y="295278"/>
                  </a:lnTo>
                </a:path>
                <a:path w="1016000" h="965834">
                  <a:moveTo>
                    <a:pt x="878623" y="295278"/>
                  </a:moveTo>
                  <a:lnTo>
                    <a:pt x="920041" y="295278"/>
                  </a:lnTo>
                </a:path>
                <a:path w="1016000" h="965834">
                  <a:moveTo>
                    <a:pt x="40952" y="504696"/>
                  </a:moveTo>
                  <a:lnTo>
                    <a:pt x="82370" y="504696"/>
                  </a:lnTo>
                </a:path>
                <a:path w="1016000" h="965834">
                  <a:moveTo>
                    <a:pt x="250370" y="504696"/>
                  </a:moveTo>
                  <a:lnTo>
                    <a:pt x="291788" y="504696"/>
                  </a:lnTo>
                </a:path>
                <a:path w="1016000" h="965834">
                  <a:moveTo>
                    <a:pt x="459788" y="504696"/>
                  </a:moveTo>
                  <a:lnTo>
                    <a:pt x="501206" y="504696"/>
                  </a:lnTo>
                </a:path>
                <a:path w="1016000" h="965834">
                  <a:moveTo>
                    <a:pt x="669205" y="504696"/>
                  </a:moveTo>
                  <a:lnTo>
                    <a:pt x="710624" y="504696"/>
                  </a:lnTo>
                </a:path>
                <a:path w="1016000" h="965834">
                  <a:moveTo>
                    <a:pt x="878623" y="504696"/>
                  </a:moveTo>
                  <a:lnTo>
                    <a:pt x="920041" y="504696"/>
                  </a:lnTo>
                </a:path>
                <a:path w="1016000" h="965834">
                  <a:moveTo>
                    <a:pt x="40952" y="714114"/>
                  </a:moveTo>
                  <a:lnTo>
                    <a:pt x="82370" y="714114"/>
                  </a:lnTo>
                </a:path>
                <a:path w="1016000" h="965834">
                  <a:moveTo>
                    <a:pt x="82370" y="923532"/>
                  </a:moveTo>
                  <a:lnTo>
                    <a:pt x="40952" y="923532"/>
                  </a:lnTo>
                  <a:lnTo>
                    <a:pt x="40952" y="939587"/>
                  </a:lnTo>
                </a:path>
                <a:path w="1016000" h="965834">
                  <a:moveTo>
                    <a:pt x="40952" y="730169"/>
                  </a:moveTo>
                  <a:lnTo>
                    <a:pt x="40952" y="714114"/>
                  </a:lnTo>
                </a:path>
                <a:path w="1016000" h="965834">
                  <a:moveTo>
                    <a:pt x="40952" y="520752"/>
                  </a:moveTo>
                  <a:lnTo>
                    <a:pt x="40952" y="504696"/>
                  </a:lnTo>
                </a:path>
                <a:path w="1016000" h="965834">
                  <a:moveTo>
                    <a:pt x="40952" y="311334"/>
                  </a:moveTo>
                  <a:lnTo>
                    <a:pt x="40952" y="295278"/>
                  </a:lnTo>
                </a:path>
                <a:path w="1016000" h="965834">
                  <a:moveTo>
                    <a:pt x="40952" y="101916"/>
                  </a:moveTo>
                  <a:lnTo>
                    <a:pt x="40952" y="85861"/>
                  </a:lnTo>
                </a:path>
                <a:path w="1016000" h="965834">
                  <a:moveTo>
                    <a:pt x="250370" y="520752"/>
                  </a:moveTo>
                  <a:lnTo>
                    <a:pt x="250370" y="504696"/>
                  </a:lnTo>
                </a:path>
                <a:path w="1016000" h="965834">
                  <a:moveTo>
                    <a:pt x="250370" y="311334"/>
                  </a:moveTo>
                  <a:lnTo>
                    <a:pt x="250370" y="295278"/>
                  </a:lnTo>
                </a:path>
                <a:path w="1016000" h="965834">
                  <a:moveTo>
                    <a:pt x="250370" y="101916"/>
                  </a:moveTo>
                  <a:lnTo>
                    <a:pt x="250370" y="85861"/>
                  </a:lnTo>
                </a:path>
                <a:path w="1016000" h="965834">
                  <a:moveTo>
                    <a:pt x="459788" y="520752"/>
                  </a:moveTo>
                  <a:lnTo>
                    <a:pt x="459788" y="504696"/>
                  </a:lnTo>
                </a:path>
                <a:path w="1016000" h="965834">
                  <a:moveTo>
                    <a:pt x="459788" y="311334"/>
                  </a:moveTo>
                  <a:lnTo>
                    <a:pt x="459788" y="295278"/>
                  </a:lnTo>
                </a:path>
                <a:path w="1016000" h="965834">
                  <a:moveTo>
                    <a:pt x="459788" y="101916"/>
                  </a:moveTo>
                  <a:lnTo>
                    <a:pt x="459788" y="85861"/>
                  </a:lnTo>
                </a:path>
                <a:path w="1016000" h="965834">
                  <a:moveTo>
                    <a:pt x="669205" y="520752"/>
                  </a:moveTo>
                  <a:lnTo>
                    <a:pt x="669205" y="504696"/>
                  </a:lnTo>
                </a:path>
                <a:path w="1016000" h="965834">
                  <a:moveTo>
                    <a:pt x="669205" y="311334"/>
                  </a:moveTo>
                  <a:lnTo>
                    <a:pt x="669205" y="295278"/>
                  </a:lnTo>
                </a:path>
                <a:path w="1016000" h="965834">
                  <a:moveTo>
                    <a:pt x="669205" y="101916"/>
                  </a:moveTo>
                  <a:lnTo>
                    <a:pt x="669205" y="85861"/>
                  </a:lnTo>
                </a:path>
                <a:path w="1016000" h="965834">
                  <a:moveTo>
                    <a:pt x="878623" y="520752"/>
                  </a:moveTo>
                  <a:lnTo>
                    <a:pt x="878623" y="504696"/>
                  </a:lnTo>
                </a:path>
                <a:path w="1016000" h="965834">
                  <a:moveTo>
                    <a:pt x="878623" y="311334"/>
                  </a:moveTo>
                  <a:lnTo>
                    <a:pt x="878623" y="295278"/>
                  </a:lnTo>
                </a:path>
                <a:path w="1016000" h="965834">
                  <a:moveTo>
                    <a:pt x="878623" y="101916"/>
                  </a:moveTo>
                  <a:lnTo>
                    <a:pt x="878623" y="85861"/>
                  </a:lnTo>
                </a:path>
                <a:path w="1016000" h="965834">
                  <a:moveTo>
                    <a:pt x="87490" y="939587"/>
                  </a:moveTo>
                  <a:lnTo>
                    <a:pt x="40952" y="939587"/>
                  </a:lnTo>
                </a:path>
                <a:path w="1016000" h="965834">
                  <a:moveTo>
                    <a:pt x="87490" y="730169"/>
                  </a:moveTo>
                  <a:lnTo>
                    <a:pt x="40952" y="730169"/>
                  </a:lnTo>
                </a:path>
                <a:path w="1016000" h="965834">
                  <a:moveTo>
                    <a:pt x="925160" y="520752"/>
                  </a:moveTo>
                  <a:lnTo>
                    <a:pt x="878623" y="520752"/>
                  </a:lnTo>
                </a:path>
                <a:path w="1016000" h="965834">
                  <a:moveTo>
                    <a:pt x="715743" y="520752"/>
                  </a:moveTo>
                  <a:lnTo>
                    <a:pt x="669205" y="520752"/>
                  </a:lnTo>
                </a:path>
                <a:path w="1016000" h="965834">
                  <a:moveTo>
                    <a:pt x="506325" y="520752"/>
                  </a:moveTo>
                  <a:lnTo>
                    <a:pt x="459788" y="520752"/>
                  </a:lnTo>
                </a:path>
                <a:path w="1016000" h="965834">
                  <a:moveTo>
                    <a:pt x="296907" y="520752"/>
                  </a:moveTo>
                  <a:lnTo>
                    <a:pt x="250370" y="520752"/>
                  </a:lnTo>
                </a:path>
                <a:path w="1016000" h="965834">
                  <a:moveTo>
                    <a:pt x="87490" y="520752"/>
                  </a:moveTo>
                  <a:lnTo>
                    <a:pt x="40952" y="520752"/>
                  </a:lnTo>
                </a:path>
                <a:path w="1016000" h="965834">
                  <a:moveTo>
                    <a:pt x="925160" y="311334"/>
                  </a:moveTo>
                  <a:lnTo>
                    <a:pt x="878623" y="311334"/>
                  </a:lnTo>
                </a:path>
                <a:path w="1016000" h="965834">
                  <a:moveTo>
                    <a:pt x="715743" y="311334"/>
                  </a:moveTo>
                  <a:lnTo>
                    <a:pt x="669205" y="311334"/>
                  </a:lnTo>
                </a:path>
                <a:path w="1016000" h="965834">
                  <a:moveTo>
                    <a:pt x="506325" y="311334"/>
                  </a:moveTo>
                  <a:lnTo>
                    <a:pt x="459788" y="311334"/>
                  </a:lnTo>
                </a:path>
                <a:path w="1016000" h="965834">
                  <a:moveTo>
                    <a:pt x="296907" y="311334"/>
                  </a:moveTo>
                  <a:lnTo>
                    <a:pt x="250370" y="311334"/>
                  </a:lnTo>
                </a:path>
                <a:path w="1016000" h="965834">
                  <a:moveTo>
                    <a:pt x="87490" y="311334"/>
                  </a:moveTo>
                  <a:lnTo>
                    <a:pt x="40952" y="311334"/>
                  </a:lnTo>
                </a:path>
                <a:path w="1016000" h="965834">
                  <a:moveTo>
                    <a:pt x="925160" y="101916"/>
                  </a:moveTo>
                  <a:lnTo>
                    <a:pt x="878623" y="101916"/>
                  </a:lnTo>
                </a:path>
                <a:path w="1016000" h="965834">
                  <a:moveTo>
                    <a:pt x="715743" y="101916"/>
                  </a:moveTo>
                  <a:lnTo>
                    <a:pt x="669205" y="101916"/>
                  </a:lnTo>
                </a:path>
                <a:path w="1016000" h="965834">
                  <a:moveTo>
                    <a:pt x="506325" y="101916"/>
                  </a:moveTo>
                  <a:lnTo>
                    <a:pt x="459788" y="101916"/>
                  </a:lnTo>
                </a:path>
                <a:path w="1016000" h="965834">
                  <a:moveTo>
                    <a:pt x="296907" y="101916"/>
                  </a:moveTo>
                  <a:lnTo>
                    <a:pt x="250370" y="101916"/>
                  </a:lnTo>
                </a:path>
                <a:path w="1016000" h="965834">
                  <a:moveTo>
                    <a:pt x="87490" y="101916"/>
                  </a:moveTo>
                  <a:lnTo>
                    <a:pt x="40952" y="101916"/>
                  </a:lnTo>
                </a:path>
                <a:path w="1016000" h="965834">
                  <a:moveTo>
                    <a:pt x="87490" y="939587"/>
                  </a:moveTo>
                  <a:lnTo>
                    <a:pt x="87490" y="927953"/>
                  </a:lnTo>
                </a:path>
                <a:path w="1016000" h="965834">
                  <a:moveTo>
                    <a:pt x="87490" y="730169"/>
                  </a:moveTo>
                  <a:lnTo>
                    <a:pt x="87490" y="718535"/>
                  </a:lnTo>
                </a:path>
                <a:path w="1016000" h="965834">
                  <a:moveTo>
                    <a:pt x="87490" y="520752"/>
                  </a:moveTo>
                  <a:lnTo>
                    <a:pt x="87490" y="509117"/>
                  </a:lnTo>
                </a:path>
                <a:path w="1016000" h="965834">
                  <a:moveTo>
                    <a:pt x="87490" y="311334"/>
                  </a:moveTo>
                  <a:lnTo>
                    <a:pt x="87490" y="299700"/>
                  </a:lnTo>
                </a:path>
                <a:path w="1016000" h="965834">
                  <a:moveTo>
                    <a:pt x="87490" y="101916"/>
                  </a:moveTo>
                  <a:lnTo>
                    <a:pt x="87490" y="90282"/>
                  </a:lnTo>
                </a:path>
                <a:path w="1016000" h="965834">
                  <a:moveTo>
                    <a:pt x="296907" y="520752"/>
                  </a:moveTo>
                  <a:lnTo>
                    <a:pt x="296907" y="509117"/>
                  </a:lnTo>
                </a:path>
                <a:path w="1016000" h="965834">
                  <a:moveTo>
                    <a:pt x="296907" y="311334"/>
                  </a:moveTo>
                  <a:lnTo>
                    <a:pt x="296907" y="299700"/>
                  </a:lnTo>
                </a:path>
                <a:path w="1016000" h="965834">
                  <a:moveTo>
                    <a:pt x="296907" y="101916"/>
                  </a:moveTo>
                  <a:lnTo>
                    <a:pt x="296907" y="90282"/>
                  </a:lnTo>
                </a:path>
                <a:path w="1016000" h="965834">
                  <a:moveTo>
                    <a:pt x="506325" y="520752"/>
                  </a:moveTo>
                  <a:lnTo>
                    <a:pt x="506325" y="509117"/>
                  </a:lnTo>
                </a:path>
                <a:path w="1016000" h="965834">
                  <a:moveTo>
                    <a:pt x="506325" y="311334"/>
                  </a:moveTo>
                  <a:lnTo>
                    <a:pt x="506325" y="299700"/>
                  </a:lnTo>
                </a:path>
                <a:path w="1016000" h="965834">
                  <a:moveTo>
                    <a:pt x="506325" y="101916"/>
                  </a:moveTo>
                  <a:lnTo>
                    <a:pt x="506325" y="90282"/>
                  </a:lnTo>
                </a:path>
                <a:path w="1016000" h="965834">
                  <a:moveTo>
                    <a:pt x="715743" y="520752"/>
                  </a:moveTo>
                  <a:lnTo>
                    <a:pt x="715743" y="509117"/>
                  </a:lnTo>
                </a:path>
                <a:path w="1016000" h="965834">
                  <a:moveTo>
                    <a:pt x="715743" y="311334"/>
                  </a:moveTo>
                  <a:lnTo>
                    <a:pt x="715743" y="299700"/>
                  </a:lnTo>
                </a:path>
                <a:path w="1016000" h="965834">
                  <a:moveTo>
                    <a:pt x="715743" y="101916"/>
                  </a:moveTo>
                  <a:lnTo>
                    <a:pt x="715743" y="90282"/>
                  </a:lnTo>
                </a:path>
                <a:path w="1016000" h="965834">
                  <a:moveTo>
                    <a:pt x="925160" y="520752"/>
                  </a:moveTo>
                  <a:lnTo>
                    <a:pt x="925160" y="509117"/>
                  </a:lnTo>
                </a:path>
                <a:path w="1016000" h="965834">
                  <a:moveTo>
                    <a:pt x="925160" y="311334"/>
                  </a:moveTo>
                  <a:lnTo>
                    <a:pt x="925160" y="299700"/>
                  </a:lnTo>
                </a:path>
                <a:path w="1016000" h="965834">
                  <a:moveTo>
                    <a:pt x="925160" y="101916"/>
                  </a:moveTo>
                  <a:lnTo>
                    <a:pt x="925160" y="90282"/>
                  </a:lnTo>
                </a:path>
                <a:path w="1016000" h="965834">
                  <a:moveTo>
                    <a:pt x="91911" y="71434"/>
                  </a:moveTo>
                  <a:lnTo>
                    <a:pt x="161484" y="71434"/>
                  </a:lnTo>
                </a:path>
                <a:path w="1016000" h="965834">
                  <a:moveTo>
                    <a:pt x="301328" y="71434"/>
                  </a:moveTo>
                  <a:lnTo>
                    <a:pt x="370902" y="71434"/>
                  </a:lnTo>
                </a:path>
                <a:path w="1016000" h="965834">
                  <a:moveTo>
                    <a:pt x="510746" y="71434"/>
                  </a:moveTo>
                  <a:lnTo>
                    <a:pt x="580319" y="71434"/>
                  </a:lnTo>
                </a:path>
                <a:path w="1016000" h="965834">
                  <a:moveTo>
                    <a:pt x="720164" y="71434"/>
                  </a:moveTo>
                  <a:lnTo>
                    <a:pt x="789737" y="71434"/>
                  </a:lnTo>
                </a:path>
                <a:path w="1016000" h="965834">
                  <a:moveTo>
                    <a:pt x="929581" y="71434"/>
                  </a:moveTo>
                  <a:lnTo>
                    <a:pt x="999155" y="71434"/>
                  </a:lnTo>
                </a:path>
                <a:path w="1016000" h="965834">
                  <a:moveTo>
                    <a:pt x="91911" y="280852"/>
                  </a:moveTo>
                  <a:lnTo>
                    <a:pt x="161484" y="280852"/>
                  </a:lnTo>
                </a:path>
                <a:path w="1016000" h="965834">
                  <a:moveTo>
                    <a:pt x="301328" y="280852"/>
                  </a:moveTo>
                  <a:lnTo>
                    <a:pt x="370902" y="280852"/>
                  </a:lnTo>
                </a:path>
                <a:path w="1016000" h="965834">
                  <a:moveTo>
                    <a:pt x="510746" y="280852"/>
                  </a:moveTo>
                  <a:lnTo>
                    <a:pt x="580319" y="280852"/>
                  </a:lnTo>
                </a:path>
                <a:path w="1016000" h="965834">
                  <a:moveTo>
                    <a:pt x="720164" y="280852"/>
                  </a:moveTo>
                  <a:lnTo>
                    <a:pt x="789737" y="280852"/>
                  </a:lnTo>
                </a:path>
                <a:path w="1016000" h="965834">
                  <a:moveTo>
                    <a:pt x="929581" y="280852"/>
                  </a:moveTo>
                  <a:lnTo>
                    <a:pt x="999155" y="280852"/>
                  </a:lnTo>
                </a:path>
                <a:path w="1016000" h="965834">
                  <a:moveTo>
                    <a:pt x="91911" y="490270"/>
                  </a:moveTo>
                  <a:lnTo>
                    <a:pt x="161484" y="490270"/>
                  </a:lnTo>
                </a:path>
                <a:path w="1016000" h="965834">
                  <a:moveTo>
                    <a:pt x="301328" y="490270"/>
                  </a:moveTo>
                  <a:lnTo>
                    <a:pt x="370902" y="490270"/>
                  </a:lnTo>
                </a:path>
                <a:path w="1016000" h="965834">
                  <a:moveTo>
                    <a:pt x="510746" y="490270"/>
                  </a:moveTo>
                  <a:lnTo>
                    <a:pt x="580319" y="490270"/>
                  </a:lnTo>
                </a:path>
                <a:path w="1016000" h="965834">
                  <a:moveTo>
                    <a:pt x="720164" y="490270"/>
                  </a:moveTo>
                  <a:lnTo>
                    <a:pt x="789737" y="490270"/>
                  </a:lnTo>
                </a:path>
                <a:path w="1016000" h="965834">
                  <a:moveTo>
                    <a:pt x="929581" y="490270"/>
                  </a:moveTo>
                  <a:lnTo>
                    <a:pt x="999155" y="490270"/>
                  </a:lnTo>
                </a:path>
                <a:path w="1016000" h="965834">
                  <a:moveTo>
                    <a:pt x="91911" y="699687"/>
                  </a:moveTo>
                  <a:lnTo>
                    <a:pt x="161484" y="699687"/>
                  </a:lnTo>
                </a:path>
                <a:path w="1016000" h="965834">
                  <a:moveTo>
                    <a:pt x="161484" y="909105"/>
                  </a:moveTo>
                  <a:lnTo>
                    <a:pt x="91911" y="909105"/>
                  </a:lnTo>
                  <a:lnTo>
                    <a:pt x="91911" y="940518"/>
                  </a:lnTo>
                </a:path>
                <a:path w="1016000" h="965834">
                  <a:moveTo>
                    <a:pt x="91911" y="731100"/>
                  </a:moveTo>
                  <a:lnTo>
                    <a:pt x="91911" y="699687"/>
                  </a:lnTo>
                </a:path>
                <a:path w="1016000" h="965834">
                  <a:moveTo>
                    <a:pt x="91911" y="521682"/>
                  </a:moveTo>
                  <a:lnTo>
                    <a:pt x="91911" y="490270"/>
                  </a:lnTo>
                </a:path>
                <a:path w="1016000" h="965834">
                  <a:moveTo>
                    <a:pt x="91911" y="312032"/>
                  </a:moveTo>
                  <a:lnTo>
                    <a:pt x="91911" y="280852"/>
                  </a:lnTo>
                </a:path>
                <a:path w="1016000" h="965834">
                  <a:moveTo>
                    <a:pt x="91911" y="102614"/>
                  </a:moveTo>
                  <a:lnTo>
                    <a:pt x="91911" y="71434"/>
                  </a:lnTo>
                </a:path>
                <a:path w="1016000" h="965834">
                  <a:moveTo>
                    <a:pt x="301328" y="521682"/>
                  </a:moveTo>
                  <a:lnTo>
                    <a:pt x="301328" y="490270"/>
                  </a:lnTo>
                </a:path>
                <a:path w="1016000" h="965834">
                  <a:moveTo>
                    <a:pt x="301328" y="312032"/>
                  </a:moveTo>
                  <a:lnTo>
                    <a:pt x="301328" y="280852"/>
                  </a:lnTo>
                </a:path>
                <a:path w="1016000" h="965834">
                  <a:moveTo>
                    <a:pt x="301328" y="102614"/>
                  </a:moveTo>
                  <a:lnTo>
                    <a:pt x="301328" y="71434"/>
                  </a:lnTo>
                </a:path>
                <a:path w="1016000" h="965834">
                  <a:moveTo>
                    <a:pt x="510746" y="521682"/>
                  </a:moveTo>
                  <a:lnTo>
                    <a:pt x="510746" y="490270"/>
                  </a:lnTo>
                </a:path>
                <a:path w="1016000" h="965834">
                  <a:moveTo>
                    <a:pt x="510746" y="312032"/>
                  </a:moveTo>
                  <a:lnTo>
                    <a:pt x="510746" y="280852"/>
                  </a:lnTo>
                </a:path>
                <a:path w="1016000" h="965834">
                  <a:moveTo>
                    <a:pt x="510746" y="102614"/>
                  </a:moveTo>
                  <a:lnTo>
                    <a:pt x="510746" y="71434"/>
                  </a:lnTo>
                </a:path>
                <a:path w="1016000" h="965834">
                  <a:moveTo>
                    <a:pt x="720164" y="521682"/>
                  </a:moveTo>
                  <a:lnTo>
                    <a:pt x="720164" y="490270"/>
                  </a:lnTo>
                </a:path>
                <a:path w="1016000" h="965834">
                  <a:moveTo>
                    <a:pt x="720164" y="312032"/>
                  </a:moveTo>
                  <a:lnTo>
                    <a:pt x="720164" y="280852"/>
                  </a:lnTo>
                </a:path>
                <a:path w="1016000" h="965834">
                  <a:moveTo>
                    <a:pt x="720164" y="102614"/>
                  </a:moveTo>
                  <a:lnTo>
                    <a:pt x="720164" y="71434"/>
                  </a:lnTo>
                </a:path>
                <a:path w="1016000" h="965834">
                  <a:moveTo>
                    <a:pt x="929581" y="521682"/>
                  </a:moveTo>
                  <a:lnTo>
                    <a:pt x="929581" y="490270"/>
                  </a:lnTo>
                </a:path>
                <a:path w="1016000" h="965834">
                  <a:moveTo>
                    <a:pt x="929581" y="312032"/>
                  </a:moveTo>
                  <a:lnTo>
                    <a:pt x="929581" y="280852"/>
                  </a:lnTo>
                </a:path>
                <a:path w="1016000" h="965834">
                  <a:moveTo>
                    <a:pt x="929581" y="102614"/>
                  </a:moveTo>
                  <a:lnTo>
                    <a:pt x="929581" y="71434"/>
                  </a:lnTo>
                </a:path>
                <a:path w="1016000" h="965834">
                  <a:moveTo>
                    <a:pt x="164509" y="940518"/>
                  </a:moveTo>
                  <a:lnTo>
                    <a:pt x="91911" y="940518"/>
                  </a:lnTo>
                </a:path>
                <a:path w="1016000" h="965834">
                  <a:moveTo>
                    <a:pt x="164509" y="731100"/>
                  </a:moveTo>
                  <a:lnTo>
                    <a:pt x="91911" y="731100"/>
                  </a:lnTo>
                </a:path>
                <a:path w="1016000" h="965834">
                  <a:moveTo>
                    <a:pt x="1002180" y="521682"/>
                  </a:moveTo>
                  <a:lnTo>
                    <a:pt x="929581" y="521682"/>
                  </a:lnTo>
                </a:path>
                <a:path w="1016000" h="965834">
                  <a:moveTo>
                    <a:pt x="792762" y="521682"/>
                  </a:moveTo>
                  <a:lnTo>
                    <a:pt x="720164" y="521682"/>
                  </a:lnTo>
                </a:path>
                <a:path w="1016000" h="965834">
                  <a:moveTo>
                    <a:pt x="583344" y="521682"/>
                  </a:moveTo>
                  <a:lnTo>
                    <a:pt x="510746" y="521682"/>
                  </a:lnTo>
                </a:path>
                <a:path w="1016000" h="965834">
                  <a:moveTo>
                    <a:pt x="373926" y="521682"/>
                  </a:moveTo>
                  <a:lnTo>
                    <a:pt x="301328" y="521682"/>
                  </a:lnTo>
                </a:path>
                <a:path w="1016000" h="965834">
                  <a:moveTo>
                    <a:pt x="164509" y="521682"/>
                  </a:moveTo>
                  <a:lnTo>
                    <a:pt x="91911" y="521682"/>
                  </a:lnTo>
                </a:path>
                <a:path w="1016000" h="965834">
                  <a:moveTo>
                    <a:pt x="1002180" y="312032"/>
                  </a:moveTo>
                  <a:lnTo>
                    <a:pt x="929581" y="312032"/>
                  </a:lnTo>
                </a:path>
                <a:path w="1016000" h="965834">
                  <a:moveTo>
                    <a:pt x="792762" y="312032"/>
                  </a:moveTo>
                  <a:lnTo>
                    <a:pt x="720164" y="312032"/>
                  </a:lnTo>
                </a:path>
                <a:path w="1016000" h="965834">
                  <a:moveTo>
                    <a:pt x="583344" y="312032"/>
                  </a:moveTo>
                  <a:lnTo>
                    <a:pt x="510746" y="312032"/>
                  </a:lnTo>
                </a:path>
                <a:path w="1016000" h="965834">
                  <a:moveTo>
                    <a:pt x="373926" y="312032"/>
                  </a:moveTo>
                  <a:lnTo>
                    <a:pt x="301328" y="312032"/>
                  </a:lnTo>
                </a:path>
                <a:path w="1016000" h="965834">
                  <a:moveTo>
                    <a:pt x="164509" y="312032"/>
                  </a:moveTo>
                  <a:lnTo>
                    <a:pt x="91911" y="312032"/>
                  </a:lnTo>
                </a:path>
                <a:path w="1016000" h="965834">
                  <a:moveTo>
                    <a:pt x="1002180" y="102614"/>
                  </a:moveTo>
                  <a:lnTo>
                    <a:pt x="929581" y="102614"/>
                  </a:lnTo>
                </a:path>
                <a:path w="1016000" h="965834">
                  <a:moveTo>
                    <a:pt x="792762" y="102614"/>
                  </a:moveTo>
                  <a:lnTo>
                    <a:pt x="720164" y="102614"/>
                  </a:lnTo>
                </a:path>
                <a:path w="1016000" h="965834">
                  <a:moveTo>
                    <a:pt x="583344" y="102614"/>
                  </a:moveTo>
                  <a:lnTo>
                    <a:pt x="510746" y="102614"/>
                  </a:lnTo>
                </a:path>
                <a:path w="1016000" h="965834">
                  <a:moveTo>
                    <a:pt x="373926" y="102614"/>
                  </a:moveTo>
                  <a:lnTo>
                    <a:pt x="301328" y="102614"/>
                  </a:lnTo>
                </a:path>
                <a:path w="1016000" h="965834">
                  <a:moveTo>
                    <a:pt x="164509" y="102614"/>
                  </a:moveTo>
                  <a:lnTo>
                    <a:pt x="91911" y="102614"/>
                  </a:lnTo>
                </a:path>
                <a:path w="1016000" h="965834">
                  <a:moveTo>
                    <a:pt x="164509" y="940518"/>
                  </a:moveTo>
                  <a:lnTo>
                    <a:pt x="164509" y="917016"/>
                  </a:lnTo>
                </a:path>
                <a:path w="1016000" h="965834">
                  <a:moveTo>
                    <a:pt x="164509" y="731100"/>
                  </a:moveTo>
                  <a:lnTo>
                    <a:pt x="164509" y="707599"/>
                  </a:lnTo>
                </a:path>
                <a:path w="1016000" h="965834">
                  <a:moveTo>
                    <a:pt x="164509" y="521682"/>
                  </a:moveTo>
                  <a:lnTo>
                    <a:pt x="164509" y="498181"/>
                  </a:lnTo>
                </a:path>
                <a:path w="1016000" h="965834">
                  <a:moveTo>
                    <a:pt x="164509" y="312032"/>
                  </a:moveTo>
                  <a:lnTo>
                    <a:pt x="164509" y="288763"/>
                  </a:lnTo>
                </a:path>
                <a:path w="1016000" h="965834">
                  <a:moveTo>
                    <a:pt x="164509" y="102614"/>
                  </a:moveTo>
                  <a:lnTo>
                    <a:pt x="164509" y="79346"/>
                  </a:lnTo>
                </a:path>
                <a:path w="1016000" h="965834">
                  <a:moveTo>
                    <a:pt x="373926" y="521682"/>
                  </a:moveTo>
                  <a:lnTo>
                    <a:pt x="373926" y="498181"/>
                  </a:lnTo>
                </a:path>
                <a:path w="1016000" h="965834">
                  <a:moveTo>
                    <a:pt x="373926" y="312032"/>
                  </a:moveTo>
                  <a:lnTo>
                    <a:pt x="373926" y="288763"/>
                  </a:lnTo>
                </a:path>
                <a:path w="1016000" h="965834">
                  <a:moveTo>
                    <a:pt x="373926" y="102614"/>
                  </a:moveTo>
                  <a:lnTo>
                    <a:pt x="373926" y="79346"/>
                  </a:lnTo>
                </a:path>
                <a:path w="1016000" h="965834">
                  <a:moveTo>
                    <a:pt x="583344" y="521682"/>
                  </a:moveTo>
                  <a:lnTo>
                    <a:pt x="583344" y="498181"/>
                  </a:lnTo>
                </a:path>
                <a:path w="1016000" h="965834">
                  <a:moveTo>
                    <a:pt x="583344" y="312032"/>
                  </a:moveTo>
                  <a:lnTo>
                    <a:pt x="583344" y="288763"/>
                  </a:lnTo>
                </a:path>
                <a:path w="1016000" h="965834">
                  <a:moveTo>
                    <a:pt x="583344" y="102614"/>
                  </a:moveTo>
                  <a:lnTo>
                    <a:pt x="583344" y="79346"/>
                  </a:lnTo>
                </a:path>
                <a:path w="1016000" h="965834">
                  <a:moveTo>
                    <a:pt x="792762" y="521682"/>
                  </a:moveTo>
                  <a:lnTo>
                    <a:pt x="792762" y="498181"/>
                  </a:lnTo>
                </a:path>
                <a:path w="1016000" h="965834">
                  <a:moveTo>
                    <a:pt x="792762" y="312032"/>
                  </a:moveTo>
                  <a:lnTo>
                    <a:pt x="792762" y="288763"/>
                  </a:lnTo>
                </a:path>
                <a:path w="1016000" h="965834">
                  <a:moveTo>
                    <a:pt x="792762" y="102614"/>
                  </a:moveTo>
                  <a:lnTo>
                    <a:pt x="792762" y="79346"/>
                  </a:lnTo>
                </a:path>
                <a:path w="1016000" h="965834">
                  <a:moveTo>
                    <a:pt x="1002180" y="521682"/>
                  </a:moveTo>
                  <a:lnTo>
                    <a:pt x="1002180" y="498181"/>
                  </a:lnTo>
                </a:path>
                <a:path w="1016000" h="965834">
                  <a:moveTo>
                    <a:pt x="1002180" y="312032"/>
                  </a:moveTo>
                  <a:lnTo>
                    <a:pt x="1002180" y="288763"/>
                  </a:lnTo>
                </a:path>
                <a:path w="1016000" h="965834">
                  <a:moveTo>
                    <a:pt x="1002180" y="102614"/>
                  </a:moveTo>
                  <a:lnTo>
                    <a:pt x="1002180" y="79346"/>
                  </a:lnTo>
                </a:path>
                <a:path w="1016000" h="965834">
                  <a:moveTo>
                    <a:pt x="36531" y="845349"/>
                  </a:moveTo>
                  <a:lnTo>
                    <a:pt x="36531" y="827898"/>
                  </a:lnTo>
                </a:path>
                <a:path w="1016000" h="965834">
                  <a:moveTo>
                    <a:pt x="36531" y="635931"/>
                  </a:moveTo>
                  <a:lnTo>
                    <a:pt x="36531" y="618480"/>
                  </a:lnTo>
                </a:path>
                <a:path w="1016000" h="965834">
                  <a:moveTo>
                    <a:pt x="36531" y="426514"/>
                  </a:moveTo>
                  <a:lnTo>
                    <a:pt x="36531" y="409062"/>
                  </a:lnTo>
                </a:path>
                <a:path w="1016000" h="965834">
                  <a:moveTo>
                    <a:pt x="36531" y="216863"/>
                  </a:moveTo>
                  <a:lnTo>
                    <a:pt x="36531" y="199412"/>
                  </a:lnTo>
                </a:path>
                <a:path w="1016000" h="965834">
                  <a:moveTo>
                    <a:pt x="36531" y="7445"/>
                  </a:moveTo>
                  <a:lnTo>
                    <a:pt x="36531" y="0"/>
                  </a:lnTo>
                </a:path>
                <a:path w="1016000" h="965834">
                  <a:moveTo>
                    <a:pt x="245716" y="426514"/>
                  </a:moveTo>
                  <a:lnTo>
                    <a:pt x="245716" y="409062"/>
                  </a:lnTo>
                </a:path>
                <a:path w="1016000" h="965834">
                  <a:moveTo>
                    <a:pt x="245716" y="216863"/>
                  </a:moveTo>
                  <a:lnTo>
                    <a:pt x="245716" y="199412"/>
                  </a:lnTo>
                </a:path>
                <a:path w="1016000" h="965834">
                  <a:moveTo>
                    <a:pt x="245716" y="7445"/>
                  </a:moveTo>
                  <a:lnTo>
                    <a:pt x="245716" y="0"/>
                  </a:lnTo>
                </a:path>
                <a:path w="1016000" h="965834">
                  <a:moveTo>
                    <a:pt x="455134" y="426514"/>
                  </a:moveTo>
                  <a:lnTo>
                    <a:pt x="455134" y="409062"/>
                  </a:lnTo>
                </a:path>
                <a:path w="1016000" h="965834">
                  <a:moveTo>
                    <a:pt x="455134" y="216863"/>
                  </a:moveTo>
                  <a:lnTo>
                    <a:pt x="455134" y="199412"/>
                  </a:lnTo>
                </a:path>
                <a:path w="1016000" h="965834">
                  <a:moveTo>
                    <a:pt x="455134" y="7445"/>
                  </a:moveTo>
                  <a:lnTo>
                    <a:pt x="455134" y="0"/>
                  </a:lnTo>
                </a:path>
                <a:path w="1016000" h="965834">
                  <a:moveTo>
                    <a:pt x="664552" y="426514"/>
                  </a:moveTo>
                  <a:lnTo>
                    <a:pt x="664552" y="409062"/>
                  </a:lnTo>
                </a:path>
                <a:path w="1016000" h="965834">
                  <a:moveTo>
                    <a:pt x="664552" y="216863"/>
                  </a:moveTo>
                  <a:lnTo>
                    <a:pt x="664552" y="199412"/>
                  </a:lnTo>
                </a:path>
                <a:path w="1016000" h="965834">
                  <a:moveTo>
                    <a:pt x="664552" y="7445"/>
                  </a:moveTo>
                  <a:lnTo>
                    <a:pt x="664552" y="0"/>
                  </a:lnTo>
                </a:path>
                <a:path w="1016000" h="965834">
                  <a:moveTo>
                    <a:pt x="873969" y="426514"/>
                  </a:moveTo>
                  <a:lnTo>
                    <a:pt x="873969" y="409062"/>
                  </a:lnTo>
                </a:path>
                <a:path w="1016000" h="965834">
                  <a:moveTo>
                    <a:pt x="873969" y="216863"/>
                  </a:moveTo>
                  <a:lnTo>
                    <a:pt x="873969" y="199412"/>
                  </a:lnTo>
                </a:path>
                <a:path w="1016000" h="965834">
                  <a:moveTo>
                    <a:pt x="873969" y="7445"/>
                  </a:moveTo>
                  <a:lnTo>
                    <a:pt x="873969" y="0"/>
                  </a:lnTo>
                </a:path>
                <a:path w="1016000" h="965834">
                  <a:moveTo>
                    <a:pt x="109129" y="845349"/>
                  </a:moveTo>
                  <a:lnTo>
                    <a:pt x="36531" y="845349"/>
                  </a:lnTo>
                </a:path>
                <a:path w="1016000" h="965834">
                  <a:moveTo>
                    <a:pt x="109129" y="635931"/>
                  </a:moveTo>
                  <a:lnTo>
                    <a:pt x="36531" y="635931"/>
                  </a:lnTo>
                </a:path>
                <a:path w="1016000" h="965834">
                  <a:moveTo>
                    <a:pt x="946800" y="426514"/>
                  </a:moveTo>
                  <a:lnTo>
                    <a:pt x="873969" y="426514"/>
                  </a:lnTo>
                </a:path>
                <a:path w="1016000" h="965834">
                  <a:moveTo>
                    <a:pt x="737383" y="426514"/>
                  </a:moveTo>
                  <a:lnTo>
                    <a:pt x="664552" y="426514"/>
                  </a:lnTo>
                </a:path>
                <a:path w="1016000" h="965834">
                  <a:moveTo>
                    <a:pt x="527965" y="426514"/>
                  </a:moveTo>
                  <a:lnTo>
                    <a:pt x="455134" y="426514"/>
                  </a:lnTo>
                </a:path>
                <a:path w="1016000" h="965834">
                  <a:moveTo>
                    <a:pt x="318547" y="426514"/>
                  </a:moveTo>
                  <a:lnTo>
                    <a:pt x="245716" y="426514"/>
                  </a:lnTo>
                </a:path>
                <a:path w="1016000" h="965834">
                  <a:moveTo>
                    <a:pt x="109129" y="426514"/>
                  </a:moveTo>
                  <a:lnTo>
                    <a:pt x="36531" y="426514"/>
                  </a:lnTo>
                </a:path>
                <a:path w="1016000" h="965834">
                  <a:moveTo>
                    <a:pt x="946800" y="216863"/>
                  </a:moveTo>
                  <a:lnTo>
                    <a:pt x="873969" y="216863"/>
                  </a:lnTo>
                </a:path>
                <a:path w="1016000" h="965834">
                  <a:moveTo>
                    <a:pt x="737383" y="216863"/>
                  </a:moveTo>
                  <a:lnTo>
                    <a:pt x="664552" y="216863"/>
                  </a:lnTo>
                </a:path>
                <a:path w="1016000" h="965834">
                  <a:moveTo>
                    <a:pt x="527965" y="216863"/>
                  </a:moveTo>
                  <a:lnTo>
                    <a:pt x="455134" y="216863"/>
                  </a:lnTo>
                </a:path>
                <a:path w="1016000" h="965834">
                  <a:moveTo>
                    <a:pt x="318547" y="216863"/>
                  </a:moveTo>
                  <a:lnTo>
                    <a:pt x="245716" y="216863"/>
                  </a:lnTo>
                </a:path>
                <a:path w="1016000" h="965834">
                  <a:moveTo>
                    <a:pt x="109129" y="216863"/>
                  </a:moveTo>
                  <a:lnTo>
                    <a:pt x="36531" y="216863"/>
                  </a:lnTo>
                </a:path>
                <a:path w="1016000" h="965834">
                  <a:moveTo>
                    <a:pt x="946800" y="7445"/>
                  </a:moveTo>
                  <a:lnTo>
                    <a:pt x="873969" y="7445"/>
                  </a:lnTo>
                </a:path>
                <a:path w="1016000" h="965834">
                  <a:moveTo>
                    <a:pt x="737383" y="7445"/>
                  </a:moveTo>
                  <a:lnTo>
                    <a:pt x="664552" y="7445"/>
                  </a:lnTo>
                </a:path>
                <a:path w="1016000" h="965834">
                  <a:moveTo>
                    <a:pt x="527965" y="7445"/>
                  </a:moveTo>
                  <a:lnTo>
                    <a:pt x="455134" y="7445"/>
                  </a:lnTo>
                </a:path>
                <a:path w="1016000" h="965834">
                  <a:moveTo>
                    <a:pt x="318547" y="7445"/>
                  </a:moveTo>
                  <a:lnTo>
                    <a:pt x="245716" y="7445"/>
                  </a:lnTo>
                </a:path>
                <a:path w="1016000" h="965834">
                  <a:moveTo>
                    <a:pt x="109129" y="7445"/>
                  </a:moveTo>
                  <a:lnTo>
                    <a:pt x="36531" y="7445"/>
                  </a:lnTo>
                </a:path>
                <a:path w="1016000" h="965834">
                  <a:moveTo>
                    <a:pt x="109129" y="845349"/>
                  </a:moveTo>
                  <a:lnTo>
                    <a:pt x="109129" y="827898"/>
                  </a:lnTo>
                </a:path>
                <a:path w="1016000" h="965834">
                  <a:moveTo>
                    <a:pt x="109129" y="635931"/>
                  </a:moveTo>
                  <a:lnTo>
                    <a:pt x="109129" y="618480"/>
                  </a:lnTo>
                </a:path>
                <a:path w="1016000" h="965834">
                  <a:moveTo>
                    <a:pt x="109129" y="426514"/>
                  </a:moveTo>
                  <a:lnTo>
                    <a:pt x="109129" y="409062"/>
                  </a:lnTo>
                </a:path>
                <a:path w="1016000" h="965834">
                  <a:moveTo>
                    <a:pt x="109129" y="216863"/>
                  </a:moveTo>
                  <a:lnTo>
                    <a:pt x="109129" y="199412"/>
                  </a:lnTo>
                </a:path>
                <a:path w="1016000" h="965834">
                  <a:moveTo>
                    <a:pt x="109129" y="7445"/>
                  </a:moveTo>
                  <a:lnTo>
                    <a:pt x="109129" y="0"/>
                  </a:lnTo>
                </a:path>
                <a:path w="1016000" h="965834">
                  <a:moveTo>
                    <a:pt x="318547" y="426514"/>
                  </a:moveTo>
                  <a:lnTo>
                    <a:pt x="318547" y="409062"/>
                  </a:lnTo>
                </a:path>
                <a:path w="1016000" h="965834">
                  <a:moveTo>
                    <a:pt x="318547" y="216863"/>
                  </a:moveTo>
                  <a:lnTo>
                    <a:pt x="318547" y="199412"/>
                  </a:lnTo>
                </a:path>
                <a:path w="1016000" h="965834">
                  <a:moveTo>
                    <a:pt x="318547" y="7445"/>
                  </a:moveTo>
                  <a:lnTo>
                    <a:pt x="318547" y="0"/>
                  </a:lnTo>
                </a:path>
                <a:path w="1016000" h="965834">
                  <a:moveTo>
                    <a:pt x="527965" y="426514"/>
                  </a:moveTo>
                  <a:lnTo>
                    <a:pt x="527965" y="409062"/>
                  </a:lnTo>
                </a:path>
                <a:path w="1016000" h="965834">
                  <a:moveTo>
                    <a:pt x="527965" y="216863"/>
                  </a:moveTo>
                  <a:lnTo>
                    <a:pt x="527965" y="199412"/>
                  </a:lnTo>
                </a:path>
                <a:path w="1016000" h="965834">
                  <a:moveTo>
                    <a:pt x="527965" y="7445"/>
                  </a:moveTo>
                  <a:lnTo>
                    <a:pt x="527965" y="0"/>
                  </a:lnTo>
                </a:path>
                <a:path w="1016000" h="965834">
                  <a:moveTo>
                    <a:pt x="737383" y="426514"/>
                  </a:moveTo>
                  <a:lnTo>
                    <a:pt x="737383" y="409062"/>
                  </a:lnTo>
                </a:path>
                <a:path w="1016000" h="965834">
                  <a:moveTo>
                    <a:pt x="737383" y="216863"/>
                  </a:moveTo>
                  <a:lnTo>
                    <a:pt x="737383" y="199412"/>
                  </a:lnTo>
                </a:path>
                <a:path w="1016000" h="965834">
                  <a:moveTo>
                    <a:pt x="737383" y="7445"/>
                  </a:moveTo>
                  <a:lnTo>
                    <a:pt x="737383" y="0"/>
                  </a:lnTo>
                </a:path>
                <a:path w="1016000" h="965834">
                  <a:moveTo>
                    <a:pt x="946800" y="426514"/>
                  </a:moveTo>
                  <a:lnTo>
                    <a:pt x="946800" y="409062"/>
                  </a:lnTo>
                </a:path>
                <a:path w="1016000" h="965834">
                  <a:moveTo>
                    <a:pt x="946800" y="216863"/>
                  </a:moveTo>
                  <a:lnTo>
                    <a:pt x="946800" y="199412"/>
                  </a:lnTo>
                </a:path>
                <a:path w="1016000" h="965834">
                  <a:moveTo>
                    <a:pt x="946800" y="7445"/>
                  </a:moveTo>
                  <a:lnTo>
                    <a:pt x="946800" y="0"/>
                  </a:lnTo>
                </a:path>
                <a:path w="1016000" h="965834">
                  <a:moveTo>
                    <a:pt x="224775" y="845349"/>
                  </a:moveTo>
                  <a:lnTo>
                    <a:pt x="209417" y="845349"/>
                  </a:lnTo>
                </a:path>
                <a:path w="1016000" h="965834">
                  <a:moveTo>
                    <a:pt x="32576" y="845349"/>
                  </a:moveTo>
                  <a:lnTo>
                    <a:pt x="0" y="845349"/>
                  </a:lnTo>
                </a:path>
                <a:path w="1016000" h="965834">
                  <a:moveTo>
                    <a:pt x="224775" y="635931"/>
                  </a:moveTo>
                  <a:lnTo>
                    <a:pt x="209417" y="635931"/>
                  </a:lnTo>
                </a:path>
                <a:path w="1016000" h="965834">
                  <a:moveTo>
                    <a:pt x="32576" y="635931"/>
                  </a:moveTo>
                  <a:lnTo>
                    <a:pt x="0" y="635931"/>
                  </a:lnTo>
                </a:path>
                <a:path w="1016000" h="965834">
                  <a:moveTo>
                    <a:pt x="870246" y="426514"/>
                  </a:moveTo>
                  <a:lnTo>
                    <a:pt x="837438" y="426514"/>
                  </a:lnTo>
                </a:path>
                <a:path w="1016000" h="965834">
                  <a:moveTo>
                    <a:pt x="660829" y="426514"/>
                  </a:moveTo>
                  <a:lnTo>
                    <a:pt x="628253" y="426514"/>
                  </a:lnTo>
                </a:path>
                <a:path w="1016000" h="965834">
                  <a:moveTo>
                    <a:pt x="451411" y="426514"/>
                  </a:moveTo>
                  <a:lnTo>
                    <a:pt x="418835" y="426514"/>
                  </a:lnTo>
                </a:path>
                <a:path w="1016000" h="965834">
                  <a:moveTo>
                    <a:pt x="241993" y="426514"/>
                  </a:moveTo>
                  <a:lnTo>
                    <a:pt x="209417" y="426514"/>
                  </a:lnTo>
                </a:path>
                <a:path w="1016000" h="965834">
                  <a:moveTo>
                    <a:pt x="32576" y="426514"/>
                  </a:moveTo>
                  <a:lnTo>
                    <a:pt x="0" y="426514"/>
                  </a:lnTo>
                </a:path>
                <a:path w="1016000" h="965834">
                  <a:moveTo>
                    <a:pt x="870246" y="216863"/>
                  </a:moveTo>
                  <a:lnTo>
                    <a:pt x="837438" y="216863"/>
                  </a:lnTo>
                </a:path>
                <a:path w="1016000" h="965834">
                  <a:moveTo>
                    <a:pt x="660829" y="216863"/>
                  </a:moveTo>
                  <a:lnTo>
                    <a:pt x="628253" y="216863"/>
                  </a:lnTo>
                </a:path>
                <a:path w="1016000" h="965834">
                  <a:moveTo>
                    <a:pt x="451411" y="216863"/>
                  </a:moveTo>
                  <a:lnTo>
                    <a:pt x="418835" y="216863"/>
                  </a:lnTo>
                </a:path>
                <a:path w="1016000" h="965834">
                  <a:moveTo>
                    <a:pt x="241993" y="216863"/>
                  </a:moveTo>
                  <a:lnTo>
                    <a:pt x="209417" y="216863"/>
                  </a:lnTo>
                </a:path>
                <a:path w="1016000" h="965834">
                  <a:moveTo>
                    <a:pt x="32576" y="216863"/>
                  </a:moveTo>
                  <a:lnTo>
                    <a:pt x="0" y="216863"/>
                  </a:lnTo>
                </a:path>
                <a:path w="1016000" h="965834">
                  <a:moveTo>
                    <a:pt x="870246" y="7445"/>
                  </a:moveTo>
                  <a:lnTo>
                    <a:pt x="837438" y="7445"/>
                  </a:lnTo>
                </a:path>
                <a:path w="1016000" h="965834">
                  <a:moveTo>
                    <a:pt x="660829" y="7445"/>
                  </a:moveTo>
                  <a:lnTo>
                    <a:pt x="628253" y="7445"/>
                  </a:lnTo>
                </a:path>
                <a:path w="1016000" h="965834">
                  <a:moveTo>
                    <a:pt x="451411" y="7445"/>
                  </a:moveTo>
                  <a:lnTo>
                    <a:pt x="418835" y="7445"/>
                  </a:lnTo>
                </a:path>
                <a:path w="1016000" h="965834">
                  <a:moveTo>
                    <a:pt x="241993" y="7445"/>
                  </a:moveTo>
                  <a:lnTo>
                    <a:pt x="209417" y="7445"/>
                  </a:lnTo>
                </a:path>
                <a:path w="1016000" h="965834">
                  <a:moveTo>
                    <a:pt x="32576" y="7445"/>
                  </a:moveTo>
                  <a:lnTo>
                    <a:pt x="0" y="7445"/>
                  </a:lnTo>
                </a:path>
                <a:path w="1016000" h="965834">
                  <a:moveTo>
                    <a:pt x="32576" y="845349"/>
                  </a:moveTo>
                  <a:lnTo>
                    <a:pt x="32576" y="827898"/>
                  </a:lnTo>
                </a:path>
                <a:path w="1016000" h="965834">
                  <a:moveTo>
                    <a:pt x="32576" y="635931"/>
                  </a:moveTo>
                  <a:lnTo>
                    <a:pt x="32576" y="618480"/>
                  </a:lnTo>
                </a:path>
                <a:path w="1016000" h="965834">
                  <a:moveTo>
                    <a:pt x="32576" y="426514"/>
                  </a:moveTo>
                  <a:lnTo>
                    <a:pt x="32576" y="409062"/>
                  </a:lnTo>
                </a:path>
                <a:path w="1016000" h="965834">
                  <a:moveTo>
                    <a:pt x="32576" y="216863"/>
                  </a:moveTo>
                  <a:lnTo>
                    <a:pt x="32576" y="199412"/>
                  </a:lnTo>
                </a:path>
                <a:path w="1016000" h="965834">
                  <a:moveTo>
                    <a:pt x="32576" y="7445"/>
                  </a:moveTo>
                  <a:lnTo>
                    <a:pt x="32576" y="0"/>
                  </a:lnTo>
                </a:path>
                <a:path w="1016000" h="965834">
                  <a:moveTo>
                    <a:pt x="241993" y="426514"/>
                  </a:moveTo>
                  <a:lnTo>
                    <a:pt x="241993" y="409062"/>
                  </a:lnTo>
                </a:path>
                <a:path w="1016000" h="965834">
                  <a:moveTo>
                    <a:pt x="241993" y="216863"/>
                  </a:moveTo>
                  <a:lnTo>
                    <a:pt x="241993" y="199412"/>
                  </a:lnTo>
                </a:path>
                <a:path w="1016000" h="965834">
                  <a:moveTo>
                    <a:pt x="241993" y="7445"/>
                  </a:moveTo>
                  <a:lnTo>
                    <a:pt x="241993" y="0"/>
                  </a:lnTo>
                </a:path>
                <a:path w="1016000" h="965834">
                  <a:moveTo>
                    <a:pt x="451411" y="426514"/>
                  </a:moveTo>
                  <a:lnTo>
                    <a:pt x="451411" y="409062"/>
                  </a:lnTo>
                </a:path>
                <a:path w="1016000" h="965834">
                  <a:moveTo>
                    <a:pt x="451411" y="216863"/>
                  </a:moveTo>
                  <a:lnTo>
                    <a:pt x="451411" y="199412"/>
                  </a:lnTo>
                </a:path>
                <a:path w="1016000" h="965834">
                  <a:moveTo>
                    <a:pt x="451411" y="7445"/>
                  </a:moveTo>
                  <a:lnTo>
                    <a:pt x="451411" y="0"/>
                  </a:lnTo>
                </a:path>
                <a:path w="1016000" h="965834">
                  <a:moveTo>
                    <a:pt x="660829" y="426514"/>
                  </a:moveTo>
                  <a:lnTo>
                    <a:pt x="660829" y="409062"/>
                  </a:lnTo>
                </a:path>
                <a:path w="1016000" h="965834">
                  <a:moveTo>
                    <a:pt x="660829" y="216863"/>
                  </a:moveTo>
                  <a:lnTo>
                    <a:pt x="660829" y="199412"/>
                  </a:lnTo>
                </a:path>
                <a:path w="1016000" h="965834">
                  <a:moveTo>
                    <a:pt x="660829" y="7445"/>
                  </a:moveTo>
                  <a:lnTo>
                    <a:pt x="660829" y="0"/>
                  </a:lnTo>
                </a:path>
                <a:path w="1016000" h="965834">
                  <a:moveTo>
                    <a:pt x="870246" y="426514"/>
                  </a:moveTo>
                  <a:lnTo>
                    <a:pt x="870246" y="409062"/>
                  </a:lnTo>
                </a:path>
                <a:path w="1016000" h="965834">
                  <a:moveTo>
                    <a:pt x="870246" y="216863"/>
                  </a:moveTo>
                  <a:lnTo>
                    <a:pt x="870246" y="199412"/>
                  </a:lnTo>
                </a:path>
                <a:path w="1016000" h="965834">
                  <a:moveTo>
                    <a:pt x="870246" y="7445"/>
                  </a:moveTo>
                  <a:lnTo>
                    <a:pt x="870246" y="0"/>
                  </a:lnTo>
                </a:path>
                <a:path w="1016000" h="965834">
                  <a:moveTo>
                    <a:pt x="0" y="199412"/>
                  </a:moveTo>
                  <a:lnTo>
                    <a:pt x="32576" y="199412"/>
                  </a:lnTo>
                </a:path>
                <a:path w="1016000" h="965834">
                  <a:moveTo>
                    <a:pt x="209417" y="199412"/>
                  </a:moveTo>
                  <a:lnTo>
                    <a:pt x="241993" y="199412"/>
                  </a:lnTo>
                </a:path>
                <a:path w="1016000" h="965834">
                  <a:moveTo>
                    <a:pt x="418835" y="199412"/>
                  </a:moveTo>
                  <a:lnTo>
                    <a:pt x="451411" y="199412"/>
                  </a:lnTo>
                </a:path>
                <a:path w="1016000" h="965834">
                  <a:moveTo>
                    <a:pt x="628253" y="199412"/>
                  </a:moveTo>
                  <a:lnTo>
                    <a:pt x="660829" y="199412"/>
                  </a:lnTo>
                </a:path>
                <a:path w="1016000" h="965834">
                  <a:moveTo>
                    <a:pt x="837438" y="199412"/>
                  </a:moveTo>
                  <a:lnTo>
                    <a:pt x="870246" y="199412"/>
                  </a:lnTo>
                </a:path>
                <a:path w="1016000" h="965834">
                  <a:moveTo>
                    <a:pt x="0" y="409062"/>
                  </a:moveTo>
                  <a:lnTo>
                    <a:pt x="32576" y="409062"/>
                  </a:lnTo>
                </a:path>
                <a:path w="1016000" h="965834">
                  <a:moveTo>
                    <a:pt x="209417" y="409062"/>
                  </a:moveTo>
                  <a:lnTo>
                    <a:pt x="241993" y="409062"/>
                  </a:lnTo>
                </a:path>
                <a:path w="1016000" h="965834">
                  <a:moveTo>
                    <a:pt x="418835" y="409062"/>
                  </a:moveTo>
                  <a:lnTo>
                    <a:pt x="451411" y="409062"/>
                  </a:lnTo>
                </a:path>
                <a:path w="1016000" h="965834">
                  <a:moveTo>
                    <a:pt x="628253" y="409062"/>
                  </a:moveTo>
                  <a:lnTo>
                    <a:pt x="660829" y="409062"/>
                  </a:lnTo>
                </a:path>
                <a:path w="1016000" h="965834">
                  <a:moveTo>
                    <a:pt x="837438" y="409062"/>
                  </a:moveTo>
                  <a:lnTo>
                    <a:pt x="870246" y="409062"/>
                  </a:lnTo>
                </a:path>
                <a:path w="1016000" h="965834">
                  <a:moveTo>
                    <a:pt x="0" y="618480"/>
                  </a:moveTo>
                  <a:lnTo>
                    <a:pt x="32576" y="618480"/>
                  </a:lnTo>
                </a:path>
                <a:path w="1016000" h="965834">
                  <a:moveTo>
                    <a:pt x="209417" y="618480"/>
                  </a:moveTo>
                  <a:lnTo>
                    <a:pt x="224775" y="618480"/>
                  </a:lnTo>
                </a:path>
                <a:path w="1016000" h="965834">
                  <a:moveTo>
                    <a:pt x="0" y="827898"/>
                  </a:moveTo>
                  <a:lnTo>
                    <a:pt x="32576" y="827898"/>
                  </a:lnTo>
                </a:path>
                <a:path w="1016000" h="965834">
                  <a:moveTo>
                    <a:pt x="209417" y="827898"/>
                  </a:moveTo>
                  <a:lnTo>
                    <a:pt x="224775" y="827898"/>
                  </a:lnTo>
                </a:path>
                <a:path w="1016000" h="965834">
                  <a:moveTo>
                    <a:pt x="110526" y="11401"/>
                  </a:moveTo>
                  <a:lnTo>
                    <a:pt x="112154" y="0"/>
                  </a:lnTo>
                </a:path>
                <a:path w="1016000" h="965834">
                  <a:moveTo>
                    <a:pt x="110526" y="220819"/>
                  </a:moveTo>
                  <a:lnTo>
                    <a:pt x="113550" y="199412"/>
                  </a:lnTo>
                </a:path>
                <a:path w="1016000" h="965834">
                  <a:moveTo>
                    <a:pt x="110526" y="430237"/>
                  </a:moveTo>
                  <a:lnTo>
                    <a:pt x="113550" y="409062"/>
                  </a:lnTo>
                </a:path>
                <a:path w="1016000" h="965834">
                  <a:moveTo>
                    <a:pt x="110526" y="639654"/>
                  </a:moveTo>
                  <a:lnTo>
                    <a:pt x="113550" y="618480"/>
                  </a:lnTo>
                </a:path>
                <a:path w="1016000" h="965834">
                  <a:moveTo>
                    <a:pt x="110526" y="849072"/>
                  </a:moveTo>
                  <a:lnTo>
                    <a:pt x="113550" y="827898"/>
                  </a:lnTo>
                </a:path>
                <a:path w="1016000" h="965834">
                  <a:moveTo>
                    <a:pt x="319943" y="11401"/>
                  </a:moveTo>
                  <a:lnTo>
                    <a:pt x="321572" y="0"/>
                  </a:lnTo>
                </a:path>
                <a:path w="1016000" h="965834">
                  <a:moveTo>
                    <a:pt x="319943" y="220819"/>
                  </a:moveTo>
                  <a:lnTo>
                    <a:pt x="322968" y="199412"/>
                  </a:lnTo>
                </a:path>
                <a:path w="1016000" h="965834">
                  <a:moveTo>
                    <a:pt x="319943" y="430237"/>
                  </a:moveTo>
                  <a:lnTo>
                    <a:pt x="322968" y="409062"/>
                  </a:lnTo>
                </a:path>
                <a:path w="1016000" h="965834">
                  <a:moveTo>
                    <a:pt x="529361" y="11401"/>
                  </a:moveTo>
                  <a:lnTo>
                    <a:pt x="530990" y="0"/>
                  </a:lnTo>
                </a:path>
                <a:path w="1016000" h="965834">
                  <a:moveTo>
                    <a:pt x="529361" y="220819"/>
                  </a:moveTo>
                  <a:lnTo>
                    <a:pt x="532386" y="199412"/>
                  </a:lnTo>
                </a:path>
                <a:path w="1016000" h="965834">
                  <a:moveTo>
                    <a:pt x="529361" y="430237"/>
                  </a:moveTo>
                  <a:lnTo>
                    <a:pt x="532386" y="409062"/>
                  </a:lnTo>
                </a:path>
                <a:path w="1016000" h="965834">
                  <a:moveTo>
                    <a:pt x="738779" y="11401"/>
                  </a:moveTo>
                  <a:lnTo>
                    <a:pt x="740407" y="0"/>
                  </a:lnTo>
                </a:path>
                <a:path w="1016000" h="965834">
                  <a:moveTo>
                    <a:pt x="738779" y="220819"/>
                  </a:moveTo>
                  <a:lnTo>
                    <a:pt x="741804" y="199412"/>
                  </a:lnTo>
                </a:path>
                <a:path w="1016000" h="965834">
                  <a:moveTo>
                    <a:pt x="738779" y="430237"/>
                  </a:moveTo>
                  <a:lnTo>
                    <a:pt x="741804" y="409062"/>
                  </a:lnTo>
                </a:path>
                <a:path w="1016000" h="965834">
                  <a:moveTo>
                    <a:pt x="948196" y="11401"/>
                  </a:moveTo>
                  <a:lnTo>
                    <a:pt x="949825" y="0"/>
                  </a:lnTo>
                </a:path>
                <a:path w="1016000" h="965834">
                  <a:moveTo>
                    <a:pt x="948196" y="220819"/>
                  </a:moveTo>
                  <a:lnTo>
                    <a:pt x="951221" y="199412"/>
                  </a:lnTo>
                </a:path>
                <a:path w="1016000" h="965834">
                  <a:moveTo>
                    <a:pt x="948196" y="430237"/>
                  </a:moveTo>
                  <a:lnTo>
                    <a:pt x="951221" y="409062"/>
                  </a:lnTo>
                </a:path>
                <a:path w="1016000" h="965834">
                  <a:moveTo>
                    <a:pt x="110526" y="863499"/>
                  </a:moveTo>
                  <a:lnTo>
                    <a:pt x="110526" y="849072"/>
                  </a:lnTo>
                </a:path>
                <a:path w="1016000" h="965834">
                  <a:moveTo>
                    <a:pt x="110526" y="654081"/>
                  </a:moveTo>
                  <a:lnTo>
                    <a:pt x="110526" y="639654"/>
                  </a:lnTo>
                </a:path>
                <a:path w="1016000" h="965834">
                  <a:moveTo>
                    <a:pt x="110526" y="444663"/>
                  </a:moveTo>
                  <a:lnTo>
                    <a:pt x="110526" y="430237"/>
                  </a:lnTo>
                </a:path>
                <a:path w="1016000" h="965834">
                  <a:moveTo>
                    <a:pt x="110526" y="235245"/>
                  </a:moveTo>
                  <a:lnTo>
                    <a:pt x="110526" y="220819"/>
                  </a:lnTo>
                </a:path>
                <a:path w="1016000" h="965834">
                  <a:moveTo>
                    <a:pt x="110526" y="25828"/>
                  </a:moveTo>
                  <a:lnTo>
                    <a:pt x="110526" y="11401"/>
                  </a:lnTo>
                </a:path>
                <a:path w="1016000" h="965834">
                  <a:moveTo>
                    <a:pt x="319943" y="444663"/>
                  </a:moveTo>
                  <a:lnTo>
                    <a:pt x="319943" y="430237"/>
                  </a:lnTo>
                </a:path>
                <a:path w="1016000" h="965834">
                  <a:moveTo>
                    <a:pt x="319943" y="235245"/>
                  </a:moveTo>
                  <a:lnTo>
                    <a:pt x="319943" y="220819"/>
                  </a:lnTo>
                </a:path>
                <a:path w="1016000" h="965834">
                  <a:moveTo>
                    <a:pt x="319943" y="25828"/>
                  </a:moveTo>
                  <a:lnTo>
                    <a:pt x="319943" y="11401"/>
                  </a:lnTo>
                </a:path>
                <a:path w="1016000" h="965834">
                  <a:moveTo>
                    <a:pt x="529361" y="444663"/>
                  </a:moveTo>
                  <a:lnTo>
                    <a:pt x="529361" y="430237"/>
                  </a:lnTo>
                </a:path>
                <a:path w="1016000" h="965834">
                  <a:moveTo>
                    <a:pt x="529361" y="235245"/>
                  </a:moveTo>
                  <a:lnTo>
                    <a:pt x="529361" y="220819"/>
                  </a:lnTo>
                </a:path>
                <a:path w="1016000" h="965834">
                  <a:moveTo>
                    <a:pt x="529361" y="25828"/>
                  </a:moveTo>
                  <a:lnTo>
                    <a:pt x="529361" y="11401"/>
                  </a:lnTo>
                </a:path>
                <a:path w="1016000" h="965834">
                  <a:moveTo>
                    <a:pt x="738779" y="444663"/>
                  </a:moveTo>
                  <a:lnTo>
                    <a:pt x="738779" y="430237"/>
                  </a:lnTo>
                </a:path>
                <a:path w="1016000" h="965834">
                  <a:moveTo>
                    <a:pt x="738779" y="235245"/>
                  </a:moveTo>
                  <a:lnTo>
                    <a:pt x="738779" y="220819"/>
                  </a:lnTo>
                </a:path>
                <a:path w="1016000" h="965834">
                  <a:moveTo>
                    <a:pt x="738779" y="25828"/>
                  </a:moveTo>
                  <a:lnTo>
                    <a:pt x="738779" y="11401"/>
                  </a:lnTo>
                </a:path>
                <a:path w="1016000" h="965834">
                  <a:moveTo>
                    <a:pt x="948196" y="444663"/>
                  </a:moveTo>
                  <a:lnTo>
                    <a:pt x="948196" y="430237"/>
                  </a:lnTo>
                </a:path>
                <a:path w="1016000" h="965834">
                  <a:moveTo>
                    <a:pt x="948196" y="235245"/>
                  </a:moveTo>
                  <a:lnTo>
                    <a:pt x="948196" y="220819"/>
                  </a:lnTo>
                </a:path>
                <a:path w="1016000" h="965834">
                  <a:moveTo>
                    <a:pt x="948196" y="25828"/>
                  </a:moveTo>
                  <a:lnTo>
                    <a:pt x="948196" y="11401"/>
                  </a:lnTo>
                </a:path>
                <a:path w="1016000" h="965834">
                  <a:moveTo>
                    <a:pt x="125650" y="869083"/>
                  </a:moveTo>
                  <a:lnTo>
                    <a:pt x="110526" y="863499"/>
                  </a:lnTo>
                </a:path>
                <a:path w="1016000" h="965834">
                  <a:moveTo>
                    <a:pt x="125650" y="659665"/>
                  </a:moveTo>
                  <a:lnTo>
                    <a:pt x="110526" y="654081"/>
                  </a:lnTo>
                </a:path>
                <a:path w="1016000" h="965834">
                  <a:moveTo>
                    <a:pt x="125650" y="450248"/>
                  </a:moveTo>
                  <a:lnTo>
                    <a:pt x="110526" y="444663"/>
                  </a:lnTo>
                </a:path>
                <a:path w="1016000" h="965834">
                  <a:moveTo>
                    <a:pt x="335068" y="450248"/>
                  </a:moveTo>
                  <a:lnTo>
                    <a:pt x="319943" y="444663"/>
                  </a:lnTo>
                </a:path>
                <a:path w="1016000" h="965834">
                  <a:moveTo>
                    <a:pt x="544253" y="450248"/>
                  </a:moveTo>
                  <a:lnTo>
                    <a:pt x="529361" y="444663"/>
                  </a:lnTo>
                </a:path>
                <a:path w="1016000" h="965834">
                  <a:moveTo>
                    <a:pt x="125650" y="240830"/>
                  </a:moveTo>
                  <a:lnTo>
                    <a:pt x="110526" y="235245"/>
                  </a:lnTo>
                </a:path>
                <a:path w="1016000" h="965834">
                  <a:moveTo>
                    <a:pt x="753671" y="450248"/>
                  </a:moveTo>
                  <a:lnTo>
                    <a:pt x="738779" y="444663"/>
                  </a:lnTo>
                </a:path>
                <a:path w="1016000" h="965834">
                  <a:moveTo>
                    <a:pt x="335068" y="240830"/>
                  </a:moveTo>
                  <a:lnTo>
                    <a:pt x="319943" y="235245"/>
                  </a:lnTo>
                </a:path>
                <a:path w="1016000" h="965834">
                  <a:moveTo>
                    <a:pt x="963088" y="450248"/>
                  </a:moveTo>
                  <a:lnTo>
                    <a:pt x="948196" y="444663"/>
                  </a:lnTo>
                </a:path>
                <a:path w="1016000" h="965834">
                  <a:moveTo>
                    <a:pt x="544253" y="240830"/>
                  </a:moveTo>
                  <a:lnTo>
                    <a:pt x="529361" y="235245"/>
                  </a:lnTo>
                </a:path>
                <a:path w="1016000" h="965834">
                  <a:moveTo>
                    <a:pt x="125650" y="31412"/>
                  </a:moveTo>
                  <a:lnTo>
                    <a:pt x="110526" y="25828"/>
                  </a:lnTo>
                </a:path>
                <a:path w="1016000" h="965834">
                  <a:moveTo>
                    <a:pt x="753671" y="240830"/>
                  </a:moveTo>
                  <a:lnTo>
                    <a:pt x="738779" y="235245"/>
                  </a:lnTo>
                </a:path>
                <a:path w="1016000" h="965834">
                  <a:moveTo>
                    <a:pt x="335068" y="31412"/>
                  </a:moveTo>
                  <a:lnTo>
                    <a:pt x="319943" y="25828"/>
                  </a:lnTo>
                </a:path>
                <a:path w="1016000" h="965834">
                  <a:moveTo>
                    <a:pt x="963088" y="240830"/>
                  </a:moveTo>
                  <a:lnTo>
                    <a:pt x="948196" y="235245"/>
                  </a:lnTo>
                </a:path>
                <a:path w="1016000" h="965834">
                  <a:moveTo>
                    <a:pt x="544253" y="31412"/>
                  </a:moveTo>
                  <a:lnTo>
                    <a:pt x="529361" y="25828"/>
                  </a:lnTo>
                </a:path>
                <a:path w="1016000" h="965834">
                  <a:moveTo>
                    <a:pt x="753671" y="31412"/>
                  </a:moveTo>
                  <a:lnTo>
                    <a:pt x="738779" y="25828"/>
                  </a:lnTo>
                </a:path>
                <a:path w="1016000" h="965834">
                  <a:moveTo>
                    <a:pt x="963088" y="31412"/>
                  </a:moveTo>
                  <a:lnTo>
                    <a:pt x="948196" y="25828"/>
                  </a:lnTo>
                </a:path>
                <a:path w="1016000" h="965834">
                  <a:moveTo>
                    <a:pt x="176376" y="869083"/>
                  </a:moveTo>
                  <a:lnTo>
                    <a:pt x="125650" y="869083"/>
                  </a:lnTo>
                </a:path>
                <a:path w="1016000" h="965834">
                  <a:moveTo>
                    <a:pt x="176376" y="659665"/>
                  </a:moveTo>
                  <a:lnTo>
                    <a:pt x="125650" y="659665"/>
                  </a:lnTo>
                </a:path>
                <a:path w="1016000" h="965834">
                  <a:moveTo>
                    <a:pt x="1014047" y="450248"/>
                  </a:moveTo>
                  <a:lnTo>
                    <a:pt x="963088" y="450248"/>
                  </a:lnTo>
                </a:path>
                <a:path w="1016000" h="965834">
                  <a:moveTo>
                    <a:pt x="804629" y="450248"/>
                  </a:moveTo>
                  <a:lnTo>
                    <a:pt x="753671" y="450248"/>
                  </a:lnTo>
                </a:path>
                <a:path w="1016000" h="965834">
                  <a:moveTo>
                    <a:pt x="595211" y="450248"/>
                  </a:moveTo>
                  <a:lnTo>
                    <a:pt x="544253" y="450248"/>
                  </a:lnTo>
                </a:path>
                <a:path w="1016000" h="965834">
                  <a:moveTo>
                    <a:pt x="385793" y="450248"/>
                  </a:moveTo>
                  <a:lnTo>
                    <a:pt x="335068" y="450248"/>
                  </a:lnTo>
                </a:path>
                <a:path w="1016000" h="965834">
                  <a:moveTo>
                    <a:pt x="176376" y="450248"/>
                  </a:moveTo>
                  <a:lnTo>
                    <a:pt x="125650" y="450248"/>
                  </a:lnTo>
                </a:path>
                <a:path w="1016000" h="965834">
                  <a:moveTo>
                    <a:pt x="1014047" y="240830"/>
                  </a:moveTo>
                  <a:lnTo>
                    <a:pt x="963088" y="240830"/>
                  </a:lnTo>
                </a:path>
                <a:path w="1016000" h="965834">
                  <a:moveTo>
                    <a:pt x="804629" y="240830"/>
                  </a:moveTo>
                  <a:lnTo>
                    <a:pt x="753671" y="240830"/>
                  </a:lnTo>
                </a:path>
                <a:path w="1016000" h="965834">
                  <a:moveTo>
                    <a:pt x="595211" y="240830"/>
                  </a:moveTo>
                  <a:lnTo>
                    <a:pt x="544253" y="240830"/>
                  </a:lnTo>
                </a:path>
                <a:path w="1016000" h="965834">
                  <a:moveTo>
                    <a:pt x="385793" y="240830"/>
                  </a:moveTo>
                  <a:lnTo>
                    <a:pt x="335068" y="240830"/>
                  </a:lnTo>
                </a:path>
                <a:path w="1016000" h="965834">
                  <a:moveTo>
                    <a:pt x="176376" y="240830"/>
                  </a:moveTo>
                  <a:lnTo>
                    <a:pt x="125650" y="240830"/>
                  </a:lnTo>
                </a:path>
                <a:path w="1016000" h="965834">
                  <a:moveTo>
                    <a:pt x="1014047" y="31412"/>
                  </a:moveTo>
                  <a:lnTo>
                    <a:pt x="963088" y="31412"/>
                  </a:lnTo>
                </a:path>
                <a:path w="1016000" h="965834">
                  <a:moveTo>
                    <a:pt x="804629" y="31412"/>
                  </a:moveTo>
                  <a:lnTo>
                    <a:pt x="753671" y="31412"/>
                  </a:lnTo>
                </a:path>
                <a:path w="1016000" h="965834">
                  <a:moveTo>
                    <a:pt x="595211" y="31412"/>
                  </a:moveTo>
                  <a:lnTo>
                    <a:pt x="544253" y="31412"/>
                  </a:lnTo>
                </a:path>
                <a:path w="1016000" h="965834">
                  <a:moveTo>
                    <a:pt x="385793" y="31412"/>
                  </a:moveTo>
                  <a:lnTo>
                    <a:pt x="335068" y="31412"/>
                  </a:lnTo>
                </a:path>
                <a:path w="1016000" h="965834">
                  <a:moveTo>
                    <a:pt x="176376" y="31412"/>
                  </a:moveTo>
                  <a:lnTo>
                    <a:pt x="125650" y="31412"/>
                  </a:lnTo>
                </a:path>
                <a:path w="1016000" h="965834">
                  <a:moveTo>
                    <a:pt x="175910" y="31412"/>
                  </a:moveTo>
                  <a:lnTo>
                    <a:pt x="177307" y="0"/>
                  </a:lnTo>
                </a:path>
                <a:path w="1016000" h="965834">
                  <a:moveTo>
                    <a:pt x="175910" y="240830"/>
                  </a:moveTo>
                  <a:lnTo>
                    <a:pt x="177772" y="201506"/>
                  </a:lnTo>
                </a:path>
                <a:path w="1016000" h="965834">
                  <a:moveTo>
                    <a:pt x="175910" y="450248"/>
                  </a:moveTo>
                  <a:lnTo>
                    <a:pt x="177772" y="410924"/>
                  </a:lnTo>
                </a:path>
                <a:path w="1016000" h="965834">
                  <a:moveTo>
                    <a:pt x="175910" y="659665"/>
                  </a:moveTo>
                  <a:lnTo>
                    <a:pt x="177772" y="620341"/>
                  </a:lnTo>
                </a:path>
                <a:path w="1016000" h="965834">
                  <a:moveTo>
                    <a:pt x="175910" y="869083"/>
                  </a:moveTo>
                  <a:lnTo>
                    <a:pt x="177772" y="829759"/>
                  </a:lnTo>
                </a:path>
                <a:path w="1016000" h="965834">
                  <a:moveTo>
                    <a:pt x="385328" y="31412"/>
                  </a:moveTo>
                  <a:lnTo>
                    <a:pt x="386724" y="0"/>
                  </a:lnTo>
                </a:path>
                <a:path w="1016000" h="965834">
                  <a:moveTo>
                    <a:pt x="385328" y="240830"/>
                  </a:moveTo>
                  <a:lnTo>
                    <a:pt x="387190" y="201506"/>
                  </a:lnTo>
                </a:path>
                <a:path w="1016000" h="965834">
                  <a:moveTo>
                    <a:pt x="385328" y="450248"/>
                  </a:moveTo>
                  <a:lnTo>
                    <a:pt x="387190" y="410924"/>
                  </a:lnTo>
                </a:path>
                <a:path w="1016000" h="965834">
                  <a:moveTo>
                    <a:pt x="594746" y="31412"/>
                  </a:moveTo>
                  <a:lnTo>
                    <a:pt x="596142" y="0"/>
                  </a:lnTo>
                </a:path>
                <a:path w="1016000" h="965834">
                  <a:moveTo>
                    <a:pt x="594746" y="240830"/>
                  </a:moveTo>
                  <a:lnTo>
                    <a:pt x="596607" y="201506"/>
                  </a:lnTo>
                </a:path>
                <a:path w="1016000" h="965834">
                  <a:moveTo>
                    <a:pt x="594746" y="450248"/>
                  </a:moveTo>
                  <a:lnTo>
                    <a:pt x="596607" y="410924"/>
                  </a:lnTo>
                </a:path>
                <a:path w="1016000" h="965834">
                  <a:moveTo>
                    <a:pt x="804164" y="31412"/>
                  </a:moveTo>
                  <a:lnTo>
                    <a:pt x="805560" y="0"/>
                  </a:lnTo>
                </a:path>
                <a:path w="1016000" h="965834">
                  <a:moveTo>
                    <a:pt x="804164" y="240830"/>
                  </a:moveTo>
                  <a:lnTo>
                    <a:pt x="806025" y="201506"/>
                  </a:lnTo>
                </a:path>
                <a:path w="1016000" h="965834">
                  <a:moveTo>
                    <a:pt x="804164" y="450248"/>
                  </a:moveTo>
                  <a:lnTo>
                    <a:pt x="806025" y="410924"/>
                  </a:lnTo>
                </a:path>
                <a:path w="1016000" h="965834">
                  <a:moveTo>
                    <a:pt x="1013581" y="31412"/>
                  </a:moveTo>
                  <a:lnTo>
                    <a:pt x="1014977" y="0"/>
                  </a:lnTo>
                </a:path>
                <a:path w="1016000" h="965834">
                  <a:moveTo>
                    <a:pt x="1013581" y="240830"/>
                  </a:moveTo>
                  <a:lnTo>
                    <a:pt x="1015443" y="201506"/>
                  </a:lnTo>
                </a:path>
                <a:path w="1016000" h="965834">
                  <a:moveTo>
                    <a:pt x="1013581" y="450248"/>
                  </a:moveTo>
                  <a:lnTo>
                    <a:pt x="1015443" y="410924"/>
                  </a:lnTo>
                </a:path>
                <a:path w="1016000" h="965834">
                  <a:moveTo>
                    <a:pt x="177772" y="831155"/>
                  </a:moveTo>
                  <a:lnTo>
                    <a:pt x="113550" y="827898"/>
                  </a:lnTo>
                </a:path>
                <a:path w="1016000" h="965834">
                  <a:moveTo>
                    <a:pt x="177772" y="621505"/>
                  </a:moveTo>
                  <a:lnTo>
                    <a:pt x="113550" y="618480"/>
                  </a:lnTo>
                </a:path>
                <a:path w="1016000" h="965834">
                  <a:moveTo>
                    <a:pt x="177772" y="412087"/>
                  </a:moveTo>
                  <a:lnTo>
                    <a:pt x="113550" y="409062"/>
                  </a:lnTo>
                </a:path>
                <a:path w="1016000" h="965834">
                  <a:moveTo>
                    <a:pt x="387190" y="412087"/>
                  </a:moveTo>
                  <a:lnTo>
                    <a:pt x="322968" y="409062"/>
                  </a:lnTo>
                </a:path>
                <a:path w="1016000" h="965834">
                  <a:moveTo>
                    <a:pt x="596607" y="412087"/>
                  </a:moveTo>
                  <a:lnTo>
                    <a:pt x="532386" y="409062"/>
                  </a:lnTo>
                </a:path>
                <a:path w="1016000" h="965834">
                  <a:moveTo>
                    <a:pt x="806025" y="412087"/>
                  </a:moveTo>
                  <a:lnTo>
                    <a:pt x="741804" y="409062"/>
                  </a:lnTo>
                </a:path>
                <a:path w="1016000" h="965834">
                  <a:moveTo>
                    <a:pt x="1015443" y="412087"/>
                  </a:moveTo>
                  <a:lnTo>
                    <a:pt x="951221" y="409062"/>
                  </a:lnTo>
                </a:path>
                <a:path w="1016000" h="965834">
                  <a:moveTo>
                    <a:pt x="177772" y="202669"/>
                  </a:moveTo>
                  <a:lnTo>
                    <a:pt x="113550" y="199412"/>
                  </a:lnTo>
                </a:path>
                <a:path w="1016000" h="965834">
                  <a:moveTo>
                    <a:pt x="387190" y="202669"/>
                  </a:moveTo>
                  <a:lnTo>
                    <a:pt x="322968" y="199412"/>
                  </a:lnTo>
                </a:path>
                <a:path w="1016000" h="965834">
                  <a:moveTo>
                    <a:pt x="596607" y="202669"/>
                  </a:moveTo>
                  <a:lnTo>
                    <a:pt x="532386" y="199412"/>
                  </a:lnTo>
                </a:path>
                <a:path w="1016000" h="965834">
                  <a:moveTo>
                    <a:pt x="806025" y="202669"/>
                  </a:moveTo>
                  <a:lnTo>
                    <a:pt x="741804" y="199412"/>
                  </a:lnTo>
                </a:path>
                <a:path w="1016000" h="965834">
                  <a:moveTo>
                    <a:pt x="1015443" y="202669"/>
                  </a:moveTo>
                  <a:lnTo>
                    <a:pt x="951221" y="199412"/>
                  </a:lnTo>
                </a:path>
                <a:path w="1016000" h="965834">
                  <a:moveTo>
                    <a:pt x="39091" y="931443"/>
                  </a:moveTo>
                  <a:lnTo>
                    <a:pt x="35601" y="923532"/>
                  </a:lnTo>
                </a:path>
                <a:path w="1016000" h="965834">
                  <a:moveTo>
                    <a:pt x="39091" y="722025"/>
                  </a:moveTo>
                  <a:lnTo>
                    <a:pt x="35601" y="714114"/>
                  </a:lnTo>
                </a:path>
                <a:path w="1016000" h="965834">
                  <a:moveTo>
                    <a:pt x="39091" y="512608"/>
                  </a:moveTo>
                  <a:lnTo>
                    <a:pt x="35601" y="504696"/>
                  </a:lnTo>
                </a:path>
                <a:path w="1016000" h="965834">
                  <a:moveTo>
                    <a:pt x="39091" y="303190"/>
                  </a:moveTo>
                  <a:lnTo>
                    <a:pt x="35601" y="295278"/>
                  </a:lnTo>
                </a:path>
                <a:path w="1016000" h="965834">
                  <a:moveTo>
                    <a:pt x="39091" y="93772"/>
                  </a:moveTo>
                  <a:lnTo>
                    <a:pt x="35601" y="85861"/>
                  </a:lnTo>
                </a:path>
                <a:path w="1016000" h="965834">
                  <a:moveTo>
                    <a:pt x="248509" y="512608"/>
                  </a:moveTo>
                  <a:lnTo>
                    <a:pt x="245018" y="504696"/>
                  </a:lnTo>
                </a:path>
                <a:path w="1016000" h="965834">
                  <a:moveTo>
                    <a:pt x="248509" y="303190"/>
                  </a:moveTo>
                  <a:lnTo>
                    <a:pt x="245018" y="295278"/>
                  </a:lnTo>
                </a:path>
                <a:path w="1016000" h="965834">
                  <a:moveTo>
                    <a:pt x="248509" y="93772"/>
                  </a:moveTo>
                  <a:lnTo>
                    <a:pt x="245018" y="85861"/>
                  </a:lnTo>
                </a:path>
                <a:path w="1016000" h="965834">
                  <a:moveTo>
                    <a:pt x="457926" y="512608"/>
                  </a:moveTo>
                  <a:lnTo>
                    <a:pt x="454436" y="504696"/>
                  </a:lnTo>
                </a:path>
                <a:path w="1016000" h="965834">
                  <a:moveTo>
                    <a:pt x="457926" y="303190"/>
                  </a:moveTo>
                  <a:lnTo>
                    <a:pt x="454436" y="295278"/>
                  </a:lnTo>
                </a:path>
                <a:path w="1016000" h="965834">
                  <a:moveTo>
                    <a:pt x="457926" y="93772"/>
                  </a:moveTo>
                  <a:lnTo>
                    <a:pt x="454436" y="85861"/>
                  </a:lnTo>
                </a:path>
                <a:path w="1016000" h="965834">
                  <a:moveTo>
                    <a:pt x="667344" y="512608"/>
                  </a:moveTo>
                  <a:lnTo>
                    <a:pt x="663854" y="504696"/>
                  </a:lnTo>
                </a:path>
                <a:path w="1016000" h="965834">
                  <a:moveTo>
                    <a:pt x="667344" y="303190"/>
                  </a:moveTo>
                  <a:lnTo>
                    <a:pt x="663854" y="295278"/>
                  </a:lnTo>
                </a:path>
                <a:path w="1016000" h="965834">
                  <a:moveTo>
                    <a:pt x="667344" y="93772"/>
                  </a:moveTo>
                  <a:lnTo>
                    <a:pt x="663854" y="85861"/>
                  </a:lnTo>
                </a:path>
                <a:path w="1016000" h="965834">
                  <a:moveTo>
                    <a:pt x="876762" y="512608"/>
                  </a:moveTo>
                  <a:lnTo>
                    <a:pt x="873271" y="504696"/>
                  </a:lnTo>
                </a:path>
                <a:path w="1016000" h="965834">
                  <a:moveTo>
                    <a:pt x="876762" y="303190"/>
                  </a:moveTo>
                  <a:lnTo>
                    <a:pt x="873271" y="295278"/>
                  </a:lnTo>
                </a:path>
                <a:path w="1016000" h="965834">
                  <a:moveTo>
                    <a:pt x="876762" y="93772"/>
                  </a:moveTo>
                  <a:lnTo>
                    <a:pt x="873271" y="85861"/>
                  </a:lnTo>
                </a:path>
                <a:path w="1016000" h="965834">
                  <a:moveTo>
                    <a:pt x="43745" y="965648"/>
                  </a:moveTo>
                  <a:lnTo>
                    <a:pt x="43512" y="964950"/>
                  </a:lnTo>
                </a:path>
                <a:path w="1016000" h="965834">
                  <a:moveTo>
                    <a:pt x="47700" y="769028"/>
                  </a:moveTo>
                  <a:lnTo>
                    <a:pt x="43512" y="755299"/>
                  </a:lnTo>
                </a:path>
                <a:path w="1016000" h="965834">
                  <a:moveTo>
                    <a:pt x="47700" y="559610"/>
                  </a:moveTo>
                  <a:lnTo>
                    <a:pt x="43512" y="545882"/>
                  </a:lnTo>
                </a:path>
                <a:path w="1016000" h="965834">
                  <a:moveTo>
                    <a:pt x="47700" y="350192"/>
                  </a:moveTo>
                  <a:lnTo>
                    <a:pt x="43512" y="336464"/>
                  </a:lnTo>
                </a:path>
                <a:path w="1016000" h="965834">
                  <a:moveTo>
                    <a:pt x="47700" y="140775"/>
                  </a:moveTo>
                  <a:lnTo>
                    <a:pt x="43512" y="127046"/>
                  </a:lnTo>
                </a:path>
                <a:path w="1016000" h="965834">
                  <a:moveTo>
                    <a:pt x="253162" y="546812"/>
                  </a:moveTo>
                  <a:lnTo>
                    <a:pt x="252930" y="545882"/>
                  </a:lnTo>
                </a:path>
                <a:path w="1016000" h="965834">
                  <a:moveTo>
                    <a:pt x="257118" y="350192"/>
                  </a:moveTo>
                  <a:lnTo>
                    <a:pt x="252930" y="336464"/>
                  </a:lnTo>
                </a:path>
                <a:path w="1016000" h="965834">
                  <a:moveTo>
                    <a:pt x="257118" y="140775"/>
                  </a:moveTo>
                  <a:lnTo>
                    <a:pt x="252930" y="127046"/>
                  </a:lnTo>
                </a:path>
                <a:path w="1016000" h="965834">
                  <a:moveTo>
                    <a:pt x="462580" y="546812"/>
                  </a:moveTo>
                  <a:lnTo>
                    <a:pt x="462347" y="545882"/>
                  </a:lnTo>
                </a:path>
                <a:path w="1016000" h="965834">
                  <a:moveTo>
                    <a:pt x="466536" y="350192"/>
                  </a:moveTo>
                  <a:lnTo>
                    <a:pt x="462347" y="336464"/>
                  </a:lnTo>
                </a:path>
                <a:path w="1016000" h="965834">
                  <a:moveTo>
                    <a:pt x="466536" y="140775"/>
                  </a:moveTo>
                  <a:lnTo>
                    <a:pt x="462347" y="127046"/>
                  </a:lnTo>
                </a:path>
                <a:path w="1016000" h="965834">
                  <a:moveTo>
                    <a:pt x="671998" y="546812"/>
                  </a:moveTo>
                  <a:lnTo>
                    <a:pt x="671765" y="545882"/>
                  </a:lnTo>
                </a:path>
                <a:path w="1016000" h="965834">
                  <a:moveTo>
                    <a:pt x="675953" y="350192"/>
                  </a:moveTo>
                  <a:lnTo>
                    <a:pt x="671765" y="336464"/>
                  </a:lnTo>
                </a:path>
                <a:path w="1016000" h="965834">
                  <a:moveTo>
                    <a:pt x="675953" y="140775"/>
                  </a:moveTo>
                  <a:lnTo>
                    <a:pt x="671765" y="127046"/>
                  </a:lnTo>
                </a:path>
                <a:path w="1016000" h="965834">
                  <a:moveTo>
                    <a:pt x="881415" y="546812"/>
                  </a:moveTo>
                  <a:lnTo>
                    <a:pt x="881183" y="545882"/>
                  </a:lnTo>
                </a:path>
                <a:path w="1016000" h="965834">
                  <a:moveTo>
                    <a:pt x="885371" y="350192"/>
                  </a:moveTo>
                  <a:lnTo>
                    <a:pt x="881183" y="336464"/>
                  </a:lnTo>
                </a:path>
                <a:path w="1016000" h="965834">
                  <a:moveTo>
                    <a:pt x="885371" y="140775"/>
                  </a:moveTo>
                  <a:lnTo>
                    <a:pt x="881183" y="127046"/>
                  </a:lnTo>
                </a:path>
                <a:path w="1016000" h="965834">
                  <a:moveTo>
                    <a:pt x="124254" y="140775"/>
                  </a:moveTo>
                  <a:lnTo>
                    <a:pt x="129373" y="135656"/>
                  </a:lnTo>
                </a:path>
                <a:path w="1016000" h="965834">
                  <a:moveTo>
                    <a:pt x="124254" y="350192"/>
                  </a:moveTo>
                  <a:lnTo>
                    <a:pt x="129373" y="345073"/>
                  </a:lnTo>
                </a:path>
                <a:path w="1016000" h="965834">
                  <a:moveTo>
                    <a:pt x="333672" y="140775"/>
                  </a:moveTo>
                  <a:lnTo>
                    <a:pt x="338791" y="135656"/>
                  </a:lnTo>
                </a:path>
                <a:path w="1016000" h="965834">
                  <a:moveTo>
                    <a:pt x="124254" y="559610"/>
                  </a:moveTo>
                  <a:lnTo>
                    <a:pt x="129373" y="554491"/>
                  </a:lnTo>
                </a:path>
                <a:path w="1016000" h="965834">
                  <a:moveTo>
                    <a:pt x="333672" y="350192"/>
                  </a:moveTo>
                  <a:lnTo>
                    <a:pt x="338791" y="345073"/>
                  </a:lnTo>
                </a:path>
                <a:path w="1016000" h="965834">
                  <a:moveTo>
                    <a:pt x="543089" y="140775"/>
                  </a:moveTo>
                  <a:lnTo>
                    <a:pt x="548209" y="135656"/>
                  </a:lnTo>
                </a:path>
                <a:path w="1016000" h="965834">
                  <a:moveTo>
                    <a:pt x="124254" y="769028"/>
                  </a:moveTo>
                  <a:lnTo>
                    <a:pt x="129373" y="763909"/>
                  </a:lnTo>
                </a:path>
                <a:path w="1016000" h="965834">
                  <a:moveTo>
                    <a:pt x="543089" y="350192"/>
                  </a:moveTo>
                  <a:lnTo>
                    <a:pt x="548209" y="345073"/>
                  </a:lnTo>
                </a:path>
                <a:path w="1016000" h="965834">
                  <a:moveTo>
                    <a:pt x="752507" y="140775"/>
                  </a:moveTo>
                  <a:lnTo>
                    <a:pt x="757626" y="135656"/>
                  </a:lnTo>
                </a:path>
                <a:path w="1016000" h="965834">
                  <a:moveTo>
                    <a:pt x="752507" y="350192"/>
                  </a:moveTo>
                  <a:lnTo>
                    <a:pt x="757626" y="345073"/>
                  </a:lnTo>
                </a:path>
                <a:path w="1016000" h="965834">
                  <a:moveTo>
                    <a:pt x="961925" y="140775"/>
                  </a:moveTo>
                  <a:lnTo>
                    <a:pt x="967044" y="135656"/>
                  </a:lnTo>
                </a:path>
                <a:path w="1016000" h="965834">
                  <a:moveTo>
                    <a:pt x="961925" y="350192"/>
                  </a:moveTo>
                  <a:lnTo>
                    <a:pt x="967044" y="345073"/>
                  </a:lnTo>
                </a:path>
                <a:path w="1016000" h="965834">
                  <a:moveTo>
                    <a:pt x="178237" y="951919"/>
                  </a:moveTo>
                  <a:lnTo>
                    <a:pt x="178005" y="947731"/>
                  </a:lnTo>
                </a:path>
                <a:path w="1016000" h="965834">
                  <a:moveTo>
                    <a:pt x="178237" y="742502"/>
                  </a:moveTo>
                  <a:lnTo>
                    <a:pt x="178005" y="738081"/>
                  </a:lnTo>
                </a:path>
                <a:path w="1016000" h="965834">
                  <a:moveTo>
                    <a:pt x="178237" y="533084"/>
                  </a:moveTo>
                  <a:lnTo>
                    <a:pt x="178005" y="528663"/>
                  </a:lnTo>
                </a:path>
                <a:path w="1016000" h="965834">
                  <a:moveTo>
                    <a:pt x="178237" y="323666"/>
                  </a:moveTo>
                  <a:lnTo>
                    <a:pt x="178005" y="319245"/>
                  </a:lnTo>
                </a:path>
                <a:path w="1016000" h="965834">
                  <a:moveTo>
                    <a:pt x="178237" y="114248"/>
                  </a:moveTo>
                  <a:lnTo>
                    <a:pt x="178005" y="109827"/>
                  </a:lnTo>
                </a:path>
                <a:path w="1016000" h="965834">
                  <a:moveTo>
                    <a:pt x="387655" y="533084"/>
                  </a:moveTo>
                  <a:lnTo>
                    <a:pt x="387422" y="528663"/>
                  </a:lnTo>
                </a:path>
                <a:path w="1016000" h="965834">
                  <a:moveTo>
                    <a:pt x="387655" y="323666"/>
                  </a:moveTo>
                  <a:lnTo>
                    <a:pt x="387422" y="319245"/>
                  </a:lnTo>
                </a:path>
                <a:path w="1016000" h="965834">
                  <a:moveTo>
                    <a:pt x="387655" y="114248"/>
                  </a:moveTo>
                  <a:lnTo>
                    <a:pt x="387422" y="109827"/>
                  </a:lnTo>
                </a:path>
                <a:path w="1016000" h="965834">
                  <a:moveTo>
                    <a:pt x="597073" y="533084"/>
                  </a:moveTo>
                  <a:lnTo>
                    <a:pt x="596840" y="528663"/>
                  </a:lnTo>
                </a:path>
                <a:path w="1016000" h="965834">
                  <a:moveTo>
                    <a:pt x="597073" y="323666"/>
                  </a:moveTo>
                  <a:lnTo>
                    <a:pt x="596840" y="319245"/>
                  </a:lnTo>
                </a:path>
                <a:path w="1016000" h="965834">
                  <a:moveTo>
                    <a:pt x="597073" y="114248"/>
                  </a:moveTo>
                  <a:lnTo>
                    <a:pt x="596840" y="109827"/>
                  </a:lnTo>
                </a:path>
                <a:path w="1016000" h="965834">
                  <a:moveTo>
                    <a:pt x="806490" y="533084"/>
                  </a:moveTo>
                  <a:lnTo>
                    <a:pt x="806258" y="528663"/>
                  </a:lnTo>
                </a:path>
                <a:path w="1016000" h="965834">
                  <a:moveTo>
                    <a:pt x="806490" y="323666"/>
                  </a:moveTo>
                  <a:lnTo>
                    <a:pt x="806258" y="319245"/>
                  </a:lnTo>
                </a:path>
                <a:path w="1016000" h="965834">
                  <a:moveTo>
                    <a:pt x="806490" y="114248"/>
                  </a:moveTo>
                  <a:lnTo>
                    <a:pt x="806258" y="109827"/>
                  </a:lnTo>
                </a:path>
                <a:path w="1016000" h="965834">
                  <a:moveTo>
                    <a:pt x="1015908" y="533084"/>
                  </a:moveTo>
                  <a:lnTo>
                    <a:pt x="1015675" y="528663"/>
                  </a:lnTo>
                </a:path>
                <a:path w="1016000" h="965834">
                  <a:moveTo>
                    <a:pt x="1015908" y="323666"/>
                  </a:moveTo>
                  <a:lnTo>
                    <a:pt x="1015675" y="319245"/>
                  </a:lnTo>
                </a:path>
                <a:path w="1016000" h="965834">
                  <a:moveTo>
                    <a:pt x="1015908" y="114248"/>
                  </a:moveTo>
                  <a:lnTo>
                    <a:pt x="1015675" y="109827"/>
                  </a:lnTo>
                </a:path>
                <a:path w="1016000" h="965834">
                  <a:moveTo>
                    <a:pt x="178005" y="947731"/>
                  </a:moveTo>
                  <a:lnTo>
                    <a:pt x="175212" y="943543"/>
                  </a:lnTo>
                </a:path>
                <a:path w="1016000" h="965834">
                  <a:moveTo>
                    <a:pt x="178005" y="738081"/>
                  </a:moveTo>
                  <a:lnTo>
                    <a:pt x="175212" y="734125"/>
                  </a:lnTo>
                </a:path>
                <a:path w="1016000" h="965834">
                  <a:moveTo>
                    <a:pt x="178005" y="528663"/>
                  </a:moveTo>
                  <a:lnTo>
                    <a:pt x="175212" y="524707"/>
                  </a:lnTo>
                </a:path>
                <a:path w="1016000" h="965834">
                  <a:moveTo>
                    <a:pt x="178005" y="319245"/>
                  </a:moveTo>
                  <a:lnTo>
                    <a:pt x="175212" y="315290"/>
                  </a:lnTo>
                </a:path>
                <a:path w="1016000" h="965834">
                  <a:moveTo>
                    <a:pt x="387422" y="528663"/>
                  </a:moveTo>
                  <a:lnTo>
                    <a:pt x="384630" y="524707"/>
                  </a:lnTo>
                </a:path>
                <a:path w="1016000" h="965834">
                  <a:moveTo>
                    <a:pt x="178005" y="109827"/>
                  </a:moveTo>
                  <a:lnTo>
                    <a:pt x="175212" y="105872"/>
                  </a:lnTo>
                </a:path>
                <a:path w="1016000" h="965834">
                  <a:moveTo>
                    <a:pt x="387422" y="319245"/>
                  </a:moveTo>
                  <a:lnTo>
                    <a:pt x="384630" y="315290"/>
                  </a:lnTo>
                </a:path>
                <a:path w="1016000" h="965834">
                  <a:moveTo>
                    <a:pt x="596840" y="528663"/>
                  </a:moveTo>
                  <a:lnTo>
                    <a:pt x="594048" y="524707"/>
                  </a:lnTo>
                </a:path>
                <a:path w="1016000" h="965834">
                  <a:moveTo>
                    <a:pt x="387422" y="109827"/>
                  </a:moveTo>
                  <a:lnTo>
                    <a:pt x="384630" y="105872"/>
                  </a:lnTo>
                </a:path>
                <a:path w="1016000" h="965834">
                  <a:moveTo>
                    <a:pt x="596840" y="319245"/>
                  </a:moveTo>
                  <a:lnTo>
                    <a:pt x="594048" y="315290"/>
                  </a:lnTo>
                </a:path>
                <a:path w="1016000" h="965834">
                  <a:moveTo>
                    <a:pt x="806258" y="528663"/>
                  </a:moveTo>
                  <a:lnTo>
                    <a:pt x="803465" y="524707"/>
                  </a:lnTo>
                </a:path>
                <a:path w="1016000" h="965834">
                  <a:moveTo>
                    <a:pt x="596840" y="109827"/>
                  </a:moveTo>
                  <a:lnTo>
                    <a:pt x="594048" y="105872"/>
                  </a:lnTo>
                </a:path>
                <a:path w="1016000" h="965834">
                  <a:moveTo>
                    <a:pt x="806258" y="319245"/>
                  </a:moveTo>
                  <a:lnTo>
                    <a:pt x="803465" y="315290"/>
                  </a:lnTo>
                </a:path>
                <a:path w="1016000" h="965834">
                  <a:moveTo>
                    <a:pt x="1015675" y="528663"/>
                  </a:moveTo>
                  <a:lnTo>
                    <a:pt x="1012883" y="524707"/>
                  </a:lnTo>
                </a:path>
                <a:path w="1016000" h="965834">
                  <a:moveTo>
                    <a:pt x="806258" y="109827"/>
                  </a:moveTo>
                  <a:lnTo>
                    <a:pt x="803465" y="105872"/>
                  </a:lnTo>
                </a:path>
                <a:path w="1016000" h="965834">
                  <a:moveTo>
                    <a:pt x="1015675" y="319245"/>
                  </a:moveTo>
                  <a:lnTo>
                    <a:pt x="1012883" y="315290"/>
                  </a:lnTo>
                </a:path>
                <a:path w="1016000" h="965834">
                  <a:moveTo>
                    <a:pt x="1015675" y="109827"/>
                  </a:moveTo>
                  <a:lnTo>
                    <a:pt x="1012883" y="105872"/>
                  </a:lnTo>
                </a:path>
                <a:path w="1016000" h="965834">
                  <a:moveTo>
                    <a:pt x="87490" y="927953"/>
                  </a:moveTo>
                  <a:lnTo>
                    <a:pt x="82370" y="923532"/>
                  </a:lnTo>
                </a:path>
                <a:path w="1016000" h="965834">
                  <a:moveTo>
                    <a:pt x="87490" y="718535"/>
                  </a:moveTo>
                  <a:lnTo>
                    <a:pt x="82370" y="714114"/>
                  </a:lnTo>
                </a:path>
                <a:path w="1016000" h="965834">
                  <a:moveTo>
                    <a:pt x="87490" y="509117"/>
                  </a:moveTo>
                  <a:lnTo>
                    <a:pt x="82370" y="504696"/>
                  </a:lnTo>
                </a:path>
                <a:path w="1016000" h="965834">
                  <a:moveTo>
                    <a:pt x="296907" y="509117"/>
                  </a:moveTo>
                  <a:lnTo>
                    <a:pt x="291788" y="504696"/>
                  </a:lnTo>
                </a:path>
                <a:path w="1016000" h="965834">
                  <a:moveTo>
                    <a:pt x="87490" y="299700"/>
                  </a:moveTo>
                  <a:lnTo>
                    <a:pt x="82370" y="295278"/>
                  </a:lnTo>
                </a:path>
                <a:path w="1016000" h="965834">
                  <a:moveTo>
                    <a:pt x="506325" y="509117"/>
                  </a:moveTo>
                  <a:lnTo>
                    <a:pt x="501206" y="504696"/>
                  </a:lnTo>
                </a:path>
                <a:path w="1016000" h="965834">
                  <a:moveTo>
                    <a:pt x="296907" y="299700"/>
                  </a:moveTo>
                  <a:lnTo>
                    <a:pt x="291788" y="295278"/>
                  </a:lnTo>
                </a:path>
                <a:path w="1016000" h="965834">
                  <a:moveTo>
                    <a:pt x="87490" y="90282"/>
                  </a:moveTo>
                  <a:lnTo>
                    <a:pt x="82370" y="85861"/>
                  </a:lnTo>
                </a:path>
                <a:path w="1016000" h="965834">
                  <a:moveTo>
                    <a:pt x="715743" y="509117"/>
                  </a:moveTo>
                  <a:lnTo>
                    <a:pt x="710624" y="504696"/>
                  </a:lnTo>
                </a:path>
                <a:path w="1016000" h="965834">
                  <a:moveTo>
                    <a:pt x="506325" y="299700"/>
                  </a:moveTo>
                  <a:lnTo>
                    <a:pt x="501206" y="295278"/>
                  </a:lnTo>
                </a:path>
                <a:path w="1016000" h="965834">
                  <a:moveTo>
                    <a:pt x="296907" y="90282"/>
                  </a:moveTo>
                  <a:lnTo>
                    <a:pt x="291788" y="85861"/>
                  </a:lnTo>
                </a:path>
                <a:path w="1016000" h="965834">
                  <a:moveTo>
                    <a:pt x="925160" y="509117"/>
                  </a:moveTo>
                  <a:lnTo>
                    <a:pt x="920041" y="504696"/>
                  </a:lnTo>
                </a:path>
                <a:path w="1016000" h="965834">
                  <a:moveTo>
                    <a:pt x="715743" y="299700"/>
                  </a:moveTo>
                  <a:lnTo>
                    <a:pt x="710624" y="295278"/>
                  </a:lnTo>
                </a:path>
                <a:path w="1016000" h="965834">
                  <a:moveTo>
                    <a:pt x="506325" y="90282"/>
                  </a:moveTo>
                  <a:lnTo>
                    <a:pt x="501206" y="85861"/>
                  </a:lnTo>
                </a:path>
                <a:path w="1016000" h="965834">
                  <a:moveTo>
                    <a:pt x="925160" y="299700"/>
                  </a:moveTo>
                  <a:lnTo>
                    <a:pt x="920041" y="295278"/>
                  </a:lnTo>
                </a:path>
                <a:path w="1016000" h="965834">
                  <a:moveTo>
                    <a:pt x="715743" y="90282"/>
                  </a:moveTo>
                  <a:lnTo>
                    <a:pt x="710624" y="85861"/>
                  </a:lnTo>
                </a:path>
                <a:path w="1016000" h="965834">
                  <a:moveTo>
                    <a:pt x="925160" y="90282"/>
                  </a:moveTo>
                  <a:lnTo>
                    <a:pt x="920041" y="85861"/>
                  </a:lnTo>
                </a:path>
                <a:path w="1016000" h="965834">
                  <a:moveTo>
                    <a:pt x="107268" y="858379"/>
                  </a:moveTo>
                  <a:lnTo>
                    <a:pt x="104243" y="851166"/>
                  </a:lnTo>
                </a:path>
                <a:path w="1016000" h="965834">
                  <a:moveTo>
                    <a:pt x="107268" y="648962"/>
                  </a:moveTo>
                  <a:lnTo>
                    <a:pt x="104243" y="641748"/>
                  </a:lnTo>
                </a:path>
                <a:path w="1016000" h="965834">
                  <a:moveTo>
                    <a:pt x="107268" y="439544"/>
                  </a:moveTo>
                  <a:lnTo>
                    <a:pt x="104243" y="432331"/>
                  </a:lnTo>
                </a:path>
                <a:path w="1016000" h="965834">
                  <a:moveTo>
                    <a:pt x="107268" y="230126"/>
                  </a:moveTo>
                  <a:lnTo>
                    <a:pt x="104243" y="222913"/>
                  </a:lnTo>
                </a:path>
                <a:path w="1016000" h="965834">
                  <a:moveTo>
                    <a:pt x="107268" y="20709"/>
                  </a:moveTo>
                  <a:lnTo>
                    <a:pt x="104243" y="13495"/>
                  </a:lnTo>
                </a:path>
                <a:path w="1016000" h="965834">
                  <a:moveTo>
                    <a:pt x="316686" y="439544"/>
                  </a:moveTo>
                  <a:lnTo>
                    <a:pt x="313661" y="432331"/>
                  </a:lnTo>
                </a:path>
                <a:path w="1016000" h="965834">
                  <a:moveTo>
                    <a:pt x="316686" y="230126"/>
                  </a:moveTo>
                  <a:lnTo>
                    <a:pt x="313661" y="222913"/>
                  </a:lnTo>
                </a:path>
                <a:path w="1016000" h="965834">
                  <a:moveTo>
                    <a:pt x="316686" y="20709"/>
                  </a:moveTo>
                  <a:lnTo>
                    <a:pt x="313661" y="13495"/>
                  </a:lnTo>
                </a:path>
                <a:path w="1016000" h="965834">
                  <a:moveTo>
                    <a:pt x="526103" y="439544"/>
                  </a:moveTo>
                  <a:lnTo>
                    <a:pt x="523078" y="432331"/>
                  </a:lnTo>
                </a:path>
                <a:path w="1016000" h="965834">
                  <a:moveTo>
                    <a:pt x="526103" y="230126"/>
                  </a:moveTo>
                  <a:lnTo>
                    <a:pt x="523078" y="222913"/>
                  </a:lnTo>
                </a:path>
                <a:path w="1016000" h="965834">
                  <a:moveTo>
                    <a:pt x="526103" y="20709"/>
                  </a:moveTo>
                  <a:lnTo>
                    <a:pt x="523078" y="13495"/>
                  </a:lnTo>
                </a:path>
                <a:path w="1016000" h="965834">
                  <a:moveTo>
                    <a:pt x="735521" y="439544"/>
                  </a:moveTo>
                  <a:lnTo>
                    <a:pt x="732496" y="432331"/>
                  </a:lnTo>
                </a:path>
                <a:path w="1016000" h="965834">
                  <a:moveTo>
                    <a:pt x="735521" y="230126"/>
                  </a:moveTo>
                  <a:lnTo>
                    <a:pt x="732496" y="222913"/>
                  </a:lnTo>
                </a:path>
                <a:path w="1016000" h="965834">
                  <a:moveTo>
                    <a:pt x="735521" y="20709"/>
                  </a:moveTo>
                  <a:lnTo>
                    <a:pt x="732496" y="13495"/>
                  </a:lnTo>
                </a:path>
                <a:path w="1016000" h="965834">
                  <a:moveTo>
                    <a:pt x="944939" y="439544"/>
                  </a:moveTo>
                  <a:lnTo>
                    <a:pt x="941914" y="432331"/>
                  </a:lnTo>
                </a:path>
                <a:path w="1016000" h="965834">
                  <a:moveTo>
                    <a:pt x="944939" y="230126"/>
                  </a:moveTo>
                  <a:lnTo>
                    <a:pt x="941914" y="222913"/>
                  </a:lnTo>
                </a:path>
                <a:path w="1016000" h="965834">
                  <a:moveTo>
                    <a:pt x="944939" y="20709"/>
                  </a:moveTo>
                  <a:lnTo>
                    <a:pt x="941914" y="13495"/>
                  </a:lnTo>
                </a:path>
                <a:path w="1016000" h="965834">
                  <a:moveTo>
                    <a:pt x="104243" y="851166"/>
                  </a:moveTo>
                  <a:lnTo>
                    <a:pt x="93539" y="849072"/>
                  </a:lnTo>
                </a:path>
                <a:path w="1016000" h="965834">
                  <a:moveTo>
                    <a:pt x="104243" y="641748"/>
                  </a:moveTo>
                  <a:lnTo>
                    <a:pt x="93539" y="639654"/>
                  </a:lnTo>
                </a:path>
                <a:path w="1016000" h="965834">
                  <a:moveTo>
                    <a:pt x="104243" y="432331"/>
                  </a:moveTo>
                  <a:lnTo>
                    <a:pt x="93539" y="430237"/>
                  </a:lnTo>
                </a:path>
                <a:path w="1016000" h="965834">
                  <a:moveTo>
                    <a:pt x="313661" y="432331"/>
                  </a:moveTo>
                  <a:lnTo>
                    <a:pt x="302957" y="430237"/>
                  </a:lnTo>
                </a:path>
                <a:path w="1016000" h="965834">
                  <a:moveTo>
                    <a:pt x="523078" y="432331"/>
                  </a:moveTo>
                  <a:lnTo>
                    <a:pt x="512375" y="430237"/>
                  </a:lnTo>
                </a:path>
                <a:path w="1016000" h="965834">
                  <a:moveTo>
                    <a:pt x="732496" y="432331"/>
                  </a:moveTo>
                  <a:lnTo>
                    <a:pt x="721793" y="430237"/>
                  </a:lnTo>
                </a:path>
                <a:path w="1016000" h="965834">
                  <a:moveTo>
                    <a:pt x="941681" y="432331"/>
                  </a:moveTo>
                  <a:lnTo>
                    <a:pt x="931210" y="430237"/>
                  </a:lnTo>
                </a:path>
                <a:path w="1016000" h="965834">
                  <a:moveTo>
                    <a:pt x="104243" y="222913"/>
                  </a:moveTo>
                  <a:lnTo>
                    <a:pt x="93539" y="220819"/>
                  </a:lnTo>
                </a:path>
                <a:path w="1016000" h="965834">
                  <a:moveTo>
                    <a:pt x="313661" y="222913"/>
                  </a:moveTo>
                  <a:lnTo>
                    <a:pt x="302957" y="220819"/>
                  </a:lnTo>
                </a:path>
                <a:path w="1016000" h="965834">
                  <a:moveTo>
                    <a:pt x="523078" y="222913"/>
                  </a:moveTo>
                  <a:lnTo>
                    <a:pt x="512375" y="220819"/>
                  </a:lnTo>
                </a:path>
                <a:path w="1016000" h="965834">
                  <a:moveTo>
                    <a:pt x="732496" y="222913"/>
                  </a:moveTo>
                  <a:lnTo>
                    <a:pt x="721793" y="220819"/>
                  </a:lnTo>
                </a:path>
                <a:path w="1016000" h="965834">
                  <a:moveTo>
                    <a:pt x="941681" y="222913"/>
                  </a:moveTo>
                  <a:lnTo>
                    <a:pt x="931210" y="220819"/>
                  </a:lnTo>
                </a:path>
                <a:path w="1016000" h="965834">
                  <a:moveTo>
                    <a:pt x="104243" y="13495"/>
                  </a:moveTo>
                  <a:lnTo>
                    <a:pt x="93539" y="11401"/>
                  </a:lnTo>
                </a:path>
                <a:path w="1016000" h="965834">
                  <a:moveTo>
                    <a:pt x="313661" y="13495"/>
                  </a:moveTo>
                  <a:lnTo>
                    <a:pt x="302957" y="11401"/>
                  </a:lnTo>
                </a:path>
                <a:path w="1016000" h="965834">
                  <a:moveTo>
                    <a:pt x="523078" y="13495"/>
                  </a:moveTo>
                  <a:lnTo>
                    <a:pt x="512375" y="11401"/>
                  </a:lnTo>
                </a:path>
                <a:path w="1016000" h="965834">
                  <a:moveTo>
                    <a:pt x="732496" y="13495"/>
                  </a:moveTo>
                  <a:lnTo>
                    <a:pt x="721793" y="11401"/>
                  </a:lnTo>
                </a:path>
                <a:path w="1016000" h="965834">
                  <a:moveTo>
                    <a:pt x="941681" y="13495"/>
                  </a:moveTo>
                  <a:lnTo>
                    <a:pt x="931210" y="11401"/>
                  </a:lnTo>
                </a:path>
                <a:path w="1016000" h="965834">
                  <a:moveTo>
                    <a:pt x="70736" y="858147"/>
                  </a:moveTo>
                  <a:lnTo>
                    <a:pt x="67944" y="851399"/>
                  </a:lnTo>
                </a:path>
                <a:path w="1016000" h="965834">
                  <a:moveTo>
                    <a:pt x="70736" y="648729"/>
                  </a:moveTo>
                  <a:lnTo>
                    <a:pt x="67944" y="641981"/>
                  </a:lnTo>
                </a:path>
                <a:path w="1016000" h="965834">
                  <a:moveTo>
                    <a:pt x="70736" y="439311"/>
                  </a:moveTo>
                  <a:lnTo>
                    <a:pt x="67944" y="432563"/>
                  </a:lnTo>
                </a:path>
                <a:path w="1016000" h="965834">
                  <a:moveTo>
                    <a:pt x="70736" y="229894"/>
                  </a:moveTo>
                  <a:lnTo>
                    <a:pt x="67944" y="223146"/>
                  </a:lnTo>
                </a:path>
                <a:path w="1016000" h="965834">
                  <a:moveTo>
                    <a:pt x="70736" y="20476"/>
                  </a:moveTo>
                  <a:lnTo>
                    <a:pt x="67944" y="13728"/>
                  </a:lnTo>
                </a:path>
                <a:path w="1016000" h="965834">
                  <a:moveTo>
                    <a:pt x="280154" y="439311"/>
                  </a:moveTo>
                  <a:lnTo>
                    <a:pt x="277362" y="432563"/>
                  </a:lnTo>
                </a:path>
                <a:path w="1016000" h="965834">
                  <a:moveTo>
                    <a:pt x="280154" y="229894"/>
                  </a:moveTo>
                  <a:lnTo>
                    <a:pt x="277362" y="223146"/>
                  </a:lnTo>
                </a:path>
                <a:path w="1016000" h="965834">
                  <a:moveTo>
                    <a:pt x="280154" y="20476"/>
                  </a:moveTo>
                  <a:lnTo>
                    <a:pt x="277362" y="13728"/>
                  </a:lnTo>
                </a:path>
                <a:path w="1016000" h="965834">
                  <a:moveTo>
                    <a:pt x="489572" y="439311"/>
                  </a:moveTo>
                  <a:lnTo>
                    <a:pt x="486779" y="432563"/>
                  </a:lnTo>
                </a:path>
                <a:path w="1016000" h="965834">
                  <a:moveTo>
                    <a:pt x="489572" y="229894"/>
                  </a:moveTo>
                  <a:lnTo>
                    <a:pt x="486779" y="223146"/>
                  </a:lnTo>
                </a:path>
                <a:path w="1016000" h="965834">
                  <a:moveTo>
                    <a:pt x="489572" y="20476"/>
                  </a:moveTo>
                  <a:lnTo>
                    <a:pt x="486779" y="13728"/>
                  </a:lnTo>
                </a:path>
                <a:path w="1016000" h="965834">
                  <a:moveTo>
                    <a:pt x="698989" y="439311"/>
                  </a:moveTo>
                  <a:lnTo>
                    <a:pt x="696197" y="432563"/>
                  </a:lnTo>
                </a:path>
                <a:path w="1016000" h="965834">
                  <a:moveTo>
                    <a:pt x="698989" y="229894"/>
                  </a:moveTo>
                  <a:lnTo>
                    <a:pt x="696197" y="223146"/>
                  </a:lnTo>
                </a:path>
                <a:path w="1016000" h="965834">
                  <a:moveTo>
                    <a:pt x="698989" y="20476"/>
                  </a:moveTo>
                  <a:lnTo>
                    <a:pt x="696197" y="13728"/>
                  </a:lnTo>
                </a:path>
                <a:path w="1016000" h="965834">
                  <a:moveTo>
                    <a:pt x="908407" y="439311"/>
                  </a:moveTo>
                  <a:lnTo>
                    <a:pt x="905615" y="432563"/>
                  </a:lnTo>
                </a:path>
                <a:path w="1016000" h="965834">
                  <a:moveTo>
                    <a:pt x="908407" y="229894"/>
                  </a:moveTo>
                  <a:lnTo>
                    <a:pt x="905615" y="223146"/>
                  </a:lnTo>
                </a:path>
                <a:path w="1016000" h="965834">
                  <a:moveTo>
                    <a:pt x="908407" y="20476"/>
                  </a:moveTo>
                  <a:lnTo>
                    <a:pt x="905615" y="13728"/>
                  </a:lnTo>
                </a:path>
                <a:path w="1016000" h="965834">
                  <a:moveTo>
                    <a:pt x="67944" y="851399"/>
                  </a:moveTo>
                  <a:lnTo>
                    <a:pt x="56542" y="847211"/>
                  </a:lnTo>
                </a:path>
                <a:path w="1016000" h="965834">
                  <a:moveTo>
                    <a:pt x="67944" y="641981"/>
                  </a:moveTo>
                  <a:lnTo>
                    <a:pt x="56542" y="637793"/>
                  </a:lnTo>
                </a:path>
                <a:path w="1016000" h="965834">
                  <a:moveTo>
                    <a:pt x="67944" y="432563"/>
                  </a:moveTo>
                  <a:lnTo>
                    <a:pt x="56542" y="428375"/>
                  </a:lnTo>
                </a:path>
                <a:path w="1016000" h="965834">
                  <a:moveTo>
                    <a:pt x="277362" y="432563"/>
                  </a:moveTo>
                  <a:lnTo>
                    <a:pt x="265960" y="428375"/>
                  </a:lnTo>
                </a:path>
                <a:path w="1016000" h="965834">
                  <a:moveTo>
                    <a:pt x="486779" y="432563"/>
                  </a:moveTo>
                  <a:lnTo>
                    <a:pt x="475378" y="428375"/>
                  </a:lnTo>
                </a:path>
                <a:path w="1016000" h="965834">
                  <a:moveTo>
                    <a:pt x="67944" y="223146"/>
                  </a:moveTo>
                  <a:lnTo>
                    <a:pt x="56542" y="218725"/>
                  </a:lnTo>
                </a:path>
                <a:path w="1016000" h="965834">
                  <a:moveTo>
                    <a:pt x="696197" y="432563"/>
                  </a:moveTo>
                  <a:lnTo>
                    <a:pt x="684795" y="428375"/>
                  </a:lnTo>
                </a:path>
                <a:path w="1016000" h="965834">
                  <a:moveTo>
                    <a:pt x="277362" y="223146"/>
                  </a:moveTo>
                  <a:lnTo>
                    <a:pt x="265960" y="218725"/>
                  </a:lnTo>
                </a:path>
                <a:path w="1016000" h="965834">
                  <a:moveTo>
                    <a:pt x="905615" y="432563"/>
                  </a:moveTo>
                  <a:lnTo>
                    <a:pt x="893980" y="428375"/>
                  </a:lnTo>
                </a:path>
                <a:path w="1016000" h="965834">
                  <a:moveTo>
                    <a:pt x="486779" y="223146"/>
                  </a:moveTo>
                  <a:lnTo>
                    <a:pt x="475378" y="218725"/>
                  </a:lnTo>
                </a:path>
                <a:path w="1016000" h="965834">
                  <a:moveTo>
                    <a:pt x="67944" y="13728"/>
                  </a:moveTo>
                  <a:lnTo>
                    <a:pt x="56542" y="9307"/>
                  </a:lnTo>
                </a:path>
                <a:path w="1016000" h="965834">
                  <a:moveTo>
                    <a:pt x="696197" y="223146"/>
                  </a:moveTo>
                  <a:lnTo>
                    <a:pt x="684795" y="218725"/>
                  </a:lnTo>
                </a:path>
                <a:path w="1016000" h="965834">
                  <a:moveTo>
                    <a:pt x="277362" y="13728"/>
                  </a:moveTo>
                  <a:lnTo>
                    <a:pt x="265960" y="9307"/>
                  </a:lnTo>
                </a:path>
                <a:path w="1016000" h="965834">
                  <a:moveTo>
                    <a:pt x="905615" y="223146"/>
                  </a:moveTo>
                  <a:lnTo>
                    <a:pt x="893980" y="218725"/>
                  </a:lnTo>
                </a:path>
                <a:path w="1016000" h="965834">
                  <a:moveTo>
                    <a:pt x="486779" y="13728"/>
                  </a:moveTo>
                  <a:lnTo>
                    <a:pt x="475378" y="9307"/>
                  </a:lnTo>
                </a:path>
                <a:path w="1016000" h="965834">
                  <a:moveTo>
                    <a:pt x="696197" y="13728"/>
                  </a:moveTo>
                  <a:lnTo>
                    <a:pt x="684795" y="9307"/>
                  </a:lnTo>
                </a:path>
                <a:path w="1016000" h="965834">
                  <a:moveTo>
                    <a:pt x="905615" y="13728"/>
                  </a:moveTo>
                  <a:lnTo>
                    <a:pt x="893980" y="9307"/>
                  </a:lnTo>
                </a:path>
                <a:path w="1016000" h="965834">
                  <a:moveTo>
                    <a:pt x="67013" y="47933"/>
                  </a:moveTo>
                  <a:lnTo>
                    <a:pt x="70736" y="32808"/>
                  </a:lnTo>
                </a:path>
                <a:path w="1016000" h="965834">
                  <a:moveTo>
                    <a:pt x="67013" y="257351"/>
                  </a:moveTo>
                  <a:lnTo>
                    <a:pt x="70736" y="242459"/>
                  </a:lnTo>
                </a:path>
                <a:path w="1016000" h="965834">
                  <a:moveTo>
                    <a:pt x="67013" y="466768"/>
                  </a:moveTo>
                  <a:lnTo>
                    <a:pt x="70736" y="451876"/>
                  </a:lnTo>
                </a:path>
                <a:path w="1016000" h="965834">
                  <a:moveTo>
                    <a:pt x="67013" y="676186"/>
                  </a:moveTo>
                  <a:lnTo>
                    <a:pt x="70736" y="661294"/>
                  </a:lnTo>
                </a:path>
                <a:path w="1016000" h="965834">
                  <a:moveTo>
                    <a:pt x="67013" y="885604"/>
                  </a:moveTo>
                  <a:lnTo>
                    <a:pt x="70736" y="870712"/>
                  </a:lnTo>
                </a:path>
                <a:path w="1016000" h="965834">
                  <a:moveTo>
                    <a:pt x="276431" y="47933"/>
                  </a:moveTo>
                  <a:lnTo>
                    <a:pt x="280154" y="32808"/>
                  </a:lnTo>
                </a:path>
                <a:path w="1016000" h="965834">
                  <a:moveTo>
                    <a:pt x="276431" y="257351"/>
                  </a:moveTo>
                  <a:lnTo>
                    <a:pt x="280154" y="242459"/>
                  </a:lnTo>
                </a:path>
                <a:path w="1016000" h="965834">
                  <a:moveTo>
                    <a:pt x="276431" y="466768"/>
                  </a:moveTo>
                  <a:lnTo>
                    <a:pt x="280154" y="451876"/>
                  </a:lnTo>
                </a:path>
                <a:path w="1016000" h="965834">
                  <a:moveTo>
                    <a:pt x="485849" y="47933"/>
                  </a:moveTo>
                  <a:lnTo>
                    <a:pt x="489572" y="32808"/>
                  </a:lnTo>
                </a:path>
                <a:path w="1016000" h="965834">
                  <a:moveTo>
                    <a:pt x="485849" y="257351"/>
                  </a:moveTo>
                  <a:lnTo>
                    <a:pt x="489572" y="242459"/>
                  </a:lnTo>
                </a:path>
                <a:path w="1016000" h="965834">
                  <a:moveTo>
                    <a:pt x="485849" y="466768"/>
                  </a:moveTo>
                  <a:lnTo>
                    <a:pt x="489572" y="451876"/>
                  </a:lnTo>
                </a:path>
                <a:path w="1016000" h="965834">
                  <a:moveTo>
                    <a:pt x="695266" y="47933"/>
                  </a:moveTo>
                  <a:lnTo>
                    <a:pt x="698989" y="32808"/>
                  </a:lnTo>
                </a:path>
                <a:path w="1016000" h="965834">
                  <a:moveTo>
                    <a:pt x="695266" y="257351"/>
                  </a:moveTo>
                  <a:lnTo>
                    <a:pt x="698989" y="242459"/>
                  </a:lnTo>
                </a:path>
                <a:path w="1016000" h="965834">
                  <a:moveTo>
                    <a:pt x="695266" y="466768"/>
                  </a:moveTo>
                  <a:lnTo>
                    <a:pt x="698989" y="451876"/>
                  </a:lnTo>
                </a:path>
                <a:path w="1016000" h="965834">
                  <a:moveTo>
                    <a:pt x="904684" y="47933"/>
                  </a:moveTo>
                  <a:lnTo>
                    <a:pt x="908407" y="32808"/>
                  </a:lnTo>
                </a:path>
                <a:path w="1016000" h="965834">
                  <a:moveTo>
                    <a:pt x="904684" y="257351"/>
                  </a:moveTo>
                  <a:lnTo>
                    <a:pt x="908407" y="242459"/>
                  </a:lnTo>
                </a:path>
                <a:path w="1016000" h="965834">
                  <a:moveTo>
                    <a:pt x="904684" y="466768"/>
                  </a:moveTo>
                  <a:lnTo>
                    <a:pt x="908407" y="451876"/>
                  </a:lnTo>
                </a:path>
                <a:path w="1016000" h="965834">
                  <a:moveTo>
                    <a:pt x="98659" y="907942"/>
                  </a:moveTo>
                  <a:lnTo>
                    <a:pt x="91911" y="903753"/>
                  </a:lnTo>
                </a:path>
                <a:path w="1016000" h="965834">
                  <a:moveTo>
                    <a:pt x="98659" y="698524"/>
                  </a:moveTo>
                  <a:lnTo>
                    <a:pt x="91911" y="694336"/>
                  </a:lnTo>
                </a:path>
                <a:path w="1016000" h="965834">
                  <a:moveTo>
                    <a:pt x="98659" y="489106"/>
                  </a:moveTo>
                  <a:lnTo>
                    <a:pt x="91911" y="484918"/>
                  </a:lnTo>
                </a:path>
                <a:path w="1016000" h="965834">
                  <a:moveTo>
                    <a:pt x="308076" y="489106"/>
                  </a:moveTo>
                  <a:lnTo>
                    <a:pt x="301328" y="484918"/>
                  </a:lnTo>
                </a:path>
                <a:path w="1016000" h="965834">
                  <a:moveTo>
                    <a:pt x="98659" y="279688"/>
                  </a:moveTo>
                  <a:lnTo>
                    <a:pt x="91911" y="275500"/>
                  </a:lnTo>
                </a:path>
                <a:path w="1016000" h="965834">
                  <a:moveTo>
                    <a:pt x="517494" y="489106"/>
                  </a:moveTo>
                  <a:lnTo>
                    <a:pt x="510746" y="484918"/>
                  </a:lnTo>
                </a:path>
                <a:path w="1016000" h="965834">
                  <a:moveTo>
                    <a:pt x="308076" y="279688"/>
                  </a:moveTo>
                  <a:lnTo>
                    <a:pt x="301328" y="275500"/>
                  </a:lnTo>
                </a:path>
                <a:path w="1016000" h="965834">
                  <a:moveTo>
                    <a:pt x="726912" y="489106"/>
                  </a:moveTo>
                  <a:lnTo>
                    <a:pt x="720164" y="484918"/>
                  </a:lnTo>
                </a:path>
                <a:path w="1016000" h="965834">
                  <a:moveTo>
                    <a:pt x="98659" y="70038"/>
                  </a:moveTo>
                  <a:lnTo>
                    <a:pt x="91911" y="66082"/>
                  </a:lnTo>
                </a:path>
                <a:path w="1016000" h="965834">
                  <a:moveTo>
                    <a:pt x="517494" y="279688"/>
                  </a:moveTo>
                  <a:lnTo>
                    <a:pt x="510746" y="275500"/>
                  </a:lnTo>
                </a:path>
                <a:path w="1016000" h="965834">
                  <a:moveTo>
                    <a:pt x="936329" y="489106"/>
                  </a:moveTo>
                  <a:lnTo>
                    <a:pt x="929581" y="484918"/>
                  </a:lnTo>
                </a:path>
                <a:path w="1016000" h="965834">
                  <a:moveTo>
                    <a:pt x="308076" y="70038"/>
                  </a:moveTo>
                  <a:lnTo>
                    <a:pt x="301328" y="66082"/>
                  </a:lnTo>
                </a:path>
                <a:path w="1016000" h="965834">
                  <a:moveTo>
                    <a:pt x="726912" y="279688"/>
                  </a:moveTo>
                  <a:lnTo>
                    <a:pt x="720164" y="275500"/>
                  </a:lnTo>
                </a:path>
                <a:path w="1016000" h="965834">
                  <a:moveTo>
                    <a:pt x="517494" y="70038"/>
                  </a:moveTo>
                  <a:lnTo>
                    <a:pt x="510746" y="66082"/>
                  </a:lnTo>
                </a:path>
                <a:path w="1016000" h="965834">
                  <a:moveTo>
                    <a:pt x="936329" y="279688"/>
                  </a:moveTo>
                  <a:lnTo>
                    <a:pt x="929581" y="275500"/>
                  </a:lnTo>
                </a:path>
                <a:path w="1016000" h="965834">
                  <a:moveTo>
                    <a:pt x="726912" y="70038"/>
                  </a:moveTo>
                  <a:lnTo>
                    <a:pt x="720164" y="66082"/>
                  </a:lnTo>
                </a:path>
                <a:path w="1016000" h="965834">
                  <a:moveTo>
                    <a:pt x="936329" y="70038"/>
                  </a:moveTo>
                  <a:lnTo>
                    <a:pt x="929581" y="66082"/>
                  </a:lnTo>
                </a:path>
                <a:path w="1016000" h="965834">
                  <a:moveTo>
                    <a:pt x="142171" y="795321"/>
                  </a:moveTo>
                  <a:lnTo>
                    <a:pt x="131933" y="792529"/>
                  </a:lnTo>
                </a:path>
                <a:path w="1016000" h="965834">
                  <a:moveTo>
                    <a:pt x="142171" y="585904"/>
                  </a:moveTo>
                  <a:lnTo>
                    <a:pt x="131933" y="583111"/>
                  </a:lnTo>
                </a:path>
                <a:path w="1016000" h="965834">
                  <a:moveTo>
                    <a:pt x="142171" y="376486"/>
                  </a:moveTo>
                  <a:lnTo>
                    <a:pt x="131933" y="373694"/>
                  </a:lnTo>
                </a:path>
                <a:path w="1016000" h="965834">
                  <a:moveTo>
                    <a:pt x="351589" y="376486"/>
                  </a:moveTo>
                  <a:lnTo>
                    <a:pt x="341350" y="373694"/>
                  </a:lnTo>
                </a:path>
                <a:path w="1016000" h="965834">
                  <a:moveTo>
                    <a:pt x="561006" y="376486"/>
                  </a:moveTo>
                  <a:lnTo>
                    <a:pt x="550768" y="373694"/>
                  </a:lnTo>
                </a:path>
                <a:path w="1016000" h="965834">
                  <a:moveTo>
                    <a:pt x="770424" y="376486"/>
                  </a:moveTo>
                  <a:lnTo>
                    <a:pt x="760186" y="373694"/>
                  </a:lnTo>
                </a:path>
                <a:path w="1016000" h="965834">
                  <a:moveTo>
                    <a:pt x="142171" y="167068"/>
                  </a:moveTo>
                  <a:lnTo>
                    <a:pt x="131933" y="164043"/>
                  </a:lnTo>
                </a:path>
                <a:path w="1016000" h="965834">
                  <a:moveTo>
                    <a:pt x="979842" y="376486"/>
                  </a:moveTo>
                  <a:lnTo>
                    <a:pt x="969604" y="373694"/>
                  </a:lnTo>
                </a:path>
                <a:path w="1016000" h="965834">
                  <a:moveTo>
                    <a:pt x="351589" y="167068"/>
                  </a:moveTo>
                  <a:lnTo>
                    <a:pt x="341350" y="164043"/>
                  </a:lnTo>
                </a:path>
                <a:path w="1016000" h="965834">
                  <a:moveTo>
                    <a:pt x="561006" y="167068"/>
                  </a:moveTo>
                  <a:lnTo>
                    <a:pt x="550768" y="164043"/>
                  </a:lnTo>
                </a:path>
                <a:path w="1016000" h="965834">
                  <a:moveTo>
                    <a:pt x="770424" y="167068"/>
                  </a:moveTo>
                  <a:lnTo>
                    <a:pt x="760186" y="164043"/>
                  </a:lnTo>
                </a:path>
                <a:path w="1016000" h="965834">
                  <a:moveTo>
                    <a:pt x="979842" y="167068"/>
                  </a:moveTo>
                  <a:lnTo>
                    <a:pt x="969604" y="164043"/>
                  </a:lnTo>
                </a:path>
                <a:path w="1016000" h="965834">
                  <a:moveTo>
                    <a:pt x="131933" y="792529"/>
                  </a:moveTo>
                  <a:lnTo>
                    <a:pt x="130769" y="779499"/>
                  </a:lnTo>
                </a:path>
                <a:path w="1016000" h="965834">
                  <a:moveTo>
                    <a:pt x="131933" y="583111"/>
                  </a:moveTo>
                  <a:lnTo>
                    <a:pt x="130769" y="570081"/>
                  </a:lnTo>
                </a:path>
                <a:path w="1016000" h="965834">
                  <a:moveTo>
                    <a:pt x="131933" y="373694"/>
                  </a:moveTo>
                  <a:lnTo>
                    <a:pt x="130769" y="360431"/>
                  </a:lnTo>
                </a:path>
                <a:path w="1016000" h="965834">
                  <a:moveTo>
                    <a:pt x="131933" y="164043"/>
                  </a:moveTo>
                  <a:lnTo>
                    <a:pt x="130769" y="151013"/>
                  </a:lnTo>
                </a:path>
                <a:path w="1016000" h="965834">
                  <a:moveTo>
                    <a:pt x="341350" y="373694"/>
                  </a:moveTo>
                  <a:lnTo>
                    <a:pt x="340187" y="360431"/>
                  </a:lnTo>
                </a:path>
                <a:path w="1016000" h="965834">
                  <a:moveTo>
                    <a:pt x="341350" y="164043"/>
                  </a:moveTo>
                  <a:lnTo>
                    <a:pt x="340187" y="151013"/>
                  </a:lnTo>
                </a:path>
                <a:path w="1016000" h="965834">
                  <a:moveTo>
                    <a:pt x="550768" y="373694"/>
                  </a:moveTo>
                  <a:lnTo>
                    <a:pt x="549605" y="360431"/>
                  </a:lnTo>
                </a:path>
                <a:path w="1016000" h="965834">
                  <a:moveTo>
                    <a:pt x="550768" y="164043"/>
                  </a:moveTo>
                  <a:lnTo>
                    <a:pt x="549605" y="151013"/>
                  </a:lnTo>
                </a:path>
                <a:path w="1016000" h="965834">
                  <a:moveTo>
                    <a:pt x="760186" y="373694"/>
                  </a:moveTo>
                  <a:lnTo>
                    <a:pt x="759022" y="360431"/>
                  </a:lnTo>
                </a:path>
                <a:path w="1016000" h="965834">
                  <a:moveTo>
                    <a:pt x="760186" y="164043"/>
                  </a:moveTo>
                  <a:lnTo>
                    <a:pt x="759022" y="151013"/>
                  </a:lnTo>
                </a:path>
                <a:path w="1016000" h="965834">
                  <a:moveTo>
                    <a:pt x="969604" y="373694"/>
                  </a:moveTo>
                  <a:lnTo>
                    <a:pt x="968440" y="360431"/>
                  </a:lnTo>
                </a:path>
                <a:path w="1016000" h="965834">
                  <a:moveTo>
                    <a:pt x="969604" y="164043"/>
                  </a:moveTo>
                  <a:lnTo>
                    <a:pt x="968440" y="151013"/>
                  </a:lnTo>
                </a:path>
                <a:path w="1016000" h="965834">
                  <a:moveTo>
                    <a:pt x="130769" y="151013"/>
                  </a:moveTo>
                  <a:lnTo>
                    <a:pt x="132863" y="127744"/>
                  </a:lnTo>
                </a:path>
                <a:path w="1016000" h="965834">
                  <a:moveTo>
                    <a:pt x="130769" y="360431"/>
                  </a:moveTo>
                  <a:lnTo>
                    <a:pt x="132863" y="337162"/>
                  </a:lnTo>
                </a:path>
                <a:path w="1016000" h="965834">
                  <a:moveTo>
                    <a:pt x="130769" y="570081"/>
                  </a:moveTo>
                  <a:lnTo>
                    <a:pt x="132863" y="546812"/>
                  </a:lnTo>
                </a:path>
                <a:path w="1016000" h="965834">
                  <a:moveTo>
                    <a:pt x="130769" y="779499"/>
                  </a:moveTo>
                  <a:lnTo>
                    <a:pt x="132863" y="75623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4" name="object 1514" descr=""/>
            <p:cNvSpPr/>
            <p:nvPr/>
          </p:nvSpPr>
          <p:spPr>
            <a:xfrm>
              <a:off x="10715902" y="935236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5" name="object 1515" descr=""/>
            <p:cNvSpPr/>
            <p:nvPr/>
          </p:nvSpPr>
          <p:spPr>
            <a:xfrm>
              <a:off x="10923226" y="8514457"/>
              <a:ext cx="2540" cy="233045"/>
            </a:xfrm>
            <a:custGeom>
              <a:avLst/>
              <a:gdLst/>
              <a:ahLst/>
              <a:cxnLst/>
              <a:rect l="l" t="t" r="r" b="b"/>
              <a:pathLst>
                <a:path w="2540" h="233045">
                  <a:moveTo>
                    <a:pt x="0" y="23268"/>
                  </a:moveTo>
                  <a:lnTo>
                    <a:pt x="2094" y="0"/>
                  </a:lnTo>
                </a:path>
                <a:path w="2540" h="233045">
                  <a:moveTo>
                    <a:pt x="0" y="232686"/>
                  </a:moveTo>
                  <a:lnTo>
                    <a:pt x="2094" y="209417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6" name="object 1516" descr=""/>
            <p:cNvSpPr/>
            <p:nvPr/>
          </p:nvSpPr>
          <p:spPr>
            <a:xfrm>
              <a:off x="10925320" y="893352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7" name="object 1517" descr=""/>
            <p:cNvSpPr/>
            <p:nvPr/>
          </p:nvSpPr>
          <p:spPr>
            <a:xfrm>
              <a:off x="11132643" y="8514457"/>
              <a:ext cx="2540" cy="233045"/>
            </a:xfrm>
            <a:custGeom>
              <a:avLst/>
              <a:gdLst/>
              <a:ahLst/>
              <a:cxnLst/>
              <a:rect l="l" t="t" r="r" b="b"/>
              <a:pathLst>
                <a:path w="2540" h="233045">
                  <a:moveTo>
                    <a:pt x="0" y="23268"/>
                  </a:moveTo>
                  <a:lnTo>
                    <a:pt x="2094" y="0"/>
                  </a:lnTo>
                </a:path>
                <a:path w="2540" h="233045">
                  <a:moveTo>
                    <a:pt x="0" y="232686"/>
                  </a:moveTo>
                  <a:lnTo>
                    <a:pt x="2094" y="209417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8" name="object 1518" descr=""/>
            <p:cNvSpPr/>
            <p:nvPr/>
          </p:nvSpPr>
          <p:spPr>
            <a:xfrm>
              <a:off x="11134738" y="893352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9" name="object 1519" descr=""/>
            <p:cNvSpPr/>
            <p:nvPr/>
          </p:nvSpPr>
          <p:spPr>
            <a:xfrm>
              <a:off x="11342062" y="8514457"/>
              <a:ext cx="2540" cy="233045"/>
            </a:xfrm>
            <a:custGeom>
              <a:avLst/>
              <a:gdLst/>
              <a:ahLst/>
              <a:cxnLst/>
              <a:rect l="l" t="t" r="r" b="b"/>
              <a:pathLst>
                <a:path w="2540" h="233045">
                  <a:moveTo>
                    <a:pt x="0" y="23268"/>
                  </a:moveTo>
                  <a:lnTo>
                    <a:pt x="2094" y="0"/>
                  </a:lnTo>
                </a:path>
                <a:path w="2540" h="233045">
                  <a:moveTo>
                    <a:pt x="0" y="232686"/>
                  </a:moveTo>
                  <a:lnTo>
                    <a:pt x="2094" y="209417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0" name="object 1520" descr=""/>
            <p:cNvSpPr/>
            <p:nvPr/>
          </p:nvSpPr>
          <p:spPr>
            <a:xfrm>
              <a:off x="11344155" y="893352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1" name="object 1521" descr=""/>
            <p:cNvSpPr/>
            <p:nvPr/>
          </p:nvSpPr>
          <p:spPr>
            <a:xfrm>
              <a:off x="11551479" y="8514457"/>
              <a:ext cx="2540" cy="233045"/>
            </a:xfrm>
            <a:custGeom>
              <a:avLst/>
              <a:gdLst/>
              <a:ahLst/>
              <a:cxnLst/>
              <a:rect l="l" t="t" r="r" b="b"/>
              <a:pathLst>
                <a:path w="2540" h="233045">
                  <a:moveTo>
                    <a:pt x="0" y="23268"/>
                  </a:moveTo>
                  <a:lnTo>
                    <a:pt x="2094" y="0"/>
                  </a:lnTo>
                </a:path>
                <a:path w="2540" h="233045">
                  <a:moveTo>
                    <a:pt x="0" y="232686"/>
                  </a:moveTo>
                  <a:lnTo>
                    <a:pt x="2094" y="209417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2" name="object 1522" descr=""/>
            <p:cNvSpPr/>
            <p:nvPr/>
          </p:nvSpPr>
          <p:spPr>
            <a:xfrm>
              <a:off x="11553574" y="893352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3" name="object 1523" descr=""/>
            <p:cNvSpPr/>
            <p:nvPr/>
          </p:nvSpPr>
          <p:spPr>
            <a:xfrm>
              <a:off x="10552091" y="8386712"/>
              <a:ext cx="1047115" cy="965835"/>
            </a:xfrm>
            <a:custGeom>
              <a:avLst/>
              <a:gdLst/>
              <a:ahLst/>
              <a:cxnLst/>
              <a:rect l="l" t="t" r="r" b="b"/>
              <a:pathLst>
                <a:path w="1047115" h="965834">
                  <a:moveTo>
                    <a:pt x="93772" y="794158"/>
                  </a:moveTo>
                  <a:lnTo>
                    <a:pt x="90282" y="793460"/>
                  </a:lnTo>
                </a:path>
                <a:path w="1047115" h="965834">
                  <a:moveTo>
                    <a:pt x="93772" y="584740"/>
                  </a:moveTo>
                  <a:lnTo>
                    <a:pt x="90282" y="584042"/>
                  </a:lnTo>
                </a:path>
                <a:path w="1047115" h="965834">
                  <a:moveTo>
                    <a:pt x="93772" y="375323"/>
                  </a:moveTo>
                  <a:lnTo>
                    <a:pt x="90282" y="374625"/>
                  </a:lnTo>
                </a:path>
                <a:path w="1047115" h="965834">
                  <a:moveTo>
                    <a:pt x="303190" y="375323"/>
                  </a:moveTo>
                  <a:lnTo>
                    <a:pt x="299700" y="374625"/>
                  </a:lnTo>
                </a:path>
                <a:path w="1047115" h="965834">
                  <a:moveTo>
                    <a:pt x="512608" y="375323"/>
                  </a:moveTo>
                  <a:lnTo>
                    <a:pt x="509117" y="374625"/>
                  </a:lnTo>
                </a:path>
                <a:path w="1047115" h="965834">
                  <a:moveTo>
                    <a:pt x="722025" y="375323"/>
                  </a:moveTo>
                  <a:lnTo>
                    <a:pt x="718535" y="374625"/>
                  </a:lnTo>
                </a:path>
                <a:path w="1047115" h="965834">
                  <a:moveTo>
                    <a:pt x="931443" y="375323"/>
                  </a:moveTo>
                  <a:lnTo>
                    <a:pt x="927953" y="374625"/>
                  </a:lnTo>
                </a:path>
                <a:path w="1047115" h="965834">
                  <a:moveTo>
                    <a:pt x="93772" y="165905"/>
                  </a:moveTo>
                  <a:lnTo>
                    <a:pt x="90282" y="165207"/>
                  </a:lnTo>
                </a:path>
                <a:path w="1047115" h="965834">
                  <a:moveTo>
                    <a:pt x="303190" y="165905"/>
                  </a:moveTo>
                  <a:lnTo>
                    <a:pt x="299700" y="165207"/>
                  </a:lnTo>
                </a:path>
                <a:path w="1047115" h="965834">
                  <a:moveTo>
                    <a:pt x="512608" y="165905"/>
                  </a:moveTo>
                  <a:lnTo>
                    <a:pt x="509117" y="165207"/>
                  </a:lnTo>
                </a:path>
                <a:path w="1047115" h="965834">
                  <a:moveTo>
                    <a:pt x="722025" y="165905"/>
                  </a:moveTo>
                  <a:lnTo>
                    <a:pt x="718535" y="165207"/>
                  </a:lnTo>
                </a:path>
                <a:path w="1047115" h="965834">
                  <a:moveTo>
                    <a:pt x="931443" y="165905"/>
                  </a:moveTo>
                  <a:lnTo>
                    <a:pt x="927953" y="165207"/>
                  </a:lnTo>
                </a:path>
                <a:path w="1047115" h="965834">
                  <a:moveTo>
                    <a:pt x="90282" y="793693"/>
                  </a:moveTo>
                  <a:lnTo>
                    <a:pt x="88188" y="790435"/>
                  </a:lnTo>
                </a:path>
                <a:path w="1047115" h="965834">
                  <a:moveTo>
                    <a:pt x="90282" y="584042"/>
                  </a:moveTo>
                  <a:lnTo>
                    <a:pt x="88188" y="581017"/>
                  </a:lnTo>
                </a:path>
                <a:path w="1047115" h="965834">
                  <a:moveTo>
                    <a:pt x="90282" y="374625"/>
                  </a:moveTo>
                  <a:lnTo>
                    <a:pt x="88188" y="371600"/>
                  </a:lnTo>
                </a:path>
                <a:path w="1047115" h="965834">
                  <a:moveTo>
                    <a:pt x="90282" y="165207"/>
                  </a:moveTo>
                  <a:lnTo>
                    <a:pt x="88188" y="162182"/>
                  </a:lnTo>
                </a:path>
                <a:path w="1047115" h="965834">
                  <a:moveTo>
                    <a:pt x="299700" y="374625"/>
                  </a:moveTo>
                  <a:lnTo>
                    <a:pt x="297605" y="371600"/>
                  </a:lnTo>
                </a:path>
                <a:path w="1047115" h="965834">
                  <a:moveTo>
                    <a:pt x="299700" y="165207"/>
                  </a:moveTo>
                  <a:lnTo>
                    <a:pt x="297605" y="162182"/>
                  </a:lnTo>
                </a:path>
                <a:path w="1047115" h="965834">
                  <a:moveTo>
                    <a:pt x="509117" y="374625"/>
                  </a:moveTo>
                  <a:lnTo>
                    <a:pt x="507023" y="371600"/>
                  </a:lnTo>
                </a:path>
                <a:path w="1047115" h="965834">
                  <a:moveTo>
                    <a:pt x="509117" y="165207"/>
                  </a:moveTo>
                  <a:lnTo>
                    <a:pt x="507023" y="162182"/>
                  </a:lnTo>
                </a:path>
                <a:path w="1047115" h="965834">
                  <a:moveTo>
                    <a:pt x="718535" y="374625"/>
                  </a:moveTo>
                  <a:lnTo>
                    <a:pt x="716441" y="371600"/>
                  </a:lnTo>
                </a:path>
                <a:path w="1047115" h="965834">
                  <a:moveTo>
                    <a:pt x="718535" y="165207"/>
                  </a:moveTo>
                  <a:lnTo>
                    <a:pt x="716441" y="162182"/>
                  </a:lnTo>
                </a:path>
                <a:path w="1047115" h="965834">
                  <a:moveTo>
                    <a:pt x="927953" y="374625"/>
                  </a:moveTo>
                  <a:lnTo>
                    <a:pt x="925858" y="371600"/>
                  </a:lnTo>
                </a:path>
                <a:path w="1047115" h="965834">
                  <a:moveTo>
                    <a:pt x="927953" y="165207"/>
                  </a:moveTo>
                  <a:lnTo>
                    <a:pt x="925858" y="162182"/>
                  </a:lnTo>
                </a:path>
                <a:path w="1047115" h="965834">
                  <a:moveTo>
                    <a:pt x="159390" y="775310"/>
                  </a:moveTo>
                  <a:lnTo>
                    <a:pt x="156597" y="771355"/>
                  </a:lnTo>
                </a:path>
                <a:path w="1047115" h="965834">
                  <a:moveTo>
                    <a:pt x="159390" y="565893"/>
                  </a:moveTo>
                  <a:lnTo>
                    <a:pt x="156597" y="561937"/>
                  </a:lnTo>
                </a:path>
                <a:path w="1047115" h="965834">
                  <a:moveTo>
                    <a:pt x="159390" y="356475"/>
                  </a:moveTo>
                  <a:lnTo>
                    <a:pt x="156597" y="352519"/>
                  </a:lnTo>
                </a:path>
                <a:path w="1047115" h="965834">
                  <a:moveTo>
                    <a:pt x="159390" y="147057"/>
                  </a:moveTo>
                  <a:lnTo>
                    <a:pt x="156597" y="143102"/>
                  </a:lnTo>
                </a:path>
                <a:path w="1047115" h="965834">
                  <a:moveTo>
                    <a:pt x="368807" y="356475"/>
                  </a:moveTo>
                  <a:lnTo>
                    <a:pt x="366015" y="352519"/>
                  </a:lnTo>
                </a:path>
                <a:path w="1047115" h="965834">
                  <a:moveTo>
                    <a:pt x="368807" y="147057"/>
                  </a:moveTo>
                  <a:lnTo>
                    <a:pt x="366015" y="143102"/>
                  </a:lnTo>
                </a:path>
                <a:path w="1047115" h="965834">
                  <a:moveTo>
                    <a:pt x="578225" y="356475"/>
                  </a:moveTo>
                  <a:lnTo>
                    <a:pt x="575433" y="352519"/>
                  </a:lnTo>
                </a:path>
                <a:path w="1047115" h="965834">
                  <a:moveTo>
                    <a:pt x="578225" y="147057"/>
                  </a:moveTo>
                  <a:lnTo>
                    <a:pt x="575433" y="143102"/>
                  </a:lnTo>
                </a:path>
                <a:path w="1047115" h="965834">
                  <a:moveTo>
                    <a:pt x="787643" y="356475"/>
                  </a:moveTo>
                  <a:lnTo>
                    <a:pt x="784851" y="352519"/>
                  </a:lnTo>
                </a:path>
                <a:path w="1047115" h="965834">
                  <a:moveTo>
                    <a:pt x="787643" y="147057"/>
                  </a:moveTo>
                  <a:lnTo>
                    <a:pt x="784851" y="143102"/>
                  </a:lnTo>
                </a:path>
                <a:path w="1047115" h="965834">
                  <a:moveTo>
                    <a:pt x="997061" y="356475"/>
                  </a:moveTo>
                  <a:lnTo>
                    <a:pt x="994268" y="352519"/>
                  </a:lnTo>
                </a:path>
                <a:path w="1047115" h="965834">
                  <a:moveTo>
                    <a:pt x="997061" y="147057"/>
                  </a:moveTo>
                  <a:lnTo>
                    <a:pt x="994268" y="143102"/>
                  </a:lnTo>
                </a:path>
                <a:path w="1047115" h="965834">
                  <a:moveTo>
                    <a:pt x="88188" y="143102"/>
                  </a:moveTo>
                  <a:lnTo>
                    <a:pt x="156597" y="143102"/>
                  </a:lnTo>
                </a:path>
                <a:path w="1047115" h="965834">
                  <a:moveTo>
                    <a:pt x="297605" y="143102"/>
                  </a:moveTo>
                  <a:lnTo>
                    <a:pt x="366015" y="143102"/>
                  </a:lnTo>
                </a:path>
                <a:path w="1047115" h="965834">
                  <a:moveTo>
                    <a:pt x="507023" y="143102"/>
                  </a:moveTo>
                  <a:lnTo>
                    <a:pt x="575433" y="143102"/>
                  </a:lnTo>
                </a:path>
                <a:path w="1047115" h="965834">
                  <a:moveTo>
                    <a:pt x="716441" y="143102"/>
                  </a:moveTo>
                  <a:lnTo>
                    <a:pt x="784851" y="143102"/>
                  </a:lnTo>
                </a:path>
                <a:path w="1047115" h="965834">
                  <a:moveTo>
                    <a:pt x="925858" y="143102"/>
                  </a:moveTo>
                  <a:lnTo>
                    <a:pt x="994268" y="143102"/>
                  </a:lnTo>
                </a:path>
                <a:path w="1047115" h="965834">
                  <a:moveTo>
                    <a:pt x="88188" y="352519"/>
                  </a:moveTo>
                  <a:lnTo>
                    <a:pt x="156597" y="352519"/>
                  </a:lnTo>
                </a:path>
                <a:path w="1047115" h="965834">
                  <a:moveTo>
                    <a:pt x="297605" y="352519"/>
                  </a:moveTo>
                  <a:lnTo>
                    <a:pt x="366015" y="352519"/>
                  </a:lnTo>
                </a:path>
                <a:path w="1047115" h="965834">
                  <a:moveTo>
                    <a:pt x="507023" y="352519"/>
                  </a:moveTo>
                  <a:lnTo>
                    <a:pt x="575433" y="352519"/>
                  </a:lnTo>
                </a:path>
                <a:path w="1047115" h="965834">
                  <a:moveTo>
                    <a:pt x="716441" y="352519"/>
                  </a:moveTo>
                  <a:lnTo>
                    <a:pt x="784851" y="352519"/>
                  </a:lnTo>
                </a:path>
                <a:path w="1047115" h="965834">
                  <a:moveTo>
                    <a:pt x="925858" y="352519"/>
                  </a:moveTo>
                  <a:lnTo>
                    <a:pt x="994268" y="352519"/>
                  </a:lnTo>
                </a:path>
                <a:path w="1047115" h="965834">
                  <a:moveTo>
                    <a:pt x="88188" y="561937"/>
                  </a:moveTo>
                  <a:lnTo>
                    <a:pt x="156597" y="561937"/>
                  </a:lnTo>
                </a:path>
                <a:path w="1047115" h="965834">
                  <a:moveTo>
                    <a:pt x="88188" y="771355"/>
                  </a:moveTo>
                  <a:lnTo>
                    <a:pt x="156597" y="771355"/>
                  </a:lnTo>
                </a:path>
                <a:path w="1047115" h="965834">
                  <a:moveTo>
                    <a:pt x="195456" y="917016"/>
                  </a:moveTo>
                  <a:lnTo>
                    <a:pt x="192431" y="909105"/>
                  </a:lnTo>
                </a:path>
                <a:path w="1047115" h="965834">
                  <a:moveTo>
                    <a:pt x="195456" y="707599"/>
                  </a:moveTo>
                  <a:lnTo>
                    <a:pt x="192431" y="699687"/>
                  </a:lnTo>
                </a:path>
                <a:path w="1047115" h="965834">
                  <a:moveTo>
                    <a:pt x="195456" y="498181"/>
                  </a:moveTo>
                  <a:lnTo>
                    <a:pt x="192431" y="490270"/>
                  </a:lnTo>
                </a:path>
                <a:path w="1047115" h="965834">
                  <a:moveTo>
                    <a:pt x="195456" y="288763"/>
                  </a:moveTo>
                  <a:lnTo>
                    <a:pt x="192431" y="280852"/>
                  </a:lnTo>
                </a:path>
                <a:path w="1047115" h="965834">
                  <a:moveTo>
                    <a:pt x="195456" y="79346"/>
                  </a:moveTo>
                  <a:lnTo>
                    <a:pt x="192431" y="71434"/>
                  </a:lnTo>
                </a:path>
                <a:path w="1047115" h="965834">
                  <a:moveTo>
                    <a:pt x="404874" y="498181"/>
                  </a:moveTo>
                  <a:lnTo>
                    <a:pt x="401849" y="490270"/>
                  </a:lnTo>
                </a:path>
                <a:path w="1047115" h="965834">
                  <a:moveTo>
                    <a:pt x="404874" y="288763"/>
                  </a:moveTo>
                  <a:lnTo>
                    <a:pt x="401849" y="280852"/>
                  </a:lnTo>
                </a:path>
                <a:path w="1047115" h="965834">
                  <a:moveTo>
                    <a:pt x="404874" y="79346"/>
                  </a:moveTo>
                  <a:lnTo>
                    <a:pt x="401849" y="71434"/>
                  </a:lnTo>
                </a:path>
                <a:path w="1047115" h="965834">
                  <a:moveTo>
                    <a:pt x="614291" y="498181"/>
                  </a:moveTo>
                  <a:lnTo>
                    <a:pt x="611267" y="490270"/>
                  </a:lnTo>
                </a:path>
                <a:path w="1047115" h="965834">
                  <a:moveTo>
                    <a:pt x="614291" y="288763"/>
                  </a:moveTo>
                  <a:lnTo>
                    <a:pt x="611267" y="280852"/>
                  </a:lnTo>
                </a:path>
                <a:path w="1047115" h="965834">
                  <a:moveTo>
                    <a:pt x="614291" y="79346"/>
                  </a:moveTo>
                  <a:lnTo>
                    <a:pt x="611267" y="71434"/>
                  </a:lnTo>
                </a:path>
                <a:path w="1047115" h="965834">
                  <a:moveTo>
                    <a:pt x="823709" y="498181"/>
                  </a:moveTo>
                  <a:lnTo>
                    <a:pt x="820684" y="490270"/>
                  </a:lnTo>
                </a:path>
                <a:path w="1047115" h="965834">
                  <a:moveTo>
                    <a:pt x="823709" y="288763"/>
                  </a:moveTo>
                  <a:lnTo>
                    <a:pt x="820684" y="280852"/>
                  </a:lnTo>
                </a:path>
                <a:path w="1047115" h="965834">
                  <a:moveTo>
                    <a:pt x="823709" y="79346"/>
                  </a:moveTo>
                  <a:lnTo>
                    <a:pt x="820684" y="71434"/>
                  </a:lnTo>
                </a:path>
                <a:path w="1047115" h="965834">
                  <a:moveTo>
                    <a:pt x="1033127" y="498181"/>
                  </a:moveTo>
                  <a:lnTo>
                    <a:pt x="1030102" y="490270"/>
                  </a:lnTo>
                </a:path>
                <a:path w="1047115" h="965834">
                  <a:moveTo>
                    <a:pt x="1033127" y="288763"/>
                  </a:moveTo>
                  <a:lnTo>
                    <a:pt x="1030102" y="280852"/>
                  </a:lnTo>
                </a:path>
                <a:path w="1047115" h="965834">
                  <a:moveTo>
                    <a:pt x="1033127" y="79346"/>
                  </a:moveTo>
                  <a:lnTo>
                    <a:pt x="1030102" y="71434"/>
                  </a:lnTo>
                </a:path>
                <a:path w="1047115" h="965834">
                  <a:moveTo>
                    <a:pt x="186149" y="805560"/>
                  </a:moveTo>
                  <a:lnTo>
                    <a:pt x="182658" y="796950"/>
                  </a:lnTo>
                </a:path>
                <a:path w="1047115" h="965834">
                  <a:moveTo>
                    <a:pt x="186149" y="596142"/>
                  </a:moveTo>
                  <a:lnTo>
                    <a:pt x="182658" y="587533"/>
                  </a:lnTo>
                </a:path>
                <a:path w="1047115" h="965834">
                  <a:moveTo>
                    <a:pt x="186149" y="386724"/>
                  </a:moveTo>
                  <a:lnTo>
                    <a:pt x="182658" y="377882"/>
                  </a:lnTo>
                </a:path>
                <a:path w="1047115" h="965834">
                  <a:moveTo>
                    <a:pt x="186149" y="177307"/>
                  </a:moveTo>
                  <a:lnTo>
                    <a:pt x="182658" y="168464"/>
                  </a:lnTo>
                </a:path>
                <a:path w="1047115" h="965834">
                  <a:moveTo>
                    <a:pt x="395566" y="386724"/>
                  </a:moveTo>
                  <a:lnTo>
                    <a:pt x="392076" y="377882"/>
                  </a:lnTo>
                </a:path>
                <a:path w="1047115" h="965834">
                  <a:moveTo>
                    <a:pt x="395566" y="177307"/>
                  </a:moveTo>
                  <a:lnTo>
                    <a:pt x="392076" y="168464"/>
                  </a:lnTo>
                </a:path>
                <a:path w="1047115" h="965834">
                  <a:moveTo>
                    <a:pt x="604984" y="386724"/>
                  </a:moveTo>
                  <a:lnTo>
                    <a:pt x="601494" y="377882"/>
                  </a:lnTo>
                </a:path>
                <a:path w="1047115" h="965834">
                  <a:moveTo>
                    <a:pt x="604984" y="177307"/>
                  </a:moveTo>
                  <a:lnTo>
                    <a:pt x="601494" y="168464"/>
                  </a:lnTo>
                </a:path>
                <a:path w="1047115" h="965834">
                  <a:moveTo>
                    <a:pt x="814402" y="386724"/>
                  </a:moveTo>
                  <a:lnTo>
                    <a:pt x="810911" y="377882"/>
                  </a:lnTo>
                </a:path>
                <a:path w="1047115" h="965834">
                  <a:moveTo>
                    <a:pt x="814402" y="177307"/>
                  </a:moveTo>
                  <a:lnTo>
                    <a:pt x="810911" y="168464"/>
                  </a:lnTo>
                </a:path>
                <a:path w="1047115" h="965834">
                  <a:moveTo>
                    <a:pt x="1023819" y="386724"/>
                  </a:moveTo>
                  <a:lnTo>
                    <a:pt x="1020329" y="377882"/>
                  </a:lnTo>
                </a:path>
                <a:path w="1047115" h="965834">
                  <a:moveTo>
                    <a:pt x="1023819" y="177307"/>
                  </a:moveTo>
                  <a:lnTo>
                    <a:pt x="1020329" y="168464"/>
                  </a:lnTo>
                </a:path>
                <a:path w="1047115" h="965834">
                  <a:moveTo>
                    <a:pt x="34204" y="906080"/>
                  </a:moveTo>
                  <a:lnTo>
                    <a:pt x="34204" y="887000"/>
                  </a:lnTo>
                </a:path>
                <a:path w="1047115" h="965834">
                  <a:moveTo>
                    <a:pt x="34204" y="696662"/>
                  </a:moveTo>
                  <a:lnTo>
                    <a:pt x="34204" y="677582"/>
                  </a:lnTo>
                </a:path>
                <a:path w="1047115" h="965834">
                  <a:moveTo>
                    <a:pt x="34204" y="487245"/>
                  </a:moveTo>
                  <a:lnTo>
                    <a:pt x="34204" y="468164"/>
                  </a:lnTo>
                </a:path>
                <a:path w="1047115" h="965834">
                  <a:moveTo>
                    <a:pt x="34204" y="277594"/>
                  </a:moveTo>
                  <a:lnTo>
                    <a:pt x="34204" y="258747"/>
                  </a:lnTo>
                </a:path>
                <a:path w="1047115" h="965834">
                  <a:moveTo>
                    <a:pt x="34204" y="68177"/>
                  </a:moveTo>
                  <a:lnTo>
                    <a:pt x="34204" y="49329"/>
                  </a:lnTo>
                </a:path>
                <a:path w="1047115" h="965834">
                  <a:moveTo>
                    <a:pt x="243622" y="906080"/>
                  </a:moveTo>
                  <a:lnTo>
                    <a:pt x="243622" y="887000"/>
                  </a:lnTo>
                </a:path>
                <a:path w="1047115" h="965834">
                  <a:moveTo>
                    <a:pt x="243622" y="696662"/>
                  </a:moveTo>
                  <a:lnTo>
                    <a:pt x="243622" y="677582"/>
                  </a:lnTo>
                </a:path>
                <a:path w="1047115" h="965834">
                  <a:moveTo>
                    <a:pt x="243622" y="487245"/>
                  </a:moveTo>
                  <a:lnTo>
                    <a:pt x="243622" y="468164"/>
                  </a:lnTo>
                </a:path>
                <a:path w="1047115" h="965834">
                  <a:moveTo>
                    <a:pt x="243622" y="277594"/>
                  </a:moveTo>
                  <a:lnTo>
                    <a:pt x="243622" y="258747"/>
                  </a:lnTo>
                </a:path>
                <a:path w="1047115" h="965834">
                  <a:moveTo>
                    <a:pt x="243622" y="68177"/>
                  </a:moveTo>
                  <a:lnTo>
                    <a:pt x="243622" y="49329"/>
                  </a:lnTo>
                </a:path>
                <a:path w="1047115" h="965834">
                  <a:moveTo>
                    <a:pt x="453040" y="487245"/>
                  </a:moveTo>
                  <a:lnTo>
                    <a:pt x="453040" y="468164"/>
                  </a:lnTo>
                </a:path>
                <a:path w="1047115" h="965834">
                  <a:moveTo>
                    <a:pt x="453040" y="277594"/>
                  </a:moveTo>
                  <a:lnTo>
                    <a:pt x="453040" y="258747"/>
                  </a:lnTo>
                </a:path>
                <a:path w="1047115" h="965834">
                  <a:moveTo>
                    <a:pt x="453040" y="68177"/>
                  </a:moveTo>
                  <a:lnTo>
                    <a:pt x="453040" y="49329"/>
                  </a:lnTo>
                </a:path>
                <a:path w="1047115" h="965834">
                  <a:moveTo>
                    <a:pt x="662458" y="487245"/>
                  </a:moveTo>
                  <a:lnTo>
                    <a:pt x="662458" y="468164"/>
                  </a:lnTo>
                </a:path>
                <a:path w="1047115" h="965834">
                  <a:moveTo>
                    <a:pt x="662458" y="277594"/>
                  </a:moveTo>
                  <a:lnTo>
                    <a:pt x="662458" y="258747"/>
                  </a:lnTo>
                </a:path>
                <a:path w="1047115" h="965834">
                  <a:moveTo>
                    <a:pt x="662458" y="68177"/>
                  </a:moveTo>
                  <a:lnTo>
                    <a:pt x="662458" y="49329"/>
                  </a:lnTo>
                </a:path>
                <a:path w="1047115" h="965834">
                  <a:moveTo>
                    <a:pt x="871875" y="487245"/>
                  </a:moveTo>
                  <a:lnTo>
                    <a:pt x="871875" y="468164"/>
                  </a:lnTo>
                </a:path>
                <a:path w="1047115" h="965834">
                  <a:moveTo>
                    <a:pt x="871875" y="277594"/>
                  </a:moveTo>
                  <a:lnTo>
                    <a:pt x="871875" y="258747"/>
                  </a:lnTo>
                </a:path>
                <a:path w="1047115" h="965834">
                  <a:moveTo>
                    <a:pt x="871875" y="68177"/>
                  </a:moveTo>
                  <a:lnTo>
                    <a:pt x="871875" y="49329"/>
                  </a:lnTo>
                </a:path>
                <a:path w="1047115" h="965834">
                  <a:moveTo>
                    <a:pt x="35135" y="941914"/>
                  </a:moveTo>
                  <a:lnTo>
                    <a:pt x="35135" y="909803"/>
                  </a:lnTo>
                </a:path>
                <a:path w="1047115" h="965834">
                  <a:moveTo>
                    <a:pt x="35135" y="732496"/>
                  </a:moveTo>
                  <a:lnTo>
                    <a:pt x="35135" y="700153"/>
                  </a:lnTo>
                </a:path>
                <a:path w="1047115" h="965834">
                  <a:moveTo>
                    <a:pt x="35135" y="523078"/>
                  </a:moveTo>
                  <a:lnTo>
                    <a:pt x="35135" y="490735"/>
                  </a:lnTo>
                </a:path>
                <a:path w="1047115" h="965834">
                  <a:moveTo>
                    <a:pt x="35135" y="313661"/>
                  </a:moveTo>
                  <a:lnTo>
                    <a:pt x="35135" y="281317"/>
                  </a:lnTo>
                </a:path>
                <a:path w="1047115" h="965834">
                  <a:moveTo>
                    <a:pt x="35135" y="104243"/>
                  </a:moveTo>
                  <a:lnTo>
                    <a:pt x="35135" y="71900"/>
                  </a:lnTo>
                </a:path>
                <a:path w="1047115" h="965834">
                  <a:moveTo>
                    <a:pt x="244553" y="941914"/>
                  </a:moveTo>
                  <a:lnTo>
                    <a:pt x="244553" y="909803"/>
                  </a:lnTo>
                </a:path>
                <a:path w="1047115" h="965834">
                  <a:moveTo>
                    <a:pt x="244553" y="732496"/>
                  </a:moveTo>
                  <a:lnTo>
                    <a:pt x="244553" y="700153"/>
                  </a:lnTo>
                </a:path>
                <a:path w="1047115" h="965834">
                  <a:moveTo>
                    <a:pt x="244553" y="523078"/>
                  </a:moveTo>
                  <a:lnTo>
                    <a:pt x="244553" y="490735"/>
                  </a:lnTo>
                </a:path>
                <a:path w="1047115" h="965834">
                  <a:moveTo>
                    <a:pt x="244553" y="313661"/>
                  </a:moveTo>
                  <a:lnTo>
                    <a:pt x="244553" y="281317"/>
                  </a:lnTo>
                </a:path>
                <a:path w="1047115" h="965834">
                  <a:moveTo>
                    <a:pt x="244553" y="104243"/>
                  </a:moveTo>
                  <a:lnTo>
                    <a:pt x="244553" y="71900"/>
                  </a:lnTo>
                </a:path>
                <a:path w="1047115" h="965834">
                  <a:moveTo>
                    <a:pt x="453971" y="523078"/>
                  </a:moveTo>
                  <a:lnTo>
                    <a:pt x="453971" y="490735"/>
                  </a:lnTo>
                </a:path>
                <a:path w="1047115" h="965834">
                  <a:moveTo>
                    <a:pt x="453971" y="313661"/>
                  </a:moveTo>
                  <a:lnTo>
                    <a:pt x="453971" y="281317"/>
                  </a:lnTo>
                </a:path>
                <a:path w="1047115" h="965834">
                  <a:moveTo>
                    <a:pt x="453971" y="104243"/>
                  </a:moveTo>
                  <a:lnTo>
                    <a:pt x="453971" y="71900"/>
                  </a:lnTo>
                </a:path>
                <a:path w="1047115" h="965834">
                  <a:moveTo>
                    <a:pt x="663388" y="523078"/>
                  </a:moveTo>
                  <a:lnTo>
                    <a:pt x="663388" y="490735"/>
                  </a:lnTo>
                </a:path>
                <a:path w="1047115" h="965834">
                  <a:moveTo>
                    <a:pt x="663388" y="313661"/>
                  </a:moveTo>
                  <a:lnTo>
                    <a:pt x="663388" y="281317"/>
                  </a:lnTo>
                </a:path>
                <a:path w="1047115" h="965834">
                  <a:moveTo>
                    <a:pt x="663388" y="104243"/>
                  </a:moveTo>
                  <a:lnTo>
                    <a:pt x="663388" y="71900"/>
                  </a:lnTo>
                </a:path>
                <a:path w="1047115" h="965834">
                  <a:moveTo>
                    <a:pt x="872806" y="523078"/>
                  </a:moveTo>
                  <a:lnTo>
                    <a:pt x="872806" y="490735"/>
                  </a:lnTo>
                </a:path>
                <a:path w="1047115" h="965834">
                  <a:moveTo>
                    <a:pt x="872806" y="313661"/>
                  </a:moveTo>
                  <a:lnTo>
                    <a:pt x="872806" y="281317"/>
                  </a:lnTo>
                </a:path>
                <a:path w="1047115" h="965834">
                  <a:moveTo>
                    <a:pt x="872806" y="104243"/>
                  </a:moveTo>
                  <a:lnTo>
                    <a:pt x="872806" y="71900"/>
                  </a:lnTo>
                </a:path>
                <a:path w="1047115" h="965834">
                  <a:moveTo>
                    <a:pt x="30947" y="964252"/>
                  </a:moveTo>
                  <a:lnTo>
                    <a:pt x="30947" y="945870"/>
                  </a:lnTo>
                </a:path>
                <a:path w="1047115" h="965834">
                  <a:moveTo>
                    <a:pt x="30947" y="754834"/>
                  </a:moveTo>
                  <a:lnTo>
                    <a:pt x="30947" y="736452"/>
                  </a:lnTo>
                </a:path>
                <a:path w="1047115" h="965834">
                  <a:moveTo>
                    <a:pt x="30947" y="545416"/>
                  </a:moveTo>
                  <a:lnTo>
                    <a:pt x="30947" y="526801"/>
                  </a:lnTo>
                </a:path>
                <a:path w="1047115" h="965834">
                  <a:moveTo>
                    <a:pt x="30947" y="335999"/>
                  </a:moveTo>
                  <a:lnTo>
                    <a:pt x="30947" y="317384"/>
                  </a:lnTo>
                </a:path>
                <a:path w="1047115" h="965834">
                  <a:moveTo>
                    <a:pt x="30947" y="126348"/>
                  </a:moveTo>
                  <a:lnTo>
                    <a:pt x="30947" y="107966"/>
                  </a:lnTo>
                </a:path>
                <a:path w="1047115" h="965834">
                  <a:moveTo>
                    <a:pt x="240365" y="964252"/>
                  </a:moveTo>
                  <a:lnTo>
                    <a:pt x="240365" y="945870"/>
                  </a:lnTo>
                </a:path>
                <a:path w="1047115" h="965834">
                  <a:moveTo>
                    <a:pt x="240365" y="754834"/>
                  </a:moveTo>
                  <a:lnTo>
                    <a:pt x="240365" y="736452"/>
                  </a:lnTo>
                </a:path>
                <a:path w="1047115" h="965834">
                  <a:moveTo>
                    <a:pt x="240365" y="545416"/>
                  </a:moveTo>
                  <a:lnTo>
                    <a:pt x="240365" y="526801"/>
                  </a:lnTo>
                </a:path>
                <a:path w="1047115" h="965834">
                  <a:moveTo>
                    <a:pt x="240365" y="335999"/>
                  </a:moveTo>
                  <a:lnTo>
                    <a:pt x="240365" y="317384"/>
                  </a:lnTo>
                </a:path>
                <a:path w="1047115" h="965834">
                  <a:moveTo>
                    <a:pt x="240365" y="126348"/>
                  </a:moveTo>
                  <a:lnTo>
                    <a:pt x="240365" y="107966"/>
                  </a:lnTo>
                </a:path>
                <a:path w="1047115" h="965834">
                  <a:moveTo>
                    <a:pt x="449782" y="545416"/>
                  </a:moveTo>
                  <a:lnTo>
                    <a:pt x="449782" y="526801"/>
                  </a:lnTo>
                </a:path>
                <a:path w="1047115" h="965834">
                  <a:moveTo>
                    <a:pt x="449782" y="335999"/>
                  </a:moveTo>
                  <a:lnTo>
                    <a:pt x="449782" y="317384"/>
                  </a:lnTo>
                </a:path>
                <a:path w="1047115" h="965834">
                  <a:moveTo>
                    <a:pt x="449782" y="126348"/>
                  </a:moveTo>
                  <a:lnTo>
                    <a:pt x="449782" y="107966"/>
                  </a:lnTo>
                </a:path>
                <a:path w="1047115" h="965834">
                  <a:moveTo>
                    <a:pt x="659200" y="545416"/>
                  </a:moveTo>
                  <a:lnTo>
                    <a:pt x="659200" y="526801"/>
                  </a:lnTo>
                </a:path>
                <a:path w="1047115" h="965834">
                  <a:moveTo>
                    <a:pt x="659200" y="335999"/>
                  </a:moveTo>
                  <a:lnTo>
                    <a:pt x="659200" y="317384"/>
                  </a:lnTo>
                </a:path>
                <a:path w="1047115" h="965834">
                  <a:moveTo>
                    <a:pt x="659200" y="126348"/>
                  </a:moveTo>
                  <a:lnTo>
                    <a:pt x="659200" y="107966"/>
                  </a:lnTo>
                </a:path>
                <a:path w="1047115" h="965834">
                  <a:moveTo>
                    <a:pt x="868385" y="545416"/>
                  </a:moveTo>
                  <a:lnTo>
                    <a:pt x="868385" y="526801"/>
                  </a:lnTo>
                </a:path>
                <a:path w="1047115" h="965834">
                  <a:moveTo>
                    <a:pt x="868385" y="335999"/>
                  </a:moveTo>
                  <a:lnTo>
                    <a:pt x="868385" y="317384"/>
                  </a:lnTo>
                </a:path>
                <a:path w="1047115" h="965834">
                  <a:moveTo>
                    <a:pt x="868385" y="126348"/>
                  </a:moveTo>
                  <a:lnTo>
                    <a:pt x="868385" y="107966"/>
                  </a:lnTo>
                </a:path>
                <a:path w="1047115" h="965834">
                  <a:moveTo>
                    <a:pt x="41650" y="815332"/>
                  </a:moveTo>
                  <a:lnTo>
                    <a:pt x="41650" y="798812"/>
                  </a:lnTo>
                </a:path>
                <a:path w="1047115" h="965834">
                  <a:moveTo>
                    <a:pt x="41650" y="605915"/>
                  </a:moveTo>
                  <a:lnTo>
                    <a:pt x="41650" y="589394"/>
                  </a:lnTo>
                </a:path>
                <a:path w="1047115" h="965834">
                  <a:moveTo>
                    <a:pt x="41650" y="396497"/>
                  </a:moveTo>
                  <a:lnTo>
                    <a:pt x="41650" y="379976"/>
                  </a:lnTo>
                </a:path>
                <a:path w="1047115" h="965834">
                  <a:moveTo>
                    <a:pt x="41650" y="187079"/>
                  </a:moveTo>
                  <a:lnTo>
                    <a:pt x="41650" y="170326"/>
                  </a:lnTo>
                </a:path>
                <a:path w="1047115" h="965834">
                  <a:moveTo>
                    <a:pt x="251068" y="815332"/>
                  </a:moveTo>
                  <a:lnTo>
                    <a:pt x="251068" y="798812"/>
                  </a:lnTo>
                </a:path>
                <a:path w="1047115" h="965834">
                  <a:moveTo>
                    <a:pt x="251068" y="396497"/>
                  </a:moveTo>
                  <a:lnTo>
                    <a:pt x="251068" y="379976"/>
                  </a:lnTo>
                </a:path>
                <a:path w="1047115" h="965834">
                  <a:moveTo>
                    <a:pt x="251068" y="187079"/>
                  </a:moveTo>
                  <a:lnTo>
                    <a:pt x="251068" y="170326"/>
                  </a:lnTo>
                </a:path>
                <a:path w="1047115" h="965834">
                  <a:moveTo>
                    <a:pt x="460486" y="396497"/>
                  </a:moveTo>
                  <a:lnTo>
                    <a:pt x="460486" y="379976"/>
                  </a:lnTo>
                </a:path>
                <a:path w="1047115" h="965834">
                  <a:moveTo>
                    <a:pt x="460486" y="187079"/>
                  </a:moveTo>
                  <a:lnTo>
                    <a:pt x="460486" y="170326"/>
                  </a:lnTo>
                </a:path>
                <a:path w="1047115" h="965834">
                  <a:moveTo>
                    <a:pt x="669904" y="396497"/>
                  </a:moveTo>
                  <a:lnTo>
                    <a:pt x="669904" y="379976"/>
                  </a:lnTo>
                </a:path>
                <a:path w="1047115" h="965834">
                  <a:moveTo>
                    <a:pt x="669904" y="187079"/>
                  </a:moveTo>
                  <a:lnTo>
                    <a:pt x="669904" y="170326"/>
                  </a:lnTo>
                </a:path>
                <a:path w="1047115" h="965834">
                  <a:moveTo>
                    <a:pt x="879321" y="396497"/>
                  </a:moveTo>
                  <a:lnTo>
                    <a:pt x="879321" y="379976"/>
                  </a:lnTo>
                </a:path>
                <a:path w="1047115" h="965834">
                  <a:moveTo>
                    <a:pt x="879321" y="187079"/>
                  </a:moveTo>
                  <a:lnTo>
                    <a:pt x="879321" y="170326"/>
                  </a:lnTo>
                </a:path>
                <a:path w="1047115" h="965834">
                  <a:moveTo>
                    <a:pt x="43512" y="871410"/>
                  </a:moveTo>
                  <a:lnTo>
                    <a:pt x="43512" y="846512"/>
                  </a:lnTo>
                </a:path>
                <a:path w="1047115" h="965834">
                  <a:moveTo>
                    <a:pt x="43512" y="661992"/>
                  </a:moveTo>
                  <a:lnTo>
                    <a:pt x="43512" y="637095"/>
                  </a:lnTo>
                </a:path>
                <a:path w="1047115" h="965834">
                  <a:moveTo>
                    <a:pt x="43512" y="452574"/>
                  </a:moveTo>
                  <a:lnTo>
                    <a:pt x="43512" y="427677"/>
                  </a:lnTo>
                </a:path>
                <a:path w="1047115" h="965834">
                  <a:moveTo>
                    <a:pt x="43512" y="243157"/>
                  </a:moveTo>
                  <a:lnTo>
                    <a:pt x="43512" y="218259"/>
                  </a:lnTo>
                </a:path>
                <a:path w="1047115" h="965834">
                  <a:moveTo>
                    <a:pt x="43512" y="33739"/>
                  </a:moveTo>
                  <a:lnTo>
                    <a:pt x="43512" y="8842"/>
                  </a:lnTo>
                </a:path>
                <a:path w="1047115" h="965834">
                  <a:moveTo>
                    <a:pt x="252930" y="871410"/>
                  </a:moveTo>
                  <a:lnTo>
                    <a:pt x="252930" y="846512"/>
                  </a:lnTo>
                </a:path>
                <a:path w="1047115" h="965834">
                  <a:moveTo>
                    <a:pt x="252930" y="661992"/>
                  </a:moveTo>
                  <a:lnTo>
                    <a:pt x="252930" y="637095"/>
                  </a:lnTo>
                </a:path>
                <a:path w="1047115" h="965834">
                  <a:moveTo>
                    <a:pt x="252930" y="452574"/>
                  </a:moveTo>
                  <a:lnTo>
                    <a:pt x="252930" y="427677"/>
                  </a:lnTo>
                </a:path>
                <a:path w="1047115" h="965834">
                  <a:moveTo>
                    <a:pt x="252930" y="243157"/>
                  </a:moveTo>
                  <a:lnTo>
                    <a:pt x="252930" y="218259"/>
                  </a:lnTo>
                </a:path>
                <a:path w="1047115" h="965834">
                  <a:moveTo>
                    <a:pt x="252930" y="33739"/>
                  </a:moveTo>
                  <a:lnTo>
                    <a:pt x="252930" y="8842"/>
                  </a:lnTo>
                </a:path>
                <a:path w="1047115" h="965834">
                  <a:moveTo>
                    <a:pt x="462347" y="452574"/>
                  </a:moveTo>
                  <a:lnTo>
                    <a:pt x="462347" y="427677"/>
                  </a:lnTo>
                </a:path>
                <a:path w="1047115" h="965834">
                  <a:moveTo>
                    <a:pt x="462347" y="243157"/>
                  </a:moveTo>
                  <a:lnTo>
                    <a:pt x="462347" y="218259"/>
                  </a:lnTo>
                </a:path>
                <a:path w="1047115" h="965834">
                  <a:moveTo>
                    <a:pt x="462347" y="33739"/>
                  </a:moveTo>
                  <a:lnTo>
                    <a:pt x="462347" y="8842"/>
                  </a:lnTo>
                </a:path>
                <a:path w="1047115" h="965834">
                  <a:moveTo>
                    <a:pt x="671765" y="452574"/>
                  </a:moveTo>
                  <a:lnTo>
                    <a:pt x="671765" y="427677"/>
                  </a:lnTo>
                </a:path>
                <a:path w="1047115" h="965834">
                  <a:moveTo>
                    <a:pt x="671765" y="243157"/>
                  </a:moveTo>
                  <a:lnTo>
                    <a:pt x="671765" y="218259"/>
                  </a:lnTo>
                </a:path>
                <a:path w="1047115" h="965834">
                  <a:moveTo>
                    <a:pt x="671765" y="33739"/>
                  </a:moveTo>
                  <a:lnTo>
                    <a:pt x="671765" y="8842"/>
                  </a:lnTo>
                </a:path>
                <a:path w="1047115" h="965834">
                  <a:moveTo>
                    <a:pt x="881183" y="452574"/>
                  </a:moveTo>
                  <a:lnTo>
                    <a:pt x="881183" y="427677"/>
                  </a:lnTo>
                </a:path>
                <a:path w="1047115" h="965834">
                  <a:moveTo>
                    <a:pt x="881183" y="243157"/>
                  </a:moveTo>
                  <a:lnTo>
                    <a:pt x="881183" y="218259"/>
                  </a:lnTo>
                </a:path>
                <a:path w="1047115" h="965834">
                  <a:moveTo>
                    <a:pt x="881183" y="33739"/>
                  </a:moveTo>
                  <a:lnTo>
                    <a:pt x="881183" y="8842"/>
                  </a:lnTo>
                </a:path>
                <a:path w="1047115" h="965834">
                  <a:moveTo>
                    <a:pt x="44908" y="884440"/>
                  </a:moveTo>
                  <a:lnTo>
                    <a:pt x="44908" y="872806"/>
                  </a:lnTo>
                </a:path>
                <a:path w="1047115" h="965834">
                  <a:moveTo>
                    <a:pt x="44908" y="675023"/>
                  </a:moveTo>
                  <a:lnTo>
                    <a:pt x="44908" y="663388"/>
                  </a:lnTo>
                </a:path>
                <a:path w="1047115" h="965834">
                  <a:moveTo>
                    <a:pt x="44908" y="465605"/>
                  </a:moveTo>
                  <a:lnTo>
                    <a:pt x="44908" y="453971"/>
                  </a:lnTo>
                </a:path>
                <a:path w="1047115" h="965834">
                  <a:moveTo>
                    <a:pt x="44908" y="255954"/>
                  </a:moveTo>
                  <a:lnTo>
                    <a:pt x="44908" y="244553"/>
                  </a:lnTo>
                </a:path>
                <a:path w="1047115" h="965834">
                  <a:moveTo>
                    <a:pt x="44908" y="46537"/>
                  </a:moveTo>
                  <a:lnTo>
                    <a:pt x="44908" y="35135"/>
                  </a:lnTo>
                </a:path>
                <a:path w="1047115" h="965834">
                  <a:moveTo>
                    <a:pt x="254326" y="884440"/>
                  </a:moveTo>
                  <a:lnTo>
                    <a:pt x="254326" y="872806"/>
                  </a:lnTo>
                </a:path>
                <a:path w="1047115" h="965834">
                  <a:moveTo>
                    <a:pt x="254326" y="675023"/>
                  </a:moveTo>
                  <a:lnTo>
                    <a:pt x="254326" y="663388"/>
                  </a:lnTo>
                </a:path>
                <a:path w="1047115" h="965834">
                  <a:moveTo>
                    <a:pt x="254326" y="465605"/>
                  </a:moveTo>
                  <a:lnTo>
                    <a:pt x="254326" y="453971"/>
                  </a:lnTo>
                </a:path>
                <a:path w="1047115" h="965834">
                  <a:moveTo>
                    <a:pt x="254326" y="255954"/>
                  </a:moveTo>
                  <a:lnTo>
                    <a:pt x="254326" y="244553"/>
                  </a:lnTo>
                </a:path>
                <a:path w="1047115" h="965834">
                  <a:moveTo>
                    <a:pt x="254326" y="46537"/>
                  </a:moveTo>
                  <a:lnTo>
                    <a:pt x="254326" y="35135"/>
                  </a:lnTo>
                </a:path>
                <a:path w="1047115" h="965834">
                  <a:moveTo>
                    <a:pt x="463743" y="465605"/>
                  </a:moveTo>
                  <a:lnTo>
                    <a:pt x="463743" y="453971"/>
                  </a:lnTo>
                </a:path>
                <a:path w="1047115" h="965834">
                  <a:moveTo>
                    <a:pt x="463743" y="255954"/>
                  </a:moveTo>
                  <a:lnTo>
                    <a:pt x="463743" y="244553"/>
                  </a:lnTo>
                </a:path>
                <a:path w="1047115" h="965834">
                  <a:moveTo>
                    <a:pt x="463743" y="46537"/>
                  </a:moveTo>
                  <a:lnTo>
                    <a:pt x="463743" y="35135"/>
                  </a:lnTo>
                </a:path>
                <a:path w="1047115" h="965834">
                  <a:moveTo>
                    <a:pt x="673161" y="465605"/>
                  </a:moveTo>
                  <a:lnTo>
                    <a:pt x="673161" y="453971"/>
                  </a:lnTo>
                </a:path>
                <a:path w="1047115" h="965834">
                  <a:moveTo>
                    <a:pt x="673161" y="255954"/>
                  </a:moveTo>
                  <a:lnTo>
                    <a:pt x="673161" y="244553"/>
                  </a:lnTo>
                </a:path>
                <a:path w="1047115" h="965834">
                  <a:moveTo>
                    <a:pt x="673161" y="46537"/>
                  </a:moveTo>
                  <a:lnTo>
                    <a:pt x="673161" y="35135"/>
                  </a:lnTo>
                </a:path>
                <a:path w="1047115" h="965834">
                  <a:moveTo>
                    <a:pt x="882579" y="465605"/>
                  </a:moveTo>
                  <a:lnTo>
                    <a:pt x="882579" y="453971"/>
                  </a:lnTo>
                </a:path>
                <a:path w="1047115" h="965834">
                  <a:moveTo>
                    <a:pt x="882579" y="255954"/>
                  </a:moveTo>
                  <a:lnTo>
                    <a:pt x="882579" y="244553"/>
                  </a:lnTo>
                </a:path>
                <a:path w="1047115" h="965834">
                  <a:moveTo>
                    <a:pt x="882579" y="46537"/>
                  </a:moveTo>
                  <a:lnTo>
                    <a:pt x="882579" y="35135"/>
                  </a:lnTo>
                </a:path>
                <a:path w="1047115" h="965834">
                  <a:moveTo>
                    <a:pt x="252930" y="871410"/>
                  </a:moveTo>
                  <a:lnTo>
                    <a:pt x="240365" y="871410"/>
                  </a:lnTo>
                </a:path>
                <a:path w="1047115" h="965834">
                  <a:moveTo>
                    <a:pt x="43512" y="871410"/>
                  </a:moveTo>
                  <a:lnTo>
                    <a:pt x="30947" y="871410"/>
                  </a:lnTo>
                </a:path>
                <a:path w="1047115" h="965834">
                  <a:moveTo>
                    <a:pt x="252930" y="661992"/>
                  </a:moveTo>
                  <a:lnTo>
                    <a:pt x="240365" y="661992"/>
                  </a:lnTo>
                </a:path>
                <a:path w="1047115" h="965834">
                  <a:moveTo>
                    <a:pt x="43512" y="661992"/>
                  </a:moveTo>
                  <a:lnTo>
                    <a:pt x="30947" y="661992"/>
                  </a:lnTo>
                </a:path>
                <a:path w="1047115" h="965834">
                  <a:moveTo>
                    <a:pt x="881183" y="452574"/>
                  </a:moveTo>
                  <a:lnTo>
                    <a:pt x="868385" y="452574"/>
                  </a:lnTo>
                </a:path>
                <a:path w="1047115" h="965834">
                  <a:moveTo>
                    <a:pt x="671765" y="452574"/>
                  </a:moveTo>
                  <a:lnTo>
                    <a:pt x="659200" y="452574"/>
                  </a:lnTo>
                </a:path>
                <a:path w="1047115" h="965834">
                  <a:moveTo>
                    <a:pt x="462347" y="452574"/>
                  </a:moveTo>
                  <a:lnTo>
                    <a:pt x="449782" y="452574"/>
                  </a:lnTo>
                </a:path>
                <a:path w="1047115" h="965834">
                  <a:moveTo>
                    <a:pt x="252930" y="452574"/>
                  </a:moveTo>
                  <a:lnTo>
                    <a:pt x="240365" y="452574"/>
                  </a:lnTo>
                </a:path>
                <a:path w="1047115" h="965834">
                  <a:moveTo>
                    <a:pt x="43512" y="452574"/>
                  </a:moveTo>
                  <a:lnTo>
                    <a:pt x="30947" y="452574"/>
                  </a:lnTo>
                </a:path>
                <a:path w="1047115" h="965834">
                  <a:moveTo>
                    <a:pt x="881183" y="243157"/>
                  </a:moveTo>
                  <a:lnTo>
                    <a:pt x="868385" y="243157"/>
                  </a:lnTo>
                </a:path>
                <a:path w="1047115" h="965834">
                  <a:moveTo>
                    <a:pt x="671765" y="243157"/>
                  </a:moveTo>
                  <a:lnTo>
                    <a:pt x="659200" y="243157"/>
                  </a:lnTo>
                </a:path>
                <a:path w="1047115" h="965834">
                  <a:moveTo>
                    <a:pt x="462347" y="243157"/>
                  </a:moveTo>
                  <a:lnTo>
                    <a:pt x="449782" y="243157"/>
                  </a:lnTo>
                </a:path>
                <a:path w="1047115" h="965834">
                  <a:moveTo>
                    <a:pt x="252930" y="243157"/>
                  </a:moveTo>
                  <a:lnTo>
                    <a:pt x="240365" y="243157"/>
                  </a:lnTo>
                </a:path>
                <a:path w="1047115" h="965834">
                  <a:moveTo>
                    <a:pt x="43512" y="243157"/>
                  </a:moveTo>
                  <a:lnTo>
                    <a:pt x="30947" y="243157"/>
                  </a:lnTo>
                </a:path>
                <a:path w="1047115" h="965834">
                  <a:moveTo>
                    <a:pt x="881183" y="33739"/>
                  </a:moveTo>
                  <a:lnTo>
                    <a:pt x="868385" y="33739"/>
                  </a:lnTo>
                </a:path>
                <a:path w="1047115" h="965834">
                  <a:moveTo>
                    <a:pt x="671765" y="33739"/>
                  </a:moveTo>
                  <a:lnTo>
                    <a:pt x="659200" y="33739"/>
                  </a:lnTo>
                </a:path>
                <a:path w="1047115" h="965834">
                  <a:moveTo>
                    <a:pt x="462347" y="33739"/>
                  </a:moveTo>
                  <a:lnTo>
                    <a:pt x="449782" y="33739"/>
                  </a:lnTo>
                </a:path>
                <a:path w="1047115" h="965834">
                  <a:moveTo>
                    <a:pt x="252930" y="33739"/>
                  </a:moveTo>
                  <a:lnTo>
                    <a:pt x="240365" y="33739"/>
                  </a:lnTo>
                </a:path>
                <a:path w="1047115" h="965834">
                  <a:moveTo>
                    <a:pt x="43512" y="33739"/>
                  </a:moveTo>
                  <a:lnTo>
                    <a:pt x="30947" y="33739"/>
                  </a:lnTo>
                </a:path>
                <a:path w="1047115" h="965834">
                  <a:moveTo>
                    <a:pt x="252930" y="846512"/>
                  </a:moveTo>
                  <a:lnTo>
                    <a:pt x="240365" y="846512"/>
                  </a:lnTo>
                </a:path>
                <a:path w="1047115" h="965834">
                  <a:moveTo>
                    <a:pt x="43512" y="846512"/>
                  </a:moveTo>
                  <a:lnTo>
                    <a:pt x="30947" y="846512"/>
                  </a:lnTo>
                </a:path>
                <a:path w="1047115" h="965834">
                  <a:moveTo>
                    <a:pt x="252930" y="637095"/>
                  </a:moveTo>
                  <a:lnTo>
                    <a:pt x="240365" y="637095"/>
                  </a:lnTo>
                </a:path>
                <a:path w="1047115" h="965834">
                  <a:moveTo>
                    <a:pt x="43512" y="637095"/>
                  </a:moveTo>
                  <a:lnTo>
                    <a:pt x="30947" y="637095"/>
                  </a:lnTo>
                </a:path>
                <a:path w="1047115" h="965834">
                  <a:moveTo>
                    <a:pt x="881183" y="427677"/>
                  </a:moveTo>
                  <a:lnTo>
                    <a:pt x="868385" y="427677"/>
                  </a:lnTo>
                </a:path>
                <a:path w="1047115" h="965834">
                  <a:moveTo>
                    <a:pt x="671765" y="427677"/>
                  </a:moveTo>
                  <a:lnTo>
                    <a:pt x="659200" y="427677"/>
                  </a:lnTo>
                </a:path>
                <a:path w="1047115" h="965834">
                  <a:moveTo>
                    <a:pt x="462347" y="427677"/>
                  </a:moveTo>
                  <a:lnTo>
                    <a:pt x="449782" y="427677"/>
                  </a:lnTo>
                </a:path>
                <a:path w="1047115" h="965834">
                  <a:moveTo>
                    <a:pt x="252930" y="427677"/>
                  </a:moveTo>
                  <a:lnTo>
                    <a:pt x="240365" y="427677"/>
                  </a:lnTo>
                </a:path>
                <a:path w="1047115" h="965834">
                  <a:moveTo>
                    <a:pt x="43512" y="427677"/>
                  </a:moveTo>
                  <a:lnTo>
                    <a:pt x="30947" y="427677"/>
                  </a:lnTo>
                </a:path>
                <a:path w="1047115" h="965834">
                  <a:moveTo>
                    <a:pt x="881183" y="218259"/>
                  </a:moveTo>
                  <a:lnTo>
                    <a:pt x="868385" y="218259"/>
                  </a:lnTo>
                </a:path>
                <a:path w="1047115" h="965834">
                  <a:moveTo>
                    <a:pt x="671765" y="218259"/>
                  </a:moveTo>
                  <a:lnTo>
                    <a:pt x="659200" y="218259"/>
                  </a:lnTo>
                </a:path>
                <a:path w="1047115" h="965834">
                  <a:moveTo>
                    <a:pt x="462347" y="218259"/>
                  </a:moveTo>
                  <a:lnTo>
                    <a:pt x="449782" y="218259"/>
                  </a:lnTo>
                </a:path>
                <a:path w="1047115" h="965834">
                  <a:moveTo>
                    <a:pt x="252930" y="218259"/>
                  </a:moveTo>
                  <a:lnTo>
                    <a:pt x="240365" y="218259"/>
                  </a:lnTo>
                </a:path>
                <a:path w="1047115" h="965834">
                  <a:moveTo>
                    <a:pt x="43512" y="218259"/>
                  </a:moveTo>
                  <a:lnTo>
                    <a:pt x="30947" y="218259"/>
                  </a:lnTo>
                </a:path>
                <a:path w="1047115" h="965834">
                  <a:moveTo>
                    <a:pt x="881183" y="8609"/>
                  </a:moveTo>
                  <a:lnTo>
                    <a:pt x="868385" y="8609"/>
                  </a:lnTo>
                </a:path>
                <a:path w="1047115" h="965834">
                  <a:moveTo>
                    <a:pt x="671765" y="8609"/>
                  </a:moveTo>
                  <a:lnTo>
                    <a:pt x="659200" y="8609"/>
                  </a:lnTo>
                </a:path>
                <a:path w="1047115" h="965834">
                  <a:moveTo>
                    <a:pt x="462347" y="8609"/>
                  </a:moveTo>
                  <a:lnTo>
                    <a:pt x="449782" y="8609"/>
                  </a:lnTo>
                </a:path>
                <a:path w="1047115" h="965834">
                  <a:moveTo>
                    <a:pt x="252930" y="8609"/>
                  </a:moveTo>
                  <a:lnTo>
                    <a:pt x="240365" y="8609"/>
                  </a:lnTo>
                </a:path>
                <a:path w="1047115" h="965834">
                  <a:moveTo>
                    <a:pt x="43512" y="8609"/>
                  </a:moveTo>
                  <a:lnTo>
                    <a:pt x="30947" y="8609"/>
                  </a:lnTo>
                </a:path>
                <a:path w="1047115" h="965834">
                  <a:moveTo>
                    <a:pt x="254326" y="884440"/>
                  </a:moveTo>
                  <a:lnTo>
                    <a:pt x="240365" y="884440"/>
                  </a:lnTo>
                </a:path>
                <a:path w="1047115" h="965834">
                  <a:moveTo>
                    <a:pt x="44908" y="884440"/>
                  </a:moveTo>
                  <a:lnTo>
                    <a:pt x="30947" y="884440"/>
                  </a:lnTo>
                </a:path>
                <a:path w="1047115" h="965834">
                  <a:moveTo>
                    <a:pt x="254326" y="675023"/>
                  </a:moveTo>
                  <a:lnTo>
                    <a:pt x="240365" y="675023"/>
                  </a:lnTo>
                </a:path>
                <a:path w="1047115" h="965834">
                  <a:moveTo>
                    <a:pt x="44908" y="675023"/>
                  </a:moveTo>
                  <a:lnTo>
                    <a:pt x="30947" y="675023"/>
                  </a:lnTo>
                </a:path>
                <a:path w="1047115" h="965834">
                  <a:moveTo>
                    <a:pt x="882579" y="465605"/>
                  </a:moveTo>
                  <a:lnTo>
                    <a:pt x="868385" y="465605"/>
                  </a:lnTo>
                </a:path>
                <a:path w="1047115" h="965834">
                  <a:moveTo>
                    <a:pt x="673161" y="465605"/>
                  </a:moveTo>
                  <a:lnTo>
                    <a:pt x="659200" y="465605"/>
                  </a:lnTo>
                </a:path>
                <a:path w="1047115" h="965834">
                  <a:moveTo>
                    <a:pt x="463743" y="465605"/>
                  </a:moveTo>
                  <a:lnTo>
                    <a:pt x="449782" y="465605"/>
                  </a:lnTo>
                </a:path>
                <a:path w="1047115" h="965834">
                  <a:moveTo>
                    <a:pt x="254326" y="465605"/>
                  </a:moveTo>
                  <a:lnTo>
                    <a:pt x="240365" y="465605"/>
                  </a:lnTo>
                </a:path>
                <a:path w="1047115" h="965834">
                  <a:moveTo>
                    <a:pt x="44908" y="465605"/>
                  </a:moveTo>
                  <a:lnTo>
                    <a:pt x="30947" y="465605"/>
                  </a:lnTo>
                </a:path>
                <a:path w="1047115" h="965834">
                  <a:moveTo>
                    <a:pt x="882579" y="255954"/>
                  </a:moveTo>
                  <a:lnTo>
                    <a:pt x="868385" y="255954"/>
                  </a:lnTo>
                </a:path>
                <a:path w="1047115" h="965834">
                  <a:moveTo>
                    <a:pt x="673161" y="255954"/>
                  </a:moveTo>
                  <a:lnTo>
                    <a:pt x="659200" y="255954"/>
                  </a:lnTo>
                </a:path>
                <a:path w="1047115" h="965834">
                  <a:moveTo>
                    <a:pt x="463743" y="255954"/>
                  </a:moveTo>
                  <a:lnTo>
                    <a:pt x="449782" y="255954"/>
                  </a:lnTo>
                </a:path>
                <a:path w="1047115" h="965834">
                  <a:moveTo>
                    <a:pt x="254326" y="255954"/>
                  </a:moveTo>
                  <a:lnTo>
                    <a:pt x="240365" y="255954"/>
                  </a:lnTo>
                </a:path>
                <a:path w="1047115" h="965834">
                  <a:moveTo>
                    <a:pt x="44908" y="255954"/>
                  </a:moveTo>
                  <a:lnTo>
                    <a:pt x="30947" y="255954"/>
                  </a:lnTo>
                </a:path>
                <a:path w="1047115" h="965834">
                  <a:moveTo>
                    <a:pt x="882579" y="46537"/>
                  </a:moveTo>
                  <a:lnTo>
                    <a:pt x="868385" y="46537"/>
                  </a:lnTo>
                </a:path>
                <a:path w="1047115" h="965834">
                  <a:moveTo>
                    <a:pt x="673161" y="46537"/>
                  </a:moveTo>
                  <a:lnTo>
                    <a:pt x="659200" y="46537"/>
                  </a:lnTo>
                </a:path>
                <a:path w="1047115" h="965834">
                  <a:moveTo>
                    <a:pt x="463743" y="46537"/>
                  </a:moveTo>
                  <a:lnTo>
                    <a:pt x="449782" y="46537"/>
                  </a:lnTo>
                </a:path>
                <a:path w="1047115" h="965834">
                  <a:moveTo>
                    <a:pt x="254326" y="46537"/>
                  </a:moveTo>
                  <a:lnTo>
                    <a:pt x="240365" y="46537"/>
                  </a:lnTo>
                </a:path>
                <a:path w="1047115" h="965834">
                  <a:moveTo>
                    <a:pt x="44908" y="46537"/>
                  </a:moveTo>
                  <a:lnTo>
                    <a:pt x="30947" y="46537"/>
                  </a:lnTo>
                </a:path>
                <a:path w="1047115" h="965834">
                  <a:moveTo>
                    <a:pt x="254326" y="872806"/>
                  </a:moveTo>
                  <a:lnTo>
                    <a:pt x="240365" y="872806"/>
                  </a:lnTo>
                </a:path>
                <a:path w="1047115" h="965834">
                  <a:moveTo>
                    <a:pt x="44908" y="872806"/>
                  </a:moveTo>
                  <a:lnTo>
                    <a:pt x="30947" y="872806"/>
                  </a:lnTo>
                </a:path>
                <a:path w="1047115" h="965834">
                  <a:moveTo>
                    <a:pt x="254326" y="663388"/>
                  </a:moveTo>
                  <a:lnTo>
                    <a:pt x="240365" y="663388"/>
                  </a:lnTo>
                </a:path>
                <a:path w="1047115" h="965834">
                  <a:moveTo>
                    <a:pt x="44908" y="663388"/>
                  </a:moveTo>
                  <a:lnTo>
                    <a:pt x="30947" y="663388"/>
                  </a:lnTo>
                </a:path>
                <a:path w="1047115" h="965834">
                  <a:moveTo>
                    <a:pt x="882579" y="453971"/>
                  </a:moveTo>
                  <a:lnTo>
                    <a:pt x="868385" y="453971"/>
                  </a:lnTo>
                </a:path>
                <a:path w="1047115" h="965834">
                  <a:moveTo>
                    <a:pt x="673161" y="453971"/>
                  </a:moveTo>
                  <a:lnTo>
                    <a:pt x="659200" y="453971"/>
                  </a:lnTo>
                </a:path>
                <a:path w="1047115" h="965834">
                  <a:moveTo>
                    <a:pt x="463743" y="453971"/>
                  </a:moveTo>
                  <a:lnTo>
                    <a:pt x="449782" y="453971"/>
                  </a:lnTo>
                </a:path>
                <a:path w="1047115" h="965834">
                  <a:moveTo>
                    <a:pt x="254326" y="453971"/>
                  </a:moveTo>
                  <a:lnTo>
                    <a:pt x="240365" y="453971"/>
                  </a:lnTo>
                </a:path>
                <a:path w="1047115" h="965834">
                  <a:moveTo>
                    <a:pt x="44908" y="453971"/>
                  </a:moveTo>
                  <a:lnTo>
                    <a:pt x="30947" y="453971"/>
                  </a:lnTo>
                </a:path>
                <a:path w="1047115" h="965834">
                  <a:moveTo>
                    <a:pt x="882579" y="244553"/>
                  </a:moveTo>
                  <a:lnTo>
                    <a:pt x="868385" y="244553"/>
                  </a:lnTo>
                </a:path>
                <a:path w="1047115" h="965834">
                  <a:moveTo>
                    <a:pt x="673161" y="244553"/>
                  </a:moveTo>
                  <a:lnTo>
                    <a:pt x="659200" y="244553"/>
                  </a:lnTo>
                </a:path>
                <a:path w="1047115" h="965834">
                  <a:moveTo>
                    <a:pt x="463743" y="244553"/>
                  </a:moveTo>
                  <a:lnTo>
                    <a:pt x="449782" y="244553"/>
                  </a:lnTo>
                </a:path>
                <a:path w="1047115" h="965834">
                  <a:moveTo>
                    <a:pt x="254326" y="244553"/>
                  </a:moveTo>
                  <a:lnTo>
                    <a:pt x="240365" y="244553"/>
                  </a:lnTo>
                </a:path>
                <a:path w="1047115" h="965834">
                  <a:moveTo>
                    <a:pt x="44908" y="244553"/>
                  </a:moveTo>
                  <a:lnTo>
                    <a:pt x="30947" y="244553"/>
                  </a:lnTo>
                </a:path>
                <a:path w="1047115" h="965834">
                  <a:moveTo>
                    <a:pt x="882579" y="35135"/>
                  </a:moveTo>
                  <a:lnTo>
                    <a:pt x="868385" y="35135"/>
                  </a:lnTo>
                </a:path>
                <a:path w="1047115" h="965834">
                  <a:moveTo>
                    <a:pt x="673161" y="35135"/>
                  </a:moveTo>
                  <a:lnTo>
                    <a:pt x="659200" y="35135"/>
                  </a:lnTo>
                </a:path>
                <a:path w="1047115" h="965834">
                  <a:moveTo>
                    <a:pt x="463743" y="35135"/>
                  </a:moveTo>
                  <a:lnTo>
                    <a:pt x="449782" y="35135"/>
                  </a:lnTo>
                </a:path>
                <a:path w="1047115" h="965834">
                  <a:moveTo>
                    <a:pt x="254326" y="35135"/>
                  </a:moveTo>
                  <a:lnTo>
                    <a:pt x="240365" y="35135"/>
                  </a:lnTo>
                </a:path>
                <a:path w="1047115" h="965834">
                  <a:moveTo>
                    <a:pt x="44908" y="35135"/>
                  </a:moveTo>
                  <a:lnTo>
                    <a:pt x="30947" y="35135"/>
                  </a:lnTo>
                </a:path>
                <a:path w="1047115" h="965834">
                  <a:moveTo>
                    <a:pt x="3257" y="5817"/>
                  </a:moveTo>
                  <a:lnTo>
                    <a:pt x="3490" y="0"/>
                  </a:lnTo>
                </a:path>
                <a:path w="1047115" h="965834">
                  <a:moveTo>
                    <a:pt x="3257" y="215234"/>
                  </a:moveTo>
                  <a:lnTo>
                    <a:pt x="3722" y="202669"/>
                  </a:lnTo>
                </a:path>
                <a:path w="1047115" h="965834">
                  <a:moveTo>
                    <a:pt x="3257" y="424652"/>
                  </a:moveTo>
                  <a:lnTo>
                    <a:pt x="3722" y="412087"/>
                  </a:lnTo>
                </a:path>
                <a:path w="1047115" h="965834">
                  <a:moveTo>
                    <a:pt x="3257" y="634070"/>
                  </a:moveTo>
                  <a:lnTo>
                    <a:pt x="3722" y="621737"/>
                  </a:lnTo>
                </a:path>
                <a:path w="1047115" h="965834">
                  <a:moveTo>
                    <a:pt x="3257" y="843488"/>
                  </a:moveTo>
                  <a:lnTo>
                    <a:pt x="3722" y="831155"/>
                  </a:lnTo>
                </a:path>
                <a:path w="1047115" h="965834">
                  <a:moveTo>
                    <a:pt x="212675" y="5817"/>
                  </a:moveTo>
                  <a:lnTo>
                    <a:pt x="212908" y="0"/>
                  </a:lnTo>
                </a:path>
                <a:path w="1047115" h="965834">
                  <a:moveTo>
                    <a:pt x="212675" y="215234"/>
                  </a:moveTo>
                  <a:lnTo>
                    <a:pt x="213140" y="202669"/>
                  </a:lnTo>
                </a:path>
                <a:path w="1047115" h="965834">
                  <a:moveTo>
                    <a:pt x="212675" y="424652"/>
                  </a:moveTo>
                  <a:lnTo>
                    <a:pt x="213140" y="412087"/>
                  </a:lnTo>
                </a:path>
                <a:path w="1047115" h="965834">
                  <a:moveTo>
                    <a:pt x="212675" y="634070"/>
                  </a:moveTo>
                  <a:lnTo>
                    <a:pt x="213140" y="621737"/>
                  </a:lnTo>
                </a:path>
                <a:path w="1047115" h="965834">
                  <a:moveTo>
                    <a:pt x="212675" y="843488"/>
                  </a:moveTo>
                  <a:lnTo>
                    <a:pt x="213140" y="831155"/>
                  </a:lnTo>
                </a:path>
                <a:path w="1047115" h="965834">
                  <a:moveTo>
                    <a:pt x="422093" y="5817"/>
                  </a:moveTo>
                  <a:lnTo>
                    <a:pt x="422325" y="0"/>
                  </a:lnTo>
                </a:path>
                <a:path w="1047115" h="965834">
                  <a:moveTo>
                    <a:pt x="422093" y="215234"/>
                  </a:moveTo>
                  <a:lnTo>
                    <a:pt x="422558" y="202669"/>
                  </a:lnTo>
                </a:path>
                <a:path w="1047115" h="965834">
                  <a:moveTo>
                    <a:pt x="422093" y="424652"/>
                  </a:moveTo>
                  <a:lnTo>
                    <a:pt x="422558" y="412087"/>
                  </a:lnTo>
                </a:path>
                <a:path w="1047115" h="965834">
                  <a:moveTo>
                    <a:pt x="631510" y="5817"/>
                  </a:moveTo>
                  <a:lnTo>
                    <a:pt x="631743" y="0"/>
                  </a:lnTo>
                </a:path>
                <a:path w="1047115" h="965834">
                  <a:moveTo>
                    <a:pt x="631510" y="215234"/>
                  </a:moveTo>
                  <a:lnTo>
                    <a:pt x="631976" y="202669"/>
                  </a:lnTo>
                </a:path>
                <a:path w="1047115" h="965834">
                  <a:moveTo>
                    <a:pt x="631510" y="424652"/>
                  </a:moveTo>
                  <a:lnTo>
                    <a:pt x="631976" y="412087"/>
                  </a:lnTo>
                </a:path>
                <a:path w="1047115" h="965834">
                  <a:moveTo>
                    <a:pt x="840695" y="5817"/>
                  </a:moveTo>
                  <a:lnTo>
                    <a:pt x="841161" y="0"/>
                  </a:lnTo>
                </a:path>
                <a:path w="1047115" h="965834">
                  <a:moveTo>
                    <a:pt x="840695" y="215234"/>
                  </a:moveTo>
                  <a:lnTo>
                    <a:pt x="841393" y="202669"/>
                  </a:lnTo>
                </a:path>
                <a:path w="1047115" h="965834">
                  <a:moveTo>
                    <a:pt x="840695" y="424652"/>
                  </a:moveTo>
                  <a:lnTo>
                    <a:pt x="841393" y="412087"/>
                  </a:lnTo>
                </a:path>
                <a:path w="1047115" h="965834">
                  <a:moveTo>
                    <a:pt x="698" y="8609"/>
                  </a:moveTo>
                  <a:lnTo>
                    <a:pt x="30947" y="8609"/>
                  </a:lnTo>
                </a:path>
                <a:path w="1047115" h="965834">
                  <a:moveTo>
                    <a:pt x="210115" y="8609"/>
                  </a:moveTo>
                  <a:lnTo>
                    <a:pt x="240365" y="8609"/>
                  </a:lnTo>
                </a:path>
                <a:path w="1047115" h="965834">
                  <a:moveTo>
                    <a:pt x="419533" y="8609"/>
                  </a:moveTo>
                  <a:lnTo>
                    <a:pt x="449782" y="8609"/>
                  </a:lnTo>
                </a:path>
                <a:path w="1047115" h="965834">
                  <a:moveTo>
                    <a:pt x="628951" y="8609"/>
                  </a:moveTo>
                  <a:lnTo>
                    <a:pt x="659200" y="8609"/>
                  </a:lnTo>
                </a:path>
                <a:path w="1047115" h="965834">
                  <a:moveTo>
                    <a:pt x="838368" y="8609"/>
                  </a:moveTo>
                  <a:lnTo>
                    <a:pt x="868618" y="8609"/>
                  </a:lnTo>
                </a:path>
                <a:path w="1047115" h="965834">
                  <a:moveTo>
                    <a:pt x="698" y="218259"/>
                  </a:moveTo>
                  <a:lnTo>
                    <a:pt x="30947" y="218259"/>
                  </a:lnTo>
                </a:path>
                <a:path w="1047115" h="965834">
                  <a:moveTo>
                    <a:pt x="210115" y="218259"/>
                  </a:moveTo>
                  <a:lnTo>
                    <a:pt x="240365" y="218259"/>
                  </a:lnTo>
                </a:path>
                <a:path w="1047115" h="965834">
                  <a:moveTo>
                    <a:pt x="419533" y="218259"/>
                  </a:moveTo>
                  <a:lnTo>
                    <a:pt x="449782" y="218259"/>
                  </a:lnTo>
                </a:path>
                <a:path w="1047115" h="965834">
                  <a:moveTo>
                    <a:pt x="628951" y="218259"/>
                  </a:moveTo>
                  <a:lnTo>
                    <a:pt x="659200" y="218259"/>
                  </a:lnTo>
                </a:path>
                <a:path w="1047115" h="965834">
                  <a:moveTo>
                    <a:pt x="838368" y="218259"/>
                  </a:moveTo>
                  <a:lnTo>
                    <a:pt x="868618" y="218259"/>
                  </a:lnTo>
                </a:path>
                <a:path w="1047115" h="965834">
                  <a:moveTo>
                    <a:pt x="698" y="427677"/>
                  </a:moveTo>
                  <a:lnTo>
                    <a:pt x="30947" y="427677"/>
                  </a:lnTo>
                </a:path>
                <a:path w="1047115" h="965834">
                  <a:moveTo>
                    <a:pt x="210115" y="427677"/>
                  </a:moveTo>
                  <a:lnTo>
                    <a:pt x="240365" y="427677"/>
                  </a:lnTo>
                </a:path>
                <a:path w="1047115" h="965834">
                  <a:moveTo>
                    <a:pt x="419533" y="427677"/>
                  </a:moveTo>
                  <a:lnTo>
                    <a:pt x="449782" y="427677"/>
                  </a:lnTo>
                </a:path>
                <a:path w="1047115" h="965834">
                  <a:moveTo>
                    <a:pt x="628951" y="427677"/>
                  </a:moveTo>
                  <a:lnTo>
                    <a:pt x="659200" y="427677"/>
                  </a:lnTo>
                </a:path>
                <a:path w="1047115" h="965834">
                  <a:moveTo>
                    <a:pt x="838368" y="427677"/>
                  </a:moveTo>
                  <a:lnTo>
                    <a:pt x="868618" y="427677"/>
                  </a:lnTo>
                </a:path>
                <a:path w="1047115" h="965834">
                  <a:moveTo>
                    <a:pt x="698" y="637095"/>
                  </a:moveTo>
                  <a:lnTo>
                    <a:pt x="30947" y="637095"/>
                  </a:lnTo>
                </a:path>
                <a:path w="1047115" h="965834">
                  <a:moveTo>
                    <a:pt x="210115" y="637095"/>
                  </a:moveTo>
                  <a:lnTo>
                    <a:pt x="240365" y="637095"/>
                  </a:lnTo>
                </a:path>
                <a:path w="1047115" h="965834">
                  <a:moveTo>
                    <a:pt x="698" y="846512"/>
                  </a:moveTo>
                  <a:lnTo>
                    <a:pt x="30947" y="846512"/>
                  </a:lnTo>
                </a:path>
                <a:path w="1047115" h="965834">
                  <a:moveTo>
                    <a:pt x="210115" y="846512"/>
                  </a:moveTo>
                  <a:lnTo>
                    <a:pt x="240365" y="846512"/>
                  </a:lnTo>
                </a:path>
                <a:path w="1047115" h="965834">
                  <a:moveTo>
                    <a:pt x="698" y="869083"/>
                  </a:moveTo>
                  <a:lnTo>
                    <a:pt x="698" y="846512"/>
                  </a:lnTo>
                </a:path>
                <a:path w="1047115" h="965834">
                  <a:moveTo>
                    <a:pt x="698" y="659665"/>
                  </a:moveTo>
                  <a:lnTo>
                    <a:pt x="698" y="637095"/>
                  </a:lnTo>
                </a:path>
                <a:path w="1047115" h="965834">
                  <a:moveTo>
                    <a:pt x="698" y="450248"/>
                  </a:moveTo>
                  <a:lnTo>
                    <a:pt x="698" y="427677"/>
                  </a:lnTo>
                </a:path>
                <a:path w="1047115" h="965834">
                  <a:moveTo>
                    <a:pt x="698" y="240597"/>
                  </a:moveTo>
                  <a:lnTo>
                    <a:pt x="698" y="218259"/>
                  </a:lnTo>
                </a:path>
                <a:path w="1047115" h="965834">
                  <a:moveTo>
                    <a:pt x="698" y="31179"/>
                  </a:moveTo>
                  <a:lnTo>
                    <a:pt x="698" y="8609"/>
                  </a:lnTo>
                </a:path>
                <a:path w="1047115" h="965834">
                  <a:moveTo>
                    <a:pt x="210115" y="869083"/>
                  </a:moveTo>
                  <a:lnTo>
                    <a:pt x="210115" y="846512"/>
                  </a:lnTo>
                </a:path>
                <a:path w="1047115" h="965834">
                  <a:moveTo>
                    <a:pt x="210115" y="659665"/>
                  </a:moveTo>
                  <a:lnTo>
                    <a:pt x="210115" y="637095"/>
                  </a:lnTo>
                </a:path>
                <a:path w="1047115" h="965834">
                  <a:moveTo>
                    <a:pt x="210115" y="450248"/>
                  </a:moveTo>
                  <a:lnTo>
                    <a:pt x="210115" y="427677"/>
                  </a:lnTo>
                </a:path>
                <a:path w="1047115" h="965834">
                  <a:moveTo>
                    <a:pt x="210115" y="240597"/>
                  </a:moveTo>
                  <a:lnTo>
                    <a:pt x="210115" y="218259"/>
                  </a:lnTo>
                </a:path>
                <a:path w="1047115" h="965834">
                  <a:moveTo>
                    <a:pt x="210115" y="31179"/>
                  </a:moveTo>
                  <a:lnTo>
                    <a:pt x="210115" y="8609"/>
                  </a:lnTo>
                </a:path>
                <a:path w="1047115" h="965834">
                  <a:moveTo>
                    <a:pt x="419533" y="450248"/>
                  </a:moveTo>
                  <a:lnTo>
                    <a:pt x="419533" y="427677"/>
                  </a:lnTo>
                </a:path>
                <a:path w="1047115" h="965834">
                  <a:moveTo>
                    <a:pt x="419533" y="240597"/>
                  </a:moveTo>
                  <a:lnTo>
                    <a:pt x="419533" y="218259"/>
                  </a:lnTo>
                </a:path>
                <a:path w="1047115" h="965834">
                  <a:moveTo>
                    <a:pt x="419533" y="31179"/>
                  </a:moveTo>
                  <a:lnTo>
                    <a:pt x="419533" y="8609"/>
                  </a:lnTo>
                </a:path>
                <a:path w="1047115" h="965834">
                  <a:moveTo>
                    <a:pt x="628951" y="450248"/>
                  </a:moveTo>
                  <a:lnTo>
                    <a:pt x="628951" y="427677"/>
                  </a:lnTo>
                </a:path>
                <a:path w="1047115" h="965834">
                  <a:moveTo>
                    <a:pt x="628951" y="240597"/>
                  </a:moveTo>
                  <a:lnTo>
                    <a:pt x="628951" y="218259"/>
                  </a:lnTo>
                </a:path>
                <a:path w="1047115" h="965834">
                  <a:moveTo>
                    <a:pt x="628951" y="31179"/>
                  </a:moveTo>
                  <a:lnTo>
                    <a:pt x="628951" y="8609"/>
                  </a:lnTo>
                </a:path>
                <a:path w="1047115" h="965834">
                  <a:moveTo>
                    <a:pt x="838368" y="450248"/>
                  </a:moveTo>
                  <a:lnTo>
                    <a:pt x="838368" y="427677"/>
                  </a:lnTo>
                </a:path>
                <a:path w="1047115" h="965834">
                  <a:moveTo>
                    <a:pt x="838368" y="240597"/>
                  </a:moveTo>
                  <a:lnTo>
                    <a:pt x="838368" y="218259"/>
                  </a:lnTo>
                </a:path>
                <a:path w="1047115" h="965834">
                  <a:moveTo>
                    <a:pt x="838368" y="31179"/>
                  </a:moveTo>
                  <a:lnTo>
                    <a:pt x="838368" y="8609"/>
                  </a:lnTo>
                </a:path>
                <a:path w="1047115" h="965834">
                  <a:moveTo>
                    <a:pt x="240365" y="871410"/>
                  </a:moveTo>
                  <a:lnTo>
                    <a:pt x="223611" y="871410"/>
                  </a:lnTo>
                </a:path>
                <a:path w="1047115" h="965834">
                  <a:moveTo>
                    <a:pt x="30947" y="871410"/>
                  </a:moveTo>
                  <a:lnTo>
                    <a:pt x="14426" y="871410"/>
                  </a:lnTo>
                </a:path>
                <a:path w="1047115" h="965834">
                  <a:moveTo>
                    <a:pt x="240365" y="661992"/>
                  </a:moveTo>
                  <a:lnTo>
                    <a:pt x="223611" y="661992"/>
                  </a:lnTo>
                </a:path>
                <a:path w="1047115" h="965834">
                  <a:moveTo>
                    <a:pt x="30947" y="661992"/>
                  </a:moveTo>
                  <a:lnTo>
                    <a:pt x="14426" y="661992"/>
                  </a:lnTo>
                </a:path>
                <a:path w="1047115" h="965834">
                  <a:moveTo>
                    <a:pt x="868385" y="452574"/>
                  </a:moveTo>
                  <a:lnTo>
                    <a:pt x="851864" y="452574"/>
                  </a:lnTo>
                </a:path>
                <a:path w="1047115" h="965834">
                  <a:moveTo>
                    <a:pt x="659200" y="452574"/>
                  </a:moveTo>
                  <a:lnTo>
                    <a:pt x="642447" y="452574"/>
                  </a:lnTo>
                </a:path>
                <a:path w="1047115" h="965834">
                  <a:moveTo>
                    <a:pt x="449782" y="452574"/>
                  </a:moveTo>
                  <a:lnTo>
                    <a:pt x="433029" y="452574"/>
                  </a:lnTo>
                </a:path>
                <a:path w="1047115" h="965834">
                  <a:moveTo>
                    <a:pt x="240365" y="452574"/>
                  </a:moveTo>
                  <a:lnTo>
                    <a:pt x="223611" y="452574"/>
                  </a:lnTo>
                </a:path>
                <a:path w="1047115" h="965834">
                  <a:moveTo>
                    <a:pt x="30947" y="452574"/>
                  </a:moveTo>
                  <a:lnTo>
                    <a:pt x="14426" y="452574"/>
                  </a:lnTo>
                </a:path>
                <a:path w="1047115" h="965834">
                  <a:moveTo>
                    <a:pt x="868385" y="243157"/>
                  </a:moveTo>
                  <a:lnTo>
                    <a:pt x="851864" y="243157"/>
                  </a:lnTo>
                </a:path>
                <a:path w="1047115" h="965834">
                  <a:moveTo>
                    <a:pt x="659200" y="243157"/>
                  </a:moveTo>
                  <a:lnTo>
                    <a:pt x="642447" y="243157"/>
                  </a:lnTo>
                </a:path>
                <a:path w="1047115" h="965834">
                  <a:moveTo>
                    <a:pt x="449782" y="243157"/>
                  </a:moveTo>
                  <a:lnTo>
                    <a:pt x="433029" y="243157"/>
                  </a:lnTo>
                </a:path>
                <a:path w="1047115" h="965834">
                  <a:moveTo>
                    <a:pt x="240365" y="243157"/>
                  </a:moveTo>
                  <a:lnTo>
                    <a:pt x="223611" y="243157"/>
                  </a:lnTo>
                </a:path>
                <a:path w="1047115" h="965834">
                  <a:moveTo>
                    <a:pt x="30947" y="243157"/>
                  </a:moveTo>
                  <a:lnTo>
                    <a:pt x="14426" y="243157"/>
                  </a:lnTo>
                </a:path>
                <a:path w="1047115" h="965834">
                  <a:moveTo>
                    <a:pt x="868385" y="33739"/>
                  </a:moveTo>
                  <a:lnTo>
                    <a:pt x="851864" y="33739"/>
                  </a:lnTo>
                </a:path>
                <a:path w="1047115" h="965834">
                  <a:moveTo>
                    <a:pt x="659200" y="33739"/>
                  </a:moveTo>
                  <a:lnTo>
                    <a:pt x="642447" y="33739"/>
                  </a:lnTo>
                </a:path>
                <a:path w="1047115" h="965834">
                  <a:moveTo>
                    <a:pt x="449782" y="33739"/>
                  </a:moveTo>
                  <a:lnTo>
                    <a:pt x="433029" y="33739"/>
                  </a:lnTo>
                </a:path>
                <a:path w="1047115" h="965834">
                  <a:moveTo>
                    <a:pt x="240365" y="33739"/>
                  </a:moveTo>
                  <a:lnTo>
                    <a:pt x="223611" y="33739"/>
                  </a:lnTo>
                </a:path>
                <a:path w="1047115" h="965834">
                  <a:moveTo>
                    <a:pt x="30947" y="33739"/>
                  </a:moveTo>
                  <a:lnTo>
                    <a:pt x="14426" y="33739"/>
                  </a:lnTo>
                </a:path>
                <a:path w="1047115" h="965834">
                  <a:moveTo>
                    <a:pt x="14426" y="871410"/>
                  </a:moveTo>
                  <a:lnTo>
                    <a:pt x="698" y="869083"/>
                  </a:lnTo>
                </a:path>
                <a:path w="1047115" h="965834">
                  <a:moveTo>
                    <a:pt x="223611" y="871410"/>
                  </a:moveTo>
                  <a:lnTo>
                    <a:pt x="210115" y="869083"/>
                  </a:lnTo>
                </a:path>
                <a:path w="1047115" h="965834">
                  <a:moveTo>
                    <a:pt x="14426" y="661992"/>
                  </a:moveTo>
                  <a:lnTo>
                    <a:pt x="698" y="659665"/>
                  </a:lnTo>
                </a:path>
                <a:path w="1047115" h="965834">
                  <a:moveTo>
                    <a:pt x="223611" y="661992"/>
                  </a:moveTo>
                  <a:lnTo>
                    <a:pt x="210115" y="659665"/>
                  </a:lnTo>
                </a:path>
                <a:path w="1047115" h="965834">
                  <a:moveTo>
                    <a:pt x="14426" y="452574"/>
                  </a:moveTo>
                  <a:lnTo>
                    <a:pt x="698" y="450248"/>
                  </a:lnTo>
                </a:path>
                <a:path w="1047115" h="965834">
                  <a:moveTo>
                    <a:pt x="223611" y="452574"/>
                  </a:moveTo>
                  <a:lnTo>
                    <a:pt x="210115" y="450248"/>
                  </a:lnTo>
                </a:path>
                <a:path w="1047115" h="965834">
                  <a:moveTo>
                    <a:pt x="433029" y="452574"/>
                  </a:moveTo>
                  <a:lnTo>
                    <a:pt x="419533" y="450248"/>
                  </a:lnTo>
                </a:path>
                <a:path w="1047115" h="965834">
                  <a:moveTo>
                    <a:pt x="642447" y="452574"/>
                  </a:moveTo>
                  <a:lnTo>
                    <a:pt x="628951" y="450248"/>
                  </a:lnTo>
                </a:path>
                <a:path w="1047115" h="965834">
                  <a:moveTo>
                    <a:pt x="851864" y="452574"/>
                  </a:moveTo>
                  <a:lnTo>
                    <a:pt x="838368" y="450248"/>
                  </a:lnTo>
                </a:path>
                <a:path w="1047115" h="965834">
                  <a:moveTo>
                    <a:pt x="14426" y="243157"/>
                  </a:moveTo>
                  <a:lnTo>
                    <a:pt x="698" y="240597"/>
                  </a:lnTo>
                </a:path>
                <a:path w="1047115" h="965834">
                  <a:moveTo>
                    <a:pt x="223611" y="243157"/>
                  </a:moveTo>
                  <a:lnTo>
                    <a:pt x="210115" y="240597"/>
                  </a:lnTo>
                </a:path>
                <a:path w="1047115" h="965834">
                  <a:moveTo>
                    <a:pt x="433029" y="243157"/>
                  </a:moveTo>
                  <a:lnTo>
                    <a:pt x="419533" y="240597"/>
                  </a:lnTo>
                </a:path>
                <a:path w="1047115" h="965834">
                  <a:moveTo>
                    <a:pt x="642447" y="243157"/>
                  </a:moveTo>
                  <a:lnTo>
                    <a:pt x="628951" y="240597"/>
                  </a:lnTo>
                </a:path>
                <a:path w="1047115" h="965834">
                  <a:moveTo>
                    <a:pt x="851864" y="243157"/>
                  </a:moveTo>
                  <a:lnTo>
                    <a:pt x="838368" y="240597"/>
                  </a:lnTo>
                </a:path>
                <a:path w="1047115" h="965834">
                  <a:moveTo>
                    <a:pt x="14426" y="33739"/>
                  </a:moveTo>
                  <a:lnTo>
                    <a:pt x="698" y="31179"/>
                  </a:lnTo>
                </a:path>
                <a:path w="1047115" h="965834">
                  <a:moveTo>
                    <a:pt x="223611" y="33739"/>
                  </a:moveTo>
                  <a:lnTo>
                    <a:pt x="210115" y="31179"/>
                  </a:lnTo>
                </a:path>
                <a:path w="1047115" h="965834">
                  <a:moveTo>
                    <a:pt x="433029" y="33739"/>
                  </a:moveTo>
                  <a:lnTo>
                    <a:pt x="419533" y="31179"/>
                  </a:lnTo>
                </a:path>
                <a:path w="1047115" h="965834">
                  <a:moveTo>
                    <a:pt x="642447" y="33739"/>
                  </a:moveTo>
                  <a:lnTo>
                    <a:pt x="628951" y="31179"/>
                  </a:lnTo>
                </a:path>
                <a:path w="1047115" h="965834">
                  <a:moveTo>
                    <a:pt x="851864" y="33739"/>
                  </a:moveTo>
                  <a:lnTo>
                    <a:pt x="838368" y="31179"/>
                  </a:lnTo>
                </a:path>
                <a:path w="1047115" h="965834">
                  <a:moveTo>
                    <a:pt x="10238" y="845349"/>
                  </a:moveTo>
                  <a:lnTo>
                    <a:pt x="3257" y="843488"/>
                  </a:lnTo>
                </a:path>
                <a:path w="1047115" h="965834">
                  <a:moveTo>
                    <a:pt x="219655" y="845349"/>
                  </a:moveTo>
                  <a:lnTo>
                    <a:pt x="212675" y="843488"/>
                  </a:lnTo>
                </a:path>
                <a:path w="1047115" h="965834">
                  <a:moveTo>
                    <a:pt x="10238" y="635931"/>
                  </a:moveTo>
                  <a:lnTo>
                    <a:pt x="3257" y="634070"/>
                  </a:lnTo>
                </a:path>
                <a:path w="1047115" h="965834">
                  <a:moveTo>
                    <a:pt x="219655" y="635931"/>
                  </a:moveTo>
                  <a:lnTo>
                    <a:pt x="212675" y="634070"/>
                  </a:lnTo>
                </a:path>
                <a:path w="1047115" h="965834">
                  <a:moveTo>
                    <a:pt x="10238" y="426514"/>
                  </a:moveTo>
                  <a:lnTo>
                    <a:pt x="3257" y="424652"/>
                  </a:lnTo>
                </a:path>
                <a:path w="1047115" h="965834">
                  <a:moveTo>
                    <a:pt x="219655" y="426514"/>
                  </a:moveTo>
                  <a:lnTo>
                    <a:pt x="212675" y="424652"/>
                  </a:lnTo>
                </a:path>
                <a:path w="1047115" h="965834">
                  <a:moveTo>
                    <a:pt x="429073" y="426514"/>
                  </a:moveTo>
                  <a:lnTo>
                    <a:pt x="422093" y="424652"/>
                  </a:lnTo>
                </a:path>
                <a:path w="1047115" h="965834">
                  <a:moveTo>
                    <a:pt x="638491" y="426514"/>
                  </a:moveTo>
                  <a:lnTo>
                    <a:pt x="631510" y="424652"/>
                  </a:lnTo>
                </a:path>
                <a:path w="1047115" h="965834">
                  <a:moveTo>
                    <a:pt x="847909" y="426514"/>
                  </a:moveTo>
                  <a:lnTo>
                    <a:pt x="840928" y="424652"/>
                  </a:lnTo>
                </a:path>
                <a:path w="1047115" h="965834">
                  <a:moveTo>
                    <a:pt x="10238" y="216863"/>
                  </a:moveTo>
                  <a:lnTo>
                    <a:pt x="3257" y="215234"/>
                  </a:lnTo>
                </a:path>
                <a:path w="1047115" h="965834">
                  <a:moveTo>
                    <a:pt x="219655" y="216863"/>
                  </a:moveTo>
                  <a:lnTo>
                    <a:pt x="212675" y="215234"/>
                  </a:lnTo>
                </a:path>
                <a:path w="1047115" h="965834">
                  <a:moveTo>
                    <a:pt x="429073" y="216863"/>
                  </a:moveTo>
                  <a:lnTo>
                    <a:pt x="422093" y="215234"/>
                  </a:lnTo>
                </a:path>
                <a:path w="1047115" h="965834">
                  <a:moveTo>
                    <a:pt x="638491" y="216863"/>
                  </a:moveTo>
                  <a:lnTo>
                    <a:pt x="631510" y="215234"/>
                  </a:lnTo>
                </a:path>
                <a:path w="1047115" h="965834">
                  <a:moveTo>
                    <a:pt x="847909" y="216863"/>
                  </a:moveTo>
                  <a:lnTo>
                    <a:pt x="840928" y="215234"/>
                  </a:lnTo>
                </a:path>
                <a:path w="1047115" h="965834">
                  <a:moveTo>
                    <a:pt x="10238" y="7445"/>
                  </a:moveTo>
                  <a:lnTo>
                    <a:pt x="3257" y="5817"/>
                  </a:lnTo>
                </a:path>
                <a:path w="1047115" h="965834">
                  <a:moveTo>
                    <a:pt x="219655" y="7445"/>
                  </a:moveTo>
                  <a:lnTo>
                    <a:pt x="212675" y="5817"/>
                  </a:lnTo>
                </a:path>
                <a:path w="1047115" h="965834">
                  <a:moveTo>
                    <a:pt x="429073" y="7445"/>
                  </a:moveTo>
                  <a:lnTo>
                    <a:pt x="422093" y="5817"/>
                  </a:lnTo>
                </a:path>
                <a:path w="1047115" h="965834">
                  <a:moveTo>
                    <a:pt x="638491" y="7445"/>
                  </a:moveTo>
                  <a:lnTo>
                    <a:pt x="631510" y="5817"/>
                  </a:lnTo>
                </a:path>
                <a:path w="1047115" h="965834">
                  <a:moveTo>
                    <a:pt x="847909" y="7445"/>
                  </a:moveTo>
                  <a:lnTo>
                    <a:pt x="840928" y="5817"/>
                  </a:lnTo>
                </a:path>
                <a:path w="1047115" h="965834">
                  <a:moveTo>
                    <a:pt x="240365" y="845349"/>
                  </a:moveTo>
                  <a:lnTo>
                    <a:pt x="219655" y="845349"/>
                  </a:lnTo>
                </a:path>
                <a:path w="1047115" h="965834">
                  <a:moveTo>
                    <a:pt x="30947" y="845349"/>
                  </a:moveTo>
                  <a:lnTo>
                    <a:pt x="10238" y="845349"/>
                  </a:lnTo>
                </a:path>
                <a:path w="1047115" h="965834">
                  <a:moveTo>
                    <a:pt x="240365" y="635931"/>
                  </a:moveTo>
                  <a:lnTo>
                    <a:pt x="219655" y="635931"/>
                  </a:lnTo>
                </a:path>
                <a:path w="1047115" h="965834">
                  <a:moveTo>
                    <a:pt x="30947" y="635931"/>
                  </a:moveTo>
                  <a:lnTo>
                    <a:pt x="10238" y="635931"/>
                  </a:lnTo>
                </a:path>
                <a:path w="1047115" h="965834">
                  <a:moveTo>
                    <a:pt x="868385" y="426514"/>
                  </a:moveTo>
                  <a:lnTo>
                    <a:pt x="847909" y="426514"/>
                  </a:lnTo>
                </a:path>
                <a:path w="1047115" h="965834">
                  <a:moveTo>
                    <a:pt x="659200" y="426514"/>
                  </a:moveTo>
                  <a:lnTo>
                    <a:pt x="638491" y="426514"/>
                  </a:lnTo>
                </a:path>
                <a:path w="1047115" h="965834">
                  <a:moveTo>
                    <a:pt x="449782" y="426514"/>
                  </a:moveTo>
                  <a:lnTo>
                    <a:pt x="429073" y="426514"/>
                  </a:lnTo>
                </a:path>
                <a:path w="1047115" h="965834">
                  <a:moveTo>
                    <a:pt x="240365" y="426514"/>
                  </a:moveTo>
                  <a:lnTo>
                    <a:pt x="219655" y="426514"/>
                  </a:lnTo>
                </a:path>
                <a:path w="1047115" h="965834">
                  <a:moveTo>
                    <a:pt x="30947" y="426514"/>
                  </a:moveTo>
                  <a:lnTo>
                    <a:pt x="10238" y="426514"/>
                  </a:lnTo>
                </a:path>
                <a:path w="1047115" h="965834">
                  <a:moveTo>
                    <a:pt x="868385" y="216863"/>
                  </a:moveTo>
                  <a:lnTo>
                    <a:pt x="847909" y="216863"/>
                  </a:lnTo>
                </a:path>
                <a:path w="1047115" h="965834">
                  <a:moveTo>
                    <a:pt x="659200" y="216863"/>
                  </a:moveTo>
                  <a:lnTo>
                    <a:pt x="638491" y="216863"/>
                  </a:lnTo>
                </a:path>
                <a:path w="1047115" h="965834">
                  <a:moveTo>
                    <a:pt x="449782" y="216863"/>
                  </a:moveTo>
                  <a:lnTo>
                    <a:pt x="429073" y="216863"/>
                  </a:lnTo>
                </a:path>
                <a:path w="1047115" h="965834">
                  <a:moveTo>
                    <a:pt x="240365" y="216863"/>
                  </a:moveTo>
                  <a:lnTo>
                    <a:pt x="219655" y="216863"/>
                  </a:lnTo>
                </a:path>
                <a:path w="1047115" h="965834">
                  <a:moveTo>
                    <a:pt x="30947" y="216863"/>
                  </a:moveTo>
                  <a:lnTo>
                    <a:pt x="10238" y="216863"/>
                  </a:lnTo>
                </a:path>
                <a:path w="1047115" h="965834">
                  <a:moveTo>
                    <a:pt x="868385" y="7445"/>
                  </a:moveTo>
                  <a:lnTo>
                    <a:pt x="847909" y="7445"/>
                  </a:lnTo>
                </a:path>
                <a:path w="1047115" h="965834">
                  <a:moveTo>
                    <a:pt x="659200" y="7445"/>
                  </a:moveTo>
                  <a:lnTo>
                    <a:pt x="638491" y="7445"/>
                  </a:lnTo>
                </a:path>
                <a:path w="1047115" h="965834">
                  <a:moveTo>
                    <a:pt x="449782" y="7445"/>
                  </a:moveTo>
                  <a:lnTo>
                    <a:pt x="429073" y="7445"/>
                  </a:lnTo>
                </a:path>
                <a:path w="1047115" h="965834">
                  <a:moveTo>
                    <a:pt x="240365" y="7445"/>
                  </a:moveTo>
                  <a:lnTo>
                    <a:pt x="219655" y="7445"/>
                  </a:lnTo>
                </a:path>
                <a:path w="1047115" h="965834">
                  <a:moveTo>
                    <a:pt x="30947" y="7445"/>
                  </a:moveTo>
                  <a:lnTo>
                    <a:pt x="10238" y="7445"/>
                  </a:lnTo>
                </a:path>
                <a:path w="1047115" h="965834">
                  <a:moveTo>
                    <a:pt x="3722" y="202669"/>
                  </a:moveTo>
                  <a:lnTo>
                    <a:pt x="11168" y="199412"/>
                  </a:lnTo>
                </a:path>
                <a:path w="1047115" h="965834">
                  <a:moveTo>
                    <a:pt x="213140" y="202669"/>
                  </a:moveTo>
                  <a:lnTo>
                    <a:pt x="220586" y="199412"/>
                  </a:lnTo>
                </a:path>
                <a:path w="1047115" h="965834">
                  <a:moveTo>
                    <a:pt x="422558" y="202669"/>
                  </a:moveTo>
                  <a:lnTo>
                    <a:pt x="430004" y="199412"/>
                  </a:lnTo>
                </a:path>
                <a:path w="1047115" h="965834">
                  <a:moveTo>
                    <a:pt x="3722" y="412087"/>
                  </a:moveTo>
                  <a:lnTo>
                    <a:pt x="11168" y="409062"/>
                  </a:lnTo>
                </a:path>
                <a:path w="1047115" h="965834">
                  <a:moveTo>
                    <a:pt x="631976" y="202669"/>
                  </a:moveTo>
                  <a:lnTo>
                    <a:pt x="639422" y="199412"/>
                  </a:lnTo>
                </a:path>
                <a:path w="1047115" h="965834">
                  <a:moveTo>
                    <a:pt x="213140" y="412087"/>
                  </a:moveTo>
                  <a:lnTo>
                    <a:pt x="220586" y="409062"/>
                  </a:lnTo>
                </a:path>
                <a:path w="1047115" h="965834">
                  <a:moveTo>
                    <a:pt x="841393" y="202669"/>
                  </a:moveTo>
                  <a:lnTo>
                    <a:pt x="848839" y="199412"/>
                  </a:lnTo>
                </a:path>
                <a:path w="1047115" h="965834">
                  <a:moveTo>
                    <a:pt x="422558" y="412087"/>
                  </a:moveTo>
                  <a:lnTo>
                    <a:pt x="430004" y="409062"/>
                  </a:lnTo>
                </a:path>
                <a:path w="1047115" h="965834">
                  <a:moveTo>
                    <a:pt x="3722" y="621737"/>
                  </a:moveTo>
                  <a:lnTo>
                    <a:pt x="11168" y="618480"/>
                  </a:lnTo>
                </a:path>
                <a:path w="1047115" h="965834">
                  <a:moveTo>
                    <a:pt x="631976" y="412087"/>
                  </a:moveTo>
                  <a:lnTo>
                    <a:pt x="639422" y="409062"/>
                  </a:lnTo>
                </a:path>
                <a:path w="1047115" h="965834">
                  <a:moveTo>
                    <a:pt x="213140" y="621737"/>
                  </a:moveTo>
                  <a:lnTo>
                    <a:pt x="220586" y="618480"/>
                  </a:lnTo>
                </a:path>
                <a:path w="1047115" h="965834">
                  <a:moveTo>
                    <a:pt x="841393" y="412087"/>
                  </a:moveTo>
                  <a:lnTo>
                    <a:pt x="848839" y="409062"/>
                  </a:lnTo>
                </a:path>
                <a:path w="1047115" h="965834">
                  <a:moveTo>
                    <a:pt x="3722" y="831155"/>
                  </a:moveTo>
                  <a:lnTo>
                    <a:pt x="11168" y="827898"/>
                  </a:lnTo>
                </a:path>
                <a:path w="1047115" h="965834">
                  <a:moveTo>
                    <a:pt x="213140" y="831155"/>
                  </a:moveTo>
                  <a:lnTo>
                    <a:pt x="220586" y="827898"/>
                  </a:lnTo>
                </a:path>
                <a:path w="1047115" h="965834">
                  <a:moveTo>
                    <a:pt x="6515" y="35135"/>
                  </a:moveTo>
                  <a:lnTo>
                    <a:pt x="30947" y="35135"/>
                  </a:lnTo>
                </a:path>
                <a:path w="1047115" h="965834">
                  <a:moveTo>
                    <a:pt x="215700" y="35135"/>
                  </a:moveTo>
                  <a:lnTo>
                    <a:pt x="240365" y="35135"/>
                  </a:lnTo>
                </a:path>
                <a:path w="1047115" h="965834">
                  <a:moveTo>
                    <a:pt x="425117" y="35135"/>
                  </a:moveTo>
                  <a:lnTo>
                    <a:pt x="449782" y="35135"/>
                  </a:lnTo>
                </a:path>
                <a:path w="1047115" h="965834">
                  <a:moveTo>
                    <a:pt x="634535" y="35135"/>
                  </a:moveTo>
                  <a:lnTo>
                    <a:pt x="659200" y="35135"/>
                  </a:lnTo>
                </a:path>
                <a:path w="1047115" h="965834">
                  <a:moveTo>
                    <a:pt x="843953" y="35135"/>
                  </a:moveTo>
                  <a:lnTo>
                    <a:pt x="868385" y="35135"/>
                  </a:lnTo>
                </a:path>
                <a:path w="1047115" h="965834">
                  <a:moveTo>
                    <a:pt x="6515" y="244553"/>
                  </a:moveTo>
                  <a:lnTo>
                    <a:pt x="30947" y="244553"/>
                  </a:lnTo>
                </a:path>
                <a:path w="1047115" h="965834">
                  <a:moveTo>
                    <a:pt x="215700" y="244553"/>
                  </a:moveTo>
                  <a:lnTo>
                    <a:pt x="240365" y="244553"/>
                  </a:lnTo>
                </a:path>
                <a:path w="1047115" h="965834">
                  <a:moveTo>
                    <a:pt x="425117" y="244553"/>
                  </a:moveTo>
                  <a:lnTo>
                    <a:pt x="449782" y="244553"/>
                  </a:lnTo>
                </a:path>
                <a:path w="1047115" h="965834">
                  <a:moveTo>
                    <a:pt x="634535" y="244553"/>
                  </a:moveTo>
                  <a:lnTo>
                    <a:pt x="659200" y="244553"/>
                  </a:lnTo>
                </a:path>
                <a:path w="1047115" h="965834">
                  <a:moveTo>
                    <a:pt x="843953" y="244553"/>
                  </a:moveTo>
                  <a:lnTo>
                    <a:pt x="868385" y="244553"/>
                  </a:lnTo>
                </a:path>
                <a:path w="1047115" h="965834">
                  <a:moveTo>
                    <a:pt x="6515" y="453971"/>
                  </a:moveTo>
                  <a:lnTo>
                    <a:pt x="30947" y="453971"/>
                  </a:lnTo>
                </a:path>
                <a:path w="1047115" h="965834">
                  <a:moveTo>
                    <a:pt x="215700" y="453971"/>
                  </a:moveTo>
                  <a:lnTo>
                    <a:pt x="240365" y="453971"/>
                  </a:lnTo>
                </a:path>
                <a:path w="1047115" h="965834">
                  <a:moveTo>
                    <a:pt x="425117" y="453971"/>
                  </a:moveTo>
                  <a:lnTo>
                    <a:pt x="449782" y="453971"/>
                  </a:lnTo>
                </a:path>
                <a:path w="1047115" h="965834">
                  <a:moveTo>
                    <a:pt x="634535" y="453971"/>
                  </a:moveTo>
                  <a:lnTo>
                    <a:pt x="659200" y="453971"/>
                  </a:lnTo>
                </a:path>
                <a:path w="1047115" h="965834">
                  <a:moveTo>
                    <a:pt x="843953" y="453971"/>
                  </a:moveTo>
                  <a:lnTo>
                    <a:pt x="868385" y="453971"/>
                  </a:lnTo>
                </a:path>
                <a:path w="1047115" h="965834">
                  <a:moveTo>
                    <a:pt x="6515" y="663388"/>
                  </a:moveTo>
                  <a:lnTo>
                    <a:pt x="30947" y="663388"/>
                  </a:lnTo>
                </a:path>
                <a:path w="1047115" h="965834">
                  <a:moveTo>
                    <a:pt x="215700" y="663388"/>
                  </a:moveTo>
                  <a:lnTo>
                    <a:pt x="240365" y="663388"/>
                  </a:lnTo>
                </a:path>
                <a:path w="1047115" h="965834">
                  <a:moveTo>
                    <a:pt x="6515" y="872806"/>
                  </a:moveTo>
                  <a:lnTo>
                    <a:pt x="30947" y="872806"/>
                  </a:lnTo>
                </a:path>
                <a:path w="1047115" h="965834">
                  <a:moveTo>
                    <a:pt x="215700" y="872806"/>
                  </a:moveTo>
                  <a:lnTo>
                    <a:pt x="240365" y="872806"/>
                  </a:lnTo>
                </a:path>
                <a:path w="1047115" h="965834">
                  <a:moveTo>
                    <a:pt x="6515" y="884440"/>
                  </a:moveTo>
                  <a:lnTo>
                    <a:pt x="6515" y="872806"/>
                  </a:lnTo>
                </a:path>
                <a:path w="1047115" h="965834">
                  <a:moveTo>
                    <a:pt x="6515" y="675023"/>
                  </a:moveTo>
                  <a:lnTo>
                    <a:pt x="6515" y="663388"/>
                  </a:lnTo>
                </a:path>
                <a:path w="1047115" h="965834">
                  <a:moveTo>
                    <a:pt x="6515" y="465605"/>
                  </a:moveTo>
                  <a:lnTo>
                    <a:pt x="6515" y="453971"/>
                  </a:lnTo>
                </a:path>
                <a:path w="1047115" h="965834">
                  <a:moveTo>
                    <a:pt x="6515" y="255954"/>
                  </a:moveTo>
                  <a:lnTo>
                    <a:pt x="6515" y="244553"/>
                  </a:lnTo>
                </a:path>
                <a:path w="1047115" h="965834">
                  <a:moveTo>
                    <a:pt x="6515" y="46537"/>
                  </a:moveTo>
                  <a:lnTo>
                    <a:pt x="6515" y="35135"/>
                  </a:lnTo>
                </a:path>
                <a:path w="1047115" h="965834">
                  <a:moveTo>
                    <a:pt x="215700" y="884440"/>
                  </a:moveTo>
                  <a:lnTo>
                    <a:pt x="215700" y="872806"/>
                  </a:lnTo>
                </a:path>
                <a:path w="1047115" h="965834">
                  <a:moveTo>
                    <a:pt x="215700" y="675023"/>
                  </a:moveTo>
                  <a:lnTo>
                    <a:pt x="215700" y="663388"/>
                  </a:lnTo>
                </a:path>
                <a:path w="1047115" h="965834">
                  <a:moveTo>
                    <a:pt x="215700" y="465605"/>
                  </a:moveTo>
                  <a:lnTo>
                    <a:pt x="215700" y="453971"/>
                  </a:lnTo>
                </a:path>
                <a:path w="1047115" h="965834">
                  <a:moveTo>
                    <a:pt x="215700" y="255954"/>
                  </a:moveTo>
                  <a:lnTo>
                    <a:pt x="215700" y="244553"/>
                  </a:lnTo>
                </a:path>
                <a:path w="1047115" h="965834">
                  <a:moveTo>
                    <a:pt x="215700" y="46537"/>
                  </a:moveTo>
                  <a:lnTo>
                    <a:pt x="215700" y="35135"/>
                  </a:lnTo>
                </a:path>
                <a:path w="1047115" h="965834">
                  <a:moveTo>
                    <a:pt x="425117" y="465605"/>
                  </a:moveTo>
                  <a:lnTo>
                    <a:pt x="425117" y="453971"/>
                  </a:lnTo>
                </a:path>
                <a:path w="1047115" h="965834">
                  <a:moveTo>
                    <a:pt x="425117" y="255954"/>
                  </a:moveTo>
                  <a:lnTo>
                    <a:pt x="425117" y="244553"/>
                  </a:lnTo>
                </a:path>
                <a:path w="1047115" h="965834">
                  <a:moveTo>
                    <a:pt x="425117" y="46537"/>
                  </a:moveTo>
                  <a:lnTo>
                    <a:pt x="425117" y="35135"/>
                  </a:lnTo>
                </a:path>
                <a:path w="1047115" h="965834">
                  <a:moveTo>
                    <a:pt x="634535" y="465605"/>
                  </a:moveTo>
                  <a:lnTo>
                    <a:pt x="634535" y="453971"/>
                  </a:lnTo>
                </a:path>
                <a:path w="1047115" h="965834">
                  <a:moveTo>
                    <a:pt x="634535" y="255954"/>
                  </a:moveTo>
                  <a:lnTo>
                    <a:pt x="634535" y="244553"/>
                  </a:lnTo>
                </a:path>
                <a:path w="1047115" h="965834">
                  <a:moveTo>
                    <a:pt x="634535" y="46537"/>
                  </a:moveTo>
                  <a:lnTo>
                    <a:pt x="634535" y="35135"/>
                  </a:lnTo>
                </a:path>
                <a:path w="1047115" h="965834">
                  <a:moveTo>
                    <a:pt x="843953" y="465605"/>
                  </a:moveTo>
                  <a:lnTo>
                    <a:pt x="843953" y="453971"/>
                  </a:lnTo>
                </a:path>
                <a:path w="1047115" h="965834">
                  <a:moveTo>
                    <a:pt x="843953" y="255954"/>
                  </a:moveTo>
                  <a:lnTo>
                    <a:pt x="843953" y="244553"/>
                  </a:lnTo>
                </a:path>
                <a:path w="1047115" h="965834">
                  <a:moveTo>
                    <a:pt x="843953" y="46537"/>
                  </a:moveTo>
                  <a:lnTo>
                    <a:pt x="843953" y="35135"/>
                  </a:lnTo>
                </a:path>
                <a:path w="1047115" h="965834">
                  <a:moveTo>
                    <a:pt x="240365" y="884440"/>
                  </a:moveTo>
                  <a:lnTo>
                    <a:pt x="215932" y="884440"/>
                  </a:lnTo>
                </a:path>
                <a:path w="1047115" h="965834">
                  <a:moveTo>
                    <a:pt x="30947" y="884440"/>
                  </a:moveTo>
                  <a:lnTo>
                    <a:pt x="6515" y="884440"/>
                  </a:lnTo>
                </a:path>
                <a:path w="1047115" h="965834">
                  <a:moveTo>
                    <a:pt x="240365" y="675023"/>
                  </a:moveTo>
                  <a:lnTo>
                    <a:pt x="215932" y="675023"/>
                  </a:lnTo>
                </a:path>
                <a:path w="1047115" h="965834">
                  <a:moveTo>
                    <a:pt x="30947" y="675023"/>
                  </a:moveTo>
                  <a:lnTo>
                    <a:pt x="6515" y="675023"/>
                  </a:lnTo>
                </a:path>
                <a:path w="1047115" h="965834">
                  <a:moveTo>
                    <a:pt x="868385" y="465605"/>
                  </a:moveTo>
                  <a:lnTo>
                    <a:pt x="843953" y="465605"/>
                  </a:lnTo>
                </a:path>
                <a:path w="1047115" h="965834">
                  <a:moveTo>
                    <a:pt x="659200" y="465605"/>
                  </a:moveTo>
                  <a:lnTo>
                    <a:pt x="634535" y="465605"/>
                  </a:lnTo>
                </a:path>
                <a:path w="1047115" h="965834">
                  <a:moveTo>
                    <a:pt x="449782" y="465605"/>
                  </a:moveTo>
                  <a:lnTo>
                    <a:pt x="425117" y="465605"/>
                  </a:lnTo>
                </a:path>
                <a:path w="1047115" h="965834">
                  <a:moveTo>
                    <a:pt x="240365" y="465605"/>
                  </a:moveTo>
                  <a:lnTo>
                    <a:pt x="215932" y="465605"/>
                  </a:lnTo>
                </a:path>
                <a:path w="1047115" h="965834">
                  <a:moveTo>
                    <a:pt x="30947" y="465605"/>
                  </a:moveTo>
                  <a:lnTo>
                    <a:pt x="6515" y="465605"/>
                  </a:lnTo>
                </a:path>
                <a:path w="1047115" h="965834">
                  <a:moveTo>
                    <a:pt x="868385" y="255954"/>
                  </a:moveTo>
                  <a:lnTo>
                    <a:pt x="843953" y="255954"/>
                  </a:lnTo>
                </a:path>
                <a:path w="1047115" h="965834">
                  <a:moveTo>
                    <a:pt x="659200" y="255954"/>
                  </a:moveTo>
                  <a:lnTo>
                    <a:pt x="634535" y="255954"/>
                  </a:lnTo>
                </a:path>
                <a:path w="1047115" h="965834">
                  <a:moveTo>
                    <a:pt x="449782" y="255954"/>
                  </a:moveTo>
                  <a:lnTo>
                    <a:pt x="425117" y="255954"/>
                  </a:lnTo>
                </a:path>
                <a:path w="1047115" h="965834">
                  <a:moveTo>
                    <a:pt x="240365" y="255954"/>
                  </a:moveTo>
                  <a:lnTo>
                    <a:pt x="215932" y="255954"/>
                  </a:lnTo>
                </a:path>
                <a:path w="1047115" h="965834">
                  <a:moveTo>
                    <a:pt x="30947" y="255954"/>
                  </a:moveTo>
                  <a:lnTo>
                    <a:pt x="6515" y="255954"/>
                  </a:lnTo>
                </a:path>
                <a:path w="1047115" h="965834">
                  <a:moveTo>
                    <a:pt x="868385" y="46537"/>
                  </a:moveTo>
                  <a:lnTo>
                    <a:pt x="843953" y="46537"/>
                  </a:lnTo>
                </a:path>
                <a:path w="1047115" h="965834">
                  <a:moveTo>
                    <a:pt x="659200" y="46537"/>
                  </a:moveTo>
                  <a:lnTo>
                    <a:pt x="634535" y="46537"/>
                  </a:lnTo>
                </a:path>
                <a:path w="1047115" h="965834">
                  <a:moveTo>
                    <a:pt x="449782" y="46537"/>
                  </a:moveTo>
                  <a:lnTo>
                    <a:pt x="425117" y="46537"/>
                  </a:lnTo>
                </a:path>
                <a:path w="1047115" h="965834">
                  <a:moveTo>
                    <a:pt x="240365" y="46537"/>
                  </a:moveTo>
                  <a:lnTo>
                    <a:pt x="215932" y="46537"/>
                  </a:lnTo>
                </a:path>
                <a:path w="1047115" h="965834">
                  <a:moveTo>
                    <a:pt x="30947" y="46537"/>
                  </a:moveTo>
                  <a:lnTo>
                    <a:pt x="6515" y="46537"/>
                  </a:lnTo>
                </a:path>
                <a:path w="1047115" h="965834">
                  <a:moveTo>
                    <a:pt x="0" y="32343"/>
                  </a:moveTo>
                  <a:lnTo>
                    <a:pt x="1163" y="32343"/>
                  </a:lnTo>
                </a:path>
                <a:path w="1047115" h="965834">
                  <a:moveTo>
                    <a:pt x="179633" y="32343"/>
                  </a:moveTo>
                  <a:lnTo>
                    <a:pt x="210581" y="32343"/>
                  </a:lnTo>
                </a:path>
                <a:path w="1047115" h="965834">
                  <a:moveTo>
                    <a:pt x="389051" y="32343"/>
                  </a:moveTo>
                  <a:lnTo>
                    <a:pt x="419998" y="32343"/>
                  </a:lnTo>
                </a:path>
                <a:path w="1047115" h="965834">
                  <a:moveTo>
                    <a:pt x="598469" y="32343"/>
                  </a:moveTo>
                  <a:lnTo>
                    <a:pt x="629416" y="32343"/>
                  </a:lnTo>
                </a:path>
                <a:path w="1047115" h="965834">
                  <a:moveTo>
                    <a:pt x="807887" y="32343"/>
                  </a:moveTo>
                  <a:lnTo>
                    <a:pt x="838834" y="32343"/>
                  </a:lnTo>
                </a:path>
                <a:path w="1047115" h="965834">
                  <a:moveTo>
                    <a:pt x="1017304" y="32343"/>
                  </a:moveTo>
                  <a:lnTo>
                    <a:pt x="1047088" y="32343"/>
                  </a:lnTo>
                </a:path>
                <a:path w="1047115" h="965834">
                  <a:moveTo>
                    <a:pt x="0" y="241761"/>
                  </a:moveTo>
                  <a:lnTo>
                    <a:pt x="1163" y="241761"/>
                  </a:lnTo>
                </a:path>
                <a:path w="1047115" h="965834">
                  <a:moveTo>
                    <a:pt x="179633" y="241761"/>
                  </a:moveTo>
                  <a:lnTo>
                    <a:pt x="210581" y="241761"/>
                  </a:lnTo>
                </a:path>
                <a:path w="1047115" h="965834">
                  <a:moveTo>
                    <a:pt x="389051" y="241761"/>
                  </a:moveTo>
                  <a:lnTo>
                    <a:pt x="419998" y="241761"/>
                  </a:lnTo>
                </a:path>
                <a:path w="1047115" h="965834">
                  <a:moveTo>
                    <a:pt x="598469" y="241761"/>
                  </a:moveTo>
                  <a:lnTo>
                    <a:pt x="629416" y="241761"/>
                  </a:lnTo>
                </a:path>
                <a:path w="1047115" h="965834">
                  <a:moveTo>
                    <a:pt x="807887" y="241761"/>
                  </a:moveTo>
                  <a:lnTo>
                    <a:pt x="838834" y="241761"/>
                  </a:lnTo>
                </a:path>
                <a:path w="1047115" h="965834">
                  <a:moveTo>
                    <a:pt x="1017304" y="241761"/>
                  </a:moveTo>
                  <a:lnTo>
                    <a:pt x="1047088" y="241761"/>
                  </a:lnTo>
                </a:path>
                <a:path w="1047115" h="965834">
                  <a:moveTo>
                    <a:pt x="232" y="451178"/>
                  </a:moveTo>
                  <a:lnTo>
                    <a:pt x="1163" y="451178"/>
                  </a:lnTo>
                </a:path>
                <a:path w="1047115" h="965834">
                  <a:moveTo>
                    <a:pt x="179633" y="451178"/>
                  </a:moveTo>
                  <a:lnTo>
                    <a:pt x="210581" y="451178"/>
                  </a:lnTo>
                </a:path>
                <a:path w="1047115" h="965834">
                  <a:moveTo>
                    <a:pt x="389051" y="451178"/>
                  </a:moveTo>
                  <a:lnTo>
                    <a:pt x="419998" y="451178"/>
                  </a:lnTo>
                </a:path>
                <a:path w="1047115" h="965834">
                  <a:moveTo>
                    <a:pt x="598469" y="451178"/>
                  </a:moveTo>
                  <a:lnTo>
                    <a:pt x="629416" y="451178"/>
                  </a:lnTo>
                </a:path>
                <a:path w="1047115" h="965834">
                  <a:moveTo>
                    <a:pt x="807887" y="451178"/>
                  </a:moveTo>
                  <a:lnTo>
                    <a:pt x="838834" y="451178"/>
                  </a:lnTo>
                </a:path>
                <a:path w="1047115" h="965834">
                  <a:moveTo>
                    <a:pt x="1017304" y="451178"/>
                  </a:moveTo>
                  <a:lnTo>
                    <a:pt x="1047088" y="451178"/>
                  </a:lnTo>
                </a:path>
                <a:path w="1047115" h="965834">
                  <a:moveTo>
                    <a:pt x="232" y="660596"/>
                  </a:moveTo>
                  <a:lnTo>
                    <a:pt x="1163" y="660596"/>
                  </a:lnTo>
                </a:path>
                <a:path w="1047115" h="965834">
                  <a:moveTo>
                    <a:pt x="179633" y="660596"/>
                  </a:moveTo>
                  <a:lnTo>
                    <a:pt x="210581" y="660596"/>
                  </a:lnTo>
                </a:path>
                <a:path w="1047115" h="965834">
                  <a:moveTo>
                    <a:pt x="232" y="870246"/>
                  </a:moveTo>
                  <a:lnTo>
                    <a:pt x="1163" y="870246"/>
                  </a:lnTo>
                </a:path>
                <a:path w="1047115" h="965834">
                  <a:moveTo>
                    <a:pt x="210581" y="870246"/>
                  </a:moveTo>
                  <a:lnTo>
                    <a:pt x="179633" y="870246"/>
                  </a:lnTo>
                  <a:lnTo>
                    <a:pt x="179633" y="884440"/>
                  </a:lnTo>
                </a:path>
                <a:path w="1047115" h="965834">
                  <a:moveTo>
                    <a:pt x="179633" y="675023"/>
                  </a:moveTo>
                  <a:lnTo>
                    <a:pt x="179633" y="660596"/>
                  </a:lnTo>
                </a:path>
                <a:path w="1047115" h="965834">
                  <a:moveTo>
                    <a:pt x="179633" y="465605"/>
                  </a:moveTo>
                  <a:lnTo>
                    <a:pt x="179633" y="451178"/>
                  </a:lnTo>
                </a:path>
                <a:path w="1047115" h="965834">
                  <a:moveTo>
                    <a:pt x="179633" y="255954"/>
                  </a:moveTo>
                  <a:lnTo>
                    <a:pt x="179633" y="241761"/>
                  </a:lnTo>
                </a:path>
                <a:path w="1047115" h="965834">
                  <a:moveTo>
                    <a:pt x="179633" y="46537"/>
                  </a:moveTo>
                  <a:lnTo>
                    <a:pt x="179633" y="32343"/>
                  </a:lnTo>
                </a:path>
                <a:path w="1047115" h="965834">
                  <a:moveTo>
                    <a:pt x="389051" y="465605"/>
                  </a:moveTo>
                  <a:lnTo>
                    <a:pt x="389051" y="451178"/>
                  </a:lnTo>
                </a:path>
                <a:path w="1047115" h="965834">
                  <a:moveTo>
                    <a:pt x="389051" y="255954"/>
                  </a:moveTo>
                  <a:lnTo>
                    <a:pt x="389051" y="241761"/>
                  </a:lnTo>
                </a:path>
                <a:path w="1047115" h="965834">
                  <a:moveTo>
                    <a:pt x="389051" y="46537"/>
                  </a:moveTo>
                  <a:lnTo>
                    <a:pt x="389051" y="32343"/>
                  </a:lnTo>
                </a:path>
                <a:path w="1047115" h="965834">
                  <a:moveTo>
                    <a:pt x="598469" y="465605"/>
                  </a:moveTo>
                  <a:lnTo>
                    <a:pt x="598469" y="451178"/>
                  </a:lnTo>
                </a:path>
                <a:path w="1047115" h="965834">
                  <a:moveTo>
                    <a:pt x="598469" y="255954"/>
                  </a:moveTo>
                  <a:lnTo>
                    <a:pt x="598469" y="241761"/>
                  </a:lnTo>
                </a:path>
                <a:path w="1047115" h="965834">
                  <a:moveTo>
                    <a:pt x="598469" y="46537"/>
                  </a:moveTo>
                  <a:lnTo>
                    <a:pt x="598469" y="32343"/>
                  </a:lnTo>
                </a:path>
                <a:path w="1047115" h="965834">
                  <a:moveTo>
                    <a:pt x="807887" y="465605"/>
                  </a:moveTo>
                  <a:lnTo>
                    <a:pt x="807887" y="451178"/>
                  </a:lnTo>
                </a:path>
                <a:path w="1047115" h="965834">
                  <a:moveTo>
                    <a:pt x="807887" y="255954"/>
                  </a:moveTo>
                  <a:lnTo>
                    <a:pt x="807887" y="241761"/>
                  </a:lnTo>
                </a:path>
                <a:path w="1047115" h="965834">
                  <a:moveTo>
                    <a:pt x="807887" y="46537"/>
                  </a:moveTo>
                  <a:lnTo>
                    <a:pt x="807887" y="32343"/>
                  </a:lnTo>
                </a:path>
                <a:path w="1047115" h="965834">
                  <a:moveTo>
                    <a:pt x="1017304" y="465605"/>
                  </a:moveTo>
                  <a:lnTo>
                    <a:pt x="1017304" y="451178"/>
                  </a:lnTo>
                </a:path>
                <a:path w="1047115" h="965834">
                  <a:moveTo>
                    <a:pt x="1017304" y="255954"/>
                  </a:moveTo>
                  <a:lnTo>
                    <a:pt x="1017304" y="241761"/>
                  </a:lnTo>
                </a:path>
                <a:path w="1047115" h="965834">
                  <a:moveTo>
                    <a:pt x="1017304" y="46537"/>
                  </a:moveTo>
                  <a:lnTo>
                    <a:pt x="1017304" y="32343"/>
                  </a:lnTo>
                </a:path>
                <a:path w="1047115" h="965834">
                  <a:moveTo>
                    <a:pt x="214304" y="884440"/>
                  </a:moveTo>
                  <a:lnTo>
                    <a:pt x="179633" y="884440"/>
                  </a:lnTo>
                </a:path>
                <a:path w="1047115" h="965834">
                  <a:moveTo>
                    <a:pt x="4886" y="884440"/>
                  </a:moveTo>
                  <a:lnTo>
                    <a:pt x="232" y="884440"/>
                  </a:lnTo>
                </a:path>
                <a:path w="1047115" h="965834">
                  <a:moveTo>
                    <a:pt x="214304" y="675023"/>
                  </a:moveTo>
                  <a:lnTo>
                    <a:pt x="179633" y="675023"/>
                  </a:lnTo>
                </a:path>
                <a:path w="1047115" h="965834">
                  <a:moveTo>
                    <a:pt x="4886" y="675023"/>
                  </a:moveTo>
                  <a:lnTo>
                    <a:pt x="232" y="675023"/>
                  </a:lnTo>
                </a:path>
                <a:path w="1047115" h="965834">
                  <a:moveTo>
                    <a:pt x="1047088" y="465605"/>
                  </a:moveTo>
                  <a:lnTo>
                    <a:pt x="1017304" y="465605"/>
                  </a:lnTo>
                </a:path>
                <a:path w="1047115" h="965834">
                  <a:moveTo>
                    <a:pt x="842557" y="465605"/>
                  </a:moveTo>
                  <a:lnTo>
                    <a:pt x="807887" y="465605"/>
                  </a:lnTo>
                </a:path>
                <a:path w="1047115" h="965834">
                  <a:moveTo>
                    <a:pt x="633139" y="465605"/>
                  </a:moveTo>
                  <a:lnTo>
                    <a:pt x="598469" y="465605"/>
                  </a:lnTo>
                </a:path>
                <a:path w="1047115" h="965834">
                  <a:moveTo>
                    <a:pt x="423721" y="465605"/>
                  </a:moveTo>
                  <a:lnTo>
                    <a:pt x="389051" y="465605"/>
                  </a:lnTo>
                </a:path>
                <a:path w="1047115" h="965834">
                  <a:moveTo>
                    <a:pt x="214304" y="465605"/>
                  </a:moveTo>
                  <a:lnTo>
                    <a:pt x="179633" y="465605"/>
                  </a:lnTo>
                </a:path>
                <a:path w="1047115" h="965834">
                  <a:moveTo>
                    <a:pt x="4886" y="465605"/>
                  </a:moveTo>
                  <a:lnTo>
                    <a:pt x="232" y="465605"/>
                  </a:lnTo>
                </a:path>
                <a:path w="1047115" h="965834">
                  <a:moveTo>
                    <a:pt x="1047088" y="255954"/>
                  </a:moveTo>
                  <a:lnTo>
                    <a:pt x="1017304" y="255954"/>
                  </a:lnTo>
                </a:path>
                <a:path w="1047115" h="965834">
                  <a:moveTo>
                    <a:pt x="842557" y="255954"/>
                  </a:moveTo>
                  <a:lnTo>
                    <a:pt x="807887" y="255954"/>
                  </a:lnTo>
                </a:path>
                <a:path w="1047115" h="965834">
                  <a:moveTo>
                    <a:pt x="633139" y="255954"/>
                  </a:moveTo>
                  <a:lnTo>
                    <a:pt x="598469" y="255954"/>
                  </a:lnTo>
                </a:path>
                <a:path w="1047115" h="965834">
                  <a:moveTo>
                    <a:pt x="423721" y="255954"/>
                  </a:moveTo>
                  <a:lnTo>
                    <a:pt x="389051" y="255954"/>
                  </a:lnTo>
                </a:path>
                <a:path w="1047115" h="965834">
                  <a:moveTo>
                    <a:pt x="214304" y="255954"/>
                  </a:moveTo>
                  <a:lnTo>
                    <a:pt x="179633" y="255954"/>
                  </a:lnTo>
                </a:path>
                <a:path w="1047115" h="965834">
                  <a:moveTo>
                    <a:pt x="4886" y="255954"/>
                  </a:moveTo>
                  <a:lnTo>
                    <a:pt x="0" y="255954"/>
                  </a:lnTo>
                </a:path>
                <a:path w="1047115" h="965834">
                  <a:moveTo>
                    <a:pt x="1047088" y="46537"/>
                  </a:moveTo>
                  <a:lnTo>
                    <a:pt x="1017304" y="46537"/>
                  </a:lnTo>
                </a:path>
                <a:path w="1047115" h="965834">
                  <a:moveTo>
                    <a:pt x="842557" y="46537"/>
                  </a:moveTo>
                  <a:lnTo>
                    <a:pt x="807887" y="46537"/>
                  </a:lnTo>
                </a:path>
                <a:path w="1047115" h="965834">
                  <a:moveTo>
                    <a:pt x="633139" y="46537"/>
                  </a:moveTo>
                  <a:lnTo>
                    <a:pt x="598469" y="46537"/>
                  </a:lnTo>
                </a:path>
                <a:path w="1047115" h="965834">
                  <a:moveTo>
                    <a:pt x="423721" y="46537"/>
                  </a:moveTo>
                  <a:lnTo>
                    <a:pt x="389051" y="46537"/>
                  </a:lnTo>
                </a:path>
                <a:path w="1047115" h="965834">
                  <a:moveTo>
                    <a:pt x="214304" y="46537"/>
                  </a:moveTo>
                  <a:lnTo>
                    <a:pt x="179633" y="46537"/>
                  </a:lnTo>
                </a:path>
                <a:path w="1047115" h="965834">
                  <a:moveTo>
                    <a:pt x="4886" y="46537"/>
                  </a:moveTo>
                  <a:lnTo>
                    <a:pt x="0" y="46537"/>
                  </a:lnTo>
                </a:path>
                <a:path w="1047115" h="965834">
                  <a:moveTo>
                    <a:pt x="4886" y="884440"/>
                  </a:moveTo>
                  <a:lnTo>
                    <a:pt x="4886" y="872806"/>
                  </a:lnTo>
                </a:path>
                <a:path w="1047115" h="965834">
                  <a:moveTo>
                    <a:pt x="4886" y="675023"/>
                  </a:moveTo>
                  <a:lnTo>
                    <a:pt x="4886" y="663388"/>
                  </a:lnTo>
                </a:path>
                <a:path w="1047115" h="965834">
                  <a:moveTo>
                    <a:pt x="4886" y="465605"/>
                  </a:moveTo>
                  <a:lnTo>
                    <a:pt x="4886" y="453971"/>
                  </a:lnTo>
                </a:path>
                <a:path w="1047115" h="965834">
                  <a:moveTo>
                    <a:pt x="4886" y="255954"/>
                  </a:moveTo>
                  <a:lnTo>
                    <a:pt x="4886" y="244553"/>
                  </a:lnTo>
                </a:path>
                <a:path w="1047115" h="965834">
                  <a:moveTo>
                    <a:pt x="4886" y="46537"/>
                  </a:moveTo>
                  <a:lnTo>
                    <a:pt x="4886" y="35135"/>
                  </a:lnTo>
                </a:path>
                <a:path w="1047115" h="965834">
                  <a:moveTo>
                    <a:pt x="214304" y="884440"/>
                  </a:moveTo>
                  <a:lnTo>
                    <a:pt x="214304" y="872806"/>
                  </a:lnTo>
                </a:path>
                <a:path w="1047115" h="965834">
                  <a:moveTo>
                    <a:pt x="214304" y="675023"/>
                  </a:moveTo>
                  <a:lnTo>
                    <a:pt x="214304" y="663388"/>
                  </a:lnTo>
                </a:path>
                <a:path w="1047115" h="965834">
                  <a:moveTo>
                    <a:pt x="214304" y="465605"/>
                  </a:moveTo>
                  <a:lnTo>
                    <a:pt x="214304" y="453971"/>
                  </a:lnTo>
                </a:path>
                <a:path w="1047115" h="965834">
                  <a:moveTo>
                    <a:pt x="214304" y="255954"/>
                  </a:moveTo>
                  <a:lnTo>
                    <a:pt x="214304" y="244553"/>
                  </a:lnTo>
                </a:path>
                <a:path w="1047115" h="965834">
                  <a:moveTo>
                    <a:pt x="214304" y="46537"/>
                  </a:moveTo>
                  <a:lnTo>
                    <a:pt x="214304" y="35135"/>
                  </a:lnTo>
                </a:path>
                <a:path w="1047115" h="965834">
                  <a:moveTo>
                    <a:pt x="423721" y="465605"/>
                  </a:moveTo>
                  <a:lnTo>
                    <a:pt x="423721" y="453971"/>
                  </a:lnTo>
                </a:path>
                <a:path w="1047115" h="965834">
                  <a:moveTo>
                    <a:pt x="423721" y="255954"/>
                  </a:moveTo>
                  <a:lnTo>
                    <a:pt x="423721" y="244553"/>
                  </a:lnTo>
                </a:path>
                <a:path w="1047115" h="965834">
                  <a:moveTo>
                    <a:pt x="423721" y="46537"/>
                  </a:moveTo>
                  <a:lnTo>
                    <a:pt x="423721" y="35135"/>
                  </a:lnTo>
                </a:path>
                <a:path w="1047115" h="965834">
                  <a:moveTo>
                    <a:pt x="633139" y="465605"/>
                  </a:moveTo>
                  <a:lnTo>
                    <a:pt x="633139" y="453971"/>
                  </a:lnTo>
                </a:path>
                <a:path w="1047115" h="965834">
                  <a:moveTo>
                    <a:pt x="633139" y="255954"/>
                  </a:moveTo>
                  <a:lnTo>
                    <a:pt x="633139" y="244553"/>
                  </a:lnTo>
                </a:path>
                <a:path w="1047115" h="965834">
                  <a:moveTo>
                    <a:pt x="633139" y="46537"/>
                  </a:moveTo>
                  <a:lnTo>
                    <a:pt x="633139" y="35135"/>
                  </a:lnTo>
                </a:path>
                <a:path w="1047115" h="965834">
                  <a:moveTo>
                    <a:pt x="842557" y="465605"/>
                  </a:moveTo>
                  <a:lnTo>
                    <a:pt x="842557" y="453971"/>
                  </a:lnTo>
                </a:path>
                <a:path w="1047115" h="965834">
                  <a:moveTo>
                    <a:pt x="842557" y="255954"/>
                  </a:moveTo>
                  <a:lnTo>
                    <a:pt x="842557" y="244553"/>
                  </a:lnTo>
                </a:path>
                <a:path w="1047115" h="965834">
                  <a:moveTo>
                    <a:pt x="842557" y="46537"/>
                  </a:moveTo>
                  <a:lnTo>
                    <a:pt x="842557" y="35135"/>
                  </a:lnTo>
                </a:path>
                <a:path w="1047115" h="965834">
                  <a:moveTo>
                    <a:pt x="4886" y="872806"/>
                  </a:moveTo>
                  <a:lnTo>
                    <a:pt x="1163" y="870246"/>
                  </a:lnTo>
                </a:path>
                <a:path w="1047115" h="965834">
                  <a:moveTo>
                    <a:pt x="214304" y="872806"/>
                  </a:moveTo>
                  <a:lnTo>
                    <a:pt x="210581" y="870246"/>
                  </a:lnTo>
                </a:path>
                <a:path w="1047115" h="965834">
                  <a:moveTo>
                    <a:pt x="4886" y="663388"/>
                  </a:moveTo>
                  <a:lnTo>
                    <a:pt x="1163" y="660596"/>
                  </a:lnTo>
                </a:path>
                <a:path w="1047115" h="965834">
                  <a:moveTo>
                    <a:pt x="214304" y="663388"/>
                  </a:moveTo>
                  <a:lnTo>
                    <a:pt x="210581" y="660596"/>
                  </a:lnTo>
                </a:path>
                <a:path w="1047115" h="965834">
                  <a:moveTo>
                    <a:pt x="4886" y="453971"/>
                  </a:moveTo>
                  <a:lnTo>
                    <a:pt x="1163" y="451178"/>
                  </a:lnTo>
                </a:path>
                <a:path w="1047115" h="965834">
                  <a:moveTo>
                    <a:pt x="214304" y="453971"/>
                  </a:moveTo>
                  <a:lnTo>
                    <a:pt x="210581" y="451178"/>
                  </a:lnTo>
                </a:path>
                <a:path w="1047115" h="965834">
                  <a:moveTo>
                    <a:pt x="4886" y="244553"/>
                  </a:moveTo>
                  <a:lnTo>
                    <a:pt x="1163" y="241761"/>
                  </a:lnTo>
                </a:path>
                <a:path w="1047115" h="965834">
                  <a:moveTo>
                    <a:pt x="423721" y="453971"/>
                  </a:moveTo>
                  <a:lnTo>
                    <a:pt x="419998" y="451178"/>
                  </a:lnTo>
                </a:path>
                <a:path w="1047115" h="965834">
                  <a:moveTo>
                    <a:pt x="214304" y="244553"/>
                  </a:moveTo>
                  <a:lnTo>
                    <a:pt x="210581" y="241761"/>
                  </a:lnTo>
                </a:path>
                <a:path w="1047115" h="965834">
                  <a:moveTo>
                    <a:pt x="4886" y="35135"/>
                  </a:moveTo>
                  <a:lnTo>
                    <a:pt x="1163" y="32343"/>
                  </a:lnTo>
                </a:path>
                <a:path w="1047115" h="965834">
                  <a:moveTo>
                    <a:pt x="633139" y="453971"/>
                  </a:moveTo>
                  <a:lnTo>
                    <a:pt x="629416" y="451178"/>
                  </a:lnTo>
                </a:path>
                <a:path w="1047115" h="965834">
                  <a:moveTo>
                    <a:pt x="423721" y="244553"/>
                  </a:moveTo>
                  <a:lnTo>
                    <a:pt x="419998" y="241761"/>
                  </a:lnTo>
                </a:path>
                <a:path w="1047115" h="965834">
                  <a:moveTo>
                    <a:pt x="214304" y="35135"/>
                  </a:moveTo>
                  <a:lnTo>
                    <a:pt x="210581" y="32343"/>
                  </a:lnTo>
                </a:path>
                <a:path w="1047115" h="965834">
                  <a:moveTo>
                    <a:pt x="842557" y="453971"/>
                  </a:moveTo>
                  <a:lnTo>
                    <a:pt x="838834" y="451178"/>
                  </a:lnTo>
                </a:path>
                <a:path w="1047115" h="965834">
                  <a:moveTo>
                    <a:pt x="633139" y="244553"/>
                  </a:moveTo>
                  <a:lnTo>
                    <a:pt x="629416" y="241761"/>
                  </a:lnTo>
                </a:path>
                <a:path w="1047115" h="965834">
                  <a:moveTo>
                    <a:pt x="423721" y="35135"/>
                  </a:moveTo>
                  <a:lnTo>
                    <a:pt x="419998" y="32343"/>
                  </a:lnTo>
                </a:path>
                <a:path w="1047115" h="965834">
                  <a:moveTo>
                    <a:pt x="842557" y="244553"/>
                  </a:moveTo>
                  <a:lnTo>
                    <a:pt x="838834" y="241761"/>
                  </a:lnTo>
                </a:path>
                <a:path w="1047115" h="965834">
                  <a:moveTo>
                    <a:pt x="633139" y="35135"/>
                  </a:moveTo>
                  <a:lnTo>
                    <a:pt x="629416" y="32343"/>
                  </a:lnTo>
                </a:path>
                <a:path w="1047115" h="965834">
                  <a:moveTo>
                    <a:pt x="842557" y="35135"/>
                  </a:moveTo>
                  <a:lnTo>
                    <a:pt x="838834" y="32343"/>
                  </a:lnTo>
                </a:path>
                <a:path w="1047115" h="965834">
                  <a:moveTo>
                    <a:pt x="30947" y="49329"/>
                  </a:moveTo>
                  <a:lnTo>
                    <a:pt x="34204" y="49329"/>
                  </a:lnTo>
                </a:path>
                <a:path w="1047115" h="965834">
                  <a:moveTo>
                    <a:pt x="240365" y="49329"/>
                  </a:moveTo>
                  <a:lnTo>
                    <a:pt x="243622" y="49329"/>
                  </a:lnTo>
                </a:path>
                <a:path w="1047115" h="965834">
                  <a:moveTo>
                    <a:pt x="449782" y="49329"/>
                  </a:moveTo>
                  <a:lnTo>
                    <a:pt x="453040" y="49329"/>
                  </a:lnTo>
                </a:path>
                <a:path w="1047115" h="965834">
                  <a:moveTo>
                    <a:pt x="659200" y="49329"/>
                  </a:moveTo>
                  <a:lnTo>
                    <a:pt x="662458" y="49329"/>
                  </a:lnTo>
                </a:path>
                <a:path w="1047115" h="965834">
                  <a:moveTo>
                    <a:pt x="868385" y="49329"/>
                  </a:moveTo>
                  <a:lnTo>
                    <a:pt x="871875" y="49329"/>
                  </a:lnTo>
                </a:path>
                <a:path w="1047115" h="965834">
                  <a:moveTo>
                    <a:pt x="30947" y="258747"/>
                  </a:moveTo>
                  <a:lnTo>
                    <a:pt x="34204" y="258747"/>
                  </a:lnTo>
                </a:path>
                <a:path w="1047115" h="965834">
                  <a:moveTo>
                    <a:pt x="240365" y="258747"/>
                  </a:moveTo>
                  <a:lnTo>
                    <a:pt x="243622" y="258747"/>
                  </a:lnTo>
                </a:path>
                <a:path w="1047115" h="965834">
                  <a:moveTo>
                    <a:pt x="449782" y="258747"/>
                  </a:moveTo>
                  <a:lnTo>
                    <a:pt x="453040" y="258747"/>
                  </a:lnTo>
                </a:path>
                <a:path w="1047115" h="965834">
                  <a:moveTo>
                    <a:pt x="659200" y="258747"/>
                  </a:moveTo>
                  <a:lnTo>
                    <a:pt x="662458" y="258747"/>
                  </a:lnTo>
                </a:path>
                <a:path w="1047115" h="965834">
                  <a:moveTo>
                    <a:pt x="868385" y="258747"/>
                  </a:moveTo>
                  <a:lnTo>
                    <a:pt x="871875" y="258747"/>
                  </a:lnTo>
                </a:path>
                <a:path w="1047115" h="965834">
                  <a:moveTo>
                    <a:pt x="30947" y="468164"/>
                  </a:moveTo>
                  <a:lnTo>
                    <a:pt x="34204" y="468164"/>
                  </a:lnTo>
                </a:path>
                <a:path w="1047115" h="965834">
                  <a:moveTo>
                    <a:pt x="240365" y="468164"/>
                  </a:moveTo>
                  <a:lnTo>
                    <a:pt x="243622" y="468164"/>
                  </a:lnTo>
                </a:path>
                <a:path w="1047115" h="965834">
                  <a:moveTo>
                    <a:pt x="449782" y="468164"/>
                  </a:moveTo>
                  <a:lnTo>
                    <a:pt x="453040" y="468164"/>
                  </a:lnTo>
                </a:path>
                <a:path w="1047115" h="965834">
                  <a:moveTo>
                    <a:pt x="659200" y="468164"/>
                  </a:moveTo>
                  <a:lnTo>
                    <a:pt x="662458" y="468164"/>
                  </a:lnTo>
                </a:path>
                <a:path w="1047115" h="965834">
                  <a:moveTo>
                    <a:pt x="868385" y="468164"/>
                  </a:moveTo>
                  <a:lnTo>
                    <a:pt x="871875" y="468164"/>
                  </a:lnTo>
                </a:path>
                <a:path w="1047115" h="965834">
                  <a:moveTo>
                    <a:pt x="30947" y="677582"/>
                  </a:moveTo>
                  <a:lnTo>
                    <a:pt x="34204" y="677582"/>
                  </a:lnTo>
                </a:path>
                <a:path w="1047115" h="965834">
                  <a:moveTo>
                    <a:pt x="240365" y="677582"/>
                  </a:moveTo>
                  <a:lnTo>
                    <a:pt x="243622" y="677582"/>
                  </a:lnTo>
                </a:path>
                <a:path w="1047115" h="965834">
                  <a:moveTo>
                    <a:pt x="30947" y="887000"/>
                  </a:moveTo>
                  <a:lnTo>
                    <a:pt x="34204" y="887000"/>
                  </a:lnTo>
                </a:path>
                <a:path w="1047115" h="965834">
                  <a:moveTo>
                    <a:pt x="240365" y="887000"/>
                  </a:moveTo>
                  <a:lnTo>
                    <a:pt x="243622" y="887000"/>
                  </a:lnTo>
                </a:path>
                <a:path w="1047115" h="965834">
                  <a:moveTo>
                    <a:pt x="30947" y="68177"/>
                  </a:moveTo>
                  <a:lnTo>
                    <a:pt x="34204" y="68177"/>
                  </a:lnTo>
                </a:path>
                <a:path w="1047115" h="965834">
                  <a:moveTo>
                    <a:pt x="240365" y="68177"/>
                  </a:moveTo>
                  <a:lnTo>
                    <a:pt x="243622" y="68177"/>
                  </a:lnTo>
                </a:path>
                <a:path w="1047115" h="965834">
                  <a:moveTo>
                    <a:pt x="449782" y="68177"/>
                  </a:moveTo>
                  <a:lnTo>
                    <a:pt x="453040" y="68177"/>
                  </a:lnTo>
                </a:path>
                <a:path w="1047115" h="965834">
                  <a:moveTo>
                    <a:pt x="659200" y="68177"/>
                  </a:moveTo>
                  <a:lnTo>
                    <a:pt x="662458" y="68177"/>
                  </a:lnTo>
                </a:path>
                <a:path w="1047115" h="965834">
                  <a:moveTo>
                    <a:pt x="868385" y="68177"/>
                  </a:moveTo>
                  <a:lnTo>
                    <a:pt x="871875" y="68177"/>
                  </a:lnTo>
                </a:path>
                <a:path w="1047115" h="965834">
                  <a:moveTo>
                    <a:pt x="30947" y="277594"/>
                  </a:moveTo>
                  <a:lnTo>
                    <a:pt x="34204" y="277594"/>
                  </a:lnTo>
                </a:path>
                <a:path w="1047115" h="965834">
                  <a:moveTo>
                    <a:pt x="240365" y="277594"/>
                  </a:moveTo>
                  <a:lnTo>
                    <a:pt x="243622" y="277594"/>
                  </a:lnTo>
                </a:path>
                <a:path w="1047115" h="965834">
                  <a:moveTo>
                    <a:pt x="449782" y="277594"/>
                  </a:moveTo>
                  <a:lnTo>
                    <a:pt x="453040" y="277594"/>
                  </a:lnTo>
                </a:path>
                <a:path w="1047115" h="965834">
                  <a:moveTo>
                    <a:pt x="659200" y="277594"/>
                  </a:moveTo>
                  <a:lnTo>
                    <a:pt x="662458" y="277594"/>
                  </a:lnTo>
                </a:path>
                <a:path w="1047115" h="965834">
                  <a:moveTo>
                    <a:pt x="868385" y="277594"/>
                  </a:moveTo>
                  <a:lnTo>
                    <a:pt x="871875" y="277594"/>
                  </a:lnTo>
                </a:path>
                <a:path w="1047115" h="965834">
                  <a:moveTo>
                    <a:pt x="30947" y="487245"/>
                  </a:moveTo>
                  <a:lnTo>
                    <a:pt x="34204" y="487245"/>
                  </a:lnTo>
                </a:path>
                <a:path w="1047115" h="965834">
                  <a:moveTo>
                    <a:pt x="240365" y="487245"/>
                  </a:moveTo>
                  <a:lnTo>
                    <a:pt x="243622" y="487245"/>
                  </a:lnTo>
                </a:path>
                <a:path w="1047115" h="965834">
                  <a:moveTo>
                    <a:pt x="449782" y="487245"/>
                  </a:moveTo>
                  <a:lnTo>
                    <a:pt x="453040" y="487245"/>
                  </a:lnTo>
                </a:path>
                <a:path w="1047115" h="965834">
                  <a:moveTo>
                    <a:pt x="659200" y="487245"/>
                  </a:moveTo>
                  <a:lnTo>
                    <a:pt x="662458" y="487245"/>
                  </a:lnTo>
                </a:path>
                <a:path w="1047115" h="965834">
                  <a:moveTo>
                    <a:pt x="868385" y="487245"/>
                  </a:moveTo>
                  <a:lnTo>
                    <a:pt x="871875" y="487245"/>
                  </a:lnTo>
                </a:path>
                <a:path w="1047115" h="965834">
                  <a:moveTo>
                    <a:pt x="30947" y="696662"/>
                  </a:moveTo>
                  <a:lnTo>
                    <a:pt x="34204" y="696662"/>
                  </a:lnTo>
                </a:path>
                <a:path w="1047115" h="965834">
                  <a:moveTo>
                    <a:pt x="240365" y="696662"/>
                  </a:moveTo>
                  <a:lnTo>
                    <a:pt x="243622" y="696662"/>
                  </a:lnTo>
                </a:path>
                <a:path w="1047115" h="965834">
                  <a:moveTo>
                    <a:pt x="30947" y="906080"/>
                  </a:moveTo>
                  <a:lnTo>
                    <a:pt x="34204" y="906080"/>
                  </a:lnTo>
                </a:path>
                <a:path w="1047115" h="965834">
                  <a:moveTo>
                    <a:pt x="240365" y="906080"/>
                  </a:moveTo>
                  <a:lnTo>
                    <a:pt x="243622" y="906080"/>
                  </a:lnTo>
                </a:path>
                <a:path w="1047115" h="965834">
                  <a:moveTo>
                    <a:pt x="0" y="49329"/>
                  </a:moveTo>
                  <a:lnTo>
                    <a:pt x="30947" y="49329"/>
                  </a:lnTo>
                </a:path>
                <a:path w="1047115" h="965834">
                  <a:moveTo>
                    <a:pt x="178935" y="49329"/>
                  </a:moveTo>
                  <a:lnTo>
                    <a:pt x="240365" y="49329"/>
                  </a:lnTo>
                </a:path>
                <a:path w="1047115" h="965834">
                  <a:moveTo>
                    <a:pt x="388353" y="49329"/>
                  </a:moveTo>
                  <a:lnTo>
                    <a:pt x="449782" y="49329"/>
                  </a:lnTo>
                </a:path>
                <a:path w="1047115" h="965834">
                  <a:moveTo>
                    <a:pt x="597771" y="49329"/>
                  </a:moveTo>
                  <a:lnTo>
                    <a:pt x="659200" y="49329"/>
                  </a:lnTo>
                </a:path>
                <a:path w="1047115" h="965834">
                  <a:moveTo>
                    <a:pt x="807188" y="49329"/>
                  </a:moveTo>
                  <a:lnTo>
                    <a:pt x="868385" y="49329"/>
                  </a:lnTo>
                </a:path>
                <a:path w="1047115" h="965834">
                  <a:moveTo>
                    <a:pt x="1016606" y="49329"/>
                  </a:moveTo>
                  <a:lnTo>
                    <a:pt x="1047088" y="49329"/>
                  </a:lnTo>
                </a:path>
                <a:path w="1047115" h="965834">
                  <a:moveTo>
                    <a:pt x="0" y="258747"/>
                  </a:moveTo>
                  <a:lnTo>
                    <a:pt x="30947" y="258747"/>
                  </a:lnTo>
                </a:path>
                <a:path w="1047115" h="965834">
                  <a:moveTo>
                    <a:pt x="178935" y="258747"/>
                  </a:moveTo>
                  <a:lnTo>
                    <a:pt x="240365" y="258747"/>
                  </a:lnTo>
                </a:path>
                <a:path w="1047115" h="965834">
                  <a:moveTo>
                    <a:pt x="388353" y="258747"/>
                  </a:moveTo>
                  <a:lnTo>
                    <a:pt x="449782" y="258747"/>
                  </a:lnTo>
                </a:path>
                <a:path w="1047115" h="965834">
                  <a:moveTo>
                    <a:pt x="597771" y="258747"/>
                  </a:moveTo>
                  <a:lnTo>
                    <a:pt x="659200" y="258747"/>
                  </a:lnTo>
                </a:path>
                <a:path w="1047115" h="965834">
                  <a:moveTo>
                    <a:pt x="807188" y="258747"/>
                  </a:moveTo>
                  <a:lnTo>
                    <a:pt x="868385" y="258747"/>
                  </a:lnTo>
                </a:path>
                <a:path w="1047115" h="965834">
                  <a:moveTo>
                    <a:pt x="1016606" y="258747"/>
                  </a:moveTo>
                  <a:lnTo>
                    <a:pt x="1047088" y="258747"/>
                  </a:lnTo>
                </a:path>
                <a:path w="1047115" h="965834">
                  <a:moveTo>
                    <a:pt x="232" y="468164"/>
                  </a:moveTo>
                  <a:lnTo>
                    <a:pt x="30947" y="468164"/>
                  </a:lnTo>
                </a:path>
                <a:path w="1047115" h="965834">
                  <a:moveTo>
                    <a:pt x="178935" y="468164"/>
                  </a:moveTo>
                  <a:lnTo>
                    <a:pt x="240365" y="468164"/>
                  </a:lnTo>
                </a:path>
                <a:path w="1047115" h="965834">
                  <a:moveTo>
                    <a:pt x="388353" y="468164"/>
                  </a:moveTo>
                  <a:lnTo>
                    <a:pt x="449782" y="468164"/>
                  </a:lnTo>
                </a:path>
                <a:path w="1047115" h="965834">
                  <a:moveTo>
                    <a:pt x="597771" y="468164"/>
                  </a:moveTo>
                  <a:lnTo>
                    <a:pt x="659200" y="468164"/>
                  </a:lnTo>
                </a:path>
                <a:path w="1047115" h="965834">
                  <a:moveTo>
                    <a:pt x="807188" y="468164"/>
                  </a:moveTo>
                  <a:lnTo>
                    <a:pt x="868385" y="468164"/>
                  </a:lnTo>
                </a:path>
                <a:path w="1047115" h="965834">
                  <a:moveTo>
                    <a:pt x="1016606" y="468164"/>
                  </a:moveTo>
                  <a:lnTo>
                    <a:pt x="1047088" y="468164"/>
                  </a:lnTo>
                </a:path>
                <a:path w="1047115" h="965834">
                  <a:moveTo>
                    <a:pt x="232" y="677582"/>
                  </a:moveTo>
                  <a:lnTo>
                    <a:pt x="30947" y="677582"/>
                  </a:lnTo>
                </a:path>
                <a:path w="1047115" h="965834">
                  <a:moveTo>
                    <a:pt x="178935" y="677582"/>
                  </a:moveTo>
                  <a:lnTo>
                    <a:pt x="240365" y="677582"/>
                  </a:lnTo>
                </a:path>
                <a:path w="1047115" h="965834">
                  <a:moveTo>
                    <a:pt x="232" y="887000"/>
                  </a:moveTo>
                  <a:lnTo>
                    <a:pt x="30947" y="887000"/>
                  </a:lnTo>
                </a:path>
                <a:path w="1047115" h="965834">
                  <a:moveTo>
                    <a:pt x="240365" y="887000"/>
                  </a:moveTo>
                  <a:lnTo>
                    <a:pt x="178935" y="887000"/>
                  </a:lnTo>
                  <a:lnTo>
                    <a:pt x="178935" y="906080"/>
                  </a:lnTo>
                </a:path>
                <a:path w="1047115" h="965834">
                  <a:moveTo>
                    <a:pt x="178935" y="696662"/>
                  </a:moveTo>
                  <a:lnTo>
                    <a:pt x="178935" y="677582"/>
                  </a:lnTo>
                </a:path>
                <a:path w="1047115" h="965834">
                  <a:moveTo>
                    <a:pt x="178935" y="487245"/>
                  </a:moveTo>
                  <a:lnTo>
                    <a:pt x="178935" y="468164"/>
                  </a:lnTo>
                </a:path>
                <a:path w="1047115" h="965834">
                  <a:moveTo>
                    <a:pt x="178935" y="277594"/>
                  </a:moveTo>
                  <a:lnTo>
                    <a:pt x="178935" y="258747"/>
                  </a:lnTo>
                </a:path>
                <a:path w="1047115" h="965834">
                  <a:moveTo>
                    <a:pt x="178935" y="68177"/>
                  </a:moveTo>
                  <a:lnTo>
                    <a:pt x="178935" y="49329"/>
                  </a:lnTo>
                </a:path>
                <a:path w="1047115" h="965834">
                  <a:moveTo>
                    <a:pt x="388353" y="487245"/>
                  </a:moveTo>
                  <a:lnTo>
                    <a:pt x="388353" y="468164"/>
                  </a:lnTo>
                </a:path>
                <a:path w="1047115" h="965834">
                  <a:moveTo>
                    <a:pt x="388353" y="277594"/>
                  </a:moveTo>
                  <a:lnTo>
                    <a:pt x="388353" y="258747"/>
                  </a:lnTo>
                </a:path>
                <a:path w="1047115" h="965834">
                  <a:moveTo>
                    <a:pt x="388353" y="68177"/>
                  </a:moveTo>
                  <a:lnTo>
                    <a:pt x="388353" y="49329"/>
                  </a:lnTo>
                </a:path>
                <a:path w="1047115" h="965834">
                  <a:moveTo>
                    <a:pt x="597771" y="487245"/>
                  </a:moveTo>
                  <a:lnTo>
                    <a:pt x="597771" y="468164"/>
                  </a:lnTo>
                </a:path>
                <a:path w="1047115" h="965834">
                  <a:moveTo>
                    <a:pt x="597771" y="277594"/>
                  </a:moveTo>
                  <a:lnTo>
                    <a:pt x="597771" y="258747"/>
                  </a:lnTo>
                </a:path>
                <a:path w="1047115" h="965834">
                  <a:moveTo>
                    <a:pt x="597771" y="68177"/>
                  </a:moveTo>
                  <a:lnTo>
                    <a:pt x="597771" y="49329"/>
                  </a:lnTo>
                </a:path>
                <a:path w="1047115" h="965834">
                  <a:moveTo>
                    <a:pt x="807188" y="487245"/>
                  </a:moveTo>
                  <a:lnTo>
                    <a:pt x="807188" y="468164"/>
                  </a:lnTo>
                </a:path>
                <a:path w="1047115" h="965834">
                  <a:moveTo>
                    <a:pt x="807188" y="277594"/>
                  </a:moveTo>
                  <a:lnTo>
                    <a:pt x="807188" y="258747"/>
                  </a:lnTo>
                </a:path>
                <a:path w="1047115" h="965834">
                  <a:moveTo>
                    <a:pt x="807188" y="68177"/>
                  </a:moveTo>
                  <a:lnTo>
                    <a:pt x="807188" y="49329"/>
                  </a:lnTo>
                </a:path>
                <a:path w="1047115" h="965834">
                  <a:moveTo>
                    <a:pt x="1016606" y="487245"/>
                  </a:moveTo>
                  <a:lnTo>
                    <a:pt x="1016606" y="468164"/>
                  </a:lnTo>
                </a:path>
                <a:path w="1047115" h="965834">
                  <a:moveTo>
                    <a:pt x="1016606" y="277594"/>
                  </a:moveTo>
                  <a:lnTo>
                    <a:pt x="1016606" y="258747"/>
                  </a:lnTo>
                </a:path>
                <a:path w="1047115" h="965834">
                  <a:moveTo>
                    <a:pt x="1016606" y="68177"/>
                  </a:moveTo>
                  <a:lnTo>
                    <a:pt x="1016606" y="49329"/>
                  </a:lnTo>
                </a:path>
                <a:path w="1047115" h="965834">
                  <a:moveTo>
                    <a:pt x="240365" y="906080"/>
                  </a:moveTo>
                  <a:lnTo>
                    <a:pt x="178935" y="906080"/>
                  </a:lnTo>
                </a:path>
                <a:path w="1047115" h="965834">
                  <a:moveTo>
                    <a:pt x="30947" y="906080"/>
                  </a:moveTo>
                  <a:lnTo>
                    <a:pt x="232" y="906080"/>
                  </a:lnTo>
                </a:path>
                <a:path w="1047115" h="965834">
                  <a:moveTo>
                    <a:pt x="240365" y="696662"/>
                  </a:moveTo>
                  <a:lnTo>
                    <a:pt x="178935" y="696662"/>
                  </a:lnTo>
                </a:path>
                <a:path w="1047115" h="965834">
                  <a:moveTo>
                    <a:pt x="30947" y="696662"/>
                  </a:moveTo>
                  <a:lnTo>
                    <a:pt x="232" y="696662"/>
                  </a:lnTo>
                </a:path>
                <a:path w="1047115" h="965834">
                  <a:moveTo>
                    <a:pt x="1047088" y="487245"/>
                  </a:moveTo>
                  <a:lnTo>
                    <a:pt x="1016606" y="487245"/>
                  </a:lnTo>
                </a:path>
                <a:path w="1047115" h="965834">
                  <a:moveTo>
                    <a:pt x="868385" y="487245"/>
                  </a:moveTo>
                  <a:lnTo>
                    <a:pt x="807188" y="487245"/>
                  </a:lnTo>
                </a:path>
                <a:path w="1047115" h="965834">
                  <a:moveTo>
                    <a:pt x="659200" y="487245"/>
                  </a:moveTo>
                  <a:lnTo>
                    <a:pt x="597771" y="487245"/>
                  </a:lnTo>
                </a:path>
                <a:path w="1047115" h="965834">
                  <a:moveTo>
                    <a:pt x="449782" y="487245"/>
                  </a:moveTo>
                  <a:lnTo>
                    <a:pt x="388353" y="487245"/>
                  </a:lnTo>
                </a:path>
                <a:path w="1047115" h="965834">
                  <a:moveTo>
                    <a:pt x="240365" y="487245"/>
                  </a:moveTo>
                  <a:lnTo>
                    <a:pt x="178935" y="487245"/>
                  </a:lnTo>
                </a:path>
                <a:path w="1047115" h="965834">
                  <a:moveTo>
                    <a:pt x="30947" y="487245"/>
                  </a:moveTo>
                  <a:lnTo>
                    <a:pt x="232" y="487245"/>
                  </a:lnTo>
                </a:path>
                <a:path w="1047115" h="965834">
                  <a:moveTo>
                    <a:pt x="1047088" y="277594"/>
                  </a:moveTo>
                  <a:lnTo>
                    <a:pt x="1016606" y="277594"/>
                  </a:lnTo>
                </a:path>
                <a:path w="1047115" h="965834">
                  <a:moveTo>
                    <a:pt x="868385" y="277594"/>
                  </a:moveTo>
                  <a:lnTo>
                    <a:pt x="807188" y="277594"/>
                  </a:lnTo>
                </a:path>
                <a:path w="1047115" h="965834">
                  <a:moveTo>
                    <a:pt x="659200" y="277594"/>
                  </a:moveTo>
                  <a:lnTo>
                    <a:pt x="597771" y="277594"/>
                  </a:lnTo>
                </a:path>
                <a:path w="1047115" h="965834">
                  <a:moveTo>
                    <a:pt x="449782" y="277594"/>
                  </a:moveTo>
                  <a:lnTo>
                    <a:pt x="388353" y="277594"/>
                  </a:lnTo>
                </a:path>
                <a:path w="1047115" h="965834">
                  <a:moveTo>
                    <a:pt x="240365" y="277594"/>
                  </a:moveTo>
                  <a:lnTo>
                    <a:pt x="178935" y="277594"/>
                  </a:lnTo>
                </a:path>
                <a:path w="1047115" h="965834">
                  <a:moveTo>
                    <a:pt x="30947" y="277594"/>
                  </a:moveTo>
                  <a:lnTo>
                    <a:pt x="0" y="277594"/>
                  </a:lnTo>
                </a:path>
                <a:path w="1047115" h="965834">
                  <a:moveTo>
                    <a:pt x="1047088" y="68177"/>
                  </a:moveTo>
                  <a:lnTo>
                    <a:pt x="1016606" y="68177"/>
                  </a:lnTo>
                </a:path>
                <a:path w="1047115" h="965834">
                  <a:moveTo>
                    <a:pt x="868385" y="68177"/>
                  </a:moveTo>
                  <a:lnTo>
                    <a:pt x="807188" y="68177"/>
                  </a:lnTo>
                </a:path>
                <a:path w="1047115" h="965834">
                  <a:moveTo>
                    <a:pt x="659200" y="68177"/>
                  </a:moveTo>
                  <a:lnTo>
                    <a:pt x="597771" y="68177"/>
                  </a:lnTo>
                </a:path>
                <a:path w="1047115" h="965834">
                  <a:moveTo>
                    <a:pt x="449782" y="68177"/>
                  </a:moveTo>
                  <a:lnTo>
                    <a:pt x="388353" y="68177"/>
                  </a:lnTo>
                </a:path>
                <a:path w="1047115" h="965834">
                  <a:moveTo>
                    <a:pt x="240365" y="68177"/>
                  </a:moveTo>
                  <a:lnTo>
                    <a:pt x="178935" y="68177"/>
                  </a:lnTo>
                </a:path>
                <a:path w="1047115" h="965834">
                  <a:moveTo>
                    <a:pt x="30947" y="68177"/>
                  </a:moveTo>
                  <a:lnTo>
                    <a:pt x="0" y="68177"/>
                  </a:lnTo>
                </a:path>
                <a:path w="1047115" h="965834">
                  <a:moveTo>
                    <a:pt x="32808" y="964019"/>
                  </a:moveTo>
                  <a:lnTo>
                    <a:pt x="32808" y="947731"/>
                  </a:lnTo>
                </a:path>
                <a:path w="1047115" h="965834">
                  <a:moveTo>
                    <a:pt x="32808" y="754601"/>
                  </a:moveTo>
                  <a:lnTo>
                    <a:pt x="32808" y="738313"/>
                  </a:lnTo>
                </a:path>
                <a:path w="1047115" h="965834">
                  <a:moveTo>
                    <a:pt x="32808" y="545184"/>
                  </a:moveTo>
                  <a:lnTo>
                    <a:pt x="32808" y="528896"/>
                  </a:lnTo>
                </a:path>
                <a:path w="1047115" h="965834">
                  <a:moveTo>
                    <a:pt x="32808" y="335766"/>
                  </a:moveTo>
                  <a:lnTo>
                    <a:pt x="32808" y="319478"/>
                  </a:lnTo>
                </a:path>
                <a:path w="1047115" h="965834">
                  <a:moveTo>
                    <a:pt x="32808" y="126348"/>
                  </a:moveTo>
                  <a:lnTo>
                    <a:pt x="32808" y="110060"/>
                  </a:lnTo>
                </a:path>
                <a:path w="1047115" h="965834">
                  <a:moveTo>
                    <a:pt x="242226" y="964019"/>
                  </a:moveTo>
                  <a:lnTo>
                    <a:pt x="242226" y="947731"/>
                  </a:lnTo>
                </a:path>
                <a:path w="1047115" h="965834">
                  <a:moveTo>
                    <a:pt x="242226" y="754601"/>
                  </a:moveTo>
                  <a:lnTo>
                    <a:pt x="242226" y="738313"/>
                  </a:lnTo>
                </a:path>
                <a:path w="1047115" h="965834">
                  <a:moveTo>
                    <a:pt x="242226" y="545184"/>
                  </a:moveTo>
                  <a:lnTo>
                    <a:pt x="242226" y="528896"/>
                  </a:lnTo>
                </a:path>
                <a:path w="1047115" h="965834">
                  <a:moveTo>
                    <a:pt x="242226" y="335766"/>
                  </a:moveTo>
                  <a:lnTo>
                    <a:pt x="242226" y="319478"/>
                  </a:lnTo>
                </a:path>
                <a:path w="1047115" h="965834">
                  <a:moveTo>
                    <a:pt x="242226" y="126348"/>
                  </a:moveTo>
                  <a:lnTo>
                    <a:pt x="242226" y="110060"/>
                  </a:lnTo>
                </a:path>
                <a:path w="1047115" h="965834">
                  <a:moveTo>
                    <a:pt x="451644" y="545184"/>
                  </a:moveTo>
                  <a:lnTo>
                    <a:pt x="451644" y="528896"/>
                  </a:lnTo>
                </a:path>
                <a:path w="1047115" h="965834">
                  <a:moveTo>
                    <a:pt x="451644" y="335766"/>
                  </a:moveTo>
                  <a:lnTo>
                    <a:pt x="451644" y="319478"/>
                  </a:lnTo>
                </a:path>
                <a:path w="1047115" h="965834">
                  <a:moveTo>
                    <a:pt x="451644" y="126348"/>
                  </a:moveTo>
                  <a:lnTo>
                    <a:pt x="451644" y="110060"/>
                  </a:lnTo>
                </a:path>
                <a:path w="1047115" h="965834">
                  <a:moveTo>
                    <a:pt x="661061" y="545184"/>
                  </a:moveTo>
                  <a:lnTo>
                    <a:pt x="661061" y="528896"/>
                  </a:lnTo>
                </a:path>
                <a:path w="1047115" h="965834">
                  <a:moveTo>
                    <a:pt x="661061" y="335766"/>
                  </a:moveTo>
                  <a:lnTo>
                    <a:pt x="661061" y="319478"/>
                  </a:lnTo>
                </a:path>
                <a:path w="1047115" h="965834">
                  <a:moveTo>
                    <a:pt x="661061" y="126348"/>
                  </a:moveTo>
                  <a:lnTo>
                    <a:pt x="661061" y="110060"/>
                  </a:lnTo>
                </a:path>
                <a:path w="1047115" h="965834">
                  <a:moveTo>
                    <a:pt x="870479" y="545184"/>
                  </a:moveTo>
                  <a:lnTo>
                    <a:pt x="870479" y="528896"/>
                  </a:lnTo>
                </a:path>
                <a:path w="1047115" h="965834">
                  <a:moveTo>
                    <a:pt x="870479" y="335766"/>
                  </a:moveTo>
                  <a:lnTo>
                    <a:pt x="870479" y="319478"/>
                  </a:lnTo>
                </a:path>
                <a:path w="1047115" h="965834">
                  <a:moveTo>
                    <a:pt x="870479" y="126348"/>
                  </a:moveTo>
                  <a:lnTo>
                    <a:pt x="870479" y="110060"/>
                  </a:lnTo>
                </a:path>
                <a:path w="1047115" h="965834">
                  <a:moveTo>
                    <a:pt x="255722" y="757859"/>
                  </a:moveTo>
                  <a:lnTo>
                    <a:pt x="244553" y="757859"/>
                  </a:lnTo>
                </a:path>
                <a:path w="1047115" h="965834">
                  <a:moveTo>
                    <a:pt x="73063" y="757859"/>
                  </a:moveTo>
                  <a:lnTo>
                    <a:pt x="35135" y="757859"/>
                  </a:lnTo>
                </a:path>
                <a:path w="1047115" h="965834">
                  <a:moveTo>
                    <a:pt x="73063" y="548441"/>
                  </a:moveTo>
                  <a:lnTo>
                    <a:pt x="35135" y="548441"/>
                  </a:lnTo>
                </a:path>
                <a:path w="1047115" h="965834">
                  <a:moveTo>
                    <a:pt x="910734" y="339024"/>
                  </a:moveTo>
                  <a:lnTo>
                    <a:pt x="872806" y="339024"/>
                  </a:lnTo>
                </a:path>
                <a:path w="1047115" h="965834">
                  <a:moveTo>
                    <a:pt x="701316" y="339024"/>
                  </a:moveTo>
                  <a:lnTo>
                    <a:pt x="663388" y="339024"/>
                  </a:lnTo>
                </a:path>
                <a:path w="1047115" h="965834">
                  <a:moveTo>
                    <a:pt x="491898" y="339024"/>
                  </a:moveTo>
                  <a:lnTo>
                    <a:pt x="453971" y="339024"/>
                  </a:lnTo>
                </a:path>
                <a:path w="1047115" h="965834">
                  <a:moveTo>
                    <a:pt x="282481" y="339024"/>
                  </a:moveTo>
                  <a:lnTo>
                    <a:pt x="244553" y="339024"/>
                  </a:lnTo>
                </a:path>
                <a:path w="1047115" h="965834">
                  <a:moveTo>
                    <a:pt x="73063" y="339024"/>
                  </a:moveTo>
                  <a:lnTo>
                    <a:pt x="35135" y="339024"/>
                  </a:lnTo>
                </a:path>
                <a:path w="1047115" h="965834">
                  <a:moveTo>
                    <a:pt x="910734" y="129606"/>
                  </a:moveTo>
                  <a:lnTo>
                    <a:pt x="872806" y="129606"/>
                  </a:lnTo>
                </a:path>
                <a:path w="1047115" h="965834">
                  <a:moveTo>
                    <a:pt x="701316" y="129606"/>
                  </a:moveTo>
                  <a:lnTo>
                    <a:pt x="663388" y="129606"/>
                  </a:lnTo>
                </a:path>
                <a:path w="1047115" h="965834">
                  <a:moveTo>
                    <a:pt x="491898" y="129606"/>
                  </a:moveTo>
                  <a:lnTo>
                    <a:pt x="453971" y="129606"/>
                  </a:lnTo>
                </a:path>
                <a:path w="1047115" h="965834">
                  <a:moveTo>
                    <a:pt x="282481" y="129606"/>
                  </a:moveTo>
                  <a:lnTo>
                    <a:pt x="244553" y="129606"/>
                  </a:lnTo>
                </a:path>
                <a:path w="1047115" h="965834">
                  <a:moveTo>
                    <a:pt x="73063" y="129606"/>
                  </a:moveTo>
                  <a:lnTo>
                    <a:pt x="35135" y="129606"/>
                  </a:lnTo>
                </a:path>
                <a:path w="1047115" h="965834">
                  <a:moveTo>
                    <a:pt x="73063" y="965648"/>
                  </a:moveTo>
                  <a:lnTo>
                    <a:pt x="73063" y="946800"/>
                  </a:lnTo>
                </a:path>
                <a:path w="1047115" h="965834">
                  <a:moveTo>
                    <a:pt x="73063" y="757859"/>
                  </a:moveTo>
                  <a:lnTo>
                    <a:pt x="73063" y="737383"/>
                  </a:lnTo>
                </a:path>
                <a:path w="1047115" h="965834">
                  <a:moveTo>
                    <a:pt x="73063" y="548441"/>
                  </a:moveTo>
                  <a:lnTo>
                    <a:pt x="73063" y="527965"/>
                  </a:lnTo>
                </a:path>
                <a:path w="1047115" h="965834">
                  <a:moveTo>
                    <a:pt x="73063" y="339024"/>
                  </a:moveTo>
                  <a:lnTo>
                    <a:pt x="73063" y="318547"/>
                  </a:lnTo>
                </a:path>
                <a:path w="1047115" h="965834">
                  <a:moveTo>
                    <a:pt x="73063" y="129606"/>
                  </a:moveTo>
                  <a:lnTo>
                    <a:pt x="73063" y="109129"/>
                  </a:lnTo>
                </a:path>
                <a:path w="1047115" h="965834">
                  <a:moveTo>
                    <a:pt x="282481" y="546812"/>
                  </a:moveTo>
                  <a:lnTo>
                    <a:pt x="282481" y="527965"/>
                  </a:lnTo>
                </a:path>
                <a:path w="1047115" h="965834">
                  <a:moveTo>
                    <a:pt x="282481" y="339024"/>
                  </a:moveTo>
                  <a:lnTo>
                    <a:pt x="282481" y="318547"/>
                  </a:lnTo>
                </a:path>
                <a:path w="1047115" h="965834">
                  <a:moveTo>
                    <a:pt x="282481" y="129606"/>
                  </a:moveTo>
                  <a:lnTo>
                    <a:pt x="282481" y="109129"/>
                  </a:lnTo>
                </a:path>
                <a:path w="1047115" h="965834">
                  <a:moveTo>
                    <a:pt x="491898" y="546812"/>
                  </a:moveTo>
                  <a:lnTo>
                    <a:pt x="491898" y="527965"/>
                  </a:lnTo>
                </a:path>
                <a:path w="1047115" h="965834">
                  <a:moveTo>
                    <a:pt x="491898" y="339024"/>
                  </a:moveTo>
                  <a:lnTo>
                    <a:pt x="491898" y="318547"/>
                  </a:lnTo>
                </a:path>
                <a:path w="1047115" h="965834">
                  <a:moveTo>
                    <a:pt x="491898" y="129606"/>
                  </a:moveTo>
                  <a:lnTo>
                    <a:pt x="491898" y="109129"/>
                  </a:lnTo>
                </a:path>
                <a:path w="1047115" h="965834">
                  <a:moveTo>
                    <a:pt x="701316" y="546812"/>
                  </a:moveTo>
                  <a:lnTo>
                    <a:pt x="701316" y="527965"/>
                  </a:lnTo>
                </a:path>
                <a:path w="1047115" h="965834">
                  <a:moveTo>
                    <a:pt x="701316" y="339024"/>
                  </a:moveTo>
                  <a:lnTo>
                    <a:pt x="701316" y="318547"/>
                  </a:lnTo>
                </a:path>
                <a:path w="1047115" h="965834">
                  <a:moveTo>
                    <a:pt x="701316" y="129606"/>
                  </a:moveTo>
                  <a:lnTo>
                    <a:pt x="701316" y="109129"/>
                  </a:lnTo>
                </a:path>
                <a:path w="1047115" h="965834">
                  <a:moveTo>
                    <a:pt x="910734" y="546812"/>
                  </a:moveTo>
                  <a:lnTo>
                    <a:pt x="910734" y="527965"/>
                  </a:lnTo>
                </a:path>
                <a:path w="1047115" h="965834">
                  <a:moveTo>
                    <a:pt x="910734" y="339024"/>
                  </a:moveTo>
                  <a:lnTo>
                    <a:pt x="910734" y="318547"/>
                  </a:lnTo>
                </a:path>
                <a:path w="1047115" h="965834">
                  <a:moveTo>
                    <a:pt x="910734" y="129606"/>
                  </a:moveTo>
                  <a:lnTo>
                    <a:pt x="910734" y="109129"/>
                  </a:lnTo>
                </a:path>
                <a:path w="1047115" h="965834">
                  <a:moveTo>
                    <a:pt x="33972" y="965648"/>
                  </a:moveTo>
                  <a:lnTo>
                    <a:pt x="32808" y="964019"/>
                  </a:lnTo>
                </a:path>
                <a:path w="1047115" h="965834">
                  <a:moveTo>
                    <a:pt x="35135" y="757859"/>
                  </a:moveTo>
                  <a:lnTo>
                    <a:pt x="32808" y="754601"/>
                  </a:lnTo>
                </a:path>
                <a:path w="1047115" h="965834">
                  <a:moveTo>
                    <a:pt x="243389" y="965648"/>
                  </a:moveTo>
                  <a:lnTo>
                    <a:pt x="242226" y="964019"/>
                  </a:lnTo>
                </a:path>
                <a:path w="1047115" h="965834">
                  <a:moveTo>
                    <a:pt x="35135" y="548441"/>
                  </a:moveTo>
                  <a:lnTo>
                    <a:pt x="32808" y="545184"/>
                  </a:lnTo>
                </a:path>
                <a:path w="1047115" h="965834">
                  <a:moveTo>
                    <a:pt x="244553" y="757859"/>
                  </a:moveTo>
                  <a:lnTo>
                    <a:pt x="242226" y="754601"/>
                  </a:lnTo>
                </a:path>
                <a:path w="1047115" h="965834">
                  <a:moveTo>
                    <a:pt x="35135" y="339024"/>
                  </a:moveTo>
                  <a:lnTo>
                    <a:pt x="32808" y="335766"/>
                  </a:lnTo>
                </a:path>
                <a:path w="1047115" h="965834">
                  <a:moveTo>
                    <a:pt x="243389" y="546812"/>
                  </a:moveTo>
                  <a:lnTo>
                    <a:pt x="242226" y="545184"/>
                  </a:lnTo>
                </a:path>
                <a:path w="1047115" h="965834">
                  <a:moveTo>
                    <a:pt x="35135" y="129606"/>
                  </a:moveTo>
                  <a:lnTo>
                    <a:pt x="32808" y="126348"/>
                  </a:lnTo>
                </a:path>
                <a:path w="1047115" h="965834">
                  <a:moveTo>
                    <a:pt x="244553" y="339024"/>
                  </a:moveTo>
                  <a:lnTo>
                    <a:pt x="242226" y="335766"/>
                  </a:lnTo>
                </a:path>
                <a:path w="1047115" h="965834">
                  <a:moveTo>
                    <a:pt x="452807" y="546812"/>
                  </a:moveTo>
                  <a:lnTo>
                    <a:pt x="451644" y="545184"/>
                  </a:lnTo>
                </a:path>
                <a:path w="1047115" h="965834">
                  <a:moveTo>
                    <a:pt x="244553" y="129606"/>
                  </a:moveTo>
                  <a:lnTo>
                    <a:pt x="242226" y="126348"/>
                  </a:lnTo>
                </a:path>
                <a:path w="1047115" h="965834">
                  <a:moveTo>
                    <a:pt x="453971" y="339024"/>
                  </a:moveTo>
                  <a:lnTo>
                    <a:pt x="451644" y="335766"/>
                  </a:lnTo>
                </a:path>
                <a:path w="1047115" h="965834">
                  <a:moveTo>
                    <a:pt x="662225" y="546812"/>
                  </a:moveTo>
                  <a:lnTo>
                    <a:pt x="661061" y="545184"/>
                  </a:lnTo>
                </a:path>
                <a:path w="1047115" h="965834">
                  <a:moveTo>
                    <a:pt x="453971" y="129606"/>
                  </a:moveTo>
                  <a:lnTo>
                    <a:pt x="451644" y="126348"/>
                  </a:lnTo>
                </a:path>
                <a:path w="1047115" h="965834">
                  <a:moveTo>
                    <a:pt x="663388" y="339024"/>
                  </a:moveTo>
                  <a:lnTo>
                    <a:pt x="661061" y="335766"/>
                  </a:lnTo>
                </a:path>
                <a:path w="1047115" h="965834">
                  <a:moveTo>
                    <a:pt x="871643" y="546812"/>
                  </a:moveTo>
                  <a:lnTo>
                    <a:pt x="870479" y="545184"/>
                  </a:lnTo>
                </a:path>
                <a:path w="1047115" h="965834">
                  <a:moveTo>
                    <a:pt x="663388" y="129606"/>
                  </a:moveTo>
                  <a:lnTo>
                    <a:pt x="661061" y="126348"/>
                  </a:lnTo>
                </a:path>
                <a:path w="1047115" h="965834">
                  <a:moveTo>
                    <a:pt x="872806" y="339024"/>
                  </a:moveTo>
                  <a:lnTo>
                    <a:pt x="870479" y="335766"/>
                  </a:lnTo>
                </a:path>
                <a:path w="1047115" h="965834">
                  <a:moveTo>
                    <a:pt x="872806" y="129606"/>
                  </a:moveTo>
                  <a:lnTo>
                    <a:pt x="870479" y="126348"/>
                  </a:lnTo>
                </a:path>
                <a:path w="1047115" h="965834">
                  <a:moveTo>
                    <a:pt x="32808" y="109129"/>
                  </a:moveTo>
                  <a:lnTo>
                    <a:pt x="73063" y="109129"/>
                  </a:lnTo>
                </a:path>
                <a:path w="1047115" h="965834">
                  <a:moveTo>
                    <a:pt x="242226" y="109129"/>
                  </a:moveTo>
                  <a:lnTo>
                    <a:pt x="282481" y="109129"/>
                  </a:lnTo>
                </a:path>
                <a:path w="1047115" h="965834">
                  <a:moveTo>
                    <a:pt x="451644" y="109129"/>
                  </a:moveTo>
                  <a:lnTo>
                    <a:pt x="491898" y="109129"/>
                  </a:lnTo>
                </a:path>
                <a:path w="1047115" h="965834">
                  <a:moveTo>
                    <a:pt x="661061" y="109129"/>
                  </a:moveTo>
                  <a:lnTo>
                    <a:pt x="701316" y="109129"/>
                  </a:lnTo>
                </a:path>
                <a:path w="1047115" h="965834">
                  <a:moveTo>
                    <a:pt x="870479" y="109129"/>
                  </a:moveTo>
                  <a:lnTo>
                    <a:pt x="910734" y="109129"/>
                  </a:lnTo>
                </a:path>
                <a:path w="1047115" h="965834">
                  <a:moveTo>
                    <a:pt x="32808" y="318547"/>
                  </a:moveTo>
                  <a:lnTo>
                    <a:pt x="73063" y="318547"/>
                  </a:lnTo>
                </a:path>
                <a:path w="1047115" h="965834">
                  <a:moveTo>
                    <a:pt x="242226" y="318547"/>
                  </a:moveTo>
                  <a:lnTo>
                    <a:pt x="282481" y="318547"/>
                  </a:lnTo>
                </a:path>
                <a:path w="1047115" h="965834">
                  <a:moveTo>
                    <a:pt x="451644" y="318547"/>
                  </a:moveTo>
                  <a:lnTo>
                    <a:pt x="491898" y="318547"/>
                  </a:lnTo>
                </a:path>
                <a:path w="1047115" h="965834">
                  <a:moveTo>
                    <a:pt x="661061" y="318547"/>
                  </a:moveTo>
                  <a:lnTo>
                    <a:pt x="701316" y="318547"/>
                  </a:lnTo>
                </a:path>
                <a:path w="1047115" h="965834">
                  <a:moveTo>
                    <a:pt x="870479" y="318547"/>
                  </a:moveTo>
                  <a:lnTo>
                    <a:pt x="910734" y="318547"/>
                  </a:lnTo>
                </a:path>
                <a:path w="1047115" h="965834">
                  <a:moveTo>
                    <a:pt x="32808" y="527965"/>
                  </a:moveTo>
                  <a:lnTo>
                    <a:pt x="73063" y="527965"/>
                  </a:lnTo>
                </a:path>
                <a:path w="1047115" h="965834">
                  <a:moveTo>
                    <a:pt x="242226" y="527965"/>
                  </a:moveTo>
                  <a:lnTo>
                    <a:pt x="282481" y="527965"/>
                  </a:lnTo>
                </a:path>
                <a:path w="1047115" h="965834">
                  <a:moveTo>
                    <a:pt x="451644" y="527965"/>
                  </a:moveTo>
                  <a:lnTo>
                    <a:pt x="491898" y="527965"/>
                  </a:lnTo>
                </a:path>
                <a:path w="1047115" h="965834">
                  <a:moveTo>
                    <a:pt x="661061" y="527965"/>
                  </a:moveTo>
                  <a:lnTo>
                    <a:pt x="701316" y="527965"/>
                  </a:lnTo>
                </a:path>
                <a:path w="1047115" h="965834">
                  <a:moveTo>
                    <a:pt x="870479" y="527965"/>
                  </a:moveTo>
                  <a:lnTo>
                    <a:pt x="910734" y="527965"/>
                  </a:lnTo>
                </a:path>
                <a:path w="1047115" h="965834">
                  <a:moveTo>
                    <a:pt x="32808" y="737383"/>
                  </a:moveTo>
                  <a:lnTo>
                    <a:pt x="73063" y="737383"/>
                  </a:lnTo>
                </a:path>
                <a:path w="1047115" h="965834">
                  <a:moveTo>
                    <a:pt x="242226" y="737383"/>
                  </a:moveTo>
                  <a:lnTo>
                    <a:pt x="255722" y="737383"/>
                  </a:lnTo>
                </a:path>
                <a:path w="1047115" h="965834">
                  <a:moveTo>
                    <a:pt x="32808" y="946800"/>
                  </a:moveTo>
                  <a:lnTo>
                    <a:pt x="73063" y="946800"/>
                  </a:lnTo>
                </a:path>
                <a:path w="1047115" h="965834">
                  <a:moveTo>
                    <a:pt x="242226" y="946800"/>
                  </a:moveTo>
                  <a:lnTo>
                    <a:pt x="255722" y="946800"/>
                  </a:lnTo>
                </a:path>
                <a:path w="1047115" h="965834">
                  <a:moveTo>
                    <a:pt x="244553" y="909803"/>
                  </a:moveTo>
                  <a:lnTo>
                    <a:pt x="240365" y="909803"/>
                  </a:lnTo>
                </a:path>
                <a:path w="1047115" h="965834">
                  <a:moveTo>
                    <a:pt x="35135" y="909803"/>
                  </a:moveTo>
                  <a:lnTo>
                    <a:pt x="30947" y="909803"/>
                  </a:lnTo>
                </a:path>
                <a:path w="1047115" h="965834">
                  <a:moveTo>
                    <a:pt x="244553" y="700153"/>
                  </a:moveTo>
                  <a:lnTo>
                    <a:pt x="240365" y="700153"/>
                  </a:lnTo>
                </a:path>
                <a:path w="1047115" h="965834">
                  <a:moveTo>
                    <a:pt x="35135" y="700153"/>
                  </a:moveTo>
                  <a:lnTo>
                    <a:pt x="30947" y="700153"/>
                  </a:lnTo>
                </a:path>
                <a:path w="1047115" h="965834">
                  <a:moveTo>
                    <a:pt x="872806" y="490735"/>
                  </a:moveTo>
                  <a:lnTo>
                    <a:pt x="868385" y="490735"/>
                  </a:lnTo>
                </a:path>
                <a:path w="1047115" h="965834">
                  <a:moveTo>
                    <a:pt x="663388" y="490735"/>
                  </a:moveTo>
                  <a:lnTo>
                    <a:pt x="659200" y="490735"/>
                  </a:lnTo>
                </a:path>
                <a:path w="1047115" h="965834">
                  <a:moveTo>
                    <a:pt x="453971" y="490735"/>
                  </a:moveTo>
                  <a:lnTo>
                    <a:pt x="449782" y="490735"/>
                  </a:lnTo>
                </a:path>
                <a:path w="1047115" h="965834">
                  <a:moveTo>
                    <a:pt x="244553" y="490735"/>
                  </a:moveTo>
                  <a:lnTo>
                    <a:pt x="240365" y="490735"/>
                  </a:lnTo>
                </a:path>
                <a:path w="1047115" h="965834">
                  <a:moveTo>
                    <a:pt x="35135" y="490735"/>
                  </a:moveTo>
                  <a:lnTo>
                    <a:pt x="30947" y="490735"/>
                  </a:lnTo>
                </a:path>
                <a:path w="1047115" h="965834">
                  <a:moveTo>
                    <a:pt x="872806" y="281317"/>
                  </a:moveTo>
                  <a:lnTo>
                    <a:pt x="868385" y="281317"/>
                  </a:lnTo>
                </a:path>
                <a:path w="1047115" h="965834">
                  <a:moveTo>
                    <a:pt x="663388" y="281317"/>
                  </a:moveTo>
                  <a:lnTo>
                    <a:pt x="659200" y="281317"/>
                  </a:lnTo>
                </a:path>
                <a:path w="1047115" h="965834">
                  <a:moveTo>
                    <a:pt x="453971" y="281317"/>
                  </a:moveTo>
                  <a:lnTo>
                    <a:pt x="449782" y="281317"/>
                  </a:lnTo>
                </a:path>
                <a:path w="1047115" h="965834">
                  <a:moveTo>
                    <a:pt x="244553" y="281317"/>
                  </a:moveTo>
                  <a:lnTo>
                    <a:pt x="240365" y="281317"/>
                  </a:lnTo>
                </a:path>
                <a:path w="1047115" h="965834">
                  <a:moveTo>
                    <a:pt x="35135" y="281317"/>
                  </a:moveTo>
                  <a:lnTo>
                    <a:pt x="30947" y="281317"/>
                  </a:lnTo>
                </a:path>
                <a:path w="1047115" h="965834">
                  <a:moveTo>
                    <a:pt x="872806" y="71900"/>
                  </a:moveTo>
                  <a:lnTo>
                    <a:pt x="868385" y="71900"/>
                  </a:lnTo>
                </a:path>
                <a:path w="1047115" h="965834">
                  <a:moveTo>
                    <a:pt x="663388" y="71900"/>
                  </a:moveTo>
                  <a:lnTo>
                    <a:pt x="659200" y="71900"/>
                  </a:lnTo>
                </a:path>
                <a:path w="1047115" h="965834">
                  <a:moveTo>
                    <a:pt x="453971" y="71900"/>
                  </a:moveTo>
                  <a:lnTo>
                    <a:pt x="449782" y="71900"/>
                  </a:lnTo>
                </a:path>
                <a:path w="1047115" h="965834">
                  <a:moveTo>
                    <a:pt x="244553" y="71900"/>
                  </a:moveTo>
                  <a:lnTo>
                    <a:pt x="240365" y="71900"/>
                  </a:lnTo>
                </a:path>
                <a:path w="1047115" h="965834">
                  <a:moveTo>
                    <a:pt x="35135" y="71900"/>
                  </a:moveTo>
                  <a:lnTo>
                    <a:pt x="30947" y="71900"/>
                  </a:lnTo>
                </a:path>
                <a:path w="1047115" h="965834">
                  <a:moveTo>
                    <a:pt x="30947" y="104243"/>
                  </a:moveTo>
                  <a:lnTo>
                    <a:pt x="35135" y="104243"/>
                  </a:lnTo>
                </a:path>
                <a:path w="1047115" h="965834">
                  <a:moveTo>
                    <a:pt x="240365" y="104243"/>
                  </a:moveTo>
                  <a:lnTo>
                    <a:pt x="244553" y="104243"/>
                  </a:lnTo>
                </a:path>
                <a:path w="1047115" h="965834">
                  <a:moveTo>
                    <a:pt x="449782" y="104243"/>
                  </a:moveTo>
                  <a:lnTo>
                    <a:pt x="453971" y="104243"/>
                  </a:lnTo>
                </a:path>
                <a:path w="1047115" h="965834">
                  <a:moveTo>
                    <a:pt x="659200" y="104243"/>
                  </a:moveTo>
                  <a:lnTo>
                    <a:pt x="663388" y="104243"/>
                  </a:lnTo>
                </a:path>
                <a:path w="1047115" h="965834">
                  <a:moveTo>
                    <a:pt x="868385" y="104243"/>
                  </a:moveTo>
                  <a:lnTo>
                    <a:pt x="872806" y="104243"/>
                  </a:lnTo>
                </a:path>
                <a:path w="1047115" h="965834">
                  <a:moveTo>
                    <a:pt x="30947" y="313661"/>
                  </a:moveTo>
                  <a:lnTo>
                    <a:pt x="35135" y="313661"/>
                  </a:lnTo>
                </a:path>
                <a:path w="1047115" h="965834">
                  <a:moveTo>
                    <a:pt x="240365" y="313661"/>
                  </a:moveTo>
                  <a:lnTo>
                    <a:pt x="244553" y="313661"/>
                  </a:lnTo>
                </a:path>
                <a:path w="1047115" h="965834">
                  <a:moveTo>
                    <a:pt x="449782" y="313661"/>
                  </a:moveTo>
                  <a:lnTo>
                    <a:pt x="453971" y="313661"/>
                  </a:lnTo>
                </a:path>
                <a:path w="1047115" h="965834">
                  <a:moveTo>
                    <a:pt x="659200" y="313661"/>
                  </a:moveTo>
                  <a:lnTo>
                    <a:pt x="663388" y="313661"/>
                  </a:lnTo>
                </a:path>
                <a:path w="1047115" h="965834">
                  <a:moveTo>
                    <a:pt x="868385" y="313661"/>
                  </a:moveTo>
                  <a:lnTo>
                    <a:pt x="872806" y="313661"/>
                  </a:lnTo>
                </a:path>
                <a:path w="1047115" h="965834">
                  <a:moveTo>
                    <a:pt x="30947" y="523078"/>
                  </a:moveTo>
                  <a:lnTo>
                    <a:pt x="35135" y="523078"/>
                  </a:lnTo>
                </a:path>
                <a:path w="1047115" h="965834">
                  <a:moveTo>
                    <a:pt x="240365" y="523078"/>
                  </a:moveTo>
                  <a:lnTo>
                    <a:pt x="244553" y="523078"/>
                  </a:lnTo>
                </a:path>
                <a:path w="1047115" h="965834">
                  <a:moveTo>
                    <a:pt x="449782" y="523078"/>
                  </a:moveTo>
                  <a:lnTo>
                    <a:pt x="453971" y="523078"/>
                  </a:lnTo>
                </a:path>
                <a:path w="1047115" h="965834">
                  <a:moveTo>
                    <a:pt x="659200" y="523078"/>
                  </a:moveTo>
                  <a:lnTo>
                    <a:pt x="663388" y="523078"/>
                  </a:lnTo>
                </a:path>
                <a:path w="1047115" h="965834">
                  <a:moveTo>
                    <a:pt x="868385" y="523078"/>
                  </a:moveTo>
                  <a:lnTo>
                    <a:pt x="872806" y="523078"/>
                  </a:lnTo>
                </a:path>
                <a:path w="1047115" h="965834">
                  <a:moveTo>
                    <a:pt x="30947" y="732496"/>
                  </a:moveTo>
                  <a:lnTo>
                    <a:pt x="35135" y="732496"/>
                  </a:lnTo>
                </a:path>
                <a:path w="1047115" h="965834">
                  <a:moveTo>
                    <a:pt x="240365" y="732496"/>
                  </a:moveTo>
                  <a:lnTo>
                    <a:pt x="244553" y="732496"/>
                  </a:lnTo>
                </a:path>
                <a:path w="1047115" h="965834">
                  <a:moveTo>
                    <a:pt x="30947" y="941914"/>
                  </a:moveTo>
                  <a:lnTo>
                    <a:pt x="35135" y="941914"/>
                  </a:lnTo>
                </a:path>
                <a:path w="1047115" h="965834">
                  <a:moveTo>
                    <a:pt x="240365" y="941914"/>
                  </a:moveTo>
                  <a:lnTo>
                    <a:pt x="244553" y="941914"/>
                  </a:lnTo>
                </a:path>
                <a:path w="1047115" h="965834">
                  <a:moveTo>
                    <a:pt x="0" y="71900"/>
                  </a:moveTo>
                  <a:lnTo>
                    <a:pt x="30947" y="71900"/>
                  </a:lnTo>
                </a:path>
                <a:path w="1047115" h="965834">
                  <a:moveTo>
                    <a:pt x="198016" y="71900"/>
                  </a:moveTo>
                  <a:lnTo>
                    <a:pt x="240365" y="71900"/>
                  </a:lnTo>
                </a:path>
                <a:path w="1047115" h="965834">
                  <a:moveTo>
                    <a:pt x="407201" y="71900"/>
                  </a:moveTo>
                  <a:lnTo>
                    <a:pt x="449782" y="71900"/>
                  </a:lnTo>
                </a:path>
                <a:path w="1047115" h="965834">
                  <a:moveTo>
                    <a:pt x="616618" y="71900"/>
                  </a:moveTo>
                  <a:lnTo>
                    <a:pt x="659200" y="71900"/>
                  </a:lnTo>
                </a:path>
                <a:path w="1047115" h="965834">
                  <a:moveTo>
                    <a:pt x="826036" y="71900"/>
                  </a:moveTo>
                  <a:lnTo>
                    <a:pt x="868385" y="71900"/>
                  </a:lnTo>
                </a:path>
                <a:path w="1047115" h="965834">
                  <a:moveTo>
                    <a:pt x="1035454" y="71900"/>
                  </a:moveTo>
                  <a:lnTo>
                    <a:pt x="1047088" y="71900"/>
                  </a:lnTo>
                </a:path>
                <a:path w="1047115" h="965834">
                  <a:moveTo>
                    <a:pt x="0" y="281317"/>
                  </a:moveTo>
                  <a:lnTo>
                    <a:pt x="30947" y="281317"/>
                  </a:lnTo>
                </a:path>
                <a:path w="1047115" h="965834">
                  <a:moveTo>
                    <a:pt x="198016" y="281317"/>
                  </a:moveTo>
                  <a:lnTo>
                    <a:pt x="240365" y="281317"/>
                  </a:lnTo>
                </a:path>
                <a:path w="1047115" h="965834">
                  <a:moveTo>
                    <a:pt x="407201" y="281317"/>
                  </a:moveTo>
                  <a:lnTo>
                    <a:pt x="449782" y="281317"/>
                  </a:lnTo>
                </a:path>
                <a:path w="1047115" h="965834">
                  <a:moveTo>
                    <a:pt x="616618" y="281317"/>
                  </a:moveTo>
                  <a:lnTo>
                    <a:pt x="659200" y="281317"/>
                  </a:lnTo>
                </a:path>
                <a:path w="1047115" h="965834">
                  <a:moveTo>
                    <a:pt x="826036" y="281317"/>
                  </a:moveTo>
                  <a:lnTo>
                    <a:pt x="868385" y="281317"/>
                  </a:lnTo>
                </a:path>
                <a:path w="1047115" h="965834">
                  <a:moveTo>
                    <a:pt x="1035454" y="281317"/>
                  </a:moveTo>
                  <a:lnTo>
                    <a:pt x="1047088" y="281317"/>
                  </a:lnTo>
                </a:path>
                <a:path w="1047115" h="965834">
                  <a:moveTo>
                    <a:pt x="232" y="490735"/>
                  </a:moveTo>
                  <a:lnTo>
                    <a:pt x="30947" y="490735"/>
                  </a:lnTo>
                </a:path>
                <a:path w="1047115" h="965834">
                  <a:moveTo>
                    <a:pt x="198016" y="490735"/>
                  </a:moveTo>
                  <a:lnTo>
                    <a:pt x="240365" y="490735"/>
                  </a:lnTo>
                </a:path>
                <a:path w="1047115" h="965834">
                  <a:moveTo>
                    <a:pt x="407201" y="490735"/>
                  </a:moveTo>
                  <a:lnTo>
                    <a:pt x="449782" y="490735"/>
                  </a:lnTo>
                </a:path>
                <a:path w="1047115" h="965834">
                  <a:moveTo>
                    <a:pt x="616618" y="490735"/>
                  </a:moveTo>
                  <a:lnTo>
                    <a:pt x="659200" y="490735"/>
                  </a:lnTo>
                </a:path>
                <a:path w="1047115" h="965834">
                  <a:moveTo>
                    <a:pt x="826036" y="490735"/>
                  </a:moveTo>
                  <a:lnTo>
                    <a:pt x="868385" y="490735"/>
                  </a:lnTo>
                </a:path>
                <a:path w="1047115" h="965834">
                  <a:moveTo>
                    <a:pt x="1035454" y="490735"/>
                  </a:moveTo>
                  <a:lnTo>
                    <a:pt x="1047088" y="490735"/>
                  </a:lnTo>
                </a:path>
                <a:path w="1047115" h="965834">
                  <a:moveTo>
                    <a:pt x="232" y="700153"/>
                  </a:moveTo>
                  <a:lnTo>
                    <a:pt x="30947" y="700153"/>
                  </a:lnTo>
                </a:path>
                <a:path w="1047115" h="965834">
                  <a:moveTo>
                    <a:pt x="198016" y="700153"/>
                  </a:moveTo>
                  <a:lnTo>
                    <a:pt x="240365" y="700153"/>
                  </a:lnTo>
                </a:path>
                <a:path w="1047115" h="965834">
                  <a:moveTo>
                    <a:pt x="232" y="909803"/>
                  </a:moveTo>
                  <a:lnTo>
                    <a:pt x="30947" y="909803"/>
                  </a:lnTo>
                </a:path>
                <a:path w="1047115" h="965834">
                  <a:moveTo>
                    <a:pt x="240365" y="909803"/>
                  </a:moveTo>
                  <a:lnTo>
                    <a:pt x="198016" y="909803"/>
                  </a:lnTo>
                  <a:lnTo>
                    <a:pt x="198016" y="938424"/>
                  </a:lnTo>
                </a:path>
                <a:path w="1047115" h="965834">
                  <a:moveTo>
                    <a:pt x="198016" y="729006"/>
                  </a:moveTo>
                  <a:lnTo>
                    <a:pt x="198016" y="700153"/>
                  </a:lnTo>
                </a:path>
                <a:path w="1047115" h="965834">
                  <a:moveTo>
                    <a:pt x="198016" y="519588"/>
                  </a:moveTo>
                  <a:lnTo>
                    <a:pt x="198016" y="490735"/>
                  </a:lnTo>
                </a:path>
                <a:path w="1047115" h="965834">
                  <a:moveTo>
                    <a:pt x="198016" y="310170"/>
                  </a:moveTo>
                  <a:lnTo>
                    <a:pt x="198016" y="281317"/>
                  </a:lnTo>
                </a:path>
                <a:path w="1047115" h="965834">
                  <a:moveTo>
                    <a:pt x="198016" y="100753"/>
                  </a:moveTo>
                  <a:lnTo>
                    <a:pt x="198016" y="71900"/>
                  </a:lnTo>
                </a:path>
                <a:path w="1047115" h="965834">
                  <a:moveTo>
                    <a:pt x="407201" y="519588"/>
                  </a:moveTo>
                  <a:lnTo>
                    <a:pt x="407201" y="490735"/>
                  </a:lnTo>
                </a:path>
                <a:path w="1047115" h="965834">
                  <a:moveTo>
                    <a:pt x="407201" y="310170"/>
                  </a:moveTo>
                  <a:lnTo>
                    <a:pt x="407201" y="281317"/>
                  </a:lnTo>
                </a:path>
                <a:path w="1047115" h="965834">
                  <a:moveTo>
                    <a:pt x="407201" y="100753"/>
                  </a:moveTo>
                  <a:lnTo>
                    <a:pt x="407201" y="71900"/>
                  </a:lnTo>
                </a:path>
                <a:path w="1047115" h="965834">
                  <a:moveTo>
                    <a:pt x="616618" y="519588"/>
                  </a:moveTo>
                  <a:lnTo>
                    <a:pt x="616618" y="490735"/>
                  </a:lnTo>
                </a:path>
                <a:path w="1047115" h="965834">
                  <a:moveTo>
                    <a:pt x="616618" y="310170"/>
                  </a:moveTo>
                  <a:lnTo>
                    <a:pt x="616618" y="281317"/>
                  </a:lnTo>
                </a:path>
                <a:path w="1047115" h="965834">
                  <a:moveTo>
                    <a:pt x="616618" y="100753"/>
                  </a:moveTo>
                  <a:lnTo>
                    <a:pt x="616618" y="71900"/>
                  </a:lnTo>
                </a:path>
                <a:path w="1047115" h="965834">
                  <a:moveTo>
                    <a:pt x="826036" y="519588"/>
                  </a:moveTo>
                  <a:lnTo>
                    <a:pt x="826036" y="490735"/>
                  </a:lnTo>
                </a:path>
                <a:path w="1047115" h="965834">
                  <a:moveTo>
                    <a:pt x="826036" y="310170"/>
                  </a:moveTo>
                  <a:lnTo>
                    <a:pt x="826036" y="281317"/>
                  </a:lnTo>
                </a:path>
                <a:path w="1047115" h="965834">
                  <a:moveTo>
                    <a:pt x="826036" y="100753"/>
                  </a:moveTo>
                  <a:lnTo>
                    <a:pt x="826036" y="71900"/>
                  </a:lnTo>
                </a:path>
                <a:path w="1047115" h="965834">
                  <a:moveTo>
                    <a:pt x="1035454" y="519588"/>
                  </a:moveTo>
                  <a:lnTo>
                    <a:pt x="1035454" y="490735"/>
                  </a:lnTo>
                </a:path>
                <a:path w="1047115" h="965834">
                  <a:moveTo>
                    <a:pt x="1035454" y="310170"/>
                  </a:moveTo>
                  <a:lnTo>
                    <a:pt x="1035454" y="281317"/>
                  </a:lnTo>
                </a:path>
                <a:path w="1047115" h="965834">
                  <a:moveTo>
                    <a:pt x="1035454" y="100753"/>
                  </a:moveTo>
                  <a:lnTo>
                    <a:pt x="1035454" y="71900"/>
                  </a:lnTo>
                </a:path>
                <a:path w="1047115" h="965834">
                  <a:moveTo>
                    <a:pt x="240365" y="941914"/>
                  </a:moveTo>
                  <a:lnTo>
                    <a:pt x="204065" y="941914"/>
                  </a:lnTo>
                </a:path>
                <a:path w="1047115" h="965834">
                  <a:moveTo>
                    <a:pt x="30947" y="941914"/>
                  </a:moveTo>
                  <a:lnTo>
                    <a:pt x="232" y="941914"/>
                  </a:lnTo>
                </a:path>
                <a:path w="1047115" h="965834">
                  <a:moveTo>
                    <a:pt x="240365" y="732496"/>
                  </a:moveTo>
                  <a:lnTo>
                    <a:pt x="204065" y="732496"/>
                  </a:lnTo>
                </a:path>
                <a:path w="1047115" h="965834">
                  <a:moveTo>
                    <a:pt x="30947" y="732496"/>
                  </a:moveTo>
                  <a:lnTo>
                    <a:pt x="232" y="732496"/>
                  </a:lnTo>
                </a:path>
                <a:path w="1047115" h="965834">
                  <a:moveTo>
                    <a:pt x="1047088" y="523078"/>
                  </a:moveTo>
                  <a:lnTo>
                    <a:pt x="1041736" y="523078"/>
                  </a:lnTo>
                </a:path>
                <a:path w="1047115" h="965834">
                  <a:moveTo>
                    <a:pt x="868385" y="523078"/>
                  </a:moveTo>
                  <a:lnTo>
                    <a:pt x="832319" y="523078"/>
                  </a:lnTo>
                </a:path>
                <a:path w="1047115" h="965834">
                  <a:moveTo>
                    <a:pt x="659200" y="523078"/>
                  </a:moveTo>
                  <a:lnTo>
                    <a:pt x="622901" y="523078"/>
                  </a:lnTo>
                </a:path>
                <a:path w="1047115" h="965834">
                  <a:moveTo>
                    <a:pt x="449782" y="523078"/>
                  </a:moveTo>
                  <a:lnTo>
                    <a:pt x="413483" y="523078"/>
                  </a:lnTo>
                </a:path>
                <a:path w="1047115" h="965834">
                  <a:moveTo>
                    <a:pt x="240365" y="523078"/>
                  </a:moveTo>
                  <a:lnTo>
                    <a:pt x="204065" y="523078"/>
                  </a:lnTo>
                </a:path>
                <a:path w="1047115" h="965834">
                  <a:moveTo>
                    <a:pt x="30947" y="523078"/>
                  </a:moveTo>
                  <a:lnTo>
                    <a:pt x="232" y="523078"/>
                  </a:lnTo>
                </a:path>
                <a:path w="1047115" h="965834">
                  <a:moveTo>
                    <a:pt x="1047088" y="313661"/>
                  </a:moveTo>
                  <a:lnTo>
                    <a:pt x="1041736" y="313661"/>
                  </a:lnTo>
                </a:path>
                <a:path w="1047115" h="965834">
                  <a:moveTo>
                    <a:pt x="868385" y="313661"/>
                  </a:moveTo>
                  <a:lnTo>
                    <a:pt x="832319" y="313661"/>
                  </a:lnTo>
                </a:path>
                <a:path w="1047115" h="965834">
                  <a:moveTo>
                    <a:pt x="659200" y="313661"/>
                  </a:moveTo>
                  <a:lnTo>
                    <a:pt x="622901" y="313661"/>
                  </a:lnTo>
                </a:path>
                <a:path w="1047115" h="965834">
                  <a:moveTo>
                    <a:pt x="449782" y="313661"/>
                  </a:moveTo>
                  <a:lnTo>
                    <a:pt x="413483" y="313661"/>
                  </a:lnTo>
                </a:path>
                <a:path w="1047115" h="965834">
                  <a:moveTo>
                    <a:pt x="240365" y="313661"/>
                  </a:moveTo>
                  <a:lnTo>
                    <a:pt x="204065" y="313661"/>
                  </a:lnTo>
                </a:path>
                <a:path w="1047115" h="965834">
                  <a:moveTo>
                    <a:pt x="30947" y="313661"/>
                  </a:moveTo>
                  <a:lnTo>
                    <a:pt x="232" y="313661"/>
                  </a:lnTo>
                </a:path>
                <a:path w="1047115" h="965834">
                  <a:moveTo>
                    <a:pt x="1047088" y="104243"/>
                  </a:moveTo>
                  <a:lnTo>
                    <a:pt x="1041736" y="104243"/>
                  </a:lnTo>
                </a:path>
                <a:path w="1047115" h="965834">
                  <a:moveTo>
                    <a:pt x="868385" y="104243"/>
                  </a:moveTo>
                  <a:lnTo>
                    <a:pt x="832319" y="104243"/>
                  </a:lnTo>
                </a:path>
                <a:path w="1047115" h="965834">
                  <a:moveTo>
                    <a:pt x="659200" y="104243"/>
                  </a:moveTo>
                  <a:lnTo>
                    <a:pt x="622901" y="104243"/>
                  </a:lnTo>
                </a:path>
                <a:path w="1047115" h="965834">
                  <a:moveTo>
                    <a:pt x="449782" y="104243"/>
                  </a:moveTo>
                  <a:lnTo>
                    <a:pt x="413483" y="104243"/>
                  </a:lnTo>
                </a:path>
                <a:path w="1047115" h="965834">
                  <a:moveTo>
                    <a:pt x="240365" y="104243"/>
                  </a:moveTo>
                  <a:lnTo>
                    <a:pt x="204065" y="104243"/>
                  </a:lnTo>
                </a:path>
                <a:path w="1047115" h="965834">
                  <a:moveTo>
                    <a:pt x="30947" y="104243"/>
                  </a:moveTo>
                  <a:lnTo>
                    <a:pt x="0" y="104243"/>
                  </a:lnTo>
                </a:path>
                <a:path w="1047115" h="965834">
                  <a:moveTo>
                    <a:pt x="4653" y="107966"/>
                  </a:moveTo>
                  <a:lnTo>
                    <a:pt x="30947" y="107966"/>
                  </a:lnTo>
                </a:path>
                <a:path w="1047115" h="965834">
                  <a:moveTo>
                    <a:pt x="214071" y="107966"/>
                  </a:moveTo>
                  <a:lnTo>
                    <a:pt x="240365" y="107966"/>
                  </a:lnTo>
                </a:path>
                <a:path w="1047115" h="965834">
                  <a:moveTo>
                    <a:pt x="423489" y="107966"/>
                  </a:moveTo>
                  <a:lnTo>
                    <a:pt x="449782" y="107966"/>
                  </a:lnTo>
                </a:path>
                <a:path w="1047115" h="965834">
                  <a:moveTo>
                    <a:pt x="632906" y="107966"/>
                  </a:moveTo>
                  <a:lnTo>
                    <a:pt x="659200" y="107966"/>
                  </a:lnTo>
                </a:path>
                <a:path w="1047115" h="965834">
                  <a:moveTo>
                    <a:pt x="842324" y="107966"/>
                  </a:moveTo>
                  <a:lnTo>
                    <a:pt x="868618" y="107966"/>
                  </a:lnTo>
                </a:path>
                <a:path w="1047115" h="965834">
                  <a:moveTo>
                    <a:pt x="4653" y="317384"/>
                  </a:moveTo>
                  <a:lnTo>
                    <a:pt x="30947" y="317384"/>
                  </a:lnTo>
                </a:path>
                <a:path w="1047115" h="965834">
                  <a:moveTo>
                    <a:pt x="214071" y="317384"/>
                  </a:moveTo>
                  <a:lnTo>
                    <a:pt x="240365" y="317384"/>
                  </a:lnTo>
                </a:path>
                <a:path w="1047115" h="965834">
                  <a:moveTo>
                    <a:pt x="423489" y="317384"/>
                  </a:moveTo>
                  <a:lnTo>
                    <a:pt x="449782" y="317384"/>
                  </a:lnTo>
                </a:path>
                <a:path w="1047115" h="965834">
                  <a:moveTo>
                    <a:pt x="632906" y="317384"/>
                  </a:moveTo>
                  <a:lnTo>
                    <a:pt x="659200" y="317384"/>
                  </a:lnTo>
                </a:path>
                <a:path w="1047115" h="965834">
                  <a:moveTo>
                    <a:pt x="842324" y="317384"/>
                  </a:moveTo>
                  <a:lnTo>
                    <a:pt x="868618" y="317384"/>
                  </a:lnTo>
                </a:path>
                <a:path w="1047115" h="965834">
                  <a:moveTo>
                    <a:pt x="4653" y="526801"/>
                  </a:moveTo>
                  <a:lnTo>
                    <a:pt x="30947" y="526801"/>
                  </a:lnTo>
                </a:path>
                <a:path w="1047115" h="965834">
                  <a:moveTo>
                    <a:pt x="214071" y="526801"/>
                  </a:moveTo>
                  <a:lnTo>
                    <a:pt x="240365" y="526801"/>
                  </a:lnTo>
                </a:path>
                <a:path w="1047115" h="965834">
                  <a:moveTo>
                    <a:pt x="423489" y="526801"/>
                  </a:moveTo>
                  <a:lnTo>
                    <a:pt x="449782" y="526801"/>
                  </a:lnTo>
                </a:path>
                <a:path w="1047115" h="965834">
                  <a:moveTo>
                    <a:pt x="632906" y="526801"/>
                  </a:moveTo>
                  <a:lnTo>
                    <a:pt x="659200" y="526801"/>
                  </a:lnTo>
                </a:path>
                <a:path w="1047115" h="965834">
                  <a:moveTo>
                    <a:pt x="842324" y="526801"/>
                  </a:moveTo>
                  <a:lnTo>
                    <a:pt x="868618" y="526801"/>
                  </a:lnTo>
                </a:path>
                <a:path w="1047115" h="965834">
                  <a:moveTo>
                    <a:pt x="4653" y="736452"/>
                  </a:moveTo>
                  <a:lnTo>
                    <a:pt x="30947" y="736452"/>
                  </a:lnTo>
                </a:path>
                <a:path w="1047115" h="965834">
                  <a:moveTo>
                    <a:pt x="214071" y="736452"/>
                  </a:moveTo>
                  <a:lnTo>
                    <a:pt x="240365" y="736452"/>
                  </a:lnTo>
                </a:path>
                <a:path w="1047115" h="965834">
                  <a:moveTo>
                    <a:pt x="4653" y="945870"/>
                  </a:moveTo>
                  <a:lnTo>
                    <a:pt x="30947" y="945870"/>
                  </a:lnTo>
                </a:path>
                <a:path w="1047115" h="965834">
                  <a:moveTo>
                    <a:pt x="214071" y="945870"/>
                  </a:moveTo>
                  <a:lnTo>
                    <a:pt x="240365" y="945870"/>
                  </a:lnTo>
                </a:path>
                <a:path w="1047115" h="965834">
                  <a:moveTo>
                    <a:pt x="1163" y="964252"/>
                  </a:moveTo>
                  <a:lnTo>
                    <a:pt x="1163" y="951919"/>
                  </a:lnTo>
                </a:path>
                <a:path w="1047115" h="965834">
                  <a:moveTo>
                    <a:pt x="1163" y="754834"/>
                  </a:moveTo>
                  <a:lnTo>
                    <a:pt x="1163" y="742502"/>
                  </a:lnTo>
                </a:path>
                <a:path w="1047115" h="965834">
                  <a:moveTo>
                    <a:pt x="1163" y="545416"/>
                  </a:moveTo>
                  <a:lnTo>
                    <a:pt x="1163" y="533084"/>
                  </a:lnTo>
                </a:path>
                <a:path w="1047115" h="965834">
                  <a:moveTo>
                    <a:pt x="1163" y="335999"/>
                  </a:moveTo>
                  <a:lnTo>
                    <a:pt x="1163" y="323666"/>
                  </a:lnTo>
                </a:path>
                <a:path w="1047115" h="965834">
                  <a:moveTo>
                    <a:pt x="1163" y="126348"/>
                  </a:moveTo>
                  <a:lnTo>
                    <a:pt x="1163" y="114248"/>
                  </a:lnTo>
                </a:path>
                <a:path w="1047115" h="965834">
                  <a:moveTo>
                    <a:pt x="210581" y="964252"/>
                  </a:moveTo>
                  <a:lnTo>
                    <a:pt x="210581" y="951919"/>
                  </a:lnTo>
                </a:path>
                <a:path w="1047115" h="965834">
                  <a:moveTo>
                    <a:pt x="210581" y="754834"/>
                  </a:moveTo>
                  <a:lnTo>
                    <a:pt x="210581" y="742502"/>
                  </a:lnTo>
                </a:path>
                <a:path w="1047115" h="965834">
                  <a:moveTo>
                    <a:pt x="210581" y="545416"/>
                  </a:moveTo>
                  <a:lnTo>
                    <a:pt x="210581" y="533084"/>
                  </a:lnTo>
                </a:path>
                <a:path w="1047115" h="965834">
                  <a:moveTo>
                    <a:pt x="210581" y="335999"/>
                  </a:moveTo>
                  <a:lnTo>
                    <a:pt x="210581" y="323666"/>
                  </a:lnTo>
                </a:path>
                <a:path w="1047115" h="965834">
                  <a:moveTo>
                    <a:pt x="210581" y="126348"/>
                  </a:moveTo>
                  <a:lnTo>
                    <a:pt x="210581" y="114248"/>
                  </a:lnTo>
                </a:path>
                <a:path w="1047115" h="965834">
                  <a:moveTo>
                    <a:pt x="419998" y="545416"/>
                  </a:moveTo>
                  <a:lnTo>
                    <a:pt x="419998" y="533084"/>
                  </a:lnTo>
                </a:path>
                <a:path w="1047115" h="965834">
                  <a:moveTo>
                    <a:pt x="419998" y="335999"/>
                  </a:moveTo>
                  <a:lnTo>
                    <a:pt x="419998" y="323666"/>
                  </a:lnTo>
                </a:path>
                <a:path w="1047115" h="965834">
                  <a:moveTo>
                    <a:pt x="419998" y="126348"/>
                  </a:moveTo>
                  <a:lnTo>
                    <a:pt x="419998" y="114248"/>
                  </a:lnTo>
                </a:path>
                <a:path w="1047115" h="965834">
                  <a:moveTo>
                    <a:pt x="629416" y="545416"/>
                  </a:moveTo>
                  <a:lnTo>
                    <a:pt x="629416" y="533084"/>
                  </a:lnTo>
                </a:path>
                <a:path w="1047115" h="965834">
                  <a:moveTo>
                    <a:pt x="629416" y="335999"/>
                  </a:moveTo>
                  <a:lnTo>
                    <a:pt x="629416" y="323666"/>
                  </a:lnTo>
                </a:path>
                <a:path w="1047115" h="965834">
                  <a:moveTo>
                    <a:pt x="629416" y="126348"/>
                  </a:moveTo>
                  <a:lnTo>
                    <a:pt x="629416" y="114248"/>
                  </a:lnTo>
                </a:path>
                <a:path w="1047115" h="965834">
                  <a:moveTo>
                    <a:pt x="838834" y="545416"/>
                  </a:moveTo>
                  <a:lnTo>
                    <a:pt x="838834" y="533084"/>
                  </a:lnTo>
                </a:path>
                <a:path w="1047115" h="965834">
                  <a:moveTo>
                    <a:pt x="838834" y="335999"/>
                  </a:moveTo>
                  <a:lnTo>
                    <a:pt x="838834" y="323666"/>
                  </a:lnTo>
                </a:path>
                <a:path w="1047115" h="965834">
                  <a:moveTo>
                    <a:pt x="838834" y="126348"/>
                  </a:moveTo>
                  <a:lnTo>
                    <a:pt x="838834" y="114248"/>
                  </a:lnTo>
                </a:path>
                <a:path w="1047115" h="965834">
                  <a:moveTo>
                    <a:pt x="240365" y="964252"/>
                  </a:moveTo>
                  <a:lnTo>
                    <a:pt x="210581" y="964252"/>
                  </a:lnTo>
                </a:path>
                <a:path w="1047115" h="965834">
                  <a:moveTo>
                    <a:pt x="30947" y="964252"/>
                  </a:moveTo>
                  <a:lnTo>
                    <a:pt x="1163" y="964252"/>
                  </a:lnTo>
                </a:path>
                <a:path w="1047115" h="965834">
                  <a:moveTo>
                    <a:pt x="240365" y="754834"/>
                  </a:moveTo>
                  <a:lnTo>
                    <a:pt x="210581" y="754834"/>
                  </a:lnTo>
                </a:path>
                <a:path w="1047115" h="965834">
                  <a:moveTo>
                    <a:pt x="30947" y="754834"/>
                  </a:moveTo>
                  <a:lnTo>
                    <a:pt x="1163" y="754834"/>
                  </a:lnTo>
                </a:path>
                <a:path w="1047115" h="965834">
                  <a:moveTo>
                    <a:pt x="868385" y="545416"/>
                  </a:moveTo>
                  <a:lnTo>
                    <a:pt x="838834" y="545416"/>
                  </a:lnTo>
                </a:path>
                <a:path w="1047115" h="965834">
                  <a:moveTo>
                    <a:pt x="659200" y="545416"/>
                  </a:moveTo>
                  <a:lnTo>
                    <a:pt x="629416" y="545416"/>
                  </a:lnTo>
                </a:path>
                <a:path w="1047115" h="965834">
                  <a:moveTo>
                    <a:pt x="449782" y="545416"/>
                  </a:moveTo>
                  <a:lnTo>
                    <a:pt x="419998" y="545416"/>
                  </a:lnTo>
                </a:path>
                <a:path w="1047115" h="965834">
                  <a:moveTo>
                    <a:pt x="240365" y="545416"/>
                  </a:moveTo>
                  <a:lnTo>
                    <a:pt x="210581" y="545416"/>
                  </a:lnTo>
                </a:path>
                <a:path w="1047115" h="965834">
                  <a:moveTo>
                    <a:pt x="30947" y="545416"/>
                  </a:moveTo>
                  <a:lnTo>
                    <a:pt x="1163" y="545416"/>
                  </a:lnTo>
                </a:path>
                <a:path w="1047115" h="965834">
                  <a:moveTo>
                    <a:pt x="868385" y="335999"/>
                  </a:moveTo>
                  <a:lnTo>
                    <a:pt x="838834" y="335999"/>
                  </a:lnTo>
                </a:path>
                <a:path w="1047115" h="965834">
                  <a:moveTo>
                    <a:pt x="659200" y="335999"/>
                  </a:moveTo>
                  <a:lnTo>
                    <a:pt x="629416" y="335999"/>
                  </a:lnTo>
                </a:path>
                <a:path w="1047115" h="965834">
                  <a:moveTo>
                    <a:pt x="449782" y="335999"/>
                  </a:moveTo>
                  <a:lnTo>
                    <a:pt x="419998" y="335999"/>
                  </a:lnTo>
                </a:path>
                <a:path w="1047115" h="965834">
                  <a:moveTo>
                    <a:pt x="240365" y="335999"/>
                  </a:moveTo>
                  <a:lnTo>
                    <a:pt x="210581" y="335999"/>
                  </a:lnTo>
                </a:path>
                <a:path w="1047115" h="965834">
                  <a:moveTo>
                    <a:pt x="30947" y="335999"/>
                  </a:moveTo>
                  <a:lnTo>
                    <a:pt x="1163" y="335999"/>
                  </a:lnTo>
                </a:path>
                <a:path w="1047115" h="965834">
                  <a:moveTo>
                    <a:pt x="868385" y="126348"/>
                  </a:moveTo>
                  <a:lnTo>
                    <a:pt x="838834" y="126348"/>
                  </a:lnTo>
                </a:path>
                <a:path w="1047115" h="965834">
                  <a:moveTo>
                    <a:pt x="659200" y="126348"/>
                  </a:moveTo>
                  <a:lnTo>
                    <a:pt x="629416" y="126348"/>
                  </a:lnTo>
                </a:path>
                <a:path w="1047115" h="965834">
                  <a:moveTo>
                    <a:pt x="449782" y="126348"/>
                  </a:moveTo>
                  <a:lnTo>
                    <a:pt x="419998" y="126348"/>
                  </a:lnTo>
                </a:path>
                <a:path w="1047115" h="965834">
                  <a:moveTo>
                    <a:pt x="240365" y="126348"/>
                  </a:moveTo>
                  <a:lnTo>
                    <a:pt x="210581" y="126348"/>
                  </a:lnTo>
                </a:path>
                <a:path w="1047115" h="965834">
                  <a:moveTo>
                    <a:pt x="30947" y="126348"/>
                  </a:moveTo>
                  <a:lnTo>
                    <a:pt x="1163" y="126348"/>
                  </a:lnTo>
                </a:path>
                <a:path w="1047115" h="965834">
                  <a:moveTo>
                    <a:pt x="30947" y="964252"/>
                  </a:moveTo>
                  <a:lnTo>
                    <a:pt x="30947" y="945870"/>
                  </a:lnTo>
                </a:path>
                <a:path w="1047115" h="965834">
                  <a:moveTo>
                    <a:pt x="30947" y="754834"/>
                  </a:moveTo>
                  <a:lnTo>
                    <a:pt x="30947" y="736452"/>
                  </a:lnTo>
                </a:path>
                <a:path w="1047115" h="965834">
                  <a:moveTo>
                    <a:pt x="30947" y="545416"/>
                  </a:moveTo>
                  <a:lnTo>
                    <a:pt x="30947" y="526801"/>
                  </a:lnTo>
                </a:path>
                <a:path w="1047115" h="965834">
                  <a:moveTo>
                    <a:pt x="30947" y="335999"/>
                  </a:moveTo>
                  <a:lnTo>
                    <a:pt x="30947" y="317384"/>
                  </a:lnTo>
                </a:path>
                <a:path w="1047115" h="965834">
                  <a:moveTo>
                    <a:pt x="30947" y="126348"/>
                  </a:moveTo>
                  <a:lnTo>
                    <a:pt x="30947" y="107966"/>
                  </a:lnTo>
                </a:path>
                <a:path w="1047115" h="965834">
                  <a:moveTo>
                    <a:pt x="240365" y="964252"/>
                  </a:moveTo>
                  <a:lnTo>
                    <a:pt x="240365" y="945870"/>
                  </a:lnTo>
                </a:path>
                <a:path w="1047115" h="965834">
                  <a:moveTo>
                    <a:pt x="240365" y="754834"/>
                  </a:moveTo>
                  <a:lnTo>
                    <a:pt x="240365" y="736452"/>
                  </a:lnTo>
                </a:path>
                <a:path w="1047115" h="965834">
                  <a:moveTo>
                    <a:pt x="240365" y="545416"/>
                  </a:moveTo>
                  <a:lnTo>
                    <a:pt x="240365" y="526801"/>
                  </a:lnTo>
                </a:path>
                <a:path w="1047115" h="965834">
                  <a:moveTo>
                    <a:pt x="240365" y="335999"/>
                  </a:moveTo>
                  <a:lnTo>
                    <a:pt x="240365" y="317384"/>
                  </a:lnTo>
                </a:path>
                <a:path w="1047115" h="965834">
                  <a:moveTo>
                    <a:pt x="240365" y="126348"/>
                  </a:moveTo>
                  <a:lnTo>
                    <a:pt x="240365" y="107966"/>
                  </a:lnTo>
                </a:path>
                <a:path w="1047115" h="965834">
                  <a:moveTo>
                    <a:pt x="449782" y="545416"/>
                  </a:moveTo>
                  <a:lnTo>
                    <a:pt x="449782" y="526801"/>
                  </a:lnTo>
                </a:path>
                <a:path w="1047115" h="965834">
                  <a:moveTo>
                    <a:pt x="449782" y="335999"/>
                  </a:moveTo>
                  <a:lnTo>
                    <a:pt x="449782" y="317384"/>
                  </a:lnTo>
                </a:path>
                <a:path w="1047115" h="965834">
                  <a:moveTo>
                    <a:pt x="449782" y="126348"/>
                  </a:moveTo>
                  <a:lnTo>
                    <a:pt x="449782" y="107966"/>
                  </a:lnTo>
                </a:path>
                <a:path w="1047115" h="965834">
                  <a:moveTo>
                    <a:pt x="659200" y="545416"/>
                  </a:moveTo>
                  <a:lnTo>
                    <a:pt x="659200" y="526801"/>
                  </a:lnTo>
                </a:path>
                <a:path w="1047115" h="965834">
                  <a:moveTo>
                    <a:pt x="659200" y="335999"/>
                  </a:moveTo>
                  <a:lnTo>
                    <a:pt x="659200" y="317384"/>
                  </a:lnTo>
                </a:path>
                <a:path w="1047115" h="965834">
                  <a:moveTo>
                    <a:pt x="659200" y="126348"/>
                  </a:moveTo>
                  <a:lnTo>
                    <a:pt x="659200" y="107966"/>
                  </a:lnTo>
                </a:path>
                <a:path w="1047115" h="965834">
                  <a:moveTo>
                    <a:pt x="868385" y="545416"/>
                  </a:moveTo>
                  <a:lnTo>
                    <a:pt x="868385" y="526801"/>
                  </a:lnTo>
                </a:path>
                <a:path w="1047115" h="965834">
                  <a:moveTo>
                    <a:pt x="868385" y="335999"/>
                  </a:moveTo>
                  <a:lnTo>
                    <a:pt x="868385" y="317384"/>
                  </a:lnTo>
                </a:path>
                <a:path w="1047115" h="965834">
                  <a:moveTo>
                    <a:pt x="868385" y="126348"/>
                  </a:moveTo>
                  <a:lnTo>
                    <a:pt x="868385" y="107966"/>
                  </a:lnTo>
                </a:path>
                <a:path w="1047115" h="965834">
                  <a:moveTo>
                    <a:pt x="1163" y="114248"/>
                  </a:moveTo>
                  <a:lnTo>
                    <a:pt x="4653" y="107966"/>
                  </a:lnTo>
                </a:path>
                <a:path w="1047115" h="965834">
                  <a:moveTo>
                    <a:pt x="1163" y="323666"/>
                  </a:moveTo>
                  <a:lnTo>
                    <a:pt x="4653" y="317384"/>
                  </a:lnTo>
                </a:path>
                <a:path w="1047115" h="965834">
                  <a:moveTo>
                    <a:pt x="210581" y="114248"/>
                  </a:moveTo>
                  <a:lnTo>
                    <a:pt x="214071" y="107966"/>
                  </a:lnTo>
                </a:path>
                <a:path w="1047115" h="965834">
                  <a:moveTo>
                    <a:pt x="1163" y="533084"/>
                  </a:moveTo>
                  <a:lnTo>
                    <a:pt x="4653" y="526801"/>
                  </a:lnTo>
                </a:path>
                <a:path w="1047115" h="965834">
                  <a:moveTo>
                    <a:pt x="210581" y="323666"/>
                  </a:moveTo>
                  <a:lnTo>
                    <a:pt x="214071" y="317384"/>
                  </a:lnTo>
                </a:path>
                <a:path w="1047115" h="965834">
                  <a:moveTo>
                    <a:pt x="1163" y="742502"/>
                  </a:moveTo>
                  <a:lnTo>
                    <a:pt x="4653" y="736452"/>
                  </a:lnTo>
                </a:path>
                <a:path w="1047115" h="965834">
                  <a:moveTo>
                    <a:pt x="419998" y="114248"/>
                  </a:moveTo>
                  <a:lnTo>
                    <a:pt x="423489" y="107966"/>
                  </a:lnTo>
                </a:path>
                <a:path w="1047115" h="965834">
                  <a:moveTo>
                    <a:pt x="210581" y="533084"/>
                  </a:moveTo>
                  <a:lnTo>
                    <a:pt x="214071" y="526801"/>
                  </a:lnTo>
                </a:path>
                <a:path w="1047115" h="965834">
                  <a:moveTo>
                    <a:pt x="1163" y="951919"/>
                  </a:moveTo>
                  <a:lnTo>
                    <a:pt x="4653" y="945870"/>
                  </a:lnTo>
                </a:path>
                <a:path w="1047115" h="965834">
                  <a:moveTo>
                    <a:pt x="419998" y="323666"/>
                  </a:moveTo>
                  <a:lnTo>
                    <a:pt x="423489" y="317384"/>
                  </a:lnTo>
                </a:path>
                <a:path w="1047115" h="965834">
                  <a:moveTo>
                    <a:pt x="210581" y="742502"/>
                  </a:moveTo>
                  <a:lnTo>
                    <a:pt x="214071" y="736452"/>
                  </a:lnTo>
                </a:path>
                <a:path w="1047115" h="965834">
                  <a:moveTo>
                    <a:pt x="629416" y="114248"/>
                  </a:moveTo>
                  <a:lnTo>
                    <a:pt x="632906" y="107966"/>
                  </a:lnTo>
                </a:path>
                <a:path w="1047115" h="965834">
                  <a:moveTo>
                    <a:pt x="419998" y="533084"/>
                  </a:moveTo>
                  <a:lnTo>
                    <a:pt x="423489" y="526801"/>
                  </a:lnTo>
                </a:path>
                <a:path w="1047115" h="965834">
                  <a:moveTo>
                    <a:pt x="210581" y="951919"/>
                  </a:moveTo>
                  <a:lnTo>
                    <a:pt x="214071" y="945870"/>
                  </a:lnTo>
                </a:path>
                <a:path w="1047115" h="965834">
                  <a:moveTo>
                    <a:pt x="629416" y="323666"/>
                  </a:moveTo>
                  <a:lnTo>
                    <a:pt x="632906" y="317384"/>
                  </a:lnTo>
                </a:path>
                <a:path w="1047115" h="965834">
                  <a:moveTo>
                    <a:pt x="838834" y="114248"/>
                  </a:moveTo>
                  <a:lnTo>
                    <a:pt x="842324" y="107966"/>
                  </a:lnTo>
                </a:path>
                <a:path w="1047115" h="965834">
                  <a:moveTo>
                    <a:pt x="629416" y="533084"/>
                  </a:moveTo>
                  <a:lnTo>
                    <a:pt x="632906" y="526801"/>
                  </a:lnTo>
                </a:path>
                <a:path w="1047115" h="965834">
                  <a:moveTo>
                    <a:pt x="838834" y="323666"/>
                  </a:moveTo>
                  <a:lnTo>
                    <a:pt x="842324" y="317384"/>
                  </a:lnTo>
                </a:path>
                <a:path w="1047115" h="965834">
                  <a:moveTo>
                    <a:pt x="838834" y="533084"/>
                  </a:moveTo>
                  <a:lnTo>
                    <a:pt x="842324" y="526801"/>
                  </a:lnTo>
                </a:path>
                <a:path w="1047115" h="965834">
                  <a:moveTo>
                    <a:pt x="204065" y="941914"/>
                  </a:moveTo>
                  <a:lnTo>
                    <a:pt x="198016" y="938424"/>
                  </a:lnTo>
                </a:path>
                <a:path w="1047115" h="965834">
                  <a:moveTo>
                    <a:pt x="204065" y="732496"/>
                  </a:moveTo>
                  <a:lnTo>
                    <a:pt x="198016" y="729006"/>
                  </a:lnTo>
                </a:path>
                <a:path w="1047115" h="965834">
                  <a:moveTo>
                    <a:pt x="204065" y="523078"/>
                  </a:moveTo>
                  <a:lnTo>
                    <a:pt x="198016" y="519588"/>
                  </a:lnTo>
                </a:path>
                <a:path w="1047115" h="965834">
                  <a:moveTo>
                    <a:pt x="413483" y="523078"/>
                  </a:moveTo>
                  <a:lnTo>
                    <a:pt x="407201" y="519588"/>
                  </a:lnTo>
                </a:path>
                <a:path w="1047115" h="965834">
                  <a:moveTo>
                    <a:pt x="204065" y="313661"/>
                  </a:moveTo>
                  <a:lnTo>
                    <a:pt x="198016" y="310170"/>
                  </a:lnTo>
                </a:path>
                <a:path w="1047115" h="965834">
                  <a:moveTo>
                    <a:pt x="622901" y="523078"/>
                  </a:moveTo>
                  <a:lnTo>
                    <a:pt x="616618" y="519588"/>
                  </a:lnTo>
                </a:path>
                <a:path w="1047115" h="965834">
                  <a:moveTo>
                    <a:pt x="413483" y="313661"/>
                  </a:moveTo>
                  <a:lnTo>
                    <a:pt x="407201" y="310170"/>
                  </a:lnTo>
                </a:path>
                <a:path w="1047115" h="965834">
                  <a:moveTo>
                    <a:pt x="832319" y="523078"/>
                  </a:moveTo>
                  <a:lnTo>
                    <a:pt x="826036" y="519588"/>
                  </a:lnTo>
                </a:path>
                <a:path w="1047115" h="965834">
                  <a:moveTo>
                    <a:pt x="204065" y="104243"/>
                  </a:moveTo>
                  <a:lnTo>
                    <a:pt x="198016" y="100753"/>
                  </a:lnTo>
                </a:path>
                <a:path w="1047115" h="965834">
                  <a:moveTo>
                    <a:pt x="622901" y="313661"/>
                  </a:moveTo>
                  <a:lnTo>
                    <a:pt x="616618" y="310170"/>
                  </a:lnTo>
                </a:path>
                <a:path w="1047115" h="965834">
                  <a:moveTo>
                    <a:pt x="1041736" y="523078"/>
                  </a:moveTo>
                  <a:lnTo>
                    <a:pt x="1035454" y="519588"/>
                  </a:lnTo>
                </a:path>
                <a:path w="1047115" h="965834">
                  <a:moveTo>
                    <a:pt x="413483" y="104243"/>
                  </a:moveTo>
                  <a:lnTo>
                    <a:pt x="407201" y="100753"/>
                  </a:lnTo>
                </a:path>
                <a:path w="1047115" h="965834">
                  <a:moveTo>
                    <a:pt x="832319" y="313661"/>
                  </a:moveTo>
                  <a:lnTo>
                    <a:pt x="826036" y="310170"/>
                  </a:lnTo>
                </a:path>
                <a:path w="1047115" h="965834">
                  <a:moveTo>
                    <a:pt x="622901" y="104243"/>
                  </a:moveTo>
                  <a:lnTo>
                    <a:pt x="616618" y="100753"/>
                  </a:lnTo>
                </a:path>
                <a:path w="1047115" h="965834">
                  <a:moveTo>
                    <a:pt x="1041736" y="313661"/>
                  </a:moveTo>
                  <a:lnTo>
                    <a:pt x="1035454" y="310170"/>
                  </a:lnTo>
                </a:path>
                <a:path w="1047115" h="965834">
                  <a:moveTo>
                    <a:pt x="832319" y="104243"/>
                  </a:moveTo>
                  <a:lnTo>
                    <a:pt x="826036" y="100753"/>
                  </a:lnTo>
                </a:path>
                <a:path w="1047115" h="965834">
                  <a:moveTo>
                    <a:pt x="1041736" y="104243"/>
                  </a:moveTo>
                  <a:lnTo>
                    <a:pt x="1035454" y="100753"/>
                  </a:lnTo>
                </a:path>
                <a:path w="1047115" h="965834">
                  <a:moveTo>
                    <a:pt x="251068" y="815332"/>
                  </a:moveTo>
                  <a:lnTo>
                    <a:pt x="240830" y="815332"/>
                  </a:lnTo>
                </a:path>
                <a:path w="1047115" h="965834">
                  <a:moveTo>
                    <a:pt x="41650" y="815332"/>
                  </a:moveTo>
                  <a:lnTo>
                    <a:pt x="31412" y="815332"/>
                  </a:lnTo>
                </a:path>
                <a:path w="1047115" h="965834">
                  <a:moveTo>
                    <a:pt x="41650" y="605915"/>
                  </a:moveTo>
                  <a:lnTo>
                    <a:pt x="31412" y="605915"/>
                  </a:lnTo>
                </a:path>
                <a:path w="1047115" h="965834">
                  <a:moveTo>
                    <a:pt x="879321" y="396497"/>
                  </a:moveTo>
                  <a:lnTo>
                    <a:pt x="869083" y="396497"/>
                  </a:lnTo>
                </a:path>
                <a:path w="1047115" h="965834">
                  <a:moveTo>
                    <a:pt x="669904" y="396497"/>
                  </a:moveTo>
                  <a:lnTo>
                    <a:pt x="659665" y="396497"/>
                  </a:lnTo>
                </a:path>
                <a:path w="1047115" h="965834">
                  <a:moveTo>
                    <a:pt x="460486" y="396497"/>
                  </a:moveTo>
                  <a:lnTo>
                    <a:pt x="450248" y="396497"/>
                  </a:lnTo>
                </a:path>
                <a:path w="1047115" h="965834">
                  <a:moveTo>
                    <a:pt x="251068" y="396497"/>
                  </a:moveTo>
                  <a:lnTo>
                    <a:pt x="240830" y="396497"/>
                  </a:lnTo>
                </a:path>
                <a:path w="1047115" h="965834">
                  <a:moveTo>
                    <a:pt x="41650" y="396497"/>
                  </a:moveTo>
                  <a:lnTo>
                    <a:pt x="31412" y="396497"/>
                  </a:lnTo>
                </a:path>
                <a:path w="1047115" h="965834">
                  <a:moveTo>
                    <a:pt x="879321" y="187079"/>
                  </a:moveTo>
                  <a:lnTo>
                    <a:pt x="869083" y="187079"/>
                  </a:lnTo>
                </a:path>
                <a:path w="1047115" h="965834">
                  <a:moveTo>
                    <a:pt x="669904" y="187079"/>
                  </a:moveTo>
                  <a:lnTo>
                    <a:pt x="659665" y="187079"/>
                  </a:lnTo>
                </a:path>
                <a:path w="1047115" h="965834">
                  <a:moveTo>
                    <a:pt x="460486" y="187079"/>
                  </a:moveTo>
                  <a:lnTo>
                    <a:pt x="450248" y="187079"/>
                  </a:lnTo>
                </a:path>
                <a:path w="1047115" h="965834">
                  <a:moveTo>
                    <a:pt x="251068" y="187079"/>
                  </a:moveTo>
                  <a:lnTo>
                    <a:pt x="240830" y="187079"/>
                  </a:lnTo>
                </a:path>
                <a:path w="1047115" h="965834">
                  <a:moveTo>
                    <a:pt x="41650" y="187079"/>
                  </a:moveTo>
                  <a:lnTo>
                    <a:pt x="31412" y="187079"/>
                  </a:lnTo>
                </a:path>
                <a:path w="1047115" h="965834">
                  <a:moveTo>
                    <a:pt x="251068" y="798812"/>
                  </a:moveTo>
                  <a:lnTo>
                    <a:pt x="240365" y="798812"/>
                  </a:lnTo>
                </a:path>
                <a:path w="1047115" h="965834">
                  <a:moveTo>
                    <a:pt x="41650" y="798812"/>
                  </a:moveTo>
                  <a:lnTo>
                    <a:pt x="30947" y="798812"/>
                  </a:lnTo>
                </a:path>
                <a:path w="1047115" h="965834">
                  <a:moveTo>
                    <a:pt x="41650" y="589394"/>
                  </a:moveTo>
                  <a:lnTo>
                    <a:pt x="30947" y="589394"/>
                  </a:lnTo>
                </a:path>
                <a:path w="1047115" h="965834">
                  <a:moveTo>
                    <a:pt x="879321" y="379976"/>
                  </a:moveTo>
                  <a:lnTo>
                    <a:pt x="868385" y="379976"/>
                  </a:lnTo>
                </a:path>
                <a:path w="1047115" h="965834">
                  <a:moveTo>
                    <a:pt x="669904" y="379976"/>
                  </a:moveTo>
                  <a:lnTo>
                    <a:pt x="659200" y="379976"/>
                  </a:lnTo>
                </a:path>
                <a:path w="1047115" h="965834">
                  <a:moveTo>
                    <a:pt x="460486" y="379976"/>
                  </a:moveTo>
                  <a:lnTo>
                    <a:pt x="449782" y="379976"/>
                  </a:lnTo>
                </a:path>
                <a:path w="1047115" h="965834">
                  <a:moveTo>
                    <a:pt x="251068" y="379976"/>
                  </a:moveTo>
                  <a:lnTo>
                    <a:pt x="240365" y="379976"/>
                  </a:lnTo>
                </a:path>
                <a:path w="1047115" h="965834">
                  <a:moveTo>
                    <a:pt x="41650" y="379976"/>
                  </a:moveTo>
                  <a:lnTo>
                    <a:pt x="30947" y="379976"/>
                  </a:lnTo>
                </a:path>
                <a:path w="1047115" h="965834">
                  <a:moveTo>
                    <a:pt x="879321" y="170326"/>
                  </a:moveTo>
                  <a:lnTo>
                    <a:pt x="868385" y="170326"/>
                  </a:lnTo>
                </a:path>
                <a:path w="1047115" h="965834">
                  <a:moveTo>
                    <a:pt x="669904" y="170326"/>
                  </a:moveTo>
                  <a:lnTo>
                    <a:pt x="659200" y="170326"/>
                  </a:lnTo>
                </a:path>
                <a:path w="1047115" h="965834">
                  <a:moveTo>
                    <a:pt x="460486" y="170326"/>
                  </a:moveTo>
                  <a:lnTo>
                    <a:pt x="449782" y="170326"/>
                  </a:lnTo>
                </a:path>
                <a:path w="1047115" h="965834">
                  <a:moveTo>
                    <a:pt x="251068" y="170326"/>
                  </a:moveTo>
                  <a:lnTo>
                    <a:pt x="240365" y="170326"/>
                  </a:lnTo>
                </a:path>
                <a:path w="1047115" h="965834">
                  <a:moveTo>
                    <a:pt x="41650" y="170326"/>
                  </a:moveTo>
                  <a:lnTo>
                    <a:pt x="30947" y="170326"/>
                  </a:lnTo>
                </a:path>
                <a:path w="1047115" h="965834">
                  <a:moveTo>
                    <a:pt x="65617" y="826734"/>
                  </a:moveTo>
                  <a:lnTo>
                    <a:pt x="65617" y="816031"/>
                  </a:lnTo>
                </a:path>
                <a:path w="1047115" h="965834">
                  <a:moveTo>
                    <a:pt x="65617" y="617316"/>
                  </a:moveTo>
                  <a:lnTo>
                    <a:pt x="65617" y="606613"/>
                  </a:lnTo>
                </a:path>
                <a:path w="1047115" h="965834">
                  <a:moveTo>
                    <a:pt x="65617" y="407899"/>
                  </a:moveTo>
                  <a:lnTo>
                    <a:pt x="65617" y="397195"/>
                  </a:lnTo>
                </a:path>
                <a:path w="1047115" h="965834">
                  <a:moveTo>
                    <a:pt x="65617" y="198481"/>
                  </a:moveTo>
                  <a:lnTo>
                    <a:pt x="65617" y="187545"/>
                  </a:lnTo>
                </a:path>
                <a:path w="1047115" h="965834">
                  <a:moveTo>
                    <a:pt x="275035" y="407899"/>
                  </a:moveTo>
                  <a:lnTo>
                    <a:pt x="275035" y="397195"/>
                  </a:lnTo>
                </a:path>
                <a:path w="1047115" h="965834">
                  <a:moveTo>
                    <a:pt x="275035" y="198481"/>
                  </a:moveTo>
                  <a:lnTo>
                    <a:pt x="275035" y="187545"/>
                  </a:lnTo>
                </a:path>
                <a:path w="1047115" h="965834">
                  <a:moveTo>
                    <a:pt x="484452" y="407899"/>
                  </a:moveTo>
                  <a:lnTo>
                    <a:pt x="484452" y="397195"/>
                  </a:lnTo>
                </a:path>
                <a:path w="1047115" h="965834">
                  <a:moveTo>
                    <a:pt x="484452" y="198481"/>
                  </a:moveTo>
                  <a:lnTo>
                    <a:pt x="484452" y="187545"/>
                  </a:lnTo>
                </a:path>
                <a:path w="1047115" h="965834">
                  <a:moveTo>
                    <a:pt x="693870" y="407899"/>
                  </a:moveTo>
                  <a:lnTo>
                    <a:pt x="693870" y="397195"/>
                  </a:lnTo>
                </a:path>
                <a:path w="1047115" h="965834">
                  <a:moveTo>
                    <a:pt x="693870" y="198481"/>
                  </a:moveTo>
                  <a:lnTo>
                    <a:pt x="693870" y="187545"/>
                  </a:lnTo>
                </a:path>
                <a:path w="1047115" h="965834">
                  <a:moveTo>
                    <a:pt x="903288" y="407899"/>
                  </a:moveTo>
                  <a:lnTo>
                    <a:pt x="903288" y="397195"/>
                  </a:lnTo>
                </a:path>
                <a:path w="1047115" h="965834">
                  <a:moveTo>
                    <a:pt x="903288" y="198481"/>
                  </a:moveTo>
                  <a:lnTo>
                    <a:pt x="903288" y="187545"/>
                  </a:lnTo>
                </a:path>
                <a:path w="1047115" h="965834">
                  <a:moveTo>
                    <a:pt x="30947" y="187545"/>
                  </a:moveTo>
                  <a:lnTo>
                    <a:pt x="65617" y="187545"/>
                  </a:lnTo>
                </a:path>
                <a:path w="1047115" h="965834">
                  <a:moveTo>
                    <a:pt x="240365" y="187545"/>
                  </a:moveTo>
                  <a:lnTo>
                    <a:pt x="275035" y="187545"/>
                  </a:lnTo>
                </a:path>
                <a:path w="1047115" h="965834">
                  <a:moveTo>
                    <a:pt x="449782" y="187545"/>
                  </a:moveTo>
                  <a:lnTo>
                    <a:pt x="484452" y="187545"/>
                  </a:lnTo>
                </a:path>
                <a:path w="1047115" h="965834">
                  <a:moveTo>
                    <a:pt x="659200" y="187545"/>
                  </a:moveTo>
                  <a:lnTo>
                    <a:pt x="693870" y="187545"/>
                  </a:lnTo>
                </a:path>
                <a:path w="1047115" h="965834">
                  <a:moveTo>
                    <a:pt x="868385" y="187545"/>
                  </a:moveTo>
                  <a:lnTo>
                    <a:pt x="903288" y="187545"/>
                  </a:lnTo>
                </a:path>
                <a:path w="1047115" h="965834">
                  <a:moveTo>
                    <a:pt x="30947" y="397195"/>
                  </a:moveTo>
                  <a:lnTo>
                    <a:pt x="65617" y="397195"/>
                  </a:lnTo>
                </a:path>
                <a:path w="1047115" h="965834">
                  <a:moveTo>
                    <a:pt x="240365" y="397195"/>
                  </a:moveTo>
                  <a:lnTo>
                    <a:pt x="275035" y="397195"/>
                  </a:lnTo>
                </a:path>
                <a:path w="1047115" h="965834">
                  <a:moveTo>
                    <a:pt x="449782" y="397195"/>
                  </a:moveTo>
                  <a:lnTo>
                    <a:pt x="484452" y="397195"/>
                  </a:lnTo>
                </a:path>
                <a:path w="1047115" h="965834">
                  <a:moveTo>
                    <a:pt x="659200" y="397195"/>
                  </a:moveTo>
                  <a:lnTo>
                    <a:pt x="693870" y="397195"/>
                  </a:lnTo>
                </a:path>
                <a:path w="1047115" h="965834">
                  <a:moveTo>
                    <a:pt x="868385" y="397195"/>
                  </a:moveTo>
                  <a:lnTo>
                    <a:pt x="903288" y="397195"/>
                  </a:lnTo>
                </a:path>
                <a:path w="1047115" h="965834">
                  <a:moveTo>
                    <a:pt x="30947" y="606613"/>
                  </a:moveTo>
                  <a:lnTo>
                    <a:pt x="65617" y="606613"/>
                  </a:lnTo>
                </a:path>
                <a:path w="1047115" h="965834">
                  <a:moveTo>
                    <a:pt x="30947" y="816031"/>
                  </a:moveTo>
                  <a:lnTo>
                    <a:pt x="65617" y="816031"/>
                  </a:lnTo>
                </a:path>
                <a:path w="1047115" h="965834">
                  <a:moveTo>
                    <a:pt x="240365" y="816031"/>
                  </a:moveTo>
                  <a:lnTo>
                    <a:pt x="255722" y="816031"/>
                  </a:lnTo>
                </a:path>
                <a:path w="1047115" h="965834">
                  <a:moveTo>
                    <a:pt x="255722" y="826734"/>
                  </a:moveTo>
                  <a:lnTo>
                    <a:pt x="240365" y="826734"/>
                  </a:lnTo>
                </a:path>
                <a:path w="1047115" h="965834">
                  <a:moveTo>
                    <a:pt x="65617" y="826734"/>
                  </a:moveTo>
                  <a:lnTo>
                    <a:pt x="30947" y="826734"/>
                  </a:lnTo>
                </a:path>
                <a:path w="1047115" h="965834">
                  <a:moveTo>
                    <a:pt x="255722" y="617316"/>
                  </a:moveTo>
                  <a:lnTo>
                    <a:pt x="240365" y="617316"/>
                  </a:lnTo>
                </a:path>
                <a:path w="1047115" h="965834">
                  <a:moveTo>
                    <a:pt x="65617" y="617316"/>
                  </a:moveTo>
                  <a:lnTo>
                    <a:pt x="30947" y="617316"/>
                  </a:lnTo>
                </a:path>
                <a:path w="1047115" h="965834">
                  <a:moveTo>
                    <a:pt x="903288" y="407899"/>
                  </a:moveTo>
                  <a:lnTo>
                    <a:pt x="868385" y="407899"/>
                  </a:lnTo>
                </a:path>
                <a:path w="1047115" h="965834">
                  <a:moveTo>
                    <a:pt x="693870" y="407899"/>
                  </a:moveTo>
                  <a:lnTo>
                    <a:pt x="659200" y="407899"/>
                  </a:lnTo>
                </a:path>
                <a:path w="1047115" h="965834">
                  <a:moveTo>
                    <a:pt x="484452" y="407899"/>
                  </a:moveTo>
                  <a:lnTo>
                    <a:pt x="449782" y="407899"/>
                  </a:lnTo>
                </a:path>
                <a:path w="1047115" h="965834">
                  <a:moveTo>
                    <a:pt x="275035" y="407899"/>
                  </a:moveTo>
                  <a:lnTo>
                    <a:pt x="240365" y="407899"/>
                  </a:lnTo>
                </a:path>
                <a:path w="1047115" h="965834">
                  <a:moveTo>
                    <a:pt x="65617" y="407899"/>
                  </a:moveTo>
                  <a:lnTo>
                    <a:pt x="30947" y="407899"/>
                  </a:lnTo>
                </a:path>
                <a:path w="1047115" h="965834">
                  <a:moveTo>
                    <a:pt x="903288" y="198481"/>
                  </a:moveTo>
                  <a:lnTo>
                    <a:pt x="868385" y="198481"/>
                  </a:lnTo>
                </a:path>
                <a:path w="1047115" h="965834">
                  <a:moveTo>
                    <a:pt x="693870" y="198481"/>
                  </a:moveTo>
                  <a:lnTo>
                    <a:pt x="659200" y="198481"/>
                  </a:lnTo>
                </a:path>
                <a:path w="1047115" h="965834">
                  <a:moveTo>
                    <a:pt x="484452" y="198481"/>
                  </a:moveTo>
                  <a:lnTo>
                    <a:pt x="449782" y="198481"/>
                  </a:lnTo>
                </a:path>
                <a:path w="1047115" h="965834">
                  <a:moveTo>
                    <a:pt x="275035" y="198481"/>
                  </a:moveTo>
                  <a:lnTo>
                    <a:pt x="240365" y="198481"/>
                  </a:lnTo>
                </a:path>
                <a:path w="1047115" h="965834">
                  <a:moveTo>
                    <a:pt x="65617" y="198481"/>
                  </a:moveTo>
                  <a:lnTo>
                    <a:pt x="30947" y="198481"/>
                  </a:lnTo>
                </a:path>
                <a:path w="1047115" h="965834">
                  <a:moveTo>
                    <a:pt x="34902" y="142171"/>
                  </a:moveTo>
                  <a:lnTo>
                    <a:pt x="83767" y="142171"/>
                  </a:lnTo>
                </a:path>
                <a:path w="1047115" h="965834">
                  <a:moveTo>
                    <a:pt x="244320" y="142171"/>
                  </a:moveTo>
                  <a:lnTo>
                    <a:pt x="293184" y="142171"/>
                  </a:lnTo>
                </a:path>
                <a:path w="1047115" h="965834">
                  <a:moveTo>
                    <a:pt x="453738" y="142171"/>
                  </a:moveTo>
                  <a:lnTo>
                    <a:pt x="502602" y="142171"/>
                  </a:lnTo>
                </a:path>
                <a:path w="1047115" h="965834">
                  <a:moveTo>
                    <a:pt x="663156" y="142171"/>
                  </a:moveTo>
                  <a:lnTo>
                    <a:pt x="712020" y="142171"/>
                  </a:lnTo>
                </a:path>
                <a:path w="1047115" h="965834">
                  <a:moveTo>
                    <a:pt x="872573" y="142171"/>
                  </a:moveTo>
                  <a:lnTo>
                    <a:pt x="921437" y="142171"/>
                  </a:lnTo>
                </a:path>
                <a:path w="1047115" h="965834">
                  <a:moveTo>
                    <a:pt x="34902" y="351589"/>
                  </a:moveTo>
                  <a:lnTo>
                    <a:pt x="83767" y="351589"/>
                  </a:lnTo>
                </a:path>
                <a:path w="1047115" h="965834">
                  <a:moveTo>
                    <a:pt x="244320" y="351589"/>
                  </a:moveTo>
                  <a:lnTo>
                    <a:pt x="293184" y="351589"/>
                  </a:lnTo>
                </a:path>
                <a:path w="1047115" h="965834">
                  <a:moveTo>
                    <a:pt x="453738" y="351589"/>
                  </a:moveTo>
                  <a:lnTo>
                    <a:pt x="502602" y="351589"/>
                  </a:lnTo>
                </a:path>
                <a:path w="1047115" h="965834">
                  <a:moveTo>
                    <a:pt x="663156" y="351589"/>
                  </a:moveTo>
                  <a:lnTo>
                    <a:pt x="712020" y="351589"/>
                  </a:lnTo>
                </a:path>
                <a:path w="1047115" h="965834">
                  <a:moveTo>
                    <a:pt x="872573" y="351589"/>
                  </a:moveTo>
                  <a:lnTo>
                    <a:pt x="921437" y="351589"/>
                  </a:lnTo>
                </a:path>
                <a:path w="1047115" h="965834">
                  <a:moveTo>
                    <a:pt x="34902" y="561006"/>
                  </a:moveTo>
                  <a:lnTo>
                    <a:pt x="83767" y="561006"/>
                  </a:lnTo>
                </a:path>
                <a:path w="1047115" h="965834">
                  <a:moveTo>
                    <a:pt x="34902" y="770424"/>
                  </a:moveTo>
                  <a:lnTo>
                    <a:pt x="83767" y="770424"/>
                  </a:lnTo>
                </a:path>
                <a:path w="1047115" h="965834">
                  <a:moveTo>
                    <a:pt x="244320" y="770424"/>
                  </a:moveTo>
                  <a:lnTo>
                    <a:pt x="255722" y="770424"/>
                  </a:lnTo>
                </a:path>
                <a:path w="1047115" h="965834">
                  <a:moveTo>
                    <a:pt x="92376" y="814402"/>
                  </a:moveTo>
                  <a:lnTo>
                    <a:pt x="53285" y="814402"/>
                  </a:lnTo>
                </a:path>
                <a:path w="1047115" h="965834">
                  <a:moveTo>
                    <a:pt x="92376" y="604984"/>
                  </a:moveTo>
                  <a:lnTo>
                    <a:pt x="53285" y="604984"/>
                  </a:lnTo>
                </a:path>
                <a:path w="1047115" h="965834">
                  <a:moveTo>
                    <a:pt x="930047" y="395566"/>
                  </a:moveTo>
                  <a:lnTo>
                    <a:pt x="890956" y="395566"/>
                  </a:lnTo>
                </a:path>
                <a:path w="1047115" h="965834">
                  <a:moveTo>
                    <a:pt x="720629" y="395566"/>
                  </a:moveTo>
                  <a:lnTo>
                    <a:pt x="681538" y="395566"/>
                  </a:lnTo>
                </a:path>
                <a:path w="1047115" h="965834">
                  <a:moveTo>
                    <a:pt x="511211" y="395566"/>
                  </a:moveTo>
                  <a:lnTo>
                    <a:pt x="472120" y="395566"/>
                  </a:lnTo>
                </a:path>
                <a:path w="1047115" h="965834">
                  <a:moveTo>
                    <a:pt x="301794" y="395566"/>
                  </a:moveTo>
                  <a:lnTo>
                    <a:pt x="262702" y="395566"/>
                  </a:lnTo>
                </a:path>
                <a:path w="1047115" h="965834">
                  <a:moveTo>
                    <a:pt x="92376" y="395566"/>
                  </a:moveTo>
                  <a:lnTo>
                    <a:pt x="53285" y="395566"/>
                  </a:lnTo>
                </a:path>
                <a:path w="1047115" h="965834">
                  <a:moveTo>
                    <a:pt x="930047" y="185916"/>
                  </a:moveTo>
                  <a:lnTo>
                    <a:pt x="890956" y="185916"/>
                  </a:lnTo>
                </a:path>
                <a:path w="1047115" h="965834">
                  <a:moveTo>
                    <a:pt x="720629" y="185916"/>
                  </a:moveTo>
                  <a:lnTo>
                    <a:pt x="681538" y="185916"/>
                  </a:lnTo>
                </a:path>
                <a:path w="1047115" h="965834">
                  <a:moveTo>
                    <a:pt x="511211" y="185916"/>
                  </a:moveTo>
                  <a:lnTo>
                    <a:pt x="472120" y="185916"/>
                  </a:lnTo>
                </a:path>
                <a:path w="1047115" h="965834">
                  <a:moveTo>
                    <a:pt x="301794" y="185916"/>
                  </a:moveTo>
                  <a:lnTo>
                    <a:pt x="262702" y="185916"/>
                  </a:lnTo>
                </a:path>
                <a:path w="1047115" h="965834">
                  <a:moveTo>
                    <a:pt x="92376" y="185916"/>
                  </a:moveTo>
                  <a:lnTo>
                    <a:pt x="53285" y="185916"/>
                  </a:lnTo>
                </a:path>
                <a:path w="1047115" h="965834">
                  <a:moveTo>
                    <a:pt x="83767" y="796718"/>
                  </a:moveTo>
                  <a:lnTo>
                    <a:pt x="83767" y="770424"/>
                  </a:lnTo>
                </a:path>
                <a:path w="1047115" h="965834">
                  <a:moveTo>
                    <a:pt x="83767" y="587300"/>
                  </a:moveTo>
                  <a:lnTo>
                    <a:pt x="83767" y="561006"/>
                  </a:lnTo>
                </a:path>
                <a:path w="1047115" h="965834">
                  <a:moveTo>
                    <a:pt x="83767" y="377882"/>
                  </a:moveTo>
                  <a:lnTo>
                    <a:pt x="83767" y="351589"/>
                  </a:lnTo>
                </a:path>
                <a:path w="1047115" h="965834">
                  <a:moveTo>
                    <a:pt x="83767" y="168464"/>
                  </a:moveTo>
                  <a:lnTo>
                    <a:pt x="83767" y="142171"/>
                  </a:lnTo>
                </a:path>
                <a:path w="1047115" h="965834">
                  <a:moveTo>
                    <a:pt x="293184" y="377882"/>
                  </a:moveTo>
                  <a:lnTo>
                    <a:pt x="293184" y="351589"/>
                  </a:lnTo>
                </a:path>
                <a:path w="1047115" h="965834">
                  <a:moveTo>
                    <a:pt x="293184" y="168464"/>
                  </a:moveTo>
                  <a:lnTo>
                    <a:pt x="293184" y="142171"/>
                  </a:lnTo>
                </a:path>
                <a:path w="1047115" h="965834">
                  <a:moveTo>
                    <a:pt x="502602" y="377882"/>
                  </a:moveTo>
                  <a:lnTo>
                    <a:pt x="502602" y="351589"/>
                  </a:lnTo>
                </a:path>
                <a:path w="1047115" h="965834">
                  <a:moveTo>
                    <a:pt x="502602" y="168464"/>
                  </a:moveTo>
                  <a:lnTo>
                    <a:pt x="502602" y="142171"/>
                  </a:lnTo>
                </a:path>
                <a:path w="1047115" h="965834">
                  <a:moveTo>
                    <a:pt x="712020" y="377882"/>
                  </a:moveTo>
                  <a:lnTo>
                    <a:pt x="712020" y="351589"/>
                  </a:lnTo>
                </a:path>
                <a:path w="1047115" h="965834">
                  <a:moveTo>
                    <a:pt x="712020" y="168464"/>
                  </a:moveTo>
                  <a:lnTo>
                    <a:pt x="712020" y="142171"/>
                  </a:lnTo>
                </a:path>
                <a:path w="1047115" h="965834">
                  <a:moveTo>
                    <a:pt x="921437" y="377882"/>
                  </a:moveTo>
                  <a:lnTo>
                    <a:pt x="921437" y="351589"/>
                  </a:lnTo>
                </a:path>
                <a:path w="1047115" h="965834">
                  <a:moveTo>
                    <a:pt x="921437" y="168464"/>
                  </a:moveTo>
                  <a:lnTo>
                    <a:pt x="921437" y="142171"/>
                  </a:lnTo>
                </a:path>
                <a:path w="1047115" h="965834">
                  <a:moveTo>
                    <a:pt x="53285" y="814402"/>
                  </a:moveTo>
                  <a:lnTo>
                    <a:pt x="45839" y="812075"/>
                  </a:lnTo>
                </a:path>
                <a:path w="1047115" h="965834">
                  <a:moveTo>
                    <a:pt x="255722" y="812308"/>
                  </a:moveTo>
                  <a:lnTo>
                    <a:pt x="255256" y="812075"/>
                  </a:lnTo>
                </a:path>
                <a:path w="1047115" h="965834">
                  <a:moveTo>
                    <a:pt x="53285" y="604984"/>
                  </a:moveTo>
                  <a:lnTo>
                    <a:pt x="45839" y="602657"/>
                  </a:lnTo>
                </a:path>
                <a:path w="1047115" h="965834">
                  <a:moveTo>
                    <a:pt x="53285" y="395566"/>
                  </a:moveTo>
                  <a:lnTo>
                    <a:pt x="45839" y="393239"/>
                  </a:lnTo>
                </a:path>
                <a:path w="1047115" h="965834">
                  <a:moveTo>
                    <a:pt x="262702" y="395566"/>
                  </a:moveTo>
                  <a:lnTo>
                    <a:pt x="255256" y="393239"/>
                  </a:lnTo>
                </a:path>
                <a:path w="1047115" h="965834">
                  <a:moveTo>
                    <a:pt x="472120" y="395566"/>
                  </a:moveTo>
                  <a:lnTo>
                    <a:pt x="464674" y="393239"/>
                  </a:lnTo>
                </a:path>
                <a:path w="1047115" h="965834">
                  <a:moveTo>
                    <a:pt x="681538" y="395566"/>
                  </a:moveTo>
                  <a:lnTo>
                    <a:pt x="674092" y="393239"/>
                  </a:lnTo>
                </a:path>
                <a:path w="1047115" h="965834">
                  <a:moveTo>
                    <a:pt x="53285" y="185916"/>
                  </a:moveTo>
                  <a:lnTo>
                    <a:pt x="45839" y="183822"/>
                  </a:lnTo>
                </a:path>
                <a:path w="1047115" h="965834">
                  <a:moveTo>
                    <a:pt x="890956" y="395566"/>
                  </a:moveTo>
                  <a:lnTo>
                    <a:pt x="883510" y="393239"/>
                  </a:lnTo>
                </a:path>
                <a:path w="1047115" h="965834">
                  <a:moveTo>
                    <a:pt x="262702" y="185916"/>
                  </a:moveTo>
                  <a:lnTo>
                    <a:pt x="255256" y="183822"/>
                  </a:lnTo>
                </a:path>
                <a:path w="1047115" h="965834">
                  <a:moveTo>
                    <a:pt x="472120" y="185916"/>
                  </a:moveTo>
                  <a:lnTo>
                    <a:pt x="464674" y="183822"/>
                  </a:lnTo>
                </a:path>
                <a:path w="1047115" h="965834">
                  <a:moveTo>
                    <a:pt x="681538" y="185916"/>
                  </a:moveTo>
                  <a:lnTo>
                    <a:pt x="674092" y="183822"/>
                  </a:lnTo>
                </a:path>
                <a:path w="1047115" h="965834">
                  <a:moveTo>
                    <a:pt x="890956" y="185916"/>
                  </a:moveTo>
                  <a:lnTo>
                    <a:pt x="883510" y="183822"/>
                  </a:lnTo>
                </a:path>
                <a:path w="1047115" h="965834">
                  <a:moveTo>
                    <a:pt x="45839" y="812075"/>
                  </a:moveTo>
                  <a:lnTo>
                    <a:pt x="44443" y="798114"/>
                  </a:lnTo>
                </a:path>
                <a:path w="1047115" h="965834">
                  <a:moveTo>
                    <a:pt x="45839" y="602657"/>
                  </a:moveTo>
                  <a:lnTo>
                    <a:pt x="44443" y="588696"/>
                  </a:lnTo>
                </a:path>
                <a:path w="1047115" h="965834">
                  <a:moveTo>
                    <a:pt x="45839" y="393239"/>
                  </a:moveTo>
                  <a:lnTo>
                    <a:pt x="44443" y="379046"/>
                  </a:lnTo>
                </a:path>
                <a:path w="1047115" h="965834">
                  <a:moveTo>
                    <a:pt x="45839" y="183822"/>
                  </a:moveTo>
                  <a:lnTo>
                    <a:pt x="44443" y="169628"/>
                  </a:lnTo>
                </a:path>
                <a:path w="1047115" h="965834">
                  <a:moveTo>
                    <a:pt x="255256" y="812075"/>
                  </a:moveTo>
                  <a:lnTo>
                    <a:pt x="253860" y="798114"/>
                  </a:lnTo>
                </a:path>
                <a:path w="1047115" h="965834">
                  <a:moveTo>
                    <a:pt x="255256" y="393239"/>
                  </a:moveTo>
                  <a:lnTo>
                    <a:pt x="253860" y="379046"/>
                  </a:lnTo>
                </a:path>
                <a:path w="1047115" h="965834">
                  <a:moveTo>
                    <a:pt x="255256" y="183822"/>
                  </a:moveTo>
                  <a:lnTo>
                    <a:pt x="253860" y="169628"/>
                  </a:lnTo>
                </a:path>
                <a:path w="1047115" h="965834">
                  <a:moveTo>
                    <a:pt x="464674" y="393239"/>
                  </a:moveTo>
                  <a:lnTo>
                    <a:pt x="463278" y="379046"/>
                  </a:lnTo>
                </a:path>
                <a:path w="1047115" h="965834">
                  <a:moveTo>
                    <a:pt x="464674" y="183822"/>
                  </a:moveTo>
                  <a:lnTo>
                    <a:pt x="463278" y="169628"/>
                  </a:lnTo>
                </a:path>
                <a:path w="1047115" h="965834">
                  <a:moveTo>
                    <a:pt x="674092" y="393239"/>
                  </a:moveTo>
                  <a:lnTo>
                    <a:pt x="672696" y="379046"/>
                  </a:lnTo>
                </a:path>
                <a:path w="1047115" h="965834">
                  <a:moveTo>
                    <a:pt x="674092" y="183822"/>
                  </a:moveTo>
                  <a:lnTo>
                    <a:pt x="672696" y="169628"/>
                  </a:lnTo>
                </a:path>
                <a:path w="1047115" h="965834">
                  <a:moveTo>
                    <a:pt x="883510" y="393239"/>
                  </a:moveTo>
                  <a:lnTo>
                    <a:pt x="882113" y="379046"/>
                  </a:lnTo>
                </a:path>
                <a:path w="1047115" h="965834">
                  <a:moveTo>
                    <a:pt x="883510" y="183822"/>
                  </a:moveTo>
                  <a:lnTo>
                    <a:pt x="882113" y="169628"/>
                  </a:lnTo>
                </a:path>
                <a:path w="1047115" h="965834">
                  <a:moveTo>
                    <a:pt x="32343" y="168464"/>
                  </a:moveTo>
                  <a:lnTo>
                    <a:pt x="34902" y="142171"/>
                  </a:lnTo>
                </a:path>
                <a:path w="1047115" h="965834">
                  <a:moveTo>
                    <a:pt x="32343" y="377882"/>
                  </a:moveTo>
                  <a:lnTo>
                    <a:pt x="34902" y="351589"/>
                  </a:lnTo>
                </a:path>
                <a:path w="1047115" h="965834">
                  <a:moveTo>
                    <a:pt x="32343" y="587300"/>
                  </a:moveTo>
                  <a:lnTo>
                    <a:pt x="34902" y="561006"/>
                  </a:lnTo>
                </a:path>
                <a:path w="1047115" h="965834">
                  <a:moveTo>
                    <a:pt x="32343" y="796718"/>
                  </a:moveTo>
                  <a:lnTo>
                    <a:pt x="34902" y="770424"/>
                  </a:lnTo>
                </a:path>
                <a:path w="1047115" h="965834">
                  <a:moveTo>
                    <a:pt x="241761" y="168464"/>
                  </a:moveTo>
                  <a:lnTo>
                    <a:pt x="244320" y="142171"/>
                  </a:lnTo>
                </a:path>
                <a:path w="1047115" h="965834">
                  <a:moveTo>
                    <a:pt x="241761" y="377882"/>
                  </a:moveTo>
                  <a:lnTo>
                    <a:pt x="244320" y="351589"/>
                  </a:lnTo>
                </a:path>
                <a:path w="1047115" h="965834">
                  <a:moveTo>
                    <a:pt x="241761" y="796718"/>
                  </a:moveTo>
                  <a:lnTo>
                    <a:pt x="244320" y="770424"/>
                  </a:lnTo>
                </a:path>
                <a:path w="1047115" h="965834">
                  <a:moveTo>
                    <a:pt x="451178" y="168464"/>
                  </a:moveTo>
                  <a:lnTo>
                    <a:pt x="453738" y="142171"/>
                  </a:lnTo>
                </a:path>
                <a:path w="1047115" h="965834">
                  <a:moveTo>
                    <a:pt x="451178" y="377882"/>
                  </a:moveTo>
                  <a:lnTo>
                    <a:pt x="453738" y="351589"/>
                  </a:lnTo>
                </a:path>
                <a:path w="1047115" h="965834">
                  <a:moveTo>
                    <a:pt x="660596" y="168464"/>
                  </a:moveTo>
                  <a:lnTo>
                    <a:pt x="663156" y="142171"/>
                  </a:lnTo>
                </a:path>
                <a:path w="1047115" h="965834">
                  <a:moveTo>
                    <a:pt x="660596" y="377882"/>
                  </a:moveTo>
                  <a:lnTo>
                    <a:pt x="663156" y="351589"/>
                  </a:lnTo>
                </a:path>
                <a:path w="1047115" h="965834">
                  <a:moveTo>
                    <a:pt x="870014" y="168464"/>
                  </a:moveTo>
                  <a:lnTo>
                    <a:pt x="872573" y="142171"/>
                  </a:lnTo>
                </a:path>
                <a:path w="1047115" h="965834">
                  <a:moveTo>
                    <a:pt x="870014" y="377882"/>
                  </a:moveTo>
                  <a:lnTo>
                    <a:pt x="872573" y="351589"/>
                  </a:lnTo>
                </a:path>
                <a:path w="1047115" h="965834">
                  <a:moveTo>
                    <a:pt x="255722" y="796718"/>
                  </a:moveTo>
                  <a:lnTo>
                    <a:pt x="241993" y="796718"/>
                  </a:lnTo>
                </a:path>
                <a:path w="1047115" h="965834">
                  <a:moveTo>
                    <a:pt x="83767" y="796718"/>
                  </a:moveTo>
                  <a:lnTo>
                    <a:pt x="32576" y="796718"/>
                  </a:lnTo>
                </a:path>
                <a:path w="1047115" h="965834">
                  <a:moveTo>
                    <a:pt x="83767" y="587300"/>
                  </a:moveTo>
                  <a:lnTo>
                    <a:pt x="32576" y="587300"/>
                  </a:lnTo>
                </a:path>
                <a:path w="1047115" h="965834">
                  <a:moveTo>
                    <a:pt x="921437" y="377882"/>
                  </a:moveTo>
                  <a:lnTo>
                    <a:pt x="870246" y="377882"/>
                  </a:lnTo>
                </a:path>
                <a:path w="1047115" h="965834">
                  <a:moveTo>
                    <a:pt x="712020" y="377882"/>
                  </a:moveTo>
                  <a:lnTo>
                    <a:pt x="660829" y="377882"/>
                  </a:lnTo>
                </a:path>
                <a:path w="1047115" h="965834">
                  <a:moveTo>
                    <a:pt x="502602" y="377882"/>
                  </a:moveTo>
                  <a:lnTo>
                    <a:pt x="451411" y="377882"/>
                  </a:lnTo>
                </a:path>
                <a:path w="1047115" h="965834">
                  <a:moveTo>
                    <a:pt x="293184" y="377882"/>
                  </a:moveTo>
                  <a:lnTo>
                    <a:pt x="241993" y="377882"/>
                  </a:lnTo>
                </a:path>
                <a:path w="1047115" h="965834">
                  <a:moveTo>
                    <a:pt x="83767" y="377882"/>
                  </a:moveTo>
                  <a:lnTo>
                    <a:pt x="32576" y="377882"/>
                  </a:lnTo>
                </a:path>
                <a:path w="1047115" h="965834">
                  <a:moveTo>
                    <a:pt x="921437" y="168464"/>
                  </a:moveTo>
                  <a:lnTo>
                    <a:pt x="870246" y="168464"/>
                  </a:lnTo>
                </a:path>
                <a:path w="1047115" h="965834">
                  <a:moveTo>
                    <a:pt x="712020" y="168464"/>
                  </a:moveTo>
                  <a:lnTo>
                    <a:pt x="660829" y="168464"/>
                  </a:lnTo>
                </a:path>
                <a:path w="1047115" h="965834">
                  <a:moveTo>
                    <a:pt x="502602" y="168464"/>
                  </a:moveTo>
                  <a:lnTo>
                    <a:pt x="451411" y="168464"/>
                  </a:lnTo>
                </a:path>
                <a:path w="1047115" h="965834">
                  <a:moveTo>
                    <a:pt x="293184" y="168464"/>
                  </a:moveTo>
                  <a:lnTo>
                    <a:pt x="241993" y="168464"/>
                  </a:lnTo>
                </a:path>
                <a:path w="1047115" h="965834">
                  <a:moveTo>
                    <a:pt x="83767" y="168464"/>
                  </a:moveTo>
                  <a:lnTo>
                    <a:pt x="32576" y="168464"/>
                  </a:lnTo>
                </a:path>
                <a:path w="1047115" h="965834">
                  <a:moveTo>
                    <a:pt x="255722" y="798114"/>
                  </a:moveTo>
                  <a:lnTo>
                    <a:pt x="253860" y="798114"/>
                  </a:lnTo>
                </a:path>
                <a:path w="1047115" h="965834">
                  <a:moveTo>
                    <a:pt x="92376" y="798114"/>
                  </a:moveTo>
                  <a:lnTo>
                    <a:pt x="44443" y="798114"/>
                  </a:lnTo>
                </a:path>
                <a:path w="1047115" h="965834">
                  <a:moveTo>
                    <a:pt x="92376" y="588696"/>
                  </a:moveTo>
                  <a:lnTo>
                    <a:pt x="44443" y="588696"/>
                  </a:lnTo>
                </a:path>
                <a:path w="1047115" h="965834">
                  <a:moveTo>
                    <a:pt x="930047" y="379046"/>
                  </a:moveTo>
                  <a:lnTo>
                    <a:pt x="882113" y="379046"/>
                  </a:lnTo>
                </a:path>
                <a:path w="1047115" h="965834">
                  <a:moveTo>
                    <a:pt x="720629" y="379046"/>
                  </a:moveTo>
                  <a:lnTo>
                    <a:pt x="672696" y="379046"/>
                  </a:lnTo>
                </a:path>
                <a:path w="1047115" h="965834">
                  <a:moveTo>
                    <a:pt x="511211" y="379046"/>
                  </a:moveTo>
                  <a:lnTo>
                    <a:pt x="463278" y="379046"/>
                  </a:lnTo>
                </a:path>
                <a:path w="1047115" h="965834">
                  <a:moveTo>
                    <a:pt x="301794" y="379046"/>
                  </a:moveTo>
                  <a:lnTo>
                    <a:pt x="253860" y="379046"/>
                  </a:lnTo>
                </a:path>
                <a:path w="1047115" h="965834">
                  <a:moveTo>
                    <a:pt x="92376" y="379046"/>
                  </a:moveTo>
                  <a:lnTo>
                    <a:pt x="44443" y="379046"/>
                  </a:lnTo>
                </a:path>
                <a:path w="1047115" h="965834">
                  <a:moveTo>
                    <a:pt x="930047" y="169628"/>
                  </a:moveTo>
                  <a:lnTo>
                    <a:pt x="882113" y="169628"/>
                  </a:lnTo>
                </a:path>
                <a:path w="1047115" h="965834">
                  <a:moveTo>
                    <a:pt x="720629" y="169628"/>
                  </a:moveTo>
                  <a:lnTo>
                    <a:pt x="672696" y="169628"/>
                  </a:lnTo>
                </a:path>
                <a:path w="1047115" h="965834">
                  <a:moveTo>
                    <a:pt x="511211" y="169628"/>
                  </a:moveTo>
                  <a:lnTo>
                    <a:pt x="463278" y="169628"/>
                  </a:lnTo>
                </a:path>
                <a:path w="1047115" h="965834">
                  <a:moveTo>
                    <a:pt x="301794" y="169628"/>
                  </a:moveTo>
                  <a:lnTo>
                    <a:pt x="253860" y="169628"/>
                  </a:lnTo>
                </a:path>
                <a:path w="1047115" h="965834">
                  <a:moveTo>
                    <a:pt x="92376" y="169628"/>
                  </a:moveTo>
                  <a:lnTo>
                    <a:pt x="44443" y="169628"/>
                  </a:lnTo>
                </a:path>
                <a:path w="1047115" h="965834">
                  <a:moveTo>
                    <a:pt x="92376" y="814402"/>
                  </a:moveTo>
                  <a:lnTo>
                    <a:pt x="92376" y="798114"/>
                  </a:lnTo>
                </a:path>
                <a:path w="1047115" h="965834">
                  <a:moveTo>
                    <a:pt x="92376" y="604984"/>
                  </a:moveTo>
                  <a:lnTo>
                    <a:pt x="92376" y="588696"/>
                  </a:lnTo>
                </a:path>
                <a:path w="1047115" h="965834">
                  <a:moveTo>
                    <a:pt x="92376" y="395566"/>
                  </a:moveTo>
                  <a:lnTo>
                    <a:pt x="92376" y="379046"/>
                  </a:lnTo>
                </a:path>
                <a:path w="1047115" h="965834">
                  <a:moveTo>
                    <a:pt x="92376" y="185916"/>
                  </a:moveTo>
                  <a:lnTo>
                    <a:pt x="92376" y="169628"/>
                  </a:lnTo>
                </a:path>
                <a:path w="1047115" h="965834">
                  <a:moveTo>
                    <a:pt x="301794" y="395566"/>
                  </a:moveTo>
                  <a:lnTo>
                    <a:pt x="301794" y="379046"/>
                  </a:lnTo>
                </a:path>
                <a:path w="1047115" h="965834">
                  <a:moveTo>
                    <a:pt x="301794" y="185916"/>
                  </a:moveTo>
                  <a:lnTo>
                    <a:pt x="301794" y="169628"/>
                  </a:lnTo>
                </a:path>
                <a:path w="1047115" h="965834">
                  <a:moveTo>
                    <a:pt x="511211" y="395566"/>
                  </a:moveTo>
                  <a:lnTo>
                    <a:pt x="511211" y="379046"/>
                  </a:lnTo>
                </a:path>
                <a:path w="1047115" h="965834">
                  <a:moveTo>
                    <a:pt x="511211" y="185916"/>
                  </a:moveTo>
                  <a:lnTo>
                    <a:pt x="511211" y="169628"/>
                  </a:lnTo>
                </a:path>
                <a:path w="1047115" h="965834">
                  <a:moveTo>
                    <a:pt x="720629" y="395566"/>
                  </a:moveTo>
                  <a:lnTo>
                    <a:pt x="720629" y="379046"/>
                  </a:lnTo>
                </a:path>
                <a:path w="1047115" h="965834">
                  <a:moveTo>
                    <a:pt x="720629" y="185916"/>
                  </a:moveTo>
                  <a:lnTo>
                    <a:pt x="720629" y="169628"/>
                  </a:lnTo>
                </a:path>
                <a:path w="1047115" h="965834">
                  <a:moveTo>
                    <a:pt x="930047" y="395566"/>
                  </a:moveTo>
                  <a:lnTo>
                    <a:pt x="930047" y="379046"/>
                  </a:lnTo>
                </a:path>
                <a:path w="1047115" h="965834">
                  <a:moveTo>
                    <a:pt x="930047" y="185916"/>
                  </a:moveTo>
                  <a:lnTo>
                    <a:pt x="930047" y="169628"/>
                  </a:lnTo>
                </a:path>
                <a:path w="1047115" h="965834">
                  <a:moveTo>
                    <a:pt x="0" y="170326"/>
                  </a:moveTo>
                  <a:lnTo>
                    <a:pt x="30947" y="170326"/>
                  </a:lnTo>
                </a:path>
                <a:path w="1047115" h="965834">
                  <a:moveTo>
                    <a:pt x="188475" y="170326"/>
                  </a:moveTo>
                  <a:lnTo>
                    <a:pt x="240365" y="170326"/>
                  </a:lnTo>
                </a:path>
                <a:path w="1047115" h="965834">
                  <a:moveTo>
                    <a:pt x="397893" y="170326"/>
                  </a:moveTo>
                  <a:lnTo>
                    <a:pt x="449782" y="170326"/>
                  </a:lnTo>
                </a:path>
                <a:path w="1047115" h="965834">
                  <a:moveTo>
                    <a:pt x="607311" y="170326"/>
                  </a:moveTo>
                  <a:lnTo>
                    <a:pt x="659200" y="170326"/>
                  </a:lnTo>
                </a:path>
                <a:path w="1047115" h="965834">
                  <a:moveTo>
                    <a:pt x="816729" y="170326"/>
                  </a:moveTo>
                  <a:lnTo>
                    <a:pt x="868385" y="170326"/>
                  </a:lnTo>
                </a:path>
                <a:path w="1047115" h="965834">
                  <a:moveTo>
                    <a:pt x="1026146" y="170326"/>
                  </a:moveTo>
                  <a:lnTo>
                    <a:pt x="1047088" y="170326"/>
                  </a:lnTo>
                </a:path>
                <a:path w="1047115" h="965834">
                  <a:moveTo>
                    <a:pt x="232" y="379976"/>
                  </a:moveTo>
                  <a:lnTo>
                    <a:pt x="30947" y="379976"/>
                  </a:lnTo>
                </a:path>
                <a:path w="1047115" h="965834">
                  <a:moveTo>
                    <a:pt x="188475" y="379976"/>
                  </a:moveTo>
                  <a:lnTo>
                    <a:pt x="240365" y="379976"/>
                  </a:lnTo>
                </a:path>
                <a:path w="1047115" h="965834">
                  <a:moveTo>
                    <a:pt x="397893" y="379976"/>
                  </a:moveTo>
                  <a:lnTo>
                    <a:pt x="449782" y="379976"/>
                  </a:lnTo>
                </a:path>
                <a:path w="1047115" h="965834">
                  <a:moveTo>
                    <a:pt x="607311" y="379976"/>
                  </a:moveTo>
                  <a:lnTo>
                    <a:pt x="659200" y="379976"/>
                  </a:lnTo>
                </a:path>
                <a:path w="1047115" h="965834">
                  <a:moveTo>
                    <a:pt x="816729" y="379976"/>
                  </a:moveTo>
                  <a:lnTo>
                    <a:pt x="868385" y="379976"/>
                  </a:lnTo>
                </a:path>
                <a:path w="1047115" h="965834">
                  <a:moveTo>
                    <a:pt x="1026146" y="379976"/>
                  </a:moveTo>
                  <a:lnTo>
                    <a:pt x="1047088" y="379976"/>
                  </a:lnTo>
                </a:path>
                <a:path w="1047115" h="965834">
                  <a:moveTo>
                    <a:pt x="232" y="589394"/>
                  </a:moveTo>
                  <a:lnTo>
                    <a:pt x="30947" y="589394"/>
                  </a:lnTo>
                </a:path>
                <a:path w="1047115" h="965834">
                  <a:moveTo>
                    <a:pt x="188475" y="589394"/>
                  </a:moveTo>
                  <a:lnTo>
                    <a:pt x="191733" y="589394"/>
                  </a:lnTo>
                </a:path>
                <a:path w="1047115" h="965834">
                  <a:moveTo>
                    <a:pt x="232" y="798812"/>
                  </a:moveTo>
                  <a:lnTo>
                    <a:pt x="30947" y="798812"/>
                  </a:lnTo>
                </a:path>
                <a:path w="1047115" h="965834">
                  <a:moveTo>
                    <a:pt x="240365" y="798812"/>
                  </a:moveTo>
                  <a:lnTo>
                    <a:pt x="188475" y="798812"/>
                  </a:lnTo>
                  <a:lnTo>
                    <a:pt x="188475" y="815332"/>
                  </a:lnTo>
                </a:path>
                <a:path w="1047115" h="965834">
                  <a:moveTo>
                    <a:pt x="188475" y="605915"/>
                  </a:moveTo>
                  <a:lnTo>
                    <a:pt x="188475" y="589394"/>
                  </a:lnTo>
                </a:path>
                <a:path w="1047115" h="965834">
                  <a:moveTo>
                    <a:pt x="188475" y="396497"/>
                  </a:moveTo>
                  <a:lnTo>
                    <a:pt x="188475" y="379976"/>
                  </a:lnTo>
                </a:path>
                <a:path w="1047115" h="965834">
                  <a:moveTo>
                    <a:pt x="188475" y="187079"/>
                  </a:moveTo>
                  <a:lnTo>
                    <a:pt x="188475" y="170326"/>
                  </a:lnTo>
                </a:path>
                <a:path w="1047115" h="965834">
                  <a:moveTo>
                    <a:pt x="397893" y="396497"/>
                  </a:moveTo>
                  <a:lnTo>
                    <a:pt x="397893" y="379976"/>
                  </a:lnTo>
                </a:path>
                <a:path w="1047115" h="965834">
                  <a:moveTo>
                    <a:pt x="397893" y="187079"/>
                  </a:moveTo>
                  <a:lnTo>
                    <a:pt x="397893" y="170326"/>
                  </a:lnTo>
                </a:path>
                <a:path w="1047115" h="965834">
                  <a:moveTo>
                    <a:pt x="607311" y="396497"/>
                  </a:moveTo>
                  <a:lnTo>
                    <a:pt x="607311" y="379976"/>
                  </a:lnTo>
                </a:path>
                <a:path w="1047115" h="965834">
                  <a:moveTo>
                    <a:pt x="607311" y="187079"/>
                  </a:moveTo>
                  <a:lnTo>
                    <a:pt x="607311" y="170326"/>
                  </a:lnTo>
                </a:path>
                <a:path w="1047115" h="965834">
                  <a:moveTo>
                    <a:pt x="816729" y="396497"/>
                  </a:moveTo>
                  <a:lnTo>
                    <a:pt x="816729" y="379976"/>
                  </a:lnTo>
                </a:path>
                <a:path w="1047115" h="965834">
                  <a:moveTo>
                    <a:pt x="816729" y="187079"/>
                  </a:moveTo>
                  <a:lnTo>
                    <a:pt x="816729" y="170326"/>
                  </a:lnTo>
                </a:path>
                <a:path w="1047115" h="965834">
                  <a:moveTo>
                    <a:pt x="1026146" y="396497"/>
                  </a:moveTo>
                  <a:lnTo>
                    <a:pt x="1026146" y="379976"/>
                  </a:lnTo>
                </a:path>
                <a:path w="1047115" h="965834">
                  <a:moveTo>
                    <a:pt x="1026146" y="187079"/>
                  </a:moveTo>
                  <a:lnTo>
                    <a:pt x="1026146" y="170326"/>
                  </a:lnTo>
                </a:path>
                <a:path w="1047115" h="965834">
                  <a:moveTo>
                    <a:pt x="240830" y="815332"/>
                  </a:moveTo>
                  <a:lnTo>
                    <a:pt x="188475" y="815332"/>
                  </a:lnTo>
                </a:path>
                <a:path w="1047115" h="965834">
                  <a:moveTo>
                    <a:pt x="31412" y="815332"/>
                  </a:moveTo>
                  <a:lnTo>
                    <a:pt x="232" y="815332"/>
                  </a:lnTo>
                </a:path>
                <a:path w="1047115" h="965834">
                  <a:moveTo>
                    <a:pt x="191733" y="605915"/>
                  </a:moveTo>
                  <a:lnTo>
                    <a:pt x="188475" y="605915"/>
                  </a:lnTo>
                </a:path>
                <a:path w="1047115" h="965834">
                  <a:moveTo>
                    <a:pt x="31412" y="605915"/>
                  </a:moveTo>
                  <a:lnTo>
                    <a:pt x="232" y="605915"/>
                  </a:lnTo>
                </a:path>
                <a:path w="1047115" h="965834">
                  <a:moveTo>
                    <a:pt x="1047088" y="396497"/>
                  </a:moveTo>
                  <a:lnTo>
                    <a:pt x="1026146" y="396497"/>
                  </a:lnTo>
                </a:path>
                <a:path w="1047115" h="965834">
                  <a:moveTo>
                    <a:pt x="869083" y="396497"/>
                  </a:moveTo>
                  <a:lnTo>
                    <a:pt x="816729" y="396497"/>
                  </a:lnTo>
                </a:path>
                <a:path w="1047115" h="965834">
                  <a:moveTo>
                    <a:pt x="659665" y="396497"/>
                  </a:moveTo>
                  <a:lnTo>
                    <a:pt x="607311" y="396497"/>
                  </a:lnTo>
                </a:path>
                <a:path w="1047115" h="965834">
                  <a:moveTo>
                    <a:pt x="450248" y="396497"/>
                  </a:moveTo>
                  <a:lnTo>
                    <a:pt x="397893" y="396497"/>
                  </a:lnTo>
                </a:path>
                <a:path w="1047115" h="965834">
                  <a:moveTo>
                    <a:pt x="240830" y="396497"/>
                  </a:moveTo>
                  <a:lnTo>
                    <a:pt x="188475" y="396497"/>
                  </a:lnTo>
                </a:path>
                <a:path w="1047115" h="965834">
                  <a:moveTo>
                    <a:pt x="31412" y="396497"/>
                  </a:moveTo>
                  <a:lnTo>
                    <a:pt x="232" y="396497"/>
                  </a:lnTo>
                </a:path>
                <a:path w="1047115" h="965834">
                  <a:moveTo>
                    <a:pt x="1047088" y="187079"/>
                  </a:moveTo>
                  <a:lnTo>
                    <a:pt x="1026146" y="187079"/>
                  </a:lnTo>
                </a:path>
                <a:path w="1047115" h="965834">
                  <a:moveTo>
                    <a:pt x="869083" y="187079"/>
                  </a:moveTo>
                  <a:lnTo>
                    <a:pt x="816729" y="187079"/>
                  </a:lnTo>
                </a:path>
                <a:path w="1047115" h="965834">
                  <a:moveTo>
                    <a:pt x="659665" y="187079"/>
                  </a:moveTo>
                  <a:lnTo>
                    <a:pt x="607311" y="187079"/>
                  </a:lnTo>
                </a:path>
                <a:path w="1047115" h="965834">
                  <a:moveTo>
                    <a:pt x="450248" y="187079"/>
                  </a:moveTo>
                  <a:lnTo>
                    <a:pt x="397893" y="187079"/>
                  </a:lnTo>
                </a:path>
                <a:path w="1047115" h="965834">
                  <a:moveTo>
                    <a:pt x="240830" y="187079"/>
                  </a:moveTo>
                  <a:lnTo>
                    <a:pt x="188475" y="187079"/>
                  </a:lnTo>
                </a:path>
                <a:path w="1047115" h="965834">
                  <a:moveTo>
                    <a:pt x="31412" y="187079"/>
                  </a:moveTo>
                  <a:lnTo>
                    <a:pt x="0" y="187079"/>
                  </a:lnTo>
                </a:path>
                <a:path w="1047115" h="965834">
                  <a:moveTo>
                    <a:pt x="0" y="188475"/>
                  </a:moveTo>
                  <a:lnTo>
                    <a:pt x="22337" y="188475"/>
                  </a:lnTo>
                </a:path>
                <a:path w="1047115" h="965834">
                  <a:moveTo>
                    <a:pt x="190337" y="188475"/>
                  </a:moveTo>
                  <a:lnTo>
                    <a:pt x="231755" y="188475"/>
                  </a:lnTo>
                </a:path>
                <a:path w="1047115" h="965834">
                  <a:moveTo>
                    <a:pt x="399755" y="188475"/>
                  </a:moveTo>
                  <a:lnTo>
                    <a:pt x="441173" y="188475"/>
                  </a:lnTo>
                </a:path>
                <a:path w="1047115" h="965834">
                  <a:moveTo>
                    <a:pt x="609172" y="188475"/>
                  </a:moveTo>
                  <a:lnTo>
                    <a:pt x="650591" y="188475"/>
                  </a:lnTo>
                </a:path>
                <a:path w="1047115" h="965834">
                  <a:moveTo>
                    <a:pt x="818590" y="188475"/>
                  </a:moveTo>
                  <a:lnTo>
                    <a:pt x="860008" y="188475"/>
                  </a:lnTo>
                </a:path>
                <a:path w="1047115" h="965834">
                  <a:moveTo>
                    <a:pt x="1028008" y="188475"/>
                  </a:moveTo>
                  <a:lnTo>
                    <a:pt x="1047088" y="188475"/>
                  </a:lnTo>
                </a:path>
                <a:path w="1047115" h="965834">
                  <a:moveTo>
                    <a:pt x="232" y="397893"/>
                  </a:moveTo>
                  <a:lnTo>
                    <a:pt x="22337" y="397893"/>
                  </a:lnTo>
                </a:path>
                <a:path w="1047115" h="965834">
                  <a:moveTo>
                    <a:pt x="190337" y="397893"/>
                  </a:moveTo>
                  <a:lnTo>
                    <a:pt x="231755" y="397893"/>
                  </a:lnTo>
                </a:path>
                <a:path w="1047115" h="965834">
                  <a:moveTo>
                    <a:pt x="399755" y="397893"/>
                  </a:moveTo>
                  <a:lnTo>
                    <a:pt x="441173" y="397893"/>
                  </a:lnTo>
                </a:path>
                <a:path w="1047115" h="965834">
                  <a:moveTo>
                    <a:pt x="609172" y="397893"/>
                  </a:moveTo>
                  <a:lnTo>
                    <a:pt x="650591" y="397893"/>
                  </a:lnTo>
                </a:path>
                <a:path w="1047115" h="965834">
                  <a:moveTo>
                    <a:pt x="818590" y="397893"/>
                  </a:moveTo>
                  <a:lnTo>
                    <a:pt x="860008" y="397893"/>
                  </a:lnTo>
                </a:path>
                <a:path w="1047115" h="965834">
                  <a:moveTo>
                    <a:pt x="1028008" y="397893"/>
                  </a:moveTo>
                  <a:lnTo>
                    <a:pt x="1047088" y="397893"/>
                  </a:lnTo>
                </a:path>
                <a:path w="1047115" h="965834">
                  <a:moveTo>
                    <a:pt x="232" y="607311"/>
                  </a:moveTo>
                  <a:lnTo>
                    <a:pt x="22337" y="607311"/>
                  </a:lnTo>
                </a:path>
                <a:path w="1047115" h="965834">
                  <a:moveTo>
                    <a:pt x="190337" y="607311"/>
                  </a:moveTo>
                  <a:lnTo>
                    <a:pt x="191733" y="607311"/>
                  </a:lnTo>
                </a:path>
                <a:path w="1047115" h="965834">
                  <a:moveTo>
                    <a:pt x="232" y="816729"/>
                  </a:moveTo>
                  <a:lnTo>
                    <a:pt x="22337" y="816729"/>
                  </a:lnTo>
                </a:path>
                <a:path w="1047115" h="965834">
                  <a:moveTo>
                    <a:pt x="231755" y="816729"/>
                  </a:moveTo>
                  <a:lnTo>
                    <a:pt x="190337" y="816729"/>
                  </a:lnTo>
                  <a:lnTo>
                    <a:pt x="190337" y="825571"/>
                  </a:lnTo>
                </a:path>
                <a:path w="1047115" h="965834">
                  <a:moveTo>
                    <a:pt x="190337" y="616153"/>
                  </a:moveTo>
                  <a:lnTo>
                    <a:pt x="190337" y="607311"/>
                  </a:lnTo>
                </a:path>
                <a:path w="1047115" h="965834">
                  <a:moveTo>
                    <a:pt x="190337" y="406735"/>
                  </a:moveTo>
                  <a:lnTo>
                    <a:pt x="190337" y="397893"/>
                  </a:lnTo>
                </a:path>
                <a:path w="1047115" h="965834">
                  <a:moveTo>
                    <a:pt x="190337" y="197318"/>
                  </a:moveTo>
                  <a:lnTo>
                    <a:pt x="190337" y="188475"/>
                  </a:lnTo>
                </a:path>
                <a:path w="1047115" h="965834">
                  <a:moveTo>
                    <a:pt x="399755" y="406735"/>
                  </a:moveTo>
                  <a:lnTo>
                    <a:pt x="399755" y="397893"/>
                  </a:lnTo>
                </a:path>
                <a:path w="1047115" h="965834">
                  <a:moveTo>
                    <a:pt x="399755" y="197318"/>
                  </a:moveTo>
                  <a:lnTo>
                    <a:pt x="399755" y="188475"/>
                  </a:lnTo>
                </a:path>
                <a:path w="1047115" h="965834">
                  <a:moveTo>
                    <a:pt x="609172" y="406735"/>
                  </a:moveTo>
                  <a:lnTo>
                    <a:pt x="609172" y="397893"/>
                  </a:lnTo>
                </a:path>
                <a:path w="1047115" h="965834">
                  <a:moveTo>
                    <a:pt x="609172" y="197318"/>
                  </a:moveTo>
                  <a:lnTo>
                    <a:pt x="609172" y="188475"/>
                  </a:lnTo>
                </a:path>
                <a:path w="1047115" h="965834">
                  <a:moveTo>
                    <a:pt x="818590" y="406735"/>
                  </a:moveTo>
                  <a:lnTo>
                    <a:pt x="818590" y="397893"/>
                  </a:lnTo>
                </a:path>
                <a:path w="1047115" h="965834">
                  <a:moveTo>
                    <a:pt x="818590" y="197318"/>
                  </a:moveTo>
                  <a:lnTo>
                    <a:pt x="818590" y="188475"/>
                  </a:lnTo>
                </a:path>
                <a:path w="1047115" h="965834">
                  <a:moveTo>
                    <a:pt x="1028008" y="406735"/>
                  </a:moveTo>
                  <a:lnTo>
                    <a:pt x="1028008" y="397893"/>
                  </a:lnTo>
                </a:path>
                <a:path w="1047115" h="965834">
                  <a:moveTo>
                    <a:pt x="1028008" y="197318"/>
                  </a:moveTo>
                  <a:lnTo>
                    <a:pt x="1028008" y="188475"/>
                  </a:lnTo>
                </a:path>
                <a:path w="1047115" h="965834">
                  <a:moveTo>
                    <a:pt x="22337" y="825571"/>
                  </a:moveTo>
                  <a:lnTo>
                    <a:pt x="22337" y="816729"/>
                  </a:lnTo>
                </a:path>
                <a:path w="1047115" h="965834">
                  <a:moveTo>
                    <a:pt x="22337" y="616153"/>
                  </a:moveTo>
                  <a:lnTo>
                    <a:pt x="22337" y="607311"/>
                  </a:lnTo>
                </a:path>
                <a:path w="1047115" h="965834">
                  <a:moveTo>
                    <a:pt x="22337" y="406735"/>
                  </a:moveTo>
                  <a:lnTo>
                    <a:pt x="22337" y="397893"/>
                  </a:lnTo>
                </a:path>
                <a:path w="1047115" h="965834">
                  <a:moveTo>
                    <a:pt x="22337" y="197318"/>
                  </a:moveTo>
                  <a:lnTo>
                    <a:pt x="22337" y="188475"/>
                  </a:lnTo>
                </a:path>
                <a:path w="1047115" h="965834">
                  <a:moveTo>
                    <a:pt x="231755" y="825571"/>
                  </a:moveTo>
                  <a:lnTo>
                    <a:pt x="231755" y="816729"/>
                  </a:lnTo>
                </a:path>
                <a:path w="1047115" h="965834">
                  <a:moveTo>
                    <a:pt x="231755" y="406735"/>
                  </a:moveTo>
                  <a:lnTo>
                    <a:pt x="231755" y="397893"/>
                  </a:lnTo>
                </a:path>
                <a:path w="1047115" h="965834">
                  <a:moveTo>
                    <a:pt x="231755" y="197318"/>
                  </a:moveTo>
                  <a:lnTo>
                    <a:pt x="231755" y="188475"/>
                  </a:lnTo>
                </a:path>
                <a:path w="1047115" h="965834">
                  <a:moveTo>
                    <a:pt x="441173" y="406735"/>
                  </a:moveTo>
                  <a:lnTo>
                    <a:pt x="441173" y="397893"/>
                  </a:lnTo>
                </a:path>
                <a:path w="1047115" h="965834">
                  <a:moveTo>
                    <a:pt x="441173" y="197318"/>
                  </a:moveTo>
                  <a:lnTo>
                    <a:pt x="441173" y="188475"/>
                  </a:lnTo>
                </a:path>
                <a:path w="1047115" h="965834">
                  <a:moveTo>
                    <a:pt x="650591" y="406735"/>
                  </a:moveTo>
                  <a:lnTo>
                    <a:pt x="650591" y="397893"/>
                  </a:lnTo>
                </a:path>
                <a:path w="1047115" h="965834">
                  <a:moveTo>
                    <a:pt x="650591" y="197318"/>
                  </a:moveTo>
                  <a:lnTo>
                    <a:pt x="650591" y="188475"/>
                  </a:lnTo>
                </a:path>
                <a:path w="1047115" h="965834">
                  <a:moveTo>
                    <a:pt x="860008" y="406735"/>
                  </a:moveTo>
                  <a:lnTo>
                    <a:pt x="860008" y="397893"/>
                  </a:lnTo>
                </a:path>
                <a:path w="1047115" h="965834">
                  <a:moveTo>
                    <a:pt x="860008" y="197318"/>
                  </a:moveTo>
                  <a:lnTo>
                    <a:pt x="860008" y="188475"/>
                  </a:lnTo>
                </a:path>
                <a:path w="1047115" h="965834">
                  <a:moveTo>
                    <a:pt x="231755" y="825571"/>
                  </a:moveTo>
                  <a:lnTo>
                    <a:pt x="190337" y="825571"/>
                  </a:lnTo>
                </a:path>
                <a:path w="1047115" h="965834">
                  <a:moveTo>
                    <a:pt x="22337" y="825571"/>
                  </a:moveTo>
                  <a:lnTo>
                    <a:pt x="232" y="825571"/>
                  </a:lnTo>
                </a:path>
                <a:path w="1047115" h="965834">
                  <a:moveTo>
                    <a:pt x="191733" y="616153"/>
                  </a:moveTo>
                  <a:lnTo>
                    <a:pt x="190337" y="616153"/>
                  </a:lnTo>
                </a:path>
                <a:path w="1047115" h="965834">
                  <a:moveTo>
                    <a:pt x="22337" y="616153"/>
                  </a:moveTo>
                  <a:lnTo>
                    <a:pt x="232" y="616153"/>
                  </a:lnTo>
                </a:path>
                <a:path w="1047115" h="965834">
                  <a:moveTo>
                    <a:pt x="1047088" y="406735"/>
                  </a:moveTo>
                  <a:lnTo>
                    <a:pt x="1028008" y="406735"/>
                  </a:lnTo>
                </a:path>
                <a:path w="1047115" h="965834">
                  <a:moveTo>
                    <a:pt x="860008" y="406735"/>
                  </a:moveTo>
                  <a:lnTo>
                    <a:pt x="818590" y="406735"/>
                  </a:lnTo>
                </a:path>
                <a:path w="1047115" h="965834">
                  <a:moveTo>
                    <a:pt x="650591" y="406735"/>
                  </a:moveTo>
                  <a:lnTo>
                    <a:pt x="609172" y="406735"/>
                  </a:lnTo>
                </a:path>
                <a:path w="1047115" h="965834">
                  <a:moveTo>
                    <a:pt x="441173" y="406735"/>
                  </a:moveTo>
                  <a:lnTo>
                    <a:pt x="399755" y="406735"/>
                  </a:lnTo>
                </a:path>
                <a:path w="1047115" h="965834">
                  <a:moveTo>
                    <a:pt x="231755" y="406735"/>
                  </a:moveTo>
                  <a:lnTo>
                    <a:pt x="190337" y="406735"/>
                  </a:lnTo>
                </a:path>
                <a:path w="1047115" h="965834">
                  <a:moveTo>
                    <a:pt x="22337" y="406735"/>
                  </a:moveTo>
                  <a:lnTo>
                    <a:pt x="232" y="406735"/>
                  </a:lnTo>
                </a:path>
                <a:path w="1047115" h="965834">
                  <a:moveTo>
                    <a:pt x="1047088" y="197318"/>
                  </a:moveTo>
                  <a:lnTo>
                    <a:pt x="1028008" y="197318"/>
                  </a:lnTo>
                </a:path>
                <a:path w="1047115" h="965834">
                  <a:moveTo>
                    <a:pt x="860008" y="197318"/>
                  </a:moveTo>
                  <a:lnTo>
                    <a:pt x="818590" y="197318"/>
                  </a:lnTo>
                </a:path>
                <a:path w="1047115" h="965834">
                  <a:moveTo>
                    <a:pt x="650591" y="197318"/>
                  </a:moveTo>
                  <a:lnTo>
                    <a:pt x="609172" y="197318"/>
                  </a:lnTo>
                </a:path>
                <a:path w="1047115" h="965834">
                  <a:moveTo>
                    <a:pt x="441173" y="197318"/>
                  </a:moveTo>
                  <a:lnTo>
                    <a:pt x="399755" y="197318"/>
                  </a:lnTo>
                </a:path>
                <a:path w="1047115" h="965834">
                  <a:moveTo>
                    <a:pt x="231755" y="197318"/>
                  </a:moveTo>
                  <a:lnTo>
                    <a:pt x="190337" y="197318"/>
                  </a:lnTo>
                </a:path>
                <a:path w="1047115" h="965834">
                  <a:moveTo>
                    <a:pt x="22337" y="197318"/>
                  </a:moveTo>
                  <a:lnTo>
                    <a:pt x="0" y="197318"/>
                  </a:lnTo>
                </a:path>
                <a:path w="1047115" h="965834">
                  <a:moveTo>
                    <a:pt x="24432" y="187545"/>
                  </a:moveTo>
                  <a:lnTo>
                    <a:pt x="30947" y="187545"/>
                  </a:lnTo>
                </a:path>
                <a:path w="1047115" h="965834">
                  <a:moveTo>
                    <a:pt x="233849" y="187545"/>
                  </a:moveTo>
                  <a:lnTo>
                    <a:pt x="240365" y="187545"/>
                  </a:lnTo>
                </a:path>
                <a:path w="1047115" h="965834">
                  <a:moveTo>
                    <a:pt x="443267" y="187545"/>
                  </a:moveTo>
                  <a:lnTo>
                    <a:pt x="449782" y="187545"/>
                  </a:lnTo>
                </a:path>
                <a:path w="1047115" h="965834">
                  <a:moveTo>
                    <a:pt x="652685" y="187545"/>
                  </a:moveTo>
                  <a:lnTo>
                    <a:pt x="659200" y="187545"/>
                  </a:lnTo>
                </a:path>
                <a:path w="1047115" h="965834">
                  <a:moveTo>
                    <a:pt x="862102" y="187545"/>
                  </a:moveTo>
                  <a:lnTo>
                    <a:pt x="868385" y="187545"/>
                  </a:lnTo>
                </a:path>
                <a:path w="1047115" h="965834">
                  <a:moveTo>
                    <a:pt x="24432" y="397195"/>
                  </a:moveTo>
                  <a:lnTo>
                    <a:pt x="30947" y="397195"/>
                  </a:lnTo>
                </a:path>
                <a:path w="1047115" h="965834">
                  <a:moveTo>
                    <a:pt x="233849" y="397195"/>
                  </a:moveTo>
                  <a:lnTo>
                    <a:pt x="240365" y="397195"/>
                  </a:lnTo>
                </a:path>
                <a:path w="1047115" h="965834">
                  <a:moveTo>
                    <a:pt x="443267" y="397195"/>
                  </a:moveTo>
                  <a:lnTo>
                    <a:pt x="449782" y="397195"/>
                  </a:lnTo>
                </a:path>
                <a:path w="1047115" h="965834">
                  <a:moveTo>
                    <a:pt x="652685" y="397195"/>
                  </a:moveTo>
                  <a:lnTo>
                    <a:pt x="659200" y="397195"/>
                  </a:lnTo>
                </a:path>
                <a:path w="1047115" h="965834">
                  <a:moveTo>
                    <a:pt x="862102" y="397195"/>
                  </a:moveTo>
                  <a:lnTo>
                    <a:pt x="868385" y="397195"/>
                  </a:lnTo>
                </a:path>
                <a:path w="1047115" h="965834">
                  <a:moveTo>
                    <a:pt x="24432" y="606613"/>
                  </a:moveTo>
                  <a:lnTo>
                    <a:pt x="30947" y="606613"/>
                  </a:lnTo>
                </a:path>
                <a:path w="1047115" h="965834">
                  <a:moveTo>
                    <a:pt x="24432" y="816031"/>
                  </a:moveTo>
                  <a:lnTo>
                    <a:pt x="30947" y="816031"/>
                  </a:lnTo>
                </a:path>
                <a:path w="1047115" h="965834">
                  <a:moveTo>
                    <a:pt x="233849" y="816031"/>
                  </a:moveTo>
                  <a:lnTo>
                    <a:pt x="240365" y="816031"/>
                  </a:lnTo>
                </a:path>
                <a:path w="1047115" h="965834">
                  <a:moveTo>
                    <a:pt x="24432" y="826734"/>
                  </a:moveTo>
                  <a:lnTo>
                    <a:pt x="24432" y="816031"/>
                  </a:lnTo>
                </a:path>
                <a:path w="1047115" h="965834">
                  <a:moveTo>
                    <a:pt x="24432" y="617316"/>
                  </a:moveTo>
                  <a:lnTo>
                    <a:pt x="24432" y="606613"/>
                  </a:lnTo>
                </a:path>
                <a:path w="1047115" h="965834">
                  <a:moveTo>
                    <a:pt x="24432" y="407899"/>
                  </a:moveTo>
                  <a:lnTo>
                    <a:pt x="24432" y="397195"/>
                  </a:lnTo>
                </a:path>
                <a:path w="1047115" h="965834">
                  <a:moveTo>
                    <a:pt x="24432" y="198481"/>
                  </a:moveTo>
                  <a:lnTo>
                    <a:pt x="24432" y="187545"/>
                  </a:lnTo>
                </a:path>
                <a:path w="1047115" h="965834">
                  <a:moveTo>
                    <a:pt x="233849" y="826734"/>
                  </a:moveTo>
                  <a:lnTo>
                    <a:pt x="233849" y="816031"/>
                  </a:lnTo>
                </a:path>
                <a:path w="1047115" h="965834">
                  <a:moveTo>
                    <a:pt x="233849" y="617316"/>
                  </a:moveTo>
                  <a:lnTo>
                    <a:pt x="233849" y="616618"/>
                  </a:lnTo>
                </a:path>
                <a:path w="1047115" h="965834">
                  <a:moveTo>
                    <a:pt x="233849" y="407899"/>
                  </a:moveTo>
                  <a:lnTo>
                    <a:pt x="233849" y="397195"/>
                  </a:lnTo>
                </a:path>
                <a:path w="1047115" h="965834">
                  <a:moveTo>
                    <a:pt x="233849" y="198481"/>
                  </a:moveTo>
                  <a:lnTo>
                    <a:pt x="233849" y="187545"/>
                  </a:lnTo>
                </a:path>
                <a:path w="1047115" h="965834">
                  <a:moveTo>
                    <a:pt x="443267" y="407899"/>
                  </a:moveTo>
                  <a:lnTo>
                    <a:pt x="443267" y="397195"/>
                  </a:lnTo>
                </a:path>
                <a:path w="1047115" h="965834">
                  <a:moveTo>
                    <a:pt x="443267" y="198481"/>
                  </a:moveTo>
                  <a:lnTo>
                    <a:pt x="443267" y="187545"/>
                  </a:lnTo>
                </a:path>
                <a:path w="1047115" h="965834">
                  <a:moveTo>
                    <a:pt x="652685" y="407899"/>
                  </a:moveTo>
                  <a:lnTo>
                    <a:pt x="652685" y="397195"/>
                  </a:lnTo>
                </a:path>
                <a:path w="1047115" h="965834">
                  <a:moveTo>
                    <a:pt x="652685" y="198481"/>
                  </a:moveTo>
                  <a:lnTo>
                    <a:pt x="652685" y="187545"/>
                  </a:lnTo>
                </a:path>
                <a:path w="1047115" h="965834">
                  <a:moveTo>
                    <a:pt x="862102" y="407899"/>
                  </a:moveTo>
                  <a:lnTo>
                    <a:pt x="862102" y="397195"/>
                  </a:lnTo>
                </a:path>
                <a:path w="1047115" h="965834">
                  <a:moveTo>
                    <a:pt x="862102" y="198481"/>
                  </a:moveTo>
                  <a:lnTo>
                    <a:pt x="862102" y="187545"/>
                  </a:lnTo>
                </a:path>
                <a:path w="1047115" h="965834">
                  <a:moveTo>
                    <a:pt x="240365" y="826734"/>
                  </a:moveTo>
                  <a:lnTo>
                    <a:pt x="233849" y="826734"/>
                  </a:lnTo>
                </a:path>
                <a:path w="1047115" h="965834">
                  <a:moveTo>
                    <a:pt x="30947" y="826734"/>
                  </a:moveTo>
                  <a:lnTo>
                    <a:pt x="24432" y="826734"/>
                  </a:lnTo>
                </a:path>
                <a:path w="1047115" h="965834">
                  <a:moveTo>
                    <a:pt x="240365" y="617316"/>
                  </a:moveTo>
                  <a:lnTo>
                    <a:pt x="233849" y="617316"/>
                  </a:lnTo>
                </a:path>
                <a:path w="1047115" h="965834">
                  <a:moveTo>
                    <a:pt x="30947" y="617316"/>
                  </a:moveTo>
                  <a:lnTo>
                    <a:pt x="24432" y="617316"/>
                  </a:lnTo>
                </a:path>
                <a:path w="1047115" h="965834">
                  <a:moveTo>
                    <a:pt x="868385" y="407899"/>
                  </a:moveTo>
                  <a:lnTo>
                    <a:pt x="862102" y="407899"/>
                  </a:lnTo>
                </a:path>
                <a:path w="1047115" h="965834">
                  <a:moveTo>
                    <a:pt x="659200" y="407899"/>
                  </a:moveTo>
                  <a:lnTo>
                    <a:pt x="652685" y="407899"/>
                  </a:lnTo>
                </a:path>
                <a:path w="1047115" h="965834">
                  <a:moveTo>
                    <a:pt x="449782" y="407899"/>
                  </a:moveTo>
                  <a:lnTo>
                    <a:pt x="443267" y="407899"/>
                  </a:lnTo>
                </a:path>
                <a:path w="1047115" h="965834">
                  <a:moveTo>
                    <a:pt x="240365" y="407899"/>
                  </a:moveTo>
                  <a:lnTo>
                    <a:pt x="233849" y="407899"/>
                  </a:lnTo>
                </a:path>
                <a:path w="1047115" h="965834">
                  <a:moveTo>
                    <a:pt x="30947" y="407899"/>
                  </a:moveTo>
                  <a:lnTo>
                    <a:pt x="24432" y="407899"/>
                  </a:lnTo>
                </a:path>
                <a:path w="1047115" h="965834">
                  <a:moveTo>
                    <a:pt x="868385" y="198481"/>
                  </a:moveTo>
                  <a:lnTo>
                    <a:pt x="862102" y="198481"/>
                  </a:lnTo>
                </a:path>
                <a:path w="1047115" h="965834">
                  <a:moveTo>
                    <a:pt x="659200" y="198481"/>
                  </a:moveTo>
                  <a:lnTo>
                    <a:pt x="652685" y="198481"/>
                  </a:lnTo>
                </a:path>
                <a:path w="1047115" h="965834">
                  <a:moveTo>
                    <a:pt x="449782" y="198481"/>
                  </a:moveTo>
                  <a:lnTo>
                    <a:pt x="443267" y="198481"/>
                  </a:lnTo>
                </a:path>
                <a:path w="1047115" h="965834">
                  <a:moveTo>
                    <a:pt x="240365" y="198481"/>
                  </a:moveTo>
                  <a:lnTo>
                    <a:pt x="233849" y="198481"/>
                  </a:lnTo>
                </a:path>
                <a:path w="1047115" h="965834">
                  <a:moveTo>
                    <a:pt x="30947" y="198481"/>
                  </a:moveTo>
                  <a:lnTo>
                    <a:pt x="24432" y="198481"/>
                  </a:lnTo>
                </a:path>
                <a:path w="1047115" h="965834">
                  <a:moveTo>
                    <a:pt x="67479" y="189406"/>
                  </a:moveTo>
                  <a:lnTo>
                    <a:pt x="140077" y="189406"/>
                  </a:lnTo>
                </a:path>
                <a:path w="1047115" h="965834">
                  <a:moveTo>
                    <a:pt x="276664" y="189406"/>
                  </a:moveTo>
                  <a:lnTo>
                    <a:pt x="349494" y="189406"/>
                  </a:lnTo>
                </a:path>
                <a:path w="1047115" h="965834">
                  <a:moveTo>
                    <a:pt x="486081" y="189406"/>
                  </a:moveTo>
                  <a:lnTo>
                    <a:pt x="558912" y="189406"/>
                  </a:lnTo>
                </a:path>
                <a:path w="1047115" h="965834">
                  <a:moveTo>
                    <a:pt x="695499" y="189406"/>
                  </a:moveTo>
                  <a:lnTo>
                    <a:pt x="768330" y="189406"/>
                  </a:lnTo>
                </a:path>
                <a:path w="1047115" h="965834">
                  <a:moveTo>
                    <a:pt x="904917" y="189406"/>
                  </a:moveTo>
                  <a:lnTo>
                    <a:pt x="977748" y="189406"/>
                  </a:lnTo>
                </a:path>
                <a:path w="1047115" h="965834">
                  <a:moveTo>
                    <a:pt x="67479" y="398824"/>
                  </a:moveTo>
                  <a:lnTo>
                    <a:pt x="140077" y="398824"/>
                  </a:lnTo>
                </a:path>
                <a:path w="1047115" h="965834">
                  <a:moveTo>
                    <a:pt x="276664" y="398824"/>
                  </a:moveTo>
                  <a:lnTo>
                    <a:pt x="349494" y="398824"/>
                  </a:lnTo>
                </a:path>
                <a:path w="1047115" h="965834">
                  <a:moveTo>
                    <a:pt x="486081" y="398824"/>
                  </a:moveTo>
                  <a:lnTo>
                    <a:pt x="558912" y="398824"/>
                  </a:lnTo>
                </a:path>
                <a:path w="1047115" h="965834">
                  <a:moveTo>
                    <a:pt x="695499" y="398824"/>
                  </a:moveTo>
                  <a:lnTo>
                    <a:pt x="768330" y="398824"/>
                  </a:lnTo>
                </a:path>
                <a:path w="1047115" h="965834">
                  <a:moveTo>
                    <a:pt x="904917" y="398824"/>
                  </a:moveTo>
                  <a:lnTo>
                    <a:pt x="977748" y="398824"/>
                  </a:lnTo>
                </a:path>
                <a:path w="1047115" h="965834">
                  <a:moveTo>
                    <a:pt x="67479" y="608242"/>
                  </a:moveTo>
                  <a:lnTo>
                    <a:pt x="140077" y="608242"/>
                  </a:lnTo>
                </a:path>
                <a:path w="1047115" h="965834">
                  <a:moveTo>
                    <a:pt x="67479" y="817659"/>
                  </a:moveTo>
                  <a:lnTo>
                    <a:pt x="140077" y="817659"/>
                  </a:lnTo>
                  <a:lnTo>
                    <a:pt x="140077" y="827898"/>
                  </a:lnTo>
                </a:path>
                <a:path w="1047115" h="965834">
                  <a:moveTo>
                    <a:pt x="140077" y="618480"/>
                  </a:moveTo>
                  <a:lnTo>
                    <a:pt x="140077" y="608242"/>
                  </a:lnTo>
                </a:path>
                <a:path w="1047115" h="965834">
                  <a:moveTo>
                    <a:pt x="140077" y="409062"/>
                  </a:moveTo>
                  <a:lnTo>
                    <a:pt x="140077" y="398824"/>
                  </a:lnTo>
                </a:path>
                <a:path w="1047115" h="965834">
                  <a:moveTo>
                    <a:pt x="140077" y="199412"/>
                  </a:moveTo>
                  <a:lnTo>
                    <a:pt x="140077" y="189406"/>
                  </a:lnTo>
                </a:path>
                <a:path w="1047115" h="965834">
                  <a:moveTo>
                    <a:pt x="349494" y="409062"/>
                  </a:moveTo>
                  <a:lnTo>
                    <a:pt x="349494" y="398824"/>
                  </a:lnTo>
                </a:path>
                <a:path w="1047115" h="965834">
                  <a:moveTo>
                    <a:pt x="349494" y="199412"/>
                  </a:moveTo>
                  <a:lnTo>
                    <a:pt x="349494" y="189406"/>
                  </a:lnTo>
                </a:path>
                <a:path w="1047115" h="965834">
                  <a:moveTo>
                    <a:pt x="558912" y="409062"/>
                  </a:moveTo>
                  <a:lnTo>
                    <a:pt x="558912" y="398824"/>
                  </a:lnTo>
                </a:path>
                <a:path w="1047115" h="965834">
                  <a:moveTo>
                    <a:pt x="558912" y="199412"/>
                  </a:moveTo>
                  <a:lnTo>
                    <a:pt x="558912" y="189406"/>
                  </a:lnTo>
                </a:path>
                <a:path w="1047115" h="965834">
                  <a:moveTo>
                    <a:pt x="768330" y="409062"/>
                  </a:moveTo>
                  <a:lnTo>
                    <a:pt x="768330" y="398824"/>
                  </a:lnTo>
                </a:path>
                <a:path w="1047115" h="965834">
                  <a:moveTo>
                    <a:pt x="768330" y="199412"/>
                  </a:moveTo>
                  <a:lnTo>
                    <a:pt x="768330" y="189406"/>
                  </a:lnTo>
                </a:path>
                <a:path w="1047115" h="965834">
                  <a:moveTo>
                    <a:pt x="977748" y="409062"/>
                  </a:moveTo>
                  <a:lnTo>
                    <a:pt x="977748" y="398824"/>
                  </a:lnTo>
                </a:path>
                <a:path w="1047115" h="965834">
                  <a:moveTo>
                    <a:pt x="977748" y="199412"/>
                  </a:moveTo>
                  <a:lnTo>
                    <a:pt x="977748" y="189406"/>
                  </a:lnTo>
                </a:path>
                <a:path w="1047115" h="965834">
                  <a:moveTo>
                    <a:pt x="94237" y="167068"/>
                  </a:moveTo>
                  <a:lnTo>
                    <a:pt x="127512" y="167068"/>
                  </a:lnTo>
                </a:path>
                <a:path w="1047115" h="965834">
                  <a:moveTo>
                    <a:pt x="303655" y="167068"/>
                  </a:moveTo>
                  <a:lnTo>
                    <a:pt x="336929" y="167068"/>
                  </a:lnTo>
                </a:path>
                <a:path w="1047115" h="965834">
                  <a:moveTo>
                    <a:pt x="513073" y="167068"/>
                  </a:moveTo>
                  <a:lnTo>
                    <a:pt x="546347" y="167068"/>
                  </a:lnTo>
                </a:path>
                <a:path w="1047115" h="965834">
                  <a:moveTo>
                    <a:pt x="722491" y="167068"/>
                  </a:moveTo>
                  <a:lnTo>
                    <a:pt x="755765" y="167068"/>
                  </a:lnTo>
                </a:path>
                <a:path w="1047115" h="965834">
                  <a:moveTo>
                    <a:pt x="931908" y="167068"/>
                  </a:moveTo>
                  <a:lnTo>
                    <a:pt x="964950" y="167068"/>
                  </a:lnTo>
                </a:path>
                <a:path w="1047115" h="965834">
                  <a:moveTo>
                    <a:pt x="94237" y="376486"/>
                  </a:moveTo>
                  <a:lnTo>
                    <a:pt x="127512" y="376486"/>
                  </a:lnTo>
                </a:path>
                <a:path w="1047115" h="965834">
                  <a:moveTo>
                    <a:pt x="303655" y="376486"/>
                  </a:moveTo>
                  <a:lnTo>
                    <a:pt x="336929" y="376486"/>
                  </a:lnTo>
                </a:path>
                <a:path w="1047115" h="965834">
                  <a:moveTo>
                    <a:pt x="513073" y="376486"/>
                  </a:moveTo>
                  <a:lnTo>
                    <a:pt x="546347" y="376486"/>
                  </a:lnTo>
                </a:path>
                <a:path w="1047115" h="965834">
                  <a:moveTo>
                    <a:pt x="722491" y="376486"/>
                  </a:moveTo>
                  <a:lnTo>
                    <a:pt x="755765" y="376486"/>
                  </a:lnTo>
                </a:path>
                <a:path w="1047115" h="965834">
                  <a:moveTo>
                    <a:pt x="931908" y="376486"/>
                  </a:moveTo>
                  <a:lnTo>
                    <a:pt x="964950" y="376486"/>
                  </a:lnTo>
                </a:path>
                <a:path w="1047115" h="965834">
                  <a:moveTo>
                    <a:pt x="94237" y="585904"/>
                  </a:moveTo>
                  <a:lnTo>
                    <a:pt x="127512" y="585904"/>
                  </a:lnTo>
                </a:path>
                <a:path w="1047115" h="965834">
                  <a:moveTo>
                    <a:pt x="127512" y="795321"/>
                  </a:moveTo>
                  <a:lnTo>
                    <a:pt x="94237" y="795321"/>
                  </a:lnTo>
                  <a:lnTo>
                    <a:pt x="94237" y="816031"/>
                  </a:lnTo>
                </a:path>
                <a:path w="1047115" h="965834">
                  <a:moveTo>
                    <a:pt x="94237" y="606613"/>
                  </a:moveTo>
                  <a:lnTo>
                    <a:pt x="94237" y="585904"/>
                  </a:lnTo>
                </a:path>
                <a:path w="1047115" h="965834">
                  <a:moveTo>
                    <a:pt x="94237" y="397195"/>
                  </a:moveTo>
                  <a:lnTo>
                    <a:pt x="94237" y="376486"/>
                  </a:lnTo>
                </a:path>
                <a:path w="1047115" h="965834">
                  <a:moveTo>
                    <a:pt x="94237" y="187545"/>
                  </a:moveTo>
                  <a:lnTo>
                    <a:pt x="94237" y="167068"/>
                  </a:lnTo>
                </a:path>
                <a:path w="1047115" h="965834">
                  <a:moveTo>
                    <a:pt x="303655" y="397195"/>
                  </a:moveTo>
                  <a:lnTo>
                    <a:pt x="303655" y="376486"/>
                  </a:lnTo>
                </a:path>
                <a:path w="1047115" h="965834">
                  <a:moveTo>
                    <a:pt x="303655" y="187545"/>
                  </a:moveTo>
                  <a:lnTo>
                    <a:pt x="303655" y="167068"/>
                  </a:lnTo>
                </a:path>
                <a:path w="1047115" h="965834">
                  <a:moveTo>
                    <a:pt x="513073" y="397195"/>
                  </a:moveTo>
                  <a:lnTo>
                    <a:pt x="513073" y="376486"/>
                  </a:lnTo>
                </a:path>
                <a:path w="1047115" h="965834">
                  <a:moveTo>
                    <a:pt x="513073" y="187545"/>
                  </a:moveTo>
                  <a:lnTo>
                    <a:pt x="513073" y="167068"/>
                  </a:lnTo>
                </a:path>
                <a:path w="1047115" h="965834">
                  <a:moveTo>
                    <a:pt x="722491" y="397195"/>
                  </a:moveTo>
                  <a:lnTo>
                    <a:pt x="722491" y="376486"/>
                  </a:lnTo>
                </a:path>
                <a:path w="1047115" h="965834">
                  <a:moveTo>
                    <a:pt x="722491" y="187545"/>
                  </a:moveTo>
                  <a:lnTo>
                    <a:pt x="722491" y="167068"/>
                  </a:lnTo>
                </a:path>
                <a:path w="1047115" h="965834">
                  <a:moveTo>
                    <a:pt x="931908" y="397195"/>
                  </a:moveTo>
                  <a:lnTo>
                    <a:pt x="931908" y="376486"/>
                  </a:lnTo>
                </a:path>
                <a:path w="1047115" h="965834">
                  <a:moveTo>
                    <a:pt x="931908" y="187545"/>
                  </a:moveTo>
                  <a:lnTo>
                    <a:pt x="931908" y="167068"/>
                  </a:lnTo>
                </a:path>
                <a:path w="1047115" h="965834">
                  <a:moveTo>
                    <a:pt x="139611" y="816031"/>
                  </a:moveTo>
                  <a:lnTo>
                    <a:pt x="94237" y="816031"/>
                  </a:lnTo>
                </a:path>
                <a:path w="1047115" h="965834">
                  <a:moveTo>
                    <a:pt x="139611" y="606613"/>
                  </a:moveTo>
                  <a:lnTo>
                    <a:pt x="94237" y="606613"/>
                  </a:lnTo>
                </a:path>
                <a:path w="1047115" h="965834">
                  <a:moveTo>
                    <a:pt x="977282" y="397195"/>
                  </a:moveTo>
                  <a:lnTo>
                    <a:pt x="931908" y="397195"/>
                  </a:lnTo>
                </a:path>
                <a:path w="1047115" h="965834">
                  <a:moveTo>
                    <a:pt x="767864" y="397195"/>
                  </a:moveTo>
                  <a:lnTo>
                    <a:pt x="722491" y="397195"/>
                  </a:lnTo>
                </a:path>
                <a:path w="1047115" h="965834">
                  <a:moveTo>
                    <a:pt x="558447" y="397195"/>
                  </a:moveTo>
                  <a:lnTo>
                    <a:pt x="513073" y="397195"/>
                  </a:lnTo>
                </a:path>
                <a:path w="1047115" h="965834">
                  <a:moveTo>
                    <a:pt x="349029" y="397195"/>
                  </a:moveTo>
                  <a:lnTo>
                    <a:pt x="303655" y="397195"/>
                  </a:lnTo>
                </a:path>
                <a:path w="1047115" h="965834">
                  <a:moveTo>
                    <a:pt x="139611" y="397195"/>
                  </a:moveTo>
                  <a:lnTo>
                    <a:pt x="94237" y="397195"/>
                  </a:lnTo>
                </a:path>
                <a:path w="1047115" h="965834">
                  <a:moveTo>
                    <a:pt x="977282" y="187545"/>
                  </a:moveTo>
                  <a:lnTo>
                    <a:pt x="931908" y="187545"/>
                  </a:lnTo>
                </a:path>
                <a:path w="1047115" h="965834">
                  <a:moveTo>
                    <a:pt x="767864" y="187545"/>
                  </a:moveTo>
                  <a:lnTo>
                    <a:pt x="722491" y="187545"/>
                  </a:lnTo>
                </a:path>
                <a:path w="1047115" h="965834">
                  <a:moveTo>
                    <a:pt x="558447" y="187545"/>
                  </a:moveTo>
                  <a:lnTo>
                    <a:pt x="513073" y="187545"/>
                  </a:lnTo>
                </a:path>
                <a:path w="1047115" h="965834">
                  <a:moveTo>
                    <a:pt x="349029" y="187545"/>
                  </a:moveTo>
                  <a:lnTo>
                    <a:pt x="303655" y="187545"/>
                  </a:lnTo>
                </a:path>
                <a:path w="1047115" h="965834">
                  <a:moveTo>
                    <a:pt x="139611" y="187545"/>
                  </a:moveTo>
                  <a:lnTo>
                    <a:pt x="94237" y="187545"/>
                  </a:lnTo>
                </a:path>
                <a:path w="1047115" h="965834">
                  <a:moveTo>
                    <a:pt x="139611" y="816031"/>
                  </a:moveTo>
                  <a:lnTo>
                    <a:pt x="139611" y="803698"/>
                  </a:lnTo>
                </a:path>
                <a:path w="1047115" h="965834">
                  <a:moveTo>
                    <a:pt x="139611" y="606613"/>
                  </a:moveTo>
                  <a:lnTo>
                    <a:pt x="139611" y="594280"/>
                  </a:lnTo>
                </a:path>
                <a:path w="1047115" h="965834">
                  <a:moveTo>
                    <a:pt x="139611" y="397195"/>
                  </a:moveTo>
                  <a:lnTo>
                    <a:pt x="139611" y="384863"/>
                  </a:lnTo>
                </a:path>
                <a:path w="1047115" h="965834">
                  <a:moveTo>
                    <a:pt x="139611" y="187545"/>
                  </a:moveTo>
                  <a:lnTo>
                    <a:pt x="139611" y="175445"/>
                  </a:lnTo>
                </a:path>
                <a:path w="1047115" h="965834">
                  <a:moveTo>
                    <a:pt x="349029" y="397195"/>
                  </a:moveTo>
                  <a:lnTo>
                    <a:pt x="349029" y="384863"/>
                  </a:lnTo>
                </a:path>
                <a:path w="1047115" h="965834">
                  <a:moveTo>
                    <a:pt x="349029" y="187545"/>
                  </a:moveTo>
                  <a:lnTo>
                    <a:pt x="349029" y="175445"/>
                  </a:lnTo>
                </a:path>
                <a:path w="1047115" h="965834">
                  <a:moveTo>
                    <a:pt x="558447" y="397195"/>
                  </a:moveTo>
                  <a:lnTo>
                    <a:pt x="558447" y="384863"/>
                  </a:lnTo>
                </a:path>
                <a:path w="1047115" h="965834">
                  <a:moveTo>
                    <a:pt x="558447" y="187545"/>
                  </a:moveTo>
                  <a:lnTo>
                    <a:pt x="558447" y="175445"/>
                  </a:lnTo>
                </a:path>
                <a:path w="1047115" h="965834">
                  <a:moveTo>
                    <a:pt x="767864" y="397195"/>
                  </a:moveTo>
                  <a:lnTo>
                    <a:pt x="767864" y="384863"/>
                  </a:lnTo>
                </a:path>
                <a:path w="1047115" h="965834">
                  <a:moveTo>
                    <a:pt x="767864" y="187545"/>
                  </a:moveTo>
                  <a:lnTo>
                    <a:pt x="767864" y="175445"/>
                  </a:lnTo>
                </a:path>
                <a:path w="1047115" h="965834">
                  <a:moveTo>
                    <a:pt x="977282" y="397195"/>
                  </a:moveTo>
                  <a:lnTo>
                    <a:pt x="977282" y="384863"/>
                  </a:lnTo>
                </a:path>
                <a:path w="1047115" h="965834">
                  <a:moveTo>
                    <a:pt x="977282" y="187545"/>
                  </a:moveTo>
                  <a:lnTo>
                    <a:pt x="977282" y="175445"/>
                  </a:lnTo>
                </a:path>
                <a:path w="1047115" h="965834">
                  <a:moveTo>
                    <a:pt x="139611" y="803698"/>
                  </a:moveTo>
                  <a:lnTo>
                    <a:pt x="136819" y="797183"/>
                  </a:lnTo>
                </a:path>
                <a:path w="1047115" h="965834">
                  <a:moveTo>
                    <a:pt x="139611" y="594280"/>
                  </a:moveTo>
                  <a:lnTo>
                    <a:pt x="136819" y="587765"/>
                  </a:lnTo>
                </a:path>
                <a:path w="1047115" h="965834">
                  <a:moveTo>
                    <a:pt x="139611" y="384863"/>
                  </a:moveTo>
                  <a:lnTo>
                    <a:pt x="136819" y="378348"/>
                  </a:lnTo>
                </a:path>
                <a:path w="1047115" h="965834">
                  <a:moveTo>
                    <a:pt x="139611" y="175445"/>
                  </a:moveTo>
                  <a:lnTo>
                    <a:pt x="136819" y="168930"/>
                  </a:lnTo>
                </a:path>
                <a:path w="1047115" h="965834">
                  <a:moveTo>
                    <a:pt x="349029" y="384863"/>
                  </a:moveTo>
                  <a:lnTo>
                    <a:pt x="346237" y="378348"/>
                  </a:lnTo>
                </a:path>
                <a:path w="1047115" h="965834">
                  <a:moveTo>
                    <a:pt x="349029" y="175445"/>
                  </a:moveTo>
                  <a:lnTo>
                    <a:pt x="346237" y="168930"/>
                  </a:lnTo>
                </a:path>
                <a:path w="1047115" h="965834">
                  <a:moveTo>
                    <a:pt x="558447" y="384863"/>
                  </a:moveTo>
                  <a:lnTo>
                    <a:pt x="555655" y="378348"/>
                  </a:lnTo>
                </a:path>
                <a:path w="1047115" h="965834">
                  <a:moveTo>
                    <a:pt x="558447" y="175445"/>
                  </a:moveTo>
                  <a:lnTo>
                    <a:pt x="555655" y="168930"/>
                  </a:lnTo>
                </a:path>
                <a:path w="1047115" h="965834">
                  <a:moveTo>
                    <a:pt x="767864" y="384863"/>
                  </a:moveTo>
                  <a:lnTo>
                    <a:pt x="765072" y="378348"/>
                  </a:lnTo>
                </a:path>
                <a:path w="1047115" h="965834">
                  <a:moveTo>
                    <a:pt x="767864" y="175445"/>
                  </a:moveTo>
                  <a:lnTo>
                    <a:pt x="765072" y="168930"/>
                  </a:lnTo>
                </a:path>
                <a:path w="1047115" h="965834">
                  <a:moveTo>
                    <a:pt x="977282" y="384863"/>
                  </a:moveTo>
                  <a:lnTo>
                    <a:pt x="974490" y="378348"/>
                  </a:lnTo>
                </a:path>
                <a:path w="1047115" h="965834">
                  <a:moveTo>
                    <a:pt x="977282" y="175445"/>
                  </a:moveTo>
                  <a:lnTo>
                    <a:pt x="974490" y="168930"/>
                  </a:lnTo>
                </a:path>
                <a:path w="1047115" h="965834">
                  <a:moveTo>
                    <a:pt x="136819" y="797183"/>
                  </a:moveTo>
                  <a:lnTo>
                    <a:pt x="127512" y="795321"/>
                  </a:lnTo>
                </a:path>
                <a:path w="1047115" h="965834">
                  <a:moveTo>
                    <a:pt x="136819" y="587765"/>
                  </a:moveTo>
                  <a:lnTo>
                    <a:pt x="127512" y="585904"/>
                  </a:lnTo>
                </a:path>
                <a:path w="1047115" h="965834">
                  <a:moveTo>
                    <a:pt x="136819" y="378348"/>
                  </a:moveTo>
                  <a:lnTo>
                    <a:pt x="127512" y="376486"/>
                  </a:lnTo>
                </a:path>
                <a:path w="1047115" h="965834">
                  <a:moveTo>
                    <a:pt x="346237" y="378348"/>
                  </a:moveTo>
                  <a:lnTo>
                    <a:pt x="336929" y="376486"/>
                  </a:lnTo>
                </a:path>
                <a:path w="1047115" h="965834">
                  <a:moveTo>
                    <a:pt x="555655" y="378348"/>
                  </a:moveTo>
                  <a:lnTo>
                    <a:pt x="546347" y="376486"/>
                  </a:lnTo>
                </a:path>
                <a:path w="1047115" h="965834">
                  <a:moveTo>
                    <a:pt x="765072" y="378348"/>
                  </a:moveTo>
                  <a:lnTo>
                    <a:pt x="755765" y="376486"/>
                  </a:lnTo>
                </a:path>
                <a:path w="1047115" h="965834">
                  <a:moveTo>
                    <a:pt x="974490" y="378348"/>
                  </a:moveTo>
                  <a:lnTo>
                    <a:pt x="964950" y="376486"/>
                  </a:lnTo>
                </a:path>
                <a:path w="1047115" h="965834">
                  <a:moveTo>
                    <a:pt x="136819" y="168930"/>
                  </a:moveTo>
                  <a:lnTo>
                    <a:pt x="127512" y="167068"/>
                  </a:lnTo>
                </a:path>
                <a:path w="1047115" h="965834">
                  <a:moveTo>
                    <a:pt x="346237" y="168930"/>
                  </a:moveTo>
                  <a:lnTo>
                    <a:pt x="336929" y="167068"/>
                  </a:lnTo>
                </a:path>
                <a:path w="1047115" h="965834">
                  <a:moveTo>
                    <a:pt x="555655" y="168930"/>
                  </a:moveTo>
                  <a:lnTo>
                    <a:pt x="546347" y="167068"/>
                  </a:lnTo>
                </a:path>
                <a:path w="1047115" h="965834">
                  <a:moveTo>
                    <a:pt x="765072" y="168930"/>
                  </a:moveTo>
                  <a:lnTo>
                    <a:pt x="755765" y="167068"/>
                  </a:lnTo>
                </a:path>
                <a:path w="1047115" h="965834">
                  <a:moveTo>
                    <a:pt x="974490" y="168930"/>
                  </a:moveTo>
                  <a:lnTo>
                    <a:pt x="964950" y="167068"/>
                  </a:lnTo>
                </a:path>
                <a:path w="1047115" h="965834">
                  <a:moveTo>
                    <a:pt x="240365" y="827898"/>
                  </a:moveTo>
                  <a:lnTo>
                    <a:pt x="220586" y="827898"/>
                  </a:lnTo>
                </a:path>
                <a:path w="1047115" h="965834">
                  <a:moveTo>
                    <a:pt x="30947" y="827898"/>
                  </a:moveTo>
                  <a:lnTo>
                    <a:pt x="11168" y="827898"/>
                  </a:lnTo>
                </a:path>
                <a:path w="1047115" h="965834">
                  <a:moveTo>
                    <a:pt x="240365" y="618480"/>
                  </a:moveTo>
                  <a:lnTo>
                    <a:pt x="220586" y="618480"/>
                  </a:lnTo>
                </a:path>
                <a:path w="1047115" h="965834">
                  <a:moveTo>
                    <a:pt x="30947" y="618480"/>
                  </a:moveTo>
                  <a:lnTo>
                    <a:pt x="11168" y="618480"/>
                  </a:lnTo>
                </a:path>
                <a:path w="1047115" h="965834">
                  <a:moveTo>
                    <a:pt x="868385" y="409062"/>
                  </a:moveTo>
                  <a:lnTo>
                    <a:pt x="848839" y="409062"/>
                  </a:lnTo>
                </a:path>
                <a:path w="1047115" h="965834">
                  <a:moveTo>
                    <a:pt x="659200" y="409062"/>
                  </a:moveTo>
                  <a:lnTo>
                    <a:pt x="639422" y="409062"/>
                  </a:lnTo>
                </a:path>
                <a:path w="1047115" h="965834">
                  <a:moveTo>
                    <a:pt x="449782" y="409062"/>
                  </a:moveTo>
                  <a:lnTo>
                    <a:pt x="430004" y="409062"/>
                  </a:lnTo>
                </a:path>
                <a:path w="1047115" h="965834">
                  <a:moveTo>
                    <a:pt x="240365" y="409062"/>
                  </a:moveTo>
                  <a:lnTo>
                    <a:pt x="220586" y="409062"/>
                  </a:lnTo>
                </a:path>
                <a:path w="1047115" h="965834">
                  <a:moveTo>
                    <a:pt x="30947" y="409062"/>
                  </a:moveTo>
                  <a:lnTo>
                    <a:pt x="11168" y="409062"/>
                  </a:lnTo>
                </a:path>
                <a:path w="1047115" h="965834">
                  <a:moveTo>
                    <a:pt x="868385" y="199412"/>
                  </a:moveTo>
                  <a:lnTo>
                    <a:pt x="848839" y="199412"/>
                  </a:lnTo>
                </a:path>
                <a:path w="1047115" h="965834">
                  <a:moveTo>
                    <a:pt x="659200" y="199412"/>
                  </a:moveTo>
                  <a:lnTo>
                    <a:pt x="639422" y="199412"/>
                  </a:lnTo>
                </a:path>
                <a:path w="1047115" h="965834">
                  <a:moveTo>
                    <a:pt x="449782" y="199412"/>
                  </a:moveTo>
                  <a:lnTo>
                    <a:pt x="430004" y="199412"/>
                  </a:lnTo>
                </a:path>
                <a:path w="1047115" h="965834">
                  <a:moveTo>
                    <a:pt x="240365" y="199412"/>
                  </a:moveTo>
                  <a:lnTo>
                    <a:pt x="220586" y="199412"/>
                  </a:lnTo>
                </a:path>
                <a:path w="1047115" h="965834">
                  <a:moveTo>
                    <a:pt x="30947" y="199412"/>
                  </a:moveTo>
                  <a:lnTo>
                    <a:pt x="11168" y="199412"/>
                  </a:lnTo>
                </a:path>
                <a:path w="1047115" h="965834">
                  <a:moveTo>
                    <a:pt x="67479" y="827898"/>
                  </a:moveTo>
                  <a:lnTo>
                    <a:pt x="67479" y="817659"/>
                  </a:lnTo>
                </a:path>
                <a:path w="1047115" h="965834">
                  <a:moveTo>
                    <a:pt x="67479" y="618480"/>
                  </a:moveTo>
                  <a:lnTo>
                    <a:pt x="67479" y="608242"/>
                  </a:lnTo>
                </a:path>
                <a:path w="1047115" h="965834">
                  <a:moveTo>
                    <a:pt x="67479" y="409062"/>
                  </a:moveTo>
                  <a:lnTo>
                    <a:pt x="67479" y="398824"/>
                  </a:lnTo>
                </a:path>
                <a:path w="1047115" h="965834">
                  <a:moveTo>
                    <a:pt x="67479" y="199412"/>
                  </a:moveTo>
                  <a:lnTo>
                    <a:pt x="67479" y="189406"/>
                  </a:lnTo>
                </a:path>
                <a:path w="1047115" h="965834">
                  <a:moveTo>
                    <a:pt x="276664" y="409062"/>
                  </a:moveTo>
                  <a:lnTo>
                    <a:pt x="276664" y="398824"/>
                  </a:lnTo>
                </a:path>
                <a:path w="1047115" h="965834">
                  <a:moveTo>
                    <a:pt x="276664" y="199412"/>
                  </a:moveTo>
                  <a:lnTo>
                    <a:pt x="276664" y="189406"/>
                  </a:lnTo>
                </a:path>
                <a:path w="1047115" h="965834">
                  <a:moveTo>
                    <a:pt x="486081" y="409062"/>
                  </a:moveTo>
                  <a:lnTo>
                    <a:pt x="486081" y="398824"/>
                  </a:lnTo>
                </a:path>
                <a:path w="1047115" h="965834">
                  <a:moveTo>
                    <a:pt x="486081" y="199412"/>
                  </a:moveTo>
                  <a:lnTo>
                    <a:pt x="486081" y="189406"/>
                  </a:lnTo>
                </a:path>
                <a:path w="1047115" h="965834">
                  <a:moveTo>
                    <a:pt x="695499" y="409062"/>
                  </a:moveTo>
                  <a:lnTo>
                    <a:pt x="695499" y="398824"/>
                  </a:lnTo>
                </a:path>
                <a:path w="1047115" h="965834">
                  <a:moveTo>
                    <a:pt x="695499" y="199412"/>
                  </a:moveTo>
                  <a:lnTo>
                    <a:pt x="695499" y="189406"/>
                  </a:lnTo>
                </a:path>
                <a:path w="1047115" h="965834">
                  <a:moveTo>
                    <a:pt x="904917" y="409062"/>
                  </a:moveTo>
                  <a:lnTo>
                    <a:pt x="904917" y="398824"/>
                  </a:lnTo>
                </a:path>
                <a:path w="1047115" h="965834">
                  <a:moveTo>
                    <a:pt x="904917" y="199412"/>
                  </a:moveTo>
                  <a:lnTo>
                    <a:pt x="904917" y="189406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4" name="object 1524" descr=""/>
            <p:cNvSpPr/>
            <p:nvPr/>
          </p:nvSpPr>
          <p:spPr>
            <a:xfrm>
              <a:off x="10743825" y="9003331"/>
              <a:ext cx="925194" cy="0"/>
            </a:xfrm>
            <a:custGeom>
              <a:avLst/>
              <a:gdLst/>
              <a:ahLst/>
              <a:cxnLst/>
              <a:rect l="l" t="t" r="r" b="b"/>
              <a:pathLst>
                <a:path w="925195" h="0">
                  <a:moveTo>
                    <a:pt x="0" y="0"/>
                  </a:moveTo>
                  <a:lnTo>
                    <a:pt x="925160" y="0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5" name="object 1525" descr=""/>
            <p:cNvSpPr/>
            <p:nvPr/>
          </p:nvSpPr>
          <p:spPr>
            <a:xfrm>
              <a:off x="10813630" y="9009148"/>
              <a:ext cx="762000" cy="0"/>
            </a:xfrm>
            <a:custGeom>
              <a:avLst/>
              <a:gdLst/>
              <a:ahLst/>
              <a:cxnLst/>
              <a:rect l="l" t="t" r="r" b="b"/>
              <a:pathLst>
                <a:path w="762000" h="0">
                  <a:moveTo>
                    <a:pt x="0" y="0"/>
                  </a:moveTo>
                  <a:lnTo>
                    <a:pt x="7618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6" name="object 1526" descr=""/>
            <p:cNvSpPr/>
            <p:nvPr/>
          </p:nvSpPr>
          <p:spPr>
            <a:xfrm>
              <a:off x="10743825" y="8933525"/>
              <a:ext cx="925194" cy="69850"/>
            </a:xfrm>
            <a:custGeom>
              <a:avLst/>
              <a:gdLst/>
              <a:ahLst/>
              <a:cxnLst/>
              <a:rect l="l" t="t" r="r" b="b"/>
              <a:pathLst>
                <a:path w="925195" h="69850">
                  <a:moveTo>
                    <a:pt x="0" y="69805"/>
                  </a:moveTo>
                  <a:lnTo>
                    <a:pt x="0" y="0"/>
                  </a:lnTo>
                  <a:lnTo>
                    <a:pt x="925160" y="0"/>
                  </a:lnTo>
                  <a:lnTo>
                    <a:pt x="925160" y="69805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7" name="object 1527" descr=""/>
            <p:cNvSpPr/>
            <p:nvPr/>
          </p:nvSpPr>
          <p:spPr>
            <a:xfrm>
              <a:off x="11620820" y="8968428"/>
              <a:ext cx="578485" cy="0"/>
            </a:xfrm>
            <a:custGeom>
              <a:avLst/>
              <a:gdLst/>
              <a:ahLst/>
              <a:cxnLst/>
              <a:rect l="l" t="t" r="r" b="b"/>
              <a:pathLst>
                <a:path w="578484" h="0">
                  <a:moveTo>
                    <a:pt x="0" y="0"/>
                  </a:moveTo>
                  <a:lnTo>
                    <a:pt x="57845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8" name="object 1528" descr=""/>
            <p:cNvSpPr/>
            <p:nvPr/>
          </p:nvSpPr>
          <p:spPr>
            <a:xfrm>
              <a:off x="12125516" y="8929104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0" y="465"/>
                  </a:moveTo>
                  <a:lnTo>
                    <a:pt x="5584" y="465"/>
                  </a:lnTo>
                  <a:lnTo>
                    <a:pt x="5584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9" name="object 1529" descr=""/>
            <p:cNvSpPr/>
            <p:nvPr/>
          </p:nvSpPr>
          <p:spPr>
            <a:xfrm>
              <a:off x="12125516" y="8929104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5584" y="0"/>
                  </a:moveTo>
                  <a:lnTo>
                    <a:pt x="5584" y="465"/>
                  </a:lnTo>
                  <a:lnTo>
                    <a:pt x="0" y="465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0" name="object 1530" descr=""/>
            <p:cNvSpPr/>
            <p:nvPr/>
          </p:nvSpPr>
          <p:spPr>
            <a:xfrm>
              <a:off x="12119932" y="8929570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1163"/>
                  </a:moveTo>
                  <a:lnTo>
                    <a:pt x="11168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  <a:path w="11429" h="1270">
                  <a:moveTo>
                    <a:pt x="5584" y="0"/>
                  </a:moveTo>
                  <a:lnTo>
                    <a:pt x="11168" y="1163"/>
                  </a:lnTo>
                  <a:lnTo>
                    <a:pt x="11168" y="0"/>
                  </a:lnTo>
                  <a:lnTo>
                    <a:pt x="5584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1" name="object 1531" descr=""/>
            <p:cNvSpPr/>
            <p:nvPr/>
          </p:nvSpPr>
          <p:spPr>
            <a:xfrm>
              <a:off x="12119932" y="8929570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11168" y="0"/>
                  </a:moveTo>
                  <a:lnTo>
                    <a:pt x="5584" y="0"/>
                  </a:lnTo>
                  <a:lnTo>
                    <a:pt x="11168" y="1163"/>
                  </a:lnTo>
                  <a:lnTo>
                    <a:pt x="11168" y="0"/>
                  </a:lnTo>
                  <a:close/>
                </a:path>
                <a:path w="11429" h="1270">
                  <a:moveTo>
                    <a:pt x="5584" y="0"/>
                  </a:moveTo>
                  <a:lnTo>
                    <a:pt x="11168" y="1163"/>
                  </a:lnTo>
                  <a:lnTo>
                    <a:pt x="0" y="1163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2" name="object 1532" descr=""/>
            <p:cNvSpPr/>
            <p:nvPr/>
          </p:nvSpPr>
          <p:spPr>
            <a:xfrm>
              <a:off x="12114813" y="8930733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1861"/>
                  </a:moveTo>
                  <a:lnTo>
                    <a:pt x="16288" y="1861"/>
                  </a:lnTo>
                  <a:lnTo>
                    <a:pt x="5119" y="0"/>
                  </a:lnTo>
                  <a:lnTo>
                    <a:pt x="0" y="1861"/>
                  </a:lnTo>
                  <a:close/>
                </a:path>
                <a:path w="16509" h="1904">
                  <a:moveTo>
                    <a:pt x="5119" y="0"/>
                  </a:moveTo>
                  <a:lnTo>
                    <a:pt x="16288" y="1861"/>
                  </a:lnTo>
                  <a:lnTo>
                    <a:pt x="16288" y="0"/>
                  </a:lnTo>
                  <a:lnTo>
                    <a:pt x="511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3" name="object 1533" descr=""/>
            <p:cNvSpPr/>
            <p:nvPr/>
          </p:nvSpPr>
          <p:spPr>
            <a:xfrm>
              <a:off x="12114813" y="8930733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16288" y="0"/>
                  </a:moveTo>
                  <a:lnTo>
                    <a:pt x="5119" y="0"/>
                  </a:lnTo>
                  <a:lnTo>
                    <a:pt x="16288" y="1861"/>
                  </a:lnTo>
                  <a:lnTo>
                    <a:pt x="16288" y="0"/>
                  </a:lnTo>
                  <a:close/>
                </a:path>
                <a:path w="16509" h="1904">
                  <a:moveTo>
                    <a:pt x="5119" y="0"/>
                  </a:moveTo>
                  <a:lnTo>
                    <a:pt x="16288" y="1861"/>
                  </a:lnTo>
                  <a:lnTo>
                    <a:pt x="0" y="1861"/>
                  </a:lnTo>
                  <a:lnTo>
                    <a:pt x="5119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4" name="object 1534" descr=""/>
            <p:cNvSpPr/>
            <p:nvPr/>
          </p:nvSpPr>
          <p:spPr>
            <a:xfrm>
              <a:off x="12109694" y="8932595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792"/>
                  </a:moveTo>
                  <a:lnTo>
                    <a:pt x="21407" y="2792"/>
                  </a:lnTo>
                  <a:lnTo>
                    <a:pt x="5119" y="0"/>
                  </a:lnTo>
                  <a:lnTo>
                    <a:pt x="0" y="2792"/>
                  </a:lnTo>
                  <a:close/>
                </a:path>
                <a:path w="21590" h="3175">
                  <a:moveTo>
                    <a:pt x="5119" y="0"/>
                  </a:moveTo>
                  <a:lnTo>
                    <a:pt x="21407" y="2792"/>
                  </a:lnTo>
                  <a:lnTo>
                    <a:pt x="21407" y="0"/>
                  </a:lnTo>
                  <a:lnTo>
                    <a:pt x="511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5" name="object 1535" descr=""/>
            <p:cNvSpPr/>
            <p:nvPr/>
          </p:nvSpPr>
          <p:spPr>
            <a:xfrm>
              <a:off x="12109694" y="8932595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407" y="0"/>
                  </a:moveTo>
                  <a:lnTo>
                    <a:pt x="5119" y="0"/>
                  </a:lnTo>
                  <a:lnTo>
                    <a:pt x="21407" y="2792"/>
                  </a:lnTo>
                  <a:lnTo>
                    <a:pt x="21407" y="0"/>
                  </a:lnTo>
                  <a:close/>
                </a:path>
                <a:path w="21590" h="3175">
                  <a:moveTo>
                    <a:pt x="5119" y="0"/>
                  </a:moveTo>
                  <a:lnTo>
                    <a:pt x="21407" y="2792"/>
                  </a:lnTo>
                  <a:lnTo>
                    <a:pt x="0" y="2792"/>
                  </a:lnTo>
                  <a:lnTo>
                    <a:pt x="5119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6" name="object 1536" descr=""/>
            <p:cNvSpPr/>
            <p:nvPr/>
          </p:nvSpPr>
          <p:spPr>
            <a:xfrm>
              <a:off x="12105272" y="8935387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3257"/>
                  </a:moveTo>
                  <a:lnTo>
                    <a:pt x="25828" y="3257"/>
                  </a:lnTo>
                  <a:lnTo>
                    <a:pt x="4421" y="0"/>
                  </a:lnTo>
                  <a:lnTo>
                    <a:pt x="0" y="3257"/>
                  </a:lnTo>
                  <a:close/>
                </a:path>
                <a:path w="26034" h="3809">
                  <a:moveTo>
                    <a:pt x="4421" y="0"/>
                  </a:moveTo>
                  <a:lnTo>
                    <a:pt x="25828" y="3257"/>
                  </a:lnTo>
                  <a:lnTo>
                    <a:pt x="25828" y="0"/>
                  </a:lnTo>
                  <a:lnTo>
                    <a:pt x="442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7" name="object 1537" descr=""/>
            <p:cNvSpPr/>
            <p:nvPr/>
          </p:nvSpPr>
          <p:spPr>
            <a:xfrm>
              <a:off x="12105272" y="8935387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25828" y="0"/>
                  </a:moveTo>
                  <a:lnTo>
                    <a:pt x="4421" y="0"/>
                  </a:lnTo>
                  <a:lnTo>
                    <a:pt x="25828" y="3257"/>
                  </a:lnTo>
                  <a:lnTo>
                    <a:pt x="25828" y="0"/>
                  </a:lnTo>
                  <a:close/>
                </a:path>
                <a:path w="26034" h="3809">
                  <a:moveTo>
                    <a:pt x="4421" y="0"/>
                  </a:moveTo>
                  <a:lnTo>
                    <a:pt x="25828" y="3257"/>
                  </a:lnTo>
                  <a:lnTo>
                    <a:pt x="0" y="3257"/>
                  </a:lnTo>
                  <a:lnTo>
                    <a:pt x="442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8" name="object 1538" descr=""/>
            <p:cNvSpPr/>
            <p:nvPr/>
          </p:nvSpPr>
          <p:spPr>
            <a:xfrm>
              <a:off x="12101317" y="8938644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3955"/>
                  </a:moveTo>
                  <a:lnTo>
                    <a:pt x="29783" y="3955"/>
                  </a:lnTo>
                  <a:lnTo>
                    <a:pt x="3955" y="0"/>
                  </a:lnTo>
                  <a:lnTo>
                    <a:pt x="0" y="3955"/>
                  </a:lnTo>
                  <a:close/>
                </a:path>
                <a:path w="29845" h="4445">
                  <a:moveTo>
                    <a:pt x="3955" y="0"/>
                  </a:moveTo>
                  <a:lnTo>
                    <a:pt x="29783" y="3955"/>
                  </a:lnTo>
                  <a:lnTo>
                    <a:pt x="29783" y="0"/>
                  </a:lnTo>
                  <a:lnTo>
                    <a:pt x="395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9" name="object 1539" descr=""/>
            <p:cNvSpPr/>
            <p:nvPr/>
          </p:nvSpPr>
          <p:spPr>
            <a:xfrm>
              <a:off x="12101317" y="8938644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29783" y="0"/>
                  </a:moveTo>
                  <a:lnTo>
                    <a:pt x="3955" y="0"/>
                  </a:lnTo>
                  <a:lnTo>
                    <a:pt x="29783" y="3955"/>
                  </a:lnTo>
                  <a:lnTo>
                    <a:pt x="29783" y="0"/>
                  </a:lnTo>
                  <a:close/>
                </a:path>
                <a:path w="29845" h="4445">
                  <a:moveTo>
                    <a:pt x="3955" y="0"/>
                  </a:moveTo>
                  <a:lnTo>
                    <a:pt x="29783" y="3955"/>
                  </a:lnTo>
                  <a:lnTo>
                    <a:pt x="0" y="3955"/>
                  </a:lnTo>
                  <a:lnTo>
                    <a:pt x="395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0" name="object 1540" descr=""/>
            <p:cNvSpPr/>
            <p:nvPr/>
          </p:nvSpPr>
          <p:spPr>
            <a:xfrm>
              <a:off x="12098059" y="8942600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0" y="4653"/>
                  </a:moveTo>
                  <a:lnTo>
                    <a:pt x="33041" y="4653"/>
                  </a:lnTo>
                  <a:lnTo>
                    <a:pt x="3257" y="0"/>
                  </a:lnTo>
                  <a:lnTo>
                    <a:pt x="0" y="4653"/>
                  </a:lnTo>
                  <a:close/>
                </a:path>
                <a:path w="33654" h="5079">
                  <a:moveTo>
                    <a:pt x="3257" y="0"/>
                  </a:moveTo>
                  <a:lnTo>
                    <a:pt x="33041" y="4653"/>
                  </a:lnTo>
                  <a:lnTo>
                    <a:pt x="33041" y="0"/>
                  </a:lnTo>
                  <a:lnTo>
                    <a:pt x="3257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1" name="object 1541" descr=""/>
            <p:cNvSpPr/>
            <p:nvPr/>
          </p:nvSpPr>
          <p:spPr>
            <a:xfrm>
              <a:off x="12098060" y="8942600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041" y="0"/>
                  </a:moveTo>
                  <a:lnTo>
                    <a:pt x="3257" y="0"/>
                  </a:lnTo>
                  <a:lnTo>
                    <a:pt x="33041" y="4653"/>
                  </a:lnTo>
                  <a:lnTo>
                    <a:pt x="33041" y="0"/>
                  </a:lnTo>
                  <a:close/>
                </a:path>
                <a:path w="33654" h="5079">
                  <a:moveTo>
                    <a:pt x="3257" y="0"/>
                  </a:moveTo>
                  <a:lnTo>
                    <a:pt x="33041" y="4653"/>
                  </a:lnTo>
                  <a:lnTo>
                    <a:pt x="0" y="4653"/>
                  </a:lnTo>
                  <a:lnTo>
                    <a:pt x="3257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2" name="object 1542" descr=""/>
            <p:cNvSpPr/>
            <p:nvPr/>
          </p:nvSpPr>
          <p:spPr>
            <a:xfrm>
              <a:off x="12095267" y="8947254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4886"/>
                  </a:moveTo>
                  <a:lnTo>
                    <a:pt x="35833" y="4886"/>
                  </a:lnTo>
                  <a:lnTo>
                    <a:pt x="2792" y="0"/>
                  </a:lnTo>
                  <a:lnTo>
                    <a:pt x="0" y="4886"/>
                  </a:lnTo>
                  <a:close/>
                </a:path>
                <a:path w="36195" h="5079">
                  <a:moveTo>
                    <a:pt x="2792" y="0"/>
                  </a:moveTo>
                  <a:lnTo>
                    <a:pt x="35833" y="4886"/>
                  </a:lnTo>
                  <a:lnTo>
                    <a:pt x="35833" y="0"/>
                  </a:lnTo>
                  <a:lnTo>
                    <a:pt x="2792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3" name="object 1543" descr=""/>
            <p:cNvSpPr/>
            <p:nvPr/>
          </p:nvSpPr>
          <p:spPr>
            <a:xfrm>
              <a:off x="12095267" y="8947254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35833" y="0"/>
                  </a:moveTo>
                  <a:lnTo>
                    <a:pt x="2792" y="0"/>
                  </a:lnTo>
                  <a:lnTo>
                    <a:pt x="35833" y="4886"/>
                  </a:lnTo>
                  <a:lnTo>
                    <a:pt x="35833" y="0"/>
                  </a:lnTo>
                  <a:close/>
                </a:path>
                <a:path w="36195" h="5079">
                  <a:moveTo>
                    <a:pt x="2792" y="0"/>
                  </a:moveTo>
                  <a:lnTo>
                    <a:pt x="35833" y="4886"/>
                  </a:lnTo>
                  <a:lnTo>
                    <a:pt x="0" y="4886"/>
                  </a:lnTo>
                  <a:lnTo>
                    <a:pt x="2792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4" name="object 1544" descr=""/>
            <p:cNvSpPr/>
            <p:nvPr/>
          </p:nvSpPr>
          <p:spPr>
            <a:xfrm>
              <a:off x="12093406" y="8952140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5119"/>
                  </a:moveTo>
                  <a:lnTo>
                    <a:pt x="37695" y="5119"/>
                  </a:lnTo>
                  <a:lnTo>
                    <a:pt x="1861" y="0"/>
                  </a:lnTo>
                  <a:lnTo>
                    <a:pt x="0" y="5119"/>
                  </a:lnTo>
                  <a:close/>
                </a:path>
                <a:path w="38100" h="5715">
                  <a:moveTo>
                    <a:pt x="1861" y="0"/>
                  </a:moveTo>
                  <a:lnTo>
                    <a:pt x="37695" y="5119"/>
                  </a:lnTo>
                  <a:lnTo>
                    <a:pt x="37695" y="0"/>
                  </a:lnTo>
                  <a:lnTo>
                    <a:pt x="186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5" name="object 1545" descr=""/>
            <p:cNvSpPr/>
            <p:nvPr/>
          </p:nvSpPr>
          <p:spPr>
            <a:xfrm>
              <a:off x="12093406" y="8952140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37695" y="0"/>
                  </a:moveTo>
                  <a:lnTo>
                    <a:pt x="1861" y="0"/>
                  </a:lnTo>
                  <a:lnTo>
                    <a:pt x="37695" y="5119"/>
                  </a:lnTo>
                  <a:lnTo>
                    <a:pt x="37695" y="0"/>
                  </a:lnTo>
                  <a:close/>
                </a:path>
                <a:path w="38100" h="5715">
                  <a:moveTo>
                    <a:pt x="1861" y="0"/>
                  </a:moveTo>
                  <a:lnTo>
                    <a:pt x="37695" y="5119"/>
                  </a:lnTo>
                  <a:lnTo>
                    <a:pt x="0" y="5119"/>
                  </a:lnTo>
                  <a:lnTo>
                    <a:pt x="186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6" name="object 1546" descr=""/>
            <p:cNvSpPr/>
            <p:nvPr/>
          </p:nvSpPr>
          <p:spPr>
            <a:xfrm>
              <a:off x="12092242" y="895725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5584"/>
                  </a:moveTo>
                  <a:lnTo>
                    <a:pt x="38858" y="5584"/>
                  </a:lnTo>
                  <a:lnTo>
                    <a:pt x="1163" y="0"/>
                  </a:lnTo>
                  <a:lnTo>
                    <a:pt x="0" y="5584"/>
                  </a:lnTo>
                  <a:close/>
                </a:path>
                <a:path w="39370" h="5715">
                  <a:moveTo>
                    <a:pt x="1163" y="0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7" name="object 1547" descr=""/>
            <p:cNvSpPr/>
            <p:nvPr/>
          </p:nvSpPr>
          <p:spPr>
            <a:xfrm>
              <a:off x="12092242" y="895725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8858" y="0"/>
                  </a:moveTo>
                  <a:lnTo>
                    <a:pt x="1163" y="0"/>
                  </a:lnTo>
                  <a:lnTo>
                    <a:pt x="38858" y="5584"/>
                  </a:lnTo>
                  <a:lnTo>
                    <a:pt x="38858" y="0"/>
                  </a:lnTo>
                  <a:close/>
                </a:path>
                <a:path w="39370" h="5715">
                  <a:moveTo>
                    <a:pt x="1163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116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8" name="object 1548" descr=""/>
            <p:cNvSpPr/>
            <p:nvPr/>
          </p:nvSpPr>
          <p:spPr>
            <a:xfrm>
              <a:off x="12091776" y="896284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5584"/>
                  </a:moveTo>
                  <a:lnTo>
                    <a:pt x="39323" y="5584"/>
                  </a:lnTo>
                  <a:lnTo>
                    <a:pt x="465" y="0"/>
                  </a:lnTo>
                  <a:lnTo>
                    <a:pt x="0" y="5584"/>
                  </a:lnTo>
                  <a:close/>
                </a:path>
                <a:path w="39370" h="5715">
                  <a:moveTo>
                    <a:pt x="465" y="0"/>
                  </a:moveTo>
                  <a:lnTo>
                    <a:pt x="39323" y="5584"/>
                  </a:lnTo>
                  <a:lnTo>
                    <a:pt x="39323" y="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9" name="object 1549" descr=""/>
            <p:cNvSpPr/>
            <p:nvPr/>
          </p:nvSpPr>
          <p:spPr>
            <a:xfrm>
              <a:off x="12091777" y="896284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9323" y="0"/>
                  </a:moveTo>
                  <a:lnTo>
                    <a:pt x="465" y="0"/>
                  </a:lnTo>
                  <a:lnTo>
                    <a:pt x="39323" y="5584"/>
                  </a:lnTo>
                  <a:lnTo>
                    <a:pt x="39323" y="0"/>
                  </a:lnTo>
                  <a:close/>
                </a:path>
                <a:path w="39370" h="5715">
                  <a:moveTo>
                    <a:pt x="465" y="0"/>
                  </a:moveTo>
                  <a:lnTo>
                    <a:pt x="39323" y="5584"/>
                  </a:lnTo>
                  <a:lnTo>
                    <a:pt x="0" y="5584"/>
                  </a:lnTo>
                  <a:lnTo>
                    <a:pt x="46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0" name="object 1550" descr=""/>
            <p:cNvSpPr/>
            <p:nvPr/>
          </p:nvSpPr>
          <p:spPr>
            <a:xfrm>
              <a:off x="12131100" y="896842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1" name="object 1551" descr=""/>
            <p:cNvSpPr/>
            <p:nvPr/>
          </p:nvSpPr>
          <p:spPr>
            <a:xfrm>
              <a:off x="12131101" y="896842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9091" y="0"/>
                  </a:moveTo>
                  <a:lnTo>
                    <a:pt x="0" y="0"/>
                  </a:lnTo>
                  <a:lnTo>
                    <a:pt x="38858" y="5584"/>
                  </a:lnTo>
                  <a:lnTo>
                    <a:pt x="39091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2" name="object 1552" descr=""/>
            <p:cNvSpPr/>
            <p:nvPr/>
          </p:nvSpPr>
          <p:spPr>
            <a:xfrm>
              <a:off x="12131100" y="897401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7695" y="5351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0" y="5351"/>
                  </a:lnTo>
                  <a:lnTo>
                    <a:pt x="37695" y="5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3" name="object 1553" descr=""/>
            <p:cNvSpPr/>
            <p:nvPr/>
          </p:nvSpPr>
          <p:spPr>
            <a:xfrm>
              <a:off x="12131101" y="897401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8858" y="0"/>
                  </a:moveTo>
                  <a:lnTo>
                    <a:pt x="0" y="0"/>
                  </a:lnTo>
                  <a:lnTo>
                    <a:pt x="37695" y="5351"/>
                  </a:lnTo>
                  <a:lnTo>
                    <a:pt x="38858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37695" y="5351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4" name="object 1554" descr=""/>
            <p:cNvSpPr/>
            <p:nvPr/>
          </p:nvSpPr>
          <p:spPr>
            <a:xfrm>
              <a:off x="12131100" y="8979365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5601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0" y="5351"/>
                  </a:lnTo>
                  <a:lnTo>
                    <a:pt x="35601" y="5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5" name="object 1555" descr=""/>
            <p:cNvSpPr/>
            <p:nvPr/>
          </p:nvSpPr>
          <p:spPr>
            <a:xfrm>
              <a:off x="12131101" y="8979365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37695" y="0"/>
                  </a:moveTo>
                  <a:lnTo>
                    <a:pt x="0" y="0"/>
                  </a:lnTo>
                  <a:lnTo>
                    <a:pt x="35601" y="5351"/>
                  </a:lnTo>
                  <a:lnTo>
                    <a:pt x="37695" y="0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35601" y="5351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6" name="object 1556" descr=""/>
            <p:cNvSpPr/>
            <p:nvPr/>
          </p:nvSpPr>
          <p:spPr>
            <a:xfrm>
              <a:off x="12131100" y="8984716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0"/>
                  </a:moveTo>
                  <a:lnTo>
                    <a:pt x="33041" y="4886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  <a:path w="36195" h="5079">
                  <a:moveTo>
                    <a:pt x="0" y="0"/>
                  </a:moveTo>
                  <a:lnTo>
                    <a:pt x="0" y="4886"/>
                  </a:lnTo>
                  <a:lnTo>
                    <a:pt x="33041" y="4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7" name="object 1557" descr=""/>
            <p:cNvSpPr/>
            <p:nvPr/>
          </p:nvSpPr>
          <p:spPr>
            <a:xfrm>
              <a:off x="12131101" y="8984716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35601" y="0"/>
                  </a:moveTo>
                  <a:lnTo>
                    <a:pt x="0" y="0"/>
                  </a:lnTo>
                  <a:lnTo>
                    <a:pt x="33041" y="4886"/>
                  </a:lnTo>
                  <a:lnTo>
                    <a:pt x="35601" y="0"/>
                  </a:lnTo>
                  <a:close/>
                </a:path>
                <a:path w="36195" h="5079">
                  <a:moveTo>
                    <a:pt x="0" y="0"/>
                  </a:moveTo>
                  <a:lnTo>
                    <a:pt x="33041" y="4886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8" name="object 1558" descr=""/>
            <p:cNvSpPr/>
            <p:nvPr/>
          </p:nvSpPr>
          <p:spPr>
            <a:xfrm>
              <a:off x="12131100" y="8989603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0" y="0"/>
                  </a:moveTo>
                  <a:lnTo>
                    <a:pt x="29551" y="4421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  <a:path w="33654" h="4445">
                  <a:moveTo>
                    <a:pt x="0" y="0"/>
                  </a:moveTo>
                  <a:lnTo>
                    <a:pt x="0" y="4421"/>
                  </a:lnTo>
                  <a:lnTo>
                    <a:pt x="29551" y="4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9" name="object 1559" descr=""/>
            <p:cNvSpPr/>
            <p:nvPr/>
          </p:nvSpPr>
          <p:spPr>
            <a:xfrm>
              <a:off x="12131101" y="8989603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33041" y="0"/>
                  </a:moveTo>
                  <a:lnTo>
                    <a:pt x="0" y="0"/>
                  </a:lnTo>
                  <a:lnTo>
                    <a:pt x="29551" y="4421"/>
                  </a:lnTo>
                  <a:lnTo>
                    <a:pt x="33041" y="0"/>
                  </a:lnTo>
                  <a:close/>
                </a:path>
                <a:path w="33654" h="4445">
                  <a:moveTo>
                    <a:pt x="0" y="0"/>
                  </a:moveTo>
                  <a:lnTo>
                    <a:pt x="29551" y="4421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0" name="object 1560" descr=""/>
            <p:cNvSpPr/>
            <p:nvPr/>
          </p:nvSpPr>
          <p:spPr>
            <a:xfrm>
              <a:off x="12131100" y="8994024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0"/>
                  </a:moveTo>
                  <a:lnTo>
                    <a:pt x="25595" y="3955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  <a:path w="29845" h="4445">
                  <a:moveTo>
                    <a:pt x="0" y="0"/>
                  </a:moveTo>
                  <a:lnTo>
                    <a:pt x="0" y="3955"/>
                  </a:lnTo>
                  <a:lnTo>
                    <a:pt x="25595" y="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1" name="object 1561" descr=""/>
            <p:cNvSpPr/>
            <p:nvPr/>
          </p:nvSpPr>
          <p:spPr>
            <a:xfrm>
              <a:off x="12131101" y="8994024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29551" y="0"/>
                  </a:moveTo>
                  <a:lnTo>
                    <a:pt x="0" y="0"/>
                  </a:lnTo>
                  <a:lnTo>
                    <a:pt x="25595" y="3955"/>
                  </a:lnTo>
                  <a:lnTo>
                    <a:pt x="29551" y="0"/>
                  </a:lnTo>
                  <a:close/>
                </a:path>
                <a:path w="29845" h="4445">
                  <a:moveTo>
                    <a:pt x="0" y="0"/>
                  </a:moveTo>
                  <a:lnTo>
                    <a:pt x="25595" y="3955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2" name="object 1562" descr=""/>
            <p:cNvSpPr/>
            <p:nvPr/>
          </p:nvSpPr>
          <p:spPr>
            <a:xfrm>
              <a:off x="12131100" y="8997979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0"/>
                  </a:moveTo>
                  <a:lnTo>
                    <a:pt x="21174" y="3490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0" y="3490"/>
                  </a:lnTo>
                  <a:lnTo>
                    <a:pt x="21174" y="3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3" name="object 1563" descr=""/>
            <p:cNvSpPr/>
            <p:nvPr/>
          </p:nvSpPr>
          <p:spPr>
            <a:xfrm>
              <a:off x="12131101" y="8997979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25595" y="0"/>
                  </a:moveTo>
                  <a:lnTo>
                    <a:pt x="0" y="0"/>
                  </a:lnTo>
                  <a:lnTo>
                    <a:pt x="21174" y="3490"/>
                  </a:lnTo>
                  <a:lnTo>
                    <a:pt x="25595" y="0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21174" y="3490"/>
                  </a:lnTo>
                  <a:lnTo>
                    <a:pt x="0" y="349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4" name="object 1564" descr=""/>
            <p:cNvSpPr/>
            <p:nvPr/>
          </p:nvSpPr>
          <p:spPr>
            <a:xfrm>
              <a:off x="12131100" y="9001470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2559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559"/>
                  </a:lnTo>
                  <a:lnTo>
                    <a:pt x="16288" y="25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5" name="object 1565" descr=""/>
            <p:cNvSpPr/>
            <p:nvPr/>
          </p:nvSpPr>
          <p:spPr>
            <a:xfrm>
              <a:off x="12131101" y="9001470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174" y="0"/>
                  </a:moveTo>
                  <a:lnTo>
                    <a:pt x="0" y="0"/>
                  </a:lnTo>
                  <a:lnTo>
                    <a:pt x="16288" y="2559"/>
                  </a:lnTo>
                  <a:lnTo>
                    <a:pt x="21174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16288" y="2559"/>
                  </a:lnTo>
                  <a:lnTo>
                    <a:pt x="0" y="25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6" name="object 1566" descr=""/>
            <p:cNvSpPr/>
            <p:nvPr/>
          </p:nvSpPr>
          <p:spPr>
            <a:xfrm>
              <a:off x="12131100" y="9004029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40">
                  <a:moveTo>
                    <a:pt x="0" y="0"/>
                  </a:moveTo>
                  <a:lnTo>
                    <a:pt x="10936" y="2094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  <a:path w="16509" h="2540">
                  <a:moveTo>
                    <a:pt x="0" y="0"/>
                  </a:moveTo>
                  <a:lnTo>
                    <a:pt x="0" y="2094"/>
                  </a:lnTo>
                  <a:lnTo>
                    <a:pt x="10936" y="20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7" name="object 1567" descr=""/>
            <p:cNvSpPr/>
            <p:nvPr/>
          </p:nvSpPr>
          <p:spPr>
            <a:xfrm>
              <a:off x="12131101" y="9004029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40">
                  <a:moveTo>
                    <a:pt x="16288" y="0"/>
                  </a:moveTo>
                  <a:lnTo>
                    <a:pt x="0" y="0"/>
                  </a:lnTo>
                  <a:lnTo>
                    <a:pt x="10936" y="2094"/>
                  </a:lnTo>
                  <a:lnTo>
                    <a:pt x="16288" y="0"/>
                  </a:lnTo>
                  <a:close/>
                </a:path>
                <a:path w="16509" h="2540">
                  <a:moveTo>
                    <a:pt x="0" y="0"/>
                  </a:moveTo>
                  <a:lnTo>
                    <a:pt x="10936" y="2094"/>
                  </a:lnTo>
                  <a:lnTo>
                    <a:pt x="0" y="209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8" name="object 1568" descr=""/>
            <p:cNvSpPr/>
            <p:nvPr/>
          </p:nvSpPr>
          <p:spPr>
            <a:xfrm>
              <a:off x="12131100" y="9006123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1163"/>
                  </a:moveTo>
                  <a:lnTo>
                    <a:pt x="0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4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9" name="object 1569" descr=""/>
            <p:cNvSpPr/>
            <p:nvPr/>
          </p:nvSpPr>
          <p:spPr>
            <a:xfrm>
              <a:off x="12131101" y="9006124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  <a:path w="5715" h="1904">
                  <a:moveTo>
                    <a:pt x="0" y="1163"/>
                  </a:moveTo>
                  <a:lnTo>
                    <a:pt x="5584" y="1163"/>
                  </a:lnTo>
                  <a:lnTo>
                    <a:pt x="0" y="1628"/>
                  </a:lnTo>
                  <a:lnTo>
                    <a:pt x="0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0" name="object 1570" descr=""/>
            <p:cNvSpPr/>
            <p:nvPr/>
          </p:nvSpPr>
          <p:spPr>
            <a:xfrm>
              <a:off x="12131101" y="9006124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0"/>
                  </a:moveTo>
                  <a:lnTo>
                    <a:pt x="5584" y="1163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1" name="object 1571" descr=""/>
            <p:cNvSpPr/>
            <p:nvPr/>
          </p:nvSpPr>
          <p:spPr>
            <a:xfrm>
              <a:off x="12131101" y="9006124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0"/>
                  </a:moveTo>
                  <a:lnTo>
                    <a:pt x="10936" y="0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2" name="object 1572" descr=""/>
            <p:cNvSpPr/>
            <p:nvPr/>
          </p:nvSpPr>
          <p:spPr>
            <a:xfrm>
              <a:off x="12091777" y="8929104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78415" y="39207"/>
                  </a:moveTo>
                  <a:lnTo>
                    <a:pt x="75334" y="23946"/>
                  </a:lnTo>
                  <a:lnTo>
                    <a:pt x="66931" y="11483"/>
                  </a:lnTo>
                  <a:lnTo>
                    <a:pt x="54468" y="3081"/>
                  </a:lnTo>
                  <a:lnTo>
                    <a:pt x="39207" y="0"/>
                  </a:lnTo>
                  <a:lnTo>
                    <a:pt x="23946" y="3081"/>
                  </a:lnTo>
                  <a:lnTo>
                    <a:pt x="11483" y="11483"/>
                  </a:lnTo>
                  <a:lnTo>
                    <a:pt x="3081" y="23946"/>
                  </a:lnTo>
                  <a:lnTo>
                    <a:pt x="0" y="39207"/>
                  </a:lnTo>
                  <a:lnTo>
                    <a:pt x="3081" y="54469"/>
                  </a:lnTo>
                  <a:lnTo>
                    <a:pt x="11483" y="66931"/>
                  </a:lnTo>
                  <a:lnTo>
                    <a:pt x="23946" y="75334"/>
                  </a:lnTo>
                  <a:lnTo>
                    <a:pt x="39207" y="78415"/>
                  </a:lnTo>
                  <a:lnTo>
                    <a:pt x="54468" y="75334"/>
                  </a:lnTo>
                  <a:lnTo>
                    <a:pt x="66931" y="66931"/>
                  </a:lnTo>
                  <a:lnTo>
                    <a:pt x="75334" y="54469"/>
                  </a:lnTo>
                  <a:lnTo>
                    <a:pt x="78415" y="39207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3" name="object 1573" descr=""/>
            <p:cNvSpPr/>
            <p:nvPr/>
          </p:nvSpPr>
          <p:spPr>
            <a:xfrm>
              <a:off x="12091777" y="8929104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323" y="78647"/>
                  </a:moveTo>
                  <a:lnTo>
                    <a:pt x="39323" y="0"/>
                  </a:lnTo>
                </a:path>
                <a:path w="78740" h="78740">
                  <a:moveTo>
                    <a:pt x="78415" y="39323"/>
                  </a:moveTo>
                  <a:lnTo>
                    <a:pt x="0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74" name="object 1574" descr=""/>
          <p:cNvSpPr txBox="1"/>
          <p:nvPr/>
        </p:nvSpPr>
        <p:spPr>
          <a:xfrm>
            <a:off x="11723533" y="8865375"/>
            <a:ext cx="352425" cy="2006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3970" marR="5080" indent="-1905">
              <a:lnSpc>
                <a:spcPct val="104400"/>
              </a:lnSpc>
              <a:spcBef>
                <a:spcPts val="95"/>
              </a:spcBef>
            </a:pPr>
            <a:r>
              <a:rPr dirty="0" sz="550">
                <a:latin typeface="Arial"/>
                <a:cs typeface="Arial"/>
              </a:rPr>
              <a:t>+11-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2ND</a:t>
            </a:r>
            <a:r>
              <a:rPr dirty="0" sz="550" spc="35">
                <a:latin typeface="Arial"/>
                <a:cs typeface="Arial"/>
              </a:rPr>
              <a:t> </a:t>
            </a:r>
            <a:r>
              <a:rPr dirty="0" sz="550" spc="-20">
                <a:latin typeface="Arial"/>
                <a:cs typeface="Arial"/>
              </a:rPr>
              <a:t>FLR.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575" name="object 1575" descr=""/>
          <p:cNvGrpSpPr/>
          <p:nvPr/>
        </p:nvGrpSpPr>
        <p:grpSpPr>
          <a:xfrm>
            <a:off x="9611212" y="8041976"/>
            <a:ext cx="2520950" cy="1311910"/>
            <a:chOff x="9611212" y="8041976"/>
            <a:chExt cx="2520950" cy="1311910"/>
          </a:xfrm>
        </p:grpSpPr>
        <p:sp>
          <p:nvSpPr>
            <p:cNvPr id="1576" name="object 1576" descr=""/>
            <p:cNvSpPr/>
            <p:nvPr/>
          </p:nvSpPr>
          <p:spPr>
            <a:xfrm>
              <a:off x="10807814" y="8898623"/>
              <a:ext cx="1323340" cy="454025"/>
            </a:xfrm>
            <a:custGeom>
              <a:avLst/>
              <a:gdLst/>
              <a:ahLst/>
              <a:cxnLst/>
              <a:rect l="l" t="t" r="r" b="b"/>
              <a:pathLst>
                <a:path w="1323340" h="454025">
                  <a:moveTo>
                    <a:pt x="1323287" y="139611"/>
                  </a:moveTo>
                  <a:lnTo>
                    <a:pt x="1323287" y="0"/>
                  </a:lnTo>
                </a:path>
                <a:path w="1323340" h="454025">
                  <a:moveTo>
                    <a:pt x="773449" y="104708"/>
                  </a:moveTo>
                  <a:lnTo>
                    <a:pt x="773449" y="453738"/>
                  </a:lnTo>
                </a:path>
                <a:path w="1323340" h="454025">
                  <a:moveTo>
                    <a:pt x="767632" y="110526"/>
                  </a:moveTo>
                  <a:lnTo>
                    <a:pt x="767632" y="453738"/>
                  </a:lnTo>
                </a:path>
                <a:path w="1323340" h="454025">
                  <a:moveTo>
                    <a:pt x="633837" y="110526"/>
                  </a:moveTo>
                  <a:lnTo>
                    <a:pt x="633837" y="447921"/>
                  </a:lnTo>
                </a:path>
                <a:path w="1323340" h="454025">
                  <a:moveTo>
                    <a:pt x="628020" y="110526"/>
                  </a:moveTo>
                  <a:lnTo>
                    <a:pt x="628020" y="447921"/>
                  </a:lnTo>
                </a:path>
                <a:path w="1323340" h="454025">
                  <a:moveTo>
                    <a:pt x="558447" y="110526"/>
                  </a:moveTo>
                  <a:lnTo>
                    <a:pt x="558447" y="453738"/>
                  </a:lnTo>
                </a:path>
                <a:path w="1323340" h="454025">
                  <a:moveTo>
                    <a:pt x="552630" y="110526"/>
                  </a:moveTo>
                  <a:lnTo>
                    <a:pt x="552630" y="180331"/>
                  </a:lnTo>
                </a:path>
                <a:path w="1323340" h="454025">
                  <a:moveTo>
                    <a:pt x="552630" y="186149"/>
                  </a:moveTo>
                  <a:lnTo>
                    <a:pt x="552630" y="453738"/>
                  </a:lnTo>
                </a:path>
                <a:path w="1323340" h="454025">
                  <a:moveTo>
                    <a:pt x="564264" y="110526"/>
                  </a:moveTo>
                  <a:lnTo>
                    <a:pt x="564264" y="453738"/>
                  </a:lnTo>
                </a:path>
                <a:path w="1323340" h="454025">
                  <a:moveTo>
                    <a:pt x="436286" y="110526"/>
                  </a:moveTo>
                  <a:lnTo>
                    <a:pt x="436286" y="453738"/>
                  </a:lnTo>
                </a:path>
                <a:path w="1323340" h="454025">
                  <a:moveTo>
                    <a:pt x="296675" y="110526"/>
                  </a:moveTo>
                  <a:lnTo>
                    <a:pt x="296675" y="447921"/>
                  </a:lnTo>
                </a:path>
                <a:path w="1323340" h="454025">
                  <a:moveTo>
                    <a:pt x="290857" y="110526"/>
                  </a:moveTo>
                  <a:lnTo>
                    <a:pt x="290857" y="447921"/>
                  </a:lnTo>
                </a:path>
                <a:path w="1323340" h="454025">
                  <a:moveTo>
                    <a:pt x="151246" y="110526"/>
                  </a:moveTo>
                  <a:lnTo>
                    <a:pt x="151246" y="447921"/>
                  </a:lnTo>
                </a:path>
                <a:path w="1323340" h="454025">
                  <a:moveTo>
                    <a:pt x="145428" y="110526"/>
                  </a:moveTo>
                  <a:lnTo>
                    <a:pt x="145428" y="447921"/>
                  </a:lnTo>
                </a:path>
                <a:path w="1323340" h="454025">
                  <a:moveTo>
                    <a:pt x="5817" y="110526"/>
                  </a:moveTo>
                  <a:lnTo>
                    <a:pt x="5817" y="453738"/>
                  </a:lnTo>
                </a:path>
                <a:path w="1323340" h="454025">
                  <a:moveTo>
                    <a:pt x="0" y="104708"/>
                  </a:moveTo>
                  <a:lnTo>
                    <a:pt x="0" y="453738"/>
                  </a:lnTo>
                </a:path>
                <a:path w="1323340" h="454025">
                  <a:moveTo>
                    <a:pt x="442104" y="110526"/>
                  </a:moveTo>
                  <a:lnTo>
                    <a:pt x="442104" y="453738"/>
                  </a:lnTo>
                </a:path>
                <a:path w="1323340" h="454025">
                  <a:moveTo>
                    <a:pt x="447921" y="110526"/>
                  </a:moveTo>
                  <a:lnTo>
                    <a:pt x="447921" y="180331"/>
                  </a:lnTo>
                </a:path>
                <a:path w="1323340" h="454025">
                  <a:moveTo>
                    <a:pt x="447921" y="186149"/>
                  </a:moveTo>
                  <a:lnTo>
                    <a:pt x="447921" y="453738"/>
                  </a:lnTo>
                </a:path>
                <a:path w="1323340" h="454025">
                  <a:moveTo>
                    <a:pt x="5817" y="349029"/>
                  </a:moveTo>
                  <a:lnTo>
                    <a:pt x="436286" y="349029"/>
                  </a:lnTo>
                </a:path>
                <a:path w="1323340" h="454025">
                  <a:moveTo>
                    <a:pt x="564264" y="349029"/>
                  </a:moveTo>
                  <a:lnTo>
                    <a:pt x="773449" y="349029"/>
                  </a:lnTo>
                </a:path>
                <a:path w="1323340" h="454025">
                  <a:moveTo>
                    <a:pt x="5817" y="343212"/>
                  </a:moveTo>
                  <a:lnTo>
                    <a:pt x="436286" y="343212"/>
                  </a:lnTo>
                </a:path>
                <a:path w="1323340" h="454025">
                  <a:moveTo>
                    <a:pt x="564264" y="343212"/>
                  </a:moveTo>
                  <a:lnTo>
                    <a:pt x="773449" y="343212"/>
                  </a:lnTo>
                </a:path>
                <a:path w="1323340" h="454025">
                  <a:moveTo>
                    <a:pt x="5817" y="180331"/>
                  </a:moveTo>
                  <a:lnTo>
                    <a:pt x="773449" y="180331"/>
                  </a:lnTo>
                </a:path>
                <a:path w="1323340" h="454025">
                  <a:moveTo>
                    <a:pt x="5817" y="186149"/>
                  </a:moveTo>
                  <a:lnTo>
                    <a:pt x="442104" y="1861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77" name="object 1577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254571" y="9083609"/>
              <a:ext cx="326691" cy="269916"/>
            </a:xfrm>
            <a:prstGeom prst="rect">
              <a:avLst/>
            </a:prstGeom>
          </p:spPr>
        </p:pic>
        <p:sp>
          <p:nvSpPr>
            <p:cNvPr id="1578" name="object 1578" descr=""/>
            <p:cNvSpPr/>
            <p:nvPr/>
          </p:nvSpPr>
          <p:spPr>
            <a:xfrm>
              <a:off x="10813631" y="9346544"/>
              <a:ext cx="762000" cy="0"/>
            </a:xfrm>
            <a:custGeom>
              <a:avLst/>
              <a:gdLst/>
              <a:ahLst/>
              <a:cxnLst/>
              <a:rect l="l" t="t" r="r" b="b"/>
              <a:pathLst>
                <a:path w="762000" h="0">
                  <a:moveTo>
                    <a:pt x="0" y="0"/>
                  </a:moveTo>
                  <a:lnTo>
                    <a:pt x="430469" y="0"/>
                  </a:lnTo>
                </a:path>
                <a:path w="762000" h="0">
                  <a:moveTo>
                    <a:pt x="558447" y="0"/>
                  </a:moveTo>
                  <a:lnTo>
                    <a:pt x="76181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9" name="object 1579" descr=""/>
            <p:cNvSpPr/>
            <p:nvPr/>
          </p:nvSpPr>
          <p:spPr>
            <a:xfrm>
              <a:off x="9613435" y="8044199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80" name="object 1580" descr=""/>
          <p:cNvSpPr txBox="1"/>
          <p:nvPr/>
        </p:nvSpPr>
        <p:spPr>
          <a:xfrm>
            <a:off x="11965759" y="8214783"/>
            <a:ext cx="24066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+30-</a:t>
            </a:r>
            <a:r>
              <a:rPr dirty="0" sz="550" spc="-25">
                <a:latin typeface="Arial"/>
                <a:cs typeface="Arial"/>
              </a:rPr>
              <a:t>2"</a:t>
            </a:r>
            <a:endParaRPr sz="550">
              <a:latin typeface="Arial"/>
              <a:cs typeface="Arial"/>
            </a:endParaRPr>
          </a:p>
        </p:txBody>
      </p:sp>
      <p:sp>
        <p:nvSpPr>
          <p:cNvPr id="1581" name="object 1581" descr=""/>
          <p:cNvSpPr txBox="1"/>
          <p:nvPr/>
        </p:nvSpPr>
        <p:spPr>
          <a:xfrm>
            <a:off x="11701660" y="8302739"/>
            <a:ext cx="505459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10">
                <a:latin typeface="Arial"/>
                <a:cs typeface="Arial"/>
              </a:rPr>
              <a:t>T.O.CORNICE</a:t>
            </a:r>
            <a:endParaRPr sz="550">
              <a:latin typeface="Arial"/>
              <a:cs typeface="Arial"/>
            </a:endParaRPr>
          </a:p>
        </p:txBody>
      </p:sp>
      <p:sp>
        <p:nvSpPr>
          <p:cNvPr id="1582" name="object 1582" descr=""/>
          <p:cNvSpPr txBox="1"/>
          <p:nvPr/>
        </p:nvSpPr>
        <p:spPr>
          <a:xfrm>
            <a:off x="9650995" y="8052368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583" name="object 1583" descr=""/>
          <p:cNvGrpSpPr/>
          <p:nvPr/>
        </p:nvGrpSpPr>
        <p:grpSpPr>
          <a:xfrm>
            <a:off x="9179114" y="8041976"/>
            <a:ext cx="541655" cy="662305"/>
            <a:chOff x="9179114" y="8041976"/>
            <a:chExt cx="541655" cy="662305"/>
          </a:xfrm>
        </p:grpSpPr>
        <p:sp>
          <p:nvSpPr>
            <p:cNvPr id="1584" name="object 1584" descr=""/>
            <p:cNvSpPr/>
            <p:nvPr/>
          </p:nvSpPr>
          <p:spPr>
            <a:xfrm>
              <a:off x="9683241" y="8645460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5" name="object 1585" descr=""/>
            <p:cNvSpPr/>
            <p:nvPr/>
          </p:nvSpPr>
          <p:spPr>
            <a:xfrm>
              <a:off x="9646011" y="8669892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37229" y="33972"/>
                  </a:moveTo>
                  <a:lnTo>
                    <a:pt x="74692" y="8144"/>
                  </a:lnTo>
                  <a:lnTo>
                    <a:pt x="69107" y="0"/>
                  </a:lnTo>
                  <a:lnTo>
                    <a:pt x="37229" y="33972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33972"/>
                  </a:lnTo>
                  <a:lnTo>
                    <a:pt x="69107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6" name="object 1586" descr=""/>
            <p:cNvSpPr/>
            <p:nvPr/>
          </p:nvSpPr>
          <p:spPr>
            <a:xfrm>
              <a:off x="9646011" y="8669892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37229" y="22105"/>
                  </a:moveTo>
                  <a:lnTo>
                    <a:pt x="37229" y="33972"/>
                  </a:lnTo>
                  <a:lnTo>
                    <a:pt x="69107" y="0"/>
                  </a:lnTo>
                  <a:lnTo>
                    <a:pt x="37229" y="22105"/>
                  </a:lnTo>
                  <a:close/>
                </a:path>
                <a:path w="74929" h="34290">
                  <a:moveTo>
                    <a:pt x="37229" y="33972"/>
                  </a:moveTo>
                  <a:lnTo>
                    <a:pt x="69107" y="0"/>
                  </a:lnTo>
                  <a:lnTo>
                    <a:pt x="74692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7" name="object 1587" descr=""/>
            <p:cNvSpPr/>
            <p:nvPr/>
          </p:nvSpPr>
          <p:spPr>
            <a:xfrm>
              <a:off x="9683241" y="8183810"/>
              <a:ext cx="0" cy="461645"/>
            </a:xfrm>
            <a:custGeom>
              <a:avLst/>
              <a:gdLst/>
              <a:ahLst/>
              <a:cxnLst/>
              <a:rect l="l" t="t" r="r" b="b"/>
              <a:pathLst>
                <a:path w="0" h="461645">
                  <a:moveTo>
                    <a:pt x="0" y="461649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8" name="object 1588" descr=""/>
            <p:cNvSpPr/>
            <p:nvPr/>
          </p:nvSpPr>
          <p:spPr>
            <a:xfrm>
              <a:off x="9181336" y="8044199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89" name="object 1589" descr=""/>
          <p:cNvSpPr txBox="1"/>
          <p:nvPr/>
        </p:nvSpPr>
        <p:spPr>
          <a:xfrm>
            <a:off x="9218896" y="8052368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2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590" name="object 1590" descr=""/>
          <p:cNvGrpSpPr/>
          <p:nvPr/>
        </p:nvGrpSpPr>
        <p:grpSpPr>
          <a:xfrm>
            <a:off x="8230451" y="8041976"/>
            <a:ext cx="1058545" cy="481965"/>
            <a:chOff x="8230451" y="8041976"/>
            <a:chExt cx="1058545" cy="481965"/>
          </a:xfrm>
        </p:grpSpPr>
        <p:sp>
          <p:nvSpPr>
            <p:cNvPr id="1591" name="object 1591" descr=""/>
            <p:cNvSpPr/>
            <p:nvPr/>
          </p:nvSpPr>
          <p:spPr>
            <a:xfrm>
              <a:off x="9251142" y="8465361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2" name="object 1592" descr=""/>
            <p:cNvSpPr/>
            <p:nvPr/>
          </p:nvSpPr>
          <p:spPr>
            <a:xfrm>
              <a:off x="9213912" y="8489793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37229" y="33972"/>
                  </a:moveTo>
                  <a:lnTo>
                    <a:pt x="74692" y="7911"/>
                  </a:lnTo>
                  <a:lnTo>
                    <a:pt x="69107" y="0"/>
                  </a:lnTo>
                  <a:lnTo>
                    <a:pt x="37229" y="33972"/>
                  </a:lnTo>
                  <a:close/>
                </a:path>
                <a:path w="74929" h="34290">
                  <a:moveTo>
                    <a:pt x="0" y="7911"/>
                  </a:moveTo>
                  <a:lnTo>
                    <a:pt x="37229" y="33972"/>
                  </a:lnTo>
                  <a:lnTo>
                    <a:pt x="69107" y="0"/>
                  </a:lnTo>
                  <a:lnTo>
                    <a:pt x="37229" y="21872"/>
                  </a:lnTo>
                  <a:lnTo>
                    <a:pt x="0" y="7911"/>
                  </a:lnTo>
                  <a:close/>
                </a:path>
                <a:path w="74929" h="34290">
                  <a:moveTo>
                    <a:pt x="0" y="7911"/>
                  </a:moveTo>
                  <a:lnTo>
                    <a:pt x="37229" y="21872"/>
                  </a:lnTo>
                  <a:lnTo>
                    <a:pt x="5584" y="0"/>
                  </a:lnTo>
                  <a:lnTo>
                    <a:pt x="0" y="7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3" name="object 1593" descr=""/>
            <p:cNvSpPr/>
            <p:nvPr/>
          </p:nvSpPr>
          <p:spPr>
            <a:xfrm>
              <a:off x="9213912" y="8489793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5584" y="0"/>
                  </a:moveTo>
                  <a:lnTo>
                    <a:pt x="0" y="7911"/>
                  </a:lnTo>
                  <a:lnTo>
                    <a:pt x="37229" y="21872"/>
                  </a:lnTo>
                  <a:lnTo>
                    <a:pt x="5584" y="0"/>
                  </a:lnTo>
                  <a:close/>
                </a:path>
                <a:path w="74929" h="34290">
                  <a:moveTo>
                    <a:pt x="0" y="7911"/>
                  </a:moveTo>
                  <a:lnTo>
                    <a:pt x="37229" y="21872"/>
                  </a:lnTo>
                  <a:lnTo>
                    <a:pt x="37229" y="33972"/>
                  </a:lnTo>
                  <a:lnTo>
                    <a:pt x="0" y="7911"/>
                  </a:lnTo>
                  <a:close/>
                </a:path>
                <a:path w="74929" h="34290">
                  <a:moveTo>
                    <a:pt x="37229" y="21872"/>
                  </a:moveTo>
                  <a:lnTo>
                    <a:pt x="37229" y="33972"/>
                  </a:lnTo>
                  <a:lnTo>
                    <a:pt x="69107" y="0"/>
                  </a:lnTo>
                  <a:lnTo>
                    <a:pt x="37229" y="21872"/>
                  </a:lnTo>
                  <a:close/>
                </a:path>
                <a:path w="74929" h="34290">
                  <a:moveTo>
                    <a:pt x="37229" y="33972"/>
                  </a:moveTo>
                  <a:lnTo>
                    <a:pt x="69107" y="0"/>
                  </a:lnTo>
                  <a:lnTo>
                    <a:pt x="74692" y="7911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4" name="object 1594" descr=""/>
            <p:cNvSpPr/>
            <p:nvPr/>
          </p:nvSpPr>
          <p:spPr>
            <a:xfrm>
              <a:off x="9251142" y="8183810"/>
              <a:ext cx="0" cy="281940"/>
            </a:xfrm>
            <a:custGeom>
              <a:avLst/>
              <a:gdLst/>
              <a:ahLst/>
              <a:cxnLst/>
              <a:rect l="l" t="t" r="r" b="b"/>
              <a:pathLst>
                <a:path w="0" h="281940">
                  <a:moveTo>
                    <a:pt x="0" y="281550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5" name="object 1595" descr=""/>
            <p:cNvSpPr/>
            <p:nvPr/>
          </p:nvSpPr>
          <p:spPr>
            <a:xfrm>
              <a:off x="8232674" y="8044199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96" name="object 1596" descr=""/>
          <p:cNvSpPr txBox="1"/>
          <p:nvPr/>
        </p:nvSpPr>
        <p:spPr>
          <a:xfrm>
            <a:off x="8270234" y="8051438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5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597" name="object 1597" descr=""/>
          <p:cNvGrpSpPr/>
          <p:nvPr/>
        </p:nvGrpSpPr>
        <p:grpSpPr>
          <a:xfrm>
            <a:off x="8265249" y="8041976"/>
            <a:ext cx="2622550" cy="1148080"/>
            <a:chOff x="8265249" y="8041976"/>
            <a:chExt cx="2622550" cy="1148080"/>
          </a:xfrm>
        </p:grpSpPr>
        <p:sp>
          <p:nvSpPr>
            <p:cNvPr id="1598" name="object 1598" descr=""/>
            <p:cNvSpPr/>
            <p:nvPr/>
          </p:nvSpPr>
          <p:spPr>
            <a:xfrm>
              <a:off x="8302479" y="9131309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9" name="object 1599" descr=""/>
            <p:cNvSpPr/>
            <p:nvPr/>
          </p:nvSpPr>
          <p:spPr>
            <a:xfrm>
              <a:off x="8265249" y="9155508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37229" y="33972"/>
                  </a:moveTo>
                  <a:lnTo>
                    <a:pt x="74692" y="8144"/>
                  </a:lnTo>
                  <a:lnTo>
                    <a:pt x="69107" y="0"/>
                  </a:lnTo>
                  <a:lnTo>
                    <a:pt x="37229" y="33972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33972"/>
                  </a:lnTo>
                  <a:lnTo>
                    <a:pt x="69107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0" name="object 1600" descr=""/>
            <p:cNvSpPr/>
            <p:nvPr/>
          </p:nvSpPr>
          <p:spPr>
            <a:xfrm>
              <a:off x="8265249" y="9155509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37229" y="22105"/>
                  </a:moveTo>
                  <a:lnTo>
                    <a:pt x="37229" y="33972"/>
                  </a:lnTo>
                  <a:lnTo>
                    <a:pt x="69107" y="0"/>
                  </a:lnTo>
                  <a:lnTo>
                    <a:pt x="37229" y="22105"/>
                  </a:lnTo>
                  <a:close/>
                </a:path>
                <a:path w="74929" h="34290">
                  <a:moveTo>
                    <a:pt x="37229" y="33972"/>
                  </a:moveTo>
                  <a:lnTo>
                    <a:pt x="69107" y="0"/>
                  </a:lnTo>
                  <a:lnTo>
                    <a:pt x="74692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1" name="object 1601" descr=""/>
            <p:cNvSpPr/>
            <p:nvPr/>
          </p:nvSpPr>
          <p:spPr>
            <a:xfrm>
              <a:off x="8302479" y="8183810"/>
              <a:ext cx="0" cy="948055"/>
            </a:xfrm>
            <a:custGeom>
              <a:avLst/>
              <a:gdLst/>
              <a:ahLst/>
              <a:cxnLst/>
              <a:rect l="l" t="t" r="r" b="b"/>
              <a:pathLst>
                <a:path w="0" h="948054">
                  <a:moveTo>
                    <a:pt x="0" y="947498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2" name="object 1602" descr=""/>
            <p:cNvSpPr/>
            <p:nvPr/>
          </p:nvSpPr>
          <p:spPr>
            <a:xfrm>
              <a:off x="10745686" y="8044199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03" name="object 1603" descr=""/>
          <p:cNvSpPr txBox="1"/>
          <p:nvPr/>
        </p:nvSpPr>
        <p:spPr>
          <a:xfrm>
            <a:off x="10783247" y="8051903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6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604" name="object 1604" descr=""/>
          <p:cNvGrpSpPr/>
          <p:nvPr/>
        </p:nvGrpSpPr>
        <p:grpSpPr>
          <a:xfrm>
            <a:off x="1258429" y="8183175"/>
            <a:ext cx="9594850" cy="520700"/>
            <a:chOff x="1258429" y="8183175"/>
            <a:chExt cx="9594850" cy="520700"/>
          </a:xfrm>
        </p:grpSpPr>
        <p:sp>
          <p:nvSpPr>
            <p:cNvPr id="1605" name="object 1605" descr=""/>
            <p:cNvSpPr/>
            <p:nvPr/>
          </p:nvSpPr>
          <p:spPr>
            <a:xfrm>
              <a:off x="10815492" y="8645460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6" name="object 1606" descr=""/>
            <p:cNvSpPr/>
            <p:nvPr/>
          </p:nvSpPr>
          <p:spPr>
            <a:xfrm>
              <a:off x="10778262" y="8669892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37229" y="33972"/>
                  </a:moveTo>
                  <a:lnTo>
                    <a:pt x="74459" y="8144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7" name="object 1607" descr=""/>
            <p:cNvSpPr/>
            <p:nvPr/>
          </p:nvSpPr>
          <p:spPr>
            <a:xfrm>
              <a:off x="10778262" y="8669892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29" h="34290">
                  <a:moveTo>
                    <a:pt x="37229" y="33972"/>
                  </a:moveTo>
                  <a:lnTo>
                    <a:pt x="68875" y="0"/>
                  </a:lnTo>
                  <a:lnTo>
                    <a:pt x="74459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8" name="object 1608" descr=""/>
            <p:cNvSpPr/>
            <p:nvPr/>
          </p:nvSpPr>
          <p:spPr>
            <a:xfrm>
              <a:off x="10815492" y="8183810"/>
              <a:ext cx="0" cy="461645"/>
            </a:xfrm>
            <a:custGeom>
              <a:avLst/>
              <a:gdLst/>
              <a:ahLst/>
              <a:cxnLst/>
              <a:rect l="l" t="t" r="r" b="b"/>
              <a:pathLst>
                <a:path w="0" h="461645">
                  <a:moveTo>
                    <a:pt x="0" y="461649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9" name="object 1609" descr=""/>
            <p:cNvSpPr/>
            <p:nvPr/>
          </p:nvSpPr>
          <p:spPr>
            <a:xfrm>
              <a:off x="1826586" y="8517715"/>
              <a:ext cx="8726170" cy="0"/>
            </a:xfrm>
            <a:custGeom>
              <a:avLst/>
              <a:gdLst/>
              <a:ahLst/>
              <a:cxnLst/>
              <a:rect l="l" t="t" r="r" b="b"/>
              <a:pathLst>
                <a:path w="8726170" h="0">
                  <a:moveTo>
                    <a:pt x="8725738" y="0"/>
                  </a:moveTo>
                  <a:lnTo>
                    <a:pt x="0" y="0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0" name="object 1610" descr=""/>
            <p:cNvSpPr/>
            <p:nvPr/>
          </p:nvSpPr>
          <p:spPr>
            <a:xfrm>
              <a:off x="1826586" y="8568673"/>
              <a:ext cx="8726170" cy="45720"/>
            </a:xfrm>
            <a:custGeom>
              <a:avLst/>
              <a:gdLst/>
              <a:ahLst/>
              <a:cxnLst/>
              <a:rect l="l" t="t" r="r" b="b"/>
              <a:pathLst>
                <a:path w="8726170" h="45720">
                  <a:moveTo>
                    <a:pt x="6735571" y="14426"/>
                  </a:moveTo>
                  <a:lnTo>
                    <a:pt x="523544" y="14426"/>
                  </a:lnTo>
                </a:path>
                <a:path w="8726170" h="45720">
                  <a:moveTo>
                    <a:pt x="6735571" y="18149"/>
                  </a:moveTo>
                  <a:lnTo>
                    <a:pt x="523544" y="18149"/>
                  </a:lnTo>
                </a:path>
                <a:path w="8726170" h="45720">
                  <a:moveTo>
                    <a:pt x="6735571" y="23966"/>
                  </a:moveTo>
                  <a:lnTo>
                    <a:pt x="523544" y="23966"/>
                  </a:lnTo>
                </a:path>
                <a:path w="8726170" h="45720">
                  <a:moveTo>
                    <a:pt x="6735571" y="45373"/>
                  </a:moveTo>
                  <a:lnTo>
                    <a:pt x="523544" y="45373"/>
                  </a:lnTo>
                </a:path>
                <a:path w="8726170" h="45720">
                  <a:moveTo>
                    <a:pt x="8725738" y="0"/>
                  </a:moveTo>
                  <a:lnTo>
                    <a:pt x="6735571" y="0"/>
                  </a:lnTo>
                </a:path>
                <a:path w="8726170" h="45720">
                  <a:moveTo>
                    <a:pt x="8725738" y="3722"/>
                  </a:moveTo>
                  <a:lnTo>
                    <a:pt x="6735571" y="3722"/>
                  </a:lnTo>
                </a:path>
                <a:path w="8726170" h="45720">
                  <a:moveTo>
                    <a:pt x="8725738" y="9540"/>
                  </a:moveTo>
                  <a:lnTo>
                    <a:pt x="6735571" y="9540"/>
                  </a:lnTo>
                </a:path>
                <a:path w="8726170" h="45720">
                  <a:moveTo>
                    <a:pt x="8725738" y="30714"/>
                  </a:moveTo>
                  <a:lnTo>
                    <a:pt x="6735571" y="30714"/>
                  </a:lnTo>
                </a:path>
                <a:path w="8726170" h="45720">
                  <a:moveTo>
                    <a:pt x="523544" y="0"/>
                  </a:moveTo>
                  <a:lnTo>
                    <a:pt x="0" y="0"/>
                  </a:lnTo>
                </a:path>
                <a:path w="8726170" h="45720">
                  <a:moveTo>
                    <a:pt x="523544" y="3722"/>
                  </a:moveTo>
                  <a:lnTo>
                    <a:pt x="0" y="3722"/>
                  </a:lnTo>
                </a:path>
                <a:path w="8726170" h="45720">
                  <a:moveTo>
                    <a:pt x="523544" y="9540"/>
                  </a:moveTo>
                  <a:lnTo>
                    <a:pt x="0" y="9540"/>
                  </a:lnTo>
                </a:path>
                <a:path w="8726170" h="45720">
                  <a:moveTo>
                    <a:pt x="523544" y="30714"/>
                  </a:moveTo>
                  <a:lnTo>
                    <a:pt x="0" y="307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1" name="object 1611" descr=""/>
            <p:cNvSpPr/>
            <p:nvPr/>
          </p:nvSpPr>
          <p:spPr>
            <a:xfrm>
              <a:off x="1864979" y="8517715"/>
              <a:ext cx="8638540" cy="65405"/>
            </a:xfrm>
            <a:custGeom>
              <a:avLst/>
              <a:gdLst/>
              <a:ahLst/>
              <a:cxnLst/>
              <a:rect l="l" t="t" r="r" b="b"/>
              <a:pathLst>
                <a:path w="8638540" h="65404">
                  <a:moveTo>
                    <a:pt x="0" y="50958"/>
                  </a:moveTo>
                  <a:lnTo>
                    <a:pt x="0" y="0"/>
                  </a:lnTo>
                </a:path>
                <a:path w="8638540" h="65404">
                  <a:moveTo>
                    <a:pt x="52354" y="50958"/>
                  </a:moveTo>
                  <a:lnTo>
                    <a:pt x="52354" y="0"/>
                  </a:lnTo>
                </a:path>
                <a:path w="8638540" h="65404">
                  <a:moveTo>
                    <a:pt x="104708" y="50958"/>
                  </a:moveTo>
                  <a:lnTo>
                    <a:pt x="104708" y="0"/>
                  </a:lnTo>
                </a:path>
                <a:path w="8638540" h="65404">
                  <a:moveTo>
                    <a:pt x="157063" y="50958"/>
                  </a:moveTo>
                  <a:lnTo>
                    <a:pt x="157063" y="0"/>
                  </a:lnTo>
                </a:path>
                <a:path w="8638540" h="65404">
                  <a:moveTo>
                    <a:pt x="209417" y="50958"/>
                  </a:moveTo>
                  <a:lnTo>
                    <a:pt x="209417" y="0"/>
                  </a:lnTo>
                </a:path>
                <a:path w="8638540" h="65404">
                  <a:moveTo>
                    <a:pt x="261772" y="50958"/>
                  </a:moveTo>
                  <a:lnTo>
                    <a:pt x="261772" y="0"/>
                  </a:lnTo>
                </a:path>
                <a:path w="8638540" h="65404">
                  <a:moveTo>
                    <a:pt x="314126" y="50958"/>
                  </a:moveTo>
                  <a:lnTo>
                    <a:pt x="314126" y="0"/>
                  </a:lnTo>
                </a:path>
                <a:path w="8638540" h="65404">
                  <a:moveTo>
                    <a:pt x="366481" y="50958"/>
                  </a:moveTo>
                  <a:lnTo>
                    <a:pt x="366481" y="0"/>
                  </a:lnTo>
                </a:path>
                <a:path w="8638540" h="65404">
                  <a:moveTo>
                    <a:pt x="418835" y="50958"/>
                  </a:moveTo>
                  <a:lnTo>
                    <a:pt x="418835" y="0"/>
                  </a:lnTo>
                </a:path>
                <a:path w="8638540" h="65404">
                  <a:moveTo>
                    <a:pt x="471189" y="50958"/>
                  </a:moveTo>
                  <a:lnTo>
                    <a:pt x="471189" y="0"/>
                  </a:lnTo>
                </a:path>
                <a:path w="8638540" h="65404">
                  <a:moveTo>
                    <a:pt x="523544" y="65384"/>
                  </a:moveTo>
                  <a:lnTo>
                    <a:pt x="523544" y="0"/>
                  </a:lnTo>
                </a:path>
                <a:path w="8638540" h="65404">
                  <a:moveTo>
                    <a:pt x="575898" y="65384"/>
                  </a:moveTo>
                  <a:lnTo>
                    <a:pt x="575898" y="0"/>
                  </a:lnTo>
                </a:path>
                <a:path w="8638540" h="65404">
                  <a:moveTo>
                    <a:pt x="628253" y="65384"/>
                  </a:moveTo>
                  <a:lnTo>
                    <a:pt x="628253" y="0"/>
                  </a:lnTo>
                </a:path>
                <a:path w="8638540" h="65404">
                  <a:moveTo>
                    <a:pt x="680607" y="65384"/>
                  </a:moveTo>
                  <a:lnTo>
                    <a:pt x="680607" y="0"/>
                  </a:lnTo>
                </a:path>
                <a:path w="8638540" h="65404">
                  <a:moveTo>
                    <a:pt x="732962" y="65384"/>
                  </a:moveTo>
                  <a:lnTo>
                    <a:pt x="732962" y="0"/>
                  </a:lnTo>
                </a:path>
                <a:path w="8638540" h="65404">
                  <a:moveTo>
                    <a:pt x="785316" y="65384"/>
                  </a:moveTo>
                  <a:lnTo>
                    <a:pt x="785316" y="0"/>
                  </a:lnTo>
                </a:path>
                <a:path w="8638540" h="65404">
                  <a:moveTo>
                    <a:pt x="837670" y="65384"/>
                  </a:moveTo>
                  <a:lnTo>
                    <a:pt x="837670" y="0"/>
                  </a:lnTo>
                </a:path>
                <a:path w="8638540" h="65404">
                  <a:moveTo>
                    <a:pt x="890025" y="65384"/>
                  </a:moveTo>
                  <a:lnTo>
                    <a:pt x="890025" y="0"/>
                  </a:lnTo>
                </a:path>
                <a:path w="8638540" h="65404">
                  <a:moveTo>
                    <a:pt x="942379" y="65384"/>
                  </a:moveTo>
                  <a:lnTo>
                    <a:pt x="942379" y="0"/>
                  </a:lnTo>
                </a:path>
                <a:path w="8638540" h="65404">
                  <a:moveTo>
                    <a:pt x="994734" y="65384"/>
                  </a:moveTo>
                  <a:lnTo>
                    <a:pt x="994734" y="0"/>
                  </a:lnTo>
                </a:path>
                <a:path w="8638540" h="65404">
                  <a:moveTo>
                    <a:pt x="1047088" y="65384"/>
                  </a:moveTo>
                  <a:lnTo>
                    <a:pt x="1047088" y="0"/>
                  </a:lnTo>
                </a:path>
                <a:path w="8638540" h="65404">
                  <a:moveTo>
                    <a:pt x="1099443" y="65384"/>
                  </a:moveTo>
                  <a:lnTo>
                    <a:pt x="1099443" y="0"/>
                  </a:lnTo>
                </a:path>
                <a:path w="8638540" h="65404">
                  <a:moveTo>
                    <a:pt x="1151797" y="65384"/>
                  </a:moveTo>
                  <a:lnTo>
                    <a:pt x="1151797" y="0"/>
                  </a:lnTo>
                </a:path>
                <a:path w="8638540" h="65404">
                  <a:moveTo>
                    <a:pt x="1204151" y="65384"/>
                  </a:moveTo>
                  <a:lnTo>
                    <a:pt x="1204151" y="0"/>
                  </a:lnTo>
                </a:path>
                <a:path w="8638540" h="65404">
                  <a:moveTo>
                    <a:pt x="1256506" y="65384"/>
                  </a:moveTo>
                  <a:lnTo>
                    <a:pt x="1256506" y="0"/>
                  </a:lnTo>
                </a:path>
                <a:path w="8638540" h="65404">
                  <a:moveTo>
                    <a:pt x="1308628" y="65384"/>
                  </a:moveTo>
                  <a:lnTo>
                    <a:pt x="1308628" y="0"/>
                  </a:lnTo>
                </a:path>
                <a:path w="8638540" h="65404">
                  <a:moveTo>
                    <a:pt x="1360982" y="65384"/>
                  </a:moveTo>
                  <a:lnTo>
                    <a:pt x="1360982" y="0"/>
                  </a:lnTo>
                </a:path>
                <a:path w="8638540" h="65404">
                  <a:moveTo>
                    <a:pt x="1413336" y="65384"/>
                  </a:moveTo>
                  <a:lnTo>
                    <a:pt x="1413336" y="0"/>
                  </a:lnTo>
                </a:path>
                <a:path w="8638540" h="65404">
                  <a:moveTo>
                    <a:pt x="1465691" y="65384"/>
                  </a:moveTo>
                  <a:lnTo>
                    <a:pt x="1465691" y="0"/>
                  </a:lnTo>
                </a:path>
                <a:path w="8638540" h="65404">
                  <a:moveTo>
                    <a:pt x="1518045" y="65384"/>
                  </a:moveTo>
                  <a:lnTo>
                    <a:pt x="1518045" y="0"/>
                  </a:lnTo>
                </a:path>
                <a:path w="8638540" h="65404">
                  <a:moveTo>
                    <a:pt x="1570400" y="65384"/>
                  </a:moveTo>
                  <a:lnTo>
                    <a:pt x="1570400" y="0"/>
                  </a:lnTo>
                </a:path>
                <a:path w="8638540" h="65404">
                  <a:moveTo>
                    <a:pt x="1622754" y="65384"/>
                  </a:moveTo>
                  <a:lnTo>
                    <a:pt x="1622754" y="0"/>
                  </a:lnTo>
                </a:path>
                <a:path w="8638540" h="65404">
                  <a:moveTo>
                    <a:pt x="1675109" y="65384"/>
                  </a:moveTo>
                  <a:lnTo>
                    <a:pt x="1675109" y="0"/>
                  </a:lnTo>
                </a:path>
                <a:path w="8638540" h="65404">
                  <a:moveTo>
                    <a:pt x="1727463" y="65384"/>
                  </a:moveTo>
                  <a:lnTo>
                    <a:pt x="1727463" y="0"/>
                  </a:lnTo>
                </a:path>
                <a:path w="8638540" h="65404">
                  <a:moveTo>
                    <a:pt x="1779817" y="65384"/>
                  </a:moveTo>
                  <a:lnTo>
                    <a:pt x="1779817" y="0"/>
                  </a:lnTo>
                </a:path>
                <a:path w="8638540" h="65404">
                  <a:moveTo>
                    <a:pt x="1832172" y="65384"/>
                  </a:moveTo>
                  <a:lnTo>
                    <a:pt x="1832172" y="0"/>
                  </a:lnTo>
                </a:path>
                <a:path w="8638540" h="65404">
                  <a:moveTo>
                    <a:pt x="1884526" y="65384"/>
                  </a:moveTo>
                  <a:lnTo>
                    <a:pt x="1884526" y="0"/>
                  </a:lnTo>
                </a:path>
                <a:path w="8638540" h="65404">
                  <a:moveTo>
                    <a:pt x="1936881" y="65384"/>
                  </a:moveTo>
                  <a:lnTo>
                    <a:pt x="1936881" y="0"/>
                  </a:lnTo>
                </a:path>
                <a:path w="8638540" h="65404">
                  <a:moveTo>
                    <a:pt x="1989235" y="65384"/>
                  </a:moveTo>
                  <a:lnTo>
                    <a:pt x="1989235" y="0"/>
                  </a:lnTo>
                </a:path>
                <a:path w="8638540" h="65404">
                  <a:moveTo>
                    <a:pt x="2041590" y="65384"/>
                  </a:moveTo>
                  <a:lnTo>
                    <a:pt x="2041590" y="0"/>
                  </a:lnTo>
                </a:path>
                <a:path w="8638540" h="65404">
                  <a:moveTo>
                    <a:pt x="2093944" y="65384"/>
                  </a:moveTo>
                  <a:lnTo>
                    <a:pt x="2093944" y="0"/>
                  </a:lnTo>
                </a:path>
                <a:path w="8638540" h="65404">
                  <a:moveTo>
                    <a:pt x="2146298" y="65384"/>
                  </a:moveTo>
                  <a:lnTo>
                    <a:pt x="2146298" y="0"/>
                  </a:lnTo>
                </a:path>
                <a:path w="8638540" h="65404">
                  <a:moveTo>
                    <a:pt x="2198653" y="65384"/>
                  </a:moveTo>
                  <a:lnTo>
                    <a:pt x="2198653" y="0"/>
                  </a:lnTo>
                </a:path>
                <a:path w="8638540" h="65404">
                  <a:moveTo>
                    <a:pt x="2251007" y="65384"/>
                  </a:moveTo>
                  <a:lnTo>
                    <a:pt x="2251007" y="0"/>
                  </a:lnTo>
                </a:path>
                <a:path w="8638540" h="65404">
                  <a:moveTo>
                    <a:pt x="2303362" y="65384"/>
                  </a:moveTo>
                  <a:lnTo>
                    <a:pt x="2303362" y="0"/>
                  </a:lnTo>
                </a:path>
                <a:path w="8638540" h="65404">
                  <a:moveTo>
                    <a:pt x="2355716" y="65384"/>
                  </a:moveTo>
                  <a:lnTo>
                    <a:pt x="2355716" y="0"/>
                  </a:lnTo>
                </a:path>
                <a:path w="8638540" h="65404">
                  <a:moveTo>
                    <a:pt x="2408071" y="65384"/>
                  </a:moveTo>
                  <a:lnTo>
                    <a:pt x="2408071" y="0"/>
                  </a:lnTo>
                </a:path>
                <a:path w="8638540" h="65404">
                  <a:moveTo>
                    <a:pt x="2460425" y="65384"/>
                  </a:moveTo>
                  <a:lnTo>
                    <a:pt x="2460425" y="0"/>
                  </a:lnTo>
                </a:path>
                <a:path w="8638540" h="65404">
                  <a:moveTo>
                    <a:pt x="2512779" y="65384"/>
                  </a:moveTo>
                  <a:lnTo>
                    <a:pt x="2512779" y="0"/>
                  </a:lnTo>
                </a:path>
                <a:path w="8638540" h="65404">
                  <a:moveTo>
                    <a:pt x="2565134" y="65384"/>
                  </a:moveTo>
                  <a:lnTo>
                    <a:pt x="2565134" y="0"/>
                  </a:lnTo>
                </a:path>
                <a:path w="8638540" h="65404">
                  <a:moveTo>
                    <a:pt x="2617488" y="65384"/>
                  </a:moveTo>
                  <a:lnTo>
                    <a:pt x="2617488" y="0"/>
                  </a:lnTo>
                </a:path>
                <a:path w="8638540" h="65404">
                  <a:moveTo>
                    <a:pt x="2669843" y="65384"/>
                  </a:moveTo>
                  <a:lnTo>
                    <a:pt x="2669843" y="0"/>
                  </a:lnTo>
                </a:path>
                <a:path w="8638540" h="65404">
                  <a:moveTo>
                    <a:pt x="2722197" y="65384"/>
                  </a:moveTo>
                  <a:lnTo>
                    <a:pt x="2722197" y="0"/>
                  </a:lnTo>
                </a:path>
                <a:path w="8638540" h="65404">
                  <a:moveTo>
                    <a:pt x="2774552" y="65384"/>
                  </a:moveTo>
                  <a:lnTo>
                    <a:pt x="2774552" y="0"/>
                  </a:lnTo>
                </a:path>
                <a:path w="8638540" h="65404">
                  <a:moveTo>
                    <a:pt x="2826906" y="65384"/>
                  </a:moveTo>
                  <a:lnTo>
                    <a:pt x="2826906" y="0"/>
                  </a:lnTo>
                </a:path>
                <a:path w="8638540" h="65404">
                  <a:moveTo>
                    <a:pt x="2879260" y="65384"/>
                  </a:moveTo>
                  <a:lnTo>
                    <a:pt x="2879260" y="0"/>
                  </a:lnTo>
                </a:path>
                <a:path w="8638540" h="65404">
                  <a:moveTo>
                    <a:pt x="2931615" y="65384"/>
                  </a:moveTo>
                  <a:lnTo>
                    <a:pt x="2931615" y="0"/>
                  </a:lnTo>
                </a:path>
                <a:path w="8638540" h="65404">
                  <a:moveTo>
                    <a:pt x="2983969" y="65384"/>
                  </a:moveTo>
                  <a:lnTo>
                    <a:pt x="2983969" y="0"/>
                  </a:lnTo>
                </a:path>
                <a:path w="8638540" h="65404">
                  <a:moveTo>
                    <a:pt x="3036324" y="65384"/>
                  </a:moveTo>
                  <a:lnTo>
                    <a:pt x="3036324" y="0"/>
                  </a:lnTo>
                </a:path>
                <a:path w="8638540" h="65404">
                  <a:moveTo>
                    <a:pt x="3088678" y="65384"/>
                  </a:moveTo>
                  <a:lnTo>
                    <a:pt x="3088678" y="0"/>
                  </a:lnTo>
                </a:path>
                <a:path w="8638540" h="65404">
                  <a:moveTo>
                    <a:pt x="3141033" y="65384"/>
                  </a:moveTo>
                  <a:lnTo>
                    <a:pt x="3141033" y="0"/>
                  </a:lnTo>
                </a:path>
                <a:path w="8638540" h="65404">
                  <a:moveTo>
                    <a:pt x="3193387" y="65384"/>
                  </a:moveTo>
                  <a:lnTo>
                    <a:pt x="3193387" y="0"/>
                  </a:lnTo>
                </a:path>
                <a:path w="8638540" h="65404">
                  <a:moveTo>
                    <a:pt x="3245741" y="65384"/>
                  </a:moveTo>
                  <a:lnTo>
                    <a:pt x="3245741" y="0"/>
                  </a:lnTo>
                </a:path>
                <a:path w="8638540" h="65404">
                  <a:moveTo>
                    <a:pt x="3298096" y="65384"/>
                  </a:moveTo>
                  <a:lnTo>
                    <a:pt x="3298096" y="0"/>
                  </a:lnTo>
                </a:path>
                <a:path w="8638540" h="65404">
                  <a:moveTo>
                    <a:pt x="3350450" y="65384"/>
                  </a:moveTo>
                  <a:lnTo>
                    <a:pt x="3350450" y="0"/>
                  </a:lnTo>
                </a:path>
                <a:path w="8638540" h="65404">
                  <a:moveTo>
                    <a:pt x="3402805" y="65384"/>
                  </a:moveTo>
                  <a:lnTo>
                    <a:pt x="3402805" y="0"/>
                  </a:lnTo>
                </a:path>
                <a:path w="8638540" h="65404">
                  <a:moveTo>
                    <a:pt x="3455159" y="65384"/>
                  </a:moveTo>
                  <a:lnTo>
                    <a:pt x="3455159" y="0"/>
                  </a:lnTo>
                </a:path>
                <a:path w="8638540" h="65404">
                  <a:moveTo>
                    <a:pt x="3507514" y="65384"/>
                  </a:moveTo>
                  <a:lnTo>
                    <a:pt x="3507514" y="0"/>
                  </a:lnTo>
                </a:path>
                <a:path w="8638540" h="65404">
                  <a:moveTo>
                    <a:pt x="3559868" y="65384"/>
                  </a:moveTo>
                  <a:lnTo>
                    <a:pt x="3559868" y="0"/>
                  </a:lnTo>
                </a:path>
                <a:path w="8638540" h="65404">
                  <a:moveTo>
                    <a:pt x="3612222" y="65384"/>
                  </a:moveTo>
                  <a:lnTo>
                    <a:pt x="3612222" y="0"/>
                  </a:lnTo>
                </a:path>
                <a:path w="8638540" h="65404">
                  <a:moveTo>
                    <a:pt x="3664577" y="65384"/>
                  </a:moveTo>
                  <a:lnTo>
                    <a:pt x="3664577" y="0"/>
                  </a:lnTo>
                </a:path>
                <a:path w="8638540" h="65404">
                  <a:moveTo>
                    <a:pt x="3716931" y="65384"/>
                  </a:moveTo>
                  <a:lnTo>
                    <a:pt x="3716931" y="0"/>
                  </a:lnTo>
                </a:path>
                <a:path w="8638540" h="65404">
                  <a:moveTo>
                    <a:pt x="3769286" y="65384"/>
                  </a:moveTo>
                  <a:lnTo>
                    <a:pt x="3769286" y="0"/>
                  </a:lnTo>
                </a:path>
                <a:path w="8638540" h="65404">
                  <a:moveTo>
                    <a:pt x="3821640" y="65384"/>
                  </a:moveTo>
                  <a:lnTo>
                    <a:pt x="3821640" y="0"/>
                  </a:lnTo>
                </a:path>
                <a:path w="8638540" h="65404">
                  <a:moveTo>
                    <a:pt x="3873995" y="65384"/>
                  </a:moveTo>
                  <a:lnTo>
                    <a:pt x="3873995" y="0"/>
                  </a:lnTo>
                </a:path>
                <a:path w="8638540" h="65404">
                  <a:moveTo>
                    <a:pt x="3926349" y="65384"/>
                  </a:moveTo>
                  <a:lnTo>
                    <a:pt x="3926349" y="0"/>
                  </a:lnTo>
                </a:path>
                <a:path w="8638540" h="65404">
                  <a:moveTo>
                    <a:pt x="3978703" y="65384"/>
                  </a:moveTo>
                  <a:lnTo>
                    <a:pt x="3978703" y="0"/>
                  </a:lnTo>
                </a:path>
                <a:path w="8638540" h="65404">
                  <a:moveTo>
                    <a:pt x="4031058" y="65384"/>
                  </a:moveTo>
                  <a:lnTo>
                    <a:pt x="4031058" y="0"/>
                  </a:lnTo>
                </a:path>
                <a:path w="8638540" h="65404">
                  <a:moveTo>
                    <a:pt x="4083412" y="65384"/>
                  </a:moveTo>
                  <a:lnTo>
                    <a:pt x="4083412" y="0"/>
                  </a:lnTo>
                </a:path>
                <a:path w="8638540" h="65404">
                  <a:moveTo>
                    <a:pt x="4135767" y="65384"/>
                  </a:moveTo>
                  <a:lnTo>
                    <a:pt x="4135767" y="0"/>
                  </a:lnTo>
                </a:path>
                <a:path w="8638540" h="65404">
                  <a:moveTo>
                    <a:pt x="4188121" y="65384"/>
                  </a:moveTo>
                  <a:lnTo>
                    <a:pt x="4188121" y="0"/>
                  </a:lnTo>
                </a:path>
                <a:path w="8638540" h="65404">
                  <a:moveTo>
                    <a:pt x="4240476" y="65384"/>
                  </a:moveTo>
                  <a:lnTo>
                    <a:pt x="4240476" y="0"/>
                  </a:lnTo>
                </a:path>
                <a:path w="8638540" h="65404">
                  <a:moveTo>
                    <a:pt x="4292830" y="65384"/>
                  </a:moveTo>
                  <a:lnTo>
                    <a:pt x="4292830" y="0"/>
                  </a:lnTo>
                </a:path>
                <a:path w="8638540" h="65404">
                  <a:moveTo>
                    <a:pt x="4345184" y="65384"/>
                  </a:moveTo>
                  <a:lnTo>
                    <a:pt x="4345184" y="0"/>
                  </a:lnTo>
                </a:path>
                <a:path w="8638540" h="65404">
                  <a:moveTo>
                    <a:pt x="4397539" y="65384"/>
                  </a:moveTo>
                  <a:lnTo>
                    <a:pt x="4397539" y="0"/>
                  </a:lnTo>
                </a:path>
                <a:path w="8638540" h="65404">
                  <a:moveTo>
                    <a:pt x="4449893" y="65384"/>
                  </a:moveTo>
                  <a:lnTo>
                    <a:pt x="4449893" y="0"/>
                  </a:lnTo>
                </a:path>
                <a:path w="8638540" h="65404">
                  <a:moveTo>
                    <a:pt x="4502248" y="65384"/>
                  </a:moveTo>
                  <a:lnTo>
                    <a:pt x="4502248" y="0"/>
                  </a:lnTo>
                </a:path>
                <a:path w="8638540" h="65404">
                  <a:moveTo>
                    <a:pt x="4554602" y="65384"/>
                  </a:moveTo>
                  <a:lnTo>
                    <a:pt x="4554602" y="0"/>
                  </a:lnTo>
                </a:path>
                <a:path w="8638540" h="65404">
                  <a:moveTo>
                    <a:pt x="4606957" y="65384"/>
                  </a:moveTo>
                  <a:lnTo>
                    <a:pt x="4606957" y="0"/>
                  </a:lnTo>
                </a:path>
                <a:path w="8638540" h="65404">
                  <a:moveTo>
                    <a:pt x="4659311" y="65384"/>
                  </a:moveTo>
                  <a:lnTo>
                    <a:pt x="4659311" y="0"/>
                  </a:lnTo>
                </a:path>
                <a:path w="8638540" h="65404">
                  <a:moveTo>
                    <a:pt x="4711665" y="65384"/>
                  </a:moveTo>
                  <a:lnTo>
                    <a:pt x="4711665" y="0"/>
                  </a:lnTo>
                </a:path>
                <a:path w="8638540" h="65404">
                  <a:moveTo>
                    <a:pt x="4764020" y="65384"/>
                  </a:moveTo>
                  <a:lnTo>
                    <a:pt x="4764020" y="0"/>
                  </a:lnTo>
                </a:path>
                <a:path w="8638540" h="65404">
                  <a:moveTo>
                    <a:pt x="4816374" y="65384"/>
                  </a:moveTo>
                  <a:lnTo>
                    <a:pt x="4816374" y="0"/>
                  </a:lnTo>
                </a:path>
                <a:path w="8638540" h="65404">
                  <a:moveTo>
                    <a:pt x="4868729" y="65384"/>
                  </a:moveTo>
                  <a:lnTo>
                    <a:pt x="4868729" y="0"/>
                  </a:lnTo>
                </a:path>
                <a:path w="8638540" h="65404">
                  <a:moveTo>
                    <a:pt x="4921083" y="65384"/>
                  </a:moveTo>
                  <a:lnTo>
                    <a:pt x="4921083" y="0"/>
                  </a:lnTo>
                </a:path>
                <a:path w="8638540" h="65404">
                  <a:moveTo>
                    <a:pt x="4973438" y="65384"/>
                  </a:moveTo>
                  <a:lnTo>
                    <a:pt x="4973438" y="0"/>
                  </a:lnTo>
                </a:path>
                <a:path w="8638540" h="65404">
                  <a:moveTo>
                    <a:pt x="5025792" y="65384"/>
                  </a:moveTo>
                  <a:lnTo>
                    <a:pt x="5025792" y="0"/>
                  </a:lnTo>
                </a:path>
                <a:path w="8638540" h="65404">
                  <a:moveTo>
                    <a:pt x="5078146" y="65384"/>
                  </a:moveTo>
                  <a:lnTo>
                    <a:pt x="5078146" y="0"/>
                  </a:lnTo>
                </a:path>
                <a:path w="8638540" h="65404">
                  <a:moveTo>
                    <a:pt x="5130501" y="65384"/>
                  </a:moveTo>
                  <a:lnTo>
                    <a:pt x="5130501" y="0"/>
                  </a:lnTo>
                </a:path>
                <a:path w="8638540" h="65404">
                  <a:moveTo>
                    <a:pt x="5182855" y="65384"/>
                  </a:moveTo>
                  <a:lnTo>
                    <a:pt x="5182855" y="0"/>
                  </a:lnTo>
                </a:path>
                <a:path w="8638540" h="65404">
                  <a:moveTo>
                    <a:pt x="5235210" y="65384"/>
                  </a:moveTo>
                  <a:lnTo>
                    <a:pt x="5235210" y="0"/>
                  </a:lnTo>
                </a:path>
                <a:path w="8638540" h="65404">
                  <a:moveTo>
                    <a:pt x="5287564" y="65384"/>
                  </a:moveTo>
                  <a:lnTo>
                    <a:pt x="5287564" y="0"/>
                  </a:lnTo>
                </a:path>
                <a:path w="8638540" h="65404">
                  <a:moveTo>
                    <a:pt x="5339919" y="65384"/>
                  </a:moveTo>
                  <a:lnTo>
                    <a:pt x="5339919" y="0"/>
                  </a:lnTo>
                </a:path>
                <a:path w="8638540" h="65404">
                  <a:moveTo>
                    <a:pt x="5392273" y="65384"/>
                  </a:moveTo>
                  <a:lnTo>
                    <a:pt x="5392273" y="0"/>
                  </a:lnTo>
                </a:path>
                <a:path w="8638540" h="65404">
                  <a:moveTo>
                    <a:pt x="5444627" y="65384"/>
                  </a:moveTo>
                  <a:lnTo>
                    <a:pt x="5444627" y="0"/>
                  </a:lnTo>
                </a:path>
                <a:path w="8638540" h="65404">
                  <a:moveTo>
                    <a:pt x="5496982" y="65384"/>
                  </a:moveTo>
                  <a:lnTo>
                    <a:pt x="5496982" y="0"/>
                  </a:lnTo>
                </a:path>
                <a:path w="8638540" h="65404">
                  <a:moveTo>
                    <a:pt x="5549336" y="65384"/>
                  </a:moveTo>
                  <a:lnTo>
                    <a:pt x="5549336" y="0"/>
                  </a:lnTo>
                </a:path>
                <a:path w="8638540" h="65404">
                  <a:moveTo>
                    <a:pt x="5601691" y="65384"/>
                  </a:moveTo>
                  <a:lnTo>
                    <a:pt x="5601691" y="0"/>
                  </a:lnTo>
                </a:path>
                <a:path w="8638540" h="65404">
                  <a:moveTo>
                    <a:pt x="5654045" y="65384"/>
                  </a:moveTo>
                  <a:lnTo>
                    <a:pt x="5654045" y="0"/>
                  </a:lnTo>
                </a:path>
                <a:path w="8638540" h="65404">
                  <a:moveTo>
                    <a:pt x="5706400" y="65384"/>
                  </a:moveTo>
                  <a:lnTo>
                    <a:pt x="5706400" y="0"/>
                  </a:lnTo>
                </a:path>
                <a:path w="8638540" h="65404">
                  <a:moveTo>
                    <a:pt x="5758754" y="65384"/>
                  </a:moveTo>
                  <a:lnTo>
                    <a:pt x="5758754" y="0"/>
                  </a:lnTo>
                </a:path>
                <a:path w="8638540" h="65404">
                  <a:moveTo>
                    <a:pt x="5811108" y="65384"/>
                  </a:moveTo>
                  <a:lnTo>
                    <a:pt x="5811108" y="0"/>
                  </a:lnTo>
                </a:path>
                <a:path w="8638540" h="65404">
                  <a:moveTo>
                    <a:pt x="5863463" y="65384"/>
                  </a:moveTo>
                  <a:lnTo>
                    <a:pt x="5863463" y="0"/>
                  </a:lnTo>
                </a:path>
                <a:path w="8638540" h="65404">
                  <a:moveTo>
                    <a:pt x="5915817" y="65384"/>
                  </a:moveTo>
                  <a:lnTo>
                    <a:pt x="5915817" y="0"/>
                  </a:lnTo>
                </a:path>
                <a:path w="8638540" h="65404">
                  <a:moveTo>
                    <a:pt x="5968172" y="65384"/>
                  </a:moveTo>
                  <a:lnTo>
                    <a:pt x="5968172" y="0"/>
                  </a:lnTo>
                </a:path>
                <a:path w="8638540" h="65404">
                  <a:moveTo>
                    <a:pt x="6020526" y="65384"/>
                  </a:moveTo>
                  <a:lnTo>
                    <a:pt x="6020526" y="0"/>
                  </a:lnTo>
                </a:path>
                <a:path w="8638540" h="65404">
                  <a:moveTo>
                    <a:pt x="6072881" y="65384"/>
                  </a:moveTo>
                  <a:lnTo>
                    <a:pt x="6072881" y="0"/>
                  </a:lnTo>
                </a:path>
                <a:path w="8638540" h="65404">
                  <a:moveTo>
                    <a:pt x="6125235" y="65384"/>
                  </a:moveTo>
                  <a:lnTo>
                    <a:pt x="6125235" y="0"/>
                  </a:lnTo>
                </a:path>
                <a:path w="8638540" h="65404">
                  <a:moveTo>
                    <a:pt x="6177589" y="65384"/>
                  </a:moveTo>
                  <a:lnTo>
                    <a:pt x="6177589" y="0"/>
                  </a:lnTo>
                </a:path>
                <a:path w="8638540" h="65404">
                  <a:moveTo>
                    <a:pt x="6229944" y="65384"/>
                  </a:moveTo>
                  <a:lnTo>
                    <a:pt x="6229944" y="0"/>
                  </a:lnTo>
                </a:path>
                <a:path w="8638540" h="65404">
                  <a:moveTo>
                    <a:pt x="6282066" y="65384"/>
                  </a:moveTo>
                  <a:lnTo>
                    <a:pt x="6282066" y="0"/>
                  </a:lnTo>
                </a:path>
                <a:path w="8638540" h="65404">
                  <a:moveTo>
                    <a:pt x="6334420" y="65384"/>
                  </a:moveTo>
                  <a:lnTo>
                    <a:pt x="6334420" y="0"/>
                  </a:lnTo>
                </a:path>
                <a:path w="8638540" h="65404">
                  <a:moveTo>
                    <a:pt x="6386774" y="65384"/>
                  </a:moveTo>
                  <a:lnTo>
                    <a:pt x="6386774" y="0"/>
                  </a:lnTo>
                </a:path>
                <a:path w="8638540" h="65404">
                  <a:moveTo>
                    <a:pt x="6439129" y="65384"/>
                  </a:moveTo>
                  <a:lnTo>
                    <a:pt x="6439129" y="0"/>
                  </a:lnTo>
                </a:path>
                <a:path w="8638540" h="65404">
                  <a:moveTo>
                    <a:pt x="6491483" y="65384"/>
                  </a:moveTo>
                  <a:lnTo>
                    <a:pt x="6491483" y="0"/>
                  </a:lnTo>
                </a:path>
                <a:path w="8638540" h="65404">
                  <a:moveTo>
                    <a:pt x="6543838" y="65384"/>
                  </a:moveTo>
                  <a:lnTo>
                    <a:pt x="6543838" y="0"/>
                  </a:lnTo>
                </a:path>
                <a:path w="8638540" h="65404">
                  <a:moveTo>
                    <a:pt x="6596192" y="65384"/>
                  </a:moveTo>
                  <a:lnTo>
                    <a:pt x="6596192" y="0"/>
                  </a:lnTo>
                </a:path>
                <a:path w="8638540" h="65404">
                  <a:moveTo>
                    <a:pt x="6648547" y="65384"/>
                  </a:moveTo>
                  <a:lnTo>
                    <a:pt x="6648547" y="0"/>
                  </a:lnTo>
                </a:path>
                <a:path w="8638540" h="65404">
                  <a:moveTo>
                    <a:pt x="6700901" y="50958"/>
                  </a:moveTo>
                  <a:lnTo>
                    <a:pt x="6700901" y="0"/>
                  </a:lnTo>
                </a:path>
                <a:path w="8638540" h="65404">
                  <a:moveTo>
                    <a:pt x="6753255" y="50958"/>
                  </a:moveTo>
                  <a:lnTo>
                    <a:pt x="6753255" y="0"/>
                  </a:lnTo>
                </a:path>
                <a:path w="8638540" h="65404">
                  <a:moveTo>
                    <a:pt x="6805610" y="50958"/>
                  </a:moveTo>
                  <a:lnTo>
                    <a:pt x="6805610" y="0"/>
                  </a:lnTo>
                </a:path>
                <a:path w="8638540" h="65404">
                  <a:moveTo>
                    <a:pt x="6857964" y="50958"/>
                  </a:moveTo>
                  <a:lnTo>
                    <a:pt x="6857964" y="0"/>
                  </a:lnTo>
                </a:path>
                <a:path w="8638540" h="65404">
                  <a:moveTo>
                    <a:pt x="6910319" y="50958"/>
                  </a:moveTo>
                  <a:lnTo>
                    <a:pt x="6910319" y="0"/>
                  </a:lnTo>
                </a:path>
                <a:path w="8638540" h="65404">
                  <a:moveTo>
                    <a:pt x="6962673" y="50958"/>
                  </a:moveTo>
                  <a:lnTo>
                    <a:pt x="6962673" y="0"/>
                  </a:lnTo>
                </a:path>
                <a:path w="8638540" h="65404">
                  <a:moveTo>
                    <a:pt x="7015028" y="50958"/>
                  </a:moveTo>
                  <a:lnTo>
                    <a:pt x="7015028" y="0"/>
                  </a:lnTo>
                </a:path>
                <a:path w="8638540" h="65404">
                  <a:moveTo>
                    <a:pt x="7067382" y="50958"/>
                  </a:moveTo>
                  <a:lnTo>
                    <a:pt x="7067382" y="0"/>
                  </a:lnTo>
                </a:path>
                <a:path w="8638540" h="65404">
                  <a:moveTo>
                    <a:pt x="7119736" y="50958"/>
                  </a:moveTo>
                  <a:lnTo>
                    <a:pt x="7119736" y="0"/>
                  </a:lnTo>
                </a:path>
                <a:path w="8638540" h="65404">
                  <a:moveTo>
                    <a:pt x="7172091" y="50958"/>
                  </a:moveTo>
                  <a:lnTo>
                    <a:pt x="7172091" y="0"/>
                  </a:lnTo>
                </a:path>
                <a:path w="8638540" h="65404">
                  <a:moveTo>
                    <a:pt x="7224445" y="50958"/>
                  </a:moveTo>
                  <a:lnTo>
                    <a:pt x="7224445" y="0"/>
                  </a:lnTo>
                </a:path>
                <a:path w="8638540" h="65404">
                  <a:moveTo>
                    <a:pt x="7276800" y="50958"/>
                  </a:moveTo>
                  <a:lnTo>
                    <a:pt x="7276800" y="0"/>
                  </a:lnTo>
                </a:path>
                <a:path w="8638540" h="65404">
                  <a:moveTo>
                    <a:pt x="7329154" y="50958"/>
                  </a:moveTo>
                  <a:lnTo>
                    <a:pt x="7329154" y="0"/>
                  </a:lnTo>
                </a:path>
                <a:path w="8638540" h="65404">
                  <a:moveTo>
                    <a:pt x="7381509" y="50958"/>
                  </a:moveTo>
                  <a:lnTo>
                    <a:pt x="7381509" y="0"/>
                  </a:lnTo>
                </a:path>
                <a:path w="8638540" h="65404">
                  <a:moveTo>
                    <a:pt x="7433863" y="50958"/>
                  </a:moveTo>
                  <a:lnTo>
                    <a:pt x="7433863" y="0"/>
                  </a:lnTo>
                </a:path>
                <a:path w="8638540" h="65404">
                  <a:moveTo>
                    <a:pt x="7486218" y="50958"/>
                  </a:moveTo>
                  <a:lnTo>
                    <a:pt x="7486218" y="0"/>
                  </a:lnTo>
                </a:path>
                <a:path w="8638540" h="65404">
                  <a:moveTo>
                    <a:pt x="7538572" y="50958"/>
                  </a:moveTo>
                  <a:lnTo>
                    <a:pt x="7538572" y="0"/>
                  </a:lnTo>
                </a:path>
                <a:path w="8638540" h="65404">
                  <a:moveTo>
                    <a:pt x="7590926" y="50958"/>
                  </a:moveTo>
                  <a:lnTo>
                    <a:pt x="7590926" y="0"/>
                  </a:lnTo>
                </a:path>
                <a:path w="8638540" h="65404">
                  <a:moveTo>
                    <a:pt x="7643281" y="50958"/>
                  </a:moveTo>
                  <a:lnTo>
                    <a:pt x="7643281" y="0"/>
                  </a:lnTo>
                </a:path>
                <a:path w="8638540" h="65404">
                  <a:moveTo>
                    <a:pt x="7695635" y="50958"/>
                  </a:moveTo>
                  <a:lnTo>
                    <a:pt x="7695635" y="0"/>
                  </a:lnTo>
                </a:path>
                <a:path w="8638540" h="65404">
                  <a:moveTo>
                    <a:pt x="7747990" y="50958"/>
                  </a:moveTo>
                  <a:lnTo>
                    <a:pt x="7747990" y="0"/>
                  </a:lnTo>
                </a:path>
                <a:path w="8638540" h="65404">
                  <a:moveTo>
                    <a:pt x="7800344" y="50958"/>
                  </a:moveTo>
                  <a:lnTo>
                    <a:pt x="7800344" y="0"/>
                  </a:lnTo>
                </a:path>
                <a:path w="8638540" h="65404">
                  <a:moveTo>
                    <a:pt x="7852699" y="50958"/>
                  </a:moveTo>
                  <a:lnTo>
                    <a:pt x="7852699" y="0"/>
                  </a:lnTo>
                </a:path>
                <a:path w="8638540" h="65404">
                  <a:moveTo>
                    <a:pt x="7905053" y="50958"/>
                  </a:moveTo>
                  <a:lnTo>
                    <a:pt x="7905053" y="0"/>
                  </a:lnTo>
                </a:path>
                <a:path w="8638540" h="65404">
                  <a:moveTo>
                    <a:pt x="7957407" y="50958"/>
                  </a:moveTo>
                  <a:lnTo>
                    <a:pt x="7957407" y="0"/>
                  </a:lnTo>
                </a:path>
                <a:path w="8638540" h="65404">
                  <a:moveTo>
                    <a:pt x="8009762" y="50958"/>
                  </a:moveTo>
                  <a:lnTo>
                    <a:pt x="8009762" y="0"/>
                  </a:lnTo>
                </a:path>
                <a:path w="8638540" h="65404">
                  <a:moveTo>
                    <a:pt x="8062116" y="50958"/>
                  </a:moveTo>
                  <a:lnTo>
                    <a:pt x="8062116" y="0"/>
                  </a:lnTo>
                </a:path>
                <a:path w="8638540" h="65404">
                  <a:moveTo>
                    <a:pt x="8114471" y="50958"/>
                  </a:moveTo>
                  <a:lnTo>
                    <a:pt x="8114471" y="0"/>
                  </a:lnTo>
                </a:path>
                <a:path w="8638540" h="65404">
                  <a:moveTo>
                    <a:pt x="8166825" y="50958"/>
                  </a:moveTo>
                  <a:lnTo>
                    <a:pt x="8166825" y="0"/>
                  </a:lnTo>
                </a:path>
                <a:path w="8638540" h="65404">
                  <a:moveTo>
                    <a:pt x="8219180" y="50958"/>
                  </a:moveTo>
                  <a:lnTo>
                    <a:pt x="8219180" y="0"/>
                  </a:lnTo>
                </a:path>
                <a:path w="8638540" h="65404">
                  <a:moveTo>
                    <a:pt x="8271534" y="50958"/>
                  </a:moveTo>
                  <a:lnTo>
                    <a:pt x="8271534" y="0"/>
                  </a:lnTo>
                </a:path>
                <a:path w="8638540" h="65404">
                  <a:moveTo>
                    <a:pt x="8323888" y="50958"/>
                  </a:moveTo>
                  <a:lnTo>
                    <a:pt x="8323888" y="0"/>
                  </a:lnTo>
                </a:path>
                <a:path w="8638540" h="65404">
                  <a:moveTo>
                    <a:pt x="8376243" y="50958"/>
                  </a:moveTo>
                  <a:lnTo>
                    <a:pt x="8376243" y="0"/>
                  </a:lnTo>
                </a:path>
                <a:path w="8638540" h="65404">
                  <a:moveTo>
                    <a:pt x="8428597" y="50958"/>
                  </a:moveTo>
                  <a:lnTo>
                    <a:pt x="8428597" y="0"/>
                  </a:lnTo>
                </a:path>
                <a:path w="8638540" h="65404">
                  <a:moveTo>
                    <a:pt x="8480952" y="50958"/>
                  </a:moveTo>
                  <a:lnTo>
                    <a:pt x="8480952" y="0"/>
                  </a:lnTo>
                </a:path>
                <a:path w="8638540" h="65404">
                  <a:moveTo>
                    <a:pt x="8533306" y="50958"/>
                  </a:moveTo>
                  <a:lnTo>
                    <a:pt x="8533306" y="0"/>
                  </a:lnTo>
                </a:path>
                <a:path w="8638540" h="65404">
                  <a:moveTo>
                    <a:pt x="8585661" y="50958"/>
                  </a:moveTo>
                  <a:lnTo>
                    <a:pt x="8585661" y="0"/>
                  </a:lnTo>
                </a:path>
                <a:path w="8638540" h="65404">
                  <a:moveTo>
                    <a:pt x="8638015" y="50958"/>
                  </a:moveTo>
                  <a:lnTo>
                    <a:pt x="8638015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12" name="object 161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90710" y="8210802"/>
              <a:ext cx="84465" cy="139611"/>
            </a:xfrm>
            <a:prstGeom prst="rect">
              <a:avLst/>
            </a:prstGeom>
          </p:spPr>
        </p:pic>
        <p:sp>
          <p:nvSpPr>
            <p:cNvPr id="1613" name="object 1613" descr=""/>
            <p:cNvSpPr/>
            <p:nvPr/>
          </p:nvSpPr>
          <p:spPr>
            <a:xfrm>
              <a:off x="1972945" y="8469549"/>
              <a:ext cx="29845" cy="43815"/>
            </a:xfrm>
            <a:custGeom>
              <a:avLst/>
              <a:gdLst/>
              <a:ahLst/>
              <a:cxnLst/>
              <a:rect l="l" t="t" r="r" b="b"/>
              <a:pathLst>
                <a:path w="29844" h="43815">
                  <a:moveTo>
                    <a:pt x="0" y="0"/>
                  </a:moveTo>
                  <a:lnTo>
                    <a:pt x="29551" y="4327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4" name="object 1614" descr=""/>
            <p:cNvSpPr/>
            <p:nvPr/>
          </p:nvSpPr>
          <p:spPr>
            <a:xfrm>
              <a:off x="1960613" y="8471876"/>
              <a:ext cx="61594" cy="46355"/>
            </a:xfrm>
            <a:custGeom>
              <a:avLst/>
              <a:gdLst/>
              <a:ahLst/>
              <a:cxnLst/>
              <a:rect l="l" t="t" r="r" b="b"/>
              <a:pathLst>
                <a:path w="61594" h="46354">
                  <a:moveTo>
                    <a:pt x="45373" y="45839"/>
                  </a:moveTo>
                  <a:lnTo>
                    <a:pt x="61429" y="3490"/>
                  </a:lnTo>
                  <a:lnTo>
                    <a:pt x="52354" y="0"/>
                  </a:lnTo>
                  <a:lnTo>
                    <a:pt x="45373" y="45839"/>
                  </a:lnTo>
                  <a:close/>
                </a:path>
                <a:path w="61594" h="46354">
                  <a:moveTo>
                    <a:pt x="38625" y="36066"/>
                  </a:moveTo>
                  <a:lnTo>
                    <a:pt x="45373" y="45839"/>
                  </a:lnTo>
                  <a:lnTo>
                    <a:pt x="52354" y="0"/>
                  </a:lnTo>
                  <a:lnTo>
                    <a:pt x="38625" y="36066"/>
                  </a:lnTo>
                  <a:close/>
                </a:path>
                <a:path w="61594" h="46354">
                  <a:moveTo>
                    <a:pt x="0" y="45606"/>
                  </a:moveTo>
                  <a:lnTo>
                    <a:pt x="38625" y="45804"/>
                  </a:lnTo>
                  <a:lnTo>
                    <a:pt x="45373" y="45839"/>
                  </a:lnTo>
                  <a:lnTo>
                    <a:pt x="38625" y="36066"/>
                  </a:lnTo>
                  <a:lnTo>
                    <a:pt x="0" y="45606"/>
                  </a:lnTo>
                  <a:close/>
                </a:path>
                <a:path w="61594" h="46354">
                  <a:moveTo>
                    <a:pt x="0" y="35601"/>
                  </a:moveTo>
                  <a:lnTo>
                    <a:pt x="0" y="45606"/>
                  </a:lnTo>
                  <a:lnTo>
                    <a:pt x="38625" y="36066"/>
                  </a:lnTo>
                  <a:lnTo>
                    <a:pt x="0" y="356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5" name="object 1615" descr=""/>
            <p:cNvSpPr/>
            <p:nvPr/>
          </p:nvSpPr>
          <p:spPr>
            <a:xfrm>
              <a:off x="1960613" y="8471876"/>
              <a:ext cx="61594" cy="46355"/>
            </a:xfrm>
            <a:custGeom>
              <a:avLst/>
              <a:gdLst/>
              <a:ahLst/>
              <a:cxnLst/>
              <a:rect l="l" t="t" r="r" b="b"/>
              <a:pathLst>
                <a:path w="61594" h="46354">
                  <a:moveTo>
                    <a:pt x="0" y="35601"/>
                  </a:moveTo>
                  <a:lnTo>
                    <a:pt x="0" y="45606"/>
                  </a:lnTo>
                  <a:lnTo>
                    <a:pt x="38625" y="36066"/>
                  </a:lnTo>
                  <a:lnTo>
                    <a:pt x="0" y="35601"/>
                  </a:lnTo>
                  <a:close/>
                </a:path>
                <a:path w="61594" h="46354">
                  <a:moveTo>
                    <a:pt x="0" y="45606"/>
                  </a:moveTo>
                  <a:lnTo>
                    <a:pt x="38625" y="36066"/>
                  </a:lnTo>
                  <a:lnTo>
                    <a:pt x="45373" y="45839"/>
                  </a:lnTo>
                  <a:lnTo>
                    <a:pt x="0" y="45606"/>
                  </a:lnTo>
                  <a:close/>
                </a:path>
                <a:path w="61594" h="46354">
                  <a:moveTo>
                    <a:pt x="38625" y="36066"/>
                  </a:moveTo>
                  <a:lnTo>
                    <a:pt x="45373" y="45839"/>
                  </a:lnTo>
                  <a:lnTo>
                    <a:pt x="52354" y="0"/>
                  </a:lnTo>
                  <a:lnTo>
                    <a:pt x="38625" y="36066"/>
                  </a:lnTo>
                  <a:close/>
                </a:path>
                <a:path w="61594" h="46354">
                  <a:moveTo>
                    <a:pt x="45373" y="45839"/>
                  </a:moveTo>
                  <a:lnTo>
                    <a:pt x="52354" y="0"/>
                  </a:lnTo>
                  <a:lnTo>
                    <a:pt x="61429" y="3490"/>
                  </a:lnTo>
                  <a:lnTo>
                    <a:pt x="45373" y="458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6" name="object 1616" descr=""/>
            <p:cNvSpPr/>
            <p:nvPr/>
          </p:nvSpPr>
          <p:spPr>
            <a:xfrm>
              <a:off x="1259064" y="8280608"/>
              <a:ext cx="714375" cy="189230"/>
            </a:xfrm>
            <a:custGeom>
              <a:avLst/>
              <a:gdLst/>
              <a:ahLst/>
              <a:cxnLst/>
              <a:rect l="l" t="t" r="r" b="b"/>
              <a:pathLst>
                <a:path w="714375" h="189229">
                  <a:moveTo>
                    <a:pt x="713881" y="188941"/>
                  </a:moveTo>
                  <a:lnTo>
                    <a:pt x="584973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17" name="object 1617" descr=""/>
          <p:cNvSpPr txBox="1"/>
          <p:nvPr/>
        </p:nvSpPr>
        <p:spPr>
          <a:xfrm>
            <a:off x="1481610" y="8181509"/>
            <a:ext cx="401955" cy="2012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4604" marR="5080" indent="-2540">
              <a:lnSpc>
                <a:spcPct val="104900"/>
              </a:lnSpc>
              <a:spcBef>
                <a:spcPts val="90"/>
              </a:spcBef>
            </a:pPr>
            <a:r>
              <a:rPr dirty="0" sz="550">
                <a:latin typeface="Arial"/>
                <a:cs typeface="Arial"/>
              </a:rPr>
              <a:t>+23'-</a:t>
            </a:r>
            <a:r>
              <a:rPr dirty="0" sz="550" spc="-25">
                <a:latin typeface="Arial"/>
                <a:cs typeface="Arial"/>
              </a:rPr>
              <a:t>10"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T.O.RIDGE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618" name="object 1618" descr=""/>
          <p:cNvGrpSpPr/>
          <p:nvPr/>
        </p:nvGrpSpPr>
        <p:grpSpPr>
          <a:xfrm>
            <a:off x="554233" y="10649936"/>
            <a:ext cx="18990310" cy="2193925"/>
            <a:chOff x="554233" y="10649936"/>
            <a:chExt cx="18990310" cy="2193925"/>
          </a:xfrm>
        </p:grpSpPr>
        <p:sp>
          <p:nvSpPr>
            <p:cNvPr id="1619" name="object 1619" descr=""/>
            <p:cNvSpPr/>
            <p:nvPr/>
          </p:nvSpPr>
          <p:spPr>
            <a:xfrm>
              <a:off x="558678" y="12336796"/>
              <a:ext cx="16264890" cy="0"/>
            </a:xfrm>
            <a:custGeom>
              <a:avLst/>
              <a:gdLst/>
              <a:ahLst/>
              <a:cxnLst/>
              <a:rect l="l" t="t" r="r" b="b"/>
              <a:pathLst>
                <a:path w="16264890" h="0">
                  <a:moveTo>
                    <a:pt x="0" y="0"/>
                  </a:moveTo>
                  <a:lnTo>
                    <a:pt x="16264543" y="0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20" name="object 1620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280946" y="10649936"/>
              <a:ext cx="3263542" cy="2193417"/>
            </a:xfrm>
            <a:prstGeom prst="rect">
              <a:avLst/>
            </a:prstGeom>
          </p:spPr>
        </p:pic>
      </p:grpSp>
      <p:sp>
        <p:nvSpPr>
          <p:cNvPr id="1621" name="object 1621" descr=""/>
          <p:cNvSpPr txBox="1"/>
          <p:nvPr/>
        </p:nvSpPr>
        <p:spPr>
          <a:xfrm>
            <a:off x="17630275" y="11250810"/>
            <a:ext cx="1741805" cy="5003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100" spc="305" b="0">
                <a:latin typeface="Segoe UI Semilight"/>
                <a:cs typeface="Segoe UI Semilight"/>
              </a:rPr>
              <a:t>JORDAN</a:t>
            </a:r>
            <a:endParaRPr sz="3100">
              <a:latin typeface="Segoe UI Semilight"/>
              <a:cs typeface="Segoe UI Semilight"/>
            </a:endParaRPr>
          </a:p>
        </p:txBody>
      </p:sp>
      <p:grpSp>
        <p:nvGrpSpPr>
          <p:cNvPr id="1622" name="object 1622" descr=""/>
          <p:cNvGrpSpPr/>
          <p:nvPr/>
        </p:nvGrpSpPr>
        <p:grpSpPr>
          <a:xfrm>
            <a:off x="554233" y="10533581"/>
            <a:ext cx="16273780" cy="1807845"/>
            <a:chOff x="554233" y="10533581"/>
            <a:chExt cx="16273780" cy="1807845"/>
          </a:xfrm>
        </p:grpSpPr>
        <p:sp>
          <p:nvSpPr>
            <p:cNvPr id="1623" name="object 1623" descr=""/>
            <p:cNvSpPr/>
            <p:nvPr/>
          </p:nvSpPr>
          <p:spPr>
            <a:xfrm>
              <a:off x="558678" y="12336796"/>
              <a:ext cx="16264890" cy="0"/>
            </a:xfrm>
            <a:custGeom>
              <a:avLst/>
              <a:gdLst/>
              <a:ahLst/>
              <a:cxnLst/>
              <a:rect l="l" t="t" r="r" b="b"/>
              <a:pathLst>
                <a:path w="16264890" h="0">
                  <a:moveTo>
                    <a:pt x="0" y="0"/>
                  </a:moveTo>
                  <a:lnTo>
                    <a:pt x="16264543" y="0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4" name="object 1624" descr=""/>
            <p:cNvSpPr/>
            <p:nvPr/>
          </p:nvSpPr>
          <p:spPr>
            <a:xfrm>
              <a:off x="1046388" y="10535804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0"/>
                  </a:moveTo>
                  <a:lnTo>
                    <a:pt x="139611" y="0"/>
                  </a:lnTo>
                  <a:lnTo>
                    <a:pt x="139611" y="139611"/>
                  </a:lnTo>
                  <a:lnTo>
                    <a:pt x="0" y="139611"/>
                  </a:lnTo>
                  <a:lnTo>
                    <a:pt x="0" y="0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25" name="object 1625" descr=""/>
          <p:cNvSpPr txBox="1"/>
          <p:nvPr/>
        </p:nvSpPr>
        <p:spPr>
          <a:xfrm>
            <a:off x="14704942" y="11306001"/>
            <a:ext cx="2084705" cy="4940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050">
                <a:latin typeface="Arial"/>
                <a:cs typeface="Arial"/>
              </a:rPr>
              <a:t>SCHEME</a:t>
            </a:r>
            <a:r>
              <a:rPr dirty="0" sz="3050" spc="5">
                <a:latin typeface="Arial"/>
                <a:cs typeface="Arial"/>
              </a:rPr>
              <a:t> </a:t>
            </a:r>
            <a:r>
              <a:rPr dirty="0" sz="3050" spc="-50">
                <a:latin typeface="Arial"/>
                <a:cs typeface="Arial"/>
              </a:rPr>
              <a:t>C</a:t>
            </a:r>
            <a:endParaRPr sz="3050">
              <a:latin typeface="Arial"/>
              <a:cs typeface="Arial"/>
            </a:endParaRPr>
          </a:p>
        </p:txBody>
      </p:sp>
      <p:sp>
        <p:nvSpPr>
          <p:cNvPr id="1626" name="object 1626" descr=""/>
          <p:cNvSpPr/>
          <p:nvPr/>
        </p:nvSpPr>
        <p:spPr>
          <a:xfrm>
            <a:off x="3910758" y="1914542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7" name="object 1627" descr=""/>
          <p:cNvSpPr txBox="1"/>
          <p:nvPr/>
        </p:nvSpPr>
        <p:spPr>
          <a:xfrm>
            <a:off x="3188365" y="2084550"/>
            <a:ext cx="560705" cy="1384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1628" name="object 1628" descr=""/>
          <p:cNvSpPr txBox="1"/>
          <p:nvPr/>
        </p:nvSpPr>
        <p:spPr>
          <a:xfrm>
            <a:off x="529886" y="1791524"/>
            <a:ext cx="3655060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 spc="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SOUTH</a:t>
            </a:r>
            <a:r>
              <a:rPr dirty="0" u="sng" sz="1950" spc="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ELEV.</a:t>
            </a:r>
            <a:r>
              <a:rPr dirty="0" u="sng" sz="1950" spc="-1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950" spc="355">
                <a:latin typeface="Arial"/>
                <a:cs typeface="Arial"/>
              </a:rPr>
              <a:t> </a:t>
            </a:r>
            <a:r>
              <a:rPr dirty="0" u="none" baseline="-29411" sz="2550" spc="-75">
                <a:latin typeface="Arial"/>
                <a:cs typeface="Arial"/>
              </a:rPr>
              <a:t>3</a:t>
            </a:r>
            <a:endParaRPr baseline="-29411" sz="2550">
              <a:latin typeface="Arial"/>
              <a:cs typeface="Arial"/>
            </a:endParaRPr>
          </a:p>
        </p:txBody>
      </p:sp>
      <p:sp>
        <p:nvSpPr>
          <p:cNvPr id="1629" name="object 1629" descr=""/>
          <p:cNvSpPr/>
          <p:nvPr/>
        </p:nvSpPr>
        <p:spPr>
          <a:xfrm>
            <a:off x="17341181" y="3663645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0" name="object 1630" descr=""/>
          <p:cNvSpPr txBox="1"/>
          <p:nvPr/>
        </p:nvSpPr>
        <p:spPr>
          <a:xfrm>
            <a:off x="16618788" y="3833653"/>
            <a:ext cx="560705" cy="1384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1631" name="object 1631" descr=""/>
          <p:cNvSpPr txBox="1"/>
          <p:nvPr/>
        </p:nvSpPr>
        <p:spPr>
          <a:xfrm>
            <a:off x="13946581" y="3540627"/>
            <a:ext cx="3668395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dirty="0" u="sng" sz="195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95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NORTH</a:t>
            </a:r>
            <a:r>
              <a:rPr dirty="0" u="sng" sz="195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ELEV.</a:t>
            </a:r>
            <a:r>
              <a:rPr dirty="0" u="sng" sz="1950" spc="-14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950" spc="345">
                <a:latin typeface="Arial"/>
                <a:cs typeface="Arial"/>
              </a:rPr>
              <a:t> </a:t>
            </a:r>
            <a:r>
              <a:rPr dirty="0" u="none" baseline="-29411" sz="2550" spc="-75">
                <a:latin typeface="Arial"/>
                <a:cs typeface="Arial"/>
              </a:rPr>
              <a:t>4</a:t>
            </a:r>
            <a:endParaRPr baseline="-29411" sz="2550">
              <a:latin typeface="Arial"/>
              <a:cs typeface="Arial"/>
            </a:endParaRPr>
          </a:p>
        </p:txBody>
      </p:sp>
      <p:sp>
        <p:nvSpPr>
          <p:cNvPr id="1632" name="object 1632" descr=""/>
          <p:cNvSpPr/>
          <p:nvPr/>
        </p:nvSpPr>
        <p:spPr>
          <a:xfrm>
            <a:off x="17341181" y="1996913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3" name="object 1633" descr=""/>
          <p:cNvSpPr txBox="1"/>
          <p:nvPr/>
        </p:nvSpPr>
        <p:spPr>
          <a:xfrm>
            <a:off x="16618788" y="2167154"/>
            <a:ext cx="560705" cy="1384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1634" name="object 1634" descr=""/>
          <p:cNvSpPr txBox="1"/>
          <p:nvPr/>
        </p:nvSpPr>
        <p:spPr>
          <a:xfrm>
            <a:off x="14182292" y="1873895"/>
            <a:ext cx="3432810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 spc="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dirty="0" u="sng" sz="1950" spc="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950" spc="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EAST</a:t>
            </a:r>
            <a:r>
              <a:rPr dirty="0" u="sng" sz="1950" spc="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ELEV.</a:t>
            </a:r>
            <a:r>
              <a:rPr dirty="0" u="sng" sz="1950" spc="-14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950" spc="355">
                <a:latin typeface="Arial"/>
                <a:cs typeface="Arial"/>
              </a:rPr>
              <a:t> </a:t>
            </a:r>
            <a:r>
              <a:rPr dirty="0" u="none" baseline="-29411" sz="2550" spc="-75">
                <a:latin typeface="Arial"/>
                <a:cs typeface="Arial"/>
              </a:rPr>
              <a:t>1</a:t>
            </a:r>
            <a:endParaRPr baseline="-29411" sz="2550">
              <a:latin typeface="Arial"/>
              <a:cs typeface="Arial"/>
            </a:endParaRPr>
          </a:p>
        </p:txBody>
      </p:sp>
      <p:sp>
        <p:nvSpPr>
          <p:cNvPr id="1635" name="object 1635" descr=""/>
          <p:cNvSpPr/>
          <p:nvPr/>
        </p:nvSpPr>
        <p:spPr>
          <a:xfrm>
            <a:off x="9935473" y="1984813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6" name="object 1636" descr=""/>
          <p:cNvSpPr txBox="1"/>
          <p:nvPr/>
        </p:nvSpPr>
        <p:spPr>
          <a:xfrm>
            <a:off x="9213080" y="2154821"/>
            <a:ext cx="560705" cy="1384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1637" name="object 1637" descr=""/>
          <p:cNvSpPr txBox="1"/>
          <p:nvPr/>
        </p:nvSpPr>
        <p:spPr>
          <a:xfrm>
            <a:off x="6707476" y="1861796"/>
            <a:ext cx="3502025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950" spc="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WEST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ELEV.</a:t>
            </a:r>
            <a:r>
              <a:rPr dirty="0" u="sng" sz="1950" spc="-1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950" spc="365">
                <a:latin typeface="Arial"/>
                <a:cs typeface="Arial"/>
              </a:rPr>
              <a:t> </a:t>
            </a:r>
            <a:r>
              <a:rPr dirty="0" u="none" baseline="-29411" sz="2550" spc="-75">
                <a:latin typeface="Arial"/>
                <a:cs typeface="Arial"/>
              </a:rPr>
              <a:t>2</a:t>
            </a:r>
            <a:endParaRPr baseline="-29411" sz="2550">
              <a:latin typeface="Arial"/>
              <a:cs typeface="Arial"/>
            </a:endParaRPr>
          </a:p>
        </p:txBody>
      </p:sp>
      <p:sp>
        <p:nvSpPr>
          <p:cNvPr id="1638" name="object 1638" descr=""/>
          <p:cNvSpPr/>
          <p:nvPr/>
        </p:nvSpPr>
        <p:spPr>
          <a:xfrm>
            <a:off x="11623147" y="3663645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9" name="object 1639" descr=""/>
          <p:cNvSpPr txBox="1"/>
          <p:nvPr/>
        </p:nvSpPr>
        <p:spPr>
          <a:xfrm>
            <a:off x="10900754" y="3833653"/>
            <a:ext cx="560705" cy="1384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1640" name="object 1640" descr=""/>
          <p:cNvSpPr txBox="1"/>
          <p:nvPr/>
        </p:nvSpPr>
        <p:spPr>
          <a:xfrm>
            <a:off x="8478452" y="3540627"/>
            <a:ext cx="3418840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 spc="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</a:t>
            </a:r>
            <a:r>
              <a:rPr dirty="0" u="sng" sz="1950" spc="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EAST</a:t>
            </a:r>
            <a:r>
              <a:rPr dirty="0" u="sng" sz="1950" spc="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ELEV.</a:t>
            </a:r>
            <a:r>
              <a:rPr dirty="0" u="sng" sz="1950" spc="-14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950" spc="355">
                <a:latin typeface="Arial"/>
                <a:cs typeface="Arial"/>
              </a:rPr>
              <a:t> </a:t>
            </a:r>
            <a:r>
              <a:rPr dirty="0" u="none" baseline="-29411" sz="2550" spc="-75">
                <a:latin typeface="Arial"/>
                <a:cs typeface="Arial"/>
              </a:rPr>
              <a:t>5</a:t>
            </a:r>
            <a:endParaRPr baseline="-29411" sz="2550">
              <a:latin typeface="Arial"/>
              <a:cs typeface="Arial"/>
            </a:endParaRPr>
          </a:p>
        </p:txBody>
      </p:sp>
      <p:sp>
        <p:nvSpPr>
          <p:cNvPr id="1641" name="object 1641" descr=""/>
          <p:cNvSpPr/>
          <p:nvPr/>
        </p:nvSpPr>
        <p:spPr>
          <a:xfrm>
            <a:off x="3954736" y="3663645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2" name="object 1642" descr=""/>
          <p:cNvSpPr txBox="1"/>
          <p:nvPr/>
        </p:nvSpPr>
        <p:spPr>
          <a:xfrm>
            <a:off x="3232342" y="3833653"/>
            <a:ext cx="560705" cy="1384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1643" name="object 1643" descr=""/>
          <p:cNvSpPr txBox="1"/>
          <p:nvPr/>
        </p:nvSpPr>
        <p:spPr>
          <a:xfrm>
            <a:off x="587825" y="3540627"/>
            <a:ext cx="3641090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SOUTH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ELEV.</a:t>
            </a:r>
            <a:r>
              <a:rPr dirty="0" u="sng" sz="1950" spc="-14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950" spc="365">
                <a:latin typeface="Arial"/>
                <a:cs typeface="Arial"/>
              </a:rPr>
              <a:t> </a:t>
            </a:r>
            <a:r>
              <a:rPr dirty="0" u="none" baseline="-29411" sz="2550" spc="-75">
                <a:latin typeface="Arial"/>
                <a:cs typeface="Arial"/>
              </a:rPr>
              <a:t>6</a:t>
            </a:r>
            <a:endParaRPr baseline="-29411" sz="2550">
              <a:latin typeface="Arial"/>
              <a:cs typeface="Arial"/>
            </a:endParaRPr>
          </a:p>
        </p:txBody>
      </p:sp>
      <p:sp>
        <p:nvSpPr>
          <p:cNvPr id="1644" name="object 1644" descr=""/>
          <p:cNvSpPr/>
          <p:nvPr/>
        </p:nvSpPr>
        <p:spPr>
          <a:xfrm>
            <a:off x="7466671" y="5458588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5" name="object 1645" descr=""/>
          <p:cNvSpPr txBox="1"/>
          <p:nvPr/>
        </p:nvSpPr>
        <p:spPr>
          <a:xfrm>
            <a:off x="6744278" y="5628595"/>
            <a:ext cx="560705" cy="1384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1646" name="object 1646" descr=""/>
          <p:cNvSpPr txBox="1"/>
          <p:nvPr/>
        </p:nvSpPr>
        <p:spPr>
          <a:xfrm>
            <a:off x="4085799" y="5335570"/>
            <a:ext cx="3654425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</a:t>
            </a:r>
            <a:r>
              <a:rPr dirty="0" u="sng" sz="195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950" spc="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NORTH</a:t>
            </a:r>
            <a:r>
              <a:rPr dirty="0" u="sng" sz="195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ELEV.</a:t>
            </a:r>
            <a:r>
              <a:rPr dirty="0" u="sng" sz="1950" spc="-14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950" spc="345">
                <a:latin typeface="Arial"/>
                <a:cs typeface="Arial"/>
              </a:rPr>
              <a:t> </a:t>
            </a:r>
            <a:r>
              <a:rPr dirty="0" u="none" baseline="-29411" sz="2550" spc="-75">
                <a:latin typeface="Arial"/>
                <a:cs typeface="Arial"/>
              </a:rPr>
              <a:t>8</a:t>
            </a:r>
            <a:endParaRPr baseline="-29411" sz="2550">
              <a:latin typeface="Arial"/>
              <a:cs typeface="Arial"/>
            </a:endParaRPr>
          </a:p>
        </p:txBody>
      </p:sp>
      <p:sp>
        <p:nvSpPr>
          <p:cNvPr id="1647" name="object 1647" descr=""/>
          <p:cNvSpPr/>
          <p:nvPr/>
        </p:nvSpPr>
        <p:spPr>
          <a:xfrm>
            <a:off x="17341181" y="5458588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8" name="object 1648" descr=""/>
          <p:cNvSpPr txBox="1"/>
          <p:nvPr/>
        </p:nvSpPr>
        <p:spPr>
          <a:xfrm>
            <a:off x="16618788" y="5628595"/>
            <a:ext cx="560705" cy="1384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1649" name="object 1649" descr=""/>
          <p:cNvSpPr txBox="1"/>
          <p:nvPr/>
        </p:nvSpPr>
        <p:spPr>
          <a:xfrm>
            <a:off x="14127145" y="5335570"/>
            <a:ext cx="3488054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</a:t>
            </a:r>
            <a:r>
              <a:rPr dirty="0" u="sng" sz="1950" spc="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950" spc="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WEST</a:t>
            </a:r>
            <a:r>
              <a:rPr dirty="0" u="sng" sz="1950" spc="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ELEV.</a:t>
            </a:r>
            <a:r>
              <a:rPr dirty="0" u="sng" sz="1950" spc="-1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950" spc="365">
                <a:latin typeface="Arial"/>
                <a:cs typeface="Arial"/>
              </a:rPr>
              <a:t> </a:t>
            </a:r>
            <a:r>
              <a:rPr dirty="0" u="none" baseline="-29411" sz="2550" spc="-75">
                <a:latin typeface="Arial"/>
                <a:cs typeface="Arial"/>
              </a:rPr>
              <a:t>7</a:t>
            </a:r>
            <a:endParaRPr baseline="-29411" sz="2550">
              <a:latin typeface="Arial"/>
              <a:cs typeface="Arial"/>
            </a:endParaRPr>
          </a:p>
        </p:txBody>
      </p:sp>
      <p:sp>
        <p:nvSpPr>
          <p:cNvPr id="1650" name="object 1650" descr=""/>
          <p:cNvSpPr/>
          <p:nvPr/>
        </p:nvSpPr>
        <p:spPr>
          <a:xfrm>
            <a:off x="17341181" y="7645840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1" name="object 1651" descr=""/>
          <p:cNvSpPr txBox="1"/>
          <p:nvPr/>
        </p:nvSpPr>
        <p:spPr>
          <a:xfrm>
            <a:off x="16618788" y="7815847"/>
            <a:ext cx="560705" cy="1384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1652" name="object 1652" descr=""/>
          <p:cNvSpPr txBox="1"/>
          <p:nvPr/>
        </p:nvSpPr>
        <p:spPr>
          <a:xfrm>
            <a:off x="14085495" y="7522821"/>
            <a:ext cx="3529965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</a:t>
            </a:r>
            <a:r>
              <a:rPr dirty="0" u="sng" sz="1950" spc="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950" spc="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WEST</a:t>
            </a:r>
            <a:r>
              <a:rPr dirty="0" u="sng" sz="1950" spc="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ELEV.</a:t>
            </a:r>
            <a:r>
              <a:rPr dirty="0" u="sng" sz="1950" spc="-14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950" spc="370">
                <a:latin typeface="Arial"/>
                <a:cs typeface="Arial"/>
              </a:rPr>
              <a:t> </a:t>
            </a:r>
            <a:r>
              <a:rPr dirty="0" u="none" baseline="-29411" sz="2550" spc="-75">
                <a:latin typeface="Arial"/>
                <a:cs typeface="Arial"/>
              </a:rPr>
              <a:t>9</a:t>
            </a:r>
            <a:endParaRPr baseline="-29411" sz="2550">
              <a:latin typeface="Arial"/>
              <a:cs typeface="Arial"/>
            </a:endParaRPr>
          </a:p>
        </p:txBody>
      </p:sp>
      <p:sp>
        <p:nvSpPr>
          <p:cNvPr id="1653" name="object 1653" descr=""/>
          <p:cNvSpPr/>
          <p:nvPr/>
        </p:nvSpPr>
        <p:spPr>
          <a:xfrm>
            <a:off x="11732510" y="7645840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4" name="object 1654" descr=""/>
          <p:cNvSpPr txBox="1"/>
          <p:nvPr/>
        </p:nvSpPr>
        <p:spPr>
          <a:xfrm>
            <a:off x="11010116" y="7815847"/>
            <a:ext cx="560705" cy="1384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1655" name="object 1655" descr=""/>
          <p:cNvSpPr txBox="1"/>
          <p:nvPr/>
        </p:nvSpPr>
        <p:spPr>
          <a:xfrm>
            <a:off x="8823758" y="7522821"/>
            <a:ext cx="3243580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BLDG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</a:t>
            </a:r>
            <a:r>
              <a:rPr dirty="0" u="sng" sz="1950" spc="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SOUTH</a:t>
            </a:r>
            <a:r>
              <a:rPr dirty="0" u="sng" sz="1950" spc="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ELEV.</a:t>
            </a:r>
            <a:r>
              <a:rPr dirty="0" u="sng" sz="1950" spc="-1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950" spc="-125">
                <a:latin typeface="Arial"/>
                <a:cs typeface="Arial"/>
              </a:rPr>
              <a:t> </a:t>
            </a:r>
            <a:r>
              <a:rPr dirty="0" u="none" baseline="-29411" sz="2550" spc="-37">
                <a:latin typeface="Arial"/>
                <a:cs typeface="Arial"/>
              </a:rPr>
              <a:t>10</a:t>
            </a:r>
            <a:endParaRPr baseline="-29411" sz="2550">
              <a:latin typeface="Arial"/>
              <a:cs typeface="Arial"/>
            </a:endParaRPr>
          </a:p>
        </p:txBody>
      </p:sp>
      <p:sp>
        <p:nvSpPr>
          <p:cNvPr id="1656" name="object 1656" descr=""/>
          <p:cNvSpPr/>
          <p:nvPr/>
        </p:nvSpPr>
        <p:spPr>
          <a:xfrm>
            <a:off x="17341181" y="9966421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7" name="object 1657" descr=""/>
          <p:cNvSpPr txBox="1"/>
          <p:nvPr/>
        </p:nvSpPr>
        <p:spPr>
          <a:xfrm>
            <a:off x="16618788" y="10136428"/>
            <a:ext cx="560705" cy="1384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1658" name="object 1658" descr=""/>
          <p:cNvSpPr txBox="1"/>
          <p:nvPr/>
        </p:nvSpPr>
        <p:spPr>
          <a:xfrm>
            <a:off x="14154602" y="9843403"/>
            <a:ext cx="3521710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 spc="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EAST</a:t>
            </a:r>
            <a:r>
              <a:rPr dirty="0" u="sng" sz="1950" spc="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ELEV.</a:t>
            </a:r>
            <a:r>
              <a:rPr dirty="0" u="sng" sz="1950" spc="-1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950" spc="-125">
                <a:latin typeface="Arial"/>
                <a:cs typeface="Arial"/>
              </a:rPr>
              <a:t> </a:t>
            </a:r>
            <a:r>
              <a:rPr dirty="0" u="none" baseline="-29411" sz="2550" spc="-37">
                <a:latin typeface="Arial"/>
                <a:cs typeface="Arial"/>
              </a:rPr>
              <a:t>11</a:t>
            </a:r>
            <a:endParaRPr baseline="-29411" sz="2550">
              <a:latin typeface="Arial"/>
              <a:cs typeface="Arial"/>
            </a:endParaRPr>
          </a:p>
        </p:txBody>
      </p:sp>
      <p:sp>
        <p:nvSpPr>
          <p:cNvPr id="1659" name="object 1659" descr=""/>
          <p:cNvSpPr/>
          <p:nvPr/>
        </p:nvSpPr>
        <p:spPr>
          <a:xfrm>
            <a:off x="11696675" y="9955252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0" name="object 1660" descr=""/>
          <p:cNvSpPr txBox="1"/>
          <p:nvPr/>
        </p:nvSpPr>
        <p:spPr>
          <a:xfrm>
            <a:off x="10974282" y="10125259"/>
            <a:ext cx="560705" cy="1384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1661" name="object 1661" descr=""/>
          <p:cNvSpPr txBox="1"/>
          <p:nvPr/>
        </p:nvSpPr>
        <p:spPr>
          <a:xfrm>
            <a:off x="8274153" y="9832233"/>
            <a:ext cx="3757295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</a:t>
            </a:r>
            <a:r>
              <a:rPr dirty="0" u="sng" sz="1950" spc="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95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NORTH</a:t>
            </a:r>
            <a:r>
              <a:rPr dirty="0" u="sng" sz="1950" spc="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ELEV.</a:t>
            </a:r>
            <a:r>
              <a:rPr dirty="0" u="sng" sz="1950" spc="-14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950" spc="-125">
                <a:latin typeface="Arial"/>
                <a:cs typeface="Arial"/>
              </a:rPr>
              <a:t> </a:t>
            </a:r>
            <a:r>
              <a:rPr dirty="0" u="none" baseline="-29411" sz="2550" spc="-37">
                <a:latin typeface="Arial"/>
                <a:cs typeface="Arial"/>
              </a:rPr>
              <a:t>12</a:t>
            </a:r>
            <a:endParaRPr baseline="-29411" sz="2550">
              <a:latin typeface="Arial"/>
              <a:cs typeface="Arial"/>
            </a:endParaRPr>
          </a:p>
        </p:txBody>
      </p:sp>
      <p:sp>
        <p:nvSpPr>
          <p:cNvPr id="1662" name="object 1662" descr=""/>
          <p:cNvSpPr/>
          <p:nvPr/>
        </p:nvSpPr>
        <p:spPr>
          <a:xfrm>
            <a:off x="1046388" y="10331039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139611" y="0"/>
                </a:lnTo>
                <a:lnTo>
                  <a:pt x="139611" y="139611"/>
                </a:lnTo>
                <a:lnTo>
                  <a:pt x="0" y="139611"/>
                </a:lnTo>
                <a:lnTo>
                  <a:pt x="0" y="0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3" name="object 1663" descr=""/>
          <p:cNvSpPr txBox="1"/>
          <p:nvPr/>
        </p:nvSpPr>
        <p:spPr>
          <a:xfrm>
            <a:off x="1083717" y="10343162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sp>
        <p:nvSpPr>
          <p:cNvPr id="1664" name="object 1664" descr=""/>
          <p:cNvSpPr txBox="1"/>
          <p:nvPr/>
        </p:nvSpPr>
        <p:spPr>
          <a:xfrm>
            <a:off x="901523" y="9945996"/>
            <a:ext cx="3773170" cy="4629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00" spc="-10">
                <a:latin typeface="Arial"/>
                <a:cs typeface="Arial"/>
              </a:rPr>
              <a:t>KEYNOTES</a:t>
            </a:r>
            <a:endParaRPr sz="1500">
              <a:latin typeface="Arial"/>
              <a:cs typeface="Arial"/>
            </a:endParaRPr>
          </a:p>
          <a:p>
            <a:pPr marL="346075">
              <a:lnSpc>
                <a:spcPct val="100000"/>
              </a:lnSpc>
              <a:spcBef>
                <a:spcPts val="945"/>
              </a:spcBef>
            </a:pPr>
            <a:r>
              <a:rPr dirty="0" sz="550">
                <a:latin typeface="Arial"/>
                <a:cs typeface="Arial"/>
              </a:rPr>
              <a:t>MAIN</a:t>
            </a:r>
            <a:r>
              <a:rPr dirty="0" sz="550" spc="7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BODY</a:t>
            </a:r>
            <a:r>
              <a:rPr dirty="0" sz="550" spc="7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PAINTED</a:t>
            </a:r>
            <a:r>
              <a:rPr dirty="0" sz="550" spc="80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LIGHT</a:t>
            </a:r>
            <a:r>
              <a:rPr dirty="0" sz="550" spc="7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STONE</a:t>
            </a:r>
            <a:r>
              <a:rPr dirty="0" sz="550" spc="80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COLOR,</a:t>
            </a:r>
            <a:r>
              <a:rPr dirty="0" sz="550" spc="7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MBCI</a:t>
            </a:r>
            <a:r>
              <a:rPr dirty="0" sz="550" spc="80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SMP</a:t>
            </a:r>
            <a:r>
              <a:rPr dirty="0" sz="550" spc="7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WXD0038L</a:t>
            </a:r>
            <a:r>
              <a:rPr dirty="0" sz="550" spc="80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OR</a:t>
            </a:r>
            <a:r>
              <a:rPr dirty="0" sz="550" spc="7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OTHER</a:t>
            </a:r>
            <a:r>
              <a:rPr dirty="0" sz="550" spc="80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SIMILAR</a:t>
            </a:r>
            <a:r>
              <a:rPr dirty="0" sz="550" spc="75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NEUTRAL</a:t>
            </a:r>
            <a:endParaRPr sz="550">
              <a:latin typeface="Arial"/>
              <a:cs typeface="Arial"/>
            </a:endParaRPr>
          </a:p>
        </p:txBody>
      </p:sp>
      <p:sp>
        <p:nvSpPr>
          <p:cNvPr id="1665" name="object 1665" descr=""/>
          <p:cNvSpPr txBox="1"/>
          <p:nvPr/>
        </p:nvSpPr>
        <p:spPr>
          <a:xfrm>
            <a:off x="1083717" y="10547926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2</a:t>
            </a:r>
            <a:endParaRPr sz="550">
              <a:latin typeface="Arial"/>
              <a:cs typeface="Arial"/>
            </a:endParaRPr>
          </a:p>
        </p:txBody>
      </p:sp>
      <p:sp>
        <p:nvSpPr>
          <p:cNvPr id="1666" name="object 1666" descr=""/>
          <p:cNvSpPr/>
          <p:nvPr/>
        </p:nvSpPr>
        <p:spPr>
          <a:xfrm>
            <a:off x="1046388" y="10740568"/>
            <a:ext cx="139700" cy="549275"/>
          </a:xfrm>
          <a:custGeom>
            <a:avLst/>
            <a:gdLst/>
            <a:ahLst/>
            <a:cxnLst/>
            <a:rect l="l" t="t" r="r" b="b"/>
            <a:pathLst>
              <a:path w="139700" h="549275">
                <a:moveTo>
                  <a:pt x="0" y="0"/>
                </a:moveTo>
                <a:lnTo>
                  <a:pt x="139611" y="0"/>
                </a:lnTo>
                <a:lnTo>
                  <a:pt x="139611" y="139611"/>
                </a:lnTo>
                <a:lnTo>
                  <a:pt x="0" y="139611"/>
                </a:lnTo>
                <a:lnTo>
                  <a:pt x="0" y="0"/>
                </a:lnTo>
              </a:path>
              <a:path w="139700" h="549275">
                <a:moveTo>
                  <a:pt x="0" y="409527"/>
                </a:moveTo>
                <a:lnTo>
                  <a:pt x="139611" y="409527"/>
                </a:lnTo>
                <a:lnTo>
                  <a:pt x="139611" y="549139"/>
                </a:lnTo>
                <a:lnTo>
                  <a:pt x="0" y="549139"/>
                </a:lnTo>
                <a:lnTo>
                  <a:pt x="0" y="409527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7" name="object 1667" descr=""/>
          <p:cNvSpPr txBox="1"/>
          <p:nvPr/>
        </p:nvSpPr>
        <p:spPr>
          <a:xfrm>
            <a:off x="1083717" y="11161287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5</a:t>
            </a:r>
            <a:endParaRPr sz="550">
              <a:latin typeface="Arial"/>
              <a:cs typeface="Arial"/>
            </a:endParaRPr>
          </a:p>
        </p:txBody>
      </p:sp>
      <p:sp>
        <p:nvSpPr>
          <p:cNvPr id="1668" name="object 1668" descr=""/>
          <p:cNvSpPr/>
          <p:nvPr/>
        </p:nvSpPr>
        <p:spPr>
          <a:xfrm>
            <a:off x="1046388" y="10945331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139611" y="0"/>
                </a:lnTo>
                <a:lnTo>
                  <a:pt x="139611" y="139611"/>
                </a:lnTo>
                <a:lnTo>
                  <a:pt x="0" y="139611"/>
                </a:lnTo>
                <a:lnTo>
                  <a:pt x="0" y="0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9" name="object 1669" descr=""/>
          <p:cNvSpPr txBox="1"/>
          <p:nvPr/>
        </p:nvSpPr>
        <p:spPr>
          <a:xfrm>
            <a:off x="1235196" y="10549322"/>
            <a:ext cx="72898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METAL</a:t>
            </a:r>
            <a:r>
              <a:rPr dirty="0" sz="550" spc="7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SEAM</a:t>
            </a:r>
            <a:r>
              <a:rPr dirty="0" sz="550" spc="80">
                <a:latin typeface="Arial"/>
                <a:cs typeface="Arial"/>
              </a:rPr>
              <a:t> </a:t>
            </a:r>
            <a:r>
              <a:rPr dirty="0" sz="550" spc="-20">
                <a:latin typeface="Arial"/>
                <a:cs typeface="Arial"/>
              </a:rPr>
              <a:t>ROOF</a:t>
            </a:r>
            <a:endParaRPr sz="550">
              <a:latin typeface="Arial"/>
              <a:cs typeface="Arial"/>
            </a:endParaRPr>
          </a:p>
        </p:txBody>
      </p:sp>
      <p:sp>
        <p:nvSpPr>
          <p:cNvPr id="1670" name="object 1670" descr=""/>
          <p:cNvSpPr txBox="1"/>
          <p:nvPr/>
        </p:nvSpPr>
        <p:spPr>
          <a:xfrm>
            <a:off x="1236824" y="11119636"/>
            <a:ext cx="2455545" cy="2019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3175">
              <a:lnSpc>
                <a:spcPct val="105200"/>
              </a:lnSpc>
              <a:spcBef>
                <a:spcPts val="90"/>
              </a:spcBef>
            </a:pPr>
            <a:r>
              <a:rPr dirty="0" sz="550" spc="10">
                <a:latin typeface="Arial"/>
                <a:cs typeface="Arial"/>
              </a:rPr>
              <a:t>ALL</a:t>
            </a:r>
            <a:r>
              <a:rPr dirty="0" sz="550" spc="25">
                <a:latin typeface="Arial"/>
                <a:cs typeface="Arial"/>
              </a:rPr>
              <a:t> </a:t>
            </a:r>
            <a:r>
              <a:rPr dirty="0" sz="550" spc="10">
                <a:latin typeface="Arial"/>
                <a:cs typeface="Arial"/>
              </a:rPr>
              <a:t>DOORS</a:t>
            </a:r>
            <a:r>
              <a:rPr dirty="0" sz="550" spc="25">
                <a:latin typeface="Arial"/>
                <a:cs typeface="Arial"/>
              </a:rPr>
              <a:t> </a:t>
            </a:r>
            <a:r>
              <a:rPr dirty="0" sz="550" spc="10">
                <a:latin typeface="Arial"/>
                <a:cs typeface="Arial"/>
              </a:rPr>
              <a:t>TO</a:t>
            </a:r>
            <a:r>
              <a:rPr dirty="0" sz="550" spc="25">
                <a:latin typeface="Arial"/>
                <a:cs typeface="Arial"/>
              </a:rPr>
              <a:t> </a:t>
            </a:r>
            <a:r>
              <a:rPr dirty="0" sz="550" spc="10">
                <a:latin typeface="Arial"/>
                <a:cs typeface="Arial"/>
              </a:rPr>
              <a:t>BE</a:t>
            </a:r>
            <a:r>
              <a:rPr dirty="0" sz="550" spc="25">
                <a:latin typeface="Arial"/>
                <a:cs typeface="Arial"/>
              </a:rPr>
              <a:t> </a:t>
            </a:r>
            <a:r>
              <a:rPr dirty="0" sz="550" spc="10">
                <a:latin typeface="Arial"/>
                <a:cs typeface="Arial"/>
              </a:rPr>
              <a:t>PAINTED</a:t>
            </a:r>
            <a:r>
              <a:rPr dirty="0" sz="550" spc="25">
                <a:latin typeface="Arial"/>
                <a:cs typeface="Arial"/>
              </a:rPr>
              <a:t> </a:t>
            </a:r>
            <a:r>
              <a:rPr dirty="0" sz="550" spc="10">
                <a:latin typeface="Arial"/>
                <a:cs typeface="Arial"/>
              </a:rPr>
              <a:t>COLOR</a:t>
            </a:r>
            <a:r>
              <a:rPr dirty="0" sz="550" spc="25">
                <a:latin typeface="Arial"/>
                <a:cs typeface="Arial"/>
              </a:rPr>
              <a:t> </a:t>
            </a:r>
            <a:r>
              <a:rPr dirty="0" sz="550" spc="10">
                <a:latin typeface="Arial"/>
                <a:cs typeface="Arial"/>
              </a:rPr>
              <a:t>CONTRASTING</a:t>
            </a:r>
            <a:r>
              <a:rPr dirty="0" sz="550" spc="25">
                <a:latin typeface="Arial"/>
                <a:cs typeface="Arial"/>
              </a:rPr>
              <a:t> </a:t>
            </a:r>
            <a:r>
              <a:rPr dirty="0" sz="550" spc="10">
                <a:latin typeface="Arial"/>
                <a:cs typeface="Arial"/>
              </a:rPr>
              <a:t>THE</a:t>
            </a:r>
            <a:r>
              <a:rPr dirty="0" sz="550" spc="25">
                <a:latin typeface="Arial"/>
                <a:cs typeface="Arial"/>
              </a:rPr>
              <a:t> </a:t>
            </a:r>
            <a:r>
              <a:rPr dirty="0" sz="550" spc="10">
                <a:latin typeface="Arial"/>
                <a:cs typeface="Arial"/>
              </a:rPr>
              <a:t>MAIN</a:t>
            </a:r>
            <a:r>
              <a:rPr dirty="0" sz="550" spc="30">
                <a:latin typeface="Arial"/>
                <a:cs typeface="Arial"/>
              </a:rPr>
              <a:t> </a:t>
            </a:r>
            <a:r>
              <a:rPr dirty="0" sz="550" spc="-20">
                <a:latin typeface="Arial"/>
                <a:cs typeface="Arial"/>
              </a:rPr>
              <a:t>BODY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COLOR.</a:t>
            </a:r>
            <a:r>
              <a:rPr dirty="0" sz="550" spc="110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TYPICAL.</a:t>
            </a:r>
            <a:endParaRPr sz="550">
              <a:latin typeface="Arial"/>
              <a:cs typeface="Arial"/>
            </a:endParaRPr>
          </a:p>
        </p:txBody>
      </p:sp>
      <p:sp>
        <p:nvSpPr>
          <p:cNvPr id="1671" name="object 1671" descr=""/>
          <p:cNvSpPr txBox="1"/>
          <p:nvPr/>
        </p:nvSpPr>
        <p:spPr>
          <a:xfrm>
            <a:off x="1083717" y="10754086"/>
            <a:ext cx="962660" cy="3181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61290" indent="-148590">
              <a:lnSpc>
                <a:spcPct val="100000"/>
              </a:lnSpc>
              <a:spcBef>
                <a:spcPts val="125"/>
              </a:spcBef>
              <a:buAutoNum type="arabicPlain" startAt="3"/>
              <a:tabLst>
                <a:tab pos="161290" algn="l"/>
              </a:tabLst>
            </a:pPr>
            <a:r>
              <a:rPr dirty="0" sz="550" spc="-10">
                <a:latin typeface="Arial"/>
                <a:cs typeface="Arial"/>
              </a:rPr>
              <a:t>PARAPET</a:t>
            </a:r>
            <a:endParaRPr sz="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buFont typeface="Arial"/>
              <a:buAutoNum type="arabicPlain" startAt="3"/>
            </a:pPr>
            <a:endParaRPr sz="550">
              <a:latin typeface="Arial"/>
              <a:cs typeface="Arial"/>
            </a:endParaRPr>
          </a:p>
          <a:p>
            <a:pPr marL="163195" indent="-150495">
              <a:lnSpc>
                <a:spcPct val="100000"/>
              </a:lnSpc>
              <a:buAutoNum type="arabicPlain" startAt="3"/>
              <a:tabLst>
                <a:tab pos="163195" algn="l"/>
              </a:tabLst>
            </a:pPr>
            <a:r>
              <a:rPr dirty="0" sz="550">
                <a:latin typeface="Arial"/>
                <a:cs typeface="Arial"/>
              </a:rPr>
              <a:t>GALVANIZED</a:t>
            </a:r>
            <a:r>
              <a:rPr dirty="0" sz="550" spc="130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GUTTER</a:t>
            </a:r>
            <a:endParaRPr sz="550">
              <a:latin typeface="Arial"/>
              <a:cs typeface="Arial"/>
            </a:endParaRPr>
          </a:p>
        </p:txBody>
      </p:sp>
      <p:sp>
        <p:nvSpPr>
          <p:cNvPr id="1672" name="object 1672" descr=""/>
          <p:cNvSpPr txBox="1"/>
          <p:nvPr/>
        </p:nvSpPr>
        <p:spPr>
          <a:xfrm>
            <a:off x="1236824" y="10383882"/>
            <a:ext cx="130238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COLOR,</a:t>
            </a:r>
            <a:r>
              <a:rPr dirty="0" sz="550" spc="27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TYPICAL</a:t>
            </a:r>
            <a:r>
              <a:rPr dirty="0" sz="550" spc="6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ALL</a:t>
            </a:r>
            <a:r>
              <a:rPr dirty="0" sz="550" spc="65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ELEVATIONS.</a:t>
            </a:r>
            <a:endParaRPr sz="550">
              <a:latin typeface="Arial"/>
              <a:cs typeface="Arial"/>
            </a:endParaRPr>
          </a:p>
        </p:txBody>
      </p:sp>
      <p:sp>
        <p:nvSpPr>
          <p:cNvPr id="1673" name="object 1673" descr=""/>
          <p:cNvSpPr/>
          <p:nvPr/>
        </p:nvSpPr>
        <p:spPr>
          <a:xfrm>
            <a:off x="1046388" y="11354860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139611" y="0"/>
                </a:lnTo>
                <a:lnTo>
                  <a:pt x="139611" y="139611"/>
                </a:lnTo>
                <a:lnTo>
                  <a:pt x="0" y="139611"/>
                </a:lnTo>
                <a:lnTo>
                  <a:pt x="0" y="0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4" name="object 1674" descr=""/>
          <p:cNvSpPr txBox="1"/>
          <p:nvPr/>
        </p:nvSpPr>
        <p:spPr>
          <a:xfrm>
            <a:off x="1083717" y="11368378"/>
            <a:ext cx="7524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6</a:t>
            </a:r>
            <a:r>
              <a:rPr dirty="0" sz="550" spc="330">
                <a:latin typeface="Arial"/>
                <a:cs typeface="Arial"/>
              </a:rPr>
              <a:t>  </a:t>
            </a:r>
            <a:r>
              <a:rPr dirty="0" sz="550">
                <a:latin typeface="Arial"/>
                <a:cs typeface="Arial"/>
              </a:rPr>
              <a:t>STONE</a:t>
            </a:r>
            <a:r>
              <a:rPr dirty="0" sz="550" spc="25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VENEER</a:t>
            </a:r>
            <a:endParaRPr sz="550">
              <a:latin typeface="Arial"/>
              <a:cs typeface="Arial"/>
            </a:endParaRPr>
          </a:p>
        </p:txBody>
      </p:sp>
      <p:sp>
        <p:nvSpPr>
          <p:cNvPr id="1675" name="object 1675" descr=""/>
          <p:cNvSpPr/>
          <p:nvPr/>
        </p:nvSpPr>
        <p:spPr>
          <a:xfrm>
            <a:off x="1046388" y="11559623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139611" y="0"/>
                </a:lnTo>
                <a:lnTo>
                  <a:pt x="139611" y="139611"/>
                </a:lnTo>
                <a:lnTo>
                  <a:pt x="0" y="139611"/>
                </a:lnTo>
                <a:lnTo>
                  <a:pt x="0" y="0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6" name="object 1676" descr=""/>
          <p:cNvSpPr txBox="1"/>
          <p:nvPr/>
        </p:nvSpPr>
        <p:spPr>
          <a:xfrm>
            <a:off x="1083717" y="11573142"/>
            <a:ext cx="194310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7</a:t>
            </a:r>
            <a:r>
              <a:rPr dirty="0" sz="550" spc="395">
                <a:latin typeface="Arial"/>
                <a:cs typeface="Arial"/>
              </a:rPr>
              <a:t>  </a:t>
            </a:r>
            <a:r>
              <a:rPr dirty="0" sz="550">
                <a:latin typeface="Arial"/>
                <a:cs typeface="Arial"/>
              </a:rPr>
              <a:t>75</a:t>
            </a:r>
            <a:r>
              <a:rPr dirty="0" sz="550" spc="4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SF.</a:t>
            </a:r>
            <a:r>
              <a:rPr dirty="0" sz="550" spc="4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BACKLIT</a:t>
            </a:r>
            <a:r>
              <a:rPr dirty="0" sz="550" spc="4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LETTERS.</a:t>
            </a:r>
            <a:r>
              <a:rPr dirty="0" sz="550" spc="4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DEFERRED</a:t>
            </a:r>
            <a:r>
              <a:rPr dirty="0" sz="550" spc="45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SUBMITTAL</a:t>
            </a:r>
            <a:endParaRPr sz="550">
              <a:latin typeface="Arial"/>
              <a:cs typeface="Arial"/>
            </a:endParaRPr>
          </a:p>
        </p:txBody>
      </p:sp>
      <p:sp>
        <p:nvSpPr>
          <p:cNvPr id="1677" name="object 1677" descr=""/>
          <p:cNvSpPr txBox="1"/>
          <p:nvPr/>
        </p:nvSpPr>
        <p:spPr>
          <a:xfrm>
            <a:off x="17625854" y="11712797"/>
            <a:ext cx="1722755" cy="65786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240"/>
              </a:spcBef>
            </a:pPr>
            <a:r>
              <a:rPr dirty="0" sz="1650" b="0">
                <a:latin typeface="Segoe UI Semilight"/>
                <a:cs typeface="Segoe UI Semilight"/>
              </a:rPr>
              <a:t>A</a:t>
            </a:r>
            <a:r>
              <a:rPr dirty="0" sz="1650" spc="20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R</a:t>
            </a:r>
            <a:r>
              <a:rPr dirty="0" sz="1650" spc="20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C</a:t>
            </a:r>
            <a:r>
              <a:rPr dirty="0" sz="1650" spc="25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H</a:t>
            </a:r>
            <a:r>
              <a:rPr dirty="0" sz="1650" spc="20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I</a:t>
            </a:r>
            <a:r>
              <a:rPr dirty="0" sz="1650" spc="25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T</a:t>
            </a:r>
            <a:r>
              <a:rPr dirty="0" sz="1650" spc="20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E</a:t>
            </a:r>
            <a:r>
              <a:rPr dirty="0" sz="1650" spc="25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C</a:t>
            </a:r>
            <a:r>
              <a:rPr dirty="0" sz="1650" spc="20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T</a:t>
            </a:r>
            <a:r>
              <a:rPr dirty="0" sz="1650" spc="25" b="0">
                <a:latin typeface="Segoe UI Semilight"/>
                <a:cs typeface="Segoe UI Semilight"/>
              </a:rPr>
              <a:t> </a:t>
            </a:r>
            <a:r>
              <a:rPr dirty="0" sz="1650" spc="-50" b="0">
                <a:latin typeface="Segoe UI Semilight"/>
                <a:cs typeface="Segoe UI Semilight"/>
              </a:rPr>
              <a:t>S</a:t>
            </a:r>
            <a:endParaRPr sz="1650">
              <a:latin typeface="Segoe UI Semilight"/>
              <a:cs typeface="Segoe UI Semilight"/>
            </a:endParaRPr>
          </a:p>
          <a:p>
            <a:pPr marL="12700" marR="6985" indent="2540">
              <a:lnSpc>
                <a:spcPct val="110200"/>
              </a:lnSpc>
              <a:spcBef>
                <a:spcPts val="25"/>
              </a:spcBef>
            </a:pPr>
            <a:r>
              <a:rPr dirty="0" sz="1050" b="0">
                <a:latin typeface="Segoe UI Semilight"/>
                <a:cs typeface="Segoe UI Semilight"/>
              </a:rPr>
              <a:t>131</a:t>
            </a:r>
            <a:r>
              <a:rPr dirty="0" sz="1050" spc="45" b="0">
                <a:latin typeface="Segoe UI Semilight"/>
                <a:cs typeface="Segoe UI Semilight"/>
              </a:rPr>
              <a:t> </a:t>
            </a:r>
            <a:r>
              <a:rPr dirty="0" sz="1050" b="0">
                <a:latin typeface="Segoe UI Semilight"/>
                <a:cs typeface="Segoe UI Semilight"/>
              </a:rPr>
              <a:t>CALLE</a:t>
            </a:r>
            <a:r>
              <a:rPr dirty="0" sz="1050" spc="40" b="0">
                <a:latin typeface="Segoe UI Semilight"/>
                <a:cs typeface="Segoe UI Semilight"/>
              </a:rPr>
              <a:t> </a:t>
            </a:r>
            <a:r>
              <a:rPr dirty="0" sz="1050" b="0">
                <a:latin typeface="Segoe UI Semilight"/>
                <a:cs typeface="Segoe UI Semilight"/>
              </a:rPr>
              <a:t>IGLESIA,</a:t>
            </a:r>
            <a:r>
              <a:rPr dirty="0" sz="1050" spc="40" b="0">
                <a:latin typeface="Segoe UI Semilight"/>
                <a:cs typeface="Segoe UI Semilight"/>
              </a:rPr>
              <a:t> </a:t>
            </a:r>
            <a:r>
              <a:rPr dirty="0" sz="1050" b="0">
                <a:latin typeface="Segoe UI Semilight"/>
                <a:cs typeface="Segoe UI Semilight"/>
              </a:rPr>
              <a:t>SUITE</a:t>
            </a:r>
            <a:r>
              <a:rPr dirty="0" sz="1050" spc="40" b="0">
                <a:latin typeface="Segoe UI Semilight"/>
                <a:cs typeface="Segoe UI Semilight"/>
              </a:rPr>
              <a:t> </a:t>
            </a:r>
            <a:r>
              <a:rPr dirty="0" sz="1050" spc="-25" b="0">
                <a:latin typeface="Segoe UI Semilight"/>
                <a:cs typeface="Segoe UI Semilight"/>
              </a:rPr>
              <a:t>100 </a:t>
            </a:r>
            <a:r>
              <a:rPr dirty="0" sz="1050" b="0">
                <a:latin typeface="Segoe UI Semilight"/>
                <a:cs typeface="Segoe UI Semilight"/>
              </a:rPr>
              <a:t>SAN</a:t>
            </a:r>
            <a:r>
              <a:rPr dirty="0" sz="1050" spc="165" b="0">
                <a:latin typeface="Segoe UI Semilight"/>
                <a:cs typeface="Segoe UI Semilight"/>
              </a:rPr>
              <a:t> </a:t>
            </a:r>
            <a:r>
              <a:rPr dirty="0" sz="1050" spc="50" b="0">
                <a:latin typeface="Segoe UI Semilight"/>
                <a:cs typeface="Segoe UI Semilight"/>
              </a:rPr>
              <a:t>CLEMENTE,</a:t>
            </a:r>
            <a:r>
              <a:rPr dirty="0" sz="1050" spc="180" b="0">
                <a:latin typeface="Segoe UI Semilight"/>
                <a:cs typeface="Segoe UI Semilight"/>
              </a:rPr>
              <a:t> </a:t>
            </a:r>
            <a:r>
              <a:rPr dirty="0" sz="1050" b="0">
                <a:latin typeface="Segoe UI Semilight"/>
                <a:cs typeface="Segoe UI Semilight"/>
              </a:rPr>
              <a:t>CA</a:t>
            </a:r>
            <a:r>
              <a:rPr dirty="0" sz="1050" spc="180" b="0">
                <a:latin typeface="Segoe UI Semilight"/>
                <a:cs typeface="Segoe UI Semilight"/>
              </a:rPr>
              <a:t> </a:t>
            </a:r>
            <a:r>
              <a:rPr dirty="0" sz="1050" spc="35" b="0">
                <a:latin typeface="Segoe UI Semilight"/>
                <a:cs typeface="Segoe UI Semilight"/>
              </a:rPr>
              <a:t>92672</a:t>
            </a:r>
            <a:endParaRPr sz="1050">
              <a:latin typeface="Segoe UI Semilight"/>
              <a:cs typeface="Segoe UI Semilight"/>
            </a:endParaRPr>
          </a:p>
        </p:txBody>
      </p:sp>
      <p:sp>
        <p:nvSpPr>
          <p:cNvPr id="1678" name="object 1678" descr=""/>
          <p:cNvSpPr txBox="1"/>
          <p:nvPr/>
        </p:nvSpPr>
        <p:spPr>
          <a:xfrm>
            <a:off x="580882" y="11724603"/>
            <a:ext cx="8998585" cy="1102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790"/>
              </a:lnSpc>
            </a:pPr>
            <a:r>
              <a:rPr dirty="0" sz="4600">
                <a:latin typeface="Arial"/>
                <a:cs typeface="Arial"/>
              </a:rPr>
              <a:t>MISSION</a:t>
            </a:r>
            <a:r>
              <a:rPr dirty="0" sz="4600" spc="-25">
                <a:latin typeface="Arial"/>
                <a:cs typeface="Arial"/>
              </a:rPr>
              <a:t> </a:t>
            </a:r>
            <a:r>
              <a:rPr dirty="0" sz="4600">
                <a:latin typeface="Arial"/>
                <a:cs typeface="Arial"/>
              </a:rPr>
              <a:t>ROAD</a:t>
            </a:r>
            <a:r>
              <a:rPr dirty="0" sz="4600" spc="-15">
                <a:latin typeface="Arial"/>
                <a:cs typeface="Arial"/>
              </a:rPr>
              <a:t> </a:t>
            </a:r>
            <a:r>
              <a:rPr dirty="0" sz="4600">
                <a:latin typeface="Arial"/>
                <a:cs typeface="Arial"/>
              </a:rPr>
              <a:t>SELF</a:t>
            </a:r>
            <a:r>
              <a:rPr dirty="0" sz="4600" spc="-15">
                <a:latin typeface="Arial"/>
                <a:cs typeface="Arial"/>
              </a:rPr>
              <a:t> </a:t>
            </a:r>
            <a:r>
              <a:rPr dirty="0" sz="4600" spc="-10">
                <a:latin typeface="Arial"/>
                <a:cs typeface="Arial"/>
              </a:rPr>
              <a:t>STORAGE</a:t>
            </a:r>
            <a:endParaRPr sz="4600">
              <a:latin typeface="Arial"/>
              <a:cs typeface="Arial"/>
            </a:endParaRPr>
          </a:p>
          <a:p>
            <a:pPr marL="12700">
              <a:lnSpc>
                <a:spcPts val="3740"/>
              </a:lnSpc>
            </a:pPr>
            <a:r>
              <a:rPr dirty="0" sz="3450">
                <a:latin typeface="Arial"/>
                <a:cs typeface="Arial"/>
              </a:rPr>
              <a:t>FALLBROOK, </a:t>
            </a:r>
            <a:r>
              <a:rPr dirty="0" sz="3450" spc="-25">
                <a:latin typeface="Arial"/>
                <a:cs typeface="Arial"/>
              </a:rPr>
              <a:t>CA</a:t>
            </a:r>
            <a:endParaRPr sz="3450">
              <a:latin typeface="Arial"/>
              <a:cs typeface="Arial"/>
            </a:endParaRPr>
          </a:p>
        </p:txBody>
      </p:sp>
      <p:sp>
        <p:nvSpPr>
          <p:cNvPr id="1679" name="object 1679" descr=""/>
          <p:cNvSpPr txBox="1"/>
          <p:nvPr/>
        </p:nvSpPr>
        <p:spPr>
          <a:xfrm>
            <a:off x="13101268" y="11724603"/>
            <a:ext cx="3700145" cy="733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190"/>
              </a:lnSpc>
            </a:pPr>
            <a:r>
              <a:rPr dirty="0" sz="4600" spc="-10">
                <a:latin typeface="Arial"/>
                <a:cs typeface="Arial"/>
              </a:rPr>
              <a:t>ELEVATIONS</a:t>
            </a:r>
            <a:endParaRPr sz="4600">
              <a:latin typeface="Arial"/>
              <a:cs typeface="Arial"/>
            </a:endParaRPr>
          </a:p>
          <a:p>
            <a:pPr marL="629285">
              <a:lnSpc>
                <a:spcPct val="100000"/>
              </a:lnSpc>
              <a:spcBef>
                <a:spcPts val="50"/>
              </a:spcBef>
            </a:pPr>
            <a:r>
              <a:rPr dirty="0" sz="350" spc="20">
                <a:latin typeface="Arial"/>
                <a:cs typeface="Arial"/>
              </a:rPr>
              <a:t>THIS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DRAWING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AND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ITS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CONTENTS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ARE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INSTRUMENTS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-25">
                <a:latin typeface="Arial"/>
                <a:cs typeface="Arial"/>
              </a:rPr>
              <a:t>OF</a:t>
            </a:r>
            <a:endParaRPr sz="350">
              <a:latin typeface="Arial"/>
              <a:cs typeface="Arial"/>
            </a:endParaRPr>
          </a:p>
        </p:txBody>
      </p:sp>
      <p:sp>
        <p:nvSpPr>
          <p:cNvPr id="1680" name="object 1680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JOB</a:t>
            </a:r>
            <a:r>
              <a:rPr dirty="0" spc="35"/>
              <a:t> </a:t>
            </a:r>
            <a:r>
              <a:rPr dirty="0"/>
              <a:t>NUMBER:</a:t>
            </a:r>
            <a:r>
              <a:rPr dirty="0" spc="145"/>
              <a:t>  </a:t>
            </a:r>
            <a:r>
              <a:rPr dirty="0" spc="-10"/>
              <a:t>24-</a:t>
            </a:r>
            <a:r>
              <a:rPr dirty="0" spc="-25"/>
              <a:t>719</a:t>
            </a:r>
          </a:p>
        </p:txBody>
      </p:sp>
      <p:sp>
        <p:nvSpPr>
          <p:cNvPr id="1681" name="object 1681" descr=""/>
          <p:cNvSpPr txBox="1"/>
          <p:nvPr/>
        </p:nvSpPr>
        <p:spPr>
          <a:xfrm>
            <a:off x="13715094" y="12436554"/>
            <a:ext cx="1544320" cy="37401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 indent="1270">
              <a:lnSpc>
                <a:spcPct val="110200"/>
              </a:lnSpc>
              <a:spcBef>
                <a:spcPts val="55"/>
              </a:spcBef>
            </a:pPr>
            <a:r>
              <a:rPr dirty="0" sz="350" spc="10">
                <a:latin typeface="Arial"/>
                <a:cs typeface="Arial"/>
              </a:rPr>
              <a:t>SERVICE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AND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ARE</a:t>
            </a:r>
            <a:r>
              <a:rPr dirty="0" sz="350" spc="5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THE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COPYRIGHTED</a:t>
            </a:r>
            <a:r>
              <a:rPr dirty="0" sz="350" spc="5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PROPERTY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OF</a:t>
            </a:r>
            <a:r>
              <a:rPr dirty="0" sz="350" spc="55">
                <a:latin typeface="Arial"/>
                <a:cs typeface="Arial"/>
              </a:rPr>
              <a:t> </a:t>
            </a:r>
            <a:r>
              <a:rPr dirty="0" sz="350" spc="-10">
                <a:latin typeface="Arial"/>
                <a:cs typeface="Arial"/>
              </a:rPr>
              <a:t>JORDAN</a:t>
            </a:r>
            <a:r>
              <a:rPr dirty="0" sz="350" spc="50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ARCHITECTS,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INC.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THE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USE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IS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EXPRESSLY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INTENDED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FOR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-25">
                <a:latin typeface="Arial"/>
                <a:cs typeface="Arial"/>
              </a:rPr>
              <a:t>THE</a:t>
            </a:r>
            <a:r>
              <a:rPr dirty="0" sz="350" spc="50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PROJECT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NOTED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ABOVE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AND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MAY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NOT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BE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REUSED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-25">
                <a:latin typeface="Arial"/>
                <a:cs typeface="Arial"/>
              </a:rPr>
              <a:t>OR</a:t>
            </a:r>
            <a:r>
              <a:rPr dirty="0" sz="350" spc="50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REPRODUCED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IN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WHOLE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OR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IN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PART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WITHOUT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THE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-10">
                <a:latin typeface="Arial"/>
                <a:cs typeface="Arial"/>
              </a:rPr>
              <a:t>WRITTEN</a:t>
            </a:r>
            <a:r>
              <a:rPr dirty="0" sz="350" spc="50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PERMISSION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OF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JORDAN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ARCHITECTS,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INC.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-10">
                <a:latin typeface="Arial"/>
                <a:cs typeface="Arial"/>
              </a:rPr>
              <a:t>"COPYRIGHT"</a:t>
            </a:r>
            <a:r>
              <a:rPr dirty="0" sz="350" spc="500">
                <a:latin typeface="Arial"/>
                <a:cs typeface="Arial"/>
              </a:rPr>
              <a:t>  </a:t>
            </a:r>
            <a:r>
              <a:rPr dirty="0" sz="350" spc="10">
                <a:latin typeface="Arial"/>
                <a:cs typeface="Arial"/>
              </a:rPr>
              <a:t>YEAR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OF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FIRST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PUBLICATION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2024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JORDAN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ARCHITECTS,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-20">
                <a:latin typeface="Arial"/>
                <a:cs typeface="Arial"/>
              </a:rPr>
              <a:t>INC.</a:t>
            </a:r>
            <a:endParaRPr sz="350">
              <a:latin typeface="Arial"/>
              <a:cs typeface="Arial"/>
            </a:endParaRPr>
          </a:p>
        </p:txBody>
      </p:sp>
      <p:sp>
        <p:nvSpPr>
          <p:cNvPr id="1682" name="object 1682" descr=""/>
          <p:cNvSpPr txBox="1"/>
          <p:nvPr/>
        </p:nvSpPr>
        <p:spPr>
          <a:xfrm>
            <a:off x="15658724" y="12509153"/>
            <a:ext cx="395605" cy="28130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800" spc="-10">
                <a:latin typeface="Arial"/>
                <a:cs typeface="Arial"/>
              </a:rPr>
              <a:t>SCALE: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800" spc="-10">
                <a:latin typeface="Arial"/>
                <a:cs typeface="Arial"/>
              </a:rPr>
              <a:t>DATE:</a:t>
            </a:r>
            <a:endParaRPr sz="800">
              <a:latin typeface="Arial"/>
              <a:cs typeface="Arial"/>
            </a:endParaRPr>
          </a:p>
        </p:txBody>
      </p:sp>
      <p:sp>
        <p:nvSpPr>
          <p:cNvPr id="1683" name="object 168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1/16"=1'-</a:t>
            </a:r>
            <a:r>
              <a:rPr dirty="0" spc="-25"/>
              <a:t>0"</a:t>
            </a:r>
          </a:p>
          <a:p>
            <a:pPr marL="27940">
              <a:lnSpc>
                <a:spcPct val="100000"/>
              </a:lnSpc>
              <a:spcBef>
                <a:spcPts val="165"/>
              </a:spcBef>
            </a:pPr>
            <a:r>
              <a:rPr dirty="0" sz="750" spc="-10"/>
              <a:t>09/02/2025</a:t>
            </a:r>
            <a:endParaRPr sz="750"/>
          </a:p>
        </p:txBody>
      </p:sp>
      <p:sp>
        <p:nvSpPr>
          <p:cNvPr id="1684" name="object 168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190"/>
              </a:lnSpc>
            </a:pPr>
            <a:r>
              <a:rPr dirty="0" spc="-20"/>
              <a:t>A3.</a:t>
            </a:r>
            <a:r>
              <a:rPr dirty="0" spc="-20"/>
              <a:t>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62667" y="4460945"/>
            <a:ext cx="1774582" cy="78729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4885506" y="4979505"/>
            <a:ext cx="174625" cy="2006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540">
              <a:lnSpc>
                <a:spcPct val="104400"/>
              </a:lnSpc>
              <a:spcBef>
                <a:spcPts val="95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4883396" y="4717500"/>
            <a:ext cx="24066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+11-</a:t>
            </a:r>
            <a:r>
              <a:rPr dirty="0" sz="550" spc="-25">
                <a:latin typeface="Arial"/>
                <a:cs typeface="Arial"/>
              </a:rPr>
              <a:t>3"</a:t>
            </a:r>
            <a:endParaRPr sz="5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6141082" y="4762642"/>
            <a:ext cx="245110" cy="2012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270">
              <a:lnSpc>
                <a:spcPct val="104700"/>
              </a:lnSpc>
              <a:spcBef>
                <a:spcPts val="95"/>
              </a:spcBef>
            </a:pPr>
            <a:r>
              <a:rPr dirty="0" sz="550">
                <a:latin typeface="Arial"/>
                <a:cs typeface="Arial"/>
              </a:rPr>
              <a:t>+10-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B.O.D.</a:t>
            </a:r>
            <a:endParaRPr sz="5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5695953" y="4471318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6020085" y="4471318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856346" y="3028368"/>
            <a:ext cx="9871710" cy="455295"/>
            <a:chOff x="1856346" y="3028368"/>
            <a:chExt cx="9871710" cy="455295"/>
          </a:xfrm>
        </p:grpSpPr>
        <p:sp>
          <p:nvSpPr>
            <p:cNvPr id="9" name="object 9" descr=""/>
            <p:cNvSpPr/>
            <p:nvPr/>
          </p:nvSpPr>
          <p:spPr>
            <a:xfrm>
              <a:off x="2036236" y="3108223"/>
              <a:ext cx="9004935" cy="342265"/>
            </a:xfrm>
            <a:custGeom>
              <a:avLst/>
              <a:gdLst/>
              <a:ahLst/>
              <a:cxnLst/>
              <a:rect l="l" t="t" r="r" b="b"/>
              <a:pathLst>
                <a:path w="9004935" h="342264">
                  <a:moveTo>
                    <a:pt x="0" y="341816"/>
                  </a:moveTo>
                  <a:lnTo>
                    <a:pt x="232" y="0"/>
                  </a:lnTo>
                </a:path>
                <a:path w="9004935" h="342264">
                  <a:moveTo>
                    <a:pt x="52354" y="341816"/>
                  </a:moveTo>
                  <a:lnTo>
                    <a:pt x="52587" y="0"/>
                  </a:lnTo>
                </a:path>
                <a:path w="9004935" h="342264">
                  <a:moveTo>
                    <a:pt x="104708" y="341816"/>
                  </a:moveTo>
                  <a:lnTo>
                    <a:pt x="104941" y="0"/>
                  </a:lnTo>
                </a:path>
                <a:path w="9004935" h="342264">
                  <a:moveTo>
                    <a:pt x="157063" y="341816"/>
                  </a:moveTo>
                  <a:lnTo>
                    <a:pt x="157295" y="0"/>
                  </a:lnTo>
                </a:path>
                <a:path w="9004935" h="342264">
                  <a:moveTo>
                    <a:pt x="209417" y="341816"/>
                  </a:moveTo>
                  <a:lnTo>
                    <a:pt x="209650" y="0"/>
                  </a:lnTo>
                </a:path>
                <a:path w="9004935" h="342264">
                  <a:moveTo>
                    <a:pt x="261772" y="341816"/>
                  </a:moveTo>
                  <a:lnTo>
                    <a:pt x="262004" y="0"/>
                  </a:lnTo>
                </a:path>
                <a:path w="9004935" h="342264">
                  <a:moveTo>
                    <a:pt x="366713" y="56775"/>
                  </a:moveTo>
                  <a:lnTo>
                    <a:pt x="366713" y="14426"/>
                  </a:lnTo>
                </a:path>
                <a:path w="9004935" h="342264">
                  <a:moveTo>
                    <a:pt x="419068" y="56542"/>
                  </a:moveTo>
                  <a:lnTo>
                    <a:pt x="419068" y="14426"/>
                  </a:lnTo>
                </a:path>
                <a:path w="9004935" h="342264">
                  <a:moveTo>
                    <a:pt x="471422" y="56310"/>
                  </a:moveTo>
                  <a:lnTo>
                    <a:pt x="471422" y="14426"/>
                  </a:lnTo>
                </a:path>
                <a:path w="9004935" h="342264">
                  <a:moveTo>
                    <a:pt x="523776" y="56310"/>
                  </a:moveTo>
                  <a:lnTo>
                    <a:pt x="523776" y="14426"/>
                  </a:lnTo>
                </a:path>
                <a:path w="9004935" h="342264">
                  <a:moveTo>
                    <a:pt x="576131" y="56077"/>
                  </a:moveTo>
                  <a:lnTo>
                    <a:pt x="576131" y="14426"/>
                  </a:lnTo>
                </a:path>
                <a:path w="9004935" h="342264">
                  <a:moveTo>
                    <a:pt x="628485" y="55844"/>
                  </a:moveTo>
                  <a:lnTo>
                    <a:pt x="628485" y="14426"/>
                  </a:lnTo>
                </a:path>
                <a:path w="9004935" h="342264">
                  <a:moveTo>
                    <a:pt x="680607" y="341816"/>
                  </a:moveTo>
                  <a:lnTo>
                    <a:pt x="680840" y="14659"/>
                  </a:lnTo>
                </a:path>
                <a:path w="9004935" h="342264">
                  <a:moveTo>
                    <a:pt x="732962" y="341816"/>
                  </a:moveTo>
                  <a:lnTo>
                    <a:pt x="733194" y="14659"/>
                  </a:lnTo>
                </a:path>
                <a:path w="9004935" h="342264">
                  <a:moveTo>
                    <a:pt x="785316" y="341816"/>
                  </a:moveTo>
                  <a:lnTo>
                    <a:pt x="785549" y="14659"/>
                  </a:lnTo>
                </a:path>
                <a:path w="9004935" h="342264">
                  <a:moveTo>
                    <a:pt x="837670" y="341816"/>
                  </a:moveTo>
                  <a:lnTo>
                    <a:pt x="837903" y="14659"/>
                  </a:lnTo>
                </a:path>
                <a:path w="9004935" h="342264">
                  <a:moveTo>
                    <a:pt x="890257" y="68409"/>
                  </a:moveTo>
                  <a:lnTo>
                    <a:pt x="890257" y="14659"/>
                  </a:lnTo>
                </a:path>
                <a:path w="9004935" h="342264">
                  <a:moveTo>
                    <a:pt x="942379" y="68409"/>
                  </a:moveTo>
                  <a:lnTo>
                    <a:pt x="942612" y="14659"/>
                  </a:lnTo>
                </a:path>
                <a:path w="9004935" h="342264">
                  <a:moveTo>
                    <a:pt x="994734" y="341816"/>
                  </a:moveTo>
                  <a:lnTo>
                    <a:pt x="994966" y="14659"/>
                  </a:lnTo>
                </a:path>
                <a:path w="9004935" h="342264">
                  <a:moveTo>
                    <a:pt x="1047088" y="55844"/>
                  </a:moveTo>
                  <a:lnTo>
                    <a:pt x="1047321" y="14659"/>
                  </a:lnTo>
                </a:path>
                <a:path w="9004935" h="342264">
                  <a:moveTo>
                    <a:pt x="1099443" y="55844"/>
                  </a:moveTo>
                  <a:lnTo>
                    <a:pt x="1099675" y="14659"/>
                  </a:lnTo>
                </a:path>
                <a:path w="9004935" h="342264">
                  <a:moveTo>
                    <a:pt x="1151797" y="55844"/>
                  </a:moveTo>
                  <a:lnTo>
                    <a:pt x="1151797" y="14659"/>
                  </a:lnTo>
                </a:path>
                <a:path w="9004935" h="342264">
                  <a:moveTo>
                    <a:pt x="1204151" y="55844"/>
                  </a:moveTo>
                  <a:lnTo>
                    <a:pt x="1204151" y="14659"/>
                  </a:lnTo>
                </a:path>
                <a:path w="9004935" h="342264">
                  <a:moveTo>
                    <a:pt x="1256506" y="55844"/>
                  </a:moveTo>
                  <a:lnTo>
                    <a:pt x="1256506" y="14659"/>
                  </a:lnTo>
                </a:path>
                <a:path w="9004935" h="342264">
                  <a:moveTo>
                    <a:pt x="1308860" y="55844"/>
                  </a:moveTo>
                  <a:lnTo>
                    <a:pt x="1308860" y="14659"/>
                  </a:lnTo>
                </a:path>
                <a:path w="9004935" h="342264">
                  <a:moveTo>
                    <a:pt x="1361215" y="341816"/>
                  </a:moveTo>
                  <a:lnTo>
                    <a:pt x="1361215" y="14659"/>
                  </a:lnTo>
                </a:path>
                <a:path w="9004935" h="342264">
                  <a:moveTo>
                    <a:pt x="1413569" y="55844"/>
                  </a:moveTo>
                  <a:lnTo>
                    <a:pt x="1413569" y="14659"/>
                  </a:lnTo>
                </a:path>
                <a:path w="9004935" h="342264">
                  <a:moveTo>
                    <a:pt x="1465924" y="55844"/>
                  </a:moveTo>
                  <a:lnTo>
                    <a:pt x="1465924" y="14659"/>
                  </a:lnTo>
                </a:path>
                <a:path w="9004935" h="342264">
                  <a:moveTo>
                    <a:pt x="1518278" y="55844"/>
                  </a:moveTo>
                  <a:lnTo>
                    <a:pt x="1518278" y="14659"/>
                  </a:lnTo>
                </a:path>
                <a:path w="9004935" h="342264">
                  <a:moveTo>
                    <a:pt x="1570632" y="55844"/>
                  </a:moveTo>
                  <a:lnTo>
                    <a:pt x="1570632" y="14659"/>
                  </a:lnTo>
                </a:path>
                <a:path w="9004935" h="342264">
                  <a:moveTo>
                    <a:pt x="1622987" y="55844"/>
                  </a:moveTo>
                  <a:lnTo>
                    <a:pt x="1622987" y="14659"/>
                  </a:lnTo>
                </a:path>
                <a:path w="9004935" h="342264">
                  <a:moveTo>
                    <a:pt x="1675341" y="55844"/>
                  </a:moveTo>
                  <a:lnTo>
                    <a:pt x="1675341" y="14659"/>
                  </a:lnTo>
                </a:path>
                <a:path w="9004935" h="342264">
                  <a:moveTo>
                    <a:pt x="1727696" y="341816"/>
                  </a:moveTo>
                  <a:lnTo>
                    <a:pt x="1727696" y="14659"/>
                  </a:lnTo>
                </a:path>
                <a:path w="9004935" h="342264">
                  <a:moveTo>
                    <a:pt x="1780050" y="55844"/>
                  </a:moveTo>
                  <a:lnTo>
                    <a:pt x="1780050" y="14659"/>
                  </a:lnTo>
                </a:path>
                <a:path w="9004935" h="342264">
                  <a:moveTo>
                    <a:pt x="1832405" y="55844"/>
                  </a:moveTo>
                  <a:lnTo>
                    <a:pt x="1832405" y="14659"/>
                  </a:lnTo>
                </a:path>
                <a:path w="9004935" h="342264">
                  <a:moveTo>
                    <a:pt x="1884759" y="55844"/>
                  </a:moveTo>
                  <a:lnTo>
                    <a:pt x="1884759" y="14659"/>
                  </a:lnTo>
                </a:path>
                <a:path w="9004935" h="342264">
                  <a:moveTo>
                    <a:pt x="1937113" y="55844"/>
                  </a:moveTo>
                  <a:lnTo>
                    <a:pt x="1937113" y="14659"/>
                  </a:lnTo>
                </a:path>
                <a:path w="9004935" h="342264">
                  <a:moveTo>
                    <a:pt x="1989468" y="55844"/>
                  </a:moveTo>
                  <a:lnTo>
                    <a:pt x="1989468" y="14659"/>
                  </a:lnTo>
                </a:path>
                <a:path w="9004935" h="342264">
                  <a:moveTo>
                    <a:pt x="2041822" y="341816"/>
                  </a:moveTo>
                  <a:lnTo>
                    <a:pt x="2041822" y="14659"/>
                  </a:lnTo>
                </a:path>
                <a:path w="9004935" h="342264">
                  <a:moveTo>
                    <a:pt x="2094177" y="55844"/>
                  </a:moveTo>
                  <a:lnTo>
                    <a:pt x="2094177" y="14659"/>
                  </a:lnTo>
                </a:path>
                <a:path w="9004935" h="342264">
                  <a:moveTo>
                    <a:pt x="2146531" y="55844"/>
                  </a:moveTo>
                  <a:lnTo>
                    <a:pt x="2146531" y="14659"/>
                  </a:lnTo>
                </a:path>
                <a:path w="9004935" h="342264">
                  <a:moveTo>
                    <a:pt x="2198886" y="55844"/>
                  </a:moveTo>
                  <a:lnTo>
                    <a:pt x="2198886" y="14659"/>
                  </a:lnTo>
                </a:path>
                <a:path w="9004935" h="342264">
                  <a:moveTo>
                    <a:pt x="2251240" y="55844"/>
                  </a:moveTo>
                  <a:lnTo>
                    <a:pt x="2251240" y="14891"/>
                  </a:lnTo>
                </a:path>
                <a:path w="9004935" h="342264">
                  <a:moveTo>
                    <a:pt x="2303594" y="55844"/>
                  </a:moveTo>
                  <a:lnTo>
                    <a:pt x="2303594" y="14891"/>
                  </a:lnTo>
                </a:path>
                <a:path w="9004935" h="342264">
                  <a:moveTo>
                    <a:pt x="2355949" y="55844"/>
                  </a:moveTo>
                  <a:lnTo>
                    <a:pt x="2355949" y="14891"/>
                  </a:lnTo>
                </a:path>
                <a:path w="9004935" h="342264">
                  <a:moveTo>
                    <a:pt x="2408303" y="341816"/>
                  </a:moveTo>
                  <a:lnTo>
                    <a:pt x="2408303" y="14891"/>
                  </a:lnTo>
                </a:path>
                <a:path w="9004935" h="342264">
                  <a:moveTo>
                    <a:pt x="2460658" y="55844"/>
                  </a:moveTo>
                  <a:lnTo>
                    <a:pt x="2460658" y="14891"/>
                  </a:lnTo>
                </a:path>
                <a:path w="9004935" h="342264">
                  <a:moveTo>
                    <a:pt x="2513012" y="55844"/>
                  </a:moveTo>
                  <a:lnTo>
                    <a:pt x="2513012" y="14891"/>
                  </a:lnTo>
                </a:path>
                <a:path w="9004935" h="342264">
                  <a:moveTo>
                    <a:pt x="2565367" y="55844"/>
                  </a:moveTo>
                  <a:lnTo>
                    <a:pt x="2565367" y="14891"/>
                  </a:lnTo>
                </a:path>
                <a:path w="9004935" h="342264">
                  <a:moveTo>
                    <a:pt x="2617721" y="55844"/>
                  </a:moveTo>
                  <a:lnTo>
                    <a:pt x="2617721" y="14891"/>
                  </a:lnTo>
                </a:path>
                <a:path w="9004935" h="342264">
                  <a:moveTo>
                    <a:pt x="2670075" y="55844"/>
                  </a:moveTo>
                  <a:lnTo>
                    <a:pt x="2670075" y="14891"/>
                  </a:lnTo>
                </a:path>
                <a:path w="9004935" h="342264">
                  <a:moveTo>
                    <a:pt x="2722430" y="55844"/>
                  </a:moveTo>
                  <a:lnTo>
                    <a:pt x="2722430" y="14891"/>
                  </a:lnTo>
                </a:path>
                <a:path w="9004935" h="342264">
                  <a:moveTo>
                    <a:pt x="2774784" y="341816"/>
                  </a:moveTo>
                  <a:lnTo>
                    <a:pt x="2774784" y="14891"/>
                  </a:lnTo>
                </a:path>
                <a:path w="9004935" h="342264">
                  <a:moveTo>
                    <a:pt x="2827139" y="56077"/>
                  </a:moveTo>
                  <a:lnTo>
                    <a:pt x="2827139" y="14891"/>
                  </a:lnTo>
                </a:path>
                <a:path w="9004935" h="342264">
                  <a:moveTo>
                    <a:pt x="2879493" y="56077"/>
                  </a:moveTo>
                  <a:lnTo>
                    <a:pt x="2879493" y="14891"/>
                  </a:lnTo>
                </a:path>
                <a:path w="9004935" h="342264">
                  <a:moveTo>
                    <a:pt x="2931848" y="56077"/>
                  </a:moveTo>
                  <a:lnTo>
                    <a:pt x="2931848" y="14891"/>
                  </a:lnTo>
                </a:path>
                <a:path w="9004935" h="342264">
                  <a:moveTo>
                    <a:pt x="2984202" y="56077"/>
                  </a:moveTo>
                  <a:lnTo>
                    <a:pt x="2984202" y="14891"/>
                  </a:lnTo>
                </a:path>
                <a:path w="9004935" h="342264">
                  <a:moveTo>
                    <a:pt x="3036556" y="56077"/>
                  </a:moveTo>
                  <a:lnTo>
                    <a:pt x="3036556" y="14891"/>
                  </a:lnTo>
                </a:path>
                <a:path w="9004935" h="342264">
                  <a:moveTo>
                    <a:pt x="3088911" y="341816"/>
                  </a:moveTo>
                  <a:lnTo>
                    <a:pt x="3088911" y="14891"/>
                  </a:lnTo>
                </a:path>
                <a:path w="9004935" h="342264">
                  <a:moveTo>
                    <a:pt x="3141265" y="56077"/>
                  </a:moveTo>
                  <a:lnTo>
                    <a:pt x="3141265" y="14891"/>
                  </a:lnTo>
                </a:path>
                <a:path w="9004935" h="342264">
                  <a:moveTo>
                    <a:pt x="3193620" y="56077"/>
                  </a:moveTo>
                  <a:lnTo>
                    <a:pt x="3193620" y="14891"/>
                  </a:lnTo>
                </a:path>
                <a:path w="9004935" h="342264">
                  <a:moveTo>
                    <a:pt x="3245974" y="56077"/>
                  </a:moveTo>
                  <a:lnTo>
                    <a:pt x="3245974" y="14891"/>
                  </a:lnTo>
                </a:path>
                <a:path w="9004935" h="342264">
                  <a:moveTo>
                    <a:pt x="3298329" y="56077"/>
                  </a:moveTo>
                  <a:lnTo>
                    <a:pt x="3298329" y="14891"/>
                  </a:lnTo>
                </a:path>
                <a:path w="9004935" h="342264">
                  <a:moveTo>
                    <a:pt x="3350683" y="56077"/>
                  </a:moveTo>
                  <a:lnTo>
                    <a:pt x="3350683" y="14891"/>
                  </a:lnTo>
                </a:path>
                <a:path w="9004935" h="342264">
                  <a:moveTo>
                    <a:pt x="3403037" y="56310"/>
                  </a:moveTo>
                  <a:lnTo>
                    <a:pt x="3403037" y="14891"/>
                  </a:lnTo>
                </a:path>
                <a:path w="9004935" h="342264">
                  <a:moveTo>
                    <a:pt x="3455392" y="341816"/>
                  </a:moveTo>
                  <a:lnTo>
                    <a:pt x="3455392" y="14891"/>
                  </a:lnTo>
                </a:path>
                <a:path w="9004935" h="342264">
                  <a:moveTo>
                    <a:pt x="3507746" y="55844"/>
                  </a:moveTo>
                  <a:lnTo>
                    <a:pt x="3507746" y="14891"/>
                  </a:lnTo>
                </a:path>
                <a:path w="9004935" h="342264">
                  <a:moveTo>
                    <a:pt x="3560101" y="55844"/>
                  </a:moveTo>
                  <a:lnTo>
                    <a:pt x="3560101" y="14891"/>
                  </a:lnTo>
                </a:path>
                <a:path w="9004935" h="342264">
                  <a:moveTo>
                    <a:pt x="3612455" y="55844"/>
                  </a:moveTo>
                  <a:lnTo>
                    <a:pt x="3612455" y="14891"/>
                  </a:lnTo>
                </a:path>
                <a:path w="9004935" h="342264">
                  <a:moveTo>
                    <a:pt x="3664810" y="55844"/>
                  </a:moveTo>
                  <a:lnTo>
                    <a:pt x="3664810" y="14891"/>
                  </a:lnTo>
                </a:path>
                <a:path w="9004935" h="342264">
                  <a:moveTo>
                    <a:pt x="3717164" y="55844"/>
                  </a:moveTo>
                  <a:lnTo>
                    <a:pt x="3717164" y="14891"/>
                  </a:lnTo>
                </a:path>
                <a:path w="9004935" h="342264">
                  <a:moveTo>
                    <a:pt x="3769518" y="55844"/>
                  </a:moveTo>
                  <a:lnTo>
                    <a:pt x="3769518" y="14891"/>
                  </a:lnTo>
                </a:path>
                <a:path w="9004935" h="342264">
                  <a:moveTo>
                    <a:pt x="3821873" y="341816"/>
                  </a:moveTo>
                  <a:lnTo>
                    <a:pt x="3821873" y="15124"/>
                  </a:lnTo>
                </a:path>
                <a:path w="9004935" h="342264">
                  <a:moveTo>
                    <a:pt x="3874227" y="55844"/>
                  </a:moveTo>
                  <a:lnTo>
                    <a:pt x="3874227" y="15124"/>
                  </a:lnTo>
                </a:path>
                <a:path w="9004935" h="342264">
                  <a:moveTo>
                    <a:pt x="3926582" y="55844"/>
                  </a:moveTo>
                  <a:lnTo>
                    <a:pt x="3926582" y="15124"/>
                  </a:lnTo>
                </a:path>
                <a:path w="9004935" h="342264">
                  <a:moveTo>
                    <a:pt x="3978936" y="55844"/>
                  </a:moveTo>
                  <a:lnTo>
                    <a:pt x="3978936" y="15124"/>
                  </a:lnTo>
                </a:path>
                <a:path w="9004935" h="342264">
                  <a:moveTo>
                    <a:pt x="4031291" y="55844"/>
                  </a:moveTo>
                  <a:lnTo>
                    <a:pt x="4031291" y="15124"/>
                  </a:lnTo>
                </a:path>
                <a:path w="9004935" h="342264">
                  <a:moveTo>
                    <a:pt x="4083645" y="55844"/>
                  </a:moveTo>
                  <a:lnTo>
                    <a:pt x="4083645" y="15124"/>
                  </a:lnTo>
                </a:path>
                <a:path w="9004935" h="342264">
                  <a:moveTo>
                    <a:pt x="4135999" y="341816"/>
                  </a:moveTo>
                  <a:lnTo>
                    <a:pt x="4135999" y="15124"/>
                  </a:lnTo>
                </a:path>
                <a:path w="9004935" h="342264">
                  <a:moveTo>
                    <a:pt x="4188354" y="55844"/>
                  </a:moveTo>
                  <a:lnTo>
                    <a:pt x="4188354" y="15124"/>
                  </a:lnTo>
                </a:path>
                <a:path w="9004935" h="342264">
                  <a:moveTo>
                    <a:pt x="4240708" y="55844"/>
                  </a:moveTo>
                  <a:lnTo>
                    <a:pt x="4240708" y="15124"/>
                  </a:lnTo>
                </a:path>
                <a:path w="9004935" h="342264">
                  <a:moveTo>
                    <a:pt x="4293063" y="55844"/>
                  </a:moveTo>
                  <a:lnTo>
                    <a:pt x="4293063" y="15124"/>
                  </a:lnTo>
                </a:path>
                <a:path w="9004935" h="342264">
                  <a:moveTo>
                    <a:pt x="4345417" y="55844"/>
                  </a:moveTo>
                  <a:lnTo>
                    <a:pt x="4345417" y="15124"/>
                  </a:lnTo>
                </a:path>
                <a:path w="9004935" h="342264">
                  <a:moveTo>
                    <a:pt x="4397772" y="55844"/>
                  </a:moveTo>
                  <a:lnTo>
                    <a:pt x="4397772" y="15124"/>
                  </a:lnTo>
                </a:path>
                <a:path w="9004935" h="342264">
                  <a:moveTo>
                    <a:pt x="4450126" y="55844"/>
                  </a:moveTo>
                  <a:lnTo>
                    <a:pt x="4450126" y="15124"/>
                  </a:lnTo>
                </a:path>
                <a:path w="9004935" h="342264">
                  <a:moveTo>
                    <a:pt x="4502480" y="341816"/>
                  </a:moveTo>
                  <a:lnTo>
                    <a:pt x="4502480" y="15124"/>
                  </a:lnTo>
                </a:path>
                <a:path w="9004935" h="342264">
                  <a:moveTo>
                    <a:pt x="4554835" y="55844"/>
                  </a:moveTo>
                  <a:lnTo>
                    <a:pt x="4554835" y="15124"/>
                  </a:lnTo>
                </a:path>
                <a:path w="9004935" h="342264">
                  <a:moveTo>
                    <a:pt x="4607189" y="55844"/>
                  </a:moveTo>
                  <a:lnTo>
                    <a:pt x="4607189" y="15124"/>
                  </a:lnTo>
                </a:path>
                <a:path w="9004935" h="342264">
                  <a:moveTo>
                    <a:pt x="4659544" y="55844"/>
                  </a:moveTo>
                  <a:lnTo>
                    <a:pt x="4659544" y="15124"/>
                  </a:lnTo>
                </a:path>
                <a:path w="9004935" h="342264">
                  <a:moveTo>
                    <a:pt x="4711898" y="55844"/>
                  </a:moveTo>
                  <a:lnTo>
                    <a:pt x="4711898" y="15124"/>
                  </a:lnTo>
                </a:path>
                <a:path w="9004935" h="342264">
                  <a:moveTo>
                    <a:pt x="4764253" y="55844"/>
                  </a:moveTo>
                  <a:lnTo>
                    <a:pt x="4764253" y="15124"/>
                  </a:lnTo>
                </a:path>
                <a:path w="9004935" h="342264">
                  <a:moveTo>
                    <a:pt x="4816607" y="55844"/>
                  </a:moveTo>
                  <a:lnTo>
                    <a:pt x="4816607" y="15124"/>
                  </a:lnTo>
                </a:path>
                <a:path w="9004935" h="342264">
                  <a:moveTo>
                    <a:pt x="4868961" y="341816"/>
                  </a:moveTo>
                  <a:lnTo>
                    <a:pt x="4868961" y="15124"/>
                  </a:lnTo>
                </a:path>
                <a:path w="9004935" h="342264">
                  <a:moveTo>
                    <a:pt x="4921316" y="55844"/>
                  </a:moveTo>
                  <a:lnTo>
                    <a:pt x="4921316" y="15124"/>
                  </a:lnTo>
                </a:path>
                <a:path w="9004935" h="342264">
                  <a:moveTo>
                    <a:pt x="4973670" y="55844"/>
                  </a:moveTo>
                  <a:lnTo>
                    <a:pt x="4973670" y="15124"/>
                  </a:lnTo>
                </a:path>
                <a:path w="9004935" h="342264">
                  <a:moveTo>
                    <a:pt x="5026025" y="55844"/>
                  </a:moveTo>
                  <a:lnTo>
                    <a:pt x="5026025" y="15124"/>
                  </a:lnTo>
                </a:path>
                <a:path w="9004935" h="342264">
                  <a:moveTo>
                    <a:pt x="5078379" y="55844"/>
                  </a:moveTo>
                  <a:lnTo>
                    <a:pt x="5078379" y="15124"/>
                  </a:lnTo>
                </a:path>
                <a:path w="9004935" h="342264">
                  <a:moveTo>
                    <a:pt x="5130734" y="55844"/>
                  </a:moveTo>
                  <a:lnTo>
                    <a:pt x="5130734" y="15124"/>
                  </a:lnTo>
                </a:path>
                <a:path w="9004935" h="342264">
                  <a:moveTo>
                    <a:pt x="5183088" y="341816"/>
                  </a:moveTo>
                  <a:lnTo>
                    <a:pt x="5183088" y="15124"/>
                  </a:lnTo>
                </a:path>
                <a:path w="9004935" h="342264">
                  <a:moveTo>
                    <a:pt x="5235442" y="55844"/>
                  </a:moveTo>
                  <a:lnTo>
                    <a:pt x="5235442" y="15124"/>
                  </a:lnTo>
                </a:path>
                <a:path w="9004935" h="342264">
                  <a:moveTo>
                    <a:pt x="5287797" y="55844"/>
                  </a:moveTo>
                  <a:lnTo>
                    <a:pt x="5287797" y="15124"/>
                  </a:lnTo>
                </a:path>
                <a:path w="9004935" h="342264">
                  <a:moveTo>
                    <a:pt x="5340151" y="55844"/>
                  </a:moveTo>
                  <a:lnTo>
                    <a:pt x="5340151" y="15357"/>
                  </a:lnTo>
                </a:path>
                <a:path w="9004935" h="342264">
                  <a:moveTo>
                    <a:pt x="5392506" y="55844"/>
                  </a:moveTo>
                  <a:lnTo>
                    <a:pt x="5392506" y="15357"/>
                  </a:lnTo>
                </a:path>
                <a:path w="9004935" h="342264">
                  <a:moveTo>
                    <a:pt x="5444860" y="55844"/>
                  </a:moveTo>
                  <a:lnTo>
                    <a:pt x="5444860" y="15357"/>
                  </a:lnTo>
                </a:path>
                <a:path w="9004935" h="342264">
                  <a:moveTo>
                    <a:pt x="5497215" y="55844"/>
                  </a:moveTo>
                  <a:lnTo>
                    <a:pt x="5497215" y="15357"/>
                  </a:lnTo>
                </a:path>
                <a:path w="9004935" h="342264">
                  <a:moveTo>
                    <a:pt x="5549336" y="341816"/>
                  </a:moveTo>
                  <a:lnTo>
                    <a:pt x="5549569" y="15357"/>
                  </a:lnTo>
                </a:path>
                <a:path w="9004935" h="342264">
                  <a:moveTo>
                    <a:pt x="5601923" y="55844"/>
                  </a:moveTo>
                  <a:lnTo>
                    <a:pt x="5601923" y="15357"/>
                  </a:lnTo>
                </a:path>
                <a:path w="9004935" h="342264">
                  <a:moveTo>
                    <a:pt x="5654278" y="55844"/>
                  </a:moveTo>
                  <a:lnTo>
                    <a:pt x="5654278" y="15357"/>
                  </a:lnTo>
                </a:path>
                <a:path w="9004935" h="342264">
                  <a:moveTo>
                    <a:pt x="5706632" y="55844"/>
                  </a:moveTo>
                  <a:lnTo>
                    <a:pt x="5706632" y="15357"/>
                  </a:lnTo>
                </a:path>
                <a:path w="9004935" h="342264">
                  <a:moveTo>
                    <a:pt x="5758987" y="55844"/>
                  </a:moveTo>
                  <a:lnTo>
                    <a:pt x="5758987" y="15357"/>
                  </a:lnTo>
                </a:path>
                <a:path w="9004935" h="342264">
                  <a:moveTo>
                    <a:pt x="5811341" y="55844"/>
                  </a:moveTo>
                  <a:lnTo>
                    <a:pt x="5811341" y="15357"/>
                  </a:lnTo>
                </a:path>
                <a:path w="9004935" h="342264">
                  <a:moveTo>
                    <a:pt x="5863696" y="55844"/>
                  </a:moveTo>
                  <a:lnTo>
                    <a:pt x="5863696" y="15357"/>
                  </a:lnTo>
                </a:path>
                <a:path w="9004935" h="342264">
                  <a:moveTo>
                    <a:pt x="5915817" y="341816"/>
                  </a:moveTo>
                  <a:lnTo>
                    <a:pt x="5916050" y="15357"/>
                  </a:lnTo>
                </a:path>
                <a:path w="9004935" h="342264">
                  <a:moveTo>
                    <a:pt x="5968404" y="55844"/>
                  </a:moveTo>
                  <a:lnTo>
                    <a:pt x="5968404" y="15357"/>
                  </a:lnTo>
                </a:path>
                <a:path w="9004935" h="342264">
                  <a:moveTo>
                    <a:pt x="6020759" y="55844"/>
                  </a:moveTo>
                  <a:lnTo>
                    <a:pt x="6020759" y="15357"/>
                  </a:lnTo>
                </a:path>
                <a:path w="9004935" h="342264">
                  <a:moveTo>
                    <a:pt x="6073113" y="55844"/>
                  </a:moveTo>
                  <a:lnTo>
                    <a:pt x="6073113" y="15357"/>
                  </a:lnTo>
                </a:path>
                <a:path w="9004935" h="342264">
                  <a:moveTo>
                    <a:pt x="6125468" y="55844"/>
                  </a:moveTo>
                  <a:lnTo>
                    <a:pt x="6125468" y="15357"/>
                  </a:lnTo>
                </a:path>
                <a:path w="9004935" h="342264">
                  <a:moveTo>
                    <a:pt x="6177822" y="55844"/>
                  </a:moveTo>
                  <a:lnTo>
                    <a:pt x="6177822" y="15357"/>
                  </a:lnTo>
                </a:path>
                <a:path w="9004935" h="342264">
                  <a:moveTo>
                    <a:pt x="6229944" y="341816"/>
                  </a:moveTo>
                  <a:lnTo>
                    <a:pt x="6230177" y="15357"/>
                  </a:lnTo>
                </a:path>
                <a:path w="9004935" h="342264">
                  <a:moveTo>
                    <a:pt x="6282531" y="56542"/>
                  </a:moveTo>
                  <a:lnTo>
                    <a:pt x="6282531" y="15357"/>
                  </a:lnTo>
                </a:path>
                <a:path w="9004935" h="342264">
                  <a:moveTo>
                    <a:pt x="6334653" y="56542"/>
                  </a:moveTo>
                  <a:lnTo>
                    <a:pt x="6334885" y="15357"/>
                  </a:lnTo>
                </a:path>
                <a:path w="9004935" h="342264">
                  <a:moveTo>
                    <a:pt x="6387007" y="56542"/>
                  </a:moveTo>
                  <a:lnTo>
                    <a:pt x="6387240" y="15357"/>
                  </a:lnTo>
                </a:path>
                <a:path w="9004935" h="342264">
                  <a:moveTo>
                    <a:pt x="6439362" y="56542"/>
                  </a:moveTo>
                  <a:lnTo>
                    <a:pt x="6439362" y="15357"/>
                  </a:lnTo>
                </a:path>
                <a:path w="9004935" h="342264">
                  <a:moveTo>
                    <a:pt x="6491716" y="56542"/>
                  </a:moveTo>
                  <a:lnTo>
                    <a:pt x="6491716" y="15357"/>
                  </a:lnTo>
                </a:path>
                <a:path w="9004935" h="342264">
                  <a:moveTo>
                    <a:pt x="6544070" y="56775"/>
                  </a:moveTo>
                  <a:lnTo>
                    <a:pt x="6544070" y="15357"/>
                  </a:lnTo>
                </a:path>
                <a:path w="9004935" h="342264">
                  <a:moveTo>
                    <a:pt x="6596425" y="341816"/>
                  </a:moveTo>
                  <a:lnTo>
                    <a:pt x="6596425" y="15357"/>
                  </a:lnTo>
                </a:path>
                <a:path w="9004935" h="342264">
                  <a:moveTo>
                    <a:pt x="6648779" y="56775"/>
                  </a:moveTo>
                  <a:lnTo>
                    <a:pt x="6648779" y="15357"/>
                  </a:lnTo>
                </a:path>
                <a:path w="9004935" h="342264">
                  <a:moveTo>
                    <a:pt x="6701134" y="56775"/>
                  </a:moveTo>
                  <a:lnTo>
                    <a:pt x="6701134" y="15357"/>
                  </a:lnTo>
                </a:path>
                <a:path w="9004935" h="342264">
                  <a:moveTo>
                    <a:pt x="6753488" y="56775"/>
                  </a:moveTo>
                  <a:lnTo>
                    <a:pt x="6753488" y="15357"/>
                  </a:lnTo>
                </a:path>
                <a:path w="9004935" h="342264">
                  <a:moveTo>
                    <a:pt x="6805843" y="56775"/>
                  </a:moveTo>
                  <a:lnTo>
                    <a:pt x="6805843" y="15357"/>
                  </a:lnTo>
                </a:path>
                <a:path w="9004935" h="342264">
                  <a:moveTo>
                    <a:pt x="6858197" y="56775"/>
                  </a:moveTo>
                  <a:lnTo>
                    <a:pt x="6858197" y="15357"/>
                  </a:lnTo>
                </a:path>
                <a:path w="9004935" h="342264">
                  <a:moveTo>
                    <a:pt x="6910551" y="56775"/>
                  </a:moveTo>
                  <a:lnTo>
                    <a:pt x="6910551" y="15589"/>
                  </a:lnTo>
                </a:path>
                <a:path w="9004935" h="342264">
                  <a:moveTo>
                    <a:pt x="6962906" y="341816"/>
                  </a:moveTo>
                  <a:lnTo>
                    <a:pt x="6962906" y="15589"/>
                  </a:lnTo>
                </a:path>
                <a:path w="9004935" h="342264">
                  <a:moveTo>
                    <a:pt x="7015260" y="56775"/>
                  </a:moveTo>
                  <a:lnTo>
                    <a:pt x="7015260" y="15589"/>
                  </a:lnTo>
                </a:path>
                <a:path w="9004935" h="342264">
                  <a:moveTo>
                    <a:pt x="7067615" y="56775"/>
                  </a:moveTo>
                  <a:lnTo>
                    <a:pt x="7067615" y="15589"/>
                  </a:lnTo>
                </a:path>
                <a:path w="9004935" h="342264">
                  <a:moveTo>
                    <a:pt x="7119969" y="56775"/>
                  </a:moveTo>
                  <a:lnTo>
                    <a:pt x="7119969" y="15589"/>
                  </a:lnTo>
                </a:path>
                <a:path w="9004935" h="342264">
                  <a:moveTo>
                    <a:pt x="7172324" y="56775"/>
                  </a:moveTo>
                  <a:lnTo>
                    <a:pt x="7172324" y="15589"/>
                  </a:lnTo>
                </a:path>
                <a:path w="9004935" h="342264">
                  <a:moveTo>
                    <a:pt x="7224678" y="56775"/>
                  </a:moveTo>
                  <a:lnTo>
                    <a:pt x="7224678" y="15589"/>
                  </a:lnTo>
                </a:path>
                <a:path w="9004935" h="342264">
                  <a:moveTo>
                    <a:pt x="7277032" y="341816"/>
                  </a:moveTo>
                  <a:lnTo>
                    <a:pt x="7277032" y="15589"/>
                  </a:lnTo>
                </a:path>
                <a:path w="9004935" h="342264">
                  <a:moveTo>
                    <a:pt x="7329387" y="56775"/>
                  </a:moveTo>
                  <a:lnTo>
                    <a:pt x="7329387" y="15589"/>
                  </a:lnTo>
                </a:path>
                <a:path w="9004935" h="342264">
                  <a:moveTo>
                    <a:pt x="7381741" y="56775"/>
                  </a:moveTo>
                  <a:lnTo>
                    <a:pt x="7381741" y="15589"/>
                  </a:lnTo>
                </a:path>
                <a:path w="9004935" h="342264">
                  <a:moveTo>
                    <a:pt x="7434096" y="56775"/>
                  </a:moveTo>
                  <a:lnTo>
                    <a:pt x="7434096" y="15589"/>
                  </a:lnTo>
                </a:path>
                <a:path w="9004935" h="342264">
                  <a:moveTo>
                    <a:pt x="7486450" y="56775"/>
                  </a:moveTo>
                  <a:lnTo>
                    <a:pt x="7486450" y="15589"/>
                  </a:lnTo>
                </a:path>
                <a:path w="9004935" h="342264">
                  <a:moveTo>
                    <a:pt x="7538805" y="56775"/>
                  </a:moveTo>
                  <a:lnTo>
                    <a:pt x="7538805" y="15589"/>
                  </a:lnTo>
                </a:path>
                <a:path w="9004935" h="342264">
                  <a:moveTo>
                    <a:pt x="7591159" y="56775"/>
                  </a:moveTo>
                  <a:lnTo>
                    <a:pt x="7591159" y="15589"/>
                  </a:lnTo>
                </a:path>
                <a:path w="9004935" h="342264">
                  <a:moveTo>
                    <a:pt x="7643513" y="341816"/>
                  </a:moveTo>
                  <a:lnTo>
                    <a:pt x="7643513" y="15589"/>
                  </a:lnTo>
                </a:path>
                <a:path w="9004935" h="342264">
                  <a:moveTo>
                    <a:pt x="7695868" y="56775"/>
                  </a:moveTo>
                  <a:lnTo>
                    <a:pt x="7695868" y="15589"/>
                  </a:lnTo>
                </a:path>
                <a:path w="9004935" h="342264">
                  <a:moveTo>
                    <a:pt x="7748222" y="56775"/>
                  </a:moveTo>
                  <a:lnTo>
                    <a:pt x="7748222" y="15589"/>
                  </a:lnTo>
                </a:path>
                <a:path w="9004935" h="342264">
                  <a:moveTo>
                    <a:pt x="7800577" y="56775"/>
                  </a:moveTo>
                  <a:lnTo>
                    <a:pt x="7800577" y="15589"/>
                  </a:lnTo>
                </a:path>
                <a:path w="9004935" h="342264">
                  <a:moveTo>
                    <a:pt x="7852931" y="56775"/>
                  </a:moveTo>
                  <a:lnTo>
                    <a:pt x="7852931" y="15589"/>
                  </a:lnTo>
                </a:path>
                <a:path w="9004935" h="342264">
                  <a:moveTo>
                    <a:pt x="7905286" y="56775"/>
                  </a:moveTo>
                  <a:lnTo>
                    <a:pt x="7905286" y="15589"/>
                  </a:lnTo>
                </a:path>
                <a:path w="9004935" h="342264">
                  <a:moveTo>
                    <a:pt x="7957640" y="56775"/>
                  </a:moveTo>
                  <a:lnTo>
                    <a:pt x="7957640" y="15589"/>
                  </a:lnTo>
                </a:path>
                <a:path w="9004935" h="342264">
                  <a:moveTo>
                    <a:pt x="8009994" y="68409"/>
                  </a:moveTo>
                  <a:lnTo>
                    <a:pt x="8009994" y="15589"/>
                  </a:lnTo>
                </a:path>
                <a:path w="9004935" h="342264">
                  <a:moveTo>
                    <a:pt x="8062349" y="68409"/>
                  </a:moveTo>
                  <a:lnTo>
                    <a:pt x="8062349" y="15589"/>
                  </a:lnTo>
                </a:path>
                <a:path w="9004935" h="342264">
                  <a:moveTo>
                    <a:pt x="8114703" y="68409"/>
                  </a:moveTo>
                  <a:lnTo>
                    <a:pt x="8114703" y="15589"/>
                  </a:lnTo>
                </a:path>
                <a:path w="9004935" h="342264">
                  <a:moveTo>
                    <a:pt x="8167058" y="341816"/>
                  </a:moveTo>
                  <a:lnTo>
                    <a:pt x="8167058" y="15589"/>
                  </a:lnTo>
                </a:path>
                <a:path w="9004935" h="342264">
                  <a:moveTo>
                    <a:pt x="8219412" y="341816"/>
                  </a:moveTo>
                  <a:lnTo>
                    <a:pt x="8219412" y="15589"/>
                  </a:lnTo>
                </a:path>
                <a:path w="9004935" h="342264">
                  <a:moveTo>
                    <a:pt x="8271767" y="341816"/>
                  </a:moveTo>
                  <a:lnTo>
                    <a:pt x="8271767" y="15589"/>
                  </a:lnTo>
                </a:path>
                <a:path w="9004935" h="342264">
                  <a:moveTo>
                    <a:pt x="8324121" y="341816"/>
                  </a:moveTo>
                  <a:lnTo>
                    <a:pt x="8324121" y="15589"/>
                  </a:lnTo>
                </a:path>
                <a:path w="9004935" h="342264">
                  <a:moveTo>
                    <a:pt x="8376475" y="57008"/>
                  </a:moveTo>
                  <a:lnTo>
                    <a:pt x="8376475" y="15589"/>
                  </a:lnTo>
                </a:path>
                <a:path w="9004935" h="342264">
                  <a:moveTo>
                    <a:pt x="8428830" y="57008"/>
                  </a:moveTo>
                  <a:lnTo>
                    <a:pt x="8428830" y="15589"/>
                  </a:lnTo>
                </a:path>
                <a:path w="9004935" h="342264">
                  <a:moveTo>
                    <a:pt x="8481184" y="57008"/>
                  </a:moveTo>
                  <a:lnTo>
                    <a:pt x="8481184" y="15822"/>
                  </a:lnTo>
                </a:path>
                <a:path w="9004935" h="342264">
                  <a:moveTo>
                    <a:pt x="8533539" y="57008"/>
                  </a:moveTo>
                  <a:lnTo>
                    <a:pt x="8533539" y="15822"/>
                  </a:lnTo>
                </a:path>
                <a:path w="9004935" h="342264">
                  <a:moveTo>
                    <a:pt x="8585893" y="57008"/>
                  </a:moveTo>
                  <a:lnTo>
                    <a:pt x="8585893" y="15822"/>
                  </a:lnTo>
                </a:path>
                <a:path w="9004935" h="342264">
                  <a:moveTo>
                    <a:pt x="8638248" y="57008"/>
                  </a:moveTo>
                  <a:lnTo>
                    <a:pt x="8638248" y="15822"/>
                  </a:lnTo>
                </a:path>
                <a:path w="9004935" h="342264">
                  <a:moveTo>
                    <a:pt x="8690602" y="341816"/>
                  </a:moveTo>
                  <a:lnTo>
                    <a:pt x="8690602" y="15822"/>
                  </a:lnTo>
                </a:path>
                <a:path w="9004935" h="342264">
                  <a:moveTo>
                    <a:pt x="8742956" y="341816"/>
                  </a:moveTo>
                  <a:lnTo>
                    <a:pt x="8742956" y="1163"/>
                  </a:lnTo>
                </a:path>
                <a:path w="9004935" h="342264">
                  <a:moveTo>
                    <a:pt x="8795311" y="341816"/>
                  </a:moveTo>
                  <a:lnTo>
                    <a:pt x="8795311" y="1396"/>
                  </a:lnTo>
                </a:path>
                <a:path w="9004935" h="342264">
                  <a:moveTo>
                    <a:pt x="8847665" y="341816"/>
                  </a:moveTo>
                  <a:lnTo>
                    <a:pt x="8847665" y="1396"/>
                  </a:lnTo>
                </a:path>
                <a:path w="9004935" h="342264">
                  <a:moveTo>
                    <a:pt x="8900020" y="341816"/>
                  </a:moveTo>
                  <a:lnTo>
                    <a:pt x="8900020" y="1396"/>
                  </a:lnTo>
                </a:path>
                <a:path w="9004935" h="342264">
                  <a:moveTo>
                    <a:pt x="8952374" y="341816"/>
                  </a:moveTo>
                  <a:lnTo>
                    <a:pt x="8952374" y="1396"/>
                  </a:lnTo>
                </a:path>
                <a:path w="9004935" h="342264">
                  <a:moveTo>
                    <a:pt x="9004729" y="341816"/>
                  </a:moveTo>
                  <a:lnTo>
                    <a:pt x="9004729" y="139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860790" y="3450039"/>
              <a:ext cx="9862820" cy="29209"/>
            </a:xfrm>
            <a:custGeom>
              <a:avLst/>
              <a:gdLst/>
              <a:ahLst/>
              <a:cxnLst/>
              <a:rect l="l" t="t" r="r" b="b"/>
              <a:pathLst>
                <a:path w="9862820" h="29210">
                  <a:moveTo>
                    <a:pt x="0" y="29085"/>
                  </a:moveTo>
                  <a:lnTo>
                    <a:pt x="9862643" y="29085"/>
                  </a:lnTo>
                  <a:lnTo>
                    <a:pt x="9862643" y="0"/>
                  </a:lnTo>
                  <a:lnTo>
                    <a:pt x="0" y="29085"/>
                  </a:lnTo>
                  <a:close/>
                </a:path>
                <a:path w="9862820" h="29210">
                  <a:moveTo>
                    <a:pt x="0" y="0"/>
                  </a:moveTo>
                  <a:lnTo>
                    <a:pt x="0" y="29085"/>
                  </a:lnTo>
                  <a:lnTo>
                    <a:pt x="98626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860791" y="3450039"/>
              <a:ext cx="9862820" cy="29209"/>
            </a:xfrm>
            <a:custGeom>
              <a:avLst/>
              <a:gdLst/>
              <a:ahLst/>
              <a:cxnLst/>
              <a:rect l="l" t="t" r="r" b="b"/>
              <a:pathLst>
                <a:path w="9862820" h="29210">
                  <a:moveTo>
                    <a:pt x="9862643" y="29085"/>
                  </a:moveTo>
                  <a:lnTo>
                    <a:pt x="9862643" y="0"/>
                  </a:lnTo>
                  <a:lnTo>
                    <a:pt x="0" y="29085"/>
                  </a:lnTo>
                  <a:lnTo>
                    <a:pt x="9862643" y="29085"/>
                  </a:lnTo>
                  <a:close/>
                </a:path>
                <a:path w="9862820" h="29210">
                  <a:moveTo>
                    <a:pt x="9862643" y="0"/>
                  </a:moveTo>
                  <a:lnTo>
                    <a:pt x="0" y="29085"/>
                  </a:lnTo>
                  <a:lnTo>
                    <a:pt x="0" y="0"/>
                  </a:lnTo>
                  <a:lnTo>
                    <a:pt x="986264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860791" y="3450039"/>
              <a:ext cx="9862820" cy="29209"/>
            </a:xfrm>
            <a:custGeom>
              <a:avLst/>
              <a:gdLst/>
              <a:ahLst/>
              <a:cxnLst/>
              <a:rect l="l" t="t" r="r" b="b"/>
              <a:pathLst>
                <a:path w="9862820" h="29210">
                  <a:moveTo>
                    <a:pt x="0" y="0"/>
                  </a:moveTo>
                  <a:lnTo>
                    <a:pt x="9862643" y="0"/>
                  </a:lnTo>
                </a:path>
                <a:path w="9862820" h="29210">
                  <a:moveTo>
                    <a:pt x="0" y="29085"/>
                  </a:moveTo>
                  <a:lnTo>
                    <a:pt x="9862643" y="29085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036469" y="3030273"/>
              <a:ext cx="9004935" cy="62865"/>
            </a:xfrm>
            <a:custGeom>
              <a:avLst/>
              <a:gdLst/>
              <a:ahLst/>
              <a:cxnLst/>
              <a:rect l="l" t="t" r="r" b="b"/>
              <a:pathLst>
                <a:path w="9004935" h="62864">
                  <a:moveTo>
                    <a:pt x="0" y="47235"/>
                  </a:moveTo>
                  <a:lnTo>
                    <a:pt x="0" y="0"/>
                  </a:lnTo>
                </a:path>
                <a:path w="9004935" h="62864">
                  <a:moveTo>
                    <a:pt x="52354" y="47235"/>
                  </a:moveTo>
                  <a:lnTo>
                    <a:pt x="52354" y="0"/>
                  </a:lnTo>
                </a:path>
                <a:path w="9004935" h="62864">
                  <a:moveTo>
                    <a:pt x="104708" y="47235"/>
                  </a:moveTo>
                  <a:lnTo>
                    <a:pt x="104708" y="0"/>
                  </a:lnTo>
                </a:path>
                <a:path w="9004935" h="62864">
                  <a:moveTo>
                    <a:pt x="157063" y="47235"/>
                  </a:moveTo>
                  <a:lnTo>
                    <a:pt x="157063" y="0"/>
                  </a:lnTo>
                </a:path>
                <a:path w="9004935" h="62864">
                  <a:moveTo>
                    <a:pt x="209417" y="47235"/>
                  </a:moveTo>
                  <a:lnTo>
                    <a:pt x="209417" y="0"/>
                  </a:lnTo>
                </a:path>
                <a:path w="9004935" h="62864">
                  <a:moveTo>
                    <a:pt x="261772" y="47235"/>
                  </a:moveTo>
                  <a:lnTo>
                    <a:pt x="261772" y="0"/>
                  </a:lnTo>
                </a:path>
                <a:path w="9004935" h="62864">
                  <a:moveTo>
                    <a:pt x="314126" y="47235"/>
                  </a:moveTo>
                  <a:lnTo>
                    <a:pt x="314126" y="0"/>
                  </a:lnTo>
                </a:path>
                <a:path w="9004935" h="62864">
                  <a:moveTo>
                    <a:pt x="366481" y="61661"/>
                  </a:moveTo>
                  <a:lnTo>
                    <a:pt x="366481" y="0"/>
                  </a:lnTo>
                </a:path>
                <a:path w="9004935" h="62864">
                  <a:moveTo>
                    <a:pt x="418835" y="61661"/>
                  </a:moveTo>
                  <a:lnTo>
                    <a:pt x="418835" y="0"/>
                  </a:lnTo>
                </a:path>
                <a:path w="9004935" h="62864">
                  <a:moveTo>
                    <a:pt x="471189" y="61661"/>
                  </a:moveTo>
                  <a:lnTo>
                    <a:pt x="471189" y="0"/>
                  </a:lnTo>
                </a:path>
                <a:path w="9004935" h="62864">
                  <a:moveTo>
                    <a:pt x="523544" y="61661"/>
                  </a:moveTo>
                  <a:lnTo>
                    <a:pt x="523544" y="0"/>
                  </a:lnTo>
                </a:path>
                <a:path w="9004935" h="62864">
                  <a:moveTo>
                    <a:pt x="575898" y="61661"/>
                  </a:moveTo>
                  <a:lnTo>
                    <a:pt x="575898" y="0"/>
                  </a:lnTo>
                </a:path>
                <a:path w="9004935" h="62864">
                  <a:moveTo>
                    <a:pt x="628253" y="61661"/>
                  </a:moveTo>
                  <a:lnTo>
                    <a:pt x="628253" y="0"/>
                  </a:lnTo>
                </a:path>
                <a:path w="9004935" h="62864">
                  <a:moveTo>
                    <a:pt x="680607" y="61661"/>
                  </a:moveTo>
                  <a:lnTo>
                    <a:pt x="680607" y="0"/>
                  </a:lnTo>
                </a:path>
                <a:path w="9004935" h="62864">
                  <a:moveTo>
                    <a:pt x="732962" y="61661"/>
                  </a:moveTo>
                  <a:lnTo>
                    <a:pt x="732962" y="0"/>
                  </a:lnTo>
                </a:path>
                <a:path w="9004935" h="62864">
                  <a:moveTo>
                    <a:pt x="785316" y="61661"/>
                  </a:moveTo>
                  <a:lnTo>
                    <a:pt x="785316" y="0"/>
                  </a:lnTo>
                </a:path>
                <a:path w="9004935" h="62864">
                  <a:moveTo>
                    <a:pt x="837670" y="61661"/>
                  </a:moveTo>
                  <a:lnTo>
                    <a:pt x="837670" y="0"/>
                  </a:lnTo>
                </a:path>
                <a:path w="9004935" h="62864">
                  <a:moveTo>
                    <a:pt x="890025" y="61894"/>
                  </a:moveTo>
                  <a:lnTo>
                    <a:pt x="890025" y="0"/>
                  </a:lnTo>
                </a:path>
                <a:path w="9004935" h="62864">
                  <a:moveTo>
                    <a:pt x="942379" y="61894"/>
                  </a:moveTo>
                  <a:lnTo>
                    <a:pt x="942379" y="0"/>
                  </a:lnTo>
                </a:path>
                <a:path w="9004935" h="62864">
                  <a:moveTo>
                    <a:pt x="994734" y="61894"/>
                  </a:moveTo>
                  <a:lnTo>
                    <a:pt x="994734" y="0"/>
                  </a:lnTo>
                </a:path>
                <a:path w="9004935" h="62864">
                  <a:moveTo>
                    <a:pt x="1047088" y="61894"/>
                  </a:moveTo>
                  <a:lnTo>
                    <a:pt x="1047088" y="0"/>
                  </a:lnTo>
                </a:path>
                <a:path w="9004935" h="62864">
                  <a:moveTo>
                    <a:pt x="1099443" y="61894"/>
                  </a:moveTo>
                  <a:lnTo>
                    <a:pt x="1099443" y="0"/>
                  </a:lnTo>
                </a:path>
                <a:path w="9004935" h="62864">
                  <a:moveTo>
                    <a:pt x="1151564" y="61894"/>
                  </a:moveTo>
                  <a:lnTo>
                    <a:pt x="1151797" y="0"/>
                  </a:lnTo>
                </a:path>
                <a:path w="9004935" h="62864">
                  <a:moveTo>
                    <a:pt x="1203919" y="61894"/>
                  </a:moveTo>
                  <a:lnTo>
                    <a:pt x="1204151" y="0"/>
                  </a:lnTo>
                </a:path>
                <a:path w="9004935" h="62864">
                  <a:moveTo>
                    <a:pt x="1256273" y="61894"/>
                  </a:moveTo>
                  <a:lnTo>
                    <a:pt x="1256506" y="0"/>
                  </a:lnTo>
                </a:path>
                <a:path w="9004935" h="62864">
                  <a:moveTo>
                    <a:pt x="1308628" y="61894"/>
                  </a:moveTo>
                  <a:lnTo>
                    <a:pt x="1308860" y="0"/>
                  </a:lnTo>
                </a:path>
                <a:path w="9004935" h="62864">
                  <a:moveTo>
                    <a:pt x="1360982" y="61894"/>
                  </a:moveTo>
                  <a:lnTo>
                    <a:pt x="1360982" y="0"/>
                  </a:lnTo>
                </a:path>
                <a:path w="9004935" h="62864">
                  <a:moveTo>
                    <a:pt x="1413336" y="61894"/>
                  </a:moveTo>
                  <a:lnTo>
                    <a:pt x="1413336" y="0"/>
                  </a:lnTo>
                </a:path>
                <a:path w="9004935" h="62864">
                  <a:moveTo>
                    <a:pt x="1465691" y="61894"/>
                  </a:moveTo>
                  <a:lnTo>
                    <a:pt x="1465691" y="232"/>
                  </a:lnTo>
                </a:path>
                <a:path w="9004935" h="62864">
                  <a:moveTo>
                    <a:pt x="1518045" y="61894"/>
                  </a:moveTo>
                  <a:lnTo>
                    <a:pt x="1518045" y="232"/>
                  </a:lnTo>
                </a:path>
                <a:path w="9004935" h="62864">
                  <a:moveTo>
                    <a:pt x="1570400" y="61894"/>
                  </a:moveTo>
                  <a:lnTo>
                    <a:pt x="1570400" y="232"/>
                  </a:lnTo>
                </a:path>
                <a:path w="9004935" h="62864">
                  <a:moveTo>
                    <a:pt x="1622754" y="61894"/>
                  </a:moveTo>
                  <a:lnTo>
                    <a:pt x="1622754" y="232"/>
                  </a:lnTo>
                </a:path>
                <a:path w="9004935" h="62864">
                  <a:moveTo>
                    <a:pt x="1675109" y="61894"/>
                  </a:moveTo>
                  <a:lnTo>
                    <a:pt x="1675109" y="232"/>
                  </a:lnTo>
                </a:path>
                <a:path w="9004935" h="62864">
                  <a:moveTo>
                    <a:pt x="1727463" y="61894"/>
                  </a:moveTo>
                  <a:lnTo>
                    <a:pt x="1727463" y="232"/>
                  </a:lnTo>
                </a:path>
                <a:path w="9004935" h="62864">
                  <a:moveTo>
                    <a:pt x="1779817" y="61894"/>
                  </a:moveTo>
                  <a:lnTo>
                    <a:pt x="1779817" y="232"/>
                  </a:lnTo>
                </a:path>
                <a:path w="9004935" h="62864">
                  <a:moveTo>
                    <a:pt x="1832172" y="61894"/>
                  </a:moveTo>
                  <a:lnTo>
                    <a:pt x="1832172" y="232"/>
                  </a:lnTo>
                </a:path>
                <a:path w="9004935" h="62864">
                  <a:moveTo>
                    <a:pt x="1884526" y="61894"/>
                  </a:moveTo>
                  <a:lnTo>
                    <a:pt x="1884526" y="232"/>
                  </a:lnTo>
                </a:path>
                <a:path w="9004935" h="62864">
                  <a:moveTo>
                    <a:pt x="1936881" y="61894"/>
                  </a:moveTo>
                  <a:lnTo>
                    <a:pt x="1936881" y="232"/>
                  </a:lnTo>
                </a:path>
                <a:path w="9004935" h="62864">
                  <a:moveTo>
                    <a:pt x="1989235" y="61894"/>
                  </a:moveTo>
                  <a:lnTo>
                    <a:pt x="1989235" y="232"/>
                  </a:lnTo>
                </a:path>
                <a:path w="9004935" h="62864">
                  <a:moveTo>
                    <a:pt x="2041590" y="61894"/>
                  </a:moveTo>
                  <a:lnTo>
                    <a:pt x="2041590" y="232"/>
                  </a:lnTo>
                </a:path>
                <a:path w="9004935" h="62864">
                  <a:moveTo>
                    <a:pt x="2093944" y="61894"/>
                  </a:moveTo>
                  <a:lnTo>
                    <a:pt x="2093944" y="232"/>
                  </a:lnTo>
                </a:path>
                <a:path w="9004935" h="62864">
                  <a:moveTo>
                    <a:pt x="2146298" y="61894"/>
                  </a:moveTo>
                  <a:lnTo>
                    <a:pt x="2146298" y="232"/>
                  </a:lnTo>
                </a:path>
                <a:path w="9004935" h="62864">
                  <a:moveTo>
                    <a:pt x="2198653" y="61894"/>
                  </a:moveTo>
                  <a:lnTo>
                    <a:pt x="2198653" y="232"/>
                  </a:lnTo>
                </a:path>
                <a:path w="9004935" h="62864">
                  <a:moveTo>
                    <a:pt x="2251007" y="61894"/>
                  </a:moveTo>
                  <a:lnTo>
                    <a:pt x="2251007" y="232"/>
                  </a:lnTo>
                </a:path>
                <a:path w="9004935" h="62864">
                  <a:moveTo>
                    <a:pt x="2303362" y="61894"/>
                  </a:moveTo>
                  <a:lnTo>
                    <a:pt x="2303362" y="232"/>
                  </a:lnTo>
                </a:path>
                <a:path w="9004935" h="62864">
                  <a:moveTo>
                    <a:pt x="2355716" y="61894"/>
                  </a:moveTo>
                  <a:lnTo>
                    <a:pt x="2355716" y="232"/>
                  </a:lnTo>
                </a:path>
                <a:path w="9004935" h="62864">
                  <a:moveTo>
                    <a:pt x="2408071" y="61894"/>
                  </a:moveTo>
                  <a:lnTo>
                    <a:pt x="2408071" y="232"/>
                  </a:lnTo>
                </a:path>
                <a:path w="9004935" h="62864">
                  <a:moveTo>
                    <a:pt x="2460425" y="62127"/>
                  </a:moveTo>
                  <a:lnTo>
                    <a:pt x="2460425" y="232"/>
                  </a:lnTo>
                </a:path>
                <a:path w="9004935" h="62864">
                  <a:moveTo>
                    <a:pt x="2512779" y="62127"/>
                  </a:moveTo>
                  <a:lnTo>
                    <a:pt x="2512779" y="232"/>
                  </a:lnTo>
                </a:path>
                <a:path w="9004935" h="62864">
                  <a:moveTo>
                    <a:pt x="2565134" y="62127"/>
                  </a:moveTo>
                  <a:lnTo>
                    <a:pt x="2565134" y="232"/>
                  </a:lnTo>
                </a:path>
                <a:path w="9004935" h="62864">
                  <a:moveTo>
                    <a:pt x="2617488" y="62127"/>
                  </a:moveTo>
                  <a:lnTo>
                    <a:pt x="2617488" y="232"/>
                  </a:lnTo>
                </a:path>
                <a:path w="9004935" h="62864">
                  <a:moveTo>
                    <a:pt x="2669843" y="62127"/>
                  </a:moveTo>
                  <a:lnTo>
                    <a:pt x="2669843" y="232"/>
                  </a:lnTo>
                </a:path>
                <a:path w="9004935" h="62864">
                  <a:moveTo>
                    <a:pt x="2722197" y="62127"/>
                  </a:moveTo>
                  <a:lnTo>
                    <a:pt x="2722197" y="232"/>
                  </a:lnTo>
                </a:path>
                <a:path w="9004935" h="62864">
                  <a:moveTo>
                    <a:pt x="2774552" y="62127"/>
                  </a:moveTo>
                  <a:lnTo>
                    <a:pt x="2774552" y="232"/>
                  </a:lnTo>
                </a:path>
                <a:path w="9004935" h="62864">
                  <a:moveTo>
                    <a:pt x="2826906" y="62127"/>
                  </a:moveTo>
                  <a:lnTo>
                    <a:pt x="2826906" y="232"/>
                  </a:lnTo>
                </a:path>
                <a:path w="9004935" h="62864">
                  <a:moveTo>
                    <a:pt x="2879260" y="62127"/>
                  </a:moveTo>
                  <a:lnTo>
                    <a:pt x="2879260" y="232"/>
                  </a:lnTo>
                </a:path>
                <a:path w="9004935" h="62864">
                  <a:moveTo>
                    <a:pt x="2931615" y="62127"/>
                  </a:moveTo>
                  <a:lnTo>
                    <a:pt x="2931615" y="232"/>
                  </a:lnTo>
                </a:path>
                <a:path w="9004935" h="62864">
                  <a:moveTo>
                    <a:pt x="2983969" y="62127"/>
                  </a:moveTo>
                  <a:lnTo>
                    <a:pt x="2983969" y="232"/>
                  </a:lnTo>
                </a:path>
                <a:path w="9004935" h="62864">
                  <a:moveTo>
                    <a:pt x="3036324" y="62127"/>
                  </a:moveTo>
                  <a:lnTo>
                    <a:pt x="3036324" y="465"/>
                  </a:lnTo>
                </a:path>
                <a:path w="9004935" h="62864">
                  <a:moveTo>
                    <a:pt x="3088678" y="62127"/>
                  </a:moveTo>
                  <a:lnTo>
                    <a:pt x="3088678" y="465"/>
                  </a:lnTo>
                </a:path>
                <a:path w="9004935" h="62864">
                  <a:moveTo>
                    <a:pt x="3141033" y="62127"/>
                  </a:moveTo>
                  <a:lnTo>
                    <a:pt x="3141033" y="465"/>
                  </a:lnTo>
                </a:path>
                <a:path w="9004935" h="62864">
                  <a:moveTo>
                    <a:pt x="3193387" y="62127"/>
                  </a:moveTo>
                  <a:lnTo>
                    <a:pt x="3193387" y="465"/>
                  </a:lnTo>
                </a:path>
                <a:path w="9004935" h="62864">
                  <a:moveTo>
                    <a:pt x="3245741" y="62127"/>
                  </a:moveTo>
                  <a:lnTo>
                    <a:pt x="3245741" y="465"/>
                  </a:lnTo>
                </a:path>
                <a:path w="9004935" h="62864">
                  <a:moveTo>
                    <a:pt x="3298096" y="62127"/>
                  </a:moveTo>
                  <a:lnTo>
                    <a:pt x="3298096" y="465"/>
                  </a:lnTo>
                </a:path>
                <a:path w="9004935" h="62864">
                  <a:moveTo>
                    <a:pt x="3350450" y="62127"/>
                  </a:moveTo>
                  <a:lnTo>
                    <a:pt x="3350450" y="465"/>
                  </a:lnTo>
                </a:path>
                <a:path w="9004935" h="62864">
                  <a:moveTo>
                    <a:pt x="3402805" y="62127"/>
                  </a:moveTo>
                  <a:lnTo>
                    <a:pt x="3402805" y="465"/>
                  </a:lnTo>
                </a:path>
                <a:path w="9004935" h="62864">
                  <a:moveTo>
                    <a:pt x="3455159" y="62127"/>
                  </a:moveTo>
                  <a:lnTo>
                    <a:pt x="3455159" y="465"/>
                  </a:lnTo>
                </a:path>
                <a:path w="9004935" h="62864">
                  <a:moveTo>
                    <a:pt x="3507514" y="62127"/>
                  </a:moveTo>
                  <a:lnTo>
                    <a:pt x="3507514" y="465"/>
                  </a:lnTo>
                </a:path>
                <a:path w="9004935" h="62864">
                  <a:moveTo>
                    <a:pt x="3559868" y="62127"/>
                  </a:moveTo>
                  <a:lnTo>
                    <a:pt x="3559868" y="465"/>
                  </a:lnTo>
                </a:path>
                <a:path w="9004935" h="62864">
                  <a:moveTo>
                    <a:pt x="3612222" y="62127"/>
                  </a:moveTo>
                  <a:lnTo>
                    <a:pt x="3612222" y="465"/>
                  </a:lnTo>
                </a:path>
                <a:path w="9004935" h="62864">
                  <a:moveTo>
                    <a:pt x="3664577" y="62127"/>
                  </a:moveTo>
                  <a:lnTo>
                    <a:pt x="3664577" y="465"/>
                  </a:lnTo>
                </a:path>
                <a:path w="9004935" h="62864">
                  <a:moveTo>
                    <a:pt x="3716931" y="62127"/>
                  </a:moveTo>
                  <a:lnTo>
                    <a:pt x="3716931" y="465"/>
                  </a:lnTo>
                </a:path>
                <a:path w="9004935" h="62864">
                  <a:moveTo>
                    <a:pt x="3769286" y="62127"/>
                  </a:moveTo>
                  <a:lnTo>
                    <a:pt x="3769286" y="465"/>
                  </a:lnTo>
                </a:path>
                <a:path w="9004935" h="62864">
                  <a:moveTo>
                    <a:pt x="3821640" y="62127"/>
                  </a:moveTo>
                  <a:lnTo>
                    <a:pt x="3821640" y="465"/>
                  </a:lnTo>
                </a:path>
                <a:path w="9004935" h="62864">
                  <a:moveTo>
                    <a:pt x="3873995" y="62127"/>
                  </a:moveTo>
                  <a:lnTo>
                    <a:pt x="3873995" y="465"/>
                  </a:lnTo>
                </a:path>
                <a:path w="9004935" h="62864">
                  <a:moveTo>
                    <a:pt x="3926349" y="62127"/>
                  </a:moveTo>
                  <a:lnTo>
                    <a:pt x="3926349" y="465"/>
                  </a:lnTo>
                </a:path>
                <a:path w="9004935" h="62864">
                  <a:moveTo>
                    <a:pt x="3978703" y="62127"/>
                  </a:moveTo>
                  <a:lnTo>
                    <a:pt x="3978703" y="465"/>
                  </a:lnTo>
                </a:path>
                <a:path w="9004935" h="62864">
                  <a:moveTo>
                    <a:pt x="4031058" y="62359"/>
                  </a:moveTo>
                  <a:lnTo>
                    <a:pt x="4031058" y="465"/>
                  </a:lnTo>
                </a:path>
                <a:path w="9004935" h="62864">
                  <a:moveTo>
                    <a:pt x="4083412" y="62359"/>
                  </a:moveTo>
                  <a:lnTo>
                    <a:pt x="4083412" y="465"/>
                  </a:lnTo>
                </a:path>
                <a:path w="9004935" h="62864">
                  <a:moveTo>
                    <a:pt x="4135767" y="62359"/>
                  </a:moveTo>
                  <a:lnTo>
                    <a:pt x="4135767" y="465"/>
                  </a:lnTo>
                </a:path>
                <a:path w="9004935" h="62864">
                  <a:moveTo>
                    <a:pt x="4188121" y="62359"/>
                  </a:moveTo>
                  <a:lnTo>
                    <a:pt x="4188121" y="465"/>
                  </a:lnTo>
                </a:path>
                <a:path w="9004935" h="62864">
                  <a:moveTo>
                    <a:pt x="4240476" y="62359"/>
                  </a:moveTo>
                  <a:lnTo>
                    <a:pt x="4240476" y="465"/>
                  </a:lnTo>
                </a:path>
                <a:path w="9004935" h="62864">
                  <a:moveTo>
                    <a:pt x="4292830" y="62359"/>
                  </a:moveTo>
                  <a:lnTo>
                    <a:pt x="4292830" y="465"/>
                  </a:lnTo>
                </a:path>
                <a:path w="9004935" h="62864">
                  <a:moveTo>
                    <a:pt x="4345184" y="62359"/>
                  </a:moveTo>
                  <a:lnTo>
                    <a:pt x="4345184" y="465"/>
                  </a:lnTo>
                </a:path>
                <a:path w="9004935" h="62864">
                  <a:moveTo>
                    <a:pt x="4397539" y="62359"/>
                  </a:moveTo>
                  <a:lnTo>
                    <a:pt x="4397539" y="465"/>
                  </a:lnTo>
                </a:path>
                <a:path w="9004935" h="62864">
                  <a:moveTo>
                    <a:pt x="4449893" y="62359"/>
                  </a:moveTo>
                  <a:lnTo>
                    <a:pt x="4449893" y="465"/>
                  </a:lnTo>
                </a:path>
                <a:path w="9004935" h="62864">
                  <a:moveTo>
                    <a:pt x="4502248" y="62359"/>
                  </a:moveTo>
                  <a:lnTo>
                    <a:pt x="4502248" y="465"/>
                  </a:lnTo>
                </a:path>
                <a:path w="9004935" h="62864">
                  <a:moveTo>
                    <a:pt x="4554602" y="62359"/>
                  </a:moveTo>
                  <a:lnTo>
                    <a:pt x="4554602" y="465"/>
                  </a:lnTo>
                </a:path>
                <a:path w="9004935" h="62864">
                  <a:moveTo>
                    <a:pt x="4606957" y="62359"/>
                  </a:moveTo>
                  <a:lnTo>
                    <a:pt x="4606957" y="698"/>
                  </a:lnTo>
                </a:path>
                <a:path w="9004935" h="62864">
                  <a:moveTo>
                    <a:pt x="4659311" y="62359"/>
                  </a:moveTo>
                  <a:lnTo>
                    <a:pt x="4659311" y="698"/>
                  </a:lnTo>
                </a:path>
                <a:path w="9004935" h="62864">
                  <a:moveTo>
                    <a:pt x="4711665" y="62359"/>
                  </a:moveTo>
                  <a:lnTo>
                    <a:pt x="4711665" y="698"/>
                  </a:lnTo>
                </a:path>
                <a:path w="9004935" h="62864">
                  <a:moveTo>
                    <a:pt x="4764020" y="62359"/>
                  </a:moveTo>
                  <a:lnTo>
                    <a:pt x="4764020" y="698"/>
                  </a:lnTo>
                </a:path>
                <a:path w="9004935" h="62864">
                  <a:moveTo>
                    <a:pt x="4816374" y="62359"/>
                  </a:moveTo>
                  <a:lnTo>
                    <a:pt x="4816374" y="698"/>
                  </a:lnTo>
                </a:path>
                <a:path w="9004935" h="62864">
                  <a:moveTo>
                    <a:pt x="4868729" y="62359"/>
                  </a:moveTo>
                  <a:lnTo>
                    <a:pt x="4868729" y="698"/>
                  </a:lnTo>
                </a:path>
                <a:path w="9004935" h="62864">
                  <a:moveTo>
                    <a:pt x="4921083" y="62359"/>
                  </a:moveTo>
                  <a:lnTo>
                    <a:pt x="4921083" y="698"/>
                  </a:lnTo>
                </a:path>
                <a:path w="9004935" h="62864">
                  <a:moveTo>
                    <a:pt x="4973438" y="62359"/>
                  </a:moveTo>
                  <a:lnTo>
                    <a:pt x="4973438" y="698"/>
                  </a:lnTo>
                </a:path>
                <a:path w="9004935" h="62864">
                  <a:moveTo>
                    <a:pt x="5025792" y="62359"/>
                  </a:moveTo>
                  <a:lnTo>
                    <a:pt x="5025792" y="698"/>
                  </a:lnTo>
                </a:path>
                <a:path w="9004935" h="62864">
                  <a:moveTo>
                    <a:pt x="5078146" y="62359"/>
                  </a:moveTo>
                  <a:lnTo>
                    <a:pt x="5078146" y="698"/>
                  </a:lnTo>
                </a:path>
                <a:path w="9004935" h="62864">
                  <a:moveTo>
                    <a:pt x="5130501" y="62359"/>
                  </a:moveTo>
                  <a:lnTo>
                    <a:pt x="5130501" y="698"/>
                  </a:lnTo>
                </a:path>
                <a:path w="9004935" h="62864">
                  <a:moveTo>
                    <a:pt x="5182855" y="62359"/>
                  </a:moveTo>
                  <a:lnTo>
                    <a:pt x="5182855" y="698"/>
                  </a:lnTo>
                </a:path>
                <a:path w="9004935" h="62864">
                  <a:moveTo>
                    <a:pt x="5235210" y="62359"/>
                  </a:moveTo>
                  <a:lnTo>
                    <a:pt x="5235210" y="698"/>
                  </a:lnTo>
                </a:path>
                <a:path w="9004935" h="62864">
                  <a:moveTo>
                    <a:pt x="5287564" y="62359"/>
                  </a:moveTo>
                  <a:lnTo>
                    <a:pt x="5287564" y="698"/>
                  </a:lnTo>
                </a:path>
                <a:path w="9004935" h="62864">
                  <a:moveTo>
                    <a:pt x="5339919" y="62359"/>
                  </a:moveTo>
                  <a:lnTo>
                    <a:pt x="5339919" y="698"/>
                  </a:lnTo>
                </a:path>
                <a:path w="9004935" h="62864">
                  <a:moveTo>
                    <a:pt x="5392273" y="62359"/>
                  </a:moveTo>
                  <a:lnTo>
                    <a:pt x="5392273" y="698"/>
                  </a:lnTo>
                </a:path>
                <a:path w="9004935" h="62864">
                  <a:moveTo>
                    <a:pt x="5444627" y="62359"/>
                  </a:moveTo>
                  <a:lnTo>
                    <a:pt x="5444627" y="698"/>
                  </a:lnTo>
                </a:path>
                <a:path w="9004935" h="62864">
                  <a:moveTo>
                    <a:pt x="5496982" y="62359"/>
                  </a:moveTo>
                  <a:lnTo>
                    <a:pt x="5496982" y="698"/>
                  </a:lnTo>
                </a:path>
                <a:path w="9004935" h="62864">
                  <a:moveTo>
                    <a:pt x="5549336" y="62359"/>
                  </a:moveTo>
                  <a:lnTo>
                    <a:pt x="5549336" y="698"/>
                  </a:lnTo>
                </a:path>
                <a:path w="9004935" h="62864">
                  <a:moveTo>
                    <a:pt x="5601691" y="62592"/>
                  </a:moveTo>
                  <a:lnTo>
                    <a:pt x="5601691" y="698"/>
                  </a:lnTo>
                </a:path>
                <a:path w="9004935" h="62864">
                  <a:moveTo>
                    <a:pt x="5654045" y="62592"/>
                  </a:moveTo>
                  <a:lnTo>
                    <a:pt x="5654045" y="698"/>
                  </a:lnTo>
                </a:path>
                <a:path w="9004935" h="62864">
                  <a:moveTo>
                    <a:pt x="5706400" y="62592"/>
                  </a:moveTo>
                  <a:lnTo>
                    <a:pt x="5706400" y="698"/>
                  </a:lnTo>
                </a:path>
                <a:path w="9004935" h="62864">
                  <a:moveTo>
                    <a:pt x="5758754" y="62592"/>
                  </a:moveTo>
                  <a:lnTo>
                    <a:pt x="5758754" y="698"/>
                  </a:lnTo>
                </a:path>
                <a:path w="9004935" h="62864">
                  <a:moveTo>
                    <a:pt x="5811108" y="62592"/>
                  </a:moveTo>
                  <a:lnTo>
                    <a:pt x="5811108" y="698"/>
                  </a:lnTo>
                </a:path>
                <a:path w="9004935" h="62864">
                  <a:moveTo>
                    <a:pt x="5863463" y="62592"/>
                  </a:moveTo>
                  <a:lnTo>
                    <a:pt x="5863463" y="698"/>
                  </a:lnTo>
                </a:path>
                <a:path w="9004935" h="62864">
                  <a:moveTo>
                    <a:pt x="5915817" y="62592"/>
                  </a:moveTo>
                  <a:lnTo>
                    <a:pt x="5915817" y="698"/>
                  </a:lnTo>
                </a:path>
                <a:path w="9004935" h="62864">
                  <a:moveTo>
                    <a:pt x="5968172" y="62592"/>
                  </a:moveTo>
                  <a:lnTo>
                    <a:pt x="5968172" y="698"/>
                  </a:lnTo>
                </a:path>
                <a:path w="9004935" h="62864">
                  <a:moveTo>
                    <a:pt x="6020526" y="62592"/>
                  </a:moveTo>
                  <a:lnTo>
                    <a:pt x="6020526" y="698"/>
                  </a:lnTo>
                </a:path>
                <a:path w="9004935" h="62864">
                  <a:moveTo>
                    <a:pt x="6072881" y="62592"/>
                  </a:moveTo>
                  <a:lnTo>
                    <a:pt x="6072881" y="698"/>
                  </a:lnTo>
                </a:path>
                <a:path w="9004935" h="62864">
                  <a:moveTo>
                    <a:pt x="6125235" y="62592"/>
                  </a:moveTo>
                  <a:lnTo>
                    <a:pt x="6125235" y="698"/>
                  </a:lnTo>
                </a:path>
                <a:path w="9004935" h="62864">
                  <a:moveTo>
                    <a:pt x="6177589" y="62592"/>
                  </a:moveTo>
                  <a:lnTo>
                    <a:pt x="6177589" y="930"/>
                  </a:lnTo>
                </a:path>
                <a:path w="9004935" h="62864">
                  <a:moveTo>
                    <a:pt x="6229944" y="62592"/>
                  </a:moveTo>
                  <a:lnTo>
                    <a:pt x="6229944" y="930"/>
                  </a:lnTo>
                </a:path>
                <a:path w="9004935" h="62864">
                  <a:moveTo>
                    <a:pt x="6282298" y="62592"/>
                  </a:moveTo>
                  <a:lnTo>
                    <a:pt x="6282298" y="930"/>
                  </a:lnTo>
                </a:path>
                <a:path w="9004935" h="62864">
                  <a:moveTo>
                    <a:pt x="6334653" y="62592"/>
                  </a:moveTo>
                  <a:lnTo>
                    <a:pt x="6334653" y="930"/>
                  </a:lnTo>
                </a:path>
                <a:path w="9004935" h="62864">
                  <a:moveTo>
                    <a:pt x="6387007" y="62592"/>
                  </a:moveTo>
                  <a:lnTo>
                    <a:pt x="6387007" y="930"/>
                  </a:lnTo>
                </a:path>
                <a:path w="9004935" h="62864">
                  <a:moveTo>
                    <a:pt x="6439362" y="62592"/>
                  </a:moveTo>
                  <a:lnTo>
                    <a:pt x="6439362" y="930"/>
                  </a:lnTo>
                </a:path>
                <a:path w="9004935" h="62864">
                  <a:moveTo>
                    <a:pt x="6491483" y="62592"/>
                  </a:moveTo>
                  <a:lnTo>
                    <a:pt x="6491716" y="930"/>
                  </a:lnTo>
                </a:path>
                <a:path w="9004935" h="62864">
                  <a:moveTo>
                    <a:pt x="6543838" y="62592"/>
                  </a:moveTo>
                  <a:lnTo>
                    <a:pt x="6544070" y="930"/>
                  </a:lnTo>
                </a:path>
                <a:path w="9004935" h="62864">
                  <a:moveTo>
                    <a:pt x="6596192" y="62592"/>
                  </a:moveTo>
                  <a:lnTo>
                    <a:pt x="6596425" y="930"/>
                  </a:lnTo>
                </a:path>
                <a:path w="9004935" h="62864">
                  <a:moveTo>
                    <a:pt x="6648547" y="62592"/>
                  </a:moveTo>
                  <a:lnTo>
                    <a:pt x="6648779" y="930"/>
                  </a:lnTo>
                </a:path>
                <a:path w="9004935" h="62864">
                  <a:moveTo>
                    <a:pt x="6700901" y="62592"/>
                  </a:moveTo>
                  <a:lnTo>
                    <a:pt x="6700901" y="930"/>
                  </a:lnTo>
                </a:path>
                <a:path w="9004935" h="62864">
                  <a:moveTo>
                    <a:pt x="6753255" y="62592"/>
                  </a:moveTo>
                  <a:lnTo>
                    <a:pt x="6753255" y="930"/>
                  </a:lnTo>
                </a:path>
                <a:path w="9004935" h="62864">
                  <a:moveTo>
                    <a:pt x="6805610" y="62592"/>
                  </a:moveTo>
                  <a:lnTo>
                    <a:pt x="6805610" y="930"/>
                  </a:lnTo>
                </a:path>
                <a:path w="9004935" h="62864">
                  <a:moveTo>
                    <a:pt x="6857964" y="62592"/>
                  </a:moveTo>
                  <a:lnTo>
                    <a:pt x="6857964" y="930"/>
                  </a:lnTo>
                </a:path>
                <a:path w="9004935" h="62864">
                  <a:moveTo>
                    <a:pt x="6910319" y="62592"/>
                  </a:moveTo>
                  <a:lnTo>
                    <a:pt x="6910319" y="930"/>
                  </a:lnTo>
                </a:path>
                <a:path w="9004935" h="62864">
                  <a:moveTo>
                    <a:pt x="6962673" y="62592"/>
                  </a:moveTo>
                  <a:lnTo>
                    <a:pt x="6962673" y="930"/>
                  </a:lnTo>
                </a:path>
                <a:path w="9004935" h="62864">
                  <a:moveTo>
                    <a:pt x="7015028" y="62592"/>
                  </a:moveTo>
                  <a:lnTo>
                    <a:pt x="7015028" y="930"/>
                  </a:lnTo>
                </a:path>
                <a:path w="9004935" h="62864">
                  <a:moveTo>
                    <a:pt x="7067382" y="62592"/>
                  </a:moveTo>
                  <a:lnTo>
                    <a:pt x="7067382" y="930"/>
                  </a:lnTo>
                </a:path>
                <a:path w="9004935" h="62864">
                  <a:moveTo>
                    <a:pt x="7119736" y="62592"/>
                  </a:moveTo>
                  <a:lnTo>
                    <a:pt x="7119736" y="930"/>
                  </a:lnTo>
                </a:path>
                <a:path w="9004935" h="62864">
                  <a:moveTo>
                    <a:pt x="7172091" y="62825"/>
                  </a:moveTo>
                  <a:lnTo>
                    <a:pt x="7172091" y="930"/>
                  </a:lnTo>
                </a:path>
                <a:path w="9004935" h="62864">
                  <a:moveTo>
                    <a:pt x="7224445" y="62825"/>
                  </a:moveTo>
                  <a:lnTo>
                    <a:pt x="7224445" y="930"/>
                  </a:lnTo>
                </a:path>
                <a:path w="9004935" h="62864">
                  <a:moveTo>
                    <a:pt x="7276800" y="62825"/>
                  </a:moveTo>
                  <a:lnTo>
                    <a:pt x="7276800" y="930"/>
                  </a:lnTo>
                </a:path>
                <a:path w="9004935" h="62864">
                  <a:moveTo>
                    <a:pt x="7329154" y="62825"/>
                  </a:moveTo>
                  <a:lnTo>
                    <a:pt x="7329154" y="930"/>
                  </a:lnTo>
                </a:path>
                <a:path w="9004935" h="62864">
                  <a:moveTo>
                    <a:pt x="7381509" y="62825"/>
                  </a:moveTo>
                  <a:lnTo>
                    <a:pt x="7381509" y="930"/>
                  </a:lnTo>
                </a:path>
                <a:path w="9004935" h="62864">
                  <a:moveTo>
                    <a:pt x="7433863" y="62825"/>
                  </a:moveTo>
                  <a:lnTo>
                    <a:pt x="7433863" y="930"/>
                  </a:lnTo>
                </a:path>
                <a:path w="9004935" h="62864">
                  <a:moveTo>
                    <a:pt x="7486218" y="62825"/>
                  </a:moveTo>
                  <a:lnTo>
                    <a:pt x="7486218" y="930"/>
                  </a:lnTo>
                </a:path>
                <a:path w="9004935" h="62864">
                  <a:moveTo>
                    <a:pt x="7538572" y="62825"/>
                  </a:moveTo>
                  <a:lnTo>
                    <a:pt x="7538572" y="930"/>
                  </a:lnTo>
                </a:path>
                <a:path w="9004935" h="62864">
                  <a:moveTo>
                    <a:pt x="7590926" y="62825"/>
                  </a:moveTo>
                  <a:lnTo>
                    <a:pt x="7590926" y="930"/>
                  </a:lnTo>
                </a:path>
                <a:path w="9004935" h="62864">
                  <a:moveTo>
                    <a:pt x="7643281" y="62825"/>
                  </a:moveTo>
                  <a:lnTo>
                    <a:pt x="7643281" y="930"/>
                  </a:lnTo>
                </a:path>
                <a:path w="9004935" h="62864">
                  <a:moveTo>
                    <a:pt x="7695635" y="62825"/>
                  </a:moveTo>
                  <a:lnTo>
                    <a:pt x="7695635" y="930"/>
                  </a:lnTo>
                </a:path>
                <a:path w="9004935" h="62864">
                  <a:moveTo>
                    <a:pt x="7747990" y="62825"/>
                  </a:moveTo>
                  <a:lnTo>
                    <a:pt x="7747990" y="1163"/>
                  </a:lnTo>
                </a:path>
                <a:path w="9004935" h="62864">
                  <a:moveTo>
                    <a:pt x="7800344" y="62825"/>
                  </a:moveTo>
                  <a:lnTo>
                    <a:pt x="7800344" y="1163"/>
                  </a:lnTo>
                </a:path>
                <a:path w="9004935" h="62864">
                  <a:moveTo>
                    <a:pt x="7852699" y="62825"/>
                  </a:moveTo>
                  <a:lnTo>
                    <a:pt x="7852699" y="1163"/>
                  </a:lnTo>
                </a:path>
                <a:path w="9004935" h="62864">
                  <a:moveTo>
                    <a:pt x="7905053" y="62825"/>
                  </a:moveTo>
                  <a:lnTo>
                    <a:pt x="7905053" y="1163"/>
                  </a:lnTo>
                </a:path>
                <a:path w="9004935" h="62864">
                  <a:moveTo>
                    <a:pt x="7957407" y="62825"/>
                  </a:moveTo>
                  <a:lnTo>
                    <a:pt x="7957407" y="1163"/>
                  </a:lnTo>
                </a:path>
                <a:path w="9004935" h="62864">
                  <a:moveTo>
                    <a:pt x="8009762" y="62825"/>
                  </a:moveTo>
                  <a:lnTo>
                    <a:pt x="8009762" y="1163"/>
                  </a:lnTo>
                </a:path>
                <a:path w="9004935" h="62864">
                  <a:moveTo>
                    <a:pt x="8062116" y="62825"/>
                  </a:moveTo>
                  <a:lnTo>
                    <a:pt x="8062116" y="1163"/>
                  </a:lnTo>
                </a:path>
                <a:path w="9004935" h="62864">
                  <a:moveTo>
                    <a:pt x="8114471" y="62825"/>
                  </a:moveTo>
                  <a:lnTo>
                    <a:pt x="8114471" y="1163"/>
                  </a:lnTo>
                </a:path>
                <a:path w="9004935" h="62864">
                  <a:moveTo>
                    <a:pt x="8166825" y="62825"/>
                  </a:moveTo>
                  <a:lnTo>
                    <a:pt x="8166825" y="1163"/>
                  </a:lnTo>
                </a:path>
                <a:path w="9004935" h="62864">
                  <a:moveTo>
                    <a:pt x="8219180" y="62825"/>
                  </a:moveTo>
                  <a:lnTo>
                    <a:pt x="8219180" y="1163"/>
                  </a:lnTo>
                </a:path>
                <a:path w="9004935" h="62864">
                  <a:moveTo>
                    <a:pt x="8271534" y="62825"/>
                  </a:moveTo>
                  <a:lnTo>
                    <a:pt x="8271534" y="1163"/>
                  </a:lnTo>
                </a:path>
                <a:path w="9004935" h="62864">
                  <a:moveTo>
                    <a:pt x="8323888" y="62825"/>
                  </a:moveTo>
                  <a:lnTo>
                    <a:pt x="8323888" y="1163"/>
                  </a:lnTo>
                </a:path>
                <a:path w="9004935" h="62864">
                  <a:moveTo>
                    <a:pt x="8376243" y="62825"/>
                  </a:moveTo>
                  <a:lnTo>
                    <a:pt x="8376243" y="1163"/>
                  </a:lnTo>
                </a:path>
                <a:path w="9004935" h="62864">
                  <a:moveTo>
                    <a:pt x="8428597" y="62825"/>
                  </a:moveTo>
                  <a:lnTo>
                    <a:pt x="8428597" y="1163"/>
                  </a:lnTo>
                </a:path>
                <a:path w="9004935" h="62864">
                  <a:moveTo>
                    <a:pt x="8480952" y="62825"/>
                  </a:moveTo>
                  <a:lnTo>
                    <a:pt x="8480952" y="1163"/>
                  </a:lnTo>
                </a:path>
                <a:path w="9004935" h="62864">
                  <a:moveTo>
                    <a:pt x="8533306" y="62825"/>
                  </a:moveTo>
                  <a:lnTo>
                    <a:pt x="8533306" y="1163"/>
                  </a:lnTo>
                </a:path>
                <a:path w="9004935" h="62864">
                  <a:moveTo>
                    <a:pt x="8585661" y="62825"/>
                  </a:moveTo>
                  <a:lnTo>
                    <a:pt x="8585661" y="1163"/>
                  </a:lnTo>
                </a:path>
                <a:path w="9004935" h="62864">
                  <a:moveTo>
                    <a:pt x="8638015" y="62825"/>
                  </a:moveTo>
                  <a:lnTo>
                    <a:pt x="8638015" y="1163"/>
                  </a:lnTo>
                </a:path>
                <a:path w="9004935" h="62864">
                  <a:moveTo>
                    <a:pt x="8690369" y="62825"/>
                  </a:moveTo>
                  <a:lnTo>
                    <a:pt x="8690369" y="1163"/>
                  </a:lnTo>
                </a:path>
                <a:path w="9004935" h="62864">
                  <a:moveTo>
                    <a:pt x="8742724" y="48398"/>
                  </a:moveTo>
                  <a:lnTo>
                    <a:pt x="8742724" y="1163"/>
                  </a:lnTo>
                </a:path>
                <a:path w="9004935" h="62864">
                  <a:moveTo>
                    <a:pt x="8795078" y="48398"/>
                  </a:moveTo>
                  <a:lnTo>
                    <a:pt x="8795078" y="1163"/>
                  </a:lnTo>
                </a:path>
                <a:path w="9004935" h="62864">
                  <a:moveTo>
                    <a:pt x="8847433" y="48398"/>
                  </a:moveTo>
                  <a:lnTo>
                    <a:pt x="8847433" y="1163"/>
                  </a:lnTo>
                </a:path>
                <a:path w="9004935" h="62864">
                  <a:moveTo>
                    <a:pt x="8899787" y="48398"/>
                  </a:moveTo>
                  <a:lnTo>
                    <a:pt x="8899787" y="1163"/>
                  </a:lnTo>
                </a:path>
                <a:path w="9004935" h="62864">
                  <a:moveTo>
                    <a:pt x="8952142" y="48398"/>
                  </a:moveTo>
                  <a:lnTo>
                    <a:pt x="8952142" y="1163"/>
                  </a:lnTo>
                </a:path>
                <a:path w="9004935" h="62864">
                  <a:moveTo>
                    <a:pt x="9004496" y="48398"/>
                  </a:moveTo>
                  <a:lnTo>
                    <a:pt x="9004496" y="1163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001566" y="3030273"/>
              <a:ext cx="9074785" cy="420370"/>
            </a:xfrm>
            <a:custGeom>
              <a:avLst/>
              <a:gdLst/>
              <a:ahLst/>
              <a:cxnLst/>
              <a:rect l="l" t="t" r="r" b="b"/>
              <a:pathLst>
                <a:path w="9074785" h="420370">
                  <a:moveTo>
                    <a:pt x="0" y="0"/>
                  </a:moveTo>
                  <a:lnTo>
                    <a:pt x="0" y="419766"/>
                  </a:lnTo>
                </a:path>
                <a:path w="9074785" h="420370">
                  <a:moveTo>
                    <a:pt x="349029" y="47235"/>
                  </a:moveTo>
                  <a:lnTo>
                    <a:pt x="348796" y="419766"/>
                  </a:lnTo>
                </a:path>
                <a:path w="9074785" h="420370">
                  <a:moveTo>
                    <a:pt x="8725272" y="48398"/>
                  </a:moveTo>
                  <a:lnTo>
                    <a:pt x="8725272" y="419766"/>
                  </a:lnTo>
                </a:path>
                <a:path w="9074785" h="420370">
                  <a:moveTo>
                    <a:pt x="0" y="0"/>
                  </a:moveTo>
                  <a:lnTo>
                    <a:pt x="9074302" y="1163"/>
                  </a:lnTo>
                  <a:lnTo>
                    <a:pt x="9074302" y="419766"/>
                  </a:lnTo>
                </a:path>
                <a:path w="9074785" h="420370">
                  <a:moveTo>
                    <a:pt x="871875" y="419766"/>
                  </a:moveTo>
                  <a:lnTo>
                    <a:pt x="871875" y="146359"/>
                  </a:lnTo>
                  <a:lnTo>
                    <a:pt x="1023121" y="146359"/>
                  </a:lnTo>
                  <a:lnTo>
                    <a:pt x="1023121" y="419766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879259" y="3182450"/>
              <a:ext cx="139700" cy="267970"/>
            </a:xfrm>
            <a:custGeom>
              <a:avLst/>
              <a:gdLst/>
              <a:ahLst/>
              <a:cxnLst/>
              <a:rect l="l" t="t" r="r" b="b"/>
              <a:pathLst>
                <a:path w="139700" h="267970">
                  <a:moveTo>
                    <a:pt x="0" y="267589"/>
                  </a:moveTo>
                  <a:lnTo>
                    <a:pt x="0" y="0"/>
                  </a:lnTo>
                  <a:lnTo>
                    <a:pt x="139611" y="0"/>
                  </a:lnTo>
                  <a:lnTo>
                    <a:pt x="139611" y="2675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78095" y="3181286"/>
              <a:ext cx="141938" cy="191035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2879259" y="3395125"/>
              <a:ext cx="57785" cy="55244"/>
            </a:xfrm>
            <a:custGeom>
              <a:avLst/>
              <a:gdLst/>
              <a:ahLst/>
              <a:cxnLst/>
              <a:rect l="l" t="t" r="r" b="b"/>
              <a:pathLst>
                <a:path w="57785" h="55245">
                  <a:moveTo>
                    <a:pt x="57240" y="0"/>
                  </a:moveTo>
                  <a:lnTo>
                    <a:pt x="0" y="54913"/>
                  </a:lnTo>
                </a:path>
              </a:pathLst>
            </a:custGeom>
            <a:ln w="3175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0044835" y="3176632"/>
              <a:ext cx="151765" cy="273685"/>
            </a:xfrm>
            <a:custGeom>
              <a:avLst/>
              <a:gdLst/>
              <a:ahLst/>
              <a:cxnLst/>
              <a:rect l="l" t="t" r="r" b="b"/>
              <a:pathLst>
                <a:path w="151765" h="273685">
                  <a:moveTo>
                    <a:pt x="0" y="273406"/>
                  </a:moveTo>
                  <a:lnTo>
                    <a:pt x="0" y="0"/>
                  </a:lnTo>
                  <a:lnTo>
                    <a:pt x="151246" y="0"/>
                  </a:lnTo>
                  <a:lnTo>
                    <a:pt x="151246" y="273406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0050652" y="3182450"/>
              <a:ext cx="139700" cy="267970"/>
            </a:xfrm>
            <a:custGeom>
              <a:avLst/>
              <a:gdLst/>
              <a:ahLst/>
              <a:cxnLst/>
              <a:rect l="l" t="t" r="r" b="b"/>
              <a:pathLst>
                <a:path w="139700" h="267970">
                  <a:moveTo>
                    <a:pt x="0" y="267589"/>
                  </a:moveTo>
                  <a:lnTo>
                    <a:pt x="0" y="0"/>
                  </a:lnTo>
                  <a:lnTo>
                    <a:pt x="139611" y="0"/>
                  </a:lnTo>
                  <a:lnTo>
                    <a:pt x="139611" y="2675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49489" y="3181286"/>
              <a:ext cx="141938" cy="191035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10133023" y="3395125"/>
              <a:ext cx="57785" cy="55244"/>
            </a:xfrm>
            <a:custGeom>
              <a:avLst/>
              <a:gdLst/>
              <a:ahLst/>
              <a:cxnLst/>
              <a:rect l="l" t="t" r="r" b="b"/>
              <a:pathLst>
                <a:path w="57784" h="55245">
                  <a:moveTo>
                    <a:pt x="0" y="0"/>
                  </a:moveTo>
                  <a:lnTo>
                    <a:pt x="57240" y="54913"/>
                  </a:lnTo>
                </a:path>
              </a:pathLst>
            </a:custGeom>
            <a:ln w="3175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001566" y="3077508"/>
              <a:ext cx="9074785" cy="46990"/>
            </a:xfrm>
            <a:custGeom>
              <a:avLst/>
              <a:gdLst/>
              <a:ahLst/>
              <a:cxnLst/>
              <a:rect l="l" t="t" r="r" b="b"/>
              <a:pathLst>
                <a:path w="9074785" h="46989">
                  <a:moveTo>
                    <a:pt x="0" y="0"/>
                  </a:moveTo>
                  <a:lnTo>
                    <a:pt x="349029" y="0"/>
                  </a:lnTo>
                </a:path>
                <a:path w="9074785" h="46989">
                  <a:moveTo>
                    <a:pt x="349029" y="14426"/>
                  </a:moveTo>
                  <a:lnTo>
                    <a:pt x="8725272" y="15589"/>
                  </a:lnTo>
                </a:path>
                <a:path w="9074785" h="46989">
                  <a:moveTo>
                    <a:pt x="0" y="3722"/>
                  </a:moveTo>
                  <a:lnTo>
                    <a:pt x="349029" y="3722"/>
                  </a:lnTo>
                </a:path>
                <a:path w="9074785" h="46989">
                  <a:moveTo>
                    <a:pt x="349029" y="18149"/>
                  </a:moveTo>
                  <a:lnTo>
                    <a:pt x="8725272" y="19545"/>
                  </a:lnTo>
                </a:path>
                <a:path w="9074785" h="46989">
                  <a:moveTo>
                    <a:pt x="0" y="9540"/>
                  </a:moveTo>
                  <a:lnTo>
                    <a:pt x="349029" y="9540"/>
                  </a:lnTo>
                </a:path>
                <a:path w="9074785" h="46989">
                  <a:moveTo>
                    <a:pt x="349029" y="23966"/>
                  </a:moveTo>
                  <a:lnTo>
                    <a:pt x="8725272" y="25362"/>
                  </a:lnTo>
                </a:path>
                <a:path w="9074785" h="46989">
                  <a:moveTo>
                    <a:pt x="0" y="30714"/>
                  </a:moveTo>
                  <a:lnTo>
                    <a:pt x="349029" y="30714"/>
                  </a:lnTo>
                </a:path>
                <a:path w="9074785" h="46989">
                  <a:moveTo>
                    <a:pt x="349029" y="45141"/>
                  </a:moveTo>
                  <a:lnTo>
                    <a:pt x="8725272" y="46537"/>
                  </a:lnTo>
                </a:path>
                <a:path w="9074785" h="46989">
                  <a:moveTo>
                    <a:pt x="9074302" y="1396"/>
                  </a:moveTo>
                  <a:lnTo>
                    <a:pt x="8725272" y="1163"/>
                  </a:lnTo>
                </a:path>
                <a:path w="9074785" h="46989">
                  <a:moveTo>
                    <a:pt x="9074302" y="5119"/>
                  </a:moveTo>
                  <a:lnTo>
                    <a:pt x="8725272" y="4886"/>
                  </a:lnTo>
                </a:path>
                <a:path w="9074785" h="46989">
                  <a:moveTo>
                    <a:pt x="9074302" y="10936"/>
                  </a:moveTo>
                  <a:lnTo>
                    <a:pt x="8725272" y="10703"/>
                  </a:lnTo>
                </a:path>
                <a:path w="9074785" h="46989">
                  <a:moveTo>
                    <a:pt x="9074302" y="32110"/>
                  </a:moveTo>
                  <a:lnTo>
                    <a:pt x="8725272" y="3187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1647812" y="3276688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1647812" y="3276688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1647811" y="3277153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1163"/>
                  </a:moveTo>
                  <a:lnTo>
                    <a:pt x="10936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  <a:path w="11429" h="1270">
                  <a:moveTo>
                    <a:pt x="0" y="0"/>
                  </a:moveTo>
                  <a:lnTo>
                    <a:pt x="0" y="1163"/>
                  </a:lnTo>
                  <a:lnTo>
                    <a:pt x="5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1647812" y="3277153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0"/>
                  </a:moveTo>
                  <a:lnTo>
                    <a:pt x="5584" y="0"/>
                  </a:lnTo>
                  <a:lnTo>
                    <a:pt x="0" y="1163"/>
                  </a:lnTo>
                  <a:lnTo>
                    <a:pt x="0" y="0"/>
                  </a:lnTo>
                  <a:close/>
                </a:path>
                <a:path w="11429" h="1270">
                  <a:moveTo>
                    <a:pt x="5584" y="0"/>
                  </a:moveTo>
                  <a:lnTo>
                    <a:pt x="0" y="1163"/>
                  </a:lnTo>
                  <a:lnTo>
                    <a:pt x="10936" y="1163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1647811" y="3278316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39">
                  <a:moveTo>
                    <a:pt x="0" y="2094"/>
                  </a:moveTo>
                  <a:lnTo>
                    <a:pt x="16288" y="2094"/>
                  </a:lnTo>
                  <a:lnTo>
                    <a:pt x="10936" y="0"/>
                  </a:lnTo>
                  <a:lnTo>
                    <a:pt x="0" y="2094"/>
                  </a:lnTo>
                  <a:close/>
                </a:path>
                <a:path w="16509" h="2539">
                  <a:moveTo>
                    <a:pt x="0" y="0"/>
                  </a:moveTo>
                  <a:lnTo>
                    <a:pt x="0" y="2094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1647812" y="3278316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39">
                  <a:moveTo>
                    <a:pt x="0" y="0"/>
                  </a:moveTo>
                  <a:lnTo>
                    <a:pt x="10936" y="0"/>
                  </a:lnTo>
                  <a:lnTo>
                    <a:pt x="0" y="2094"/>
                  </a:lnTo>
                  <a:lnTo>
                    <a:pt x="0" y="0"/>
                  </a:lnTo>
                  <a:close/>
                </a:path>
                <a:path w="16509" h="2539">
                  <a:moveTo>
                    <a:pt x="10936" y="0"/>
                  </a:moveTo>
                  <a:lnTo>
                    <a:pt x="0" y="2094"/>
                  </a:lnTo>
                  <a:lnTo>
                    <a:pt x="16288" y="2094"/>
                  </a:lnTo>
                  <a:lnTo>
                    <a:pt x="1093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1647811" y="3280410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559"/>
                  </a:moveTo>
                  <a:lnTo>
                    <a:pt x="21174" y="2559"/>
                  </a:lnTo>
                  <a:lnTo>
                    <a:pt x="16288" y="0"/>
                  </a:lnTo>
                  <a:lnTo>
                    <a:pt x="0" y="2559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559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1647812" y="3280411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0"/>
                  </a:lnTo>
                  <a:lnTo>
                    <a:pt x="0" y="2559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16288" y="0"/>
                  </a:moveTo>
                  <a:lnTo>
                    <a:pt x="0" y="2559"/>
                  </a:lnTo>
                  <a:lnTo>
                    <a:pt x="21174" y="2559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1647811" y="3282970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3490"/>
                  </a:moveTo>
                  <a:lnTo>
                    <a:pt x="25595" y="3490"/>
                  </a:lnTo>
                  <a:lnTo>
                    <a:pt x="21174" y="0"/>
                  </a:lnTo>
                  <a:lnTo>
                    <a:pt x="0" y="3490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0" y="3490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1647812" y="3282970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0"/>
                  </a:moveTo>
                  <a:lnTo>
                    <a:pt x="21174" y="0"/>
                  </a:lnTo>
                  <a:lnTo>
                    <a:pt x="0" y="3490"/>
                  </a:lnTo>
                  <a:lnTo>
                    <a:pt x="0" y="0"/>
                  </a:lnTo>
                  <a:close/>
                </a:path>
                <a:path w="26034" h="3810">
                  <a:moveTo>
                    <a:pt x="21174" y="0"/>
                  </a:moveTo>
                  <a:lnTo>
                    <a:pt x="0" y="3490"/>
                  </a:lnTo>
                  <a:lnTo>
                    <a:pt x="25595" y="3490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1647811" y="3286460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3955"/>
                  </a:moveTo>
                  <a:lnTo>
                    <a:pt x="29551" y="3955"/>
                  </a:lnTo>
                  <a:lnTo>
                    <a:pt x="25595" y="0"/>
                  </a:lnTo>
                  <a:lnTo>
                    <a:pt x="0" y="3955"/>
                  </a:lnTo>
                  <a:close/>
                </a:path>
                <a:path w="29845" h="4445">
                  <a:moveTo>
                    <a:pt x="0" y="0"/>
                  </a:moveTo>
                  <a:lnTo>
                    <a:pt x="0" y="3955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1647812" y="3286460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0"/>
                  </a:moveTo>
                  <a:lnTo>
                    <a:pt x="25595" y="0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  <a:path w="29845" h="4445">
                  <a:moveTo>
                    <a:pt x="25595" y="0"/>
                  </a:moveTo>
                  <a:lnTo>
                    <a:pt x="0" y="3955"/>
                  </a:lnTo>
                  <a:lnTo>
                    <a:pt x="29551" y="3955"/>
                  </a:lnTo>
                  <a:lnTo>
                    <a:pt x="255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1647811" y="3290416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0" y="4421"/>
                  </a:moveTo>
                  <a:lnTo>
                    <a:pt x="33041" y="4421"/>
                  </a:lnTo>
                  <a:lnTo>
                    <a:pt x="29551" y="0"/>
                  </a:lnTo>
                  <a:lnTo>
                    <a:pt x="0" y="4421"/>
                  </a:lnTo>
                  <a:close/>
                </a:path>
                <a:path w="33654" h="4445">
                  <a:moveTo>
                    <a:pt x="0" y="0"/>
                  </a:moveTo>
                  <a:lnTo>
                    <a:pt x="0" y="4421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1647812" y="3290416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0" y="0"/>
                  </a:moveTo>
                  <a:lnTo>
                    <a:pt x="29551" y="0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  <a:path w="33654" h="4445">
                  <a:moveTo>
                    <a:pt x="29551" y="0"/>
                  </a:moveTo>
                  <a:lnTo>
                    <a:pt x="0" y="4421"/>
                  </a:lnTo>
                  <a:lnTo>
                    <a:pt x="33041" y="4421"/>
                  </a:lnTo>
                  <a:lnTo>
                    <a:pt x="295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1647811" y="3294837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4886"/>
                  </a:moveTo>
                  <a:lnTo>
                    <a:pt x="35601" y="4886"/>
                  </a:lnTo>
                  <a:lnTo>
                    <a:pt x="33041" y="0"/>
                  </a:lnTo>
                  <a:lnTo>
                    <a:pt x="0" y="4886"/>
                  </a:lnTo>
                  <a:close/>
                </a:path>
                <a:path w="36195" h="5079">
                  <a:moveTo>
                    <a:pt x="0" y="0"/>
                  </a:moveTo>
                  <a:lnTo>
                    <a:pt x="0" y="4886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1647812" y="3294837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0"/>
                  </a:moveTo>
                  <a:lnTo>
                    <a:pt x="33041" y="0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  <a:path w="36195" h="5079">
                  <a:moveTo>
                    <a:pt x="33041" y="0"/>
                  </a:moveTo>
                  <a:lnTo>
                    <a:pt x="0" y="4886"/>
                  </a:lnTo>
                  <a:lnTo>
                    <a:pt x="35601" y="4886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1647811" y="3299723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5351"/>
                  </a:moveTo>
                  <a:lnTo>
                    <a:pt x="37695" y="5351"/>
                  </a:lnTo>
                  <a:lnTo>
                    <a:pt x="35601" y="0"/>
                  </a:lnTo>
                  <a:lnTo>
                    <a:pt x="0" y="5351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0" y="5351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11647812" y="3299724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0"/>
                  </a:moveTo>
                  <a:lnTo>
                    <a:pt x="35601" y="0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  <a:path w="38100" h="5714">
                  <a:moveTo>
                    <a:pt x="35601" y="0"/>
                  </a:moveTo>
                  <a:lnTo>
                    <a:pt x="0" y="5351"/>
                  </a:lnTo>
                  <a:lnTo>
                    <a:pt x="37695" y="5351"/>
                  </a:lnTo>
                  <a:lnTo>
                    <a:pt x="3560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1647811" y="330507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5351"/>
                  </a:moveTo>
                  <a:lnTo>
                    <a:pt x="38858" y="5351"/>
                  </a:lnTo>
                  <a:lnTo>
                    <a:pt x="37695" y="0"/>
                  </a:lnTo>
                  <a:lnTo>
                    <a:pt x="0" y="5351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0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1647812" y="330507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7695" y="0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37695" y="0"/>
                  </a:moveTo>
                  <a:lnTo>
                    <a:pt x="0" y="5351"/>
                  </a:lnTo>
                  <a:lnTo>
                    <a:pt x="38858" y="5351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11647811" y="331042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5584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1647812" y="331042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8858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38858" y="0"/>
                  </a:moveTo>
                  <a:lnTo>
                    <a:pt x="0" y="5584"/>
                  </a:lnTo>
                  <a:lnTo>
                    <a:pt x="39091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1608487" y="331601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465" y="5584"/>
                  </a:moveTo>
                  <a:lnTo>
                    <a:pt x="39323" y="5584"/>
                  </a:lnTo>
                  <a:lnTo>
                    <a:pt x="39323" y="0"/>
                  </a:lnTo>
                  <a:lnTo>
                    <a:pt x="465" y="5584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465" y="5584"/>
                  </a:lnTo>
                  <a:lnTo>
                    <a:pt x="393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1608488" y="331601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9323" y="0"/>
                  </a:lnTo>
                  <a:lnTo>
                    <a:pt x="465" y="5584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39323" y="0"/>
                  </a:moveTo>
                  <a:lnTo>
                    <a:pt x="465" y="5584"/>
                  </a:lnTo>
                  <a:lnTo>
                    <a:pt x="39323" y="5584"/>
                  </a:lnTo>
                  <a:lnTo>
                    <a:pt x="3932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1608953" y="332159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1163" y="5584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1163" y="5584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1163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1608953" y="332159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8858" y="0"/>
                  </a:lnTo>
                  <a:lnTo>
                    <a:pt x="1163" y="5584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38858" y="0"/>
                  </a:moveTo>
                  <a:lnTo>
                    <a:pt x="1163" y="5584"/>
                  </a:lnTo>
                  <a:lnTo>
                    <a:pt x="38858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11610116" y="3327180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1861" y="5119"/>
                  </a:moveTo>
                  <a:lnTo>
                    <a:pt x="37695" y="5119"/>
                  </a:lnTo>
                  <a:lnTo>
                    <a:pt x="37695" y="0"/>
                  </a:lnTo>
                  <a:lnTo>
                    <a:pt x="1861" y="5119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1861" y="5119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11610116" y="3327181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0"/>
                  </a:moveTo>
                  <a:lnTo>
                    <a:pt x="37695" y="0"/>
                  </a:lnTo>
                  <a:lnTo>
                    <a:pt x="1861" y="5119"/>
                  </a:lnTo>
                  <a:lnTo>
                    <a:pt x="0" y="0"/>
                  </a:lnTo>
                  <a:close/>
                </a:path>
                <a:path w="38100" h="5714">
                  <a:moveTo>
                    <a:pt x="37695" y="0"/>
                  </a:moveTo>
                  <a:lnTo>
                    <a:pt x="1861" y="5119"/>
                  </a:lnTo>
                  <a:lnTo>
                    <a:pt x="37695" y="5119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11611977" y="3332299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2792" y="4886"/>
                  </a:moveTo>
                  <a:lnTo>
                    <a:pt x="35833" y="4886"/>
                  </a:lnTo>
                  <a:lnTo>
                    <a:pt x="35833" y="0"/>
                  </a:lnTo>
                  <a:lnTo>
                    <a:pt x="2792" y="4886"/>
                  </a:lnTo>
                  <a:close/>
                </a:path>
                <a:path w="36195" h="5079">
                  <a:moveTo>
                    <a:pt x="0" y="0"/>
                  </a:moveTo>
                  <a:lnTo>
                    <a:pt x="2792" y="4886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11611977" y="3332300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0"/>
                  </a:moveTo>
                  <a:lnTo>
                    <a:pt x="35833" y="0"/>
                  </a:lnTo>
                  <a:lnTo>
                    <a:pt x="2792" y="4886"/>
                  </a:lnTo>
                  <a:lnTo>
                    <a:pt x="0" y="0"/>
                  </a:lnTo>
                  <a:close/>
                </a:path>
                <a:path w="36195" h="5079">
                  <a:moveTo>
                    <a:pt x="35833" y="0"/>
                  </a:moveTo>
                  <a:lnTo>
                    <a:pt x="2792" y="4886"/>
                  </a:lnTo>
                  <a:lnTo>
                    <a:pt x="35833" y="4886"/>
                  </a:lnTo>
                  <a:lnTo>
                    <a:pt x="3583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11614769" y="3337186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257" y="4653"/>
                  </a:moveTo>
                  <a:lnTo>
                    <a:pt x="33041" y="4653"/>
                  </a:lnTo>
                  <a:lnTo>
                    <a:pt x="33041" y="0"/>
                  </a:lnTo>
                  <a:lnTo>
                    <a:pt x="3257" y="4653"/>
                  </a:lnTo>
                  <a:close/>
                </a:path>
                <a:path w="33654" h="5079">
                  <a:moveTo>
                    <a:pt x="0" y="0"/>
                  </a:moveTo>
                  <a:lnTo>
                    <a:pt x="3257" y="4653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11614770" y="3337186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0" y="0"/>
                  </a:moveTo>
                  <a:lnTo>
                    <a:pt x="33041" y="0"/>
                  </a:lnTo>
                  <a:lnTo>
                    <a:pt x="3257" y="4653"/>
                  </a:lnTo>
                  <a:lnTo>
                    <a:pt x="0" y="0"/>
                  </a:lnTo>
                  <a:close/>
                </a:path>
                <a:path w="33654" h="5079">
                  <a:moveTo>
                    <a:pt x="33041" y="0"/>
                  </a:moveTo>
                  <a:lnTo>
                    <a:pt x="3257" y="4653"/>
                  </a:lnTo>
                  <a:lnTo>
                    <a:pt x="33041" y="4653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11618027" y="3341840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3955" y="3955"/>
                  </a:moveTo>
                  <a:lnTo>
                    <a:pt x="29783" y="3955"/>
                  </a:lnTo>
                  <a:lnTo>
                    <a:pt x="29783" y="0"/>
                  </a:lnTo>
                  <a:lnTo>
                    <a:pt x="3955" y="3955"/>
                  </a:lnTo>
                  <a:close/>
                </a:path>
                <a:path w="29845" h="4445">
                  <a:moveTo>
                    <a:pt x="0" y="0"/>
                  </a:moveTo>
                  <a:lnTo>
                    <a:pt x="3955" y="3955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11618027" y="3341840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0"/>
                  </a:moveTo>
                  <a:lnTo>
                    <a:pt x="29783" y="0"/>
                  </a:lnTo>
                  <a:lnTo>
                    <a:pt x="3955" y="3955"/>
                  </a:lnTo>
                  <a:lnTo>
                    <a:pt x="0" y="0"/>
                  </a:lnTo>
                  <a:close/>
                </a:path>
                <a:path w="29845" h="4445">
                  <a:moveTo>
                    <a:pt x="29783" y="0"/>
                  </a:moveTo>
                  <a:lnTo>
                    <a:pt x="3955" y="3955"/>
                  </a:lnTo>
                  <a:lnTo>
                    <a:pt x="29783" y="3955"/>
                  </a:lnTo>
                  <a:lnTo>
                    <a:pt x="2978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11621983" y="3345795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4421" y="3257"/>
                  </a:moveTo>
                  <a:lnTo>
                    <a:pt x="25828" y="3257"/>
                  </a:lnTo>
                  <a:lnTo>
                    <a:pt x="25828" y="0"/>
                  </a:lnTo>
                  <a:lnTo>
                    <a:pt x="4421" y="3257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4421" y="3257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11621983" y="3345795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0"/>
                  </a:moveTo>
                  <a:lnTo>
                    <a:pt x="25828" y="0"/>
                  </a:lnTo>
                  <a:lnTo>
                    <a:pt x="4421" y="3257"/>
                  </a:lnTo>
                  <a:lnTo>
                    <a:pt x="0" y="0"/>
                  </a:lnTo>
                  <a:close/>
                </a:path>
                <a:path w="26034" h="3810">
                  <a:moveTo>
                    <a:pt x="25828" y="0"/>
                  </a:moveTo>
                  <a:lnTo>
                    <a:pt x="4421" y="3257"/>
                  </a:lnTo>
                  <a:lnTo>
                    <a:pt x="25828" y="3257"/>
                  </a:lnTo>
                  <a:lnTo>
                    <a:pt x="2582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11626404" y="3349053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5119" y="2792"/>
                  </a:moveTo>
                  <a:lnTo>
                    <a:pt x="21407" y="2792"/>
                  </a:lnTo>
                  <a:lnTo>
                    <a:pt x="21407" y="0"/>
                  </a:lnTo>
                  <a:lnTo>
                    <a:pt x="5119" y="2792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5119" y="2792"/>
                  </a:lnTo>
                  <a:lnTo>
                    <a:pt x="214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11626404" y="3349053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21407" y="0"/>
                  </a:lnTo>
                  <a:lnTo>
                    <a:pt x="5119" y="2792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21407" y="0"/>
                  </a:moveTo>
                  <a:lnTo>
                    <a:pt x="5119" y="2792"/>
                  </a:lnTo>
                  <a:lnTo>
                    <a:pt x="21407" y="2792"/>
                  </a:lnTo>
                  <a:lnTo>
                    <a:pt x="21407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1631523" y="3351845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5119" y="1861"/>
                  </a:moveTo>
                  <a:lnTo>
                    <a:pt x="16288" y="1861"/>
                  </a:lnTo>
                  <a:lnTo>
                    <a:pt x="16288" y="0"/>
                  </a:lnTo>
                  <a:lnTo>
                    <a:pt x="5119" y="1861"/>
                  </a:lnTo>
                  <a:close/>
                </a:path>
                <a:path w="16509" h="1904">
                  <a:moveTo>
                    <a:pt x="0" y="0"/>
                  </a:moveTo>
                  <a:lnTo>
                    <a:pt x="5119" y="1861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11631523" y="3351845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0"/>
                  </a:moveTo>
                  <a:lnTo>
                    <a:pt x="16288" y="0"/>
                  </a:lnTo>
                  <a:lnTo>
                    <a:pt x="5119" y="1861"/>
                  </a:lnTo>
                  <a:lnTo>
                    <a:pt x="0" y="0"/>
                  </a:lnTo>
                  <a:close/>
                </a:path>
                <a:path w="16509" h="1904">
                  <a:moveTo>
                    <a:pt x="16288" y="0"/>
                  </a:moveTo>
                  <a:lnTo>
                    <a:pt x="5119" y="1861"/>
                  </a:lnTo>
                  <a:lnTo>
                    <a:pt x="16288" y="1861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1642227" y="3353707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1163"/>
                  </a:moveTo>
                  <a:lnTo>
                    <a:pt x="5584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4">
                  <a:moveTo>
                    <a:pt x="0" y="1163"/>
                  </a:moveTo>
                  <a:lnTo>
                    <a:pt x="5584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11642227" y="3353707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5584" y="0"/>
                  </a:moveTo>
                  <a:lnTo>
                    <a:pt x="5584" y="1163"/>
                  </a:lnTo>
                  <a:lnTo>
                    <a:pt x="0" y="1163"/>
                  </a:lnTo>
                  <a:lnTo>
                    <a:pt x="5584" y="0"/>
                  </a:lnTo>
                  <a:close/>
                </a:path>
                <a:path w="5715" h="1904">
                  <a:moveTo>
                    <a:pt x="5584" y="1163"/>
                  </a:moveTo>
                  <a:lnTo>
                    <a:pt x="0" y="1163"/>
                  </a:lnTo>
                  <a:lnTo>
                    <a:pt x="5584" y="1628"/>
                  </a:lnTo>
                  <a:lnTo>
                    <a:pt x="5584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11636643" y="3353707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0"/>
                  </a:moveTo>
                  <a:lnTo>
                    <a:pt x="5584" y="1163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11636643" y="3353707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11168" y="0"/>
                  </a:moveTo>
                  <a:lnTo>
                    <a:pt x="0" y="0"/>
                  </a:lnTo>
                  <a:lnTo>
                    <a:pt x="5584" y="1163"/>
                  </a:lnTo>
                  <a:lnTo>
                    <a:pt x="1116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1608488" y="3276688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0" y="39203"/>
                  </a:moveTo>
                  <a:lnTo>
                    <a:pt x="3079" y="54465"/>
                  </a:lnTo>
                  <a:lnTo>
                    <a:pt x="11480" y="66928"/>
                  </a:lnTo>
                  <a:lnTo>
                    <a:pt x="23942" y="75332"/>
                  </a:lnTo>
                  <a:lnTo>
                    <a:pt x="39203" y="78415"/>
                  </a:lnTo>
                  <a:lnTo>
                    <a:pt x="54465" y="75335"/>
                  </a:lnTo>
                  <a:lnTo>
                    <a:pt x="66928" y="66934"/>
                  </a:lnTo>
                  <a:lnTo>
                    <a:pt x="75332" y="54472"/>
                  </a:lnTo>
                  <a:lnTo>
                    <a:pt x="78415" y="39211"/>
                  </a:lnTo>
                  <a:lnTo>
                    <a:pt x="75335" y="23949"/>
                  </a:lnTo>
                  <a:lnTo>
                    <a:pt x="66934" y="11486"/>
                  </a:lnTo>
                  <a:lnTo>
                    <a:pt x="54472" y="3082"/>
                  </a:lnTo>
                  <a:lnTo>
                    <a:pt x="39211" y="0"/>
                  </a:lnTo>
                  <a:lnTo>
                    <a:pt x="23949" y="3079"/>
                  </a:lnTo>
                  <a:lnTo>
                    <a:pt x="11486" y="11480"/>
                  </a:lnTo>
                  <a:lnTo>
                    <a:pt x="3082" y="23942"/>
                  </a:lnTo>
                  <a:lnTo>
                    <a:pt x="0" y="39203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11608488" y="3276688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39323" y="78647"/>
                  </a:moveTo>
                  <a:lnTo>
                    <a:pt x="39323" y="0"/>
                  </a:lnTo>
                </a:path>
                <a:path w="78740" h="78739">
                  <a:moveTo>
                    <a:pt x="0" y="39323"/>
                  </a:moveTo>
                  <a:lnTo>
                    <a:pt x="78415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9" name="object 69" descr=""/>
          <p:cNvSpPr txBox="1"/>
          <p:nvPr/>
        </p:nvSpPr>
        <p:spPr>
          <a:xfrm>
            <a:off x="11425694" y="3216216"/>
            <a:ext cx="17145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11444309" y="3303472"/>
            <a:ext cx="1555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pic>
        <p:nvPicPr>
          <p:cNvPr id="71" name="object 7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96854" y="2849476"/>
            <a:ext cx="84465" cy="84465"/>
          </a:xfrm>
          <a:prstGeom prst="rect">
            <a:avLst/>
          </a:prstGeom>
        </p:spPr>
      </p:pic>
      <p:grpSp>
        <p:nvGrpSpPr>
          <p:cNvPr id="72" name="object 72" descr=""/>
          <p:cNvGrpSpPr/>
          <p:nvPr/>
        </p:nvGrpSpPr>
        <p:grpSpPr>
          <a:xfrm>
            <a:off x="10865287" y="2891189"/>
            <a:ext cx="857250" cy="556895"/>
            <a:chOff x="10865287" y="2891189"/>
            <a:chExt cx="857250" cy="556895"/>
          </a:xfrm>
        </p:grpSpPr>
        <p:sp>
          <p:nvSpPr>
            <p:cNvPr id="73" name="object 73" descr=""/>
            <p:cNvSpPr/>
            <p:nvPr/>
          </p:nvSpPr>
          <p:spPr>
            <a:xfrm>
              <a:off x="11325773" y="3246206"/>
              <a:ext cx="322580" cy="196215"/>
            </a:xfrm>
            <a:custGeom>
              <a:avLst/>
              <a:gdLst/>
              <a:ahLst/>
              <a:cxnLst/>
              <a:rect l="l" t="t" r="r" b="b"/>
              <a:pathLst>
                <a:path w="322579" h="196214">
                  <a:moveTo>
                    <a:pt x="322037" y="139611"/>
                  </a:moveTo>
                  <a:lnTo>
                    <a:pt x="322037" y="0"/>
                  </a:lnTo>
                </a:path>
                <a:path w="322579" h="196214">
                  <a:moveTo>
                    <a:pt x="0" y="143334"/>
                  </a:moveTo>
                  <a:lnTo>
                    <a:pt x="0" y="1956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11288543" y="3413740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37229" y="34204"/>
                  </a:moveTo>
                  <a:lnTo>
                    <a:pt x="74692" y="8144"/>
                  </a:lnTo>
                  <a:lnTo>
                    <a:pt x="69107" y="0"/>
                  </a:lnTo>
                  <a:lnTo>
                    <a:pt x="37229" y="34204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34204"/>
                  </a:lnTo>
                  <a:lnTo>
                    <a:pt x="69107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11288543" y="3413740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22105"/>
                  </a:lnTo>
                  <a:lnTo>
                    <a:pt x="37229" y="34204"/>
                  </a:lnTo>
                  <a:lnTo>
                    <a:pt x="0" y="8144"/>
                  </a:lnTo>
                  <a:close/>
                </a:path>
                <a:path w="74929" h="34289">
                  <a:moveTo>
                    <a:pt x="37229" y="22105"/>
                  </a:moveTo>
                  <a:lnTo>
                    <a:pt x="37229" y="34204"/>
                  </a:lnTo>
                  <a:lnTo>
                    <a:pt x="69107" y="0"/>
                  </a:lnTo>
                  <a:lnTo>
                    <a:pt x="37229" y="22105"/>
                  </a:lnTo>
                  <a:close/>
                </a:path>
                <a:path w="74929" h="34289">
                  <a:moveTo>
                    <a:pt x="37229" y="34204"/>
                  </a:moveTo>
                  <a:lnTo>
                    <a:pt x="69107" y="0"/>
                  </a:lnTo>
                  <a:lnTo>
                    <a:pt x="74692" y="8144"/>
                  </a:lnTo>
                  <a:lnTo>
                    <a:pt x="37229" y="342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11195469" y="3103104"/>
              <a:ext cx="526415" cy="287020"/>
            </a:xfrm>
            <a:custGeom>
              <a:avLst/>
              <a:gdLst/>
              <a:ahLst/>
              <a:cxnLst/>
              <a:rect l="l" t="t" r="r" b="b"/>
              <a:pathLst>
                <a:path w="526415" h="287020">
                  <a:moveTo>
                    <a:pt x="130304" y="286436"/>
                  </a:moveTo>
                  <a:lnTo>
                    <a:pt x="130304" y="212908"/>
                  </a:lnTo>
                  <a:lnTo>
                    <a:pt x="526336" y="212908"/>
                  </a:lnTo>
                </a:path>
                <a:path w="526415" h="287020">
                  <a:moveTo>
                    <a:pt x="0" y="0"/>
                  </a:moveTo>
                  <a:lnTo>
                    <a:pt x="482126" y="2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11633617" y="3064012"/>
              <a:ext cx="6350" cy="635"/>
            </a:xfrm>
            <a:custGeom>
              <a:avLst/>
              <a:gdLst/>
              <a:ahLst/>
              <a:cxnLst/>
              <a:rect l="l" t="t" r="r" b="b"/>
              <a:pathLst>
                <a:path w="6350" h="635">
                  <a:moveTo>
                    <a:pt x="0" y="465"/>
                  </a:moveTo>
                  <a:lnTo>
                    <a:pt x="5817" y="465"/>
                  </a:lnTo>
                  <a:lnTo>
                    <a:pt x="5817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11633617" y="3064012"/>
              <a:ext cx="6350" cy="635"/>
            </a:xfrm>
            <a:custGeom>
              <a:avLst/>
              <a:gdLst/>
              <a:ahLst/>
              <a:cxnLst/>
              <a:rect l="l" t="t" r="r" b="b"/>
              <a:pathLst>
                <a:path w="6350" h="635">
                  <a:moveTo>
                    <a:pt x="5817" y="0"/>
                  </a:moveTo>
                  <a:lnTo>
                    <a:pt x="5817" y="465"/>
                  </a:lnTo>
                  <a:lnTo>
                    <a:pt x="0" y="465"/>
                  </a:lnTo>
                  <a:lnTo>
                    <a:pt x="5817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11628265" y="3064477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1163"/>
                  </a:moveTo>
                  <a:lnTo>
                    <a:pt x="11168" y="1163"/>
                  </a:lnTo>
                  <a:lnTo>
                    <a:pt x="5351" y="0"/>
                  </a:lnTo>
                  <a:lnTo>
                    <a:pt x="0" y="1163"/>
                  </a:lnTo>
                  <a:close/>
                </a:path>
                <a:path w="11429" h="1269">
                  <a:moveTo>
                    <a:pt x="5351" y="0"/>
                  </a:moveTo>
                  <a:lnTo>
                    <a:pt x="11168" y="1163"/>
                  </a:lnTo>
                  <a:lnTo>
                    <a:pt x="11168" y="0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11628265" y="3064478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11168" y="0"/>
                  </a:moveTo>
                  <a:lnTo>
                    <a:pt x="5351" y="0"/>
                  </a:lnTo>
                  <a:lnTo>
                    <a:pt x="11168" y="1163"/>
                  </a:lnTo>
                  <a:lnTo>
                    <a:pt x="11168" y="0"/>
                  </a:lnTo>
                  <a:close/>
                </a:path>
                <a:path w="11429" h="1269">
                  <a:moveTo>
                    <a:pt x="5351" y="0"/>
                  </a:moveTo>
                  <a:lnTo>
                    <a:pt x="11168" y="1163"/>
                  </a:lnTo>
                  <a:lnTo>
                    <a:pt x="0" y="1163"/>
                  </a:lnTo>
                  <a:lnTo>
                    <a:pt x="53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11622913" y="3065641"/>
              <a:ext cx="17145" cy="1905"/>
            </a:xfrm>
            <a:custGeom>
              <a:avLst/>
              <a:gdLst/>
              <a:ahLst/>
              <a:cxnLst/>
              <a:rect l="l" t="t" r="r" b="b"/>
              <a:pathLst>
                <a:path w="17145" h="1905">
                  <a:moveTo>
                    <a:pt x="0" y="1861"/>
                  </a:moveTo>
                  <a:lnTo>
                    <a:pt x="16520" y="1861"/>
                  </a:lnTo>
                  <a:lnTo>
                    <a:pt x="5351" y="0"/>
                  </a:lnTo>
                  <a:lnTo>
                    <a:pt x="0" y="1861"/>
                  </a:lnTo>
                  <a:close/>
                </a:path>
                <a:path w="17145" h="1905">
                  <a:moveTo>
                    <a:pt x="5351" y="0"/>
                  </a:moveTo>
                  <a:lnTo>
                    <a:pt x="16520" y="1861"/>
                  </a:lnTo>
                  <a:lnTo>
                    <a:pt x="16520" y="0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11622914" y="3065641"/>
              <a:ext cx="17145" cy="1905"/>
            </a:xfrm>
            <a:custGeom>
              <a:avLst/>
              <a:gdLst/>
              <a:ahLst/>
              <a:cxnLst/>
              <a:rect l="l" t="t" r="r" b="b"/>
              <a:pathLst>
                <a:path w="17145" h="1905">
                  <a:moveTo>
                    <a:pt x="16520" y="0"/>
                  </a:moveTo>
                  <a:lnTo>
                    <a:pt x="5351" y="0"/>
                  </a:lnTo>
                  <a:lnTo>
                    <a:pt x="16520" y="1861"/>
                  </a:lnTo>
                  <a:lnTo>
                    <a:pt x="16520" y="0"/>
                  </a:lnTo>
                  <a:close/>
                </a:path>
                <a:path w="17145" h="1905">
                  <a:moveTo>
                    <a:pt x="5351" y="0"/>
                  </a:moveTo>
                  <a:lnTo>
                    <a:pt x="16520" y="1861"/>
                  </a:lnTo>
                  <a:lnTo>
                    <a:pt x="0" y="1861"/>
                  </a:lnTo>
                  <a:lnTo>
                    <a:pt x="53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11618027" y="3067502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792"/>
                  </a:moveTo>
                  <a:lnTo>
                    <a:pt x="21407" y="2792"/>
                  </a:lnTo>
                  <a:lnTo>
                    <a:pt x="4886" y="0"/>
                  </a:lnTo>
                  <a:lnTo>
                    <a:pt x="0" y="2792"/>
                  </a:lnTo>
                  <a:close/>
                </a:path>
                <a:path w="21590" h="3175">
                  <a:moveTo>
                    <a:pt x="4886" y="0"/>
                  </a:moveTo>
                  <a:lnTo>
                    <a:pt x="21407" y="2792"/>
                  </a:lnTo>
                  <a:lnTo>
                    <a:pt x="21407" y="0"/>
                  </a:lnTo>
                  <a:lnTo>
                    <a:pt x="488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11618027" y="3067503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407" y="0"/>
                  </a:moveTo>
                  <a:lnTo>
                    <a:pt x="4886" y="0"/>
                  </a:lnTo>
                  <a:lnTo>
                    <a:pt x="21407" y="2792"/>
                  </a:lnTo>
                  <a:lnTo>
                    <a:pt x="21407" y="0"/>
                  </a:lnTo>
                  <a:close/>
                </a:path>
                <a:path w="21590" h="3175">
                  <a:moveTo>
                    <a:pt x="4886" y="0"/>
                  </a:moveTo>
                  <a:lnTo>
                    <a:pt x="21407" y="2792"/>
                  </a:lnTo>
                  <a:lnTo>
                    <a:pt x="0" y="2792"/>
                  </a:lnTo>
                  <a:lnTo>
                    <a:pt x="488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11613606" y="3070295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3257"/>
                  </a:moveTo>
                  <a:lnTo>
                    <a:pt x="25828" y="3257"/>
                  </a:lnTo>
                  <a:lnTo>
                    <a:pt x="4421" y="0"/>
                  </a:lnTo>
                  <a:lnTo>
                    <a:pt x="0" y="3257"/>
                  </a:lnTo>
                  <a:close/>
                </a:path>
                <a:path w="26034" h="3810">
                  <a:moveTo>
                    <a:pt x="4421" y="0"/>
                  </a:moveTo>
                  <a:lnTo>
                    <a:pt x="25828" y="3257"/>
                  </a:lnTo>
                  <a:lnTo>
                    <a:pt x="25828" y="0"/>
                  </a:lnTo>
                  <a:lnTo>
                    <a:pt x="442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11613606" y="3070295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5828" y="0"/>
                  </a:moveTo>
                  <a:lnTo>
                    <a:pt x="4421" y="0"/>
                  </a:lnTo>
                  <a:lnTo>
                    <a:pt x="25828" y="3257"/>
                  </a:lnTo>
                  <a:lnTo>
                    <a:pt x="25828" y="0"/>
                  </a:lnTo>
                  <a:close/>
                </a:path>
                <a:path w="26034" h="3810">
                  <a:moveTo>
                    <a:pt x="4421" y="0"/>
                  </a:moveTo>
                  <a:lnTo>
                    <a:pt x="25828" y="3257"/>
                  </a:lnTo>
                  <a:lnTo>
                    <a:pt x="0" y="3257"/>
                  </a:lnTo>
                  <a:lnTo>
                    <a:pt x="442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11609650" y="3073552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0" y="3955"/>
                  </a:moveTo>
                  <a:lnTo>
                    <a:pt x="29551" y="3955"/>
                  </a:lnTo>
                  <a:lnTo>
                    <a:pt x="3955" y="0"/>
                  </a:lnTo>
                  <a:lnTo>
                    <a:pt x="0" y="3955"/>
                  </a:lnTo>
                  <a:close/>
                </a:path>
                <a:path w="29845" h="4444">
                  <a:moveTo>
                    <a:pt x="3955" y="0"/>
                  </a:moveTo>
                  <a:lnTo>
                    <a:pt x="29551" y="3955"/>
                  </a:lnTo>
                  <a:lnTo>
                    <a:pt x="29551" y="0"/>
                  </a:lnTo>
                  <a:lnTo>
                    <a:pt x="395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11609651" y="3073552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29783" y="0"/>
                  </a:moveTo>
                  <a:lnTo>
                    <a:pt x="3955" y="0"/>
                  </a:lnTo>
                  <a:lnTo>
                    <a:pt x="29551" y="3955"/>
                  </a:lnTo>
                  <a:lnTo>
                    <a:pt x="29783" y="0"/>
                  </a:lnTo>
                  <a:close/>
                </a:path>
                <a:path w="29845" h="4444">
                  <a:moveTo>
                    <a:pt x="3955" y="0"/>
                  </a:moveTo>
                  <a:lnTo>
                    <a:pt x="29551" y="3955"/>
                  </a:lnTo>
                  <a:lnTo>
                    <a:pt x="0" y="3955"/>
                  </a:lnTo>
                  <a:lnTo>
                    <a:pt x="395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11606393" y="3077508"/>
              <a:ext cx="33020" cy="4445"/>
            </a:xfrm>
            <a:custGeom>
              <a:avLst/>
              <a:gdLst/>
              <a:ahLst/>
              <a:cxnLst/>
              <a:rect l="l" t="t" r="r" b="b"/>
              <a:pathLst>
                <a:path w="33020" h="4444">
                  <a:moveTo>
                    <a:pt x="0" y="4421"/>
                  </a:moveTo>
                  <a:lnTo>
                    <a:pt x="32808" y="4421"/>
                  </a:lnTo>
                  <a:lnTo>
                    <a:pt x="3257" y="0"/>
                  </a:lnTo>
                  <a:lnTo>
                    <a:pt x="0" y="4421"/>
                  </a:lnTo>
                  <a:close/>
                </a:path>
                <a:path w="33020" h="4444">
                  <a:moveTo>
                    <a:pt x="3257" y="0"/>
                  </a:moveTo>
                  <a:lnTo>
                    <a:pt x="32808" y="4421"/>
                  </a:lnTo>
                  <a:lnTo>
                    <a:pt x="32808" y="0"/>
                  </a:lnTo>
                  <a:lnTo>
                    <a:pt x="3257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11606393" y="3077508"/>
              <a:ext cx="33020" cy="4445"/>
            </a:xfrm>
            <a:custGeom>
              <a:avLst/>
              <a:gdLst/>
              <a:ahLst/>
              <a:cxnLst/>
              <a:rect l="l" t="t" r="r" b="b"/>
              <a:pathLst>
                <a:path w="33020" h="4444">
                  <a:moveTo>
                    <a:pt x="32808" y="0"/>
                  </a:moveTo>
                  <a:lnTo>
                    <a:pt x="3257" y="0"/>
                  </a:lnTo>
                  <a:lnTo>
                    <a:pt x="32808" y="4421"/>
                  </a:lnTo>
                  <a:lnTo>
                    <a:pt x="32808" y="0"/>
                  </a:lnTo>
                  <a:close/>
                </a:path>
                <a:path w="33020" h="4444">
                  <a:moveTo>
                    <a:pt x="3257" y="0"/>
                  </a:moveTo>
                  <a:lnTo>
                    <a:pt x="32808" y="4421"/>
                  </a:lnTo>
                  <a:lnTo>
                    <a:pt x="0" y="4421"/>
                  </a:lnTo>
                  <a:lnTo>
                    <a:pt x="3257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11603600" y="3081929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0" y="4886"/>
                  </a:moveTo>
                  <a:lnTo>
                    <a:pt x="35601" y="4886"/>
                  </a:lnTo>
                  <a:lnTo>
                    <a:pt x="2792" y="0"/>
                  </a:lnTo>
                  <a:lnTo>
                    <a:pt x="0" y="4886"/>
                  </a:lnTo>
                  <a:close/>
                </a:path>
                <a:path w="36195" h="5080">
                  <a:moveTo>
                    <a:pt x="2792" y="0"/>
                  </a:moveTo>
                  <a:lnTo>
                    <a:pt x="35601" y="4886"/>
                  </a:lnTo>
                  <a:lnTo>
                    <a:pt x="35601" y="0"/>
                  </a:lnTo>
                  <a:lnTo>
                    <a:pt x="2792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11603601" y="3081929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35601" y="0"/>
                  </a:moveTo>
                  <a:lnTo>
                    <a:pt x="2792" y="0"/>
                  </a:lnTo>
                  <a:lnTo>
                    <a:pt x="35601" y="4886"/>
                  </a:lnTo>
                  <a:lnTo>
                    <a:pt x="35601" y="0"/>
                  </a:lnTo>
                  <a:close/>
                </a:path>
                <a:path w="36195" h="5080">
                  <a:moveTo>
                    <a:pt x="2792" y="0"/>
                  </a:moveTo>
                  <a:lnTo>
                    <a:pt x="35601" y="4886"/>
                  </a:lnTo>
                  <a:lnTo>
                    <a:pt x="0" y="4886"/>
                  </a:lnTo>
                  <a:lnTo>
                    <a:pt x="2792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11601739" y="3086815"/>
              <a:ext cx="37465" cy="5715"/>
            </a:xfrm>
            <a:custGeom>
              <a:avLst/>
              <a:gdLst/>
              <a:ahLst/>
              <a:cxnLst/>
              <a:rect l="l" t="t" r="r" b="b"/>
              <a:pathLst>
                <a:path w="37465" h="5714">
                  <a:moveTo>
                    <a:pt x="0" y="5351"/>
                  </a:moveTo>
                  <a:lnTo>
                    <a:pt x="37462" y="5351"/>
                  </a:lnTo>
                  <a:lnTo>
                    <a:pt x="1861" y="0"/>
                  </a:lnTo>
                  <a:lnTo>
                    <a:pt x="0" y="5351"/>
                  </a:lnTo>
                  <a:close/>
                </a:path>
                <a:path w="37465" h="5714">
                  <a:moveTo>
                    <a:pt x="1861" y="0"/>
                  </a:moveTo>
                  <a:lnTo>
                    <a:pt x="37462" y="5351"/>
                  </a:lnTo>
                  <a:lnTo>
                    <a:pt x="37462" y="0"/>
                  </a:lnTo>
                  <a:lnTo>
                    <a:pt x="186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11601739" y="3086815"/>
              <a:ext cx="37465" cy="5715"/>
            </a:xfrm>
            <a:custGeom>
              <a:avLst/>
              <a:gdLst/>
              <a:ahLst/>
              <a:cxnLst/>
              <a:rect l="l" t="t" r="r" b="b"/>
              <a:pathLst>
                <a:path w="37465" h="5714">
                  <a:moveTo>
                    <a:pt x="37462" y="0"/>
                  </a:moveTo>
                  <a:lnTo>
                    <a:pt x="1861" y="0"/>
                  </a:lnTo>
                  <a:lnTo>
                    <a:pt x="37462" y="5351"/>
                  </a:lnTo>
                  <a:lnTo>
                    <a:pt x="37462" y="0"/>
                  </a:lnTo>
                  <a:close/>
                </a:path>
                <a:path w="37465" h="5714">
                  <a:moveTo>
                    <a:pt x="1861" y="0"/>
                  </a:moveTo>
                  <a:lnTo>
                    <a:pt x="37462" y="5351"/>
                  </a:lnTo>
                  <a:lnTo>
                    <a:pt x="0" y="5351"/>
                  </a:lnTo>
                  <a:lnTo>
                    <a:pt x="186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11600343" y="309216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5584"/>
                  </a:moveTo>
                  <a:lnTo>
                    <a:pt x="38858" y="5584"/>
                  </a:lnTo>
                  <a:lnTo>
                    <a:pt x="1396" y="0"/>
                  </a:lnTo>
                  <a:lnTo>
                    <a:pt x="0" y="5584"/>
                  </a:lnTo>
                  <a:close/>
                </a:path>
                <a:path w="39370" h="5714">
                  <a:moveTo>
                    <a:pt x="1396" y="0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11600343" y="309216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38858" y="0"/>
                  </a:moveTo>
                  <a:lnTo>
                    <a:pt x="1396" y="0"/>
                  </a:lnTo>
                  <a:lnTo>
                    <a:pt x="38858" y="5584"/>
                  </a:lnTo>
                  <a:lnTo>
                    <a:pt x="38858" y="0"/>
                  </a:lnTo>
                  <a:close/>
                </a:path>
                <a:path w="39370" h="5714">
                  <a:moveTo>
                    <a:pt x="1396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139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11600343" y="309775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11600110" y="309775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39091" y="0"/>
                  </a:moveTo>
                  <a:lnTo>
                    <a:pt x="232" y="0"/>
                  </a:lnTo>
                  <a:lnTo>
                    <a:pt x="39091" y="5584"/>
                  </a:lnTo>
                  <a:lnTo>
                    <a:pt x="39091" y="0"/>
                  </a:lnTo>
                  <a:close/>
                </a:path>
                <a:path w="39370" h="5714">
                  <a:moveTo>
                    <a:pt x="232" y="0"/>
                  </a:moveTo>
                  <a:lnTo>
                    <a:pt x="39091" y="5584"/>
                  </a:lnTo>
                  <a:lnTo>
                    <a:pt x="0" y="5584"/>
                  </a:lnTo>
                  <a:lnTo>
                    <a:pt x="232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11639202" y="310333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8858" y="5584"/>
                  </a:lnTo>
                  <a:lnTo>
                    <a:pt x="39323" y="0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11639202" y="310333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39323" y="0"/>
                  </a:moveTo>
                  <a:lnTo>
                    <a:pt x="0" y="0"/>
                  </a:lnTo>
                  <a:lnTo>
                    <a:pt x="38858" y="5584"/>
                  </a:lnTo>
                  <a:lnTo>
                    <a:pt x="39323" y="0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11639202" y="310892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0" y="0"/>
                  </a:moveTo>
                  <a:lnTo>
                    <a:pt x="37695" y="5351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0" y="5351"/>
                  </a:lnTo>
                  <a:lnTo>
                    <a:pt x="37695" y="5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11639202" y="310892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4">
                  <a:moveTo>
                    <a:pt x="38858" y="0"/>
                  </a:moveTo>
                  <a:lnTo>
                    <a:pt x="0" y="0"/>
                  </a:lnTo>
                  <a:lnTo>
                    <a:pt x="37695" y="5351"/>
                  </a:lnTo>
                  <a:lnTo>
                    <a:pt x="38858" y="0"/>
                  </a:lnTo>
                  <a:close/>
                </a:path>
                <a:path w="39370" h="5714">
                  <a:moveTo>
                    <a:pt x="0" y="0"/>
                  </a:moveTo>
                  <a:lnTo>
                    <a:pt x="37695" y="5351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11639202" y="3114272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0"/>
                  </a:moveTo>
                  <a:lnTo>
                    <a:pt x="35833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0" y="5351"/>
                  </a:lnTo>
                  <a:lnTo>
                    <a:pt x="35833" y="5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11639202" y="3114272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37695" y="0"/>
                  </a:moveTo>
                  <a:lnTo>
                    <a:pt x="0" y="0"/>
                  </a:lnTo>
                  <a:lnTo>
                    <a:pt x="35833" y="5351"/>
                  </a:lnTo>
                  <a:lnTo>
                    <a:pt x="37695" y="0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35833" y="5351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11639202" y="3119624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0" y="0"/>
                  </a:moveTo>
                  <a:lnTo>
                    <a:pt x="33041" y="4886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  <a:path w="36195" h="5080">
                  <a:moveTo>
                    <a:pt x="0" y="0"/>
                  </a:moveTo>
                  <a:lnTo>
                    <a:pt x="0" y="4886"/>
                  </a:lnTo>
                  <a:lnTo>
                    <a:pt x="33041" y="4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11639202" y="3119624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35833" y="0"/>
                  </a:moveTo>
                  <a:lnTo>
                    <a:pt x="0" y="0"/>
                  </a:lnTo>
                  <a:lnTo>
                    <a:pt x="33041" y="4886"/>
                  </a:lnTo>
                  <a:lnTo>
                    <a:pt x="35833" y="0"/>
                  </a:lnTo>
                  <a:close/>
                </a:path>
                <a:path w="36195" h="5080">
                  <a:moveTo>
                    <a:pt x="0" y="0"/>
                  </a:moveTo>
                  <a:lnTo>
                    <a:pt x="33041" y="4886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11639202" y="3124510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4">
                  <a:moveTo>
                    <a:pt x="0" y="0"/>
                  </a:moveTo>
                  <a:lnTo>
                    <a:pt x="29783" y="4421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  <a:path w="33654" h="4444">
                  <a:moveTo>
                    <a:pt x="0" y="0"/>
                  </a:moveTo>
                  <a:lnTo>
                    <a:pt x="0" y="4421"/>
                  </a:lnTo>
                  <a:lnTo>
                    <a:pt x="29783" y="4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11639202" y="3124511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4">
                  <a:moveTo>
                    <a:pt x="33041" y="0"/>
                  </a:moveTo>
                  <a:lnTo>
                    <a:pt x="0" y="0"/>
                  </a:lnTo>
                  <a:lnTo>
                    <a:pt x="29783" y="4421"/>
                  </a:lnTo>
                  <a:lnTo>
                    <a:pt x="33041" y="0"/>
                  </a:lnTo>
                  <a:close/>
                </a:path>
                <a:path w="33654" h="4444">
                  <a:moveTo>
                    <a:pt x="0" y="0"/>
                  </a:moveTo>
                  <a:lnTo>
                    <a:pt x="29783" y="4421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11639202" y="3128932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0" y="0"/>
                  </a:moveTo>
                  <a:lnTo>
                    <a:pt x="25828" y="3955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  <a:path w="29845" h="4444">
                  <a:moveTo>
                    <a:pt x="0" y="0"/>
                  </a:moveTo>
                  <a:lnTo>
                    <a:pt x="0" y="3955"/>
                  </a:lnTo>
                  <a:lnTo>
                    <a:pt x="25828" y="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11639202" y="3128932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29783" y="0"/>
                  </a:moveTo>
                  <a:lnTo>
                    <a:pt x="0" y="0"/>
                  </a:lnTo>
                  <a:lnTo>
                    <a:pt x="25828" y="3955"/>
                  </a:lnTo>
                  <a:lnTo>
                    <a:pt x="29783" y="0"/>
                  </a:lnTo>
                  <a:close/>
                </a:path>
                <a:path w="29845" h="4444">
                  <a:moveTo>
                    <a:pt x="0" y="0"/>
                  </a:moveTo>
                  <a:lnTo>
                    <a:pt x="25828" y="3955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11639202" y="3132887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0"/>
                  </a:moveTo>
                  <a:lnTo>
                    <a:pt x="21407" y="3490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0" y="3490"/>
                  </a:lnTo>
                  <a:lnTo>
                    <a:pt x="21407" y="3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11639202" y="3132887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5828" y="0"/>
                  </a:moveTo>
                  <a:lnTo>
                    <a:pt x="0" y="0"/>
                  </a:lnTo>
                  <a:lnTo>
                    <a:pt x="21407" y="3490"/>
                  </a:lnTo>
                  <a:lnTo>
                    <a:pt x="25828" y="0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21407" y="3490"/>
                  </a:lnTo>
                  <a:lnTo>
                    <a:pt x="0" y="349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11639202" y="3136377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520" y="2559"/>
                  </a:lnTo>
                  <a:lnTo>
                    <a:pt x="21407" y="0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559"/>
                  </a:lnTo>
                  <a:lnTo>
                    <a:pt x="16520" y="25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11639202" y="3136378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407" y="0"/>
                  </a:moveTo>
                  <a:lnTo>
                    <a:pt x="0" y="0"/>
                  </a:lnTo>
                  <a:lnTo>
                    <a:pt x="16520" y="2559"/>
                  </a:lnTo>
                  <a:lnTo>
                    <a:pt x="21407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16520" y="2559"/>
                  </a:lnTo>
                  <a:lnTo>
                    <a:pt x="0" y="25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11639202" y="3138937"/>
              <a:ext cx="17145" cy="1905"/>
            </a:xfrm>
            <a:custGeom>
              <a:avLst/>
              <a:gdLst/>
              <a:ahLst/>
              <a:cxnLst/>
              <a:rect l="l" t="t" r="r" b="b"/>
              <a:pathLst>
                <a:path w="17145" h="1905">
                  <a:moveTo>
                    <a:pt x="0" y="0"/>
                  </a:moveTo>
                  <a:lnTo>
                    <a:pt x="11168" y="1861"/>
                  </a:lnTo>
                  <a:lnTo>
                    <a:pt x="16520" y="0"/>
                  </a:lnTo>
                  <a:lnTo>
                    <a:pt x="0" y="0"/>
                  </a:lnTo>
                  <a:close/>
                </a:path>
                <a:path w="17145" h="1905">
                  <a:moveTo>
                    <a:pt x="0" y="0"/>
                  </a:moveTo>
                  <a:lnTo>
                    <a:pt x="0" y="1861"/>
                  </a:lnTo>
                  <a:lnTo>
                    <a:pt x="11168" y="1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11639202" y="3138937"/>
              <a:ext cx="17145" cy="1905"/>
            </a:xfrm>
            <a:custGeom>
              <a:avLst/>
              <a:gdLst/>
              <a:ahLst/>
              <a:cxnLst/>
              <a:rect l="l" t="t" r="r" b="b"/>
              <a:pathLst>
                <a:path w="17145" h="1905">
                  <a:moveTo>
                    <a:pt x="16520" y="0"/>
                  </a:moveTo>
                  <a:lnTo>
                    <a:pt x="0" y="0"/>
                  </a:lnTo>
                  <a:lnTo>
                    <a:pt x="11168" y="1861"/>
                  </a:lnTo>
                  <a:lnTo>
                    <a:pt x="16520" y="0"/>
                  </a:lnTo>
                  <a:close/>
                </a:path>
                <a:path w="17145" h="1905">
                  <a:moveTo>
                    <a:pt x="0" y="0"/>
                  </a:moveTo>
                  <a:lnTo>
                    <a:pt x="11168" y="1861"/>
                  </a:lnTo>
                  <a:lnTo>
                    <a:pt x="0" y="186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11639202" y="3140799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5">
                  <a:moveTo>
                    <a:pt x="0" y="1396"/>
                  </a:moveTo>
                  <a:lnTo>
                    <a:pt x="0" y="1628"/>
                  </a:lnTo>
                  <a:lnTo>
                    <a:pt x="5584" y="1396"/>
                  </a:lnTo>
                  <a:lnTo>
                    <a:pt x="0" y="1396"/>
                  </a:lnTo>
                  <a:close/>
                </a:path>
                <a:path w="5715" h="1905">
                  <a:moveTo>
                    <a:pt x="0" y="0"/>
                  </a:moveTo>
                  <a:lnTo>
                    <a:pt x="0" y="1396"/>
                  </a:lnTo>
                  <a:lnTo>
                    <a:pt x="5584" y="1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11639202" y="3140799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5">
                  <a:moveTo>
                    <a:pt x="0" y="0"/>
                  </a:moveTo>
                  <a:lnTo>
                    <a:pt x="0" y="1396"/>
                  </a:lnTo>
                  <a:lnTo>
                    <a:pt x="5584" y="1396"/>
                  </a:lnTo>
                  <a:lnTo>
                    <a:pt x="0" y="0"/>
                  </a:lnTo>
                  <a:close/>
                </a:path>
                <a:path w="5715" h="1905">
                  <a:moveTo>
                    <a:pt x="0" y="1396"/>
                  </a:moveTo>
                  <a:lnTo>
                    <a:pt x="5584" y="1396"/>
                  </a:lnTo>
                  <a:lnTo>
                    <a:pt x="0" y="1628"/>
                  </a:lnTo>
                  <a:lnTo>
                    <a:pt x="0" y="1396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11639202" y="3140799"/>
              <a:ext cx="11430" cy="1905"/>
            </a:xfrm>
            <a:custGeom>
              <a:avLst/>
              <a:gdLst/>
              <a:ahLst/>
              <a:cxnLst/>
              <a:rect l="l" t="t" r="r" b="b"/>
              <a:pathLst>
                <a:path w="11429" h="1905">
                  <a:moveTo>
                    <a:pt x="0" y="0"/>
                  </a:moveTo>
                  <a:lnTo>
                    <a:pt x="5584" y="1396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11639202" y="3140799"/>
              <a:ext cx="11430" cy="1905"/>
            </a:xfrm>
            <a:custGeom>
              <a:avLst/>
              <a:gdLst/>
              <a:ahLst/>
              <a:cxnLst/>
              <a:rect l="l" t="t" r="r" b="b"/>
              <a:pathLst>
                <a:path w="11429" h="1905">
                  <a:moveTo>
                    <a:pt x="0" y="0"/>
                  </a:moveTo>
                  <a:lnTo>
                    <a:pt x="11168" y="0"/>
                  </a:lnTo>
                  <a:lnTo>
                    <a:pt x="5584" y="139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11599878" y="3064013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78415" y="39215"/>
                  </a:moveTo>
                  <a:lnTo>
                    <a:pt x="75337" y="23953"/>
                  </a:lnTo>
                  <a:lnTo>
                    <a:pt x="66936" y="11488"/>
                  </a:lnTo>
                  <a:lnTo>
                    <a:pt x="54475" y="3084"/>
                  </a:lnTo>
                  <a:lnTo>
                    <a:pt x="39215" y="0"/>
                  </a:lnTo>
                  <a:lnTo>
                    <a:pt x="23953" y="3078"/>
                  </a:lnTo>
                  <a:lnTo>
                    <a:pt x="11488" y="11478"/>
                  </a:lnTo>
                  <a:lnTo>
                    <a:pt x="3084" y="23939"/>
                  </a:lnTo>
                  <a:lnTo>
                    <a:pt x="0" y="39200"/>
                  </a:lnTo>
                  <a:lnTo>
                    <a:pt x="3078" y="54462"/>
                  </a:lnTo>
                  <a:lnTo>
                    <a:pt x="11478" y="66926"/>
                  </a:lnTo>
                  <a:lnTo>
                    <a:pt x="23939" y="75331"/>
                  </a:lnTo>
                  <a:lnTo>
                    <a:pt x="39200" y="78415"/>
                  </a:lnTo>
                  <a:lnTo>
                    <a:pt x="54462" y="75337"/>
                  </a:lnTo>
                  <a:lnTo>
                    <a:pt x="66926" y="66936"/>
                  </a:lnTo>
                  <a:lnTo>
                    <a:pt x="75331" y="54475"/>
                  </a:lnTo>
                  <a:lnTo>
                    <a:pt x="78415" y="39215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10902749" y="2965121"/>
              <a:ext cx="812800" cy="208279"/>
            </a:xfrm>
            <a:custGeom>
              <a:avLst/>
              <a:gdLst/>
              <a:ahLst/>
              <a:cxnLst/>
              <a:rect l="l" t="t" r="r" b="b"/>
              <a:pathLst>
                <a:path w="812800" h="208280">
                  <a:moveTo>
                    <a:pt x="736452" y="177307"/>
                  </a:moveTo>
                  <a:lnTo>
                    <a:pt x="736684" y="98891"/>
                  </a:lnTo>
                </a:path>
                <a:path w="812800" h="208280">
                  <a:moveTo>
                    <a:pt x="775776" y="138215"/>
                  </a:moveTo>
                  <a:lnTo>
                    <a:pt x="697360" y="138215"/>
                  </a:lnTo>
                </a:path>
                <a:path w="812800" h="208280">
                  <a:moveTo>
                    <a:pt x="736452" y="207788"/>
                  </a:moveTo>
                  <a:lnTo>
                    <a:pt x="736684" y="68409"/>
                  </a:lnTo>
                </a:path>
                <a:path w="812800" h="208280">
                  <a:moveTo>
                    <a:pt x="812773" y="138215"/>
                  </a:moveTo>
                  <a:lnTo>
                    <a:pt x="218027" y="137983"/>
                  </a:lnTo>
                </a:path>
                <a:path w="812800" h="208280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10865287" y="2989552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37462" y="33972"/>
                  </a:moveTo>
                  <a:lnTo>
                    <a:pt x="74692" y="8144"/>
                  </a:lnTo>
                  <a:lnTo>
                    <a:pt x="69107" y="0"/>
                  </a:lnTo>
                  <a:lnTo>
                    <a:pt x="37462" y="33972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2105"/>
                  </a:lnTo>
                  <a:lnTo>
                    <a:pt x="0" y="8144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462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10865287" y="2989553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5584" y="0"/>
                  </a:moveTo>
                  <a:lnTo>
                    <a:pt x="0" y="8144"/>
                  </a:lnTo>
                  <a:lnTo>
                    <a:pt x="37462" y="22105"/>
                  </a:lnTo>
                  <a:lnTo>
                    <a:pt x="5584" y="0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462" y="22105"/>
                  </a:lnTo>
                  <a:lnTo>
                    <a:pt x="37462" y="33972"/>
                  </a:lnTo>
                  <a:lnTo>
                    <a:pt x="0" y="8144"/>
                  </a:lnTo>
                  <a:close/>
                </a:path>
                <a:path w="74929" h="34289">
                  <a:moveTo>
                    <a:pt x="37462" y="22105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2105"/>
                  </a:lnTo>
                  <a:close/>
                </a:path>
                <a:path w="74929" h="34289">
                  <a:moveTo>
                    <a:pt x="37462" y="33972"/>
                  </a:moveTo>
                  <a:lnTo>
                    <a:pt x="69107" y="0"/>
                  </a:lnTo>
                  <a:lnTo>
                    <a:pt x="74692" y="8144"/>
                  </a:lnTo>
                  <a:lnTo>
                    <a:pt x="37462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10902749" y="2891824"/>
              <a:ext cx="300990" cy="73660"/>
            </a:xfrm>
            <a:custGeom>
              <a:avLst/>
              <a:gdLst/>
              <a:ahLst/>
              <a:cxnLst/>
              <a:rect l="l" t="t" r="r" b="b"/>
              <a:pathLst>
                <a:path w="300990" h="73660">
                  <a:moveTo>
                    <a:pt x="0" y="73296"/>
                  </a:moveTo>
                  <a:lnTo>
                    <a:pt x="0" y="0"/>
                  </a:lnTo>
                  <a:lnTo>
                    <a:pt x="30063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6" name="object 126" descr=""/>
          <p:cNvSpPr txBox="1"/>
          <p:nvPr/>
        </p:nvSpPr>
        <p:spPr>
          <a:xfrm>
            <a:off x="11196265" y="2790632"/>
            <a:ext cx="548640" cy="4108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240" marR="5080" indent="-3175">
              <a:lnSpc>
                <a:spcPct val="104700"/>
              </a:lnSpc>
              <a:spcBef>
                <a:spcPts val="95"/>
              </a:spcBef>
              <a:tabLst>
                <a:tab pos="535305" algn="l"/>
              </a:tabLst>
            </a:pPr>
            <a:r>
              <a:rPr dirty="0" sz="550">
                <a:latin typeface="Arial"/>
                <a:cs typeface="Arial"/>
              </a:rPr>
              <a:t>+1</a:t>
            </a:r>
            <a:r>
              <a:rPr dirty="0" u="sng" sz="5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r>
              <a:rPr dirty="0" u="none" sz="550">
                <a:latin typeface="Arial"/>
                <a:cs typeface="Arial"/>
              </a:rPr>
              <a:t>-</a:t>
            </a:r>
            <a:r>
              <a:rPr dirty="0" u="none" sz="550" spc="-25">
                <a:latin typeface="Arial"/>
                <a:cs typeface="Arial"/>
              </a:rPr>
              <a:t>0"</a:t>
            </a:r>
            <a:r>
              <a:rPr dirty="0" u="sng" sz="5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none" sz="550" spc="500">
                <a:latin typeface="Times New Roman"/>
                <a:cs typeface="Times New Roman"/>
              </a:rPr>
              <a:t> </a:t>
            </a:r>
            <a:r>
              <a:rPr dirty="0" u="none" sz="550" spc="-10">
                <a:latin typeface="Arial"/>
                <a:cs typeface="Arial"/>
              </a:rPr>
              <a:t>T.O.RIDGE</a:t>
            </a:r>
            <a:endParaRPr sz="550">
              <a:latin typeface="Arial"/>
              <a:cs typeface="Arial"/>
            </a:endParaRPr>
          </a:p>
          <a:p>
            <a:pPr marL="46355" marR="273685" indent="635">
              <a:lnSpc>
                <a:spcPct val="104900"/>
              </a:lnSpc>
              <a:spcBef>
                <a:spcPts val="265"/>
              </a:spcBef>
            </a:pPr>
            <a:r>
              <a:rPr dirty="0" sz="550">
                <a:latin typeface="Arial"/>
                <a:cs typeface="Arial"/>
              </a:rPr>
              <a:t>+10-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B.O.D.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27" name="object 127" descr=""/>
          <p:cNvGrpSpPr/>
          <p:nvPr/>
        </p:nvGrpSpPr>
        <p:grpSpPr>
          <a:xfrm>
            <a:off x="2039261" y="2659010"/>
            <a:ext cx="9004935" cy="792480"/>
            <a:chOff x="2039261" y="2659010"/>
            <a:chExt cx="9004935" cy="792480"/>
          </a:xfrm>
        </p:grpSpPr>
        <p:sp>
          <p:nvSpPr>
            <p:cNvPr id="128" name="object 128" descr=""/>
            <p:cNvSpPr/>
            <p:nvPr/>
          </p:nvSpPr>
          <p:spPr>
            <a:xfrm>
              <a:off x="2039261" y="3030273"/>
              <a:ext cx="9004935" cy="413384"/>
            </a:xfrm>
            <a:custGeom>
              <a:avLst/>
              <a:gdLst/>
              <a:ahLst/>
              <a:cxnLst/>
              <a:rect l="l" t="t" r="r" b="b"/>
              <a:pathLst>
                <a:path w="9004935" h="413385">
                  <a:moveTo>
                    <a:pt x="0" y="47235"/>
                  </a:moveTo>
                  <a:lnTo>
                    <a:pt x="0" y="0"/>
                  </a:lnTo>
                </a:path>
                <a:path w="9004935" h="413385">
                  <a:moveTo>
                    <a:pt x="52354" y="47235"/>
                  </a:moveTo>
                  <a:lnTo>
                    <a:pt x="52354" y="0"/>
                  </a:lnTo>
                </a:path>
                <a:path w="9004935" h="413385">
                  <a:moveTo>
                    <a:pt x="104708" y="47235"/>
                  </a:moveTo>
                  <a:lnTo>
                    <a:pt x="104708" y="0"/>
                  </a:lnTo>
                </a:path>
                <a:path w="9004935" h="413385">
                  <a:moveTo>
                    <a:pt x="157063" y="47235"/>
                  </a:moveTo>
                  <a:lnTo>
                    <a:pt x="157063" y="0"/>
                  </a:lnTo>
                </a:path>
                <a:path w="9004935" h="413385">
                  <a:moveTo>
                    <a:pt x="209417" y="47235"/>
                  </a:moveTo>
                  <a:lnTo>
                    <a:pt x="209417" y="0"/>
                  </a:lnTo>
                </a:path>
                <a:path w="9004935" h="413385">
                  <a:moveTo>
                    <a:pt x="261772" y="47235"/>
                  </a:moveTo>
                  <a:lnTo>
                    <a:pt x="261772" y="0"/>
                  </a:lnTo>
                </a:path>
                <a:path w="9004935" h="413385">
                  <a:moveTo>
                    <a:pt x="314126" y="47235"/>
                  </a:moveTo>
                  <a:lnTo>
                    <a:pt x="314126" y="0"/>
                  </a:lnTo>
                </a:path>
                <a:path w="9004935" h="413385">
                  <a:moveTo>
                    <a:pt x="366481" y="61661"/>
                  </a:moveTo>
                  <a:lnTo>
                    <a:pt x="366481" y="0"/>
                  </a:lnTo>
                </a:path>
                <a:path w="9004935" h="413385">
                  <a:moveTo>
                    <a:pt x="418835" y="61661"/>
                  </a:moveTo>
                  <a:lnTo>
                    <a:pt x="418835" y="0"/>
                  </a:lnTo>
                </a:path>
                <a:path w="9004935" h="413385">
                  <a:moveTo>
                    <a:pt x="471189" y="61661"/>
                  </a:moveTo>
                  <a:lnTo>
                    <a:pt x="471189" y="0"/>
                  </a:lnTo>
                </a:path>
                <a:path w="9004935" h="413385">
                  <a:moveTo>
                    <a:pt x="523544" y="61661"/>
                  </a:moveTo>
                  <a:lnTo>
                    <a:pt x="523544" y="0"/>
                  </a:lnTo>
                </a:path>
                <a:path w="9004935" h="413385">
                  <a:moveTo>
                    <a:pt x="575898" y="61661"/>
                  </a:moveTo>
                  <a:lnTo>
                    <a:pt x="575898" y="0"/>
                  </a:lnTo>
                </a:path>
                <a:path w="9004935" h="413385">
                  <a:moveTo>
                    <a:pt x="628253" y="61661"/>
                  </a:moveTo>
                  <a:lnTo>
                    <a:pt x="628253" y="0"/>
                  </a:lnTo>
                </a:path>
                <a:path w="9004935" h="413385">
                  <a:moveTo>
                    <a:pt x="680607" y="61661"/>
                  </a:moveTo>
                  <a:lnTo>
                    <a:pt x="680607" y="0"/>
                  </a:lnTo>
                </a:path>
                <a:path w="9004935" h="413385">
                  <a:moveTo>
                    <a:pt x="732962" y="61661"/>
                  </a:moveTo>
                  <a:lnTo>
                    <a:pt x="732962" y="0"/>
                  </a:lnTo>
                </a:path>
                <a:path w="9004935" h="413385">
                  <a:moveTo>
                    <a:pt x="785316" y="61661"/>
                  </a:moveTo>
                  <a:lnTo>
                    <a:pt x="785316" y="0"/>
                  </a:lnTo>
                </a:path>
                <a:path w="9004935" h="413385">
                  <a:moveTo>
                    <a:pt x="837670" y="61661"/>
                  </a:moveTo>
                  <a:lnTo>
                    <a:pt x="837670" y="0"/>
                  </a:lnTo>
                </a:path>
                <a:path w="9004935" h="413385">
                  <a:moveTo>
                    <a:pt x="890025" y="61894"/>
                  </a:moveTo>
                  <a:lnTo>
                    <a:pt x="890025" y="0"/>
                  </a:lnTo>
                </a:path>
                <a:path w="9004935" h="413385">
                  <a:moveTo>
                    <a:pt x="942379" y="61894"/>
                  </a:moveTo>
                  <a:lnTo>
                    <a:pt x="942379" y="0"/>
                  </a:lnTo>
                </a:path>
                <a:path w="9004935" h="413385">
                  <a:moveTo>
                    <a:pt x="994734" y="61894"/>
                  </a:moveTo>
                  <a:lnTo>
                    <a:pt x="994734" y="0"/>
                  </a:lnTo>
                </a:path>
                <a:path w="9004935" h="413385">
                  <a:moveTo>
                    <a:pt x="1047088" y="61894"/>
                  </a:moveTo>
                  <a:lnTo>
                    <a:pt x="1047088" y="0"/>
                  </a:lnTo>
                </a:path>
                <a:path w="9004935" h="413385">
                  <a:moveTo>
                    <a:pt x="1099443" y="61894"/>
                  </a:moveTo>
                  <a:lnTo>
                    <a:pt x="1099443" y="0"/>
                  </a:lnTo>
                </a:path>
                <a:path w="9004935" h="413385">
                  <a:moveTo>
                    <a:pt x="1151797" y="61894"/>
                  </a:moveTo>
                  <a:lnTo>
                    <a:pt x="1151797" y="0"/>
                  </a:lnTo>
                </a:path>
                <a:path w="9004935" h="413385">
                  <a:moveTo>
                    <a:pt x="1204151" y="61894"/>
                  </a:moveTo>
                  <a:lnTo>
                    <a:pt x="1204151" y="0"/>
                  </a:lnTo>
                </a:path>
                <a:path w="9004935" h="413385">
                  <a:moveTo>
                    <a:pt x="1256506" y="61894"/>
                  </a:moveTo>
                  <a:lnTo>
                    <a:pt x="1256506" y="0"/>
                  </a:lnTo>
                </a:path>
                <a:path w="9004935" h="413385">
                  <a:moveTo>
                    <a:pt x="1308860" y="61894"/>
                  </a:moveTo>
                  <a:lnTo>
                    <a:pt x="1308860" y="0"/>
                  </a:lnTo>
                </a:path>
                <a:path w="9004935" h="413385">
                  <a:moveTo>
                    <a:pt x="1361215" y="61894"/>
                  </a:moveTo>
                  <a:lnTo>
                    <a:pt x="1361215" y="0"/>
                  </a:lnTo>
                </a:path>
                <a:path w="9004935" h="413385">
                  <a:moveTo>
                    <a:pt x="1413569" y="61894"/>
                  </a:moveTo>
                  <a:lnTo>
                    <a:pt x="1413569" y="0"/>
                  </a:lnTo>
                </a:path>
                <a:path w="9004935" h="413385">
                  <a:moveTo>
                    <a:pt x="1465924" y="61894"/>
                  </a:moveTo>
                  <a:lnTo>
                    <a:pt x="1465924" y="232"/>
                  </a:lnTo>
                </a:path>
                <a:path w="9004935" h="413385">
                  <a:moveTo>
                    <a:pt x="1518278" y="61894"/>
                  </a:moveTo>
                  <a:lnTo>
                    <a:pt x="1518278" y="232"/>
                  </a:lnTo>
                </a:path>
                <a:path w="9004935" h="413385">
                  <a:moveTo>
                    <a:pt x="1570632" y="61894"/>
                  </a:moveTo>
                  <a:lnTo>
                    <a:pt x="1570632" y="232"/>
                  </a:lnTo>
                </a:path>
                <a:path w="9004935" h="413385">
                  <a:moveTo>
                    <a:pt x="1622987" y="61894"/>
                  </a:moveTo>
                  <a:lnTo>
                    <a:pt x="1622987" y="232"/>
                  </a:lnTo>
                </a:path>
                <a:path w="9004935" h="413385">
                  <a:moveTo>
                    <a:pt x="1675341" y="61894"/>
                  </a:moveTo>
                  <a:lnTo>
                    <a:pt x="1675341" y="232"/>
                  </a:lnTo>
                </a:path>
                <a:path w="9004935" h="413385">
                  <a:moveTo>
                    <a:pt x="1727696" y="61894"/>
                  </a:moveTo>
                  <a:lnTo>
                    <a:pt x="1727696" y="232"/>
                  </a:lnTo>
                </a:path>
                <a:path w="9004935" h="413385">
                  <a:moveTo>
                    <a:pt x="1780050" y="61894"/>
                  </a:moveTo>
                  <a:lnTo>
                    <a:pt x="1780050" y="232"/>
                  </a:lnTo>
                </a:path>
                <a:path w="9004935" h="413385">
                  <a:moveTo>
                    <a:pt x="1832405" y="61894"/>
                  </a:moveTo>
                  <a:lnTo>
                    <a:pt x="1832405" y="232"/>
                  </a:lnTo>
                </a:path>
                <a:path w="9004935" h="413385">
                  <a:moveTo>
                    <a:pt x="1884759" y="61894"/>
                  </a:moveTo>
                  <a:lnTo>
                    <a:pt x="1884759" y="232"/>
                  </a:lnTo>
                </a:path>
                <a:path w="9004935" h="413385">
                  <a:moveTo>
                    <a:pt x="1937113" y="61894"/>
                  </a:moveTo>
                  <a:lnTo>
                    <a:pt x="1937113" y="232"/>
                  </a:lnTo>
                </a:path>
                <a:path w="9004935" h="413385">
                  <a:moveTo>
                    <a:pt x="1989468" y="61894"/>
                  </a:moveTo>
                  <a:lnTo>
                    <a:pt x="1989468" y="232"/>
                  </a:lnTo>
                </a:path>
                <a:path w="9004935" h="413385">
                  <a:moveTo>
                    <a:pt x="2041822" y="61894"/>
                  </a:moveTo>
                  <a:lnTo>
                    <a:pt x="2041822" y="232"/>
                  </a:lnTo>
                </a:path>
                <a:path w="9004935" h="413385">
                  <a:moveTo>
                    <a:pt x="2094177" y="61894"/>
                  </a:moveTo>
                  <a:lnTo>
                    <a:pt x="2094177" y="232"/>
                  </a:lnTo>
                </a:path>
                <a:path w="9004935" h="413385">
                  <a:moveTo>
                    <a:pt x="2146531" y="61894"/>
                  </a:moveTo>
                  <a:lnTo>
                    <a:pt x="2146531" y="232"/>
                  </a:lnTo>
                </a:path>
                <a:path w="9004935" h="413385">
                  <a:moveTo>
                    <a:pt x="2198886" y="61894"/>
                  </a:moveTo>
                  <a:lnTo>
                    <a:pt x="2198886" y="232"/>
                  </a:lnTo>
                </a:path>
                <a:path w="9004935" h="413385">
                  <a:moveTo>
                    <a:pt x="2251240" y="61894"/>
                  </a:moveTo>
                  <a:lnTo>
                    <a:pt x="2251240" y="232"/>
                  </a:lnTo>
                </a:path>
                <a:path w="9004935" h="413385">
                  <a:moveTo>
                    <a:pt x="2303594" y="61894"/>
                  </a:moveTo>
                  <a:lnTo>
                    <a:pt x="2303594" y="232"/>
                  </a:lnTo>
                </a:path>
                <a:path w="9004935" h="413385">
                  <a:moveTo>
                    <a:pt x="2355949" y="61894"/>
                  </a:moveTo>
                  <a:lnTo>
                    <a:pt x="2355949" y="232"/>
                  </a:lnTo>
                </a:path>
                <a:path w="9004935" h="413385">
                  <a:moveTo>
                    <a:pt x="2408303" y="61894"/>
                  </a:moveTo>
                  <a:lnTo>
                    <a:pt x="2408303" y="232"/>
                  </a:lnTo>
                </a:path>
                <a:path w="9004935" h="413385">
                  <a:moveTo>
                    <a:pt x="2460658" y="62127"/>
                  </a:moveTo>
                  <a:lnTo>
                    <a:pt x="2460658" y="232"/>
                  </a:lnTo>
                </a:path>
                <a:path w="9004935" h="413385">
                  <a:moveTo>
                    <a:pt x="2513012" y="62127"/>
                  </a:moveTo>
                  <a:lnTo>
                    <a:pt x="2513012" y="232"/>
                  </a:lnTo>
                </a:path>
                <a:path w="9004935" h="413385">
                  <a:moveTo>
                    <a:pt x="2565367" y="62127"/>
                  </a:moveTo>
                  <a:lnTo>
                    <a:pt x="2565367" y="232"/>
                  </a:lnTo>
                </a:path>
                <a:path w="9004935" h="413385">
                  <a:moveTo>
                    <a:pt x="2617721" y="62127"/>
                  </a:moveTo>
                  <a:lnTo>
                    <a:pt x="2617721" y="232"/>
                  </a:lnTo>
                </a:path>
                <a:path w="9004935" h="413385">
                  <a:moveTo>
                    <a:pt x="2670075" y="62127"/>
                  </a:moveTo>
                  <a:lnTo>
                    <a:pt x="2670075" y="232"/>
                  </a:lnTo>
                </a:path>
                <a:path w="9004935" h="413385">
                  <a:moveTo>
                    <a:pt x="2722430" y="62127"/>
                  </a:moveTo>
                  <a:lnTo>
                    <a:pt x="2722430" y="232"/>
                  </a:lnTo>
                </a:path>
                <a:path w="9004935" h="413385">
                  <a:moveTo>
                    <a:pt x="2774784" y="62127"/>
                  </a:moveTo>
                  <a:lnTo>
                    <a:pt x="2774784" y="232"/>
                  </a:lnTo>
                </a:path>
                <a:path w="9004935" h="413385">
                  <a:moveTo>
                    <a:pt x="2827139" y="62127"/>
                  </a:moveTo>
                  <a:lnTo>
                    <a:pt x="2827139" y="232"/>
                  </a:lnTo>
                </a:path>
                <a:path w="9004935" h="413385">
                  <a:moveTo>
                    <a:pt x="2879493" y="62127"/>
                  </a:moveTo>
                  <a:lnTo>
                    <a:pt x="2879493" y="232"/>
                  </a:lnTo>
                </a:path>
                <a:path w="9004935" h="413385">
                  <a:moveTo>
                    <a:pt x="2931848" y="62127"/>
                  </a:moveTo>
                  <a:lnTo>
                    <a:pt x="2931848" y="232"/>
                  </a:lnTo>
                </a:path>
                <a:path w="9004935" h="413385">
                  <a:moveTo>
                    <a:pt x="2984202" y="62127"/>
                  </a:moveTo>
                  <a:lnTo>
                    <a:pt x="2984202" y="232"/>
                  </a:lnTo>
                </a:path>
                <a:path w="9004935" h="413385">
                  <a:moveTo>
                    <a:pt x="3036556" y="62127"/>
                  </a:moveTo>
                  <a:lnTo>
                    <a:pt x="3036556" y="465"/>
                  </a:lnTo>
                </a:path>
                <a:path w="9004935" h="413385">
                  <a:moveTo>
                    <a:pt x="3088911" y="62127"/>
                  </a:moveTo>
                  <a:lnTo>
                    <a:pt x="3088911" y="465"/>
                  </a:lnTo>
                </a:path>
                <a:path w="9004935" h="413385">
                  <a:moveTo>
                    <a:pt x="3141265" y="62127"/>
                  </a:moveTo>
                  <a:lnTo>
                    <a:pt x="3141265" y="465"/>
                  </a:lnTo>
                </a:path>
                <a:path w="9004935" h="413385">
                  <a:moveTo>
                    <a:pt x="3193620" y="62127"/>
                  </a:moveTo>
                  <a:lnTo>
                    <a:pt x="3193620" y="465"/>
                  </a:lnTo>
                </a:path>
                <a:path w="9004935" h="413385">
                  <a:moveTo>
                    <a:pt x="3245974" y="62127"/>
                  </a:moveTo>
                  <a:lnTo>
                    <a:pt x="3245974" y="465"/>
                  </a:lnTo>
                </a:path>
                <a:path w="9004935" h="413385">
                  <a:moveTo>
                    <a:pt x="3298329" y="62127"/>
                  </a:moveTo>
                  <a:lnTo>
                    <a:pt x="3298329" y="465"/>
                  </a:lnTo>
                </a:path>
                <a:path w="9004935" h="413385">
                  <a:moveTo>
                    <a:pt x="3350683" y="62127"/>
                  </a:moveTo>
                  <a:lnTo>
                    <a:pt x="3350683" y="465"/>
                  </a:lnTo>
                </a:path>
                <a:path w="9004935" h="413385">
                  <a:moveTo>
                    <a:pt x="3403037" y="62127"/>
                  </a:moveTo>
                  <a:lnTo>
                    <a:pt x="3403037" y="465"/>
                  </a:lnTo>
                </a:path>
                <a:path w="9004935" h="413385">
                  <a:moveTo>
                    <a:pt x="3455392" y="62127"/>
                  </a:moveTo>
                  <a:lnTo>
                    <a:pt x="3455392" y="465"/>
                  </a:lnTo>
                </a:path>
                <a:path w="9004935" h="413385">
                  <a:moveTo>
                    <a:pt x="3507746" y="62127"/>
                  </a:moveTo>
                  <a:lnTo>
                    <a:pt x="3507746" y="465"/>
                  </a:lnTo>
                </a:path>
                <a:path w="9004935" h="413385">
                  <a:moveTo>
                    <a:pt x="3560101" y="62127"/>
                  </a:moveTo>
                  <a:lnTo>
                    <a:pt x="3560101" y="465"/>
                  </a:lnTo>
                </a:path>
                <a:path w="9004935" h="413385">
                  <a:moveTo>
                    <a:pt x="3612455" y="62127"/>
                  </a:moveTo>
                  <a:lnTo>
                    <a:pt x="3612455" y="465"/>
                  </a:lnTo>
                </a:path>
                <a:path w="9004935" h="413385">
                  <a:moveTo>
                    <a:pt x="3664810" y="62127"/>
                  </a:moveTo>
                  <a:lnTo>
                    <a:pt x="3664810" y="465"/>
                  </a:lnTo>
                </a:path>
                <a:path w="9004935" h="413385">
                  <a:moveTo>
                    <a:pt x="3717164" y="62127"/>
                  </a:moveTo>
                  <a:lnTo>
                    <a:pt x="3717164" y="465"/>
                  </a:lnTo>
                </a:path>
                <a:path w="9004935" h="413385">
                  <a:moveTo>
                    <a:pt x="3769518" y="62127"/>
                  </a:moveTo>
                  <a:lnTo>
                    <a:pt x="3769518" y="465"/>
                  </a:lnTo>
                </a:path>
                <a:path w="9004935" h="413385">
                  <a:moveTo>
                    <a:pt x="3821640" y="62127"/>
                  </a:moveTo>
                  <a:lnTo>
                    <a:pt x="3821873" y="465"/>
                  </a:lnTo>
                </a:path>
                <a:path w="9004935" h="413385">
                  <a:moveTo>
                    <a:pt x="3873995" y="62127"/>
                  </a:moveTo>
                  <a:lnTo>
                    <a:pt x="3874227" y="465"/>
                  </a:lnTo>
                </a:path>
                <a:path w="9004935" h="413385">
                  <a:moveTo>
                    <a:pt x="3926349" y="62127"/>
                  </a:moveTo>
                  <a:lnTo>
                    <a:pt x="3926582" y="465"/>
                  </a:lnTo>
                </a:path>
                <a:path w="9004935" h="413385">
                  <a:moveTo>
                    <a:pt x="3978703" y="62127"/>
                  </a:moveTo>
                  <a:lnTo>
                    <a:pt x="3978936" y="465"/>
                  </a:lnTo>
                </a:path>
                <a:path w="9004935" h="413385">
                  <a:moveTo>
                    <a:pt x="4031058" y="62359"/>
                  </a:moveTo>
                  <a:lnTo>
                    <a:pt x="4031058" y="465"/>
                  </a:lnTo>
                </a:path>
                <a:path w="9004935" h="413385">
                  <a:moveTo>
                    <a:pt x="4083412" y="62359"/>
                  </a:moveTo>
                  <a:lnTo>
                    <a:pt x="4083412" y="465"/>
                  </a:lnTo>
                </a:path>
                <a:path w="9004935" h="413385">
                  <a:moveTo>
                    <a:pt x="4135767" y="62359"/>
                  </a:moveTo>
                  <a:lnTo>
                    <a:pt x="4135767" y="465"/>
                  </a:lnTo>
                </a:path>
                <a:path w="9004935" h="413385">
                  <a:moveTo>
                    <a:pt x="4188121" y="62359"/>
                  </a:moveTo>
                  <a:lnTo>
                    <a:pt x="4188121" y="465"/>
                  </a:lnTo>
                </a:path>
                <a:path w="9004935" h="413385">
                  <a:moveTo>
                    <a:pt x="4240476" y="62359"/>
                  </a:moveTo>
                  <a:lnTo>
                    <a:pt x="4240476" y="465"/>
                  </a:lnTo>
                </a:path>
                <a:path w="9004935" h="413385">
                  <a:moveTo>
                    <a:pt x="4292830" y="62359"/>
                  </a:moveTo>
                  <a:lnTo>
                    <a:pt x="4292830" y="465"/>
                  </a:lnTo>
                </a:path>
                <a:path w="9004935" h="413385">
                  <a:moveTo>
                    <a:pt x="4345184" y="62359"/>
                  </a:moveTo>
                  <a:lnTo>
                    <a:pt x="4345184" y="465"/>
                  </a:lnTo>
                </a:path>
                <a:path w="9004935" h="413385">
                  <a:moveTo>
                    <a:pt x="4397539" y="62359"/>
                  </a:moveTo>
                  <a:lnTo>
                    <a:pt x="4397539" y="465"/>
                  </a:lnTo>
                </a:path>
                <a:path w="9004935" h="413385">
                  <a:moveTo>
                    <a:pt x="4449893" y="62359"/>
                  </a:moveTo>
                  <a:lnTo>
                    <a:pt x="4449893" y="465"/>
                  </a:lnTo>
                </a:path>
                <a:path w="9004935" h="413385">
                  <a:moveTo>
                    <a:pt x="4502248" y="62359"/>
                  </a:moveTo>
                  <a:lnTo>
                    <a:pt x="4502248" y="465"/>
                  </a:lnTo>
                </a:path>
                <a:path w="9004935" h="413385">
                  <a:moveTo>
                    <a:pt x="4554602" y="62359"/>
                  </a:moveTo>
                  <a:lnTo>
                    <a:pt x="4554602" y="465"/>
                  </a:lnTo>
                </a:path>
                <a:path w="9004935" h="413385">
                  <a:moveTo>
                    <a:pt x="4606957" y="62359"/>
                  </a:moveTo>
                  <a:lnTo>
                    <a:pt x="4606957" y="698"/>
                  </a:lnTo>
                </a:path>
                <a:path w="9004935" h="413385">
                  <a:moveTo>
                    <a:pt x="4659311" y="62359"/>
                  </a:moveTo>
                  <a:lnTo>
                    <a:pt x="4659311" y="698"/>
                  </a:lnTo>
                </a:path>
                <a:path w="9004935" h="413385">
                  <a:moveTo>
                    <a:pt x="4711665" y="62359"/>
                  </a:moveTo>
                  <a:lnTo>
                    <a:pt x="4711665" y="698"/>
                  </a:lnTo>
                </a:path>
                <a:path w="9004935" h="413385">
                  <a:moveTo>
                    <a:pt x="4764020" y="62359"/>
                  </a:moveTo>
                  <a:lnTo>
                    <a:pt x="4764020" y="698"/>
                  </a:lnTo>
                </a:path>
                <a:path w="9004935" h="413385">
                  <a:moveTo>
                    <a:pt x="4816374" y="62359"/>
                  </a:moveTo>
                  <a:lnTo>
                    <a:pt x="4816374" y="698"/>
                  </a:lnTo>
                </a:path>
                <a:path w="9004935" h="413385">
                  <a:moveTo>
                    <a:pt x="4868729" y="62359"/>
                  </a:moveTo>
                  <a:lnTo>
                    <a:pt x="4868729" y="698"/>
                  </a:lnTo>
                </a:path>
                <a:path w="9004935" h="413385">
                  <a:moveTo>
                    <a:pt x="4921083" y="62359"/>
                  </a:moveTo>
                  <a:lnTo>
                    <a:pt x="4921083" y="698"/>
                  </a:lnTo>
                </a:path>
                <a:path w="9004935" h="413385">
                  <a:moveTo>
                    <a:pt x="4973438" y="62359"/>
                  </a:moveTo>
                  <a:lnTo>
                    <a:pt x="4973438" y="698"/>
                  </a:lnTo>
                </a:path>
                <a:path w="9004935" h="413385">
                  <a:moveTo>
                    <a:pt x="5025792" y="62359"/>
                  </a:moveTo>
                  <a:lnTo>
                    <a:pt x="5025792" y="698"/>
                  </a:lnTo>
                </a:path>
                <a:path w="9004935" h="413385">
                  <a:moveTo>
                    <a:pt x="5078146" y="62359"/>
                  </a:moveTo>
                  <a:lnTo>
                    <a:pt x="5078146" y="698"/>
                  </a:lnTo>
                </a:path>
                <a:path w="9004935" h="413385">
                  <a:moveTo>
                    <a:pt x="5130501" y="62359"/>
                  </a:moveTo>
                  <a:lnTo>
                    <a:pt x="5130501" y="698"/>
                  </a:lnTo>
                </a:path>
                <a:path w="9004935" h="413385">
                  <a:moveTo>
                    <a:pt x="5182855" y="62359"/>
                  </a:moveTo>
                  <a:lnTo>
                    <a:pt x="5182855" y="698"/>
                  </a:lnTo>
                </a:path>
                <a:path w="9004935" h="413385">
                  <a:moveTo>
                    <a:pt x="5235210" y="62359"/>
                  </a:moveTo>
                  <a:lnTo>
                    <a:pt x="5235210" y="698"/>
                  </a:lnTo>
                </a:path>
                <a:path w="9004935" h="413385">
                  <a:moveTo>
                    <a:pt x="5287564" y="62359"/>
                  </a:moveTo>
                  <a:lnTo>
                    <a:pt x="5287564" y="698"/>
                  </a:lnTo>
                </a:path>
                <a:path w="9004935" h="413385">
                  <a:moveTo>
                    <a:pt x="5339919" y="62359"/>
                  </a:moveTo>
                  <a:lnTo>
                    <a:pt x="5339919" y="698"/>
                  </a:lnTo>
                </a:path>
                <a:path w="9004935" h="413385">
                  <a:moveTo>
                    <a:pt x="5392273" y="62359"/>
                  </a:moveTo>
                  <a:lnTo>
                    <a:pt x="5392273" y="698"/>
                  </a:lnTo>
                </a:path>
                <a:path w="9004935" h="413385">
                  <a:moveTo>
                    <a:pt x="5444627" y="62359"/>
                  </a:moveTo>
                  <a:lnTo>
                    <a:pt x="5444627" y="698"/>
                  </a:lnTo>
                </a:path>
                <a:path w="9004935" h="413385">
                  <a:moveTo>
                    <a:pt x="5496982" y="62359"/>
                  </a:moveTo>
                  <a:lnTo>
                    <a:pt x="5496982" y="698"/>
                  </a:lnTo>
                </a:path>
                <a:path w="9004935" h="413385">
                  <a:moveTo>
                    <a:pt x="5549336" y="62359"/>
                  </a:moveTo>
                  <a:lnTo>
                    <a:pt x="5549336" y="698"/>
                  </a:lnTo>
                </a:path>
                <a:path w="9004935" h="413385">
                  <a:moveTo>
                    <a:pt x="5601691" y="62592"/>
                  </a:moveTo>
                  <a:lnTo>
                    <a:pt x="5601691" y="698"/>
                  </a:lnTo>
                </a:path>
                <a:path w="9004935" h="413385">
                  <a:moveTo>
                    <a:pt x="5654045" y="62592"/>
                  </a:moveTo>
                  <a:lnTo>
                    <a:pt x="5654045" y="698"/>
                  </a:lnTo>
                </a:path>
                <a:path w="9004935" h="413385">
                  <a:moveTo>
                    <a:pt x="5706400" y="62592"/>
                  </a:moveTo>
                  <a:lnTo>
                    <a:pt x="5706400" y="698"/>
                  </a:lnTo>
                </a:path>
                <a:path w="9004935" h="413385">
                  <a:moveTo>
                    <a:pt x="5758754" y="62592"/>
                  </a:moveTo>
                  <a:lnTo>
                    <a:pt x="5758754" y="698"/>
                  </a:lnTo>
                </a:path>
                <a:path w="9004935" h="413385">
                  <a:moveTo>
                    <a:pt x="5811108" y="62592"/>
                  </a:moveTo>
                  <a:lnTo>
                    <a:pt x="5811108" y="698"/>
                  </a:lnTo>
                </a:path>
                <a:path w="9004935" h="413385">
                  <a:moveTo>
                    <a:pt x="5863463" y="62592"/>
                  </a:moveTo>
                  <a:lnTo>
                    <a:pt x="5863463" y="698"/>
                  </a:lnTo>
                </a:path>
                <a:path w="9004935" h="413385">
                  <a:moveTo>
                    <a:pt x="5915817" y="62592"/>
                  </a:moveTo>
                  <a:lnTo>
                    <a:pt x="5915817" y="698"/>
                  </a:lnTo>
                </a:path>
                <a:path w="9004935" h="413385">
                  <a:moveTo>
                    <a:pt x="5968172" y="62592"/>
                  </a:moveTo>
                  <a:lnTo>
                    <a:pt x="5968172" y="698"/>
                  </a:lnTo>
                </a:path>
                <a:path w="9004935" h="413385">
                  <a:moveTo>
                    <a:pt x="6020526" y="62592"/>
                  </a:moveTo>
                  <a:lnTo>
                    <a:pt x="6020526" y="698"/>
                  </a:lnTo>
                </a:path>
                <a:path w="9004935" h="413385">
                  <a:moveTo>
                    <a:pt x="6072881" y="62592"/>
                  </a:moveTo>
                  <a:lnTo>
                    <a:pt x="6072881" y="698"/>
                  </a:lnTo>
                </a:path>
                <a:path w="9004935" h="413385">
                  <a:moveTo>
                    <a:pt x="6125235" y="62592"/>
                  </a:moveTo>
                  <a:lnTo>
                    <a:pt x="6125235" y="698"/>
                  </a:lnTo>
                </a:path>
                <a:path w="9004935" h="413385">
                  <a:moveTo>
                    <a:pt x="6177589" y="62592"/>
                  </a:moveTo>
                  <a:lnTo>
                    <a:pt x="6177589" y="930"/>
                  </a:lnTo>
                </a:path>
                <a:path w="9004935" h="413385">
                  <a:moveTo>
                    <a:pt x="6229944" y="62592"/>
                  </a:moveTo>
                  <a:lnTo>
                    <a:pt x="6229944" y="930"/>
                  </a:lnTo>
                </a:path>
                <a:path w="9004935" h="413385">
                  <a:moveTo>
                    <a:pt x="6282298" y="62592"/>
                  </a:moveTo>
                  <a:lnTo>
                    <a:pt x="6282298" y="930"/>
                  </a:lnTo>
                </a:path>
                <a:path w="9004935" h="413385">
                  <a:moveTo>
                    <a:pt x="6334653" y="62592"/>
                  </a:moveTo>
                  <a:lnTo>
                    <a:pt x="6334653" y="930"/>
                  </a:lnTo>
                </a:path>
                <a:path w="9004935" h="413385">
                  <a:moveTo>
                    <a:pt x="6387007" y="62592"/>
                  </a:moveTo>
                  <a:lnTo>
                    <a:pt x="6387007" y="930"/>
                  </a:lnTo>
                </a:path>
                <a:path w="9004935" h="413385">
                  <a:moveTo>
                    <a:pt x="6439362" y="62592"/>
                  </a:moveTo>
                  <a:lnTo>
                    <a:pt x="6439362" y="930"/>
                  </a:lnTo>
                </a:path>
                <a:path w="9004935" h="413385">
                  <a:moveTo>
                    <a:pt x="6491716" y="62592"/>
                  </a:moveTo>
                  <a:lnTo>
                    <a:pt x="6491716" y="930"/>
                  </a:lnTo>
                </a:path>
                <a:path w="9004935" h="413385">
                  <a:moveTo>
                    <a:pt x="6544070" y="62592"/>
                  </a:moveTo>
                  <a:lnTo>
                    <a:pt x="6544070" y="930"/>
                  </a:lnTo>
                </a:path>
                <a:path w="9004935" h="413385">
                  <a:moveTo>
                    <a:pt x="6596425" y="62592"/>
                  </a:moveTo>
                  <a:lnTo>
                    <a:pt x="6596425" y="930"/>
                  </a:lnTo>
                </a:path>
                <a:path w="9004935" h="413385">
                  <a:moveTo>
                    <a:pt x="6648779" y="62592"/>
                  </a:moveTo>
                  <a:lnTo>
                    <a:pt x="6648779" y="930"/>
                  </a:lnTo>
                </a:path>
                <a:path w="9004935" h="413385">
                  <a:moveTo>
                    <a:pt x="6701134" y="62592"/>
                  </a:moveTo>
                  <a:lnTo>
                    <a:pt x="6701134" y="930"/>
                  </a:lnTo>
                </a:path>
                <a:path w="9004935" h="413385">
                  <a:moveTo>
                    <a:pt x="6753488" y="62592"/>
                  </a:moveTo>
                  <a:lnTo>
                    <a:pt x="6753488" y="930"/>
                  </a:lnTo>
                </a:path>
                <a:path w="9004935" h="413385">
                  <a:moveTo>
                    <a:pt x="6805843" y="62592"/>
                  </a:moveTo>
                  <a:lnTo>
                    <a:pt x="6805843" y="930"/>
                  </a:lnTo>
                </a:path>
                <a:path w="9004935" h="413385">
                  <a:moveTo>
                    <a:pt x="6858197" y="62592"/>
                  </a:moveTo>
                  <a:lnTo>
                    <a:pt x="6858197" y="930"/>
                  </a:lnTo>
                </a:path>
                <a:path w="9004935" h="413385">
                  <a:moveTo>
                    <a:pt x="6910551" y="62592"/>
                  </a:moveTo>
                  <a:lnTo>
                    <a:pt x="6910551" y="930"/>
                  </a:lnTo>
                </a:path>
                <a:path w="9004935" h="413385">
                  <a:moveTo>
                    <a:pt x="6962906" y="62592"/>
                  </a:moveTo>
                  <a:lnTo>
                    <a:pt x="6962906" y="930"/>
                  </a:lnTo>
                </a:path>
                <a:path w="9004935" h="413385">
                  <a:moveTo>
                    <a:pt x="7015260" y="62592"/>
                  </a:moveTo>
                  <a:lnTo>
                    <a:pt x="7015260" y="930"/>
                  </a:lnTo>
                </a:path>
                <a:path w="9004935" h="413385">
                  <a:moveTo>
                    <a:pt x="7067615" y="62592"/>
                  </a:moveTo>
                  <a:lnTo>
                    <a:pt x="7067615" y="930"/>
                  </a:lnTo>
                </a:path>
                <a:path w="9004935" h="413385">
                  <a:moveTo>
                    <a:pt x="7119969" y="62592"/>
                  </a:moveTo>
                  <a:lnTo>
                    <a:pt x="7119969" y="930"/>
                  </a:lnTo>
                </a:path>
                <a:path w="9004935" h="413385">
                  <a:moveTo>
                    <a:pt x="7172324" y="62825"/>
                  </a:moveTo>
                  <a:lnTo>
                    <a:pt x="7172324" y="930"/>
                  </a:lnTo>
                </a:path>
                <a:path w="9004935" h="413385">
                  <a:moveTo>
                    <a:pt x="7224678" y="62825"/>
                  </a:moveTo>
                  <a:lnTo>
                    <a:pt x="7224678" y="930"/>
                  </a:lnTo>
                </a:path>
                <a:path w="9004935" h="413385">
                  <a:moveTo>
                    <a:pt x="7277032" y="62825"/>
                  </a:moveTo>
                  <a:lnTo>
                    <a:pt x="7277032" y="930"/>
                  </a:lnTo>
                </a:path>
                <a:path w="9004935" h="413385">
                  <a:moveTo>
                    <a:pt x="7329387" y="62825"/>
                  </a:moveTo>
                  <a:lnTo>
                    <a:pt x="7329387" y="930"/>
                  </a:lnTo>
                </a:path>
                <a:path w="9004935" h="413385">
                  <a:moveTo>
                    <a:pt x="7381741" y="62825"/>
                  </a:moveTo>
                  <a:lnTo>
                    <a:pt x="7381741" y="930"/>
                  </a:lnTo>
                </a:path>
                <a:path w="9004935" h="413385">
                  <a:moveTo>
                    <a:pt x="7434096" y="62825"/>
                  </a:moveTo>
                  <a:lnTo>
                    <a:pt x="7434096" y="930"/>
                  </a:lnTo>
                </a:path>
                <a:path w="9004935" h="413385">
                  <a:moveTo>
                    <a:pt x="7486450" y="62825"/>
                  </a:moveTo>
                  <a:lnTo>
                    <a:pt x="7486450" y="930"/>
                  </a:lnTo>
                </a:path>
                <a:path w="9004935" h="413385">
                  <a:moveTo>
                    <a:pt x="7538805" y="62825"/>
                  </a:moveTo>
                  <a:lnTo>
                    <a:pt x="7538805" y="930"/>
                  </a:lnTo>
                </a:path>
                <a:path w="9004935" h="413385">
                  <a:moveTo>
                    <a:pt x="7591159" y="62825"/>
                  </a:moveTo>
                  <a:lnTo>
                    <a:pt x="7591159" y="930"/>
                  </a:lnTo>
                </a:path>
                <a:path w="9004935" h="413385">
                  <a:moveTo>
                    <a:pt x="7643513" y="62825"/>
                  </a:moveTo>
                  <a:lnTo>
                    <a:pt x="7643513" y="930"/>
                  </a:lnTo>
                </a:path>
                <a:path w="9004935" h="413385">
                  <a:moveTo>
                    <a:pt x="7695868" y="62825"/>
                  </a:moveTo>
                  <a:lnTo>
                    <a:pt x="7695868" y="930"/>
                  </a:lnTo>
                </a:path>
                <a:path w="9004935" h="413385">
                  <a:moveTo>
                    <a:pt x="7748222" y="62825"/>
                  </a:moveTo>
                  <a:lnTo>
                    <a:pt x="7748222" y="1163"/>
                  </a:lnTo>
                </a:path>
                <a:path w="9004935" h="413385">
                  <a:moveTo>
                    <a:pt x="7800577" y="62825"/>
                  </a:moveTo>
                  <a:lnTo>
                    <a:pt x="7800577" y="1163"/>
                  </a:lnTo>
                </a:path>
                <a:path w="9004935" h="413385">
                  <a:moveTo>
                    <a:pt x="7852931" y="62825"/>
                  </a:moveTo>
                  <a:lnTo>
                    <a:pt x="7852931" y="1163"/>
                  </a:lnTo>
                </a:path>
                <a:path w="9004935" h="413385">
                  <a:moveTo>
                    <a:pt x="7905286" y="62825"/>
                  </a:moveTo>
                  <a:lnTo>
                    <a:pt x="7905286" y="1163"/>
                  </a:lnTo>
                </a:path>
                <a:path w="9004935" h="413385">
                  <a:moveTo>
                    <a:pt x="7957640" y="62825"/>
                  </a:moveTo>
                  <a:lnTo>
                    <a:pt x="7957640" y="1163"/>
                  </a:lnTo>
                </a:path>
                <a:path w="9004935" h="413385">
                  <a:moveTo>
                    <a:pt x="8009994" y="62825"/>
                  </a:moveTo>
                  <a:lnTo>
                    <a:pt x="8009994" y="1163"/>
                  </a:lnTo>
                </a:path>
                <a:path w="9004935" h="413385">
                  <a:moveTo>
                    <a:pt x="8062349" y="62825"/>
                  </a:moveTo>
                  <a:lnTo>
                    <a:pt x="8062349" y="1163"/>
                  </a:lnTo>
                </a:path>
                <a:path w="9004935" h="413385">
                  <a:moveTo>
                    <a:pt x="8114703" y="62825"/>
                  </a:moveTo>
                  <a:lnTo>
                    <a:pt x="8114703" y="1163"/>
                  </a:lnTo>
                </a:path>
                <a:path w="9004935" h="413385">
                  <a:moveTo>
                    <a:pt x="8167058" y="62825"/>
                  </a:moveTo>
                  <a:lnTo>
                    <a:pt x="8167058" y="1163"/>
                  </a:lnTo>
                </a:path>
                <a:path w="9004935" h="413385">
                  <a:moveTo>
                    <a:pt x="8219412" y="62825"/>
                  </a:moveTo>
                  <a:lnTo>
                    <a:pt x="8219412" y="1163"/>
                  </a:lnTo>
                </a:path>
                <a:path w="9004935" h="413385">
                  <a:moveTo>
                    <a:pt x="8271767" y="62825"/>
                  </a:moveTo>
                  <a:lnTo>
                    <a:pt x="8271767" y="1163"/>
                  </a:lnTo>
                </a:path>
                <a:path w="9004935" h="413385">
                  <a:moveTo>
                    <a:pt x="8324121" y="62825"/>
                  </a:moveTo>
                  <a:lnTo>
                    <a:pt x="8324121" y="1163"/>
                  </a:lnTo>
                </a:path>
                <a:path w="9004935" h="413385">
                  <a:moveTo>
                    <a:pt x="8376475" y="62825"/>
                  </a:moveTo>
                  <a:lnTo>
                    <a:pt x="8376475" y="1163"/>
                  </a:lnTo>
                </a:path>
                <a:path w="9004935" h="413385">
                  <a:moveTo>
                    <a:pt x="8428830" y="62825"/>
                  </a:moveTo>
                  <a:lnTo>
                    <a:pt x="8428830" y="1163"/>
                  </a:lnTo>
                </a:path>
                <a:path w="9004935" h="413385">
                  <a:moveTo>
                    <a:pt x="8481184" y="62825"/>
                  </a:moveTo>
                  <a:lnTo>
                    <a:pt x="8481184" y="1163"/>
                  </a:lnTo>
                </a:path>
                <a:path w="9004935" h="413385">
                  <a:moveTo>
                    <a:pt x="8533539" y="62825"/>
                  </a:moveTo>
                  <a:lnTo>
                    <a:pt x="8533539" y="1163"/>
                  </a:lnTo>
                </a:path>
                <a:path w="9004935" h="413385">
                  <a:moveTo>
                    <a:pt x="8585893" y="62825"/>
                  </a:moveTo>
                  <a:lnTo>
                    <a:pt x="8585893" y="1163"/>
                  </a:lnTo>
                </a:path>
                <a:path w="9004935" h="413385">
                  <a:moveTo>
                    <a:pt x="8638248" y="62825"/>
                  </a:moveTo>
                  <a:lnTo>
                    <a:pt x="8638248" y="1163"/>
                  </a:lnTo>
                </a:path>
                <a:path w="9004935" h="413385">
                  <a:moveTo>
                    <a:pt x="8690602" y="62825"/>
                  </a:moveTo>
                  <a:lnTo>
                    <a:pt x="8690602" y="1163"/>
                  </a:lnTo>
                </a:path>
                <a:path w="9004935" h="413385">
                  <a:moveTo>
                    <a:pt x="8742956" y="48398"/>
                  </a:moveTo>
                  <a:lnTo>
                    <a:pt x="8742956" y="1163"/>
                  </a:lnTo>
                </a:path>
                <a:path w="9004935" h="413385">
                  <a:moveTo>
                    <a:pt x="8795311" y="48398"/>
                  </a:moveTo>
                  <a:lnTo>
                    <a:pt x="8795311" y="1163"/>
                  </a:lnTo>
                </a:path>
                <a:path w="9004935" h="413385">
                  <a:moveTo>
                    <a:pt x="8847665" y="48398"/>
                  </a:moveTo>
                  <a:lnTo>
                    <a:pt x="8847665" y="1163"/>
                  </a:lnTo>
                </a:path>
                <a:path w="9004935" h="413385">
                  <a:moveTo>
                    <a:pt x="8900020" y="48398"/>
                  </a:moveTo>
                  <a:lnTo>
                    <a:pt x="8900020" y="1163"/>
                  </a:lnTo>
                </a:path>
                <a:path w="9004935" h="413385">
                  <a:moveTo>
                    <a:pt x="8952374" y="48398"/>
                  </a:moveTo>
                  <a:lnTo>
                    <a:pt x="8952374" y="1163"/>
                  </a:lnTo>
                </a:path>
                <a:path w="9004935" h="413385">
                  <a:moveTo>
                    <a:pt x="9004729" y="48398"/>
                  </a:moveTo>
                  <a:lnTo>
                    <a:pt x="9004729" y="1163"/>
                  </a:lnTo>
                </a:path>
                <a:path w="9004935" h="413385">
                  <a:moveTo>
                    <a:pt x="357871" y="133794"/>
                  </a:moveTo>
                  <a:lnTo>
                    <a:pt x="637095" y="133794"/>
                  </a:lnTo>
                </a:path>
                <a:path w="9004935" h="413385">
                  <a:moveTo>
                    <a:pt x="357871" y="145428"/>
                  </a:moveTo>
                  <a:lnTo>
                    <a:pt x="637095" y="145428"/>
                  </a:lnTo>
                </a:path>
                <a:path w="9004935" h="413385">
                  <a:moveTo>
                    <a:pt x="357871" y="157063"/>
                  </a:moveTo>
                  <a:lnTo>
                    <a:pt x="637095" y="157063"/>
                  </a:lnTo>
                </a:path>
                <a:path w="9004935" h="413385">
                  <a:moveTo>
                    <a:pt x="357871" y="168697"/>
                  </a:moveTo>
                  <a:lnTo>
                    <a:pt x="637095" y="168697"/>
                  </a:lnTo>
                </a:path>
                <a:path w="9004935" h="413385">
                  <a:moveTo>
                    <a:pt x="357871" y="180331"/>
                  </a:moveTo>
                  <a:lnTo>
                    <a:pt x="637095" y="180331"/>
                  </a:lnTo>
                </a:path>
                <a:path w="9004935" h="413385">
                  <a:moveTo>
                    <a:pt x="357871" y="191966"/>
                  </a:moveTo>
                  <a:lnTo>
                    <a:pt x="637095" y="191966"/>
                  </a:lnTo>
                </a:path>
                <a:path w="9004935" h="413385">
                  <a:moveTo>
                    <a:pt x="357871" y="203600"/>
                  </a:moveTo>
                  <a:lnTo>
                    <a:pt x="637095" y="203600"/>
                  </a:lnTo>
                </a:path>
                <a:path w="9004935" h="413385">
                  <a:moveTo>
                    <a:pt x="357871" y="215234"/>
                  </a:moveTo>
                  <a:lnTo>
                    <a:pt x="637095" y="215234"/>
                  </a:lnTo>
                </a:path>
                <a:path w="9004935" h="413385">
                  <a:moveTo>
                    <a:pt x="357871" y="226869"/>
                  </a:moveTo>
                  <a:lnTo>
                    <a:pt x="637095" y="226869"/>
                  </a:lnTo>
                </a:path>
                <a:path w="9004935" h="413385">
                  <a:moveTo>
                    <a:pt x="357871" y="238503"/>
                  </a:moveTo>
                  <a:lnTo>
                    <a:pt x="637095" y="238503"/>
                  </a:lnTo>
                </a:path>
                <a:path w="9004935" h="413385">
                  <a:moveTo>
                    <a:pt x="357871" y="250137"/>
                  </a:moveTo>
                  <a:lnTo>
                    <a:pt x="636862" y="250137"/>
                  </a:lnTo>
                </a:path>
                <a:path w="9004935" h="413385">
                  <a:moveTo>
                    <a:pt x="357871" y="261772"/>
                  </a:moveTo>
                  <a:lnTo>
                    <a:pt x="636862" y="261772"/>
                  </a:lnTo>
                </a:path>
                <a:path w="9004935" h="413385">
                  <a:moveTo>
                    <a:pt x="357871" y="273406"/>
                  </a:moveTo>
                  <a:lnTo>
                    <a:pt x="636862" y="273406"/>
                  </a:lnTo>
                </a:path>
                <a:path w="9004935" h="413385">
                  <a:moveTo>
                    <a:pt x="357871" y="285040"/>
                  </a:moveTo>
                  <a:lnTo>
                    <a:pt x="636862" y="285040"/>
                  </a:lnTo>
                </a:path>
                <a:path w="9004935" h="413385">
                  <a:moveTo>
                    <a:pt x="357871" y="296675"/>
                  </a:moveTo>
                  <a:lnTo>
                    <a:pt x="636862" y="296675"/>
                  </a:lnTo>
                </a:path>
                <a:path w="9004935" h="413385">
                  <a:moveTo>
                    <a:pt x="357871" y="308309"/>
                  </a:moveTo>
                  <a:lnTo>
                    <a:pt x="636862" y="308309"/>
                  </a:lnTo>
                </a:path>
                <a:path w="9004935" h="413385">
                  <a:moveTo>
                    <a:pt x="357638" y="319943"/>
                  </a:moveTo>
                  <a:lnTo>
                    <a:pt x="636862" y="319943"/>
                  </a:lnTo>
                </a:path>
                <a:path w="9004935" h="413385">
                  <a:moveTo>
                    <a:pt x="357638" y="331345"/>
                  </a:moveTo>
                  <a:lnTo>
                    <a:pt x="636862" y="331578"/>
                  </a:lnTo>
                </a:path>
                <a:path w="9004935" h="413385">
                  <a:moveTo>
                    <a:pt x="357638" y="342979"/>
                  </a:moveTo>
                  <a:lnTo>
                    <a:pt x="636862" y="343212"/>
                  </a:lnTo>
                </a:path>
                <a:path w="9004935" h="413385">
                  <a:moveTo>
                    <a:pt x="357638" y="354614"/>
                  </a:moveTo>
                  <a:lnTo>
                    <a:pt x="636862" y="354846"/>
                  </a:lnTo>
                </a:path>
                <a:path w="9004935" h="413385">
                  <a:moveTo>
                    <a:pt x="357638" y="366248"/>
                  </a:moveTo>
                  <a:lnTo>
                    <a:pt x="636862" y="366481"/>
                  </a:lnTo>
                </a:path>
                <a:path w="9004935" h="413385">
                  <a:moveTo>
                    <a:pt x="357638" y="377882"/>
                  </a:moveTo>
                  <a:lnTo>
                    <a:pt x="636862" y="378115"/>
                  </a:lnTo>
                </a:path>
                <a:path w="9004935" h="413385">
                  <a:moveTo>
                    <a:pt x="357638" y="389516"/>
                  </a:moveTo>
                  <a:lnTo>
                    <a:pt x="636862" y="389749"/>
                  </a:lnTo>
                </a:path>
                <a:path w="9004935" h="413385">
                  <a:moveTo>
                    <a:pt x="357638" y="401151"/>
                  </a:moveTo>
                  <a:lnTo>
                    <a:pt x="636862" y="401383"/>
                  </a:lnTo>
                </a:path>
                <a:path w="9004935" h="413385">
                  <a:moveTo>
                    <a:pt x="357638" y="412785"/>
                  </a:moveTo>
                  <a:lnTo>
                    <a:pt x="636862" y="413018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2396900" y="3164067"/>
              <a:ext cx="280035" cy="286385"/>
            </a:xfrm>
            <a:custGeom>
              <a:avLst/>
              <a:gdLst/>
              <a:ahLst/>
              <a:cxnLst/>
              <a:rect l="l" t="t" r="r" b="b"/>
              <a:pathLst>
                <a:path w="280035" h="286385">
                  <a:moveTo>
                    <a:pt x="0" y="285971"/>
                  </a:moveTo>
                  <a:lnTo>
                    <a:pt x="232" y="930"/>
                  </a:lnTo>
                  <a:lnTo>
                    <a:pt x="279456" y="0"/>
                  </a:lnTo>
                  <a:lnTo>
                    <a:pt x="279223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3071690" y="3175702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110"/>
                  </a:moveTo>
                  <a:lnTo>
                    <a:pt x="302492" y="116343"/>
                  </a:lnTo>
                </a:path>
                <a:path w="302895" h="267970">
                  <a:moveTo>
                    <a:pt x="0" y="127744"/>
                  </a:moveTo>
                  <a:lnTo>
                    <a:pt x="302492" y="127977"/>
                  </a:lnTo>
                </a:path>
                <a:path w="302895" h="267970">
                  <a:moveTo>
                    <a:pt x="0" y="139379"/>
                  </a:moveTo>
                  <a:lnTo>
                    <a:pt x="302492" y="139611"/>
                  </a:lnTo>
                </a:path>
                <a:path w="302895" h="267970">
                  <a:moveTo>
                    <a:pt x="0" y="151013"/>
                  </a:moveTo>
                  <a:lnTo>
                    <a:pt x="302492" y="151246"/>
                  </a:lnTo>
                </a:path>
                <a:path w="302895" h="267970">
                  <a:moveTo>
                    <a:pt x="0" y="162647"/>
                  </a:moveTo>
                  <a:lnTo>
                    <a:pt x="302492" y="162880"/>
                  </a:lnTo>
                </a:path>
                <a:path w="302895" h="267970">
                  <a:moveTo>
                    <a:pt x="0" y="174282"/>
                  </a:moveTo>
                  <a:lnTo>
                    <a:pt x="302492" y="174514"/>
                  </a:lnTo>
                </a:path>
                <a:path w="302895" h="267970">
                  <a:moveTo>
                    <a:pt x="0" y="185916"/>
                  </a:moveTo>
                  <a:lnTo>
                    <a:pt x="302492" y="186149"/>
                  </a:lnTo>
                </a:path>
                <a:path w="302895" h="267970">
                  <a:moveTo>
                    <a:pt x="0" y="197550"/>
                  </a:moveTo>
                  <a:lnTo>
                    <a:pt x="302492" y="197783"/>
                  </a:lnTo>
                </a:path>
                <a:path w="302895" h="267970">
                  <a:moveTo>
                    <a:pt x="0" y="209185"/>
                  </a:moveTo>
                  <a:lnTo>
                    <a:pt x="302492" y="209417"/>
                  </a:lnTo>
                </a:path>
                <a:path w="302895" h="267970">
                  <a:moveTo>
                    <a:pt x="0" y="220819"/>
                  </a:moveTo>
                  <a:lnTo>
                    <a:pt x="302492" y="221052"/>
                  </a:lnTo>
                </a:path>
                <a:path w="302895" h="267970">
                  <a:moveTo>
                    <a:pt x="0" y="232453"/>
                  </a:moveTo>
                  <a:lnTo>
                    <a:pt x="302492" y="232686"/>
                  </a:lnTo>
                </a:path>
                <a:path w="302895" h="267970">
                  <a:moveTo>
                    <a:pt x="0" y="244087"/>
                  </a:moveTo>
                  <a:lnTo>
                    <a:pt x="302492" y="244320"/>
                  </a:lnTo>
                </a:path>
                <a:path w="302895" h="267970">
                  <a:moveTo>
                    <a:pt x="0" y="255722"/>
                  </a:moveTo>
                  <a:lnTo>
                    <a:pt x="302492" y="255954"/>
                  </a:lnTo>
                </a:path>
                <a:path w="302895" h="267970">
                  <a:moveTo>
                    <a:pt x="0" y="267356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3071690" y="3164067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4808"/>
                  </a:moveTo>
                  <a:lnTo>
                    <a:pt x="232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3420720" y="3175702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110"/>
                  </a:moveTo>
                  <a:lnTo>
                    <a:pt x="302492" y="116343"/>
                  </a:lnTo>
                </a:path>
                <a:path w="302895" h="267970">
                  <a:moveTo>
                    <a:pt x="0" y="127744"/>
                  </a:moveTo>
                  <a:lnTo>
                    <a:pt x="302492" y="127977"/>
                  </a:lnTo>
                </a:path>
                <a:path w="302895" h="267970">
                  <a:moveTo>
                    <a:pt x="0" y="139379"/>
                  </a:moveTo>
                  <a:lnTo>
                    <a:pt x="302492" y="139611"/>
                  </a:lnTo>
                </a:path>
                <a:path w="302895" h="267970">
                  <a:moveTo>
                    <a:pt x="0" y="151013"/>
                  </a:moveTo>
                  <a:lnTo>
                    <a:pt x="302492" y="151246"/>
                  </a:lnTo>
                </a:path>
                <a:path w="302895" h="267970">
                  <a:moveTo>
                    <a:pt x="0" y="162647"/>
                  </a:moveTo>
                  <a:lnTo>
                    <a:pt x="302492" y="162880"/>
                  </a:lnTo>
                </a:path>
                <a:path w="302895" h="267970">
                  <a:moveTo>
                    <a:pt x="0" y="174282"/>
                  </a:moveTo>
                  <a:lnTo>
                    <a:pt x="302492" y="174514"/>
                  </a:lnTo>
                </a:path>
                <a:path w="302895" h="267970">
                  <a:moveTo>
                    <a:pt x="0" y="185916"/>
                  </a:moveTo>
                  <a:lnTo>
                    <a:pt x="302492" y="186149"/>
                  </a:lnTo>
                </a:path>
                <a:path w="302895" h="267970">
                  <a:moveTo>
                    <a:pt x="0" y="197550"/>
                  </a:moveTo>
                  <a:lnTo>
                    <a:pt x="302492" y="197783"/>
                  </a:lnTo>
                </a:path>
                <a:path w="302895" h="267970">
                  <a:moveTo>
                    <a:pt x="0" y="209185"/>
                  </a:moveTo>
                  <a:lnTo>
                    <a:pt x="302492" y="209417"/>
                  </a:lnTo>
                </a:path>
                <a:path w="302895" h="267970">
                  <a:moveTo>
                    <a:pt x="0" y="220819"/>
                  </a:moveTo>
                  <a:lnTo>
                    <a:pt x="302492" y="221052"/>
                  </a:lnTo>
                </a:path>
                <a:path w="302895" h="267970">
                  <a:moveTo>
                    <a:pt x="0" y="232453"/>
                  </a:moveTo>
                  <a:lnTo>
                    <a:pt x="302492" y="232686"/>
                  </a:lnTo>
                </a:path>
                <a:path w="302895" h="267970">
                  <a:moveTo>
                    <a:pt x="0" y="244087"/>
                  </a:moveTo>
                  <a:lnTo>
                    <a:pt x="302492" y="244320"/>
                  </a:lnTo>
                </a:path>
                <a:path w="302895" h="267970">
                  <a:moveTo>
                    <a:pt x="0" y="255722"/>
                  </a:moveTo>
                  <a:lnTo>
                    <a:pt x="302492" y="255954"/>
                  </a:lnTo>
                </a:path>
                <a:path w="302895" h="267970">
                  <a:moveTo>
                    <a:pt x="0" y="267356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3420720" y="3164067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4808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3769749" y="3175702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110"/>
                  </a:moveTo>
                  <a:lnTo>
                    <a:pt x="302492" y="116343"/>
                  </a:lnTo>
                </a:path>
                <a:path w="302895" h="267970">
                  <a:moveTo>
                    <a:pt x="0" y="127744"/>
                  </a:moveTo>
                  <a:lnTo>
                    <a:pt x="302492" y="127977"/>
                  </a:lnTo>
                </a:path>
                <a:path w="302895" h="267970">
                  <a:moveTo>
                    <a:pt x="0" y="139379"/>
                  </a:moveTo>
                  <a:lnTo>
                    <a:pt x="302492" y="139611"/>
                  </a:lnTo>
                </a:path>
                <a:path w="302895" h="267970">
                  <a:moveTo>
                    <a:pt x="0" y="151013"/>
                  </a:moveTo>
                  <a:lnTo>
                    <a:pt x="302492" y="151246"/>
                  </a:lnTo>
                </a:path>
                <a:path w="302895" h="267970">
                  <a:moveTo>
                    <a:pt x="0" y="162647"/>
                  </a:moveTo>
                  <a:lnTo>
                    <a:pt x="302492" y="162880"/>
                  </a:lnTo>
                </a:path>
                <a:path w="302895" h="267970">
                  <a:moveTo>
                    <a:pt x="0" y="174282"/>
                  </a:moveTo>
                  <a:lnTo>
                    <a:pt x="302492" y="174514"/>
                  </a:lnTo>
                </a:path>
                <a:path w="302895" h="267970">
                  <a:moveTo>
                    <a:pt x="0" y="185916"/>
                  </a:moveTo>
                  <a:lnTo>
                    <a:pt x="302492" y="186149"/>
                  </a:lnTo>
                </a:path>
                <a:path w="302895" h="267970">
                  <a:moveTo>
                    <a:pt x="0" y="197550"/>
                  </a:moveTo>
                  <a:lnTo>
                    <a:pt x="302492" y="197783"/>
                  </a:lnTo>
                </a:path>
                <a:path w="302895" h="267970">
                  <a:moveTo>
                    <a:pt x="0" y="209185"/>
                  </a:moveTo>
                  <a:lnTo>
                    <a:pt x="302492" y="209417"/>
                  </a:lnTo>
                </a:path>
                <a:path w="302895" h="267970">
                  <a:moveTo>
                    <a:pt x="0" y="220819"/>
                  </a:moveTo>
                  <a:lnTo>
                    <a:pt x="302492" y="221052"/>
                  </a:lnTo>
                </a:path>
                <a:path w="302895" h="267970">
                  <a:moveTo>
                    <a:pt x="0" y="232453"/>
                  </a:moveTo>
                  <a:lnTo>
                    <a:pt x="302492" y="232686"/>
                  </a:lnTo>
                </a:path>
                <a:path w="302895" h="267970">
                  <a:moveTo>
                    <a:pt x="0" y="244087"/>
                  </a:moveTo>
                  <a:lnTo>
                    <a:pt x="302492" y="244320"/>
                  </a:lnTo>
                </a:path>
                <a:path w="302895" h="267970">
                  <a:moveTo>
                    <a:pt x="0" y="255722"/>
                  </a:moveTo>
                  <a:lnTo>
                    <a:pt x="302492" y="255954"/>
                  </a:lnTo>
                </a:path>
                <a:path w="302895" h="267970">
                  <a:moveTo>
                    <a:pt x="0" y="267356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3769749" y="3164067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4808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4118779" y="3175702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110"/>
                  </a:moveTo>
                  <a:lnTo>
                    <a:pt x="302492" y="116343"/>
                  </a:lnTo>
                </a:path>
                <a:path w="302895" h="267970">
                  <a:moveTo>
                    <a:pt x="0" y="127744"/>
                  </a:moveTo>
                  <a:lnTo>
                    <a:pt x="302492" y="127977"/>
                  </a:lnTo>
                </a:path>
                <a:path w="302895" h="267970">
                  <a:moveTo>
                    <a:pt x="0" y="139379"/>
                  </a:moveTo>
                  <a:lnTo>
                    <a:pt x="302492" y="139611"/>
                  </a:lnTo>
                </a:path>
                <a:path w="302895" h="267970">
                  <a:moveTo>
                    <a:pt x="0" y="151013"/>
                  </a:moveTo>
                  <a:lnTo>
                    <a:pt x="302492" y="151246"/>
                  </a:lnTo>
                </a:path>
                <a:path w="302895" h="267970">
                  <a:moveTo>
                    <a:pt x="0" y="162647"/>
                  </a:moveTo>
                  <a:lnTo>
                    <a:pt x="302492" y="162880"/>
                  </a:lnTo>
                </a:path>
                <a:path w="302895" h="267970">
                  <a:moveTo>
                    <a:pt x="0" y="174282"/>
                  </a:moveTo>
                  <a:lnTo>
                    <a:pt x="302492" y="174514"/>
                  </a:lnTo>
                </a:path>
                <a:path w="302895" h="267970">
                  <a:moveTo>
                    <a:pt x="0" y="185916"/>
                  </a:moveTo>
                  <a:lnTo>
                    <a:pt x="302492" y="186149"/>
                  </a:lnTo>
                </a:path>
                <a:path w="302895" h="267970">
                  <a:moveTo>
                    <a:pt x="0" y="197550"/>
                  </a:moveTo>
                  <a:lnTo>
                    <a:pt x="302492" y="197783"/>
                  </a:lnTo>
                </a:path>
                <a:path w="302895" h="267970">
                  <a:moveTo>
                    <a:pt x="0" y="209185"/>
                  </a:moveTo>
                  <a:lnTo>
                    <a:pt x="302492" y="209417"/>
                  </a:lnTo>
                </a:path>
                <a:path w="302895" h="267970">
                  <a:moveTo>
                    <a:pt x="0" y="220819"/>
                  </a:moveTo>
                  <a:lnTo>
                    <a:pt x="302492" y="221052"/>
                  </a:lnTo>
                </a:path>
                <a:path w="302895" h="267970">
                  <a:moveTo>
                    <a:pt x="0" y="232453"/>
                  </a:moveTo>
                  <a:lnTo>
                    <a:pt x="302492" y="232686"/>
                  </a:lnTo>
                </a:path>
                <a:path w="302895" h="267970">
                  <a:moveTo>
                    <a:pt x="0" y="244087"/>
                  </a:moveTo>
                  <a:lnTo>
                    <a:pt x="302492" y="244320"/>
                  </a:lnTo>
                </a:path>
                <a:path w="302895" h="267970">
                  <a:moveTo>
                    <a:pt x="0" y="255722"/>
                  </a:moveTo>
                  <a:lnTo>
                    <a:pt x="302492" y="255954"/>
                  </a:lnTo>
                </a:path>
                <a:path w="302895" h="267970">
                  <a:moveTo>
                    <a:pt x="0" y="267356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4118779" y="3164067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4808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4467809" y="3175702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110"/>
                  </a:moveTo>
                  <a:lnTo>
                    <a:pt x="302492" y="116343"/>
                  </a:lnTo>
                </a:path>
                <a:path w="302895" h="267970">
                  <a:moveTo>
                    <a:pt x="0" y="127744"/>
                  </a:moveTo>
                  <a:lnTo>
                    <a:pt x="302492" y="127977"/>
                  </a:lnTo>
                </a:path>
                <a:path w="302895" h="267970">
                  <a:moveTo>
                    <a:pt x="0" y="139379"/>
                  </a:moveTo>
                  <a:lnTo>
                    <a:pt x="302492" y="139611"/>
                  </a:lnTo>
                </a:path>
                <a:path w="302895" h="267970">
                  <a:moveTo>
                    <a:pt x="0" y="151013"/>
                  </a:moveTo>
                  <a:lnTo>
                    <a:pt x="302492" y="151246"/>
                  </a:lnTo>
                </a:path>
                <a:path w="302895" h="267970">
                  <a:moveTo>
                    <a:pt x="0" y="162647"/>
                  </a:moveTo>
                  <a:lnTo>
                    <a:pt x="302492" y="162880"/>
                  </a:lnTo>
                </a:path>
                <a:path w="302895" h="267970">
                  <a:moveTo>
                    <a:pt x="0" y="174282"/>
                  </a:moveTo>
                  <a:lnTo>
                    <a:pt x="302492" y="174514"/>
                  </a:lnTo>
                </a:path>
                <a:path w="302895" h="267970">
                  <a:moveTo>
                    <a:pt x="0" y="185916"/>
                  </a:moveTo>
                  <a:lnTo>
                    <a:pt x="302492" y="186149"/>
                  </a:lnTo>
                </a:path>
                <a:path w="302895" h="267970">
                  <a:moveTo>
                    <a:pt x="0" y="197550"/>
                  </a:moveTo>
                  <a:lnTo>
                    <a:pt x="302492" y="197783"/>
                  </a:lnTo>
                </a:path>
                <a:path w="302895" h="267970">
                  <a:moveTo>
                    <a:pt x="0" y="209185"/>
                  </a:moveTo>
                  <a:lnTo>
                    <a:pt x="302492" y="209417"/>
                  </a:lnTo>
                </a:path>
                <a:path w="302895" h="267970">
                  <a:moveTo>
                    <a:pt x="0" y="220819"/>
                  </a:moveTo>
                  <a:lnTo>
                    <a:pt x="302492" y="221052"/>
                  </a:lnTo>
                </a:path>
                <a:path w="302895" h="267970">
                  <a:moveTo>
                    <a:pt x="0" y="232453"/>
                  </a:moveTo>
                  <a:lnTo>
                    <a:pt x="302492" y="232686"/>
                  </a:lnTo>
                </a:path>
                <a:path w="302895" h="267970">
                  <a:moveTo>
                    <a:pt x="0" y="244087"/>
                  </a:moveTo>
                  <a:lnTo>
                    <a:pt x="302492" y="244320"/>
                  </a:lnTo>
                </a:path>
                <a:path w="302895" h="267970">
                  <a:moveTo>
                    <a:pt x="0" y="255722"/>
                  </a:moveTo>
                  <a:lnTo>
                    <a:pt x="302492" y="255954"/>
                  </a:lnTo>
                </a:path>
                <a:path w="302895" h="267970">
                  <a:moveTo>
                    <a:pt x="0" y="267356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4467809" y="3164067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4808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4816838" y="3175934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4816838" y="3164300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5165868" y="3175934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232"/>
                  </a:lnTo>
                </a:path>
                <a:path w="302895" h="267970">
                  <a:moveTo>
                    <a:pt x="0" y="11634"/>
                  </a:moveTo>
                  <a:lnTo>
                    <a:pt x="302492" y="11867"/>
                  </a:lnTo>
                </a:path>
                <a:path w="302895" h="267970">
                  <a:moveTo>
                    <a:pt x="0" y="23268"/>
                  </a:moveTo>
                  <a:lnTo>
                    <a:pt x="302492" y="23501"/>
                  </a:lnTo>
                </a:path>
                <a:path w="302895" h="267970">
                  <a:moveTo>
                    <a:pt x="0" y="34902"/>
                  </a:moveTo>
                  <a:lnTo>
                    <a:pt x="302492" y="35135"/>
                  </a:lnTo>
                </a:path>
                <a:path w="302895" h="267970">
                  <a:moveTo>
                    <a:pt x="0" y="46537"/>
                  </a:moveTo>
                  <a:lnTo>
                    <a:pt x="302492" y="46769"/>
                  </a:lnTo>
                </a:path>
                <a:path w="302895" h="267970">
                  <a:moveTo>
                    <a:pt x="0" y="58171"/>
                  </a:moveTo>
                  <a:lnTo>
                    <a:pt x="302492" y="58404"/>
                  </a:lnTo>
                </a:path>
                <a:path w="302895" h="267970">
                  <a:moveTo>
                    <a:pt x="0" y="69805"/>
                  </a:moveTo>
                  <a:lnTo>
                    <a:pt x="302492" y="70038"/>
                  </a:lnTo>
                </a:path>
                <a:path w="302895" h="267970">
                  <a:moveTo>
                    <a:pt x="0" y="81440"/>
                  </a:moveTo>
                  <a:lnTo>
                    <a:pt x="302492" y="81672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5165868" y="3164300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232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5514897" y="3175702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110"/>
                  </a:moveTo>
                  <a:lnTo>
                    <a:pt x="302492" y="116343"/>
                  </a:lnTo>
                </a:path>
                <a:path w="302895" h="267970">
                  <a:moveTo>
                    <a:pt x="0" y="127744"/>
                  </a:moveTo>
                  <a:lnTo>
                    <a:pt x="302492" y="127977"/>
                  </a:lnTo>
                </a:path>
                <a:path w="302895" h="267970">
                  <a:moveTo>
                    <a:pt x="0" y="139379"/>
                  </a:moveTo>
                  <a:lnTo>
                    <a:pt x="302492" y="139611"/>
                  </a:lnTo>
                </a:path>
                <a:path w="302895" h="267970">
                  <a:moveTo>
                    <a:pt x="0" y="151013"/>
                  </a:moveTo>
                  <a:lnTo>
                    <a:pt x="302492" y="151246"/>
                  </a:lnTo>
                </a:path>
                <a:path w="302895" h="267970">
                  <a:moveTo>
                    <a:pt x="0" y="162647"/>
                  </a:moveTo>
                  <a:lnTo>
                    <a:pt x="302492" y="162880"/>
                  </a:lnTo>
                </a:path>
                <a:path w="302895" h="267970">
                  <a:moveTo>
                    <a:pt x="0" y="174282"/>
                  </a:moveTo>
                  <a:lnTo>
                    <a:pt x="302492" y="174514"/>
                  </a:lnTo>
                </a:path>
                <a:path w="302895" h="267970">
                  <a:moveTo>
                    <a:pt x="0" y="185916"/>
                  </a:moveTo>
                  <a:lnTo>
                    <a:pt x="302492" y="186149"/>
                  </a:lnTo>
                </a:path>
                <a:path w="302895" h="267970">
                  <a:moveTo>
                    <a:pt x="0" y="197550"/>
                  </a:moveTo>
                  <a:lnTo>
                    <a:pt x="302492" y="197783"/>
                  </a:lnTo>
                </a:path>
                <a:path w="302895" h="267970">
                  <a:moveTo>
                    <a:pt x="0" y="209185"/>
                  </a:moveTo>
                  <a:lnTo>
                    <a:pt x="302492" y="209417"/>
                  </a:lnTo>
                </a:path>
                <a:path w="302895" h="267970">
                  <a:moveTo>
                    <a:pt x="0" y="220819"/>
                  </a:moveTo>
                  <a:lnTo>
                    <a:pt x="302492" y="221052"/>
                  </a:lnTo>
                </a:path>
                <a:path w="302895" h="267970">
                  <a:moveTo>
                    <a:pt x="0" y="232453"/>
                  </a:moveTo>
                  <a:lnTo>
                    <a:pt x="302492" y="232686"/>
                  </a:lnTo>
                </a:path>
                <a:path w="302895" h="267970">
                  <a:moveTo>
                    <a:pt x="0" y="244087"/>
                  </a:moveTo>
                  <a:lnTo>
                    <a:pt x="302492" y="244320"/>
                  </a:lnTo>
                </a:path>
                <a:path w="302895" h="267970">
                  <a:moveTo>
                    <a:pt x="0" y="255722"/>
                  </a:moveTo>
                  <a:lnTo>
                    <a:pt x="302492" y="255954"/>
                  </a:lnTo>
                </a:path>
                <a:path w="302895" h="267970">
                  <a:moveTo>
                    <a:pt x="0" y="267356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5514897" y="3164067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4808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5863926" y="3175702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110"/>
                  </a:moveTo>
                  <a:lnTo>
                    <a:pt x="302492" y="116343"/>
                  </a:lnTo>
                </a:path>
                <a:path w="302895" h="267970">
                  <a:moveTo>
                    <a:pt x="0" y="127744"/>
                  </a:moveTo>
                  <a:lnTo>
                    <a:pt x="302492" y="127977"/>
                  </a:lnTo>
                </a:path>
                <a:path w="302895" h="267970">
                  <a:moveTo>
                    <a:pt x="0" y="139379"/>
                  </a:moveTo>
                  <a:lnTo>
                    <a:pt x="302492" y="139611"/>
                  </a:lnTo>
                </a:path>
                <a:path w="302895" h="267970">
                  <a:moveTo>
                    <a:pt x="0" y="151013"/>
                  </a:moveTo>
                  <a:lnTo>
                    <a:pt x="302492" y="151246"/>
                  </a:lnTo>
                </a:path>
                <a:path w="302895" h="267970">
                  <a:moveTo>
                    <a:pt x="0" y="162647"/>
                  </a:moveTo>
                  <a:lnTo>
                    <a:pt x="302492" y="162880"/>
                  </a:lnTo>
                </a:path>
                <a:path w="302895" h="267970">
                  <a:moveTo>
                    <a:pt x="0" y="174282"/>
                  </a:moveTo>
                  <a:lnTo>
                    <a:pt x="302492" y="174514"/>
                  </a:lnTo>
                </a:path>
                <a:path w="302895" h="267970">
                  <a:moveTo>
                    <a:pt x="0" y="185916"/>
                  </a:moveTo>
                  <a:lnTo>
                    <a:pt x="302492" y="186149"/>
                  </a:lnTo>
                </a:path>
                <a:path w="302895" h="267970">
                  <a:moveTo>
                    <a:pt x="0" y="197550"/>
                  </a:moveTo>
                  <a:lnTo>
                    <a:pt x="302492" y="197783"/>
                  </a:lnTo>
                </a:path>
                <a:path w="302895" h="267970">
                  <a:moveTo>
                    <a:pt x="0" y="209185"/>
                  </a:moveTo>
                  <a:lnTo>
                    <a:pt x="302492" y="209417"/>
                  </a:lnTo>
                </a:path>
                <a:path w="302895" h="267970">
                  <a:moveTo>
                    <a:pt x="0" y="220819"/>
                  </a:moveTo>
                  <a:lnTo>
                    <a:pt x="302492" y="221052"/>
                  </a:lnTo>
                </a:path>
                <a:path w="302895" h="267970">
                  <a:moveTo>
                    <a:pt x="0" y="232453"/>
                  </a:moveTo>
                  <a:lnTo>
                    <a:pt x="302492" y="232686"/>
                  </a:lnTo>
                </a:path>
                <a:path w="302895" h="267970">
                  <a:moveTo>
                    <a:pt x="0" y="244087"/>
                  </a:moveTo>
                  <a:lnTo>
                    <a:pt x="302492" y="244320"/>
                  </a:lnTo>
                </a:path>
                <a:path w="302895" h="267970">
                  <a:moveTo>
                    <a:pt x="0" y="255722"/>
                  </a:moveTo>
                  <a:lnTo>
                    <a:pt x="302492" y="255954"/>
                  </a:lnTo>
                </a:path>
                <a:path w="302895" h="267970">
                  <a:moveTo>
                    <a:pt x="0" y="267356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5863926" y="3164067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4808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6212956" y="3175702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110"/>
                  </a:moveTo>
                  <a:lnTo>
                    <a:pt x="302492" y="116343"/>
                  </a:lnTo>
                </a:path>
                <a:path w="302895" h="267970">
                  <a:moveTo>
                    <a:pt x="0" y="127744"/>
                  </a:moveTo>
                  <a:lnTo>
                    <a:pt x="302492" y="127977"/>
                  </a:lnTo>
                </a:path>
                <a:path w="302895" h="267970">
                  <a:moveTo>
                    <a:pt x="0" y="139379"/>
                  </a:moveTo>
                  <a:lnTo>
                    <a:pt x="302492" y="139611"/>
                  </a:lnTo>
                </a:path>
                <a:path w="302895" h="267970">
                  <a:moveTo>
                    <a:pt x="0" y="151013"/>
                  </a:moveTo>
                  <a:lnTo>
                    <a:pt x="302492" y="151246"/>
                  </a:lnTo>
                </a:path>
                <a:path w="302895" h="267970">
                  <a:moveTo>
                    <a:pt x="0" y="162647"/>
                  </a:moveTo>
                  <a:lnTo>
                    <a:pt x="302492" y="162880"/>
                  </a:lnTo>
                </a:path>
                <a:path w="302895" h="267970">
                  <a:moveTo>
                    <a:pt x="0" y="174282"/>
                  </a:moveTo>
                  <a:lnTo>
                    <a:pt x="302492" y="174514"/>
                  </a:lnTo>
                </a:path>
                <a:path w="302895" h="267970">
                  <a:moveTo>
                    <a:pt x="0" y="185916"/>
                  </a:moveTo>
                  <a:lnTo>
                    <a:pt x="302492" y="186149"/>
                  </a:lnTo>
                </a:path>
                <a:path w="302895" h="267970">
                  <a:moveTo>
                    <a:pt x="0" y="197550"/>
                  </a:moveTo>
                  <a:lnTo>
                    <a:pt x="302492" y="197783"/>
                  </a:lnTo>
                </a:path>
                <a:path w="302895" h="267970">
                  <a:moveTo>
                    <a:pt x="0" y="209185"/>
                  </a:moveTo>
                  <a:lnTo>
                    <a:pt x="302492" y="209417"/>
                  </a:lnTo>
                </a:path>
                <a:path w="302895" h="267970">
                  <a:moveTo>
                    <a:pt x="0" y="220819"/>
                  </a:moveTo>
                  <a:lnTo>
                    <a:pt x="302492" y="221052"/>
                  </a:lnTo>
                </a:path>
                <a:path w="302895" h="267970">
                  <a:moveTo>
                    <a:pt x="0" y="232453"/>
                  </a:moveTo>
                  <a:lnTo>
                    <a:pt x="302492" y="232686"/>
                  </a:lnTo>
                </a:path>
                <a:path w="302895" h="267970">
                  <a:moveTo>
                    <a:pt x="0" y="244087"/>
                  </a:moveTo>
                  <a:lnTo>
                    <a:pt x="302492" y="244320"/>
                  </a:lnTo>
                </a:path>
                <a:path w="302895" h="267970">
                  <a:moveTo>
                    <a:pt x="0" y="255722"/>
                  </a:moveTo>
                  <a:lnTo>
                    <a:pt x="302492" y="255954"/>
                  </a:lnTo>
                </a:path>
                <a:path w="302895" h="267970">
                  <a:moveTo>
                    <a:pt x="0" y="267356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6212956" y="3164067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4808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6561986" y="3175702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110"/>
                  </a:moveTo>
                  <a:lnTo>
                    <a:pt x="302492" y="116343"/>
                  </a:lnTo>
                </a:path>
                <a:path w="302895" h="267970">
                  <a:moveTo>
                    <a:pt x="0" y="127744"/>
                  </a:moveTo>
                  <a:lnTo>
                    <a:pt x="302492" y="127977"/>
                  </a:lnTo>
                </a:path>
                <a:path w="302895" h="267970">
                  <a:moveTo>
                    <a:pt x="0" y="139379"/>
                  </a:moveTo>
                  <a:lnTo>
                    <a:pt x="302492" y="139611"/>
                  </a:lnTo>
                </a:path>
                <a:path w="302895" h="267970">
                  <a:moveTo>
                    <a:pt x="0" y="151013"/>
                  </a:moveTo>
                  <a:lnTo>
                    <a:pt x="302492" y="151246"/>
                  </a:lnTo>
                </a:path>
                <a:path w="302895" h="267970">
                  <a:moveTo>
                    <a:pt x="0" y="162647"/>
                  </a:moveTo>
                  <a:lnTo>
                    <a:pt x="302492" y="162880"/>
                  </a:lnTo>
                </a:path>
                <a:path w="302895" h="267970">
                  <a:moveTo>
                    <a:pt x="0" y="174282"/>
                  </a:moveTo>
                  <a:lnTo>
                    <a:pt x="302492" y="174514"/>
                  </a:lnTo>
                </a:path>
                <a:path w="302895" h="267970">
                  <a:moveTo>
                    <a:pt x="0" y="185916"/>
                  </a:moveTo>
                  <a:lnTo>
                    <a:pt x="302492" y="186149"/>
                  </a:lnTo>
                </a:path>
                <a:path w="302895" h="267970">
                  <a:moveTo>
                    <a:pt x="0" y="197550"/>
                  </a:moveTo>
                  <a:lnTo>
                    <a:pt x="302492" y="197783"/>
                  </a:lnTo>
                </a:path>
                <a:path w="302895" h="267970">
                  <a:moveTo>
                    <a:pt x="0" y="209185"/>
                  </a:moveTo>
                  <a:lnTo>
                    <a:pt x="302492" y="209417"/>
                  </a:lnTo>
                </a:path>
                <a:path w="302895" h="267970">
                  <a:moveTo>
                    <a:pt x="0" y="220819"/>
                  </a:moveTo>
                  <a:lnTo>
                    <a:pt x="302492" y="221052"/>
                  </a:lnTo>
                </a:path>
                <a:path w="302895" h="267970">
                  <a:moveTo>
                    <a:pt x="0" y="232453"/>
                  </a:moveTo>
                  <a:lnTo>
                    <a:pt x="302492" y="232686"/>
                  </a:lnTo>
                </a:path>
                <a:path w="302895" h="267970">
                  <a:moveTo>
                    <a:pt x="0" y="244087"/>
                  </a:moveTo>
                  <a:lnTo>
                    <a:pt x="302492" y="244320"/>
                  </a:lnTo>
                </a:path>
                <a:path w="302895" h="267970">
                  <a:moveTo>
                    <a:pt x="0" y="255722"/>
                  </a:moveTo>
                  <a:lnTo>
                    <a:pt x="302492" y="255954"/>
                  </a:lnTo>
                </a:path>
                <a:path w="302895" h="267970">
                  <a:moveTo>
                    <a:pt x="0" y="267356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6561986" y="3164067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4808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6911015" y="3175702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110"/>
                  </a:moveTo>
                  <a:lnTo>
                    <a:pt x="302492" y="116343"/>
                  </a:lnTo>
                </a:path>
                <a:path w="302895" h="267970">
                  <a:moveTo>
                    <a:pt x="0" y="127744"/>
                  </a:moveTo>
                  <a:lnTo>
                    <a:pt x="302492" y="127977"/>
                  </a:lnTo>
                </a:path>
                <a:path w="302895" h="267970">
                  <a:moveTo>
                    <a:pt x="0" y="139379"/>
                  </a:moveTo>
                  <a:lnTo>
                    <a:pt x="302492" y="139611"/>
                  </a:lnTo>
                </a:path>
                <a:path w="302895" h="267970">
                  <a:moveTo>
                    <a:pt x="0" y="151013"/>
                  </a:moveTo>
                  <a:lnTo>
                    <a:pt x="302492" y="151246"/>
                  </a:lnTo>
                </a:path>
                <a:path w="302895" h="267970">
                  <a:moveTo>
                    <a:pt x="0" y="162647"/>
                  </a:moveTo>
                  <a:lnTo>
                    <a:pt x="302492" y="162880"/>
                  </a:lnTo>
                </a:path>
                <a:path w="302895" h="267970">
                  <a:moveTo>
                    <a:pt x="0" y="174282"/>
                  </a:moveTo>
                  <a:lnTo>
                    <a:pt x="302492" y="174514"/>
                  </a:lnTo>
                </a:path>
                <a:path w="302895" h="267970">
                  <a:moveTo>
                    <a:pt x="0" y="185916"/>
                  </a:moveTo>
                  <a:lnTo>
                    <a:pt x="302492" y="186149"/>
                  </a:lnTo>
                </a:path>
                <a:path w="302895" h="267970">
                  <a:moveTo>
                    <a:pt x="0" y="197550"/>
                  </a:moveTo>
                  <a:lnTo>
                    <a:pt x="302492" y="197783"/>
                  </a:lnTo>
                </a:path>
                <a:path w="302895" h="267970">
                  <a:moveTo>
                    <a:pt x="0" y="209185"/>
                  </a:moveTo>
                  <a:lnTo>
                    <a:pt x="302492" y="209417"/>
                  </a:lnTo>
                </a:path>
                <a:path w="302895" h="267970">
                  <a:moveTo>
                    <a:pt x="0" y="220819"/>
                  </a:moveTo>
                  <a:lnTo>
                    <a:pt x="302492" y="221052"/>
                  </a:lnTo>
                </a:path>
                <a:path w="302895" h="267970">
                  <a:moveTo>
                    <a:pt x="0" y="232453"/>
                  </a:moveTo>
                  <a:lnTo>
                    <a:pt x="302492" y="232686"/>
                  </a:lnTo>
                </a:path>
                <a:path w="302895" h="267970">
                  <a:moveTo>
                    <a:pt x="0" y="244087"/>
                  </a:moveTo>
                  <a:lnTo>
                    <a:pt x="302492" y="244320"/>
                  </a:lnTo>
                </a:path>
                <a:path w="302895" h="267970">
                  <a:moveTo>
                    <a:pt x="0" y="255722"/>
                  </a:moveTo>
                  <a:lnTo>
                    <a:pt x="302492" y="255954"/>
                  </a:lnTo>
                </a:path>
                <a:path w="302895" h="267970">
                  <a:moveTo>
                    <a:pt x="0" y="267356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6911015" y="3164067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4808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7260045" y="3175702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110"/>
                  </a:moveTo>
                  <a:lnTo>
                    <a:pt x="302492" y="116343"/>
                  </a:lnTo>
                </a:path>
                <a:path w="302895" h="267970">
                  <a:moveTo>
                    <a:pt x="0" y="127744"/>
                  </a:moveTo>
                  <a:lnTo>
                    <a:pt x="302492" y="127977"/>
                  </a:lnTo>
                </a:path>
                <a:path w="302895" h="267970">
                  <a:moveTo>
                    <a:pt x="0" y="139379"/>
                  </a:moveTo>
                  <a:lnTo>
                    <a:pt x="302492" y="139611"/>
                  </a:lnTo>
                </a:path>
                <a:path w="302895" h="267970">
                  <a:moveTo>
                    <a:pt x="0" y="151013"/>
                  </a:moveTo>
                  <a:lnTo>
                    <a:pt x="302492" y="151246"/>
                  </a:lnTo>
                </a:path>
                <a:path w="302895" h="267970">
                  <a:moveTo>
                    <a:pt x="0" y="162647"/>
                  </a:moveTo>
                  <a:lnTo>
                    <a:pt x="302492" y="162880"/>
                  </a:lnTo>
                </a:path>
                <a:path w="302895" h="267970">
                  <a:moveTo>
                    <a:pt x="0" y="174282"/>
                  </a:moveTo>
                  <a:lnTo>
                    <a:pt x="302492" y="174514"/>
                  </a:lnTo>
                </a:path>
                <a:path w="302895" h="267970">
                  <a:moveTo>
                    <a:pt x="0" y="185916"/>
                  </a:moveTo>
                  <a:lnTo>
                    <a:pt x="302492" y="186149"/>
                  </a:lnTo>
                </a:path>
                <a:path w="302895" h="267970">
                  <a:moveTo>
                    <a:pt x="0" y="197550"/>
                  </a:moveTo>
                  <a:lnTo>
                    <a:pt x="302492" y="197783"/>
                  </a:lnTo>
                </a:path>
                <a:path w="302895" h="267970">
                  <a:moveTo>
                    <a:pt x="0" y="209185"/>
                  </a:moveTo>
                  <a:lnTo>
                    <a:pt x="302492" y="209417"/>
                  </a:lnTo>
                </a:path>
                <a:path w="302895" h="267970">
                  <a:moveTo>
                    <a:pt x="0" y="220819"/>
                  </a:moveTo>
                  <a:lnTo>
                    <a:pt x="302259" y="221052"/>
                  </a:lnTo>
                </a:path>
                <a:path w="302895" h="267970">
                  <a:moveTo>
                    <a:pt x="0" y="232453"/>
                  </a:moveTo>
                  <a:lnTo>
                    <a:pt x="302259" y="232686"/>
                  </a:lnTo>
                </a:path>
                <a:path w="302895" h="267970">
                  <a:moveTo>
                    <a:pt x="0" y="244087"/>
                  </a:moveTo>
                  <a:lnTo>
                    <a:pt x="302259" y="244320"/>
                  </a:lnTo>
                </a:path>
                <a:path w="302895" h="267970">
                  <a:moveTo>
                    <a:pt x="0" y="255722"/>
                  </a:moveTo>
                  <a:lnTo>
                    <a:pt x="302259" y="255954"/>
                  </a:lnTo>
                </a:path>
                <a:path w="302895" h="267970">
                  <a:moveTo>
                    <a:pt x="0" y="267356"/>
                  </a:moveTo>
                  <a:lnTo>
                    <a:pt x="302259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7260045" y="3164067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4808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259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7608842" y="3175702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232" y="0"/>
                  </a:moveTo>
                  <a:lnTo>
                    <a:pt x="302724" y="0"/>
                  </a:lnTo>
                </a:path>
                <a:path w="302895" h="267970">
                  <a:moveTo>
                    <a:pt x="232" y="11634"/>
                  </a:moveTo>
                  <a:lnTo>
                    <a:pt x="302724" y="11634"/>
                  </a:lnTo>
                </a:path>
                <a:path w="302895" h="267970">
                  <a:moveTo>
                    <a:pt x="232" y="23268"/>
                  </a:moveTo>
                  <a:lnTo>
                    <a:pt x="302724" y="23268"/>
                  </a:lnTo>
                </a:path>
                <a:path w="302895" h="267970">
                  <a:moveTo>
                    <a:pt x="232" y="34902"/>
                  </a:moveTo>
                  <a:lnTo>
                    <a:pt x="302724" y="34902"/>
                  </a:lnTo>
                </a:path>
                <a:path w="302895" h="267970">
                  <a:moveTo>
                    <a:pt x="232" y="46537"/>
                  </a:moveTo>
                  <a:lnTo>
                    <a:pt x="302724" y="46537"/>
                  </a:lnTo>
                </a:path>
                <a:path w="302895" h="267970">
                  <a:moveTo>
                    <a:pt x="232" y="58171"/>
                  </a:moveTo>
                  <a:lnTo>
                    <a:pt x="302724" y="58171"/>
                  </a:lnTo>
                </a:path>
                <a:path w="302895" h="267970">
                  <a:moveTo>
                    <a:pt x="232" y="69805"/>
                  </a:moveTo>
                  <a:lnTo>
                    <a:pt x="302724" y="69805"/>
                  </a:lnTo>
                </a:path>
                <a:path w="302895" h="267970">
                  <a:moveTo>
                    <a:pt x="232" y="81440"/>
                  </a:moveTo>
                  <a:lnTo>
                    <a:pt x="302724" y="81440"/>
                  </a:lnTo>
                </a:path>
                <a:path w="302895" h="267970">
                  <a:moveTo>
                    <a:pt x="232" y="93074"/>
                  </a:moveTo>
                  <a:lnTo>
                    <a:pt x="302724" y="93074"/>
                  </a:lnTo>
                </a:path>
                <a:path w="302895" h="267970">
                  <a:moveTo>
                    <a:pt x="232" y="104708"/>
                  </a:moveTo>
                  <a:lnTo>
                    <a:pt x="302724" y="104708"/>
                  </a:lnTo>
                </a:path>
                <a:path w="302895" h="267970">
                  <a:moveTo>
                    <a:pt x="232" y="116110"/>
                  </a:moveTo>
                  <a:lnTo>
                    <a:pt x="302724" y="116343"/>
                  </a:lnTo>
                </a:path>
                <a:path w="302895" h="267970">
                  <a:moveTo>
                    <a:pt x="232" y="127744"/>
                  </a:moveTo>
                  <a:lnTo>
                    <a:pt x="302492" y="127977"/>
                  </a:lnTo>
                </a:path>
                <a:path w="302895" h="267970">
                  <a:moveTo>
                    <a:pt x="232" y="139379"/>
                  </a:moveTo>
                  <a:lnTo>
                    <a:pt x="302492" y="139611"/>
                  </a:lnTo>
                </a:path>
                <a:path w="302895" h="267970">
                  <a:moveTo>
                    <a:pt x="232" y="151013"/>
                  </a:moveTo>
                  <a:lnTo>
                    <a:pt x="302492" y="151246"/>
                  </a:lnTo>
                </a:path>
                <a:path w="302895" h="267970">
                  <a:moveTo>
                    <a:pt x="232" y="162647"/>
                  </a:moveTo>
                  <a:lnTo>
                    <a:pt x="302492" y="162880"/>
                  </a:lnTo>
                </a:path>
                <a:path w="302895" h="267970">
                  <a:moveTo>
                    <a:pt x="232" y="174282"/>
                  </a:moveTo>
                  <a:lnTo>
                    <a:pt x="302492" y="174514"/>
                  </a:lnTo>
                </a:path>
                <a:path w="302895" h="267970">
                  <a:moveTo>
                    <a:pt x="232" y="185916"/>
                  </a:moveTo>
                  <a:lnTo>
                    <a:pt x="302492" y="186149"/>
                  </a:lnTo>
                </a:path>
                <a:path w="302895" h="267970">
                  <a:moveTo>
                    <a:pt x="232" y="197550"/>
                  </a:moveTo>
                  <a:lnTo>
                    <a:pt x="302492" y="197783"/>
                  </a:lnTo>
                </a:path>
                <a:path w="302895" h="267970">
                  <a:moveTo>
                    <a:pt x="0" y="209185"/>
                  </a:moveTo>
                  <a:lnTo>
                    <a:pt x="302492" y="209417"/>
                  </a:lnTo>
                </a:path>
                <a:path w="302895" h="267970">
                  <a:moveTo>
                    <a:pt x="0" y="220819"/>
                  </a:moveTo>
                  <a:lnTo>
                    <a:pt x="302492" y="221052"/>
                  </a:lnTo>
                </a:path>
                <a:path w="302895" h="267970">
                  <a:moveTo>
                    <a:pt x="0" y="232453"/>
                  </a:moveTo>
                  <a:lnTo>
                    <a:pt x="302492" y="232686"/>
                  </a:lnTo>
                </a:path>
                <a:path w="302895" h="267970">
                  <a:moveTo>
                    <a:pt x="0" y="244087"/>
                  </a:moveTo>
                  <a:lnTo>
                    <a:pt x="302492" y="244320"/>
                  </a:lnTo>
                </a:path>
                <a:path w="302895" h="267970">
                  <a:moveTo>
                    <a:pt x="0" y="255722"/>
                  </a:moveTo>
                  <a:lnTo>
                    <a:pt x="302492" y="255954"/>
                  </a:lnTo>
                </a:path>
                <a:path w="302895" h="267970">
                  <a:moveTo>
                    <a:pt x="0" y="267356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7608842" y="3164067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4808"/>
                  </a:moveTo>
                  <a:lnTo>
                    <a:pt x="232" y="0"/>
                  </a:lnTo>
                  <a:lnTo>
                    <a:pt x="302724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7957871" y="3175702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232" y="0"/>
                  </a:moveTo>
                  <a:lnTo>
                    <a:pt x="302724" y="0"/>
                  </a:lnTo>
                </a:path>
                <a:path w="302895" h="267970">
                  <a:moveTo>
                    <a:pt x="232" y="11634"/>
                  </a:moveTo>
                  <a:lnTo>
                    <a:pt x="302724" y="11634"/>
                  </a:lnTo>
                </a:path>
                <a:path w="302895" h="267970">
                  <a:moveTo>
                    <a:pt x="232" y="23268"/>
                  </a:moveTo>
                  <a:lnTo>
                    <a:pt x="302724" y="23268"/>
                  </a:lnTo>
                </a:path>
                <a:path w="302895" h="267970">
                  <a:moveTo>
                    <a:pt x="232" y="34902"/>
                  </a:moveTo>
                  <a:lnTo>
                    <a:pt x="302492" y="34902"/>
                  </a:lnTo>
                </a:path>
                <a:path w="302895" h="267970">
                  <a:moveTo>
                    <a:pt x="232" y="46537"/>
                  </a:moveTo>
                  <a:lnTo>
                    <a:pt x="302492" y="46537"/>
                  </a:lnTo>
                </a:path>
                <a:path w="302895" h="267970">
                  <a:moveTo>
                    <a:pt x="232" y="58171"/>
                  </a:moveTo>
                  <a:lnTo>
                    <a:pt x="302492" y="58171"/>
                  </a:lnTo>
                </a:path>
                <a:path w="302895" h="267970">
                  <a:moveTo>
                    <a:pt x="232" y="69805"/>
                  </a:moveTo>
                  <a:lnTo>
                    <a:pt x="302492" y="69805"/>
                  </a:lnTo>
                </a:path>
                <a:path w="302895" h="267970">
                  <a:moveTo>
                    <a:pt x="232" y="81440"/>
                  </a:moveTo>
                  <a:lnTo>
                    <a:pt x="302492" y="81440"/>
                  </a:lnTo>
                </a:path>
                <a:path w="302895" h="267970">
                  <a:moveTo>
                    <a:pt x="232" y="93074"/>
                  </a:moveTo>
                  <a:lnTo>
                    <a:pt x="302492" y="93074"/>
                  </a:lnTo>
                </a:path>
                <a:path w="302895" h="267970">
                  <a:moveTo>
                    <a:pt x="232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110"/>
                  </a:moveTo>
                  <a:lnTo>
                    <a:pt x="302492" y="116343"/>
                  </a:lnTo>
                </a:path>
                <a:path w="302895" h="267970">
                  <a:moveTo>
                    <a:pt x="0" y="127744"/>
                  </a:moveTo>
                  <a:lnTo>
                    <a:pt x="302492" y="127977"/>
                  </a:lnTo>
                </a:path>
                <a:path w="302895" h="267970">
                  <a:moveTo>
                    <a:pt x="0" y="139379"/>
                  </a:moveTo>
                  <a:lnTo>
                    <a:pt x="302492" y="139611"/>
                  </a:lnTo>
                </a:path>
                <a:path w="302895" h="267970">
                  <a:moveTo>
                    <a:pt x="0" y="151013"/>
                  </a:moveTo>
                  <a:lnTo>
                    <a:pt x="302492" y="151246"/>
                  </a:lnTo>
                </a:path>
                <a:path w="302895" h="267970">
                  <a:moveTo>
                    <a:pt x="0" y="162647"/>
                  </a:moveTo>
                  <a:lnTo>
                    <a:pt x="302492" y="162880"/>
                  </a:lnTo>
                </a:path>
                <a:path w="302895" h="267970">
                  <a:moveTo>
                    <a:pt x="0" y="174282"/>
                  </a:moveTo>
                  <a:lnTo>
                    <a:pt x="302492" y="174514"/>
                  </a:lnTo>
                </a:path>
                <a:path w="302895" h="267970">
                  <a:moveTo>
                    <a:pt x="0" y="185916"/>
                  </a:moveTo>
                  <a:lnTo>
                    <a:pt x="302492" y="186149"/>
                  </a:lnTo>
                </a:path>
                <a:path w="302895" h="267970">
                  <a:moveTo>
                    <a:pt x="0" y="197550"/>
                  </a:moveTo>
                  <a:lnTo>
                    <a:pt x="302492" y="197783"/>
                  </a:lnTo>
                </a:path>
                <a:path w="302895" h="267970">
                  <a:moveTo>
                    <a:pt x="0" y="209185"/>
                  </a:moveTo>
                  <a:lnTo>
                    <a:pt x="302492" y="209417"/>
                  </a:lnTo>
                </a:path>
                <a:path w="302895" h="267970">
                  <a:moveTo>
                    <a:pt x="0" y="220819"/>
                  </a:moveTo>
                  <a:lnTo>
                    <a:pt x="302492" y="221052"/>
                  </a:lnTo>
                </a:path>
                <a:path w="302895" h="267970">
                  <a:moveTo>
                    <a:pt x="0" y="232453"/>
                  </a:moveTo>
                  <a:lnTo>
                    <a:pt x="302492" y="232686"/>
                  </a:lnTo>
                </a:path>
                <a:path w="302895" h="267970">
                  <a:moveTo>
                    <a:pt x="0" y="244087"/>
                  </a:moveTo>
                  <a:lnTo>
                    <a:pt x="302492" y="244320"/>
                  </a:lnTo>
                </a:path>
                <a:path w="302895" h="267970">
                  <a:moveTo>
                    <a:pt x="0" y="255722"/>
                  </a:moveTo>
                  <a:lnTo>
                    <a:pt x="302492" y="255954"/>
                  </a:lnTo>
                </a:path>
                <a:path w="302895" h="267970">
                  <a:moveTo>
                    <a:pt x="0" y="267356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7957871" y="3164067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4808"/>
                  </a:moveTo>
                  <a:lnTo>
                    <a:pt x="232" y="0"/>
                  </a:lnTo>
                  <a:lnTo>
                    <a:pt x="302724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8306901" y="3176400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232" y="0"/>
                  </a:moveTo>
                  <a:lnTo>
                    <a:pt x="302492" y="232"/>
                  </a:lnTo>
                </a:path>
                <a:path w="302895" h="267970">
                  <a:moveTo>
                    <a:pt x="232" y="11634"/>
                  </a:moveTo>
                  <a:lnTo>
                    <a:pt x="302492" y="11867"/>
                  </a:lnTo>
                </a:path>
                <a:path w="302895" h="267970">
                  <a:moveTo>
                    <a:pt x="0" y="23268"/>
                  </a:moveTo>
                  <a:lnTo>
                    <a:pt x="302492" y="23501"/>
                  </a:lnTo>
                </a:path>
                <a:path w="302895" h="267970">
                  <a:moveTo>
                    <a:pt x="0" y="34902"/>
                  </a:moveTo>
                  <a:lnTo>
                    <a:pt x="302492" y="35135"/>
                  </a:lnTo>
                </a:path>
                <a:path w="302895" h="267970">
                  <a:moveTo>
                    <a:pt x="0" y="46537"/>
                  </a:moveTo>
                  <a:lnTo>
                    <a:pt x="302492" y="46769"/>
                  </a:lnTo>
                </a:path>
                <a:path w="302895" h="267970">
                  <a:moveTo>
                    <a:pt x="0" y="58171"/>
                  </a:moveTo>
                  <a:lnTo>
                    <a:pt x="302492" y="58404"/>
                  </a:lnTo>
                </a:path>
                <a:path w="302895" h="267970">
                  <a:moveTo>
                    <a:pt x="0" y="69805"/>
                  </a:moveTo>
                  <a:lnTo>
                    <a:pt x="302492" y="70038"/>
                  </a:lnTo>
                </a:path>
                <a:path w="302895" h="267970">
                  <a:moveTo>
                    <a:pt x="0" y="81440"/>
                  </a:moveTo>
                  <a:lnTo>
                    <a:pt x="302492" y="81672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8306901" y="3164765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5040"/>
                  </a:moveTo>
                  <a:lnTo>
                    <a:pt x="232" y="0"/>
                  </a:lnTo>
                  <a:lnTo>
                    <a:pt x="302492" y="232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8655930" y="3176632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379"/>
                  </a:moveTo>
                  <a:lnTo>
                    <a:pt x="302492" y="139611"/>
                  </a:lnTo>
                </a:path>
                <a:path w="302895" h="267970">
                  <a:moveTo>
                    <a:pt x="0" y="151013"/>
                  </a:moveTo>
                  <a:lnTo>
                    <a:pt x="302492" y="151246"/>
                  </a:lnTo>
                </a:path>
                <a:path w="302895" h="267970">
                  <a:moveTo>
                    <a:pt x="0" y="162647"/>
                  </a:moveTo>
                  <a:lnTo>
                    <a:pt x="302492" y="162880"/>
                  </a:lnTo>
                </a:path>
                <a:path w="302895" h="267970">
                  <a:moveTo>
                    <a:pt x="0" y="174282"/>
                  </a:moveTo>
                  <a:lnTo>
                    <a:pt x="302492" y="174514"/>
                  </a:lnTo>
                </a:path>
                <a:path w="302895" h="267970">
                  <a:moveTo>
                    <a:pt x="0" y="185916"/>
                  </a:moveTo>
                  <a:lnTo>
                    <a:pt x="302492" y="186149"/>
                  </a:lnTo>
                </a:path>
                <a:path w="302895" h="267970">
                  <a:moveTo>
                    <a:pt x="0" y="197550"/>
                  </a:moveTo>
                  <a:lnTo>
                    <a:pt x="302492" y="197783"/>
                  </a:lnTo>
                </a:path>
                <a:path w="302895" h="267970">
                  <a:moveTo>
                    <a:pt x="0" y="209185"/>
                  </a:moveTo>
                  <a:lnTo>
                    <a:pt x="302492" y="209417"/>
                  </a:lnTo>
                </a:path>
                <a:path w="302895" h="267970">
                  <a:moveTo>
                    <a:pt x="0" y="220819"/>
                  </a:moveTo>
                  <a:lnTo>
                    <a:pt x="302492" y="221052"/>
                  </a:lnTo>
                </a:path>
                <a:path w="302895" h="267970">
                  <a:moveTo>
                    <a:pt x="0" y="232453"/>
                  </a:moveTo>
                  <a:lnTo>
                    <a:pt x="302492" y="232686"/>
                  </a:lnTo>
                </a:path>
                <a:path w="302895" h="267970">
                  <a:moveTo>
                    <a:pt x="0" y="244087"/>
                  </a:moveTo>
                  <a:lnTo>
                    <a:pt x="302492" y="244320"/>
                  </a:lnTo>
                </a:path>
                <a:path w="302895" h="267970">
                  <a:moveTo>
                    <a:pt x="0" y="255722"/>
                  </a:moveTo>
                  <a:lnTo>
                    <a:pt x="302492" y="255954"/>
                  </a:lnTo>
                </a:path>
                <a:path w="302895" h="267970">
                  <a:moveTo>
                    <a:pt x="0" y="267356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8655930" y="3164998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4808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9004960" y="3176632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9004960" y="3164998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9353989" y="3176632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9353989" y="3164998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9703019" y="3176632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9703019" y="3164998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10401078" y="3165231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0" y="0"/>
                  </a:moveTo>
                  <a:lnTo>
                    <a:pt x="279223" y="0"/>
                  </a:lnTo>
                </a:path>
                <a:path w="279400" h="279400">
                  <a:moveTo>
                    <a:pt x="0" y="11634"/>
                  </a:moveTo>
                  <a:lnTo>
                    <a:pt x="279223" y="11634"/>
                  </a:lnTo>
                </a:path>
                <a:path w="279400" h="279400">
                  <a:moveTo>
                    <a:pt x="0" y="23268"/>
                  </a:moveTo>
                  <a:lnTo>
                    <a:pt x="279223" y="23268"/>
                  </a:lnTo>
                </a:path>
                <a:path w="279400" h="279400">
                  <a:moveTo>
                    <a:pt x="0" y="34902"/>
                  </a:moveTo>
                  <a:lnTo>
                    <a:pt x="279223" y="34902"/>
                  </a:lnTo>
                </a:path>
                <a:path w="279400" h="279400">
                  <a:moveTo>
                    <a:pt x="0" y="46537"/>
                  </a:moveTo>
                  <a:lnTo>
                    <a:pt x="279223" y="46537"/>
                  </a:lnTo>
                </a:path>
                <a:path w="279400" h="279400">
                  <a:moveTo>
                    <a:pt x="0" y="58171"/>
                  </a:moveTo>
                  <a:lnTo>
                    <a:pt x="279223" y="58171"/>
                  </a:lnTo>
                </a:path>
                <a:path w="279400" h="279400">
                  <a:moveTo>
                    <a:pt x="0" y="69805"/>
                  </a:moveTo>
                  <a:lnTo>
                    <a:pt x="279223" y="69805"/>
                  </a:lnTo>
                </a:path>
                <a:path w="279400" h="279400">
                  <a:moveTo>
                    <a:pt x="0" y="81440"/>
                  </a:moveTo>
                  <a:lnTo>
                    <a:pt x="279223" y="81440"/>
                  </a:lnTo>
                </a:path>
                <a:path w="279400" h="279400">
                  <a:moveTo>
                    <a:pt x="0" y="93074"/>
                  </a:moveTo>
                  <a:lnTo>
                    <a:pt x="279223" y="93074"/>
                  </a:lnTo>
                </a:path>
                <a:path w="279400" h="279400">
                  <a:moveTo>
                    <a:pt x="0" y="104708"/>
                  </a:moveTo>
                  <a:lnTo>
                    <a:pt x="279223" y="104708"/>
                  </a:lnTo>
                </a:path>
                <a:path w="279400" h="279400">
                  <a:moveTo>
                    <a:pt x="0" y="116343"/>
                  </a:moveTo>
                  <a:lnTo>
                    <a:pt x="279223" y="116343"/>
                  </a:lnTo>
                </a:path>
                <a:path w="279400" h="279400">
                  <a:moveTo>
                    <a:pt x="0" y="127977"/>
                  </a:moveTo>
                  <a:lnTo>
                    <a:pt x="279223" y="127977"/>
                  </a:lnTo>
                </a:path>
                <a:path w="279400" h="279400">
                  <a:moveTo>
                    <a:pt x="0" y="139611"/>
                  </a:moveTo>
                  <a:lnTo>
                    <a:pt x="279223" y="139611"/>
                  </a:lnTo>
                </a:path>
                <a:path w="279400" h="279400">
                  <a:moveTo>
                    <a:pt x="0" y="151246"/>
                  </a:moveTo>
                  <a:lnTo>
                    <a:pt x="279223" y="151246"/>
                  </a:lnTo>
                </a:path>
                <a:path w="279400" h="279400">
                  <a:moveTo>
                    <a:pt x="0" y="162880"/>
                  </a:moveTo>
                  <a:lnTo>
                    <a:pt x="279223" y="162880"/>
                  </a:lnTo>
                </a:path>
                <a:path w="279400" h="279400">
                  <a:moveTo>
                    <a:pt x="0" y="174514"/>
                  </a:moveTo>
                  <a:lnTo>
                    <a:pt x="279223" y="174514"/>
                  </a:lnTo>
                </a:path>
                <a:path w="279400" h="279400">
                  <a:moveTo>
                    <a:pt x="0" y="186149"/>
                  </a:moveTo>
                  <a:lnTo>
                    <a:pt x="279223" y="186149"/>
                  </a:lnTo>
                </a:path>
                <a:path w="279400" h="279400">
                  <a:moveTo>
                    <a:pt x="0" y="197783"/>
                  </a:moveTo>
                  <a:lnTo>
                    <a:pt x="279223" y="197783"/>
                  </a:lnTo>
                </a:path>
                <a:path w="279400" h="279400">
                  <a:moveTo>
                    <a:pt x="0" y="209417"/>
                  </a:moveTo>
                  <a:lnTo>
                    <a:pt x="279223" y="209417"/>
                  </a:lnTo>
                </a:path>
                <a:path w="279400" h="279400">
                  <a:moveTo>
                    <a:pt x="0" y="221052"/>
                  </a:moveTo>
                  <a:lnTo>
                    <a:pt x="279223" y="221052"/>
                  </a:lnTo>
                </a:path>
                <a:path w="279400" h="279400">
                  <a:moveTo>
                    <a:pt x="0" y="232686"/>
                  </a:moveTo>
                  <a:lnTo>
                    <a:pt x="279223" y="232686"/>
                  </a:lnTo>
                </a:path>
                <a:path w="279400" h="279400">
                  <a:moveTo>
                    <a:pt x="0" y="244320"/>
                  </a:moveTo>
                  <a:lnTo>
                    <a:pt x="279223" y="244320"/>
                  </a:lnTo>
                </a:path>
                <a:path w="279400" h="279400">
                  <a:moveTo>
                    <a:pt x="0" y="255954"/>
                  </a:moveTo>
                  <a:lnTo>
                    <a:pt x="279223" y="255954"/>
                  </a:lnTo>
                </a:path>
                <a:path w="279400" h="279400">
                  <a:moveTo>
                    <a:pt x="0" y="267589"/>
                  </a:moveTo>
                  <a:lnTo>
                    <a:pt x="279223" y="267589"/>
                  </a:lnTo>
                </a:path>
                <a:path w="279400" h="279400">
                  <a:moveTo>
                    <a:pt x="0" y="279223"/>
                  </a:moveTo>
                  <a:lnTo>
                    <a:pt x="279223" y="279223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10401078" y="3165231"/>
              <a:ext cx="279400" cy="285115"/>
            </a:xfrm>
            <a:custGeom>
              <a:avLst/>
              <a:gdLst/>
              <a:ahLst/>
              <a:cxnLst/>
              <a:rect l="l" t="t" r="r" b="b"/>
              <a:pathLst>
                <a:path w="279400" h="285114">
                  <a:moveTo>
                    <a:pt x="0" y="285040"/>
                  </a:moveTo>
                  <a:lnTo>
                    <a:pt x="0" y="0"/>
                  </a:lnTo>
                  <a:lnTo>
                    <a:pt x="279223" y="0"/>
                  </a:lnTo>
                  <a:lnTo>
                    <a:pt x="279223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10771514" y="2661232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3" name="object 173" descr=""/>
          <p:cNvSpPr txBox="1"/>
          <p:nvPr/>
        </p:nvSpPr>
        <p:spPr>
          <a:xfrm>
            <a:off x="10809075" y="2669635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74" name="object 174" descr=""/>
          <p:cNvGrpSpPr/>
          <p:nvPr/>
        </p:nvGrpSpPr>
        <p:grpSpPr>
          <a:xfrm>
            <a:off x="10457027" y="2659010"/>
            <a:ext cx="422275" cy="575310"/>
            <a:chOff x="10457027" y="2659010"/>
            <a:chExt cx="422275" cy="575310"/>
          </a:xfrm>
        </p:grpSpPr>
        <p:sp>
          <p:nvSpPr>
            <p:cNvPr id="175" name="object 175" descr=""/>
            <p:cNvSpPr/>
            <p:nvPr/>
          </p:nvSpPr>
          <p:spPr>
            <a:xfrm>
              <a:off x="10841321" y="3175469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5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10804091" y="3199901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37229" y="33972"/>
                  </a:moveTo>
                  <a:lnTo>
                    <a:pt x="74692" y="8144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10804091" y="3199901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29" h="34289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29" h="34289">
                  <a:moveTo>
                    <a:pt x="37229" y="33972"/>
                  </a:moveTo>
                  <a:lnTo>
                    <a:pt x="68875" y="0"/>
                  </a:lnTo>
                  <a:lnTo>
                    <a:pt x="74692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10841321" y="2800844"/>
              <a:ext cx="0" cy="374650"/>
            </a:xfrm>
            <a:custGeom>
              <a:avLst/>
              <a:gdLst/>
              <a:ahLst/>
              <a:cxnLst/>
              <a:rect l="l" t="t" r="r" b="b"/>
              <a:pathLst>
                <a:path w="0" h="374650">
                  <a:moveTo>
                    <a:pt x="0" y="374625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10459250" y="2661232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0" name="object 180" descr=""/>
          <p:cNvSpPr txBox="1"/>
          <p:nvPr/>
        </p:nvSpPr>
        <p:spPr>
          <a:xfrm>
            <a:off x="10496810" y="2669635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2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81" name="object 181" descr=""/>
          <p:cNvGrpSpPr/>
          <p:nvPr/>
        </p:nvGrpSpPr>
        <p:grpSpPr>
          <a:xfrm>
            <a:off x="10212474" y="2659010"/>
            <a:ext cx="354330" cy="373380"/>
            <a:chOff x="10212474" y="2659010"/>
            <a:chExt cx="354330" cy="373380"/>
          </a:xfrm>
        </p:grpSpPr>
        <p:sp>
          <p:nvSpPr>
            <p:cNvPr id="182" name="object 182" descr=""/>
            <p:cNvSpPr/>
            <p:nvPr/>
          </p:nvSpPr>
          <p:spPr>
            <a:xfrm>
              <a:off x="10529056" y="2973963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5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10491826" y="2998162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37229" y="33972"/>
                  </a:moveTo>
                  <a:lnTo>
                    <a:pt x="74692" y="8144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10491826" y="2998162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29" h="34289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29" h="34289">
                  <a:moveTo>
                    <a:pt x="37229" y="33972"/>
                  </a:moveTo>
                  <a:lnTo>
                    <a:pt x="68875" y="0"/>
                  </a:lnTo>
                  <a:lnTo>
                    <a:pt x="74692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10529056" y="2800844"/>
              <a:ext cx="0" cy="173355"/>
            </a:xfrm>
            <a:custGeom>
              <a:avLst/>
              <a:gdLst/>
              <a:ahLst/>
              <a:cxnLst/>
              <a:rect l="l" t="t" r="r" b="b"/>
              <a:pathLst>
                <a:path w="0" h="173355">
                  <a:moveTo>
                    <a:pt x="0" y="173118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10214696" y="2661232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7" name="object 187" descr=""/>
          <p:cNvSpPr txBox="1"/>
          <p:nvPr/>
        </p:nvSpPr>
        <p:spPr>
          <a:xfrm>
            <a:off x="10252257" y="2669402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88" name="object 188" descr=""/>
          <p:cNvGrpSpPr/>
          <p:nvPr/>
        </p:nvGrpSpPr>
        <p:grpSpPr>
          <a:xfrm>
            <a:off x="9779444" y="2659010"/>
            <a:ext cx="542290" cy="431800"/>
            <a:chOff x="9779444" y="2659010"/>
            <a:chExt cx="542290" cy="431800"/>
          </a:xfrm>
        </p:grpSpPr>
        <p:sp>
          <p:nvSpPr>
            <p:cNvPr id="189" name="object 189" descr=""/>
            <p:cNvSpPr/>
            <p:nvPr/>
          </p:nvSpPr>
          <p:spPr>
            <a:xfrm>
              <a:off x="10284502" y="3032600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5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10247272" y="3056799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37229" y="33972"/>
                  </a:moveTo>
                  <a:lnTo>
                    <a:pt x="74459" y="8144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10247272" y="3056799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29" h="34289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29" h="34289">
                  <a:moveTo>
                    <a:pt x="37229" y="33972"/>
                  </a:moveTo>
                  <a:lnTo>
                    <a:pt x="68875" y="0"/>
                  </a:lnTo>
                  <a:lnTo>
                    <a:pt x="74459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10284502" y="2800844"/>
              <a:ext cx="0" cy="231775"/>
            </a:xfrm>
            <a:custGeom>
              <a:avLst/>
              <a:gdLst/>
              <a:ahLst/>
              <a:cxnLst/>
              <a:rect l="l" t="t" r="r" b="b"/>
              <a:pathLst>
                <a:path w="0" h="231775">
                  <a:moveTo>
                    <a:pt x="0" y="231755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9781667" y="2661232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4" name="object 194" descr=""/>
          <p:cNvSpPr txBox="1"/>
          <p:nvPr/>
        </p:nvSpPr>
        <p:spPr>
          <a:xfrm>
            <a:off x="9819227" y="2668704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5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95" name="object 195" descr=""/>
          <p:cNvGrpSpPr/>
          <p:nvPr/>
        </p:nvGrpSpPr>
        <p:grpSpPr>
          <a:xfrm>
            <a:off x="9814242" y="2800844"/>
            <a:ext cx="74930" cy="496570"/>
            <a:chOff x="9814242" y="2800844"/>
            <a:chExt cx="74930" cy="496570"/>
          </a:xfrm>
        </p:grpSpPr>
        <p:sp>
          <p:nvSpPr>
            <p:cNvPr id="196" name="object 196" descr=""/>
            <p:cNvSpPr/>
            <p:nvPr/>
          </p:nvSpPr>
          <p:spPr>
            <a:xfrm>
              <a:off x="9851472" y="3239225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9814242" y="3263424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37229" y="33972"/>
                  </a:moveTo>
                  <a:lnTo>
                    <a:pt x="74692" y="8144"/>
                  </a:lnTo>
                  <a:lnTo>
                    <a:pt x="69107" y="0"/>
                  </a:lnTo>
                  <a:lnTo>
                    <a:pt x="37229" y="33972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33972"/>
                  </a:lnTo>
                  <a:lnTo>
                    <a:pt x="69107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9814242" y="3263425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29" h="34289">
                  <a:moveTo>
                    <a:pt x="37229" y="22105"/>
                  </a:moveTo>
                  <a:lnTo>
                    <a:pt x="37229" y="33972"/>
                  </a:lnTo>
                  <a:lnTo>
                    <a:pt x="69107" y="0"/>
                  </a:lnTo>
                  <a:lnTo>
                    <a:pt x="37229" y="22105"/>
                  </a:lnTo>
                  <a:close/>
                </a:path>
                <a:path w="74929" h="34289">
                  <a:moveTo>
                    <a:pt x="37229" y="33972"/>
                  </a:moveTo>
                  <a:lnTo>
                    <a:pt x="69107" y="0"/>
                  </a:lnTo>
                  <a:lnTo>
                    <a:pt x="74692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9851472" y="2800844"/>
              <a:ext cx="0" cy="438784"/>
            </a:xfrm>
            <a:custGeom>
              <a:avLst/>
              <a:gdLst/>
              <a:ahLst/>
              <a:cxnLst/>
              <a:rect l="l" t="t" r="r" b="b"/>
              <a:pathLst>
                <a:path w="0" h="438785">
                  <a:moveTo>
                    <a:pt x="0" y="438381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0" name="object 200" descr=""/>
          <p:cNvGrpSpPr/>
          <p:nvPr/>
        </p:nvGrpSpPr>
        <p:grpSpPr>
          <a:xfrm>
            <a:off x="13858307" y="1016372"/>
            <a:ext cx="3213100" cy="661035"/>
            <a:chOff x="13858307" y="1016372"/>
            <a:chExt cx="3213100" cy="661035"/>
          </a:xfrm>
        </p:grpSpPr>
        <p:sp>
          <p:nvSpPr>
            <p:cNvPr id="201" name="object 201" descr=""/>
            <p:cNvSpPr/>
            <p:nvPr/>
          </p:nvSpPr>
          <p:spPr>
            <a:xfrm>
              <a:off x="15179757" y="1359585"/>
              <a:ext cx="1003300" cy="279400"/>
            </a:xfrm>
            <a:custGeom>
              <a:avLst/>
              <a:gdLst/>
              <a:ahLst/>
              <a:cxnLst/>
              <a:rect l="l" t="t" r="r" b="b"/>
              <a:pathLst>
                <a:path w="1003300" h="279400">
                  <a:moveTo>
                    <a:pt x="1003110" y="279223"/>
                  </a:moveTo>
                  <a:lnTo>
                    <a:pt x="700618" y="279223"/>
                  </a:lnTo>
                </a:path>
                <a:path w="1003300" h="279400">
                  <a:moveTo>
                    <a:pt x="1003110" y="267589"/>
                  </a:moveTo>
                  <a:lnTo>
                    <a:pt x="700618" y="267589"/>
                  </a:lnTo>
                </a:path>
                <a:path w="1003300" h="279400">
                  <a:moveTo>
                    <a:pt x="1003110" y="255954"/>
                  </a:moveTo>
                  <a:lnTo>
                    <a:pt x="700618" y="255954"/>
                  </a:lnTo>
                </a:path>
                <a:path w="1003300" h="279400">
                  <a:moveTo>
                    <a:pt x="1003110" y="244320"/>
                  </a:moveTo>
                  <a:lnTo>
                    <a:pt x="700618" y="244320"/>
                  </a:lnTo>
                </a:path>
                <a:path w="1003300" h="279400">
                  <a:moveTo>
                    <a:pt x="1003110" y="232686"/>
                  </a:moveTo>
                  <a:lnTo>
                    <a:pt x="700618" y="232686"/>
                  </a:lnTo>
                </a:path>
                <a:path w="1003300" h="279400">
                  <a:moveTo>
                    <a:pt x="1003110" y="221052"/>
                  </a:moveTo>
                  <a:lnTo>
                    <a:pt x="700618" y="221052"/>
                  </a:lnTo>
                </a:path>
                <a:path w="1003300" h="279400">
                  <a:moveTo>
                    <a:pt x="1003110" y="209417"/>
                  </a:moveTo>
                  <a:lnTo>
                    <a:pt x="700618" y="209417"/>
                  </a:lnTo>
                </a:path>
                <a:path w="1003300" h="279400">
                  <a:moveTo>
                    <a:pt x="1003110" y="197783"/>
                  </a:moveTo>
                  <a:lnTo>
                    <a:pt x="700618" y="197783"/>
                  </a:lnTo>
                </a:path>
                <a:path w="1003300" h="279400">
                  <a:moveTo>
                    <a:pt x="1003110" y="186149"/>
                  </a:moveTo>
                  <a:lnTo>
                    <a:pt x="700618" y="186149"/>
                  </a:lnTo>
                </a:path>
                <a:path w="1003300" h="279400">
                  <a:moveTo>
                    <a:pt x="1003110" y="174514"/>
                  </a:moveTo>
                  <a:lnTo>
                    <a:pt x="700618" y="174514"/>
                  </a:lnTo>
                </a:path>
                <a:path w="1003300" h="279400">
                  <a:moveTo>
                    <a:pt x="1003110" y="162880"/>
                  </a:moveTo>
                  <a:lnTo>
                    <a:pt x="700618" y="162880"/>
                  </a:lnTo>
                </a:path>
                <a:path w="1003300" h="279400">
                  <a:moveTo>
                    <a:pt x="1003110" y="151246"/>
                  </a:moveTo>
                  <a:lnTo>
                    <a:pt x="700618" y="151246"/>
                  </a:lnTo>
                </a:path>
                <a:path w="1003300" h="279400">
                  <a:moveTo>
                    <a:pt x="1003110" y="139611"/>
                  </a:moveTo>
                  <a:lnTo>
                    <a:pt x="700618" y="139611"/>
                  </a:lnTo>
                </a:path>
                <a:path w="1003300" h="279400">
                  <a:moveTo>
                    <a:pt x="1003110" y="127977"/>
                  </a:moveTo>
                  <a:lnTo>
                    <a:pt x="700618" y="127977"/>
                  </a:lnTo>
                </a:path>
                <a:path w="1003300" h="279400">
                  <a:moveTo>
                    <a:pt x="1003110" y="116343"/>
                  </a:moveTo>
                  <a:lnTo>
                    <a:pt x="700618" y="116343"/>
                  </a:lnTo>
                </a:path>
                <a:path w="1003300" h="279400">
                  <a:moveTo>
                    <a:pt x="1003110" y="104708"/>
                  </a:moveTo>
                  <a:lnTo>
                    <a:pt x="700618" y="104708"/>
                  </a:lnTo>
                </a:path>
                <a:path w="1003300" h="279400">
                  <a:moveTo>
                    <a:pt x="1003110" y="93074"/>
                  </a:moveTo>
                  <a:lnTo>
                    <a:pt x="700618" y="93074"/>
                  </a:lnTo>
                </a:path>
                <a:path w="1003300" h="279400">
                  <a:moveTo>
                    <a:pt x="1003110" y="81440"/>
                  </a:moveTo>
                  <a:lnTo>
                    <a:pt x="700618" y="81440"/>
                  </a:lnTo>
                </a:path>
                <a:path w="1003300" h="279400">
                  <a:moveTo>
                    <a:pt x="1003110" y="69805"/>
                  </a:moveTo>
                  <a:lnTo>
                    <a:pt x="700618" y="69805"/>
                  </a:lnTo>
                </a:path>
                <a:path w="1003300" h="279400">
                  <a:moveTo>
                    <a:pt x="1003110" y="58171"/>
                  </a:moveTo>
                  <a:lnTo>
                    <a:pt x="700618" y="58171"/>
                  </a:lnTo>
                </a:path>
                <a:path w="1003300" h="279400">
                  <a:moveTo>
                    <a:pt x="1003110" y="46537"/>
                  </a:moveTo>
                  <a:lnTo>
                    <a:pt x="700618" y="46537"/>
                  </a:lnTo>
                </a:path>
                <a:path w="1003300" h="279400">
                  <a:moveTo>
                    <a:pt x="1003110" y="34902"/>
                  </a:moveTo>
                  <a:lnTo>
                    <a:pt x="700618" y="34902"/>
                  </a:lnTo>
                </a:path>
                <a:path w="1003300" h="279400">
                  <a:moveTo>
                    <a:pt x="1003110" y="23268"/>
                  </a:moveTo>
                  <a:lnTo>
                    <a:pt x="700618" y="23268"/>
                  </a:lnTo>
                </a:path>
                <a:path w="1003300" h="279400">
                  <a:moveTo>
                    <a:pt x="1003110" y="11634"/>
                  </a:moveTo>
                  <a:lnTo>
                    <a:pt x="700618" y="11634"/>
                  </a:lnTo>
                </a:path>
                <a:path w="1003300" h="279400">
                  <a:moveTo>
                    <a:pt x="1003110" y="0"/>
                  </a:moveTo>
                  <a:lnTo>
                    <a:pt x="700618" y="0"/>
                  </a:lnTo>
                </a:path>
                <a:path w="1003300" h="279400">
                  <a:moveTo>
                    <a:pt x="651754" y="279223"/>
                  </a:moveTo>
                  <a:lnTo>
                    <a:pt x="349262" y="279223"/>
                  </a:lnTo>
                </a:path>
                <a:path w="1003300" h="279400">
                  <a:moveTo>
                    <a:pt x="651754" y="267589"/>
                  </a:moveTo>
                  <a:lnTo>
                    <a:pt x="349262" y="267589"/>
                  </a:lnTo>
                </a:path>
                <a:path w="1003300" h="279400">
                  <a:moveTo>
                    <a:pt x="651754" y="255954"/>
                  </a:moveTo>
                  <a:lnTo>
                    <a:pt x="349262" y="255954"/>
                  </a:lnTo>
                </a:path>
                <a:path w="1003300" h="279400">
                  <a:moveTo>
                    <a:pt x="651754" y="244320"/>
                  </a:moveTo>
                  <a:lnTo>
                    <a:pt x="349262" y="244320"/>
                  </a:lnTo>
                </a:path>
                <a:path w="1003300" h="279400">
                  <a:moveTo>
                    <a:pt x="651754" y="232686"/>
                  </a:moveTo>
                  <a:lnTo>
                    <a:pt x="349262" y="232686"/>
                  </a:lnTo>
                </a:path>
                <a:path w="1003300" h="279400">
                  <a:moveTo>
                    <a:pt x="651754" y="221052"/>
                  </a:moveTo>
                  <a:lnTo>
                    <a:pt x="349262" y="221052"/>
                  </a:lnTo>
                </a:path>
                <a:path w="1003300" h="279400">
                  <a:moveTo>
                    <a:pt x="651754" y="209417"/>
                  </a:moveTo>
                  <a:lnTo>
                    <a:pt x="349262" y="209417"/>
                  </a:lnTo>
                </a:path>
                <a:path w="1003300" h="279400">
                  <a:moveTo>
                    <a:pt x="651754" y="197783"/>
                  </a:moveTo>
                  <a:lnTo>
                    <a:pt x="349262" y="197783"/>
                  </a:lnTo>
                </a:path>
                <a:path w="1003300" h="279400">
                  <a:moveTo>
                    <a:pt x="651754" y="186149"/>
                  </a:moveTo>
                  <a:lnTo>
                    <a:pt x="349262" y="186149"/>
                  </a:lnTo>
                </a:path>
                <a:path w="1003300" h="279400">
                  <a:moveTo>
                    <a:pt x="651754" y="174514"/>
                  </a:moveTo>
                  <a:lnTo>
                    <a:pt x="349262" y="174514"/>
                  </a:lnTo>
                </a:path>
                <a:path w="1003300" h="279400">
                  <a:moveTo>
                    <a:pt x="651754" y="162880"/>
                  </a:moveTo>
                  <a:lnTo>
                    <a:pt x="349262" y="162880"/>
                  </a:lnTo>
                </a:path>
                <a:path w="1003300" h="279400">
                  <a:moveTo>
                    <a:pt x="651754" y="151246"/>
                  </a:moveTo>
                  <a:lnTo>
                    <a:pt x="349262" y="151246"/>
                  </a:lnTo>
                </a:path>
                <a:path w="1003300" h="279400">
                  <a:moveTo>
                    <a:pt x="651754" y="139611"/>
                  </a:moveTo>
                  <a:lnTo>
                    <a:pt x="349262" y="139611"/>
                  </a:lnTo>
                </a:path>
                <a:path w="1003300" h="279400">
                  <a:moveTo>
                    <a:pt x="651754" y="127977"/>
                  </a:moveTo>
                  <a:lnTo>
                    <a:pt x="349262" y="127977"/>
                  </a:lnTo>
                </a:path>
                <a:path w="1003300" h="279400">
                  <a:moveTo>
                    <a:pt x="651754" y="116343"/>
                  </a:moveTo>
                  <a:lnTo>
                    <a:pt x="349262" y="116343"/>
                  </a:lnTo>
                </a:path>
                <a:path w="1003300" h="279400">
                  <a:moveTo>
                    <a:pt x="651754" y="104708"/>
                  </a:moveTo>
                  <a:lnTo>
                    <a:pt x="349262" y="104708"/>
                  </a:lnTo>
                </a:path>
                <a:path w="1003300" h="279400">
                  <a:moveTo>
                    <a:pt x="651754" y="93074"/>
                  </a:moveTo>
                  <a:lnTo>
                    <a:pt x="349262" y="93074"/>
                  </a:lnTo>
                </a:path>
                <a:path w="1003300" h="279400">
                  <a:moveTo>
                    <a:pt x="651754" y="81440"/>
                  </a:moveTo>
                  <a:lnTo>
                    <a:pt x="349262" y="81440"/>
                  </a:lnTo>
                </a:path>
                <a:path w="1003300" h="279400">
                  <a:moveTo>
                    <a:pt x="651754" y="69805"/>
                  </a:moveTo>
                  <a:lnTo>
                    <a:pt x="349262" y="69805"/>
                  </a:lnTo>
                </a:path>
                <a:path w="1003300" h="279400">
                  <a:moveTo>
                    <a:pt x="651754" y="58171"/>
                  </a:moveTo>
                  <a:lnTo>
                    <a:pt x="349262" y="58171"/>
                  </a:lnTo>
                </a:path>
                <a:path w="1003300" h="279400">
                  <a:moveTo>
                    <a:pt x="651754" y="46537"/>
                  </a:moveTo>
                  <a:lnTo>
                    <a:pt x="349262" y="46537"/>
                  </a:lnTo>
                </a:path>
                <a:path w="1003300" h="279400">
                  <a:moveTo>
                    <a:pt x="651754" y="34902"/>
                  </a:moveTo>
                  <a:lnTo>
                    <a:pt x="349262" y="34902"/>
                  </a:lnTo>
                </a:path>
                <a:path w="1003300" h="279400">
                  <a:moveTo>
                    <a:pt x="651754" y="23268"/>
                  </a:moveTo>
                  <a:lnTo>
                    <a:pt x="349262" y="23268"/>
                  </a:lnTo>
                </a:path>
                <a:path w="1003300" h="279400">
                  <a:moveTo>
                    <a:pt x="651754" y="11634"/>
                  </a:moveTo>
                  <a:lnTo>
                    <a:pt x="349262" y="11634"/>
                  </a:lnTo>
                </a:path>
                <a:path w="1003300" h="279400">
                  <a:moveTo>
                    <a:pt x="651754" y="0"/>
                  </a:moveTo>
                  <a:lnTo>
                    <a:pt x="349262" y="0"/>
                  </a:lnTo>
                </a:path>
                <a:path w="1003300" h="279400">
                  <a:moveTo>
                    <a:pt x="302724" y="279223"/>
                  </a:moveTo>
                  <a:lnTo>
                    <a:pt x="0" y="279223"/>
                  </a:lnTo>
                </a:path>
                <a:path w="1003300" h="279400">
                  <a:moveTo>
                    <a:pt x="302724" y="267589"/>
                  </a:moveTo>
                  <a:lnTo>
                    <a:pt x="0" y="267589"/>
                  </a:lnTo>
                </a:path>
                <a:path w="1003300" h="279400">
                  <a:moveTo>
                    <a:pt x="302724" y="255954"/>
                  </a:moveTo>
                  <a:lnTo>
                    <a:pt x="0" y="255954"/>
                  </a:lnTo>
                </a:path>
                <a:path w="1003300" h="279400">
                  <a:moveTo>
                    <a:pt x="302724" y="244320"/>
                  </a:moveTo>
                  <a:lnTo>
                    <a:pt x="0" y="244320"/>
                  </a:lnTo>
                </a:path>
                <a:path w="1003300" h="279400">
                  <a:moveTo>
                    <a:pt x="302724" y="232686"/>
                  </a:moveTo>
                  <a:lnTo>
                    <a:pt x="0" y="232686"/>
                  </a:lnTo>
                </a:path>
                <a:path w="1003300" h="279400">
                  <a:moveTo>
                    <a:pt x="302724" y="221052"/>
                  </a:moveTo>
                  <a:lnTo>
                    <a:pt x="0" y="221052"/>
                  </a:lnTo>
                </a:path>
                <a:path w="1003300" h="279400">
                  <a:moveTo>
                    <a:pt x="302724" y="209417"/>
                  </a:moveTo>
                  <a:lnTo>
                    <a:pt x="0" y="209417"/>
                  </a:lnTo>
                </a:path>
                <a:path w="1003300" h="279400">
                  <a:moveTo>
                    <a:pt x="302724" y="197783"/>
                  </a:moveTo>
                  <a:lnTo>
                    <a:pt x="0" y="197783"/>
                  </a:lnTo>
                </a:path>
                <a:path w="1003300" h="279400">
                  <a:moveTo>
                    <a:pt x="302724" y="186149"/>
                  </a:moveTo>
                  <a:lnTo>
                    <a:pt x="0" y="186149"/>
                  </a:lnTo>
                </a:path>
                <a:path w="1003300" h="279400">
                  <a:moveTo>
                    <a:pt x="302724" y="174514"/>
                  </a:moveTo>
                  <a:lnTo>
                    <a:pt x="0" y="174514"/>
                  </a:lnTo>
                </a:path>
                <a:path w="1003300" h="279400">
                  <a:moveTo>
                    <a:pt x="302724" y="162880"/>
                  </a:moveTo>
                  <a:lnTo>
                    <a:pt x="0" y="162880"/>
                  </a:lnTo>
                </a:path>
                <a:path w="1003300" h="279400">
                  <a:moveTo>
                    <a:pt x="302724" y="151246"/>
                  </a:moveTo>
                  <a:lnTo>
                    <a:pt x="0" y="151246"/>
                  </a:lnTo>
                </a:path>
                <a:path w="1003300" h="279400">
                  <a:moveTo>
                    <a:pt x="302724" y="139611"/>
                  </a:moveTo>
                  <a:lnTo>
                    <a:pt x="0" y="139611"/>
                  </a:lnTo>
                </a:path>
                <a:path w="1003300" h="279400">
                  <a:moveTo>
                    <a:pt x="302724" y="127977"/>
                  </a:moveTo>
                  <a:lnTo>
                    <a:pt x="0" y="127977"/>
                  </a:lnTo>
                </a:path>
                <a:path w="1003300" h="279400">
                  <a:moveTo>
                    <a:pt x="302724" y="116343"/>
                  </a:moveTo>
                  <a:lnTo>
                    <a:pt x="0" y="116343"/>
                  </a:lnTo>
                </a:path>
                <a:path w="1003300" h="279400">
                  <a:moveTo>
                    <a:pt x="302724" y="104708"/>
                  </a:moveTo>
                  <a:lnTo>
                    <a:pt x="0" y="104708"/>
                  </a:lnTo>
                </a:path>
                <a:path w="1003300" h="279400">
                  <a:moveTo>
                    <a:pt x="302724" y="93074"/>
                  </a:moveTo>
                  <a:lnTo>
                    <a:pt x="0" y="93074"/>
                  </a:lnTo>
                </a:path>
                <a:path w="1003300" h="279400">
                  <a:moveTo>
                    <a:pt x="302724" y="81440"/>
                  </a:moveTo>
                  <a:lnTo>
                    <a:pt x="0" y="81440"/>
                  </a:lnTo>
                </a:path>
                <a:path w="1003300" h="279400">
                  <a:moveTo>
                    <a:pt x="302724" y="69805"/>
                  </a:moveTo>
                  <a:lnTo>
                    <a:pt x="0" y="69805"/>
                  </a:lnTo>
                </a:path>
                <a:path w="1003300" h="279400">
                  <a:moveTo>
                    <a:pt x="302724" y="58171"/>
                  </a:moveTo>
                  <a:lnTo>
                    <a:pt x="0" y="58171"/>
                  </a:lnTo>
                </a:path>
                <a:path w="1003300" h="279400">
                  <a:moveTo>
                    <a:pt x="302724" y="46537"/>
                  </a:moveTo>
                  <a:lnTo>
                    <a:pt x="0" y="46537"/>
                  </a:lnTo>
                </a:path>
                <a:path w="1003300" h="279400">
                  <a:moveTo>
                    <a:pt x="302724" y="34902"/>
                  </a:moveTo>
                  <a:lnTo>
                    <a:pt x="0" y="34902"/>
                  </a:lnTo>
                </a:path>
                <a:path w="1003300" h="279400">
                  <a:moveTo>
                    <a:pt x="302724" y="23268"/>
                  </a:moveTo>
                  <a:lnTo>
                    <a:pt x="0" y="23268"/>
                  </a:lnTo>
                </a:path>
                <a:path w="1003300" h="279400">
                  <a:moveTo>
                    <a:pt x="302724" y="11634"/>
                  </a:moveTo>
                  <a:lnTo>
                    <a:pt x="0" y="11634"/>
                  </a:lnTo>
                </a:path>
                <a:path w="1003300" h="279400">
                  <a:moveTo>
                    <a:pt x="30272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13952336" y="1238355"/>
              <a:ext cx="2932430" cy="405765"/>
            </a:xfrm>
            <a:custGeom>
              <a:avLst/>
              <a:gdLst/>
              <a:ahLst/>
              <a:cxnLst/>
              <a:rect l="l" t="t" r="r" b="b"/>
              <a:pathLst>
                <a:path w="2932430" h="405764">
                  <a:moveTo>
                    <a:pt x="2230531" y="120298"/>
                  </a:moveTo>
                  <a:lnTo>
                    <a:pt x="1928039" y="120298"/>
                  </a:lnTo>
                </a:path>
                <a:path w="2932430" h="405764">
                  <a:moveTo>
                    <a:pt x="1879174" y="120298"/>
                  </a:moveTo>
                  <a:lnTo>
                    <a:pt x="1576682" y="120298"/>
                  </a:lnTo>
                </a:path>
                <a:path w="2932430" h="405764">
                  <a:moveTo>
                    <a:pt x="1530145" y="120298"/>
                  </a:moveTo>
                  <a:lnTo>
                    <a:pt x="1227420" y="120298"/>
                  </a:lnTo>
                </a:path>
                <a:path w="2932430" h="405764">
                  <a:moveTo>
                    <a:pt x="2230531" y="120298"/>
                  </a:moveTo>
                  <a:lnTo>
                    <a:pt x="2230531" y="405339"/>
                  </a:lnTo>
                </a:path>
                <a:path w="2932430" h="405764">
                  <a:moveTo>
                    <a:pt x="1928039" y="120298"/>
                  </a:moveTo>
                  <a:lnTo>
                    <a:pt x="1928039" y="405339"/>
                  </a:lnTo>
                </a:path>
                <a:path w="2932430" h="405764">
                  <a:moveTo>
                    <a:pt x="1879174" y="120298"/>
                  </a:moveTo>
                  <a:lnTo>
                    <a:pt x="1879174" y="405339"/>
                  </a:lnTo>
                </a:path>
                <a:path w="2932430" h="405764">
                  <a:moveTo>
                    <a:pt x="1576682" y="120298"/>
                  </a:moveTo>
                  <a:lnTo>
                    <a:pt x="1576682" y="405339"/>
                  </a:lnTo>
                </a:path>
                <a:path w="2932430" h="405764">
                  <a:moveTo>
                    <a:pt x="1530145" y="120298"/>
                  </a:moveTo>
                  <a:lnTo>
                    <a:pt x="1530145" y="405339"/>
                  </a:lnTo>
                </a:path>
                <a:path w="2932430" h="405764">
                  <a:moveTo>
                    <a:pt x="1227420" y="120298"/>
                  </a:moveTo>
                  <a:lnTo>
                    <a:pt x="1227420" y="405339"/>
                  </a:lnTo>
                </a:path>
                <a:path w="2932430" h="405764">
                  <a:moveTo>
                    <a:pt x="0" y="405339"/>
                  </a:moveTo>
                  <a:lnTo>
                    <a:pt x="0" y="60963"/>
                  </a:lnTo>
                </a:path>
                <a:path w="2932430" h="405764">
                  <a:moveTo>
                    <a:pt x="52354" y="405339"/>
                  </a:moveTo>
                  <a:lnTo>
                    <a:pt x="52354" y="58869"/>
                  </a:lnTo>
                </a:path>
                <a:path w="2932430" h="405764">
                  <a:moveTo>
                    <a:pt x="104708" y="405339"/>
                  </a:moveTo>
                  <a:lnTo>
                    <a:pt x="104708" y="56775"/>
                  </a:lnTo>
                </a:path>
                <a:path w="2932430" h="405764">
                  <a:moveTo>
                    <a:pt x="157063" y="405339"/>
                  </a:moveTo>
                  <a:lnTo>
                    <a:pt x="157063" y="54448"/>
                  </a:lnTo>
                </a:path>
                <a:path w="2932430" h="405764">
                  <a:moveTo>
                    <a:pt x="209417" y="405339"/>
                  </a:moveTo>
                  <a:lnTo>
                    <a:pt x="209417" y="52354"/>
                  </a:lnTo>
                </a:path>
                <a:path w="2932430" h="405764">
                  <a:moveTo>
                    <a:pt x="261772" y="405339"/>
                  </a:moveTo>
                  <a:lnTo>
                    <a:pt x="261772" y="50260"/>
                  </a:lnTo>
                </a:path>
                <a:path w="2932430" h="405764">
                  <a:moveTo>
                    <a:pt x="314126" y="405339"/>
                  </a:moveTo>
                  <a:lnTo>
                    <a:pt x="314126" y="47933"/>
                  </a:lnTo>
                </a:path>
                <a:path w="2932430" h="405764">
                  <a:moveTo>
                    <a:pt x="366481" y="405339"/>
                  </a:moveTo>
                  <a:lnTo>
                    <a:pt x="366481" y="45839"/>
                  </a:lnTo>
                </a:path>
                <a:path w="2932430" h="405764">
                  <a:moveTo>
                    <a:pt x="418835" y="405339"/>
                  </a:moveTo>
                  <a:lnTo>
                    <a:pt x="418835" y="43512"/>
                  </a:lnTo>
                </a:path>
                <a:path w="2932430" h="405764">
                  <a:moveTo>
                    <a:pt x="471189" y="405339"/>
                  </a:moveTo>
                  <a:lnTo>
                    <a:pt x="471189" y="41418"/>
                  </a:lnTo>
                </a:path>
                <a:path w="2932430" h="405764">
                  <a:moveTo>
                    <a:pt x="523544" y="405339"/>
                  </a:moveTo>
                  <a:lnTo>
                    <a:pt x="523544" y="39323"/>
                  </a:lnTo>
                </a:path>
                <a:path w="2932430" h="405764">
                  <a:moveTo>
                    <a:pt x="575898" y="405339"/>
                  </a:moveTo>
                  <a:lnTo>
                    <a:pt x="575898" y="36997"/>
                  </a:lnTo>
                </a:path>
                <a:path w="2932430" h="405764">
                  <a:moveTo>
                    <a:pt x="628253" y="405339"/>
                  </a:moveTo>
                  <a:lnTo>
                    <a:pt x="628253" y="34902"/>
                  </a:lnTo>
                </a:path>
                <a:path w="2932430" h="405764">
                  <a:moveTo>
                    <a:pt x="680607" y="405339"/>
                  </a:moveTo>
                  <a:lnTo>
                    <a:pt x="680607" y="49794"/>
                  </a:lnTo>
                </a:path>
                <a:path w="2932430" h="405764">
                  <a:moveTo>
                    <a:pt x="732962" y="405339"/>
                  </a:moveTo>
                  <a:lnTo>
                    <a:pt x="732962" y="30481"/>
                  </a:lnTo>
                </a:path>
                <a:path w="2932430" h="405764">
                  <a:moveTo>
                    <a:pt x="785316" y="405339"/>
                  </a:moveTo>
                  <a:lnTo>
                    <a:pt x="785316" y="28387"/>
                  </a:lnTo>
                </a:path>
                <a:path w="2932430" h="405764">
                  <a:moveTo>
                    <a:pt x="837670" y="405339"/>
                  </a:moveTo>
                  <a:lnTo>
                    <a:pt x="837670" y="26293"/>
                  </a:lnTo>
                </a:path>
                <a:path w="2932430" h="405764">
                  <a:moveTo>
                    <a:pt x="890025" y="120298"/>
                  </a:moveTo>
                  <a:lnTo>
                    <a:pt x="890025" y="23966"/>
                  </a:lnTo>
                </a:path>
                <a:path w="2932430" h="405764">
                  <a:moveTo>
                    <a:pt x="942379" y="120298"/>
                  </a:moveTo>
                  <a:lnTo>
                    <a:pt x="942379" y="21872"/>
                  </a:lnTo>
                </a:path>
                <a:path w="2932430" h="405764">
                  <a:moveTo>
                    <a:pt x="994734" y="120298"/>
                  </a:moveTo>
                  <a:lnTo>
                    <a:pt x="994734" y="19545"/>
                  </a:lnTo>
                </a:path>
                <a:path w="2932430" h="405764">
                  <a:moveTo>
                    <a:pt x="1047088" y="120298"/>
                  </a:moveTo>
                  <a:lnTo>
                    <a:pt x="1047088" y="17451"/>
                  </a:lnTo>
                </a:path>
                <a:path w="2932430" h="405764">
                  <a:moveTo>
                    <a:pt x="1099443" y="120298"/>
                  </a:moveTo>
                  <a:lnTo>
                    <a:pt x="1099443" y="15357"/>
                  </a:lnTo>
                </a:path>
                <a:path w="2932430" h="405764">
                  <a:moveTo>
                    <a:pt x="1151797" y="120298"/>
                  </a:moveTo>
                  <a:lnTo>
                    <a:pt x="1151797" y="13030"/>
                  </a:lnTo>
                </a:path>
                <a:path w="2932430" h="405764">
                  <a:moveTo>
                    <a:pt x="1204151" y="405339"/>
                  </a:moveTo>
                  <a:lnTo>
                    <a:pt x="1204151" y="10936"/>
                  </a:lnTo>
                </a:path>
                <a:path w="2932430" h="405764">
                  <a:moveTo>
                    <a:pt x="1256506" y="120298"/>
                  </a:moveTo>
                  <a:lnTo>
                    <a:pt x="1256506" y="8842"/>
                  </a:lnTo>
                </a:path>
                <a:path w="2932430" h="405764">
                  <a:moveTo>
                    <a:pt x="1308860" y="120298"/>
                  </a:moveTo>
                  <a:lnTo>
                    <a:pt x="1308860" y="6515"/>
                  </a:lnTo>
                </a:path>
                <a:path w="2932430" h="405764">
                  <a:moveTo>
                    <a:pt x="1361215" y="120298"/>
                  </a:moveTo>
                  <a:lnTo>
                    <a:pt x="1361215" y="4421"/>
                  </a:lnTo>
                </a:path>
                <a:path w="2932430" h="405764">
                  <a:moveTo>
                    <a:pt x="1413569" y="120298"/>
                  </a:moveTo>
                  <a:lnTo>
                    <a:pt x="1413569" y="2326"/>
                  </a:lnTo>
                </a:path>
                <a:path w="2932430" h="405764">
                  <a:moveTo>
                    <a:pt x="1465924" y="120298"/>
                  </a:moveTo>
                  <a:lnTo>
                    <a:pt x="1465924" y="0"/>
                  </a:lnTo>
                </a:path>
                <a:path w="2932430" h="405764">
                  <a:moveTo>
                    <a:pt x="1518278" y="120298"/>
                  </a:moveTo>
                  <a:lnTo>
                    <a:pt x="1518278" y="2094"/>
                  </a:lnTo>
                </a:path>
                <a:path w="2932430" h="405764">
                  <a:moveTo>
                    <a:pt x="1570632" y="405339"/>
                  </a:moveTo>
                  <a:lnTo>
                    <a:pt x="1570632" y="4188"/>
                  </a:lnTo>
                </a:path>
                <a:path w="2932430" h="405764">
                  <a:moveTo>
                    <a:pt x="1622987" y="120298"/>
                  </a:moveTo>
                  <a:lnTo>
                    <a:pt x="1622987" y="6515"/>
                  </a:lnTo>
                </a:path>
                <a:path w="2932430" h="405764">
                  <a:moveTo>
                    <a:pt x="1675341" y="120298"/>
                  </a:moveTo>
                  <a:lnTo>
                    <a:pt x="1675341" y="8609"/>
                  </a:lnTo>
                </a:path>
                <a:path w="2932430" h="405764">
                  <a:moveTo>
                    <a:pt x="1727696" y="120298"/>
                  </a:moveTo>
                  <a:lnTo>
                    <a:pt x="1727696" y="10936"/>
                  </a:lnTo>
                </a:path>
                <a:path w="2932430" h="405764">
                  <a:moveTo>
                    <a:pt x="1780050" y="120298"/>
                  </a:moveTo>
                  <a:lnTo>
                    <a:pt x="1780050" y="13030"/>
                  </a:lnTo>
                </a:path>
                <a:path w="2932430" h="405764">
                  <a:moveTo>
                    <a:pt x="1832405" y="120298"/>
                  </a:moveTo>
                  <a:lnTo>
                    <a:pt x="1832405" y="15124"/>
                  </a:lnTo>
                </a:path>
                <a:path w="2932430" h="405764">
                  <a:moveTo>
                    <a:pt x="1884759" y="405339"/>
                  </a:moveTo>
                  <a:lnTo>
                    <a:pt x="1884759" y="17451"/>
                  </a:lnTo>
                </a:path>
                <a:path w="2932430" h="405764">
                  <a:moveTo>
                    <a:pt x="1937113" y="120298"/>
                  </a:moveTo>
                  <a:lnTo>
                    <a:pt x="1937113" y="19545"/>
                  </a:lnTo>
                </a:path>
                <a:path w="2932430" h="405764">
                  <a:moveTo>
                    <a:pt x="1989468" y="120298"/>
                  </a:moveTo>
                  <a:lnTo>
                    <a:pt x="1989700" y="21872"/>
                  </a:lnTo>
                </a:path>
                <a:path w="2932430" h="405764">
                  <a:moveTo>
                    <a:pt x="2041822" y="120298"/>
                  </a:moveTo>
                  <a:lnTo>
                    <a:pt x="2042055" y="23966"/>
                  </a:lnTo>
                </a:path>
                <a:path w="2932430" h="405764">
                  <a:moveTo>
                    <a:pt x="2094177" y="120298"/>
                  </a:moveTo>
                  <a:lnTo>
                    <a:pt x="2094409" y="26060"/>
                  </a:lnTo>
                </a:path>
                <a:path w="2932430" h="405764">
                  <a:moveTo>
                    <a:pt x="2146531" y="120298"/>
                  </a:moveTo>
                  <a:lnTo>
                    <a:pt x="2146764" y="28387"/>
                  </a:lnTo>
                </a:path>
                <a:path w="2932430" h="405764">
                  <a:moveTo>
                    <a:pt x="2198886" y="120298"/>
                  </a:moveTo>
                  <a:lnTo>
                    <a:pt x="2199118" y="30481"/>
                  </a:lnTo>
                </a:path>
                <a:path w="2932430" h="405764">
                  <a:moveTo>
                    <a:pt x="2251240" y="405339"/>
                  </a:moveTo>
                  <a:lnTo>
                    <a:pt x="2251473" y="32808"/>
                  </a:lnTo>
                </a:path>
                <a:path w="2932430" h="405764">
                  <a:moveTo>
                    <a:pt x="2303594" y="405339"/>
                  </a:moveTo>
                  <a:lnTo>
                    <a:pt x="2303827" y="34902"/>
                  </a:lnTo>
                </a:path>
                <a:path w="2932430" h="405764">
                  <a:moveTo>
                    <a:pt x="2355949" y="405339"/>
                  </a:moveTo>
                  <a:lnTo>
                    <a:pt x="2356182" y="36997"/>
                  </a:lnTo>
                </a:path>
                <a:path w="2932430" h="405764">
                  <a:moveTo>
                    <a:pt x="2408303" y="405339"/>
                  </a:moveTo>
                  <a:lnTo>
                    <a:pt x="2408536" y="39323"/>
                  </a:lnTo>
                </a:path>
                <a:path w="2932430" h="405764">
                  <a:moveTo>
                    <a:pt x="2460658" y="405339"/>
                  </a:moveTo>
                  <a:lnTo>
                    <a:pt x="2460890" y="41418"/>
                  </a:lnTo>
                </a:path>
                <a:path w="2932430" h="405764">
                  <a:moveTo>
                    <a:pt x="2513012" y="405339"/>
                  </a:moveTo>
                  <a:lnTo>
                    <a:pt x="2513245" y="43745"/>
                  </a:lnTo>
                </a:path>
                <a:path w="2932430" h="405764">
                  <a:moveTo>
                    <a:pt x="2565367" y="405339"/>
                  </a:moveTo>
                  <a:lnTo>
                    <a:pt x="2565599" y="45839"/>
                  </a:lnTo>
                </a:path>
                <a:path w="2932430" h="405764">
                  <a:moveTo>
                    <a:pt x="2617721" y="405339"/>
                  </a:moveTo>
                  <a:lnTo>
                    <a:pt x="2617954" y="57240"/>
                  </a:lnTo>
                </a:path>
                <a:path w="2932430" h="405764">
                  <a:moveTo>
                    <a:pt x="2670075" y="405339"/>
                  </a:moveTo>
                  <a:lnTo>
                    <a:pt x="2670308" y="50260"/>
                  </a:lnTo>
                </a:path>
                <a:path w="2932430" h="405764">
                  <a:moveTo>
                    <a:pt x="2722430" y="405339"/>
                  </a:moveTo>
                  <a:lnTo>
                    <a:pt x="2722663" y="52354"/>
                  </a:lnTo>
                </a:path>
                <a:path w="2932430" h="405764">
                  <a:moveTo>
                    <a:pt x="2774784" y="405339"/>
                  </a:moveTo>
                  <a:lnTo>
                    <a:pt x="2775017" y="54681"/>
                  </a:lnTo>
                </a:path>
                <a:path w="2932430" h="405764">
                  <a:moveTo>
                    <a:pt x="2827139" y="405339"/>
                  </a:moveTo>
                  <a:lnTo>
                    <a:pt x="2827371" y="56775"/>
                  </a:lnTo>
                </a:path>
                <a:path w="2932430" h="405764">
                  <a:moveTo>
                    <a:pt x="2879493" y="405339"/>
                  </a:moveTo>
                  <a:lnTo>
                    <a:pt x="2879726" y="58869"/>
                  </a:lnTo>
                </a:path>
                <a:path w="2932430" h="405764">
                  <a:moveTo>
                    <a:pt x="2931848" y="405339"/>
                  </a:moveTo>
                  <a:lnTo>
                    <a:pt x="2932080" y="6119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13862752" y="1643695"/>
              <a:ext cx="3204210" cy="29209"/>
            </a:xfrm>
            <a:custGeom>
              <a:avLst/>
              <a:gdLst/>
              <a:ahLst/>
              <a:cxnLst/>
              <a:rect l="l" t="t" r="r" b="b"/>
              <a:pathLst>
                <a:path w="3204209" h="29210">
                  <a:moveTo>
                    <a:pt x="0" y="29085"/>
                  </a:moveTo>
                  <a:lnTo>
                    <a:pt x="3203858" y="29085"/>
                  </a:lnTo>
                  <a:lnTo>
                    <a:pt x="3203858" y="0"/>
                  </a:lnTo>
                  <a:lnTo>
                    <a:pt x="0" y="29085"/>
                  </a:lnTo>
                  <a:close/>
                </a:path>
                <a:path w="3204209" h="29210">
                  <a:moveTo>
                    <a:pt x="0" y="0"/>
                  </a:moveTo>
                  <a:lnTo>
                    <a:pt x="0" y="29085"/>
                  </a:lnTo>
                  <a:lnTo>
                    <a:pt x="3203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13862752" y="1643695"/>
              <a:ext cx="3204210" cy="29209"/>
            </a:xfrm>
            <a:custGeom>
              <a:avLst/>
              <a:gdLst/>
              <a:ahLst/>
              <a:cxnLst/>
              <a:rect l="l" t="t" r="r" b="b"/>
              <a:pathLst>
                <a:path w="3204209" h="29210">
                  <a:moveTo>
                    <a:pt x="3203858" y="29085"/>
                  </a:moveTo>
                  <a:lnTo>
                    <a:pt x="3203858" y="0"/>
                  </a:lnTo>
                  <a:lnTo>
                    <a:pt x="0" y="29085"/>
                  </a:lnTo>
                  <a:lnTo>
                    <a:pt x="3203858" y="29085"/>
                  </a:lnTo>
                  <a:close/>
                </a:path>
                <a:path w="3204209" h="29210">
                  <a:moveTo>
                    <a:pt x="3203858" y="0"/>
                  </a:moveTo>
                  <a:lnTo>
                    <a:pt x="0" y="29085"/>
                  </a:lnTo>
                  <a:lnTo>
                    <a:pt x="0" y="0"/>
                  </a:lnTo>
                  <a:lnTo>
                    <a:pt x="320385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13862752" y="1643695"/>
              <a:ext cx="3204210" cy="29209"/>
            </a:xfrm>
            <a:custGeom>
              <a:avLst/>
              <a:gdLst/>
              <a:ahLst/>
              <a:cxnLst/>
              <a:rect l="l" t="t" r="r" b="b"/>
              <a:pathLst>
                <a:path w="3204209" h="29210">
                  <a:moveTo>
                    <a:pt x="0" y="0"/>
                  </a:moveTo>
                  <a:lnTo>
                    <a:pt x="3203858" y="0"/>
                  </a:lnTo>
                </a:path>
                <a:path w="3204209" h="29210">
                  <a:moveTo>
                    <a:pt x="0" y="29085"/>
                  </a:moveTo>
                  <a:lnTo>
                    <a:pt x="3203858" y="29085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14830727" y="1359585"/>
              <a:ext cx="302895" cy="279400"/>
            </a:xfrm>
            <a:custGeom>
              <a:avLst/>
              <a:gdLst/>
              <a:ahLst/>
              <a:cxnLst/>
              <a:rect l="l" t="t" r="r" b="b"/>
              <a:pathLst>
                <a:path w="302894" h="279400">
                  <a:moveTo>
                    <a:pt x="302492" y="279223"/>
                  </a:moveTo>
                  <a:lnTo>
                    <a:pt x="0" y="279223"/>
                  </a:lnTo>
                </a:path>
                <a:path w="302894" h="279400">
                  <a:moveTo>
                    <a:pt x="302492" y="267589"/>
                  </a:moveTo>
                  <a:lnTo>
                    <a:pt x="0" y="267589"/>
                  </a:lnTo>
                </a:path>
                <a:path w="302894" h="279400">
                  <a:moveTo>
                    <a:pt x="302492" y="255954"/>
                  </a:moveTo>
                  <a:lnTo>
                    <a:pt x="0" y="255954"/>
                  </a:lnTo>
                </a:path>
                <a:path w="302894" h="279400">
                  <a:moveTo>
                    <a:pt x="302492" y="244320"/>
                  </a:moveTo>
                  <a:lnTo>
                    <a:pt x="0" y="244320"/>
                  </a:lnTo>
                </a:path>
                <a:path w="302894" h="279400">
                  <a:moveTo>
                    <a:pt x="302492" y="232686"/>
                  </a:moveTo>
                  <a:lnTo>
                    <a:pt x="0" y="232686"/>
                  </a:lnTo>
                </a:path>
                <a:path w="302894" h="279400">
                  <a:moveTo>
                    <a:pt x="302492" y="221052"/>
                  </a:moveTo>
                  <a:lnTo>
                    <a:pt x="0" y="221052"/>
                  </a:lnTo>
                </a:path>
                <a:path w="302894" h="279400">
                  <a:moveTo>
                    <a:pt x="302492" y="209417"/>
                  </a:moveTo>
                  <a:lnTo>
                    <a:pt x="0" y="209417"/>
                  </a:lnTo>
                </a:path>
                <a:path w="302894" h="279400">
                  <a:moveTo>
                    <a:pt x="302492" y="197783"/>
                  </a:moveTo>
                  <a:lnTo>
                    <a:pt x="0" y="197783"/>
                  </a:lnTo>
                </a:path>
                <a:path w="302894" h="279400">
                  <a:moveTo>
                    <a:pt x="302492" y="186149"/>
                  </a:moveTo>
                  <a:lnTo>
                    <a:pt x="0" y="186149"/>
                  </a:lnTo>
                </a:path>
                <a:path w="302894" h="279400">
                  <a:moveTo>
                    <a:pt x="302492" y="174514"/>
                  </a:moveTo>
                  <a:lnTo>
                    <a:pt x="0" y="174514"/>
                  </a:lnTo>
                </a:path>
                <a:path w="302894" h="279400">
                  <a:moveTo>
                    <a:pt x="302492" y="162880"/>
                  </a:moveTo>
                  <a:lnTo>
                    <a:pt x="0" y="162880"/>
                  </a:lnTo>
                </a:path>
                <a:path w="302894" h="279400">
                  <a:moveTo>
                    <a:pt x="302492" y="151246"/>
                  </a:moveTo>
                  <a:lnTo>
                    <a:pt x="0" y="151246"/>
                  </a:lnTo>
                </a:path>
                <a:path w="302894" h="279400">
                  <a:moveTo>
                    <a:pt x="302492" y="139611"/>
                  </a:moveTo>
                  <a:lnTo>
                    <a:pt x="0" y="139611"/>
                  </a:lnTo>
                </a:path>
                <a:path w="302894" h="279400">
                  <a:moveTo>
                    <a:pt x="302492" y="127977"/>
                  </a:moveTo>
                  <a:lnTo>
                    <a:pt x="0" y="127977"/>
                  </a:lnTo>
                </a:path>
                <a:path w="302894" h="279400">
                  <a:moveTo>
                    <a:pt x="302492" y="116343"/>
                  </a:moveTo>
                  <a:lnTo>
                    <a:pt x="0" y="116343"/>
                  </a:lnTo>
                </a:path>
                <a:path w="302894" h="279400">
                  <a:moveTo>
                    <a:pt x="302492" y="104708"/>
                  </a:moveTo>
                  <a:lnTo>
                    <a:pt x="0" y="104708"/>
                  </a:lnTo>
                </a:path>
                <a:path w="302894" h="279400">
                  <a:moveTo>
                    <a:pt x="302492" y="93074"/>
                  </a:moveTo>
                  <a:lnTo>
                    <a:pt x="0" y="93074"/>
                  </a:lnTo>
                </a:path>
                <a:path w="302894" h="279400">
                  <a:moveTo>
                    <a:pt x="302492" y="81440"/>
                  </a:moveTo>
                  <a:lnTo>
                    <a:pt x="0" y="81440"/>
                  </a:lnTo>
                </a:path>
                <a:path w="302894" h="279400">
                  <a:moveTo>
                    <a:pt x="302492" y="69805"/>
                  </a:moveTo>
                  <a:lnTo>
                    <a:pt x="0" y="69805"/>
                  </a:lnTo>
                </a:path>
                <a:path w="302894" h="279400">
                  <a:moveTo>
                    <a:pt x="302492" y="58171"/>
                  </a:moveTo>
                  <a:lnTo>
                    <a:pt x="0" y="58171"/>
                  </a:lnTo>
                </a:path>
                <a:path w="302894" h="279400">
                  <a:moveTo>
                    <a:pt x="302492" y="46537"/>
                  </a:moveTo>
                  <a:lnTo>
                    <a:pt x="0" y="46537"/>
                  </a:lnTo>
                </a:path>
                <a:path w="302894" h="279400">
                  <a:moveTo>
                    <a:pt x="302492" y="34902"/>
                  </a:moveTo>
                  <a:lnTo>
                    <a:pt x="0" y="34902"/>
                  </a:lnTo>
                </a:path>
                <a:path w="302894" h="279400">
                  <a:moveTo>
                    <a:pt x="302492" y="23268"/>
                  </a:moveTo>
                  <a:lnTo>
                    <a:pt x="0" y="23268"/>
                  </a:lnTo>
                </a:path>
                <a:path w="302894" h="279400">
                  <a:moveTo>
                    <a:pt x="302492" y="11634"/>
                  </a:moveTo>
                  <a:lnTo>
                    <a:pt x="0" y="11634"/>
                  </a:lnTo>
                </a:path>
                <a:path w="302894" h="279400">
                  <a:moveTo>
                    <a:pt x="30249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14830727" y="1358654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4" h="285114">
                  <a:moveTo>
                    <a:pt x="302492" y="285040"/>
                  </a:moveTo>
                  <a:lnTo>
                    <a:pt x="302492" y="0"/>
                  </a:lnTo>
                  <a:lnTo>
                    <a:pt x="0" y="0"/>
                  </a:lnTo>
                  <a:lnTo>
                    <a:pt x="0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13934885" y="1238355"/>
              <a:ext cx="2967355" cy="405765"/>
            </a:xfrm>
            <a:custGeom>
              <a:avLst/>
              <a:gdLst/>
              <a:ahLst/>
              <a:cxnLst/>
              <a:rect l="l" t="t" r="r" b="b"/>
              <a:pathLst>
                <a:path w="2967355" h="405764">
                  <a:moveTo>
                    <a:pt x="698059" y="19545"/>
                  </a:moveTo>
                  <a:lnTo>
                    <a:pt x="698059" y="405339"/>
                  </a:lnTo>
                </a:path>
                <a:path w="2967355" h="405764">
                  <a:moveTo>
                    <a:pt x="0" y="48631"/>
                  </a:moveTo>
                  <a:lnTo>
                    <a:pt x="0" y="405339"/>
                  </a:lnTo>
                </a:path>
                <a:path w="2967355" h="405764">
                  <a:moveTo>
                    <a:pt x="2617954" y="34204"/>
                  </a:moveTo>
                  <a:lnTo>
                    <a:pt x="2617721" y="405339"/>
                  </a:lnTo>
                </a:path>
                <a:path w="2967355" h="405764">
                  <a:moveTo>
                    <a:pt x="2966983" y="48864"/>
                  </a:moveTo>
                  <a:lnTo>
                    <a:pt x="2966750" y="405339"/>
                  </a:lnTo>
                </a:path>
                <a:path w="2967355" h="405764">
                  <a:moveTo>
                    <a:pt x="1485004" y="0"/>
                  </a:moveTo>
                  <a:lnTo>
                    <a:pt x="2617954" y="47235"/>
                  </a:lnTo>
                </a:path>
                <a:path w="2967355" h="405764">
                  <a:moveTo>
                    <a:pt x="2636103" y="48166"/>
                  </a:moveTo>
                  <a:lnTo>
                    <a:pt x="2966983" y="61894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15419889" y="1233934"/>
              <a:ext cx="1482090" cy="62230"/>
            </a:xfrm>
            <a:custGeom>
              <a:avLst/>
              <a:gdLst/>
              <a:ahLst/>
              <a:cxnLst/>
              <a:rect l="l" t="t" r="r" b="b"/>
              <a:pathLst>
                <a:path w="1482090" h="62230">
                  <a:moveTo>
                    <a:pt x="0" y="0"/>
                  </a:moveTo>
                  <a:lnTo>
                    <a:pt x="1132949" y="47235"/>
                  </a:lnTo>
                </a:path>
                <a:path w="1482090" h="62230">
                  <a:moveTo>
                    <a:pt x="1150401" y="48166"/>
                  </a:moveTo>
                  <a:lnTo>
                    <a:pt x="1481979" y="618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13934885" y="1225325"/>
              <a:ext cx="2967355" cy="74930"/>
            </a:xfrm>
            <a:custGeom>
              <a:avLst/>
              <a:gdLst/>
              <a:ahLst/>
              <a:cxnLst/>
              <a:rect l="l" t="t" r="r" b="b"/>
              <a:pathLst>
                <a:path w="2967355" h="74930">
                  <a:moveTo>
                    <a:pt x="1485004" y="0"/>
                  </a:moveTo>
                  <a:lnTo>
                    <a:pt x="2966983" y="61894"/>
                  </a:lnTo>
                </a:path>
                <a:path w="2967355" h="74930">
                  <a:moveTo>
                    <a:pt x="1485004" y="13030"/>
                  </a:moveTo>
                  <a:lnTo>
                    <a:pt x="698059" y="45839"/>
                  </a:lnTo>
                </a:path>
                <a:path w="2967355" h="74930">
                  <a:moveTo>
                    <a:pt x="679909" y="46537"/>
                  </a:moveTo>
                  <a:lnTo>
                    <a:pt x="0" y="74692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13934885" y="1233934"/>
              <a:ext cx="1485265" cy="62230"/>
            </a:xfrm>
            <a:custGeom>
              <a:avLst/>
              <a:gdLst/>
              <a:ahLst/>
              <a:cxnLst/>
              <a:rect l="l" t="t" r="r" b="b"/>
              <a:pathLst>
                <a:path w="1485265" h="62230">
                  <a:moveTo>
                    <a:pt x="1485004" y="0"/>
                  </a:moveTo>
                  <a:lnTo>
                    <a:pt x="698059" y="32808"/>
                  </a:lnTo>
                </a:path>
                <a:path w="1485265" h="62230">
                  <a:moveTo>
                    <a:pt x="680607" y="33506"/>
                  </a:moveTo>
                  <a:lnTo>
                    <a:pt x="0" y="618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13934885" y="1225325"/>
              <a:ext cx="1485265" cy="62230"/>
            </a:xfrm>
            <a:custGeom>
              <a:avLst/>
              <a:gdLst/>
              <a:ahLst/>
              <a:cxnLst/>
              <a:rect l="l" t="t" r="r" b="b"/>
              <a:pathLst>
                <a:path w="1485265" h="62230">
                  <a:moveTo>
                    <a:pt x="1485004" y="0"/>
                  </a:moveTo>
                  <a:lnTo>
                    <a:pt x="0" y="61661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3" name="object 2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828021" y="1016372"/>
              <a:ext cx="84465" cy="139611"/>
            </a:xfrm>
            <a:prstGeom prst="rect">
              <a:avLst/>
            </a:prstGeom>
          </p:spPr>
        </p:pic>
        <p:sp>
          <p:nvSpPr>
            <p:cNvPr id="214" name="object 214" descr=""/>
            <p:cNvSpPr/>
            <p:nvPr/>
          </p:nvSpPr>
          <p:spPr>
            <a:xfrm>
              <a:off x="15419656" y="1159707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5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15382427" y="1183906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37229" y="33972"/>
                  </a:moveTo>
                  <a:lnTo>
                    <a:pt x="74692" y="8144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15382427" y="1183907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30" h="34290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30" h="34290">
                  <a:moveTo>
                    <a:pt x="37229" y="33972"/>
                  </a:moveTo>
                  <a:lnTo>
                    <a:pt x="68875" y="0"/>
                  </a:lnTo>
                  <a:lnTo>
                    <a:pt x="74692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15419656" y="1086178"/>
              <a:ext cx="525145" cy="73660"/>
            </a:xfrm>
            <a:custGeom>
              <a:avLst/>
              <a:gdLst/>
              <a:ahLst/>
              <a:cxnLst/>
              <a:rect l="l" t="t" r="r" b="b"/>
              <a:pathLst>
                <a:path w="525144" h="73659">
                  <a:moveTo>
                    <a:pt x="0" y="73528"/>
                  </a:moveTo>
                  <a:lnTo>
                    <a:pt x="0" y="0"/>
                  </a:lnTo>
                  <a:lnTo>
                    <a:pt x="52494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8" name="object 218" descr=""/>
          <p:cNvSpPr txBox="1"/>
          <p:nvPr/>
        </p:nvSpPr>
        <p:spPr>
          <a:xfrm>
            <a:off x="15427400" y="984981"/>
            <a:ext cx="24066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+12-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sp>
        <p:nvSpPr>
          <p:cNvPr id="219" name="object 219" descr=""/>
          <p:cNvSpPr txBox="1"/>
          <p:nvPr/>
        </p:nvSpPr>
        <p:spPr>
          <a:xfrm>
            <a:off x="15429760" y="1072704"/>
            <a:ext cx="39941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10">
                <a:latin typeface="Arial"/>
                <a:cs typeface="Arial"/>
              </a:rPr>
              <a:t>T.O.RIDGE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20" name="object 220" descr=""/>
          <p:cNvGrpSpPr/>
          <p:nvPr/>
        </p:nvGrpSpPr>
        <p:grpSpPr>
          <a:xfrm>
            <a:off x="13915403" y="895480"/>
            <a:ext cx="3006090" cy="423545"/>
            <a:chOff x="13915403" y="895480"/>
            <a:chExt cx="3006090" cy="423545"/>
          </a:xfrm>
        </p:grpSpPr>
        <p:sp>
          <p:nvSpPr>
            <p:cNvPr id="221" name="object 221" descr=""/>
            <p:cNvSpPr/>
            <p:nvPr/>
          </p:nvSpPr>
          <p:spPr>
            <a:xfrm>
              <a:off x="13916038" y="1261624"/>
              <a:ext cx="3004820" cy="56515"/>
            </a:xfrm>
            <a:custGeom>
              <a:avLst/>
              <a:gdLst/>
              <a:ahLst/>
              <a:cxnLst/>
              <a:rect l="l" t="t" r="r" b="b"/>
              <a:pathLst>
                <a:path w="3004819" h="56515">
                  <a:moveTo>
                    <a:pt x="18847" y="38393"/>
                  </a:moveTo>
                  <a:lnTo>
                    <a:pt x="18847" y="55612"/>
                  </a:lnTo>
                  <a:lnTo>
                    <a:pt x="3257" y="56077"/>
                  </a:lnTo>
                  <a:lnTo>
                    <a:pt x="0" y="42814"/>
                  </a:lnTo>
                  <a:lnTo>
                    <a:pt x="2559" y="29085"/>
                  </a:lnTo>
                  <a:lnTo>
                    <a:pt x="18847" y="29085"/>
                  </a:lnTo>
                </a:path>
                <a:path w="3004819" h="56515">
                  <a:moveTo>
                    <a:pt x="716906" y="9540"/>
                  </a:moveTo>
                  <a:lnTo>
                    <a:pt x="716906" y="26526"/>
                  </a:lnTo>
                  <a:lnTo>
                    <a:pt x="701316" y="26991"/>
                  </a:lnTo>
                  <a:lnTo>
                    <a:pt x="698059" y="13728"/>
                  </a:lnTo>
                  <a:lnTo>
                    <a:pt x="700618" y="0"/>
                  </a:lnTo>
                  <a:lnTo>
                    <a:pt x="716906" y="0"/>
                  </a:lnTo>
                </a:path>
                <a:path w="3004819" h="56515">
                  <a:moveTo>
                    <a:pt x="2985831" y="38625"/>
                  </a:moveTo>
                  <a:lnTo>
                    <a:pt x="2985831" y="55844"/>
                  </a:lnTo>
                  <a:lnTo>
                    <a:pt x="3001188" y="56310"/>
                  </a:lnTo>
                  <a:lnTo>
                    <a:pt x="3004678" y="42814"/>
                  </a:lnTo>
                  <a:lnTo>
                    <a:pt x="3002119" y="29318"/>
                  </a:lnTo>
                  <a:lnTo>
                    <a:pt x="2985831" y="29318"/>
                  </a:lnTo>
                </a:path>
                <a:path w="3004819" h="56515">
                  <a:moveTo>
                    <a:pt x="2636801" y="23966"/>
                  </a:moveTo>
                  <a:lnTo>
                    <a:pt x="2636801" y="41185"/>
                  </a:lnTo>
                  <a:lnTo>
                    <a:pt x="2652159" y="41650"/>
                  </a:lnTo>
                  <a:lnTo>
                    <a:pt x="2655649" y="28155"/>
                  </a:lnTo>
                  <a:lnTo>
                    <a:pt x="2653089" y="14659"/>
                  </a:lnTo>
                  <a:lnTo>
                    <a:pt x="2636801" y="1465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16249417" y="897702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3" name="object 223" descr=""/>
          <p:cNvSpPr txBox="1"/>
          <p:nvPr/>
        </p:nvSpPr>
        <p:spPr>
          <a:xfrm>
            <a:off x="16286977" y="906100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24" name="object 224" descr=""/>
          <p:cNvGrpSpPr/>
          <p:nvPr/>
        </p:nvGrpSpPr>
        <p:grpSpPr>
          <a:xfrm>
            <a:off x="15971460" y="895480"/>
            <a:ext cx="385445" cy="575310"/>
            <a:chOff x="15971460" y="895480"/>
            <a:chExt cx="385445" cy="575310"/>
          </a:xfrm>
        </p:grpSpPr>
        <p:sp>
          <p:nvSpPr>
            <p:cNvPr id="225" name="object 225" descr=""/>
            <p:cNvSpPr/>
            <p:nvPr/>
          </p:nvSpPr>
          <p:spPr>
            <a:xfrm>
              <a:off x="16319222" y="1412172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5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16281992" y="1436604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37229" y="33972"/>
                  </a:moveTo>
                  <a:lnTo>
                    <a:pt x="74692" y="7911"/>
                  </a:lnTo>
                  <a:lnTo>
                    <a:pt x="69107" y="0"/>
                  </a:lnTo>
                  <a:lnTo>
                    <a:pt x="37229" y="33972"/>
                  </a:lnTo>
                  <a:close/>
                </a:path>
                <a:path w="74930" h="34290">
                  <a:moveTo>
                    <a:pt x="0" y="7911"/>
                  </a:moveTo>
                  <a:lnTo>
                    <a:pt x="37229" y="33972"/>
                  </a:lnTo>
                  <a:lnTo>
                    <a:pt x="69107" y="0"/>
                  </a:lnTo>
                  <a:lnTo>
                    <a:pt x="37229" y="21872"/>
                  </a:lnTo>
                  <a:lnTo>
                    <a:pt x="0" y="7911"/>
                  </a:lnTo>
                  <a:close/>
                </a:path>
                <a:path w="74930" h="34290">
                  <a:moveTo>
                    <a:pt x="0" y="7911"/>
                  </a:moveTo>
                  <a:lnTo>
                    <a:pt x="37229" y="21872"/>
                  </a:lnTo>
                  <a:lnTo>
                    <a:pt x="5584" y="0"/>
                  </a:lnTo>
                  <a:lnTo>
                    <a:pt x="0" y="7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16281992" y="1436604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5584" y="0"/>
                  </a:moveTo>
                  <a:lnTo>
                    <a:pt x="0" y="7911"/>
                  </a:lnTo>
                  <a:lnTo>
                    <a:pt x="37229" y="21872"/>
                  </a:lnTo>
                  <a:lnTo>
                    <a:pt x="5584" y="0"/>
                  </a:lnTo>
                  <a:close/>
                </a:path>
                <a:path w="74930" h="34290">
                  <a:moveTo>
                    <a:pt x="0" y="7911"/>
                  </a:moveTo>
                  <a:lnTo>
                    <a:pt x="37229" y="21872"/>
                  </a:lnTo>
                  <a:lnTo>
                    <a:pt x="37229" y="33972"/>
                  </a:lnTo>
                  <a:lnTo>
                    <a:pt x="0" y="7911"/>
                  </a:lnTo>
                  <a:close/>
                </a:path>
                <a:path w="74930" h="34290">
                  <a:moveTo>
                    <a:pt x="37229" y="21872"/>
                  </a:moveTo>
                  <a:lnTo>
                    <a:pt x="37229" y="33972"/>
                  </a:lnTo>
                  <a:lnTo>
                    <a:pt x="69107" y="0"/>
                  </a:lnTo>
                  <a:lnTo>
                    <a:pt x="37229" y="21872"/>
                  </a:lnTo>
                  <a:close/>
                </a:path>
                <a:path w="74930" h="34290">
                  <a:moveTo>
                    <a:pt x="37229" y="33972"/>
                  </a:moveTo>
                  <a:lnTo>
                    <a:pt x="69107" y="0"/>
                  </a:lnTo>
                  <a:lnTo>
                    <a:pt x="74692" y="7911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16319222" y="1037314"/>
              <a:ext cx="0" cy="375285"/>
            </a:xfrm>
            <a:custGeom>
              <a:avLst/>
              <a:gdLst/>
              <a:ahLst/>
              <a:cxnLst/>
              <a:rect l="l" t="t" r="r" b="b"/>
              <a:pathLst>
                <a:path w="0" h="375284">
                  <a:moveTo>
                    <a:pt x="0" y="374857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15973683" y="897702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0" name="object 230" descr=""/>
          <p:cNvSpPr txBox="1"/>
          <p:nvPr/>
        </p:nvSpPr>
        <p:spPr>
          <a:xfrm>
            <a:off x="16011244" y="905170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5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31" name="object 231" descr=""/>
          <p:cNvGrpSpPr/>
          <p:nvPr/>
        </p:nvGrpSpPr>
        <p:grpSpPr>
          <a:xfrm>
            <a:off x="16006260" y="895480"/>
            <a:ext cx="978535" cy="575310"/>
            <a:chOff x="16006260" y="895480"/>
            <a:chExt cx="978535" cy="575310"/>
          </a:xfrm>
        </p:grpSpPr>
        <p:sp>
          <p:nvSpPr>
            <p:cNvPr id="232" name="object 232" descr=""/>
            <p:cNvSpPr/>
            <p:nvPr/>
          </p:nvSpPr>
          <p:spPr>
            <a:xfrm>
              <a:off x="16043490" y="1412172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5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 descr=""/>
            <p:cNvSpPr/>
            <p:nvPr/>
          </p:nvSpPr>
          <p:spPr>
            <a:xfrm>
              <a:off x="16006260" y="1436604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37229" y="33972"/>
                  </a:moveTo>
                  <a:lnTo>
                    <a:pt x="74692" y="7911"/>
                  </a:lnTo>
                  <a:lnTo>
                    <a:pt x="69107" y="0"/>
                  </a:lnTo>
                  <a:lnTo>
                    <a:pt x="37229" y="33972"/>
                  </a:lnTo>
                  <a:close/>
                </a:path>
                <a:path w="74930" h="34290">
                  <a:moveTo>
                    <a:pt x="0" y="7911"/>
                  </a:moveTo>
                  <a:lnTo>
                    <a:pt x="37229" y="33972"/>
                  </a:lnTo>
                  <a:lnTo>
                    <a:pt x="69107" y="0"/>
                  </a:lnTo>
                  <a:lnTo>
                    <a:pt x="37229" y="21872"/>
                  </a:lnTo>
                  <a:lnTo>
                    <a:pt x="0" y="7911"/>
                  </a:lnTo>
                  <a:close/>
                </a:path>
                <a:path w="74930" h="34290">
                  <a:moveTo>
                    <a:pt x="0" y="7911"/>
                  </a:moveTo>
                  <a:lnTo>
                    <a:pt x="37229" y="21872"/>
                  </a:lnTo>
                  <a:lnTo>
                    <a:pt x="5584" y="0"/>
                  </a:lnTo>
                  <a:lnTo>
                    <a:pt x="0" y="7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 descr=""/>
            <p:cNvSpPr/>
            <p:nvPr/>
          </p:nvSpPr>
          <p:spPr>
            <a:xfrm>
              <a:off x="16006260" y="1436604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5584" y="0"/>
                  </a:moveTo>
                  <a:lnTo>
                    <a:pt x="0" y="7911"/>
                  </a:lnTo>
                  <a:lnTo>
                    <a:pt x="37229" y="21872"/>
                  </a:lnTo>
                  <a:lnTo>
                    <a:pt x="5584" y="0"/>
                  </a:lnTo>
                  <a:close/>
                </a:path>
                <a:path w="74930" h="34290">
                  <a:moveTo>
                    <a:pt x="0" y="7911"/>
                  </a:moveTo>
                  <a:lnTo>
                    <a:pt x="37229" y="21872"/>
                  </a:lnTo>
                  <a:lnTo>
                    <a:pt x="37229" y="33972"/>
                  </a:lnTo>
                  <a:lnTo>
                    <a:pt x="0" y="7911"/>
                  </a:lnTo>
                  <a:close/>
                </a:path>
                <a:path w="74930" h="34290">
                  <a:moveTo>
                    <a:pt x="37229" y="21872"/>
                  </a:moveTo>
                  <a:lnTo>
                    <a:pt x="37229" y="33972"/>
                  </a:lnTo>
                  <a:lnTo>
                    <a:pt x="69107" y="0"/>
                  </a:lnTo>
                  <a:lnTo>
                    <a:pt x="37229" y="21872"/>
                  </a:lnTo>
                  <a:close/>
                </a:path>
                <a:path w="74930" h="34290">
                  <a:moveTo>
                    <a:pt x="37229" y="33972"/>
                  </a:moveTo>
                  <a:lnTo>
                    <a:pt x="69107" y="0"/>
                  </a:lnTo>
                  <a:lnTo>
                    <a:pt x="74692" y="7911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 descr=""/>
            <p:cNvSpPr/>
            <p:nvPr/>
          </p:nvSpPr>
          <p:spPr>
            <a:xfrm>
              <a:off x="16043490" y="1037314"/>
              <a:ext cx="0" cy="375285"/>
            </a:xfrm>
            <a:custGeom>
              <a:avLst/>
              <a:gdLst/>
              <a:ahLst/>
              <a:cxnLst/>
              <a:rect l="l" t="t" r="r" b="b"/>
              <a:pathLst>
                <a:path w="0" h="375284">
                  <a:moveTo>
                    <a:pt x="0" y="374857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 descr=""/>
            <p:cNvSpPr/>
            <p:nvPr/>
          </p:nvSpPr>
          <p:spPr>
            <a:xfrm>
              <a:off x="16842767" y="897702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7" name="object 237" descr=""/>
          <p:cNvSpPr txBox="1"/>
          <p:nvPr/>
        </p:nvSpPr>
        <p:spPr>
          <a:xfrm>
            <a:off x="16880327" y="905868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38" name="object 238" descr=""/>
          <p:cNvGrpSpPr/>
          <p:nvPr/>
        </p:nvGrpSpPr>
        <p:grpSpPr>
          <a:xfrm>
            <a:off x="16875343" y="1037314"/>
            <a:ext cx="74930" cy="253365"/>
            <a:chOff x="16875343" y="1037314"/>
            <a:chExt cx="74930" cy="253365"/>
          </a:xfrm>
        </p:grpSpPr>
        <p:sp>
          <p:nvSpPr>
            <p:cNvPr id="239" name="object 239" descr=""/>
            <p:cNvSpPr/>
            <p:nvPr/>
          </p:nvSpPr>
          <p:spPr>
            <a:xfrm>
              <a:off x="16912573" y="1232073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5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 descr=""/>
            <p:cNvSpPr/>
            <p:nvPr/>
          </p:nvSpPr>
          <p:spPr>
            <a:xfrm>
              <a:off x="16875343" y="1256505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37229" y="33972"/>
                  </a:moveTo>
                  <a:lnTo>
                    <a:pt x="74692" y="7911"/>
                  </a:lnTo>
                  <a:lnTo>
                    <a:pt x="69107" y="0"/>
                  </a:lnTo>
                  <a:lnTo>
                    <a:pt x="37229" y="33972"/>
                  </a:lnTo>
                  <a:close/>
                </a:path>
                <a:path w="74930" h="34290">
                  <a:moveTo>
                    <a:pt x="0" y="7911"/>
                  </a:moveTo>
                  <a:lnTo>
                    <a:pt x="37229" y="33972"/>
                  </a:lnTo>
                  <a:lnTo>
                    <a:pt x="69107" y="0"/>
                  </a:lnTo>
                  <a:lnTo>
                    <a:pt x="37229" y="22105"/>
                  </a:lnTo>
                  <a:lnTo>
                    <a:pt x="0" y="7911"/>
                  </a:lnTo>
                  <a:close/>
                </a:path>
                <a:path w="74930" h="34290">
                  <a:moveTo>
                    <a:pt x="0" y="7911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7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 descr=""/>
            <p:cNvSpPr/>
            <p:nvPr/>
          </p:nvSpPr>
          <p:spPr>
            <a:xfrm>
              <a:off x="16875343" y="1256505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5584" y="0"/>
                  </a:moveTo>
                  <a:lnTo>
                    <a:pt x="0" y="7911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30" h="34290">
                  <a:moveTo>
                    <a:pt x="0" y="7911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7911"/>
                  </a:lnTo>
                  <a:close/>
                </a:path>
                <a:path w="74930" h="34290">
                  <a:moveTo>
                    <a:pt x="37229" y="22105"/>
                  </a:moveTo>
                  <a:lnTo>
                    <a:pt x="37229" y="33972"/>
                  </a:lnTo>
                  <a:lnTo>
                    <a:pt x="69107" y="0"/>
                  </a:lnTo>
                  <a:lnTo>
                    <a:pt x="37229" y="22105"/>
                  </a:lnTo>
                  <a:close/>
                </a:path>
                <a:path w="74930" h="34290">
                  <a:moveTo>
                    <a:pt x="37229" y="33972"/>
                  </a:moveTo>
                  <a:lnTo>
                    <a:pt x="69107" y="0"/>
                  </a:lnTo>
                  <a:lnTo>
                    <a:pt x="74692" y="7911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 descr=""/>
            <p:cNvSpPr/>
            <p:nvPr/>
          </p:nvSpPr>
          <p:spPr>
            <a:xfrm>
              <a:off x="16912573" y="1037314"/>
              <a:ext cx="0" cy="194945"/>
            </a:xfrm>
            <a:custGeom>
              <a:avLst/>
              <a:gdLst/>
              <a:ahLst/>
              <a:cxnLst/>
              <a:rect l="l" t="t" r="r" b="b"/>
              <a:pathLst>
                <a:path w="0" h="194944">
                  <a:moveTo>
                    <a:pt x="0" y="194758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43" name="object 24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51571" y="6115345"/>
            <a:ext cx="1789241" cy="781709"/>
          </a:xfrm>
          <a:prstGeom prst="rect">
            <a:avLst/>
          </a:prstGeom>
        </p:spPr>
      </p:pic>
      <p:sp>
        <p:nvSpPr>
          <p:cNvPr id="244" name="object 244" descr=""/>
          <p:cNvSpPr txBox="1"/>
          <p:nvPr/>
        </p:nvSpPr>
        <p:spPr>
          <a:xfrm>
            <a:off x="8674644" y="6628324"/>
            <a:ext cx="174625" cy="2006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540">
              <a:lnSpc>
                <a:spcPct val="104400"/>
              </a:lnSpc>
              <a:spcBef>
                <a:spcPts val="95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sp>
        <p:nvSpPr>
          <p:cNvPr id="245" name="object 245" descr=""/>
          <p:cNvSpPr txBox="1"/>
          <p:nvPr/>
        </p:nvSpPr>
        <p:spPr>
          <a:xfrm>
            <a:off x="8672317" y="6366319"/>
            <a:ext cx="24066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+11-</a:t>
            </a:r>
            <a:r>
              <a:rPr dirty="0" sz="550" spc="-25">
                <a:latin typeface="Arial"/>
                <a:cs typeface="Arial"/>
              </a:rPr>
              <a:t>3"</a:t>
            </a:r>
            <a:endParaRPr sz="550">
              <a:latin typeface="Arial"/>
              <a:cs typeface="Arial"/>
            </a:endParaRPr>
          </a:p>
        </p:txBody>
      </p:sp>
      <p:sp>
        <p:nvSpPr>
          <p:cNvPr id="246" name="object 246" descr=""/>
          <p:cNvSpPr txBox="1"/>
          <p:nvPr/>
        </p:nvSpPr>
        <p:spPr>
          <a:xfrm>
            <a:off x="9929986" y="6411460"/>
            <a:ext cx="245110" cy="2012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270">
              <a:lnSpc>
                <a:spcPct val="104700"/>
              </a:lnSpc>
              <a:spcBef>
                <a:spcPts val="95"/>
              </a:spcBef>
            </a:pPr>
            <a:r>
              <a:rPr dirty="0" sz="550">
                <a:latin typeface="Arial"/>
                <a:cs typeface="Arial"/>
              </a:rPr>
              <a:t>+10-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B.O.D.</a:t>
            </a:r>
            <a:endParaRPr sz="550">
              <a:latin typeface="Arial"/>
              <a:cs typeface="Arial"/>
            </a:endParaRPr>
          </a:p>
        </p:txBody>
      </p:sp>
      <p:sp>
        <p:nvSpPr>
          <p:cNvPr id="247" name="object 247" descr=""/>
          <p:cNvSpPr txBox="1"/>
          <p:nvPr/>
        </p:nvSpPr>
        <p:spPr>
          <a:xfrm>
            <a:off x="9433434" y="6125954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sp>
        <p:nvSpPr>
          <p:cNvPr id="248" name="object 248" descr=""/>
          <p:cNvSpPr txBox="1"/>
          <p:nvPr/>
        </p:nvSpPr>
        <p:spPr>
          <a:xfrm>
            <a:off x="9806430" y="6125722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249" name="object 249" descr=""/>
          <p:cNvGrpSpPr/>
          <p:nvPr/>
        </p:nvGrpSpPr>
        <p:grpSpPr>
          <a:xfrm>
            <a:off x="13582598" y="2677171"/>
            <a:ext cx="3580129" cy="807085"/>
            <a:chOff x="13582598" y="2677171"/>
            <a:chExt cx="3580129" cy="807085"/>
          </a:xfrm>
        </p:grpSpPr>
        <p:sp>
          <p:nvSpPr>
            <p:cNvPr id="250" name="object 250" descr=""/>
            <p:cNvSpPr/>
            <p:nvPr/>
          </p:nvSpPr>
          <p:spPr>
            <a:xfrm>
              <a:off x="13679163" y="3044234"/>
              <a:ext cx="2513330" cy="406400"/>
            </a:xfrm>
            <a:custGeom>
              <a:avLst/>
              <a:gdLst/>
              <a:ahLst/>
              <a:cxnLst/>
              <a:rect l="l" t="t" r="r" b="b"/>
              <a:pathLst>
                <a:path w="2513330" h="406400">
                  <a:moveTo>
                    <a:pt x="314126" y="406037"/>
                  </a:moveTo>
                  <a:lnTo>
                    <a:pt x="314126" y="45606"/>
                  </a:lnTo>
                </a:path>
                <a:path w="2513330" h="406400">
                  <a:moveTo>
                    <a:pt x="366481" y="406037"/>
                  </a:moveTo>
                  <a:lnTo>
                    <a:pt x="366481" y="43512"/>
                  </a:lnTo>
                </a:path>
                <a:path w="2513330" h="406400">
                  <a:moveTo>
                    <a:pt x="418835" y="406037"/>
                  </a:moveTo>
                  <a:lnTo>
                    <a:pt x="418835" y="41185"/>
                  </a:lnTo>
                </a:path>
                <a:path w="2513330" h="406400">
                  <a:moveTo>
                    <a:pt x="471189" y="406037"/>
                  </a:moveTo>
                  <a:lnTo>
                    <a:pt x="471189" y="39091"/>
                  </a:lnTo>
                </a:path>
                <a:path w="2513330" h="406400">
                  <a:moveTo>
                    <a:pt x="523544" y="406037"/>
                  </a:moveTo>
                  <a:lnTo>
                    <a:pt x="523544" y="36997"/>
                  </a:lnTo>
                </a:path>
                <a:path w="2513330" h="406400">
                  <a:moveTo>
                    <a:pt x="575898" y="406037"/>
                  </a:moveTo>
                  <a:lnTo>
                    <a:pt x="575898" y="34670"/>
                  </a:lnTo>
                </a:path>
                <a:path w="2513330" h="406400">
                  <a:moveTo>
                    <a:pt x="628253" y="406037"/>
                  </a:moveTo>
                  <a:lnTo>
                    <a:pt x="628253" y="32576"/>
                  </a:lnTo>
                </a:path>
                <a:path w="2513330" h="406400">
                  <a:moveTo>
                    <a:pt x="680607" y="120764"/>
                  </a:moveTo>
                  <a:lnTo>
                    <a:pt x="680607" y="30481"/>
                  </a:lnTo>
                </a:path>
                <a:path w="2513330" h="406400">
                  <a:moveTo>
                    <a:pt x="732962" y="120764"/>
                  </a:moveTo>
                  <a:lnTo>
                    <a:pt x="732962" y="28155"/>
                  </a:lnTo>
                </a:path>
                <a:path w="2513330" h="406400">
                  <a:moveTo>
                    <a:pt x="785316" y="120764"/>
                  </a:moveTo>
                  <a:lnTo>
                    <a:pt x="785316" y="26060"/>
                  </a:lnTo>
                </a:path>
                <a:path w="2513330" h="406400">
                  <a:moveTo>
                    <a:pt x="837670" y="120764"/>
                  </a:moveTo>
                  <a:lnTo>
                    <a:pt x="837670" y="23966"/>
                  </a:lnTo>
                </a:path>
                <a:path w="2513330" h="406400">
                  <a:moveTo>
                    <a:pt x="890025" y="120764"/>
                  </a:moveTo>
                  <a:lnTo>
                    <a:pt x="890025" y="21639"/>
                  </a:lnTo>
                </a:path>
                <a:path w="2513330" h="406400">
                  <a:moveTo>
                    <a:pt x="942379" y="120764"/>
                  </a:moveTo>
                  <a:lnTo>
                    <a:pt x="942379" y="19545"/>
                  </a:lnTo>
                </a:path>
                <a:path w="2513330" h="406400">
                  <a:moveTo>
                    <a:pt x="994734" y="406037"/>
                  </a:moveTo>
                  <a:lnTo>
                    <a:pt x="994734" y="17218"/>
                  </a:lnTo>
                </a:path>
                <a:path w="2513330" h="406400">
                  <a:moveTo>
                    <a:pt x="1047088" y="120764"/>
                  </a:moveTo>
                  <a:lnTo>
                    <a:pt x="1047088" y="15124"/>
                  </a:lnTo>
                </a:path>
                <a:path w="2513330" h="406400">
                  <a:moveTo>
                    <a:pt x="1099443" y="120764"/>
                  </a:moveTo>
                  <a:lnTo>
                    <a:pt x="1099443" y="13030"/>
                  </a:lnTo>
                </a:path>
                <a:path w="2513330" h="406400">
                  <a:moveTo>
                    <a:pt x="1151797" y="120764"/>
                  </a:moveTo>
                  <a:lnTo>
                    <a:pt x="1151797" y="10703"/>
                  </a:lnTo>
                </a:path>
                <a:path w="2513330" h="406400">
                  <a:moveTo>
                    <a:pt x="1204151" y="120764"/>
                  </a:moveTo>
                  <a:lnTo>
                    <a:pt x="1204151" y="8609"/>
                  </a:lnTo>
                </a:path>
                <a:path w="2513330" h="406400">
                  <a:moveTo>
                    <a:pt x="1256506" y="120764"/>
                  </a:moveTo>
                  <a:lnTo>
                    <a:pt x="1256506" y="6515"/>
                  </a:lnTo>
                </a:path>
                <a:path w="2513330" h="406400">
                  <a:moveTo>
                    <a:pt x="1308860" y="120764"/>
                  </a:moveTo>
                  <a:lnTo>
                    <a:pt x="1308860" y="4188"/>
                  </a:lnTo>
                </a:path>
                <a:path w="2513330" h="406400">
                  <a:moveTo>
                    <a:pt x="1361215" y="406037"/>
                  </a:moveTo>
                  <a:lnTo>
                    <a:pt x="1361215" y="2094"/>
                  </a:lnTo>
                </a:path>
                <a:path w="2513330" h="406400">
                  <a:moveTo>
                    <a:pt x="1413569" y="120764"/>
                  </a:moveTo>
                  <a:lnTo>
                    <a:pt x="1413569" y="0"/>
                  </a:lnTo>
                </a:path>
                <a:path w="2513330" h="406400">
                  <a:moveTo>
                    <a:pt x="1465924" y="120764"/>
                  </a:moveTo>
                  <a:lnTo>
                    <a:pt x="1465924" y="698"/>
                  </a:lnTo>
                </a:path>
                <a:path w="2513330" h="406400">
                  <a:moveTo>
                    <a:pt x="1518278" y="120764"/>
                  </a:moveTo>
                  <a:lnTo>
                    <a:pt x="1518278" y="2792"/>
                  </a:lnTo>
                </a:path>
                <a:path w="2513330" h="406400">
                  <a:moveTo>
                    <a:pt x="1570632" y="120764"/>
                  </a:moveTo>
                  <a:lnTo>
                    <a:pt x="1570632" y="5119"/>
                  </a:lnTo>
                </a:path>
                <a:path w="2513330" h="406400">
                  <a:moveTo>
                    <a:pt x="1622987" y="120764"/>
                  </a:moveTo>
                  <a:lnTo>
                    <a:pt x="1622987" y="7213"/>
                  </a:lnTo>
                </a:path>
                <a:path w="2513330" h="406400">
                  <a:moveTo>
                    <a:pt x="1675341" y="406037"/>
                  </a:moveTo>
                  <a:lnTo>
                    <a:pt x="1675341" y="9540"/>
                  </a:lnTo>
                </a:path>
                <a:path w="2513330" h="406400">
                  <a:moveTo>
                    <a:pt x="1727696" y="120764"/>
                  </a:moveTo>
                  <a:lnTo>
                    <a:pt x="1727696" y="11634"/>
                  </a:lnTo>
                </a:path>
                <a:path w="2513330" h="406400">
                  <a:moveTo>
                    <a:pt x="1780050" y="120764"/>
                  </a:moveTo>
                  <a:lnTo>
                    <a:pt x="1780050" y="13728"/>
                  </a:lnTo>
                </a:path>
                <a:path w="2513330" h="406400">
                  <a:moveTo>
                    <a:pt x="1832405" y="120764"/>
                  </a:moveTo>
                  <a:lnTo>
                    <a:pt x="1832405" y="16055"/>
                  </a:lnTo>
                </a:path>
                <a:path w="2513330" h="406400">
                  <a:moveTo>
                    <a:pt x="1884759" y="120764"/>
                  </a:moveTo>
                  <a:lnTo>
                    <a:pt x="1884759" y="18149"/>
                  </a:lnTo>
                </a:path>
                <a:path w="2513330" h="406400">
                  <a:moveTo>
                    <a:pt x="1937113" y="120764"/>
                  </a:moveTo>
                  <a:lnTo>
                    <a:pt x="1937113" y="20476"/>
                  </a:lnTo>
                </a:path>
                <a:path w="2513330" h="406400">
                  <a:moveTo>
                    <a:pt x="1989468" y="120764"/>
                  </a:moveTo>
                  <a:lnTo>
                    <a:pt x="1989468" y="22570"/>
                  </a:lnTo>
                </a:path>
                <a:path w="2513330" h="406400">
                  <a:moveTo>
                    <a:pt x="2041822" y="406037"/>
                  </a:moveTo>
                  <a:lnTo>
                    <a:pt x="2041822" y="24664"/>
                  </a:lnTo>
                </a:path>
                <a:path w="2513330" h="406400">
                  <a:moveTo>
                    <a:pt x="2094177" y="120764"/>
                  </a:moveTo>
                  <a:lnTo>
                    <a:pt x="2094177" y="26991"/>
                  </a:lnTo>
                </a:path>
                <a:path w="2513330" h="406400">
                  <a:moveTo>
                    <a:pt x="2146531" y="120764"/>
                  </a:moveTo>
                  <a:lnTo>
                    <a:pt x="2146531" y="29085"/>
                  </a:lnTo>
                </a:path>
                <a:path w="2513330" h="406400">
                  <a:moveTo>
                    <a:pt x="2198886" y="120764"/>
                  </a:moveTo>
                  <a:lnTo>
                    <a:pt x="2198886" y="31412"/>
                  </a:lnTo>
                </a:path>
                <a:path w="2513330" h="406400">
                  <a:moveTo>
                    <a:pt x="2251240" y="120764"/>
                  </a:moveTo>
                  <a:lnTo>
                    <a:pt x="2251240" y="33506"/>
                  </a:lnTo>
                </a:path>
                <a:path w="2513330" h="406400">
                  <a:moveTo>
                    <a:pt x="2303594" y="120764"/>
                  </a:moveTo>
                  <a:lnTo>
                    <a:pt x="2303594" y="35601"/>
                  </a:lnTo>
                </a:path>
                <a:path w="2513330" h="406400">
                  <a:moveTo>
                    <a:pt x="2355949" y="120764"/>
                  </a:moveTo>
                  <a:lnTo>
                    <a:pt x="2355949" y="37927"/>
                  </a:lnTo>
                </a:path>
                <a:path w="2513330" h="406400">
                  <a:moveTo>
                    <a:pt x="2408303" y="406037"/>
                  </a:moveTo>
                  <a:lnTo>
                    <a:pt x="2408303" y="40022"/>
                  </a:lnTo>
                </a:path>
                <a:path w="2513330" h="406400">
                  <a:moveTo>
                    <a:pt x="2460658" y="132631"/>
                  </a:moveTo>
                  <a:lnTo>
                    <a:pt x="2460658" y="42348"/>
                  </a:lnTo>
                </a:path>
                <a:path w="2513330" h="406400">
                  <a:moveTo>
                    <a:pt x="2513012" y="132631"/>
                  </a:moveTo>
                  <a:lnTo>
                    <a:pt x="2513012" y="44443"/>
                  </a:lnTo>
                </a:path>
                <a:path w="2513330" h="406400">
                  <a:moveTo>
                    <a:pt x="0" y="406037"/>
                  </a:moveTo>
                  <a:lnTo>
                    <a:pt x="0" y="58636"/>
                  </a:lnTo>
                </a:path>
                <a:path w="2513330" h="406400">
                  <a:moveTo>
                    <a:pt x="52354" y="406037"/>
                  </a:moveTo>
                  <a:lnTo>
                    <a:pt x="52354" y="56542"/>
                  </a:lnTo>
                </a:path>
                <a:path w="2513330" h="406400">
                  <a:moveTo>
                    <a:pt x="104708" y="406037"/>
                  </a:moveTo>
                  <a:lnTo>
                    <a:pt x="104708" y="54448"/>
                  </a:lnTo>
                </a:path>
                <a:path w="2513330" h="406400">
                  <a:moveTo>
                    <a:pt x="157063" y="406037"/>
                  </a:moveTo>
                  <a:lnTo>
                    <a:pt x="157063" y="52121"/>
                  </a:lnTo>
                </a:path>
                <a:path w="2513330" h="406400">
                  <a:moveTo>
                    <a:pt x="209417" y="406037"/>
                  </a:moveTo>
                  <a:lnTo>
                    <a:pt x="209417" y="50027"/>
                  </a:lnTo>
                </a:path>
                <a:path w="2513330" h="406400">
                  <a:moveTo>
                    <a:pt x="261772" y="406037"/>
                  </a:moveTo>
                  <a:lnTo>
                    <a:pt x="261772" y="477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 descr=""/>
            <p:cNvSpPr/>
            <p:nvPr/>
          </p:nvSpPr>
          <p:spPr>
            <a:xfrm>
              <a:off x="13627042" y="3077508"/>
              <a:ext cx="2967355" cy="401955"/>
            </a:xfrm>
            <a:custGeom>
              <a:avLst/>
              <a:gdLst/>
              <a:ahLst/>
              <a:cxnLst/>
              <a:rect l="l" t="t" r="r" b="b"/>
              <a:pathLst>
                <a:path w="2967355" h="401954">
                  <a:moveTo>
                    <a:pt x="349262" y="0"/>
                  </a:moveTo>
                  <a:lnTo>
                    <a:pt x="349262" y="372763"/>
                  </a:lnTo>
                </a:path>
                <a:path w="2967355" h="401954">
                  <a:moveTo>
                    <a:pt x="2617256" y="232"/>
                  </a:moveTo>
                  <a:lnTo>
                    <a:pt x="2617256" y="372763"/>
                  </a:lnTo>
                </a:path>
                <a:path w="2967355" h="401954">
                  <a:moveTo>
                    <a:pt x="0" y="14426"/>
                  </a:moveTo>
                  <a:lnTo>
                    <a:pt x="0" y="372763"/>
                  </a:lnTo>
                </a:path>
                <a:path w="2967355" h="401954">
                  <a:moveTo>
                    <a:pt x="2966750" y="14891"/>
                  </a:moveTo>
                  <a:lnTo>
                    <a:pt x="2966750" y="401849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 descr=""/>
            <p:cNvSpPr/>
            <p:nvPr/>
          </p:nvSpPr>
          <p:spPr>
            <a:xfrm>
              <a:off x="14696701" y="3176632"/>
              <a:ext cx="1350010" cy="267970"/>
            </a:xfrm>
            <a:custGeom>
              <a:avLst/>
              <a:gdLst/>
              <a:ahLst/>
              <a:cxnLst/>
              <a:rect l="l" t="t" r="r" b="b"/>
              <a:pathLst>
                <a:path w="1350009" h="267970">
                  <a:moveTo>
                    <a:pt x="0" y="0"/>
                  </a:moveTo>
                  <a:lnTo>
                    <a:pt x="302492" y="0"/>
                  </a:lnTo>
                </a:path>
                <a:path w="1350009" h="267970">
                  <a:moveTo>
                    <a:pt x="0" y="11634"/>
                  </a:moveTo>
                  <a:lnTo>
                    <a:pt x="302492" y="11634"/>
                  </a:lnTo>
                </a:path>
                <a:path w="1350009" h="267970">
                  <a:moveTo>
                    <a:pt x="0" y="23268"/>
                  </a:moveTo>
                  <a:lnTo>
                    <a:pt x="302492" y="23268"/>
                  </a:lnTo>
                </a:path>
                <a:path w="1350009" h="267970">
                  <a:moveTo>
                    <a:pt x="0" y="34902"/>
                  </a:moveTo>
                  <a:lnTo>
                    <a:pt x="302492" y="34902"/>
                  </a:lnTo>
                </a:path>
                <a:path w="1350009" h="267970">
                  <a:moveTo>
                    <a:pt x="0" y="46537"/>
                  </a:moveTo>
                  <a:lnTo>
                    <a:pt x="302492" y="46537"/>
                  </a:lnTo>
                </a:path>
                <a:path w="1350009" h="267970">
                  <a:moveTo>
                    <a:pt x="0" y="58171"/>
                  </a:moveTo>
                  <a:lnTo>
                    <a:pt x="302492" y="58171"/>
                  </a:lnTo>
                </a:path>
                <a:path w="1350009" h="267970">
                  <a:moveTo>
                    <a:pt x="0" y="69805"/>
                  </a:moveTo>
                  <a:lnTo>
                    <a:pt x="302492" y="69805"/>
                  </a:lnTo>
                </a:path>
                <a:path w="1350009" h="267970">
                  <a:moveTo>
                    <a:pt x="0" y="81440"/>
                  </a:moveTo>
                  <a:lnTo>
                    <a:pt x="302492" y="81440"/>
                  </a:lnTo>
                </a:path>
                <a:path w="1350009" h="267970">
                  <a:moveTo>
                    <a:pt x="0" y="93074"/>
                  </a:moveTo>
                  <a:lnTo>
                    <a:pt x="302492" y="93074"/>
                  </a:lnTo>
                </a:path>
                <a:path w="1350009" h="267970">
                  <a:moveTo>
                    <a:pt x="0" y="104708"/>
                  </a:moveTo>
                  <a:lnTo>
                    <a:pt x="302492" y="104708"/>
                  </a:lnTo>
                </a:path>
                <a:path w="1350009" h="267970">
                  <a:moveTo>
                    <a:pt x="0" y="116343"/>
                  </a:moveTo>
                  <a:lnTo>
                    <a:pt x="302492" y="116343"/>
                  </a:lnTo>
                </a:path>
                <a:path w="1350009" h="267970">
                  <a:moveTo>
                    <a:pt x="0" y="127977"/>
                  </a:moveTo>
                  <a:lnTo>
                    <a:pt x="302492" y="127977"/>
                  </a:lnTo>
                </a:path>
                <a:path w="1350009" h="267970">
                  <a:moveTo>
                    <a:pt x="0" y="139611"/>
                  </a:moveTo>
                  <a:lnTo>
                    <a:pt x="302492" y="139611"/>
                  </a:lnTo>
                </a:path>
                <a:path w="1350009" h="267970">
                  <a:moveTo>
                    <a:pt x="0" y="151246"/>
                  </a:moveTo>
                  <a:lnTo>
                    <a:pt x="302492" y="151246"/>
                  </a:lnTo>
                </a:path>
                <a:path w="1350009" h="267970">
                  <a:moveTo>
                    <a:pt x="0" y="162880"/>
                  </a:moveTo>
                  <a:lnTo>
                    <a:pt x="302492" y="162880"/>
                  </a:lnTo>
                </a:path>
                <a:path w="1350009" h="267970">
                  <a:moveTo>
                    <a:pt x="0" y="174514"/>
                  </a:moveTo>
                  <a:lnTo>
                    <a:pt x="302492" y="174514"/>
                  </a:lnTo>
                </a:path>
                <a:path w="1350009" h="267970">
                  <a:moveTo>
                    <a:pt x="0" y="186149"/>
                  </a:moveTo>
                  <a:lnTo>
                    <a:pt x="302492" y="186149"/>
                  </a:lnTo>
                </a:path>
                <a:path w="1350009" h="267970">
                  <a:moveTo>
                    <a:pt x="0" y="197783"/>
                  </a:moveTo>
                  <a:lnTo>
                    <a:pt x="302492" y="197783"/>
                  </a:lnTo>
                </a:path>
                <a:path w="1350009" h="267970">
                  <a:moveTo>
                    <a:pt x="0" y="209417"/>
                  </a:moveTo>
                  <a:lnTo>
                    <a:pt x="302492" y="209417"/>
                  </a:lnTo>
                </a:path>
                <a:path w="1350009" h="267970">
                  <a:moveTo>
                    <a:pt x="0" y="221052"/>
                  </a:moveTo>
                  <a:lnTo>
                    <a:pt x="302492" y="221052"/>
                  </a:lnTo>
                </a:path>
                <a:path w="1350009" h="267970">
                  <a:moveTo>
                    <a:pt x="0" y="232919"/>
                  </a:moveTo>
                  <a:lnTo>
                    <a:pt x="302492" y="232919"/>
                  </a:lnTo>
                </a:path>
                <a:path w="1350009" h="267970">
                  <a:moveTo>
                    <a:pt x="0" y="244553"/>
                  </a:moveTo>
                  <a:lnTo>
                    <a:pt x="302492" y="244553"/>
                  </a:lnTo>
                </a:path>
                <a:path w="1350009" h="267970">
                  <a:moveTo>
                    <a:pt x="0" y="256187"/>
                  </a:moveTo>
                  <a:lnTo>
                    <a:pt x="302492" y="256187"/>
                  </a:lnTo>
                </a:path>
                <a:path w="1350009" h="267970">
                  <a:moveTo>
                    <a:pt x="0" y="267821"/>
                  </a:moveTo>
                  <a:lnTo>
                    <a:pt x="302492" y="267821"/>
                  </a:lnTo>
                </a:path>
                <a:path w="1350009" h="267970">
                  <a:moveTo>
                    <a:pt x="349029" y="0"/>
                  </a:moveTo>
                  <a:lnTo>
                    <a:pt x="651521" y="0"/>
                  </a:lnTo>
                </a:path>
                <a:path w="1350009" h="267970">
                  <a:moveTo>
                    <a:pt x="349029" y="11634"/>
                  </a:moveTo>
                  <a:lnTo>
                    <a:pt x="651521" y="11634"/>
                  </a:lnTo>
                </a:path>
                <a:path w="1350009" h="267970">
                  <a:moveTo>
                    <a:pt x="349029" y="23268"/>
                  </a:moveTo>
                  <a:lnTo>
                    <a:pt x="651521" y="23268"/>
                  </a:lnTo>
                </a:path>
                <a:path w="1350009" h="267970">
                  <a:moveTo>
                    <a:pt x="349029" y="34902"/>
                  </a:moveTo>
                  <a:lnTo>
                    <a:pt x="651521" y="34902"/>
                  </a:lnTo>
                </a:path>
                <a:path w="1350009" h="267970">
                  <a:moveTo>
                    <a:pt x="349029" y="46537"/>
                  </a:moveTo>
                  <a:lnTo>
                    <a:pt x="651521" y="46537"/>
                  </a:lnTo>
                </a:path>
                <a:path w="1350009" h="267970">
                  <a:moveTo>
                    <a:pt x="349029" y="58171"/>
                  </a:moveTo>
                  <a:lnTo>
                    <a:pt x="651521" y="58171"/>
                  </a:lnTo>
                </a:path>
                <a:path w="1350009" h="267970">
                  <a:moveTo>
                    <a:pt x="349029" y="69805"/>
                  </a:moveTo>
                  <a:lnTo>
                    <a:pt x="651521" y="69805"/>
                  </a:lnTo>
                </a:path>
                <a:path w="1350009" h="267970">
                  <a:moveTo>
                    <a:pt x="349029" y="81440"/>
                  </a:moveTo>
                  <a:lnTo>
                    <a:pt x="651521" y="81440"/>
                  </a:lnTo>
                </a:path>
                <a:path w="1350009" h="267970">
                  <a:moveTo>
                    <a:pt x="349029" y="93074"/>
                  </a:moveTo>
                  <a:lnTo>
                    <a:pt x="651521" y="93074"/>
                  </a:lnTo>
                </a:path>
                <a:path w="1350009" h="267970">
                  <a:moveTo>
                    <a:pt x="349029" y="104708"/>
                  </a:moveTo>
                  <a:lnTo>
                    <a:pt x="651521" y="104708"/>
                  </a:lnTo>
                </a:path>
                <a:path w="1350009" h="267970">
                  <a:moveTo>
                    <a:pt x="349029" y="116343"/>
                  </a:moveTo>
                  <a:lnTo>
                    <a:pt x="651521" y="116343"/>
                  </a:lnTo>
                </a:path>
                <a:path w="1350009" h="267970">
                  <a:moveTo>
                    <a:pt x="349029" y="127977"/>
                  </a:moveTo>
                  <a:lnTo>
                    <a:pt x="651521" y="127977"/>
                  </a:lnTo>
                </a:path>
                <a:path w="1350009" h="267970">
                  <a:moveTo>
                    <a:pt x="349029" y="139611"/>
                  </a:moveTo>
                  <a:lnTo>
                    <a:pt x="651521" y="139611"/>
                  </a:lnTo>
                </a:path>
                <a:path w="1350009" h="267970">
                  <a:moveTo>
                    <a:pt x="349029" y="151246"/>
                  </a:moveTo>
                  <a:lnTo>
                    <a:pt x="651521" y="151246"/>
                  </a:lnTo>
                </a:path>
                <a:path w="1350009" h="267970">
                  <a:moveTo>
                    <a:pt x="349029" y="162880"/>
                  </a:moveTo>
                  <a:lnTo>
                    <a:pt x="651521" y="162880"/>
                  </a:lnTo>
                </a:path>
                <a:path w="1350009" h="267970">
                  <a:moveTo>
                    <a:pt x="349029" y="174514"/>
                  </a:moveTo>
                  <a:lnTo>
                    <a:pt x="651521" y="174514"/>
                  </a:lnTo>
                </a:path>
                <a:path w="1350009" h="267970">
                  <a:moveTo>
                    <a:pt x="349029" y="186149"/>
                  </a:moveTo>
                  <a:lnTo>
                    <a:pt x="651521" y="186149"/>
                  </a:lnTo>
                </a:path>
                <a:path w="1350009" h="267970">
                  <a:moveTo>
                    <a:pt x="349029" y="197783"/>
                  </a:moveTo>
                  <a:lnTo>
                    <a:pt x="651521" y="197783"/>
                  </a:lnTo>
                </a:path>
                <a:path w="1350009" h="267970">
                  <a:moveTo>
                    <a:pt x="349029" y="209417"/>
                  </a:moveTo>
                  <a:lnTo>
                    <a:pt x="651521" y="209417"/>
                  </a:lnTo>
                </a:path>
                <a:path w="1350009" h="267970">
                  <a:moveTo>
                    <a:pt x="349029" y="221052"/>
                  </a:moveTo>
                  <a:lnTo>
                    <a:pt x="651521" y="221052"/>
                  </a:lnTo>
                </a:path>
                <a:path w="1350009" h="267970">
                  <a:moveTo>
                    <a:pt x="349029" y="232919"/>
                  </a:moveTo>
                  <a:lnTo>
                    <a:pt x="651521" y="232919"/>
                  </a:lnTo>
                </a:path>
                <a:path w="1350009" h="267970">
                  <a:moveTo>
                    <a:pt x="349029" y="244553"/>
                  </a:moveTo>
                  <a:lnTo>
                    <a:pt x="651521" y="244553"/>
                  </a:lnTo>
                </a:path>
                <a:path w="1350009" h="267970">
                  <a:moveTo>
                    <a:pt x="349029" y="256187"/>
                  </a:moveTo>
                  <a:lnTo>
                    <a:pt x="651521" y="256187"/>
                  </a:lnTo>
                </a:path>
                <a:path w="1350009" h="267970">
                  <a:moveTo>
                    <a:pt x="349029" y="267821"/>
                  </a:moveTo>
                  <a:lnTo>
                    <a:pt x="651521" y="267821"/>
                  </a:lnTo>
                </a:path>
                <a:path w="1350009" h="267970">
                  <a:moveTo>
                    <a:pt x="698059" y="0"/>
                  </a:moveTo>
                  <a:lnTo>
                    <a:pt x="1000551" y="0"/>
                  </a:lnTo>
                </a:path>
                <a:path w="1350009" h="267970">
                  <a:moveTo>
                    <a:pt x="698059" y="11634"/>
                  </a:moveTo>
                  <a:lnTo>
                    <a:pt x="1000551" y="11634"/>
                  </a:lnTo>
                </a:path>
                <a:path w="1350009" h="267970">
                  <a:moveTo>
                    <a:pt x="698059" y="23268"/>
                  </a:moveTo>
                  <a:lnTo>
                    <a:pt x="1000551" y="23268"/>
                  </a:lnTo>
                </a:path>
                <a:path w="1350009" h="267970">
                  <a:moveTo>
                    <a:pt x="698059" y="34902"/>
                  </a:moveTo>
                  <a:lnTo>
                    <a:pt x="1000551" y="34902"/>
                  </a:lnTo>
                </a:path>
                <a:path w="1350009" h="267970">
                  <a:moveTo>
                    <a:pt x="698059" y="46537"/>
                  </a:moveTo>
                  <a:lnTo>
                    <a:pt x="1000551" y="46537"/>
                  </a:lnTo>
                </a:path>
                <a:path w="1350009" h="267970">
                  <a:moveTo>
                    <a:pt x="698059" y="58171"/>
                  </a:moveTo>
                  <a:lnTo>
                    <a:pt x="1000551" y="58171"/>
                  </a:lnTo>
                </a:path>
                <a:path w="1350009" h="267970">
                  <a:moveTo>
                    <a:pt x="698059" y="69805"/>
                  </a:moveTo>
                  <a:lnTo>
                    <a:pt x="1000551" y="69805"/>
                  </a:lnTo>
                </a:path>
                <a:path w="1350009" h="267970">
                  <a:moveTo>
                    <a:pt x="698059" y="81440"/>
                  </a:moveTo>
                  <a:lnTo>
                    <a:pt x="1000551" y="81440"/>
                  </a:lnTo>
                </a:path>
                <a:path w="1350009" h="267970">
                  <a:moveTo>
                    <a:pt x="698059" y="93074"/>
                  </a:moveTo>
                  <a:lnTo>
                    <a:pt x="1000551" y="93074"/>
                  </a:lnTo>
                </a:path>
                <a:path w="1350009" h="267970">
                  <a:moveTo>
                    <a:pt x="698059" y="104708"/>
                  </a:moveTo>
                  <a:lnTo>
                    <a:pt x="1000551" y="104708"/>
                  </a:lnTo>
                </a:path>
                <a:path w="1350009" h="267970">
                  <a:moveTo>
                    <a:pt x="698059" y="116343"/>
                  </a:moveTo>
                  <a:lnTo>
                    <a:pt x="1000551" y="116343"/>
                  </a:lnTo>
                </a:path>
                <a:path w="1350009" h="267970">
                  <a:moveTo>
                    <a:pt x="698059" y="127977"/>
                  </a:moveTo>
                  <a:lnTo>
                    <a:pt x="1000551" y="127977"/>
                  </a:lnTo>
                </a:path>
                <a:path w="1350009" h="267970">
                  <a:moveTo>
                    <a:pt x="698059" y="139611"/>
                  </a:moveTo>
                  <a:lnTo>
                    <a:pt x="1000551" y="139611"/>
                  </a:lnTo>
                </a:path>
                <a:path w="1350009" h="267970">
                  <a:moveTo>
                    <a:pt x="698059" y="151246"/>
                  </a:moveTo>
                  <a:lnTo>
                    <a:pt x="1000551" y="151246"/>
                  </a:lnTo>
                </a:path>
                <a:path w="1350009" h="267970">
                  <a:moveTo>
                    <a:pt x="698059" y="162880"/>
                  </a:moveTo>
                  <a:lnTo>
                    <a:pt x="1000551" y="162880"/>
                  </a:lnTo>
                </a:path>
                <a:path w="1350009" h="267970">
                  <a:moveTo>
                    <a:pt x="698059" y="174514"/>
                  </a:moveTo>
                  <a:lnTo>
                    <a:pt x="1000551" y="174514"/>
                  </a:lnTo>
                </a:path>
                <a:path w="1350009" h="267970">
                  <a:moveTo>
                    <a:pt x="698059" y="186149"/>
                  </a:moveTo>
                  <a:lnTo>
                    <a:pt x="1000551" y="186149"/>
                  </a:lnTo>
                </a:path>
                <a:path w="1350009" h="267970">
                  <a:moveTo>
                    <a:pt x="698059" y="197783"/>
                  </a:moveTo>
                  <a:lnTo>
                    <a:pt x="1000551" y="197783"/>
                  </a:lnTo>
                </a:path>
                <a:path w="1350009" h="267970">
                  <a:moveTo>
                    <a:pt x="698059" y="209417"/>
                  </a:moveTo>
                  <a:lnTo>
                    <a:pt x="1000551" y="209417"/>
                  </a:lnTo>
                </a:path>
                <a:path w="1350009" h="267970">
                  <a:moveTo>
                    <a:pt x="698059" y="221052"/>
                  </a:moveTo>
                  <a:lnTo>
                    <a:pt x="1000551" y="221052"/>
                  </a:lnTo>
                </a:path>
                <a:path w="1350009" h="267970">
                  <a:moveTo>
                    <a:pt x="698059" y="232919"/>
                  </a:moveTo>
                  <a:lnTo>
                    <a:pt x="1000551" y="232919"/>
                  </a:lnTo>
                </a:path>
                <a:path w="1350009" h="267970">
                  <a:moveTo>
                    <a:pt x="698059" y="244553"/>
                  </a:moveTo>
                  <a:lnTo>
                    <a:pt x="1000551" y="244553"/>
                  </a:lnTo>
                </a:path>
                <a:path w="1350009" h="267970">
                  <a:moveTo>
                    <a:pt x="698059" y="256187"/>
                  </a:moveTo>
                  <a:lnTo>
                    <a:pt x="1000551" y="256187"/>
                  </a:lnTo>
                </a:path>
                <a:path w="1350009" h="267970">
                  <a:moveTo>
                    <a:pt x="698059" y="267821"/>
                  </a:moveTo>
                  <a:lnTo>
                    <a:pt x="1000551" y="267821"/>
                  </a:lnTo>
                </a:path>
                <a:path w="1350009" h="267970">
                  <a:moveTo>
                    <a:pt x="1047088" y="0"/>
                  </a:moveTo>
                  <a:lnTo>
                    <a:pt x="1349580" y="0"/>
                  </a:lnTo>
                </a:path>
                <a:path w="1350009" h="267970">
                  <a:moveTo>
                    <a:pt x="1047088" y="11634"/>
                  </a:moveTo>
                  <a:lnTo>
                    <a:pt x="1349580" y="11634"/>
                  </a:lnTo>
                </a:path>
                <a:path w="1350009" h="267970">
                  <a:moveTo>
                    <a:pt x="1047088" y="23268"/>
                  </a:moveTo>
                  <a:lnTo>
                    <a:pt x="1349580" y="23268"/>
                  </a:lnTo>
                </a:path>
                <a:path w="1350009" h="267970">
                  <a:moveTo>
                    <a:pt x="1047088" y="34902"/>
                  </a:moveTo>
                  <a:lnTo>
                    <a:pt x="1349580" y="34902"/>
                  </a:lnTo>
                </a:path>
                <a:path w="1350009" h="267970">
                  <a:moveTo>
                    <a:pt x="1047088" y="46537"/>
                  </a:moveTo>
                  <a:lnTo>
                    <a:pt x="1349580" y="46537"/>
                  </a:lnTo>
                </a:path>
                <a:path w="1350009" h="267970">
                  <a:moveTo>
                    <a:pt x="1047088" y="58171"/>
                  </a:moveTo>
                  <a:lnTo>
                    <a:pt x="1349580" y="58171"/>
                  </a:lnTo>
                </a:path>
                <a:path w="1350009" h="267970">
                  <a:moveTo>
                    <a:pt x="1047088" y="69805"/>
                  </a:moveTo>
                  <a:lnTo>
                    <a:pt x="1349580" y="69805"/>
                  </a:lnTo>
                </a:path>
                <a:path w="1350009" h="267970">
                  <a:moveTo>
                    <a:pt x="1047088" y="81440"/>
                  </a:moveTo>
                  <a:lnTo>
                    <a:pt x="1349580" y="81440"/>
                  </a:lnTo>
                </a:path>
                <a:path w="1350009" h="267970">
                  <a:moveTo>
                    <a:pt x="1047088" y="93074"/>
                  </a:moveTo>
                  <a:lnTo>
                    <a:pt x="1349580" y="93074"/>
                  </a:lnTo>
                </a:path>
                <a:path w="1350009" h="267970">
                  <a:moveTo>
                    <a:pt x="1047088" y="104708"/>
                  </a:moveTo>
                  <a:lnTo>
                    <a:pt x="1349580" y="104708"/>
                  </a:lnTo>
                </a:path>
                <a:path w="1350009" h="267970">
                  <a:moveTo>
                    <a:pt x="1047088" y="116343"/>
                  </a:moveTo>
                  <a:lnTo>
                    <a:pt x="1349580" y="116343"/>
                  </a:lnTo>
                </a:path>
                <a:path w="1350009" h="267970">
                  <a:moveTo>
                    <a:pt x="1047088" y="127977"/>
                  </a:moveTo>
                  <a:lnTo>
                    <a:pt x="1349580" y="127977"/>
                  </a:lnTo>
                </a:path>
                <a:path w="1350009" h="267970">
                  <a:moveTo>
                    <a:pt x="1047088" y="139611"/>
                  </a:moveTo>
                  <a:lnTo>
                    <a:pt x="1349580" y="139611"/>
                  </a:lnTo>
                </a:path>
                <a:path w="1350009" h="267970">
                  <a:moveTo>
                    <a:pt x="1047088" y="151246"/>
                  </a:moveTo>
                  <a:lnTo>
                    <a:pt x="1349580" y="151246"/>
                  </a:lnTo>
                </a:path>
                <a:path w="1350009" h="267970">
                  <a:moveTo>
                    <a:pt x="1047088" y="162880"/>
                  </a:moveTo>
                  <a:lnTo>
                    <a:pt x="1349580" y="162880"/>
                  </a:lnTo>
                </a:path>
                <a:path w="1350009" h="267970">
                  <a:moveTo>
                    <a:pt x="1047088" y="174514"/>
                  </a:moveTo>
                  <a:lnTo>
                    <a:pt x="1349580" y="174514"/>
                  </a:lnTo>
                </a:path>
                <a:path w="1350009" h="267970">
                  <a:moveTo>
                    <a:pt x="1047088" y="186149"/>
                  </a:moveTo>
                  <a:lnTo>
                    <a:pt x="1349580" y="186149"/>
                  </a:lnTo>
                </a:path>
                <a:path w="1350009" h="267970">
                  <a:moveTo>
                    <a:pt x="1047088" y="197783"/>
                  </a:moveTo>
                  <a:lnTo>
                    <a:pt x="1349580" y="197783"/>
                  </a:lnTo>
                </a:path>
                <a:path w="1350009" h="267970">
                  <a:moveTo>
                    <a:pt x="1047088" y="209417"/>
                  </a:moveTo>
                  <a:lnTo>
                    <a:pt x="1349580" y="209417"/>
                  </a:lnTo>
                </a:path>
                <a:path w="1350009" h="267970">
                  <a:moveTo>
                    <a:pt x="1047088" y="221052"/>
                  </a:moveTo>
                  <a:lnTo>
                    <a:pt x="1349580" y="221052"/>
                  </a:lnTo>
                </a:path>
                <a:path w="1350009" h="267970">
                  <a:moveTo>
                    <a:pt x="1047088" y="232919"/>
                  </a:moveTo>
                  <a:lnTo>
                    <a:pt x="1349580" y="232919"/>
                  </a:lnTo>
                </a:path>
                <a:path w="1350009" h="267970">
                  <a:moveTo>
                    <a:pt x="1047088" y="244553"/>
                  </a:moveTo>
                  <a:lnTo>
                    <a:pt x="1349580" y="244553"/>
                  </a:lnTo>
                </a:path>
                <a:path w="1350009" h="267970">
                  <a:moveTo>
                    <a:pt x="1047088" y="256187"/>
                  </a:moveTo>
                  <a:lnTo>
                    <a:pt x="1349580" y="256187"/>
                  </a:lnTo>
                </a:path>
                <a:path w="1350009" h="267970">
                  <a:moveTo>
                    <a:pt x="1047088" y="267821"/>
                  </a:moveTo>
                  <a:lnTo>
                    <a:pt x="1349580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 descr=""/>
            <p:cNvSpPr/>
            <p:nvPr/>
          </p:nvSpPr>
          <p:spPr>
            <a:xfrm>
              <a:off x="14696701" y="3164998"/>
              <a:ext cx="1350010" cy="285750"/>
            </a:xfrm>
            <a:custGeom>
              <a:avLst/>
              <a:gdLst/>
              <a:ahLst/>
              <a:cxnLst/>
              <a:rect l="l" t="t" r="r" b="b"/>
              <a:pathLst>
                <a:path w="1350009" h="285750">
                  <a:moveTo>
                    <a:pt x="0" y="0"/>
                  </a:moveTo>
                  <a:lnTo>
                    <a:pt x="302492" y="0"/>
                  </a:lnTo>
                </a:path>
                <a:path w="1350009" h="285750">
                  <a:moveTo>
                    <a:pt x="349029" y="0"/>
                  </a:moveTo>
                  <a:lnTo>
                    <a:pt x="651521" y="0"/>
                  </a:lnTo>
                </a:path>
                <a:path w="1350009" h="285750">
                  <a:moveTo>
                    <a:pt x="698059" y="0"/>
                  </a:moveTo>
                  <a:lnTo>
                    <a:pt x="1000551" y="0"/>
                  </a:lnTo>
                </a:path>
                <a:path w="1350009" h="285750">
                  <a:moveTo>
                    <a:pt x="1047088" y="0"/>
                  </a:moveTo>
                  <a:lnTo>
                    <a:pt x="1349580" y="0"/>
                  </a:lnTo>
                </a:path>
                <a:path w="1350009" h="285750">
                  <a:moveTo>
                    <a:pt x="0" y="0"/>
                  </a:moveTo>
                  <a:lnTo>
                    <a:pt x="0" y="285273"/>
                  </a:lnTo>
                </a:path>
                <a:path w="1350009" h="285750">
                  <a:moveTo>
                    <a:pt x="302492" y="0"/>
                  </a:moveTo>
                  <a:lnTo>
                    <a:pt x="302492" y="285273"/>
                  </a:lnTo>
                </a:path>
                <a:path w="1350009" h="285750">
                  <a:moveTo>
                    <a:pt x="349029" y="0"/>
                  </a:moveTo>
                  <a:lnTo>
                    <a:pt x="349029" y="285273"/>
                  </a:lnTo>
                </a:path>
                <a:path w="1350009" h="285750">
                  <a:moveTo>
                    <a:pt x="651521" y="0"/>
                  </a:moveTo>
                  <a:lnTo>
                    <a:pt x="651521" y="285273"/>
                  </a:lnTo>
                </a:path>
                <a:path w="1350009" h="285750">
                  <a:moveTo>
                    <a:pt x="698059" y="0"/>
                  </a:moveTo>
                  <a:lnTo>
                    <a:pt x="698059" y="285273"/>
                  </a:lnTo>
                </a:path>
                <a:path w="1350009" h="285750">
                  <a:moveTo>
                    <a:pt x="1000551" y="0"/>
                  </a:moveTo>
                  <a:lnTo>
                    <a:pt x="1000551" y="285273"/>
                  </a:lnTo>
                </a:path>
                <a:path w="1350009" h="285750">
                  <a:moveTo>
                    <a:pt x="1047088" y="0"/>
                  </a:moveTo>
                  <a:lnTo>
                    <a:pt x="1047088" y="285273"/>
                  </a:lnTo>
                </a:path>
                <a:path w="1350009" h="285750">
                  <a:moveTo>
                    <a:pt x="1349580" y="0"/>
                  </a:moveTo>
                  <a:lnTo>
                    <a:pt x="1349580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 descr=""/>
            <p:cNvSpPr/>
            <p:nvPr/>
          </p:nvSpPr>
          <p:spPr>
            <a:xfrm>
              <a:off x="13582598" y="3450271"/>
              <a:ext cx="3580129" cy="29209"/>
            </a:xfrm>
            <a:custGeom>
              <a:avLst/>
              <a:gdLst/>
              <a:ahLst/>
              <a:cxnLst/>
              <a:rect l="l" t="t" r="r" b="b"/>
              <a:pathLst>
                <a:path w="3580130" h="29210">
                  <a:moveTo>
                    <a:pt x="0" y="0"/>
                  </a:moveTo>
                  <a:lnTo>
                    <a:pt x="0" y="29085"/>
                  </a:lnTo>
                  <a:lnTo>
                    <a:pt x="3579646" y="29085"/>
                  </a:lnTo>
                  <a:lnTo>
                    <a:pt x="0" y="0"/>
                  </a:lnTo>
                  <a:close/>
                </a:path>
                <a:path w="3580130" h="29210">
                  <a:moveTo>
                    <a:pt x="0" y="0"/>
                  </a:moveTo>
                  <a:lnTo>
                    <a:pt x="3579646" y="29085"/>
                  </a:lnTo>
                  <a:lnTo>
                    <a:pt x="35796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 descr=""/>
            <p:cNvSpPr/>
            <p:nvPr/>
          </p:nvSpPr>
          <p:spPr>
            <a:xfrm>
              <a:off x="13582598" y="3450272"/>
              <a:ext cx="3580129" cy="29209"/>
            </a:xfrm>
            <a:custGeom>
              <a:avLst/>
              <a:gdLst/>
              <a:ahLst/>
              <a:cxnLst/>
              <a:rect l="l" t="t" r="r" b="b"/>
              <a:pathLst>
                <a:path w="3580130" h="29210">
                  <a:moveTo>
                    <a:pt x="0" y="29085"/>
                  </a:moveTo>
                  <a:lnTo>
                    <a:pt x="0" y="0"/>
                  </a:lnTo>
                  <a:lnTo>
                    <a:pt x="3579646" y="29085"/>
                  </a:lnTo>
                  <a:lnTo>
                    <a:pt x="0" y="29085"/>
                  </a:lnTo>
                  <a:close/>
                </a:path>
                <a:path w="3580130" h="29210">
                  <a:moveTo>
                    <a:pt x="0" y="0"/>
                  </a:moveTo>
                  <a:lnTo>
                    <a:pt x="3579646" y="29085"/>
                  </a:lnTo>
                  <a:lnTo>
                    <a:pt x="3579646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 descr=""/>
            <p:cNvSpPr/>
            <p:nvPr/>
          </p:nvSpPr>
          <p:spPr>
            <a:xfrm>
              <a:off x="13582598" y="3450272"/>
              <a:ext cx="3580129" cy="29209"/>
            </a:xfrm>
            <a:custGeom>
              <a:avLst/>
              <a:gdLst/>
              <a:ahLst/>
              <a:cxnLst/>
              <a:rect l="l" t="t" r="r" b="b"/>
              <a:pathLst>
                <a:path w="3580130" h="29210">
                  <a:moveTo>
                    <a:pt x="3579646" y="0"/>
                  </a:moveTo>
                  <a:lnTo>
                    <a:pt x="0" y="0"/>
                  </a:lnTo>
                </a:path>
                <a:path w="3580130" h="29210">
                  <a:moveTo>
                    <a:pt x="3579646" y="29085"/>
                  </a:moveTo>
                  <a:lnTo>
                    <a:pt x="0" y="29085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 descr=""/>
            <p:cNvSpPr/>
            <p:nvPr/>
          </p:nvSpPr>
          <p:spPr>
            <a:xfrm>
              <a:off x="13628670" y="3450272"/>
              <a:ext cx="3533775" cy="0"/>
            </a:xfrm>
            <a:custGeom>
              <a:avLst/>
              <a:gdLst/>
              <a:ahLst/>
              <a:cxnLst/>
              <a:rect l="l" t="t" r="r" b="b"/>
              <a:pathLst>
                <a:path w="3533775" h="0">
                  <a:moveTo>
                    <a:pt x="0" y="0"/>
                  </a:moveTo>
                  <a:lnTo>
                    <a:pt x="3533574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 descr=""/>
            <p:cNvSpPr/>
            <p:nvPr/>
          </p:nvSpPr>
          <p:spPr>
            <a:xfrm>
              <a:off x="17042412" y="3275757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 descr=""/>
            <p:cNvSpPr/>
            <p:nvPr/>
          </p:nvSpPr>
          <p:spPr>
            <a:xfrm>
              <a:off x="17042412" y="3275757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 descr=""/>
            <p:cNvSpPr/>
            <p:nvPr/>
          </p:nvSpPr>
          <p:spPr>
            <a:xfrm>
              <a:off x="17042412" y="3276222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1163"/>
                  </a:moveTo>
                  <a:lnTo>
                    <a:pt x="10936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  <a:path w="11430" h="1270">
                  <a:moveTo>
                    <a:pt x="0" y="0"/>
                  </a:moveTo>
                  <a:lnTo>
                    <a:pt x="0" y="1163"/>
                  </a:lnTo>
                  <a:lnTo>
                    <a:pt x="5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 descr=""/>
            <p:cNvSpPr/>
            <p:nvPr/>
          </p:nvSpPr>
          <p:spPr>
            <a:xfrm>
              <a:off x="17042412" y="3276222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0"/>
                  </a:moveTo>
                  <a:lnTo>
                    <a:pt x="5584" y="0"/>
                  </a:lnTo>
                  <a:lnTo>
                    <a:pt x="0" y="1163"/>
                  </a:lnTo>
                  <a:lnTo>
                    <a:pt x="0" y="0"/>
                  </a:lnTo>
                  <a:close/>
                </a:path>
                <a:path w="11430" h="1270">
                  <a:moveTo>
                    <a:pt x="5584" y="0"/>
                  </a:moveTo>
                  <a:lnTo>
                    <a:pt x="0" y="1163"/>
                  </a:lnTo>
                  <a:lnTo>
                    <a:pt x="10936" y="1163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 descr=""/>
            <p:cNvSpPr/>
            <p:nvPr/>
          </p:nvSpPr>
          <p:spPr>
            <a:xfrm>
              <a:off x="17042412" y="3277385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39">
                  <a:moveTo>
                    <a:pt x="0" y="2094"/>
                  </a:moveTo>
                  <a:lnTo>
                    <a:pt x="16288" y="2094"/>
                  </a:lnTo>
                  <a:lnTo>
                    <a:pt x="10936" y="0"/>
                  </a:lnTo>
                  <a:lnTo>
                    <a:pt x="0" y="2094"/>
                  </a:lnTo>
                  <a:close/>
                </a:path>
                <a:path w="16509" h="2539">
                  <a:moveTo>
                    <a:pt x="0" y="0"/>
                  </a:moveTo>
                  <a:lnTo>
                    <a:pt x="0" y="2094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 descr=""/>
            <p:cNvSpPr/>
            <p:nvPr/>
          </p:nvSpPr>
          <p:spPr>
            <a:xfrm>
              <a:off x="17042412" y="3277386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39">
                  <a:moveTo>
                    <a:pt x="0" y="0"/>
                  </a:moveTo>
                  <a:lnTo>
                    <a:pt x="10936" y="0"/>
                  </a:lnTo>
                  <a:lnTo>
                    <a:pt x="0" y="2094"/>
                  </a:lnTo>
                  <a:lnTo>
                    <a:pt x="0" y="0"/>
                  </a:lnTo>
                  <a:close/>
                </a:path>
                <a:path w="16509" h="2539">
                  <a:moveTo>
                    <a:pt x="10936" y="0"/>
                  </a:moveTo>
                  <a:lnTo>
                    <a:pt x="0" y="2094"/>
                  </a:lnTo>
                  <a:lnTo>
                    <a:pt x="16288" y="2094"/>
                  </a:lnTo>
                  <a:lnTo>
                    <a:pt x="1093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 descr=""/>
            <p:cNvSpPr/>
            <p:nvPr/>
          </p:nvSpPr>
          <p:spPr>
            <a:xfrm>
              <a:off x="17042412" y="3279480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559"/>
                  </a:moveTo>
                  <a:lnTo>
                    <a:pt x="21174" y="2559"/>
                  </a:lnTo>
                  <a:lnTo>
                    <a:pt x="16288" y="0"/>
                  </a:lnTo>
                  <a:lnTo>
                    <a:pt x="0" y="2559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559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 descr=""/>
            <p:cNvSpPr/>
            <p:nvPr/>
          </p:nvSpPr>
          <p:spPr>
            <a:xfrm>
              <a:off x="17042412" y="3279480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0"/>
                  </a:lnTo>
                  <a:lnTo>
                    <a:pt x="0" y="2559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16288" y="0"/>
                  </a:moveTo>
                  <a:lnTo>
                    <a:pt x="0" y="2559"/>
                  </a:lnTo>
                  <a:lnTo>
                    <a:pt x="21174" y="2559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 descr=""/>
            <p:cNvSpPr/>
            <p:nvPr/>
          </p:nvSpPr>
          <p:spPr>
            <a:xfrm>
              <a:off x="17042412" y="3282039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3490"/>
                  </a:moveTo>
                  <a:lnTo>
                    <a:pt x="25595" y="3490"/>
                  </a:lnTo>
                  <a:lnTo>
                    <a:pt x="21174" y="0"/>
                  </a:lnTo>
                  <a:lnTo>
                    <a:pt x="0" y="3490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0" y="3490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 descr=""/>
            <p:cNvSpPr/>
            <p:nvPr/>
          </p:nvSpPr>
          <p:spPr>
            <a:xfrm>
              <a:off x="17042412" y="3282039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0"/>
                  </a:moveTo>
                  <a:lnTo>
                    <a:pt x="21174" y="0"/>
                  </a:lnTo>
                  <a:lnTo>
                    <a:pt x="0" y="3490"/>
                  </a:lnTo>
                  <a:lnTo>
                    <a:pt x="0" y="0"/>
                  </a:lnTo>
                  <a:close/>
                </a:path>
                <a:path w="26034" h="3810">
                  <a:moveTo>
                    <a:pt x="21174" y="0"/>
                  </a:moveTo>
                  <a:lnTo>
                    <a:pt x="0" y="3490"/>
                  </a:lnTo>
                  <a:lnTo>
                    <a:pt x="25595" y="3490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 descr=""/>
            <p:cNvSpPr/>
            <p:nvPr/>
          </p:nvSpPr>
          <p:spPr>
            <a:xfrm>
              <a:off x="17042412" y="3285529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3955"/>
                  </a:moveTo>
                  <a:lnTo>
                    <a:pt x="29551" y="3955"/>
                  </a:lnTo>
                  <a:lnTo>
                    <a:pt x="25595" y="0"/>
                  </a:lnTo>
                  <a:lnTo>
                    <a:pt x="0" y="3955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0" y="3955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 descr=""/>
            <p:cNvSpPr/>
            <p:nvPr/>
          </p:nvSpPr>
          <p:spPr>
            <a:xfrm>
              <a:off x="17042412" y="3285530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0"/>
                  </a:moveTo>
                  <a:lnTo>
                    <a:pt x="25595" y="0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  <a:path w="29844" h="4445">
                  <a:moveTo>
                    <a:pt x="25595" y="0"/>
                  </a:moveTo>
                  <a:lnTo>
                    <a:pt x="0" y="3955"/>
                  </a:lnTo>
                  <a:lnTo>
                    <a:pt x="29551" y="3955"/>
                  </a:lnTo>
                  <a:lnTo>
                    <a:pt x="255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 descr=""/>
            <p:cNvSpPr/>
            <p:nvPr/>
          </p:nvSpPr>
          <p:spPr>
            <a:xfrm>
              <a:off x="17042412" y="3289485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0" y="4421"/>
                  </a:moveTo>
                  <a:lnTo>
                    <a:pt x="33041" y="4421"/>
                  </a:lnTo>
                  <a:lnTo>
                    <a:pt x="29551" y="0"/>
                  </a:lnTo>
                  <a:lnTo>
                    <a:pt x="0" y="4421"/>
                  </a:lnTo>
                  <a:close/>
                </a:path>
                <a:path w="33655" h="4445">
                  <a:moveTo>
                    <a:pt x="0" y="0"/>
                  </a:moveTo>
                  <a:lnTo>
                    <a:pt x="0" y="4421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 descr=""/>
            <p:cNvSpPr/>
            <p:nvPr/>
          </p:nvSpPr>
          <p:spPr>
            <a:xfrm>
              <a:off x="17042412" y="3289485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0" y="0"/>
                  </a:moveTo>
                  <a:lnTo>
                    <a:pt x="29551" y="0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  <a:path w="33655" h="4445">
                  <a:moveTo>
                    <a:pt x="29551" y="0"/>
                  </a:moveTo>
                  <a:lnTo>
                    <a:pt x="0" y="4421"/>
                  </a:lnTo>
                  <a:lnTo>
                    <a:pt x="33041" y="4421"/>
                  </a:lnTo>
                  <a:lnTo>
                    <a:pt x="295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 descr=""/>
            <p:cNvSpPr/>
            <p:nvPr/>
          </p:nvSpPr>
          <p:spPr>
            <a:xfrm>
              <a:off x="17042412" y="3293906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4886"/>
                  </a:moveTo>
                  <a:lnTo>
                    <a:pt x="35601" y="4886"/>
                  </a:lnTo>
                  <a:lnTo>
                    <a:pt x="33041" y="0"/>
                  </a:lnTo>
                  <a:lnTo>
                    <a:pt x="0" y="4886"/>
                  </a:lnTo>
                  <a:close/>
                </a:path>
                <a:path w="36194" h="5079">
                  <a:moveTo>
                    <a:pt x="0" y="0"/>
                  </a:moveTo>
                  <a:lnTo>
                    <a:pt x="0" y="4886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 descr=""/>
            <p:cNvSpPr/>
            <p:nvPr/>
          </p:nvSpPr>
          <p:spPr>
            <a:xfrm>
              <a:off x="17042412" y="3293906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0"/>
                  </a:moveTo>
                  <a:lnTo>
                    <a:pt x="33041" y="0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  <a:path w="36194" h="5079">
                  <a:moveTo>
                    <a:pt x="33041" y="0"/>
                  </a:moveTo>
                  <a:lnTo>
                    <a:pt x="0" y="4886"/>
                  </a:lnTo>
                  <a:lnTo>
                    <a:pt x="35601" y="4886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 descr=""/>
            <p:cNvSpPr/>
            <p:nvPr/>
          </p:nvSpPr>
          <p:spPr>
            <a:xfrm>
              <a:off x="17042412" y="3298793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5351"/>
                  </a:moveTo>
                  <a:lnTo>
                    <a:pt x="37695" y="5351"/>
                  </a:lnTo>
                  <a:lnTo>
                    <a:pt x="35601" y="0"/>
                  </a:lnTo>
                  <a:lnTo>
                    <a:pt x="0" y="5351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0" y="5351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 descr=""/>
            <p:cNvSpPr/>
            <p:nvPr/>
          </p:nvSpPr>
          <p:spPr>
            <a:xfrm>
              <a:off x="17042412" y="3298793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0"/>
                  </a:moveTo>
                  <a:lnTo>
                    <a:pt x="35601" y="0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  <a:path w="38100" h="5714">
                  <a:moveTo>
                    <a:pt x="35601" y="0"/>
                  </a:moveTo>
                  <a:lnTo>
                    <a:pt x="0" y="5351"/>
                  </a:lnTo>
                  <a:lnTo>
                    <a:pt x="37695" y="5351"/>
                  </a:lnTo>
                  <a:lnTo>
                    <a:pt x="3560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 descr=""/>
            <p:cNvSpPr/>
            <p:nvPr/>
          </p:nvSpPr>
          <p:spPr>
            <a:xfrm>
              <a:off x="17042412" y="330414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5351"/>
                  </a:moveTo>
                  <a:lnTo>
                    <a:pt x="38858" y="5351"/>
                  </a:lnTo>
                  <a:lnTo>
                    <a:pt x="37695" y="0"/>
                  </a:lnTo>
                  <a:lnTo>
                    <a:pt x="0" y="5351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0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 descr=""/>
            <p:cNvSpPr/>
            <p:nvPr/>
          </p:nvSpPr>
          <p:spPr>
            <a:xfrm>
              <a:off x="17042412" y="330414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0"/>
                  </a:moveTo>
                  <a:lnTo>
                    <a:pt x="37695" y="0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  <a:path w="39369" h="5714">
                  <a:moveTo>
                    <a:pt x="37695" y="0"/>
                  </a:moveTo>
                  <a:lnTo>
                    <a:pt x="0" y="5351"/>
                  </a:lnTo>
                  <a:lnTo>
                    <a:pt x="38858" y="5351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 descr=""/>
            <p:cNvSpPr/>
            <p:nvPr/>
          </p:nvSpPr>
          <p:spPr>
            <a:xfrm>
              <a:off x="17042412" y="330949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5584"/>
                  </a:moveTo>
                  <a:lnTo>
                    <a:pt x="39323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 descr=""/>
            <p:cNvSpPr/>
            <p:nvPr/>
          </p:nvSpPr>
          <p:spPr>
            <a:xfrm>
              <a:off x="17042412" y="330949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0"/>
                  </a:moveTo>
                  <a:lnTo>
                    <a:pt x="38858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69" h="5714">
                  <a:moveTo>
                    <a:pt x="38858" y="0"/>
                  </a:moveTo>
                  <a:lnTo>
                    <a:pt x="0" y="5584"/>
                  </a:lnTo>
                  <a:lnTo>
                    <a:pt x="39323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 descr=""/>
            <p:cNvSpPr/>
            <p:nvPr/>
          </p:nvSpPr>
          <p:spPr>
            <a:xfrm>
              <a:off x="17003088" y="331508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465" y="5584"/>
                  </a:moveTo>
                  <a:lnTo>
                    <a:pt x="39323" y="5584"/>
                  </a:lnTo>
                  <a:lnTo>
                    <a:pt x="39323" y="0"/>
                  </a:lnTo>
                  <a:lnTo>
                    <a:pt x="465" y="5584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465" y="5584"/>
                  </a:lnTo>
                  <a:lnTo>
                    <a:pt x="393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 descr=""/>
            <p:cNvSpPr/>
            <p:nvPr/>
          </p:nvSpPr>
          <p:spPr>
            <a:xfrm>
              <a:off x="17003088" y="331508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0"/>
                  </a:moveTo>
                  <a:lnTo>
                    <a:pt x="39323" y="0"/>
                  </a:lnTo>
                  <a:lnTo>
                    <a:pt x="465" y="5584"/>
                  </a:lnTo>
                  <a:lnTo>
                    <a:pt x="0" y="0"/>
                  </a:lnTo>
                  <a:close/>
                </a:path>
                <a:path w="39369" h="5714">
                  <a:moveTo>
                    <a:pt x="39323" y="0"/>
                  </a:moveTo>
                  <a:lnTo>
                    <a:pt x="465" y="5584"/>
                  </a:lnTo>
                  <a:lnTo>
                    <a:pt x="39323" y="5584"/>
                  </a:lnTo>
                  <a:lnTo>
                    <a:pt x="3932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 descr=""/>
            <p:cNvSpPr/>
            <p:nvPr/>
          </p:nvSpPr>
          <p:spPr>
            <a:xfrm>
              <a:off x="17003553" y="332066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1163" y="5584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1163" y="5584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1163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 descr=""/>
            <p:cNvSpPr/>
            <p:nvPr/>
          </p:nvSpPr>
          <p:spPr>
            <a:xfrm>
              <a:off x="17003553" y="332066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0"/>
                  </a:moveTo>
                  <a:lnTo>
                    <a:pt x="38858" y="0"/>
                  </a:lnTo>
                  <a:lnTo>
                    <a:pt x="1163" y="5584"/>
                  </a:lnTo>
                  <a:lnTo>
                    <a:pt x="0" y="0"/>
                  </a:lnTo>
                  <a:close/>
                </a:path>
                <a:path w="39369" h="5714">
                  <a:moveTo>
                    <a:pt x="38858" y="0"/>
                  </a:moveTo>
                  <a:lnTo>
                    <a:pt x="1163" y="5584"/>
                  </a:lnTo>
                  <a:lnTo>
                    <a:pt x="38858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 descr=""/>
            <p:cNvSpPr/>
            <p:nvPr/>
          </p:nvSpPr>
          <p:spPr>
            <a:xfrm>
              <a:off x="17004717" y="3326250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1861" y="5119"/>
                  </a:moveTo>
                  <a:lnTo>
                    <a:pt x="37695" y="5119"/>
                  </a:lnTo>
                  <a:lnTo>
                    <a:pt x="37695" y="0"/>
                  </a:lnTo>
                  <a:lnTo>
                    <a:pt x="1861" y="5119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1861" y="5119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 descr=""/>
            <p:cNvSpPr/>
            <p:nvPr/>
          </p:nvSpPr>
          <p:spPr>
            <a:xfrm>
              <a:off x="17004717" y="3326250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0"/>
                  </a:moveTo>
                  <a:lnTo>
                    <a:pt x="37695" y="0"/>
                  </a:lnTo>
                  <a:lnTo>
                    <a:pt x="1861" y="5119"/>
                  </a:lnTo>
                  <a:lnTo>
                    <a:pt x="0" y="0"/>
                  </a:lnTo>
                  <a:close/>
                </a:path>
                <a:path w="38100" h="5714">
                  <a:moveTo>
                    <a:pt x="37695" y="0"/>
                  </a:moveTo>
                  <a:lnTo>
                    <a:pt x="1861" y="5119"/>
                  </a:lnTo>
                  <a:lnTo>
                    <a:pt x="37695" y="5119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 descr=""/>
            <p:cNvSpPr/>
            <p:nvPr/>
          </p:nvSpPr>
          <p:spPr>
            <a:xfrm>
              <a:off x="17006578" y="3331369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2792" y="4886"/>
                  </a:moveTo>
                  <a:lnTo>
                    <a:pt x="35833" y="4886"/>
                  </a:lnTo>
                  <a:lnTo>
                    <a:pt x="35833" y="0"/>
                  </a:lnTo>
                  <a:lnTo>
                    <a:pt x="2792" y="4886"/>
                  </a:lnTo>
                  <a:close/>
                </a:path>
                <a:path w="36194" h="5079">
                  <a:moveTo>
                    <a:pt x="0" y="0"/>
                  </a:moveTo>
                  <a:lnTo>
                    <a:pt x="2792" y="4886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 descr=""/>
            <p:cNvSpPr/>
            <p:nvPr/>
          </p:nvSpPr>
          <p:spPr>
            <a:xfrm>
              <a:off x="17006578" y="3331369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0"/>
                  </a:moveTo>
                  <a:lnTo>
                    <a:pt x="35833" y="0"/>
                  </a:lnTo>
                  <a:lnTo>
                    <a:pt x="2792" y="4886"/>
                  </a:lnTo>
                  <a:lnTo>
                    <a:pt x="0" y="0"/>
                  </a:lnTo>
                  <a:close/>
                </a:path>
                <a:path w="36194" h="5079">
                  <a:moveTo>
                    <a:pt x="35833" y="0"/>
                  </a:moveTo>
                  <a:lnTo>
                    <a:pt x="2792" y="4886"/>
                  </a:lnTo>
                  <a:lnTo>
                    <a:pt x="35833" y="4886"/>
                  </a:lnTo>
                  <a:lnTo>
                    <a:pt x="3583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 descr=""/>
            <p:cNvSpPr/>
            <p:nvPr/>
          </p:nvSpPr>
          <p:spPr>
            <a:xfrm>
              <a:off x="17009370" y="3336255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5" h="5079">
                  <a:moveTo>
                    <a:pt x="3257" y="4653"/>
                  </a:moveTo>
                  <a:lnTo>
                    <a:pt x="33041" y="4653"/>
                  </a:lnTo>
                  <a:lnTo>
                    <a:pt x="33041" y="0"/>
                  </a:lnTo>
                  <a:lnTo>
                    <a:pt x="3257" y="4653"/>
                  </a:lnTo>
                  <a:close/>
                </a:path>
                <a:path w="33655" h="5079">
                  <a:moveTo>
                    <a:pt x="0" y="0"/>
                  </a:moveTo>
                  <a:lnTo>
                    <a:pt x="3257" y="4653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 descr=""/>
            <p:cNvSpPr/>
            <p:nvPr/>
          </p:nvSpPr>
          <p:spPr>
            <a:xfrm>
              <a:off x="17009370" y="3336255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5" h="5079">
                  <a:moveTo>
                    <a:pt x="0" y="0"/>
                  </a:moveTo>
                  <a:lnTo>
                    <a:pt x="33041" y="0"/>
                  </a:lnTo>
                  <a:lnTo>
                    <a:pt x="3257" y="4653"/>
                  </a:lnTo>
                  <a:lnTo>
                    <a:pt x="0" y="0"/>
                  </a:lnTo>
                  <a:close/>
                </a:path>
                <a:path w="33655" h="5079">
                  <a:moveTo>
                    <a:pt x="33041" y="0"/>
                  </a:moveTo>
                  <a:lnTo>
                    <a:pt x="3257" y="4653"/>
                  </a:lnTo>
                  <a:lnTo>
                    <a:pt x="33041" y="4653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 descr=""/>
            <p:cNvSpPr/>
            <p:nvPr/>
          </p:nvSpPr>
          <p:spPr>
            <a:xfrm>
              <a:off x="17012628" y="3340909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3955" y="3955"/>
                  </a:moveTo>
                  <a:lnTo>
                    <a:pt x="29783" y="3955"/>
                  </a:lnTo>
                  <a:lnTo>
                    <a:pt x="29783" y="0"/>
                  </a:lnTo>
                  <a:lnTo>
                    <a:pt x="3955" y="3955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3955" y="3955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 descr=""/>
            <p:cNvSpPr/>
            <p:nvPr/>
          </p:nvSpPr>
          <p:spPr>
            <a:xfrm>
              <a:off x="17012628" y="3340909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0"/>
                  </a:moveTo>
                  <a:lnTo>
                    <a:pt x="29783" y="0"/>
                  </a:lnTo>
                  <a:lnTo>
                    <a:pt x="3955" y="3955"/>
                  </a:lnTo>
                  <a:lnTo>
                    <a:pt x="0" y="0"/>
                  </a:lnTo>
                  <a:close/>
                </a:path>
                <a:path w="29844" h="4445">
                  <a:moveTo>
                    <a:pt x="29783" y="0"/>
                  </a:moveTo>
                  <a:lnTo>
                    <a:pt x="3955" y="3955"/>
                  </a:lnTo>
                  <a:lnTo>
                    <a:pt x="29783" y="3955"/>
                  </a:lnTo>
                  <a:lnTo>
                    <a:pt x="2978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 descr=""/>
            <p:cNvSpPr/>
            <p:nvPr/>
          </p:nvSpPr>
          <p:spPr>
            <a:xfrm>
              <a:off x="17016584" y="3344864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4653" y="3257"/>
                  </a:moveTo>
                  <a:lnTo>
                    <a:pt x="25828" y="3257"/>
                  </a:lnTo>
                  <a:lnTo>
                    <a:pt x="25828" y="0"/>
                  </a:lnTo>
                  <a:lnTo>
                    <a:pt x="4653" y="3257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4653" y="3257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 descr=""/>
            <p:cNvSpPr/>
            <p:nvPr/>
          </p:nvSpPr>
          <p:spPr>
            <a:xfrm>
              <a:off x="17016584" y="3344865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0"/>
                  </a:moveTo>
                  <a:lnTo>
                    <a:pt x="25828" y="0"/>
                  </a:lnTo>
                  <a:lnTo>
                    <a:pt x="4653" y="3257"/>
                  </a:lnTo>
                  <a:lnTo>
                    <a:pt x="0" y="0"/>
                  </a:lnTo>
                  <a:close/>
                </a:path>
                <a:path w="26034" h="3810">
                  <a:moveTo>
                    <a:pt x="25828" y="0"/>
                  </a:moveTo>
                  <a:lnTo>
                    <a:pt x="4653" y="3257"/>
                  </a:lnTo>
                  <a:lnTo>
                    <a:pt x="25828" y="3257"/>
                  </a:lnTo>
                  <a:lnTo>
                    <a:pt x="2582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 descr=""/>
            <p:cNvSpPr/>
            <p:nvPr/>
          </p:nvSpPr>
          <p:spPr>
            <a:xfrm>
              <a:off x="17021237" y="3348122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4886" y="2792"/>
                  </a:moveTo>
                  <a:lnTo>
                    <a:pt x="21174" y="2792"/>
                  </a:lnTo>
                  <a:lnTo>
                    <a:pt x="21174" y="0"/>
                  </a:lnTo>
                  <a:lnTo>
                    <a:pt x="4886" y="2792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4886" y="2792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 descr=""/>
            <p:cNvSpPr/>
            <p:nvPr/>
          </p:nvSpPr>
          <p:spPr>
            <a:xfrm>
              <a:off x="17021237" y="3348122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21174" y="0"/>
                  </a:lnTo>
                  <a:lnTo>
                    <a:pt x="4886" y="2792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21174" y="0"/>
                  </a:moveTo>
                  <a:lnTo>
                    <a:pt x="4886" y="2792"/>
                  </a:lnTo>
                  <a:lnTo>
                    <a:pt x="21174" y="2792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 descr=""/>
            <p:cNvSpPr/>
            <p:nvPr/>
          </p:nvSpPr>
          <p:spPr>
            <a:xfrm>
              <a:off x="17026124" y="3350914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5119" y="1861"/>
                  </a:moveTo>
                  <a:lnTo>
                    <a:pt x="16288" y="1861"/>
                  </a:lnTo>
                  <a:lnTo>
                    <a:pt x="16288" y="0"/>
                  </a:lnTo>
                  <a:lnTo>
                    <a:pt x="5119" y="1861"/>
                  </a:lnTo>
                  <a:close/>
                </a:path>
                <a:path w="16509" h="1904">
                  <a:moveTo>
                    <a:pt x="0" y="0"/>
                  </a:moveTo>
                  <a:lnTo>
                    <a:pt x="5119" y="1861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 descr=""/>
            <p:cNvSpPr/>
            <p:nvPr/>
          </p:nvSpPr>
          <p:spPr>
            <a:xfrm>
              <a:off x="17026124" y="3350914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0"/>
                  </a:moveTo>
                  <a:lnTo>
                    <a:pt x="16288" y="0"/>
                  </a:lnTo>
                  <a:lnTo>
                    <a:pt x="5119" y="1861"/>
                  </a:lnTo>
                  <a:lnTo>
                    <a:pt x="0" y="0"/>
                  </a:lnTo>
                  <a:close/>
                </a:path>
                <a:path w="16509" h="1904">
                  <a:moveTo>
                    <a:pt x="16288" y="0"/>
                  </a:moveTo>
                  <a:lnTo>
                    <a:pt x="5119" y="1861"/>
                  </a:lnTo>
                  <a:lnTo>
                    <a:pt x="16288" y="1861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 descr=""/>
            <p:cNvSpPr/>
            <p:nvPr/>
          </p:nvSpPr>
          <p:spPr>
            <a:xfrm>
              <a:off x="17036827" y="3352776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1163"/>
                  </a:moveTo>
                  <a:lnTo>
                    <a:pt x="5584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4">
                  <a:moveTo>
                    <a:pt x="0" y="1163"/>
                  </a:moveTo>
                  <a:lnTo>
                    <a:pt x="5584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 descr=""/>
            <p:cNvSpPr/>
            <p:nvPr/>
          </p:nvSpPr>
          <p:spPr>
            <a:xfrm>
              <a:off x="17036827" y="3352776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5584" y="0"/>
                  </a:moveTo>
                  <a:lnTo>
                    <a:pt x="5584" y="1163"/>
                  </a:lnTo>
                  <a:lnTo>
                    <a:pt x="0" y="1163"/>
                  </a:lnTo>
                  <a:lnTo>
                    <a:pt x="5584" y="0"/>
                  </a:lnTo>
                  <a:close/>
                </a:path>
                <a:path w="5715" h="1904">
                  <a:moveTo>
                    <a:pt x="5584" y="1163"/>
                  </a:moveTo>
                  <a:lnTo>
                    <a:pt x="0" y="1163"/>
                  </a:lnTo>
                  <a:lnTo>
                    <a:pt x="5584" y="1628"/>
                  </a:lnTo>
                  <a:lnTo>
                    <a:pt x="5584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 descr=""/>
            <p:cNvSpPr/>
            <p:nvPr/>
          </p:nvSpPr>
          <p:spPr>
            <a:xfrm>
              <a:off x="17031243" y="3352776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0"/>
                  </a:moveTo>
                  <a:lnTo>
                    <a:pt x="5584" y="1163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 descr=""/>
            <p:cNvSpPr/>
            <p:nvPr/>
          </p:nvSpPr>
          <p:spPr>
            <a:xfrm>
              <a:off x="17031243" y="3352776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11168" y="0"/>
                  </a:moveTo>
                  <a:lnTo>
                    <a:pt x="0" y="0"/>
                  </a:lnTo>
                  <a:lnTo>
                    <a:pt x="5584" y="1163"/>
                  </a:lnTo>
                  <a:lnTo>
                    <a:pt x="1116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 descr=""/>
            <p:cNvSpPr/>
            <p:nvPr/>
          </p:nvSpPr>
          <p:spPr>
            <a:xfrm>
              <a:off x="17003088" y="3275757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0" y="39203"/>
                  </a:moveTo>
                  <a:lnTo>
                    <a:pt x="3079" y="54465"/>
                  </a:lnTo>
                  <a:lnTo>
                    <a:pt x="11480" y="66928"/>
                  </a:lnTo>
                  <a:lnTo>
                    <a:pt x="23942" y="75332"/>
                  </a:lnTo>
                  <a:lnTo>
                    <a:pt x="39203" y="78415"/>
                  </a:lnTo>
                  <a:lnTo>
                    <a:pt x="54465" y="75335"/>
                  </a:lnTo>
                  <a:lnTo>
                    <a:pt x="66928" y="66934"/>
                  </a:lnTo>
                  <a:lnTo>
                    <a:pt x="75332" y="54472"/>
                  </a:lnTo>
                  <a:lnTo>
                    <a:pt x="78415" y="39211"/>
                  </a:lnTo>
                  <a:lnTo>
                    <a:pt x="75335" y="23949"/>
                  </a:lnTo>
                  <a:lnTo>
                    <a:pt x="66934" y="11486"/>
                  </a:lnTo>
                  <a:lnTo>
                    <a:pt x="54472" y="3082"/>
                  </a:lnTo>
                  <a:lnTo>
                    <a:pt x="39211" y="0"/>
                  </a:lnTo>
                  <a:lnTo>
                    <a:pt x="23949" y="3079"/>
                  </a:lnTo>
                  <a:lnTo>
                    <a:pt x="11486" y="11480"/>
                  </a:lnTo>
                  <a:lnTo>
                    <a:pt x="3082" y="23942"/>
                  </a:lnTo>
                  <a:lnTo>
                    <a:pt x="0" y="39203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 descr=""/>
            <p:cNvSpPr/>
            <p:nvPr/>
          </p:nvSpPr>
          <p:spPr>
            <a:xfrm>
              <a:off x="16720607" y="3245275"/>
              <a:ext cx="361315" cy="196215"/>
            </a:xfrm>
            <a:custGeom>
              <a:avLst/>
              <a:gdLst/>
              <a:ahLst/>
              <a:cxnLst/>
              <a:rect l="l" t="t" r="r" b="b"/>
              <a:pathLst>
                <a:path w="361315" h="196214">
                  <a:moveTo>
                    <a:pt x="321805" y="109129"/>
                  </a:moveTo>
                  <a:lnTo>
                    <a:pt x="321805" y="30481"/>
                  </a:lnTo>
                </a:path>
                <a:path w="361315" h="196214">
                  <a:moveTo>
                    <a:pt x="282481" y="69805"/>
                  </a:moveTo>
                  <a:lnTo>
                    <a:pt x="361129" y="69805"/>
                  </a:lnTo>
                </a:path>
                <a:path w="361315" h="196214">
                  <a:moveTo>
                    <a:pt x="321805" y="139611"/>
                  </a:moveTo>
                  <a:lnTo>
                    <a:pt x="321805" y="0"/>
                  </a:lnTo>
                </a:path>
                <a:path w="361315" h="196214">
                  <a:moveTo>
                    <a:pt x="0" y="143334"/>
                  </a:moveTo>
                  <a:lnTo>
                    <a:pt x="0" y="1956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 descr=""/>
            <p:cNvSpPr/>
            <p:nvPr/>
          </p:nvSpPr>
          <p:spPr>
            <a:xfrm>
              <a:off x="16683144" y="3413042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89">
                  <a:moveTo>
                    <a:pt x="37462" y="33972"/>
                  </a:moveTo>
                  <a:lnTo>
                    <a:pt x="74692" y="7911"/>
                  </a:lnTo>
                  <a:lnTo>
                    <a:pt x="69107" y="0"/>
                  </a:lnTo>
                  <a:lnTo>
                    <a:pt x="37462" y="33972"/>
                  </a:lnTo>
                  <a:close/>
                </a:path>
                <a:path w="74930" h="34289">
                  <a:moveTo>
                    <a:pt x="0" y="7911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1872"/>
                  </a:lnTo>
                  <a:lnTo>
                    <a:pt x="0" y="7911"/>
                  </a:lnTo>
                  <a:close/>
                </a:path>
                <a:path w="74930" h="34289">
                  <a:moveTo>
                    <a:pt x="0" y="7911"/>
                  </a:moveTo>
                  <a:lnTo>
                    <a:pt x="37462" y="21872"/>
                  </a:lnTo>
                  <a:lnTo>
                    <a:pt x="5584" y="0"/>
                  </a:lnTo>
                  <a:lnTo>
                    <a:pt x="0" y="7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 descr=""/>
            <p:cNvSpPr/>
            <p:nvPr/>
          </p:nvSpPr>
          <p:spPr>
            <a:xfrm>
              <a:off x="16683144" y="3413042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89">
                  <a:moveTo>
                    <a:pt x="5584" y="0"/>
                  </a:moveTo>
                  <a:lnTo>
                    <a:pt x="0" y="7911"/>
                  </a:lnTo>
                  <a:lnTo>
                    <a:pt x="37462" y="21872"/>
                  </a:lnTo>
                  <a:lnTo>
                    <a:pt x="5584" y="0"/>
                  </a:lnTo>
                  <a:close/>
                </a:path>
                <a:path w="74930" h="34289">
                  <a:moveTo>
                    <a:pt x="0" y="7911"/>
                  </a:moveTo>
                  <a:lnTo>
                    <a:pt x="37462" y="21872"/>
                  </a:lnTo>
                  <a:lnTo>
                    <a:pt x="37462" y="33972"/>
                  </a:lnTo>
                  <a:lnTo>
                    <a:pt x="0" y="7911"/>
                  </a:lnTo>
                  <a:close/>
                </a:path>
                <a:path w="74930" h="34289">
                  <a:moveTo>
                    <a:pt x="37462" y="21872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1872"/>
                  </a:lnTo>
                  <a:close/>
                </a:path>
                <a:path w="74930" h="34289">
                  <a:moveTo>
                    <a:pt x="37462" y="33972"/>
                  </a:moveTo>
                  <a:lnTo>
                    <a:pt x="69107" y="0"/>
                  </a:lnTo>
                  <a:lnTo>
                    <a:pt x="74692" y="7911"/>
                  </a:lnTo>
                  <a:lnTo>
                    <a:pt x="37462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 descr=""/>
            <p:cNvSpPr/>
            <p:nvPr/>
          </p:nvSpPr>
          <p:spPr>
            <a:xfrm>
              <a:off x="16720607" y="3315081"/>
              <a:ext cx="396240" cy="73660"/>
            </a:xfrm>
            <a:custGeom>
              <a:avLst/>
              <a:gdLst/>
              <a:ahLst/>
              <a:cxnLst/>
              <a:rect l="l" t="t" r="r" b="b"/>
              <a:pathLst>
                <a:path w="396240" h="73660">
                  <a:moveTo>
                    <a:pt x="0" y="73528"/>
                  </a:moveTo>
                  <a:lnTo>
                    <a:pt x="0" y="0"/>
                  </a:lnTo>
                  <a:lnTo>
                    <a:pt x="3957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7" name="object 30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607612" y="2677171"/>
              <a:ext cx="3503325" cy="774729"/>
            </a:xfrm>
            <a:prstGeom prst="rect">
              <a:avLst/>
            </a:prstGeom>
          </p:spPr>
        </p:pic>
      </p:grpSp>
      <p:sp>
        <p:nvSpPr>
          <p:cNvPr id="308" name="object 308" descr=""/>
          <p:cNvSpPr txBox="1"/>
          <p:nvPr/>
        </p:nvSpPr>
        <p:spPr>
          <a:xfrm>
            <a:off x="16754195" y="2999116"/>
            <a:ext cx="245110" cy="4171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 indent="-1905">
              <a:lnSpc>
                <a:spcPct val="104900"/>
              </a:lnSpc>
              <a:spcBef>
                <a:spcPts val="90"/>
              </a:spcBef>
            </a:pPr>
            <a:r>
              <a:rPr dirty="0" sz="550">
                <a:latin typeface="Arial"/>
                <a:cs typeface="Arial"/>
              </a:rPr>
              <a:t>+10-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B.O.D.</a:t>
            </a:r>
            <a:endParaRPr sz="550">
              <a:latin typeface="Arial"/>
              <a:cs typeface="Arial"/>
            </a:endParaRPr>
          </a:p>
          <a:p>
            <a:pPr algn="ctr" marL="78740" marR="9525" indent="-3175">
              <a:lnSpc>
                <a:spcPct val="104099"/>
              </a:lnSpc>
              <a:spcBef>
                <a:spcPts val="325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sp>
        <p:nvSpPr>
          <p:cNvPr id="309" name="object 309" descr=""/>
          <p:cNvSpPr txBox="1"/>
          <p:nvPr/>
        </p:nvSpPr>
        <p:spPr>
          <a:xfrm>
            <a:off x="15120985" y="2789466"/>
            <a:ext cx="401955" cy="2012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4604" marR="5080" indent="-2540">
              <a:lnSpc>
                <a:spcPct val="104700"/>
              </a:lnSpc>
              <a:spcBef>
                <a:spcPts val="95"/>
              </a:spcBef>
            </a:pPr>
            <a:r>
              <a:rPr dirty="0" sz="550">
                <a:latin typeface="Arial"/>
                <a:cs typeface="Arial"/>
              </a:rPr>
              <a:t>+12-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T.O.RIDGE</a:t>
            </a:r>
            <a:endParaRPr sz="550">
              <a:latin typeface="Arial"/>
              <a:cs typeface="Arial"/>
            </a:endParaRPr>
          </a:p>
        </p:txBody>
      </p:sp>
      <p:sp>
        <p:nvSpPr>
          <p:cNvPr id="310" name="object 310" descr=""/>
          <p:cNvSpPr txBox="1"/>
          <p:nvPr/>
        </p:nvSpPr>
        <p:spPr>
          <a:xfrm>
            <a:off x="16338401" y="2687549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sp>
        <p:nvSpPr>
          <p:cNvPr id="311" name="object 311" descr=""/>
          <p:cNvSpPr txBox="1"/>
          <p:nvPr/>
        </p:nvSpPr>
        <p:spPr>
          <a:xfrm>
            <a:off x="16570390" y="2687549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</p:txBody>
      </p:sp>
      <p:sp>
        <p:nvSpPr>
          <p:cNvPr id="312" name="object 312" descr=""/>
          <p:cNvSpPr txBox="1"/>
          <p:nvPr/>
        </p:nvSpPr>
        <p:spPr>
          <a:xfrm>
            <a:off x="15864884" y="2686618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5</a:t>
            </a:r>
            <a:endParaRPr sz="550">
              <a:latin typeface="Arial"/>
              <a:cs typeface="Arial"/>
            </a:endParaRPr>
          </a:p>
        </p:txBody>
      </p:sp>
      <p:pic>
        <p:nvPicPr>
          <p:cNvPr id="313" name="object 31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681465" y="4441632"/>
            <a:ext cx="1898720" cy="806839"/>
          </a:xfrm>
          <a:prstGeom prst="rect">
            <a:avLst/>
          </a:prstGeom>
        </p:spPr>
      </p:pic>
      <p:sp>
        <p:nvSpPr>
          <p:cNvPr id="314" name="object 314" descr=""/>
          <p:cNvSpPr txBox="1"/>
          <p:nvPr/>
        </p:nvSpPr>
        <p:spPr>
          <a:xfrm>
            <a:off x="12194024" y="4979739"/>
            <a:ext cx="174625" cy="2006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1115" marR="5080" indent="-19050">
              <a:lnSpc>
                <a:spcPct val="104099"/>
              </a:lnSpc>
              <a:spcBef>
                <a:spcPts val="95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sp>
        <p:nvSpPr>
          <p:cNvPr id="315" name="object 315" descr=""/>
          <p:cNvSpPr txBox="1"/>
          <p:nvPr/>
        </p:nvSpPr>
        <p:spPr>
          <a:xfrm>
            <a:off x="12014158" y="4717501"/>
            <a:ext cx="24066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+11-</a:t>
            </a:r>
            <a:r>
              <a:rPr dirty="0" sz="550" spc="-25">
                <a:latin typeface="Arial"/>
                <a:cs typeface="Arial"/>
              </a:rPr>
              <a:t>3"</a:t>
            </a:r>
            <a:endParaRPr sz="550">
              <a:latin typeface="Arial"/>
              <a:cs typeface="Arial"/>
            </a:endParaRPr>
          </a:p>
        </p:txBody>
      </p:sp>
      <p:sp>
        <p:nvSpPr>
          <p:cNvPr id="316" name="object 316" descr=""/>
          <p:cNvSpPr txBox="1"/>
          <p:nvPr/>
        </p:nvSpPr>
        <p:spPr>
          <a:xfrm>
            <a:off x="10834903" y="4762409"/>
            <a:ext cx="245110" cy="2012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1270">
              <a:lnSpc>
                <a:spcPct val="104900"/>
              </a:lnSpc>
              <a:spcBef>
                <a:spcPts val="90"/>
              </a:spcBef>
            </a:pPr>
            <a:r>
              <a:rPr dirty="0" sz="550">
                <a:latin typeface="Arial"/>
                <a:cs typeface="Arial"/>
              </a:rPr>
              <a:t>+10-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B.O.D.</a:t>
            </a:r>
            <a:endParaRPr sz="550">
              <a:latin typeface="Arial"/>
              <a:cs typeface="Arial"/>
            </a:endParaRPr>
          </a:p>
        </p:txBody>
      </p:sp>
      <p:sp>
        <p:nvSpPr>
          <p:cNvPr id="317" name="object 317" descr=""/>
          <p:cNvSpPr txBox="1"/>
          <p:nvPr/>
        </p:nvSpPr>
        <p:spPr>
          <a:xfrm>
            <a:off x="11544131" y="4452006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sp>
        <p:nvSpPr>
          <p:cNvPr id="318" name="object 318" descr=""/>
          <p:cNvSpPr txBox="1"/>
          <p:nvPr/>
        </p:nvSpPr>
        <p:spPr>
          <a:xfrm>
            <a:off x="11170670" y="4452006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</p:txBody>
      </p:sp>
      <p:pic>
        <p:nvPicPr>
          <p:cNvPr id="319" name="object 319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61832" y="6090215"/>
            <a:ext cx="1775164" cy="806839"/>
          </a:xfrm>
          <a:prstGeom prst="rect">
            <a:avLst/>
          </a:prstGeom>
        </p:spPr>
      </p:pic>
      <p:sp>
        <p:nvSpPr>
          <p:cNvPr id="320" name="object 320" descr=""/>
          <p:cNvSpPr txBox="1"/>
          <p:nvPr/>
        </p:nvSpPr>
        <p:spPr>
          <a:xfrm>
            <a:off x="5440303" y="6628320"/>
            <a:ext cx="174625" cy="2006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1115" marR="5080" indent="-19050">
              <a:lnSpc>
                <a:spcPct val="104400"/>
              </a:lnSpc>
              <a:spcBef>
                <a:spcPts val="95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sp>
        <p:nvSpPr>
          <p:cNvPr id="321" name="object 321" descr=""/>
          <p:cNvSpPr txBox="1"/>
          <p:nvPr/>
        </p:nvSpPr>
        <p:spPr>
          <a:xfrm>
            <a:off x="5260437" y="6366083"/>
            <a:ext cx="24066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+11-</a:t>
            </a:r>
            <a:r>
              <a:rPr dirty="0" sz="550" spc="-25">
                <a:latin typeface="Arial"/>
                <a:cs typeface="Arial"/>
              </a:rPr>
              <a:t>3"</a:t>
            </a:r>
            <a:endParaRPr sz="550">
              <a:latin typeface="Arial"/>
              <a:cs typeface="Arial"/>
            </a:endParaRPr>
          </a:p>
        </p:txBody>
      </p:sp>
      <p:sp>
        <p:nvSpPr>
          <p:cNvPr id="322" name="object 322" descr=""/>
          <p:cNvSpPr txBox="1"/>
          <p:nvPr/>
        </p:nvSpPr>
        <p:spPr>
          <a:xfrm>
            <a:off x="4081182" y="6410992"/>
            <a:ext cx="245110" cy="2012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635">
              <a:lnSpc>
                <a:spcPct val="104900"/>
              </a:lnSpc>
              <a:spcBef>
                <a:spcPts val="90"/>
              </a:spcBef>
            </a:pPr>
            <a:r>
              <a:rPr dirty="0" sz="550">
                <a:latin typeface="Arial"/>
                <a:cs typeface="Arial"/>
              </a:rPr>
              <a:t>+10-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B.O.D.</a:t>
            </a:r>
            <a:endParaRPr sz="550">
              <a:latin typeface="Arial"/>
              <a:cs typeface="Arial"/>
            </a:endParaRPr>
          </a:p>
        </p:txBody>
      </p:sp>
      <p:sp>
        <p:nvSpPr>
          <p:cNvPr id="323" name="object 323" descr=""/>
          <p:cNvSpPr txBox="1"/>
          <p:nvPr/>
        </p:nvSpPr>
        <p:spPr>
          <a:xfrm>
            <a:off x="4790178" y="6100821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sp>
        <p:nvSpPr>
          <p:cNvPr id="324" name="object 324" descr=""/>
          <p:cNvSpPr txBox="1"/>
          <p:nvPr/>
        </p:nvSpPr>
        <p:spPr>
          <a:xfrm>
            <a:off x="4416948" y="6100588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325" name="object 325" descr=""/>
          <p:cNvGrpSpPr/>
          <p:nvPr/>
        </p:nvGrpSpPr>
        <p:grpSpPr>
          <a:xfrm>
            <a:off x="1649487" y="1223187"/>
            <a:ext cx="10071100" cy="455930"/>
            <a:chOff x="1649487" y="1223187"/>
            <a:chExt cx="10071100" cy="455930"/>
          </a:xfrm>
        </p:grpSpPr>
        <p:sp>
          <p:nvSpPr>
            <p:cNvPr id="326" name="object 326" descr=""/>
            <p:cNvSpPr/>
            <p:nvPr/>
          </p:nvSpPr>
          <p:spPr>
            <a:xfrm>
              <a:off x="1653932" y="1643695"/>
              <a:ext cx="10062210" cy="30480"/>
            </a:xfrm>
            <a:custGeom>
              <a:avLst/>
              <a:gdLst/>
              <a:ahLst/>
              <a:cxnLst/>
              <a:rect l="l" t="t" r="r" b="b"/>
              <a:pathLst>
                <a:path w="10062210" h="30480">
                  <a:moveTo>
                    <a:pt x="0" y="30481"/>
                  </a:moveTo>
                  <a:lnTo>
                    <a:pt x="10061590" y="29085"/>
                  </a:lnTo>
                  <a:lnTo>
                    <a:pt x="10061590" y="0"/>
                  </a:lnTo>
                  <a:lnTo>
                    <a:pt x="0" y="30481"/>
                  </a:lnTo>
                  <a:close/>
                </a:path>
                <a:path w="10062210" h="30480">
                  <a:moveTo>
                    <a:pt x="0" y="1396"/>
                  </a:moveTo>
                  <a:lnTo>
                    <a:pt x="0" y="30481"/>
                  </a:lnTo>
                  <a:lnTo>
                    <a:pt x="10061590" y="0"/>
                  </a:lnTo>
                  <a:lnTo>
                    <a:pt x="0" y="13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" name="object 327" descr=""/>
            <p:cNvSpPr/>
            <p:nvPr/>
          </p:nvSpPr>
          <p:spPr>
            <a:xfrm>
              <a:off x="1653932" y="1643695"/>
              <a:ext cx="10062210" cy="30480"/>
            </a:xfrm>
            <a:custGeom>
              <a:avLst/>
              <a:gdLst/>
              <a:ahLst/>
              <a:cxnLst/>
              <a:rect l="l" t="t" r="r" b="b"/>
              <a:pathLst>
                <a:path w="10062210" h="30480">
                  <a:moveTo>
                    <a:pt x="10061590" y="29085"/>
                  </a:moveTo>
                  <a:lnTo>
                    <a:pt x="10061590" y="0"/>
                  </a:lnTo>
                  <a:lnTo>
                    <a:pt x="0" y="30481"/>
                  </a:lnTo>
                  <a:lnTo>
                    <a:pt x="10061590" y="29085"/>
                  </a:lnTo>
                  <a:close/>
                </a:path>
                <a:path w="10062210" h="30480">
                  <a:moveTo>
                    <a:pt x="10061590" y="0"/>
                  </a:moveTo>
                  <a:lnTo>
                    <a:pt x="0" y="30481"/>
                  </a:lnTo>
                  <a:lnTo>
                    <a:pt x="0" y="1396"/>
                  </a:lnTo>
                  <a:lnTo>
                    <a:pt x="1006159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8" name="object 328" descr=""/>
            <p:cNvSpPr/>
            <p:nvPr/>
          </p:nvSpPr>
          <p:spPr>
            <a:xfrm>
              <a:off x="1653932" y="1643695"/>
              <a:ext cx="10062210" cy="30480"/>
            </a:xfrm>
            <a:custGeom>
              <a:avLst/>
              <a:gdLst/>
              <a:ahLst/>
              <a:cxnLst/>
              <a:rect l="l" t="t" r="r" b="b"/>
              <a:pathLst>
                <a:path w="10062210" h="30480">
                  <a:moveTo>
                    <a:pt x="0" y="1396"/>
                  </a:moveTo>
                  <a:lnTo>
                    <a:pt x="10061590" y="0"/>
                  </a:lnTo>
                </a:path>
                <a:path w="10062210" h="30480">
                  <a:moveTo>
                    <a:pt x="0" y="30481"/>
                  </a:moveTo>
                  <a:lnTo>
                    <a:pt x="10061590" y="29085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 descr=""/>
            <p:cNvSpPr/>
            <p:nvPr/>
          </p:nvSpPr>
          <p:spPr>
            <a:xfrm>
              <a:off x="1908026" y="1303275"/>
              <a:ext cx="9004935" cy="342265"/>
            </a:xfrm>
            <a:custGeom>
              <a:avLst/>
              <a:gdLst/>
              <a:ahLst/>
              <a:cxnLst/>
              <a:rect l="l" t="t" r="r" b="b"/>
              <a:pathLst>
                <a:path w="9004935" h="342264">
                  <a:moveTo>
                    <a:pt x="0" y="341816"/>
                  </a:moveTo>
                  <a:lnTo>
                    <a:pt x="0" y="0"/>
                  </a:lnTo>
                </a:path>
                <a:path w="9004935" h="342264">
                  <a:moveTo>
                    <a:pt x="52354" y="341816"/>
                  </a:moveTo>
                  <a:lnTo>
                    <a:pt x="52354" y="0"/>
                  </a:lnTo>
                </a:path>
                <a:path w="9004935" h="342264">
                  <a:moveTo>
                    <a:pt x="104708" y="341816"/>
                  </a:moveTo>
                  <a:lnTo>
                    <a:pt x="104708" y="0"/>
                  </a:lnTo>
                </a:path>
                <a:path w="9004935" h="342264">
                  <a:moveTo>
                    <a:pt x="157063" y="341816"/>
                  </a:moveTo>
                  <a:lnTo>
                    <a:pt x="157063" y="0"/>
                  </a:lnTo>
                </a:path>
                <a:path w="9004935" h="342264">
                  <a:moveTo>
                    <a:pt x="209417" y="341816"/>
                  </a:moveTo>
                  <a:lnTo>
                    <a:pt x="209417" y="0"/>
                  </a:lnTo>
                </a:path>
                <a:path w="9004935" h="342264">
                  <a:moveTo>
                    <a:pt x="261772" y="341816"/>
                  </a:moveTo>
                  <a:lnTo>
                    <a:pt x="261772" y="0"/>
                  </a:lnTo>
                </a:path>
                <a:path w="9004935" h="342264">
                  <a:moveTo>
                    <a:pt x="366481" y="56775"/>
                  </a:moveTo>
                  <a:lnTo>
                    <a:pt x="366481" y="14426"/>
                  </a:lnTo>
                </a:path>
                <a:path w="9004935" h="342264">
                  <a:moveTo>
                    <a:pt x="418835" y="56542"/>
                  </a:moveTo>
                  <a:lnTo>
                    <a:pt x="418835" y="14426"/>
                  </a:lnTo>
                </a:path>
                <a:path w="9004935" h="342264">
                  <a:moveTo>
                    <a:pt x="471189" y="56310"/>
                  </a:moveTo>
                  <a:lnTo>
                    <a:pt x="471189" y="14426"/>
                  </a:lnTo>
                </a:path>
                <a:path w="9004935" h="342264">
                  <a:moveTo>
                    <a:pt x="523544" y="56077"/>
                  </a:moveTo>
                  <a:lnTo>
                    <a:pt x="523544" y="14426"/>
                  </a:lnTo>
                </a:path>
                <a:path w="9004935" h="342264">
                  <a:moveTo>
                    <a:pt x="575898" y="55844"/>
                  </a:moveTo>
                  <a:lnTo>
                    <a:pt x="575898" y="14426"/>
                  </a:lnTo>
                </a:path>
                <a:path w="9004935" h="342264">
                  <a:moveTo>
                    <a:pt x="628253" y="55612"/>
                  </a:moveTo>
                  <a:lnTo>
                    <a:pt x="628253" y="14426"/>
                  </a:lnTo>
                </a:path>
                <a:path w="9004935" h="342264">
                  <a:moveTo>
                    <a:pt x="680607" y="341816"/>
                  </a:moveTo>
                  <a:lnTo>
                    <a:pt x="680607" y="14426"/>
                  </a:lnTo>
                </a:path>
                <a:path w="9004935" h="342264">
                  <a:moveTo>
                    <a:pt x="732962" y="341816"/>
                  </a:moveTo>
                  <a:lnTo>
                    <a:pt x="732962" y="14426"/>
                  </a:lnTo>
                </a:path>
                <a:path w="9004935" h="342264">
                  <a:moveTo>
                    <a:pt x="785316" y="341816"/>
                  </a:moveTo>
                  <a:lnTo>
                    <a:pt x="785316" y="14426"/>
                  </a:lnTo>
                </a:path>
                <a:path w="9004935" h="342264">
                  <a:moveTo>
                    <a:pt x="837670" y="341816"/>
                  </a:moveTo>
                  <a:lnTo>
                    <a:pt x="837670" y="14426"/>
                  </a:lnTo>
                </a:path>
                <a:path w="9004935" h="342264">
                  <a:moveTo>
                    <a:pt x="890025" y="68177"/>
                  </a:moveTo>
                  <a:lnTo>
                    <a:pt x="890025" y="14426"/>
                  </a:lnTo>
                </a:path>
                <a:path w="9004935" h="342264">
                  <a:moveTo>
                    <a:pt x="942379" y="68177"/>
                  </a:moveTo>
                  <a:lnTo>
                    <a:pt x="942379" y="14426"/>
                  </a:lnTo>
                </a:path>
                <a:path w="9004935" h="342264">
                  <a:moveTo>
                    <a:pt x="994734" y="341816"/>
                  </a:moveTo>
                  <a:lnTo>
                    <a:pt x="994734" y="14426"/>
                  </a:lnTo>
                </a:path>
                <a:path w="9004935" h="342264">
                  <a:moveTo>
                    <a:pt x="1047088" y="55612"/>
                  </a:moveTo>
                  <a:lnTo>
                    <a:pt x="1047088" y="14426"/>
                  </a:lnTo>
                </a:path>
                <a:path w="9004935" h="342264">
                  <a:moveTo>
                    <a:pt x="1099443" y="55612"/>
                  </a:moveTo>
                  <a:lnTo>
                    <a:pt x="1099443" y="14426"/>
                  </a:lnTo>
                </a:path>
                <a:path w="9004935" h="342264">
                  <a:moveTo>
                    <a:pt x="1151797" y="55612"/>
                  </a:moveTo>
                  <a:lnTo>
                    <a:pt x="1151797" y="14426"/>
                  </a:lnTo>
                </a:path>
                <a:path w="9004935" h="342264">
                  <a:moveTo>
                    <a:pt x="1204151" y="55612"/>
                  </a:moveTo>
                  <a:lnTo>
                    <a:pt x="1204151" y="14426"/>
                  </a:lnTo>
                </a:path>
                <a:path w="9004935" h="342264">
                  <a:moveTo>
                    <a:pt x="1256506" y="55612"/>
                  </a:moveTo>
                  <a:lnTo>
                    <a:pt x="1256506" y="14426"/>
                  </a:lnTo>
                </a:path>
                <a:path w="9004935" h="342264">
                  <a:moveTo>
                    <a:pt x="1308860" y="55612"/>
                  </a:moveTo>
                  <a:lnTo>
                    <a:pt x="1308860" y="14426"/>
                  </a:lnTo>
                </a:path>
                <a:path w="9004935" h="342264">
                  <a:moveTo>
                    <a:pt x="1361215" y="341583"/>
                  </a:moveTo>
                  <a:lnTo>
                    <a:pt x="1361215" y="14426"/>
                  </a:lnTo>
                </a:path>
                <a:path w="9004935" h="342264">
                  <a:moveTo>
                    <a:pt x="1413569" y="55612"/>
                  </a:moveTo>
                  <a:lnTo>
                    <a:pt x="1413569" y="14426"/>
                  </a:lnTo>
                </a:path>
                <a:path w="9004935" h="342264">
                  <a:moveTo>
                    <a:pt x="1465924" y="55612"/>
                  </a:moveTo>
                  <a:lnTo>
                    <a:pt x="1465924" y="14426"/>
                  </a:lnTo>
                </a:path>
                <a:path w="9004935" h="342264">
                  <a:moveTo>
                    <a:pt x="1518278" y="55612"/>
                  </a:moveTo>
                  <a:lnTo>
                    <a:pt x="1518278" y="14426"/>
                  </a:lnTo>
                </a:path>
                <a:path w="9004935" h="342264">
                  <a:moveTo>
                    <a:pt x="1570632" y="55612"/>
                  </a:moveTo>
                  <a:lnTo>
                    <a:pt x="1570632" y="14426"/>
                  </a:lnTo>
                </a:path>
                <a:path w="9004935" h="342264">
                  <a:moveTo>
                    <a:pt x="1622987" y="55612"/>
                  </a:moveTo>
                  <a:lnTo>
                    <a:pt x="1622987" y="14426"/>
                  </a:lnTo>
                </a:path>
                <a:path w="9004935" h="342264">
                  <a:moveTo>
                    <a:pt x="1675341" y="55612"/>
                  </a:moveTo>
                  <a:lnTo>
                    <a:pt x="1675341" y="14426"/>
                  </a:lnTo>
                </a:path>
                <a:path w="9004935" h="342264">
                  <a:moveTo>
                    <a:pt x="1727696" y="341583"/>
                  </a:moveTo>
                  <a:lnTo>
                    <a:pt x="1727696" y="14426"/>
                  </a:lnTo>
                </a:path>
                <a:path w="9004935" h="342264">
                  <a:moveTo>
                    <a:pt x="1780050" y="55379"/>
                  </a:moveTo>
                  <a:lnTo>
                    <a:pt x="1780050" y="14426"/>
                  </a:lnTo>
                </a:path>
                <a:path w="9004935" h="342264">
                  <a:moveTo>
                    <a:pt x="1832405" y="55379"/>
                  </a:moveTo>
                  <a:lnTo>
                    <a:pt x="1832405" y="14426"/>
                  </a:lnTo>
                </a:path>
                <a:path w="9004935" h="342264">
                  <a:moveTo>
                    <a:pt x="1884759" y="55379"/>
                  </a:moveTo>
                  <a:lnTo>
                    <a:pt x="1884759" y="14426"/>
                  </a:lnTo>
                </a:path>
                <a:path w="9004935" h="342264">
                  <a:moveTo>
                    <a:pt x="1937113" y="55379"/>
                  </a:moveTo>
                  <a:lnTo>
                    <a:pt x="1937113" y="14426"/>
                  </a:lnTo>
                </a:path>
                <a:path w="9004935" h="342264">
                  <a:moveTo>
                    <a:pt x="1989468" y="55379"/>
                  </a:moveTo>
                  <a:lnTo>
                    <a:pt x="1989468" y="14426"/>
                  </a:lnTo>
                </a:path>
                <a:path w="9004935" h="342264">
                  <a:moveTo>
                    <a:pt x="2041822" y="341583"/>
                  </a:moveTo>
                  <a:lnTo>
                    <a:pt x="2041822" y="14426"/>
                  </a:lnTo>
                </a:path>
                <a:path w="9004935" h="342264">
                  <a:moveTo>
                    <a:pt x="2094177" y="55379"/>
                  </a:moveTo>
                  <a:lnTo>
                    <a:pt x="2094177" y="14426"/>
                  </a:lnTo>
                </a:path>
                <a:path w="9004935" h="342264">
                  <a:moveTo>
                    <a:pt x="2146531" y="55379"/>
                  </a:moveTo>
                  <a:lnTo>
                    <a:pt x="2146531" y="14426"/>
                  </a:lnTo>
                </a:path>
                <a:path w="9004935" h="342264">
                  <a:moveTo>
                    <a:pt x="2198886" y="55379"/>
                  </a:moveTo>
                  <a:lnTo>
                    <a:pt x="2198886" y="14426"/>
                  </a:lnTo>
                </a:path>
                <a:path w="9004935" h="342264">
                  <a:moveTo>
                    <a:pt x="2251240" y="55379"/>
                  </a:moveTo>
                  <a:lnTo>
                    <a:pt x="2251240" y="14426"/>
                  </a:lnTo>
                </a:path>
                <a:path w="9004935" h="342264">
                  <a:moveTo>
                    <a:pt x="2303594" y="55379"/>
                  </a:moveTo>
                  <a:lnTo>
                    <a:pt x="2303594" y="14426"/>
                  </a:lnTo>
                </a:path>
                <a:path w="9004935" h="342264">
                  <a:moveTo>
                    <a:pt x="2355949" y="55379"/>
                  </a:moveTo>
                  <a:lnTo>
                    <a:pt x="2355949" y="14426"/>
                  </a:lnTo>
                </a:path>
                <a:path w="9004935" h="342264">
                  <a:moveTo>
                    <a:pt x="2408303" y="341583"/>
                  </a:moveTo>
                  <a:lnTo>
                    <a:pt x="2408303" y="14426"/>
                  </a:lnTo>
                </a:path>
                <a:path w="9004935" h="342264">
                  <a:moveTo>
                    <a:pt x="2460658" y="55379"/>
                  </a:moveTo>
                  <a:lnTo>
                    <a:pt x="2460658" y="14426"/>
                  </a:lnTo>
                </a:path>
                <a:path w="9004935" h="342264">
                  <a:moveTo>
                    <a:pt x="2513012" y="55379"/>
                  </a:moveTo>
                  <a:lnTo>
                    <a:pt x="2513012" y="14426"/>
                  </a:lnTo>
                </a:path>
                <a:path w="9004935" h="342264">
                  <a:moveTo>
                    <a:pt x="2565367" y="55379"/>
                  </a:moveTo>
                  <a:lnTo>
                    <a:pt x="2565367" y="14426"/>
                  </a:lnTo>
                </a:path>
                <a:path w="9004935" h="342264">
                  <a:moveTo>
                    <a:pt x="2617721" y="55379"/>
                  </a:moveTo>
                  <a:lnTo>
                    <a:pt x="2617721" y="14426"/>
                  </a:lnTo>
                </a:path>
                <a:path w="9004935" h="342264">
                  <a:moveTo>
                    <a:pt x="2670075" y="55379"/>
                  </a:moveTo>
                  <a:lnTo>
                    <a:pt x="2670075" y="14426"/>
                  </a:lnTo>
                </a:path>
                <a:path w="9004935" h="342264">
                  <a:moveTo>
                    <a:pt x="2722430" y="55379"/>
                  </a:moveTo>
                  <a:lnTo>
                    <a:pt x="2722430" y="14426"/>
                  </a:lnTo>
                </a:path>
                <a:path w="9004935" h="342264">
                  <a:moveTo>
                    <a:pt x="2774784" y="341350"/>
                  </a:moveTo>
                  <a:lnTo>
                    <a:pt x="2774784" y="14426"/>
                  </a:lnTo>
                </a:path>
                <a:path w="9004935" h="342264">
                  <a:moveTo>
                    <a:pt x="2827139" y="55612"/>
                  </a:moveTo>
                  <a:lnTo>
                    <a:pt x="2827139" y="14426"/>
                  </a:lnTo>
                </a:path>
                <a:path w="9004935" h="342264">
                  <a:moveTo>
                    <a:pt x="2879493" y="55612"/>
                  </a:moveTo>
                  <a:lnTo>
                    <a:pt x="2879493" y="14426"/>
                  </a:lnTo>
                </a:path>
                <a:path w="9004935" h="342264">
                  <a:moveTo>
                    <a:pt x="2931848" y="55612"/>
                  </a:moveTo>
                  <a:lnTo>
                    <a:pt x="2931848" y="14426"/>
                  </a:lnTo>
                </a:path>
                <a:path w="9004935" h="342264">
                  <a:moveTo>
                    <a:pt x="2983969" y="55612"/>
                  </a:moveTo>
                  <a:lnTo>
                    <a:pt x="2983969" y="14426"/>
                  </a:lnTo>
                </a:path>
                <a:path w="9004935" h="342264">
                  <a:moveTo>
                    <a:pt x="3036324" y="55612"/>
                  </a:moveTo>
                  <a:lnTo>
                    <a:pt x="3036324" y="14426"/>
                  </a:lnTo>
                </a:path>
                <a:path w="9004935" h="342264">
                  <a:moveTo>
                    <a:pt x="3088678" y="341350"/>
                  </a:moveTo>
                  <a:lnTo>
                    <a:pt x="3088678" y="14426"/>
                  </a:lnTo>
                </a:path>
                <a:path w="9004935" h="342264">
                  <a:moveTo>
                    <a:pt x="3141033" y="55612"/>
                  </a:moveTo>
                  <a:lnTo>
                    <a:pt x="3141033" y="14426"/>
                  </a:lnTo>
                </a:path>
                <a:path w="9004935" h="342264">
                  <a:moveTo>
                    <a:pt x="3193387" y="55612"/>
                  </a:moveTo>
                  <a:lnTo>
                    <a:pt x="3193387" y="14426"/>
                  </a:lnTo>
                </a:path>
                <a:path w="9004935" h="342264">
                  <a:moveTo>
                    <a:pt x="3245741" y="55612"/>
                  </a:moveTo>
                  <a:lnTo>
                    <a:pt x="3245741" y="14426"/>
                  </a:lnTo>
                </a:path>
                <a:path w="9004935" h="342264">
                  <a:moveTo>
                    <a:pt x="3298096" y="55612"/>
                  </a:moveTo>
                  <a:lnTo>
                    <a:pt x="3298096" y="14426"/>
                  </a:lnTo>
                </a:path>
                <a:path w="9004935" h="342264">
                  <a:moveTo>
                    <a:pt x="3350450" y="55612"/>
                  </a:moveTo>
                  <a:lnTo>
                    <a:pt x="3350450" y="14426"/>
                  </a:lnTo>
                </a:path>
                <a:path w="9004935" h="342264">
                  <a:moveTo>
                    <a:pt x="3402805" y="55612"/>
                  </a:moveTo>
                  <a:lnTo>
                    <a:pt x="3402805" y="14426"/>
                  </a:lnTo>
                </a:path>
                <a:path w="9004935" h="342264">
                  <a:moveTo>
                    <a:pt x="3455159" y="341350"/>
                  </a:moveTo>
                  <a:lnTo>
                    <a:pt x="3455159" y="14426"/>
                  </a:lnTo>
                </a:path>
                <a:path w="9004935" h="342264">
                  <a:moveTo>
                    <a:pt x="3507514" y="55146"/>
                  </a:moveTo>
                  <a:lnTo>
                    <a:pt x="3507514" y="14426"/>
                  </a:lnTo>
                </a:path>
                <a:path w="9004935" h="342264">
                  <a:moveTo>
                    <a:pt x="3559868" y="55146"/>
                  </a:moveTo>
                  <a:lnTo>
                    <a:pt x="3559868" y="14426"/>
                  </a:lnTo>
                </a:path>
                <a:path w="9004935" h="342264">
                  <a:moveTo>
                    <a:pt x="3612222" y="55146"/>
                  </a:moveTo>
                  <a:lnTo>
                    <a:pt x="3612222" y="14426"/>
                  </a:lnTo>
                </a:path>
                <a:path w="9004935" h="342264">
                  <a:moveTo>
                    <a:pt x="3664577" y="55146"/>
                  </a:moveTo>
                  <a:lnTo>
                    <a:pt x="3664577" y="14426"/>
                  </a:lnTo>
                </a:path>
                <a:path w="9004935" h="342264">
                  <a:moveTo>
                    <a:pt x="3716931" y="55146"/>
                  </a:moveTo>
                  <a:lnTo>
                    <a:pt x="3716931" y="14426"/>
                  </a:lnTo>
                </a:path>
                <a:path w="9004935" h="342264">
                  <a:moveTo>
                    <a:pt x="3769286" y="55146"/>
                  </a:moveTo>
                  <a:lnTo>
                    <a:pt x="3769286" y="14426"/>
                  </a:lnTo>
                </a:path>
                <a:path w="9004935" h="342264">
                  <a:moveTo>
                    <a:pt x="3821640" y="341350"/>
                  </a:moveTo>
                  <a:lnTo>
                    <a:pt x="3821640" y="14426"/>
                  </a:lnTo>
                </a:path>
                <a:path w="9004935" h="342264">
                  <a:moveTo>
                    <a:pt x="3873995" y="55146"/>
                  </a:moveTo>
                  <a:lnTo>
                    <a:pt x="3873995" y="14426"/>
                  </a:lnTo>
                </a:path>
                <a:path w="9004935" h="342264">
                  <a:moveTo>
                    <a:pt x="3926349" y="55146"/>
                  </a:moveTo>
                  <a:lnTo>
                    <a:pt x="3926349" y="14426"/>
                  </a:lnTo>
                </a:path>
                <a:path w="9004935" h="342264">
                  <a:moveTo>
                    <a:pt x="3978703" y="55146"/>
                  </a:moveTo>
                  <a:lnTo>
                    <a:pt x="3978703" y="14426"/>
                  </a:lnTo>
                </a:path>
                <a:path w="9004935" h="342264">
                  <a:moveTo>
                    <a:pt x="4031058" y="55146"/>
                  </a:moveTo>
                  <a:lnTo>
                    <a:pt x="4031058" y="14426"/>
                  </a:lnTo>
                </a:path>
                <a:path w="9004935" h="342264">
                  <a:moveTo>
                    <a:pt x="4083412" y="55146"/>
                  </a:moveTo>
                  <a:lnTo>
                    <a:pt x="4083412" y="14426"/>
                  </a:lnTo>
                </a:path>
                <a:path w="9004935" h="342264">
                  <a:moveTo>
                    <a:pt x="4135767" y="341118"/>
                  </a:moveTo>
                  <a:lnTo>
                    <a:pt x="4135767" y="14426"/>
                  </a:lnTo>
                </a:path>
                <a:path w="9004935" h="342264">
                  <a:moveTo>
                    <a:pt x="4188121" y="55146"/>
                  </a:moveTo>
                  <a:lnTo>
                    <a:pt x="4188121" y="14426"/>
                  </a:lnTo>
                </a:path>
                <a:path w="9004935" h="342264">
                  <a:moveTo>
                    <a:pt x="4240476" y="55146"/>
                  </a:moveTo>
                  <a:lnTo>
                    <a:pt x="4240476" y="14426"/>
                  </a:lnTo>
                </a:path>
                <a:path w="9004935" h="342264">
                  <a:moveTo>
                    <a:pt x="4292830" y="55146"/>
                  </a:moveTo>
                  <a:lnTo>
                    <a:pt x="4292830" y="14426"/>
                  </a:lnTo>
                </a:path>
                <a:path w="9004935" h="342264">
                  <a:moveTo>
                    <a:pt x="4345184" y="55146"/>
                  </a:moveTo>
                  <a:lnTo>
                    <a:pt x="4345184" y="14426"/>
                  </a:lnTo>
                </a:path>
                <a:path w="9004935" h="342264">
                  <a:moveTo>
                    <a:pt x="4397539" y="55146"/>
                  </a:moveTo>
                  <a:lnTo>
                    <a:pt x="4397539" y="14426"/>
                  </a:lnTo>
                </a:path>
                <a:path w="9004935" h="342264">
                  <a:moveTo>
                    <a:pt x="4449893" y="55146"/>
                  </a:moveTo>
                  <a:lnTo>
                    <a:pt x="4449893" y="14426"/>
                  </a:lnTo>
                </a:path>
                <a:path w="9004935" h="342264">
                  <a:moveTo>
                    <a:pt x="4502248" y="341118"/>
                  </a:moveTo>
                  <a:lnTo>
                    <a:pt x="4502248" y="14426"/>
                  </a:lnTo>
                </a:path>
                <a:path w="9004935" h="342264">
                  <a:moveTo>
                    <a:pt x="4554602" y="55146"/>
                  </a:moveTo>
                  <a:lnTo>
                    <a:pt x="4554602" y="14426"/>
                  </a:lnTo>
                </a:path>
                <a:path w="9004935" h="342264">
                  <a:moveTo>
                    <a:pt x="4606957" y="55146"/>
                  </a:moveTo>
                  <a:lnTo>
                    <a:pt x="4606957" y="14426"/>
                  </a:lnTo>
                </a:path>
                <a:path w="9004935" h="342264">
                  <a:moveTo>
                    <a:pt x="4659311" y="55146"/>
                  </a:moveTo>
                  <a:lnTo>
                    <a:pt x="4659311" y="14426"/>
                  </a:lnTo>
                </a:path>
                <a:path w="9004935" h="342264">
                  <a:moveTo>
                    <a:pt x="4711665" y="55146"/>
                  </a:moveTo>
                  <a:lnTo>
                    <a:pt x="4711665" y="14426"/>
                  </a:lnTo>
                </a:path>
                <a:path w="9004935" h="342264">
                  <a:moveTo>
                    <a:pt x="4764020" y="55146"/>
                  </a:moveTo>
                  <a:lnTo>
                    <a:pt x="4764020" y="14426"/>
                  </a:lnTo>
                </a:path>
                <a:path w="9004935" h="342264">
                  <a:moveTo>
                    <a:pt x="4816374" y="55146"/>
                  </a:moveTo>
                  <a:lnTo>
                    <a:pt x="4816374" y="14426"/>
                  </a:lnTo>
                </a:path>
                <a:path w="9004935" h="342264">
                  <a:moveTo>
                    <a:pt x="4868729" y="341118"/>
                  </a:moveTo>
                  <a:lnTo>
                    <a:pt x="4868729" y="14426"/>
                  </a:lnTo>
                </a:path>
                <a:path w="9004935" h="342264">
                  <a:moveTo>
                    <a:pt x="4921083" y="54913"/>
                  </a:moveTo>
                  <a:lnTo>
                    <a:pt x="4921083" y="14426"/>
                  </a:lnTo>
                </a:path>
                <a:path w="9004935" h="342264">
                  <a:moveTo>
                    <a:pt x="4973438" y="54913"/>
                  </a:moveTo>
                  <a:lnTo>
                    <a:pt x="4973438" y="14426"/>
                  </a:lnTo>
                </a:path>
                <a:path w="9004935" h="342264">
                  <a:moveTo>
                    <a:pt x="5025792" y="54913"/>
                  </a:moveTo>
                  <a:lnTo>
                    <a:pt x="5025792" y="14426"/>
                  </a:lnTo>
                </a:path>
                <a:path w="9004935" h="342264">
                  <a:moveTo>
                    <a:pt x="5078146" y="54913"/>
                  </a:moveTo>
                  <a:lnTo>
                    <a:pt x="5078146" y="14426"/>
                  </a:lnTo>
                </a:path>
                <a:path w="9004935" h="342264">
                  <a:moveTo>
                    <a:pt x="5130501" y="54913"/>
                  </a:moveTo>
                  <a:lnTo>
                    <a:pt x="5130501" y="14426"/>
                  </a:lnTo>
                </a:path>
                <a:path w="9004935" h="342264">
                  <a:moveTo>
                    <a:pt x="5182855" y="341118"/>
                  </a:moveTo>
                  <a:lnTo>
                    <a:pt x="5182855" y="14426"/>
                  </a:lnTo>
                </a:path>
                <a:path w="9004935" h="342264">
                  <a:moveTo>
                    <a:pt x="5235210" y="54913"/>
                  </a:moveTo>
                  <a:lnTo>
                    <a:pt x="5235210" y="14426"/>
                  </a:lnTo>
                </a:path>
                <a:path w="9004935" h="342264">
                  <a:moveTo>
                    <a:pt x="5287564" y="54913"/>
                  </a:moveTo>
                  <a:lnTo>
                    <a:pt x="5287564" y="14426"/>
                  </a:lnTo>
                </a:path>
                <a:path w="9004935" h="342264">
                  <a:moveTo>
                    <a:pt x="5339919" y="54913"/>
                  </a:moveTo>
                  <a:lnTo>
                    <a:pt x="5339919" y="14426"/>
                  </a:lnTo>
                </a:path>
                <a:path w="9004935" h="342264">
                  <a:moveTo>
                    <a:pt x="5392273" y="54913"/>
                  </a:moveTo>
                  <a:lnTo>
                    <a:pt x="5392273" y="14426"/>
                  </a:lnTo>
                </a:path>
                <a:path w="9004935" h="342264">
                  <a:moveTo>
                    <a:pt x="5444627" y="54913"/>
                  </a:moveTo>
                  <a:lnTo>
                    <a:pt x="5444627" y="14426"/>
                  </a:lnTo>
                </a:path>
                <a:path w="9004935" h="342264">
                  <a:moveTo>
                    <a:pt x="5496982" y="54913"/>
                  </a:moveTo>
                  <a:lnTo>
                    <a:pt x="5496982" y="14426"/>
                  </a:lnTo>
                </a:path>
                <a:path w="9004935" h="342264">
                  <a:moveTo>
                    <a:pt x="5549336" y="341118"/>
                  </a:moveTo>
                  <a:lnTo>
                    <a:pt x="5549336" y="14426"/>
                  </a:lnTo>
                </a:path>
                <a:path w="9004935" h="342264">
                  <a:moveTo>
                    <a:pt x="5601691" y="54913"/>
                  </a:moveTo>
                  <a:lnTo>
                    <a:pt x="5601691" y="14426"/>
                  </a:lnTo>
                </a:path>
                <a:path w="9004935" h="342264">
                  <a:moveTo>
                    <a:pt x="5654045" y="54913"/>
                  </a:moveTo>
                  <a:lnTo>
                    <a:pt x="5654045" y="14426"/>
                  </a:lnTo>
                </a:path>
                <a:path w="9004935" h="342264">
                  <a:moveTo>
                    <a:pt x="5706400" y="54913"/>
                  </a:moveTo>
                  <a:lnTo>
                    <a:pt x="5706400" y="14426"/>
                  </a:lnTo>
                </a:path>
                <a:path w="9004935" h="342264">
                  <a:moveTo>
                    <a:pt x="5758754" y="54913"/>
                  </a:moveTo>
                  <a:lnTo>
                    <a:pt x="5758754" y="14426"/>
                  </a:lnTo>
                </a:path>
                <a:path w="9004935" h="342264">
                  <a:moveTo>
                    <a:pt x="5811108" y="54913"/>
                  </a:moveTo>
                  <a:lnTo>
                    <a:pt x="5811108" y="14426"/>
                  </a:lnTo>
                </a:path>
                <a:path w="9004935" h="342264">
                  <a:moveTo>
                    <a:pt x="5863463" y="54913"/>
                  </a:moveTo>
                  <a:lnTo>
                    <a:pt x="5863463" y="14426"/>
                  </a:lnTo>
                </a:path>
                <a:path w="9004935" h="342264">
                  <a:moveTo>
                    <a:pt x="5915817" y="340885"/>
                  </a:moveTo>
                  <a:lnTo>
                    <a:pt x="5915817" y="14426"/>
                  </a:lnTo>
                </a:path>
                <a:path w="9004935" h="342264">
                  <a:moveTo>
                    <a:pt x="5968172" y="54913"/>
                  </a:moveTo>
                  <a:lnTo>
                    <a:pt x="5968172" y="14426"/>
                  </a:lnTo>
                </a:path>
                <a:path w="9004935" h="342264">
                  <a:moveTo>
                    <a:pt x="6020526" y="54913"/>
                  </a:moveTo>
                  <a:lnTo>
                    <a:pt x="6020526" y="14426"/>
                  </a:lnTo>
                </a:path>
                <a:path w="9004935" h="342264">
                  <a:moveTo>
                    <a:pt x="6072881" y="54913"/>
                  </a:moveTo>
                  <a:lnTo>
                    <a:pt x="6072881" y="14426"/>
                  </a:lnTo>
                </a:path>
                <a:path w="9004935" h="342264">
                  <a:moveTo>
                    <a:pt x="6125235" y="54913"/>
                  </a:moveTo>
                  <a:lnTo>
                    <a:pt x="6125235" y="14426"/>
                  </a:lnTo>
                </a:path>
                <a:path w="9004935" h="342264">
                  <a:moveTo>
                    <a:pt x="6177589" y="54913"/>
                  </a:moveTo>
                  <a:lnTo>
                    <a:pt x="6177589" y="14426"/>
                  </a:lnTo>
                </a:path>
                <a:path w="9004935" h="342264">
                  <a:moveTo>
                    <a:pt x="6229944" y="340885"/>
                  </a:moveTo>
                  <a:lnTo>
                    <a:pt x="6229944" y="14426"/>
                  </a:lnTo>
                </a:path>
                <a:path w="9004935" h="342264">
                  <a:moveTo>
                    <a:pt x="6282298" y="55612"/>
                  </a:moveTo>
                  <a:lnTo>
                    <a:pt x="6282298" y="14426"/>
                  </a:lnTo>
                </a:path>
                <a:path w="9004935" h="342264">
                  <a:moveTo>
                    <a:pt x="6334653" y="55612"/>
                  </a:moveTo>
                  <a:lnTo>
                    <a:pt x="6334653" y="14426"/>
                  </a:lnTo>
                </a:path>
                <a:path w="9004935" h="342264">
                  <a:moveTo>
                    <a:pt x="6387007" y="55612"/>
                  </a:moveTo>
                  <a:lnTo>
                    <a:pt x="6387007" y="14426"/>
                  </a:lnTo>
                </a:path>
                <a:path w="9004935" h="342264">
                  <a:moveTo>
                    <a:pt x="6439362" y="55612"/>
                  </a:moveTo>
                  <a:lnTo>
                    <a:pt x="6439362" y="14426"/>
                  </a:lnTo>
                </a:path>
                <a:path w="9004935" h="342264">
                  <a:moveTo>
                    <a:pt x="6491716" y="55612"/>
                  </a:moveTo>
                  <a:lnTo>
                    <a:pt x="6491716" y="14426"/>
                  </a:lnTo>
                </a:path>
                <a:path w="9004935" h="342264">
                  <a:moveTo>
                    <a:pt x="6544070" y="55612"/>
                  </a:moveTo>
                  <a:lnTo>
                    <a:pt x="6544070" y="14426"/>
                  </a:lnTo>
                </a:path>
                <a:path w="9004935" h="342264">
                  <a:moveTo>
                    <a:pt x="6596425" y="340885"/>
                  </a:moveTo>
                  <a:lnTo>
                    <a:pt x="6596425" y="14426"/>
                  </a:lnTo>
                </a:path>
                <a:path w="9004935" h="342264">
                  <a:moveTo>
                    <a:pt x="6648779" y="55612"/>
                  </a:moveTo>
                  <a:lnTo>
                    <a:pt x="6648779" y="14426"/>
                  </a:lnTo>
                </a:path>
                <a:path w="9004935" h="342264">
                  <a:moveTo>
                    <a:pt x="6701134" y="55612"/>
                  </a:moveTo>
                  <a:lnTo>
                    <a:pt x="6701134" y="14426"/>
                  </a:lnTo>
                </a:path>
                <a:path w="9004935" h="342264">
                  <a:moveTo>
                    <a:pt x="6753488" y="55612"/>
                  </a:moveTo>
                  <a:lnTo>
                    <a:pt x="6753488" y="14426"/>
                  </a:lnTo>
                </a:path>
                <a:path w="9004935" h="342264">
                  <a:moveTo>
                    <a:pt x="6805610" y="55612"/>
                  </a:moveTo>
                  <a:lnTo>
                    <a:pt x="6805610" y="14426"/>
                  </a:lnTo>
                </a:path>
                <a:path w="9004935" h="342264">
                  <a:moveTo>
                    <a:pt x="6857964" y="55612"/>
                  </a:moveTo>
                  <a:lnTo>
                    <a:pt x="6857964" y="14426"/>
                  </a:lnTo>
                </a:path>
                <a:path w="9004935" h="342264">
                  <a:moveTo>
                    <a:pt x="6910319" y="55612"/>
                  </a:moveTo>
                  <a:lnTo>
                    <a:pt x="6910319" y="14426"/>
                  </a:lnTo>
                </a:path>
                <a:path w="9004935" h="342264">
                  <a:moveTo>
                    <a:pt x="6962673" y="340885"/>
                  </a:moveTo>
                  <a:lnTo>
                    <a:pt x="6962673" y="14426"/>
                  </a:lnTo>
                </a:path>
                <a:path w="9004935" h="342264">
                  <a:moveTo>
                    <a:pt x="7015028" y="55612"/>
                  </a:moveTo>
                  <a:lnTo>
                    <a:pt x="7015028" y="14426"/>
                  </a:lnTo>
                </a:path>
                <a:path w="9004935" h="342264">
                  <a:moveTo>
                    <a:pt x="7067382" y="55612"/>
                  </a:moveTo>
                  <a:lnTo>
                    <a:pt x="7067382" y="14426"/>
                  </a:lnTo>
                </a:path>
                <a:path w="9004935" h="342264">
                  <a:moveTo>
                    <a:pt x="7119736" y="55612"/>
                  </a:moveTo>
                  <a:lnTo>
                    <a:pt x="7119736" y="14426"/>
                  </a:lnTo>
                </a:path>
                <a:path w="9004935" h="342264">
                  <a:moveTo>
                    <a:pt x="7172091" y="55612"/>
                  </a:moveTo>
                  <a:lnTo>
                    <a:pt x="7172091" y="14426"/>
                  </a:lnTo>
                </a:path>
                <a:path w="9004935" h="342264">
                  <a:moveTo>
                    <a:pt x="7224445" y="55612"/>
                  </a:moveTo>
                  <a:lnTo>
                    <a:pt x="7224445" y="14426"/>
                  </a:lnTo>
                </a:path>
                <a:path w="9004935" h="342264">
                  <a:moveTo>
                    <a:pt x="7276800" y="340652"/>
                  </a:moveTo>
                  <a:lnTo>
                    <a:pt x="7276800" y="14426"/>
                  </a:lnTo>
                </a:path>
                <a:path w="9004935" h="342264">
                  <a:moveTo>
                    <a:pt x="7329154" y="55612"/>
                  </a:moveTo>
                  <a:lnTo>
                    <a:pt x="7329154" y="14426"/>
                  </a:lnTo>
                </a:path>
                <a:path w="9004935" h="342264">
                  <a:moveTo>
                    <a:pt x="7381509" y="55612"/>
                  </a:moveTo>
                  <a:lnTo>
                    <a:pt x="7381509" y="14426"/>
                  </a:lnTo>
                </a:path>
                <a:path w="9004935" h="342264">
                  <a:moveTo>
                    <a:pt x="7433863" y="55612"/>
                  </a:moveTo>
                  <a:lnTo>
                    <a:pt x="7433863" y="14426"/>
                  </a:lnTo>
                </a:path>
                <a:path w="9004935" h="342264">
                  <a:moveTo>
                    <a:pt x="7486218" y="55612"/>
                  </a:moveTo>
                  <a:lnTo>
                    <a:pt x="7486218" y="14426"/>
                  </a:lnTo>
                </a:path>
                <a:path w="9004935" h="342264">
                  <a:moveTo>
                    <a:pt x="7538572" y="55612"/>
                  </a:moveTo>
                  <a:lnTo>
                    <a:pt x="7538572" y="14426"/>
                  </a:lnTo>
                </a:path>
                <a:path w="9004935" h="342264">
                  <a:moveTo>
                    <a:pt x="7590926" y="55612"/>
                  </a:moveTo>
                  <a:lnTo>
                    <a:pt x="7590926" y="14426"/>
                  </a:lnTo>
                </a:path>
                <a:path w="9004935" h="342264">
                  <a:moveTo>
                    <a:pt x="7643281" y="340652"/>
                  </a:moveTo>
                  <a:lnTo>
                    <a:pt x="7643281" y="14426"/>
                  </a:lnTo>
                </a:path>
                <a:path w="9004935" h="342264">
                  <a:moveTo>
                    <a:pt x="7695635" y="55612"/>
                  </a:moveTo>
                  <a:lnTo>
                    <a:pt x="7695635" y="14426"/>
                  </a:lnTo>
                </a:path>
                <a:path w="9004935" h="342264">
                  <a:moveTo>
                    <a:pt x="7747990" y="55612"/>
                  </a:moveTo>
                  <a:lnTo>
                    <a:pt x="7747990" y="14426"/>
                  </a:lnTo>
                </a:path>
                <a:path w="9004935" h="342264">
                  <a:moveTo>
                    <a:pt x="7800344" y="55612"/>
                  </a:moveTo>
                  <a:lnTo>
                    <a:pt x="7800344" y="14426"/>
                  </a:lnTo>
                </a:path>
                <a:path w="9004935" h="342264">
                  <a:moveTo>
                    <a:pt x="7852699" y="55612"/>
                  </a:moveTo>
                  <a:lnTo>
                    <a:pt x="7852699" y="14426"/>
                  </a:lnTo>
                </a:path>
                <a:path w="9004935" h="342264">
                  <a:moveTo>
                    <a:pt x="7905053" y="55612"/>
                  </a:moveTo>
                  <a:lnTo>
                    <a:pt x="7905053" y="14426"/>
                  </a:lnTo>
                </a:path>
                <a:path w="9004935" h="342264">
                  <a:moveTo>
                    <a:pt x="7957407" y="55612"/>
                  </a:moveTo>
                  <a:lnTo>
                    <a:pt x="7957407" y="14426"/>
                  </a:lnTo>
                </a:path>
                <a:path w="9004935" h="342264">
                  <a:moveTo>
                    <a:pt x="8009762" y="67246"/>
                  </a:moveTo>
                  <a:lnTo>
                    <a:pt x="8009762" y="14426"/>
                  </a:lnTo>
                </a:path>
                <a:path w="9004935" h="342264">
                  <a:moveTo>
                    <a:pt x="8062116" y="67246"/>
                  </a:moveTo>
                  <a:lnTo>
                    <a:pt x="8062116" y="14426"/>
                  </a:lnTo>
                </a:path>
                <a:path w="9004935" h="342264">
                  <a:moveTo>
                    <a:pt x="8114471" y="67246"/>
                  </a:moveTo>
                  <a:lnTo>
                    <a:pt x="8114471" y="14426"/>
                  </a:lnTo>
                </a:path>
                <a:path w="9004935" h="342264">
                  <a:moveTo>
                    <a:pt x="8166825" y="340652"/>
                  </a:moveTo>
                  <a:lnTo>
                    <a:pt x="8166825" y="14426"/>
                  </a:lnTo>
                </a:path>
                <a:path w="9004935" h="342264">
                  <a:moveTo>
                    <a:pt x="8219180" y="340652"/>
                  </a:moveTo>
                  <a:lnTo>
                    <a:pt x="8219180" y="14426"/>
                  </a:lnTo>
                </a:path>
                <a:path w="9004935" h="342264">
                  <a:moveTo>
                    <a:pt x="8271534" y="340652"/>
                  </a:moveTo>
                  <a:lnTo>
                    <a:pt x="8271534" y="14426"/>
                  </a:lnTo>
                </a:path>
                <a:path w="9004935" h="342264">
                  <a:moveTo>
                    <a:pt x="8323888" y="340652"/>
                  </a:moveTo>
                  <a:lnTo>
                    <a:pt x="8323888" y="14426"/>
                  </a:lnTo>
                </a:path>
                <a:path w="9004935" h="342264">
                  <a:moveTo>
                    <a:pt x="8376243" y="55612"/>
                  </a:moveTo>
                  <a:lnTo>
                    <a:pt x="8376243" y="14426"/>
                  </a:lnTo>
                </a:path>
                <a:path w="9004935" h="342264">
                  <a:moveTo>
                    <a:pt x="8428597" y="55612"/>
                  </a:moveTo>
                  <a:lnTo>
                    <a:pt x="8428597" y="14426"/>
                  </a:lnTo>
                </a:path>
                <a:path w="9004935" h="342264">
                  <a:moveTo>
                    <a:pt x="8480952" y="55612"/>
                  </a:moveTo>
                  <a:lnTo>
                    <a:pt x="8480952" y="14426"/>
                  </a:lnTo>
                </a:path>
                <a:path w="9004935" h="342264">
                  <a:moveTo>
                    <a:pt x="8533306" y="55612"/>
                  </a:moveTo>
                  <a:lnTo>
                    <a:pt x="8533306" y="14426"/>
                  </a:lnTo>
                </a:path>
                <a:path w="9004935" h="342264">
                  <a:moveTo>
                    <a:pt x="8585661" y="55612"/>
                  </a:moveTo>
                  <a:lnTo>
                    <a:pt x="8585661" y="14426"/>
                  </a:lnTo>
                </a:path>
                <a:path w="9004935" h="342264">
                  <a:moveTo>
                    <a:pt x="8638015" y="55612"/>
                  </a:moveTo>
                  <a:lnTo>
                    <a:pt x="8638015" y="14426"/>
                  </a:lnTo>
                </a:path>
                <a:path w="9004935" h="342264">
                  <a:moveTo>
                    <a:pt x="8690369" y="340652"/>
                  </a:moveTo>
                  <a:lnTo>
                    <a:pt x="8690369" y="14426"/>
                  </a:lnTo>
                </a:path>
                <a:path w="9004935" h="342264">
                  <a:moveTo>
                    <a:pt x="8742724" y="340652"/>
                  </a:moveTo>
                  <a:lnTo>
                    <a:pt x="8742724" y="0"/>
                  </a:lnTo>
                </a:path>
                <a:path w="9004935" h="342264">
                  <a:moveTo>
                    <a:pt x="8795078" y="340420"/>
                  </a:moveTo>
                  <a:lnTo>
                    <a:pt x="8795078" y="0"/>
                  </a:lnTo>
                </a:path>
                <a:path w="9004935" h="342264">
                  <a:moveTo>
                    <a:pt x="8847433" y="340420"/>
                  </a:moveTo>
                  <a:lnTo>
                    <a:pt x="8847433" y="0"/>
                  </a:lnTo>
                </a:path>
                <a:path w="9004935" h="342264">
                  <a:moveTo>
                    <a:pt x="8899787" y="340420"/>
                  </a:moveTo>
                  <a:lnTo>
                    <a:pt x="8899787" y="0"/>
                  </a:lnTo>
                </a:path>
                <a:path w="9004935" h="342264">
                  <a:moveTo>
                    <a:pt x="8952142" y="340420"/>
                  </a:moveTo>
                  <a:lnTo>
                    <a:pt x="8952142" y="0"/>
                  </a:lnTo>
                </a:path>
                <a:path w="9004935" h="342264">
                  <a:moveTo>
                    <a:pt x="9004496" y="340420"/>
                  </a:moveTo>
                  <a:lnTo>
                    <a:pt x="90044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0" name="object 330" descr=""/>
            <p:cNvSpPr/>
            <p:nvPr/>
          </p:nvSpPr>
          <p:spPr>
            <a:xfrm>
              <a:off x="1908026" y="1225092"/>
              <a:ext cx="9004935" cy="62230"/>
            </a:xfrm>
            <a:custGeom>
              <a:avLst/>
              <a:gdLst/>
              <a:ahLst/>
              <a:cxnLst/>
              <a:rect l="l" t="t" r="r" b="b"/>
              <a:pathLst>
                <a:path w="9004935" h="62230">
                  <a:moveTo>
                    <a:pt x="0" y="47468"/>
                  </a:moveTo>
                  <a:lnTo>
                    <a:pt x="0" y="0"/>
                  </a:lnTo>
                </a:path>
                <a:path w="9004935" h="62230">
                  <a:moveTo>
                    <a:pt x="52354" y="47468"/>
                  </a:moveTo>
                  <a:lnTo>
                    <a:pt x="52354" y="0"/>
                  </a:lnTo>
                </a:path>
                <a:path w="9004935" h="62230">
                  <a:moveTo>
                    <a:pt x="104708" y="47468"/>
                  </a:moveTo>
                  <a:lnTo>
                    <a:pt x="104708" y="0"/>
                  </a:lnTo>
                </a:path>
                <a:path w="9004935" h="62230">
                  <a:moveTo>
                    <a:pt x="157063" y="47468"/>
                  </a:moveTo>
                  <a:lnTo>
                    <a:pt x="157063" y="0"/>
                  </a:lnTo>
                </a:path>
                <a:path w="9004935" h="62230">
                  <a:moveTo>
                    <a:pt x="209417" y="47468"/>
                  </a:moveTo>
                  <a:lnTo>
                    <a:pt x="209417" y="0"/>
                  </a:lnTo>
                </a:path>
                <a:path w="9004935" h="62230">
                  <a:moveTo>
                    <a:pt x="261772" y="47468"/>
                  </a:moveTo>
                  <a:lnTo>
                    <a:pt x="261772" y="0"/>
                  </a:lnTo>
                </a:path>
                <a:path w="9004935" h="62230">
                  <a:moveTo>
                    <a:pt x="314126" y="47468"/>
                  </a:moveTo>
                  <a:lnTo>
                    <a:pt x="314126" y="0"/>
                  </a:lnTo>
                </a:path>
                <a:path w="9004935" h="62230">
                  <a:moveTo>
                    <a:pt x="366481" y="61894"/>
                  </a:moveTo>
                  <a:lnTo>
                    <a:pt x="366481" y="0"/>
                  </a:lnTo>
                </a:path>
                <a:path w="9004935" h="62230">
                  <a:moveTo>
                    <a:pt x="418835" y="61894"/>
                  </a:moveTo>
                  <a:lnTo>
                    <a:pt x="418835" y="0"/>
                  </a:lnTo>
                </a:path>
                <a:path w="9004935" h="62230">
                  <a:moveTo>
                    <a:pt x="471189" y="61894"/>
                  </a:moveTo>
                  <a:lnTo>
                    <a:pt x="471189" y="0"/>
                  </a:lnTo>
                </a:path>
                <a:path w="9004935" h="62230">
                  <a:moveTo>
                    <a:pt x="523544" y="61894"/>
                  </a:moveTo>
                  <a:lnTo>
                    <a:pt x="523544" y="0"/>
                  </a:lnTo>
                </a:path>
                <a:path w="9004935" h="62230">
                  <a:moveTo>
                    <a:pt x="575898" y="61894"/>
                  </a:moveTo>
                  <a:lnTo>
                    <a:pt x="575898" y="0"/>
                  </a:lnTo>
                </a:path>
                <a:path w="9004935" h="62230">
                  <a:moveTo>
                    <a:pt x="628253" y="61894"/>
                  </a:moveTo>
                  <a:lnTo>
                    <a:pt x="628253" y="0"/>
                  </a:lnTo>
                </a:path>
                <a:path w="9004935" h="62230">
                  <a:moveTo>
                    <a:pt x="680607" y="61894"/>
                  </a:moveTo>
                  <a:lnTo>
                    <a:pt x="680607" y="0"/>
                  </a:lnTo>
                </a:path>
                <a:path w="9004935" h="62230">
                  <a:moveTo>
                    <a:pt x="732962" y="61894"/>
                  </a:moveTo>
                  <a:lnTo>
                    <a:pt x="732962" y="0"/>
                  </a:lnTo>
                </a:path>
                <a:path w="9004935" h="62230">
                  <a:moveTo>
                    <a:pt x="785316" y="61894"/>
                  </a:moveTo>
                  <a:lnTo>
                    <a:pt x="785316" y="0"/>
                  </a:lnTo>
                </a:path>
                <a:path w="9004935" h="62230">
                  <a:moveTo>
                    <a:pt x="837670" y="61894"/>
                  </a:moveTo>
                  <a:lnTo>
                    <a:pt x="837670" y="0"/>
                  </a:lnTo>
                </a:path>
                <a:path w="9004935" h="62230">
                  <a:moveTo>
                    <a:pt x="890025" y="61894"/>
                  </a:moveTo>
                  <a:lnTo>
                    <a:pt x="890025" y="0"/>
                  </a:lnTo>
                </a:path>
                <a:path w="9004935" h="62230">
                  <a:moveTo>
                    <a:pt x="942379" y="61894"/>
                  </a:moveTo>
                  <a:lnTo>
                    <a:pt x="942379" y="0"/>
                  </a:lnTo>
                </a:path>
                <a:path w="9004935" h="62230">
                  <a:moveTo>
                    <a:pt x="994734" y="61894"/>
                  </a:moveTo>
                  <a:lnTo>
                    <a:pt x="994734" y="0"/>
                  </a:lnTo>
                </a:path>
                <a:path w="9004935" h="62230">
                  <a:moveTo>
                    <a:pt x="1047088" y="61894"/>
                  </a:moveTo>
                  <a:lnTo>
                    <a:pt x="1047088" y="0"/>
                  </a:lnTo>
                </a:path>
                <a:path w="9004935" h="62230">
                  <a:moveTo>
                    <a:pt x="1099443" y="61894"/>
                  </a:moveTo>
                  <a:lnTo>
                    <a:pt x="1099443" y="0"/>
                  </a:lnTo>
                </a:path>
                <a:path w="9004935" h="62230">
                  <a:moveTo>
                    <a:pt x="1151797" y="61894"/>
                  </a:moveTo>
                  <a:lnTo>
                    <a:pt x="1151797" y="0"/>
                  </a:lnTo>
                </a:path>
                <a:path w="9004935" h="62230">
                  <a:moveTo>
                    <a:pt x="1204151" y="61894"/>
                  </a:moveTo>
                  <a:lnTo>
                    <a:pt x="1204151" y="0"/>
                  </a:lnTo>
                </a:path>
                <a:path w="9004935" h="62230">
                  <a:moveTo>
                    <a:pt x="1256506" y="61894"/>
                  </a:moveTo>
                  <a:lnTo>
                    <a:pt x="1256506" y="0"/>
                  </a:lnTo>
                </a:path>
                <a:path w="9004935" h="62230">
                  <a:moveTo>
                    <a:pt x="1308860" y="61894"/>
                  </a:moveTo>
                  <a:lnTo>
                    <a:pt x="1308860" y="0"/>
                  </a:lnTo>
                </a:path>
                <a:path w="9004935" h="62230">
                  <a:moveTo>
                    <a:pt x="1361215" y="61894"/>
                  </a:moveTo>
                  <a:lnTo>
                    <a:pt x="1361215" y="0"/>
                  </a:lnTo>
                </a:path>
                <a:path w="9004935" h="62230">
                  <a:moveTo>
                    <a:pt x="1413569" y="61894"/>
                  </a:moveTo>
                  <a:lnTo>
                    <a:pt x="1413569" y="0"/>
                  </a:lnTo>
                </a:path>
                <a:path w="9004935" h="62230">
                  <a:moveTo>
                    <a:pt x="1465924" y="61894"/>
                  </a:moveTo>
                  <a:lnTo>
                    <a:pt x="1465924" y="0"/>
                  </a:lnTo>
                </a:path>
                <a:path w="9004935" h="62230">
                  <a:moveTo>
                    <a:pt x="1518278" y="61894"/>
                  </a:moveTo>
                  <a:lnTo>
                    <a:pt x="1518278" y="0"/>
                  </a:lnTo>
                </a:path>
                <a:path w="9004935" h="62230">
                  <a:moveTo>
                    <a:pt x="1570632" y="61894"/>
                  </a:moveTo>
                  <a:lnTo>
                    <a:pt x="1570632" y="0"/>
                  </a:lnTo>
                </a:path>
                <a:path w="9004935" h="62230">
                  <a:moveTo>
                    <a:pt x="1622987" y="61894"/>
                  </a:moveTo>
                  <a:lnTo>
                    <a:pt x="1622987" y="0"/>
                  </a:lnTo>
                </a:path>
                <a:path w="9004935" h="62230">
                  <a:moveTo>
                    <a:pt x="1675341" y="61894"/>
                  </a:moveTo>
                  <a:lnTo>
                    <a:pt x="1675341" y="0"/>
                  </a:lnTo>
                </a:path>
                <a:path w="9004935" h="62230">
                  <a:moveTo>
                    <a:pt x="1727696" y="61894"/>
                  </a:moveTo>
                  <a:lnTo>
                    <a:pt x="1727696" y="0"/>
                  </a:lnTo>
                </a:path>
                <a:path w="9004935" h="62230">
                  <a:moveTo>
                    <a:pt x="1780050" y="61894"/>
                  </a:moveTo>
                  <a:lnTo>
                    <a:pt x="1780050" y="0"/>
                  </a:lnTo>
                </a:path>
                <a:path w="9004935" h="62230">
                  <a:moveTo>
                    <a:pt x="1832405" y="61894"/>
                  </a:moveTo>
                  <a:lnTo>
                    <a:pt x="1832405" y="0"/>
                  </a:lnTo>
                </a:path>
                <a:path w="9004935" h="62230">
                  <a:moveTo>
                    <a:pt x="1884759" y="61894"/>
                  </a:moveTo>
                  <a:lnTo>
                    <a:pt x="1884759" y="0"/>
                  </a:lnTo>
                </a:path>
                <a:path w="9004935" h="62230">
                  <a:moveTo>
                    <a:pt x="1937113" y="61894"/>
                  </a:moveTo>
                  <a:lnTo>
                    <a:pt x="1937113" y="0"/>
                  </a:lnTo>
                </a:path>
                <a:path w="9004935" h="62230">
                  <a:moveTo>
                    <a:pt x="1989468" y="61894"/>
                  </a:moveTo>
                  <a:lnTo>
                    <a:pt x="1989468" y="0"/>
                  </a:lnTo>
                </a:path>
                <a:path w="9004935" h="62230">
                  <a:moveTo>
                    <a:pt x="2041822" y="61894"/>
                  </a:moveTo>
                  <a:lnTo>
                    <a:pt x="2041822" y="0"/>
                  </a:lnTo>
                </a:path>
                <a:path w="9004935" h="62230">
                  <a:moveTo>
                    <a:pt x="2094177" y="61894"/>
                  </a:moveTo>
                  <a:lnTo>
                    <a:pt x="2094177" y="0"/>
                  </a:lnTo>
                </a:path>
                <a:path w="9004935" h="62230">
                  <a:moveTo>
                    <a:pt x="2146531" y="61894"/>
                  </a:moveTo>
                  <a:lnTo>
                    <a:pt x="2146531" y="0"/>
                  </a:lnTo>
                </a:path>
                <a:path w="9004935" h="62230">
                  <a:moveTo>
                    <a:pt x="2198886" y="61894"/>
                  </a:moveTo>
                  <a:lnTo>
                    <a:pt x="2198886" y="0"/>
                  </a:lnTo>
                </a:path>
                <a:path w="9004935" h="62230">
                  <a:moveTo>
                    <a:pt x="2251240" y="61894"/>
                  </a:moveTo>
                  <a:lnTo>
                    <a:pt x="2251240" y="0"/>
                  </a:lnTo>
                </a:path>
                <a:path w="9004935" h="62230">
                  <a:moveTo>
                    <a:pt x="2303594" y="61894"/>
                  </a:moveTo>
                  <a:lnTo>
                    <a:pt x="2303594" y="0"/>
                  </a:lnTo>
                </a:path>
                <a:path w="9004935" h="62230">
                  <a:moveTo>
                    <a:pt x="2355949" y="61894"/>
                  </a:moveTo>
                  <a:lnTo>
                    <a:pt x="2355949" y="0"/>
                  </a:lnTo>
                </a:path>
                <a:path w="9004935" h="62230">
                  <a:moveTo>
                    <a:pt x="2408303" y="61894"/>
                  </a:moveTo>
                  <a:lnTo>
                    <a:pt x="2408303" y="0"/>
                  </a:lnTo>
                </a:path>
                <a:path w="9004935" h="62230">
                  <a:moveTo>
                    <a:pt x="2460658" y="61894"/>
                  </a:moveTo>
                  <a:lnTo>
                    <a:pt x="2460658" y="0"/>
                  </a:lnTo>
                </a:path>
                <a:path w="9004935" h="62230">
                  <a:moveTo>
                    <a:pt x="2513012" y="61894"/>
                  </a:moveTo>
                  <a:lnTo>
                    <a:pt x="2513012" y="0"/>
                  </a:lnTo>
                </a:path>
                <a:path w="9004935" h="62230">
                  <a:moveTo>
                    <a:pt x="2565367" y="61894"/>
                  </a:moveTo>
                  <a:lnTo>
                    <a:pt x="2565367" y="0"/>
                  </a:lnTo>
                </a:path>
                <a:path w="9004935" h="62230">
                  <a:moveTo>
                    <a:pt x="2617721" y="61894"/>
                  </a:moveTo>
                  <a:lnTo>
                    <a:pt x="2617721" y="0"/>
                  </a:lnTo>
                </a:path>
                <a:path w="9004935" h="62230">
                  <a:moveTo>
                    <a:pt x="2670075" y="61894"/>
                  </a:moveTo>
                  <a:lnTo>
                    <a:pt x="2670075" y="0"/>
                  </a:lnTo>
                </a:path>
                <a:path w="9004935" h="62230">
                  <a:moveTo>
                    <a:pt x="2722430" y="61894"/>
                  </a:moveTo>
                  <a:lnTo>
                    <a:pt x="2722430" y="0"/>
                  </a:lnTo>
                </a:path>
                <a:path w="9004935" h="62230">
                  <a:moveTo>
                    <a:pt x="2774784" y="61894"/>
                  </a:moveTo>
                  <a:lnTo>
                    <a:pt x="2774784" y="0"/>
                  </a:lnTo>
                </a:path>
                <a:path w="9004935" h="62230">
                  <a:moveTo>
                    <a:pt x="2827139" y="61894"/>
                  </a:moveTo>
                  <a:lnTo>
                    <a:pt x="2827139" y="0"/>
                  </a:lnTo>
                </a:path>
                <a:path w="9004935" h="62230">
                  <a:moveTo>
                    <a:pt x="2879260" y="61894"/>
                  </a:moveTo>
                  <a:lnTo>
                    <a:pt x="2879260" y="0"/>
                  </a:lnTo>
                </a:path>
                <a:path w="9004935" h="62230">
                  <a:moveTo>
                    <a:pt x="2931615" y="61894"/>
                  </a:moveTo>
                  <a:lnTo>
                    <a:pt x="2931615" y="0"/>
                  </a:lnTo>
                </a:path>
                <a:path w="9004935" h="62230">
                  <a:moveTo>
                    <a:pt x="2983969" y="61894"/>
                  </a:moveTo>
                  <a:lnTo>
                    <a:pt x="2983969" y="0"/>
                  </a:lnTo>
                </a:path>
                <a:path w="9004935" h="62230">
                  <a:moveTo>
                    <a:pt x="3036324" y="61894"/>
                  </a:moveTo>
                  <a:lnTo>
                    <a:pt x="3036324" y="0"/>
                  </a:lnTo>
                </a:path>
                <a:path w="9004935" h="62230">
                  <a:moveTo>
                    <a:pt x="3088678" y="61894"/>
                  </a:moveTo>
                  <a:lnTo>
                    <a:pt x="3088678" y="0"/>
                  </a:lnTo>
                </a:path>
                <a:path w="9004935" h="62230">
                  <a:moveTo>
                    <a:pt x="3141033" y="61894"/>
                  </a:moveTo>
                  <a:lnTo>
                    <a:pt x="3141033" y="0"/>
                  </a:lnTo>
                </a:path>
                <a:path w="9004935" h="62230">
                  <a:moveTo>
                    <a:pt x="3193387" y="61894"/>
                  </a:moveTo>
                  <a:lnTo>
                    <a:pt x="3193387" y="0"/>
                  </a:lnTo>
                </a:path>
                <a:path w="9004935" h="62230">
                  <a:moveTo>
                    <a:pt x="3245741" y="61894"/>
                  </a:moveTo>
                  <a:lnTo>
                    <a:pt x="3245741" y="0"/>
                  </a:lnTo>
                </a:path>
                <a:path w="9004935" h="62230">
                  <a:moveTo>
                    <a:pt x="3298096" y="61894"/>
                  </a:moveTo>
                  <a:lnTo>
                    <a:pt x="3298096" y="0"/>
                  </a:lnTo>
                </a:path>
                <a:path w="9004935" h="62230">
                  <a:moveTo>
                    <a:pt x="3350450" y="61894"/>
                  </a:moveTo>
                  <a:lnTo>
                    <a:pt x="3350450" y="0"/>
                  </a:lnTo>
                </a:path>
                <a:path w="9004935" h="62230">
                  <a:moveTo>
                    <a:pt x="3402805" y="61894"/>
                  </a:moveTo>
                  <a:lnTo>
                    <a:pt x="3402805" y="0"/>
                  </a:lnTo>
                </a:path>
                <a:path w="9004935" h="62230">
                  <a:moveTo>
                    <a:pt x="3455159" y="61894"/>
                  </a:moveTo>
                  <a:lnTo>
                    <a:pt x="3455159" y="0"/>
                  </a:lnTo>
                </a:path>
                <a:path w="9004935" h="62230">
                  <a:moveTo>
                    <a:pt x="3507514" y="61894"/>
                  </a:moveTo>
                  <a:lnTo>
                    <a:pt x="3507514" y="0"/>
                  </a:lnTo>
                </a:path>
                <a:path w="9004935" h="62230">
                  <a:moveTo>
                    <a:pt x="3559868" y="61894"/>
                  </a:moveTo>
                  <a:lnTo>
                    <a:pt x="3559868" y="0"/>
                  </a:lnTo>
                </a:path>
                <a:path w="9004935" h="62230">
                  <a:moveTo>
                    <a:pt x="3612222" y="61894"/>
                  </a:moveTo>
                  <a:lnTo>
                    <a:pt x="3612222" y="0"/>
                  </a:lnTo>
                </a:path>
                <a:path w="9004935" h="62230">
                  <a:moveTo>
                    <a:pt x="3664577" y="61894"/>
                  </a:moveTo>
                  <a:lnTo>
                    <a:pt x="3664577" y="0"/>
                  </a:lnTo>
                </a:path>
                <a:path w="9004935" h="62230">
                  <a:moveTo>
                    <a:pt x="3716931" y="61894"/>
                  </a:moveTo>
                  <a:lnTo>
                    <a:pt x="3716931" y="0"/>
                  </a:lnTo>
                </a:path>
                <a:path w="9004935" h="62230">
                  <a:moveTo>
                    <a:pt x="3769286" y="61894"/>
                  </a:moveTo>
                  <a:lnTo>
                    <a:pt x="3769286" y="0"/>
                  </a:lnTo>
                </a:path>
                <a:path w="9004935" h="62230">
                  <a:moveTo>
                    <a:pt x="3821640" y="61894"/>
                  </a:moveTo>
                  <a:lnTo>
                    <a:pt x="3821640" y="0"/>
                  </a:lnTo>
                </a:path>
                <a:path w="9004935" h="62230">
                  <a:moveTo>
                    <a:pt x="3873995" y="61894"/>
                  </a:moveTo>
                  <a:lnTo>
                    <a:pt x="3873995" y="0"/>
                  </a:lnTo>
                </a:path>
                <a:path w="9004935" h="62230">
                  <a:moveTo>
                    <a:pt x="3926349" y="61894"/>
                  </a:moveTo>
                  <a:lnTo>
                    <a:pt x="3926349" y="0"/>
                  </a:lnTo>
                </a:path>
                <a:path w="9004935" h="62230">
                  <a:moveTo>
                    <a:pt x="3978703" y="61894"/>
                  </a:moveTo>
                  <a:lnTo>
                    <a:pt x="3978703" y="0"/>
                  </a:lnTo>
                </a:path>
                <a:path w="9004935" h="62230">
                  <a:moveTo>
                    <a:pt x="4031058" y="61894"/>
                  </a:moveTo>
                  <a:lnTo>
                    <a:pt x="4031058" y="0"/>
                  </a:lnTo>
                </a:path>
                <a:path w="9004935" h="62230">
                  <a:moveTo>
                    <a:pt x="4083412" y="61894"/>
                  </a:moveTo>
                  <a:lnTo>
                    <a:pt x="4083412" y="0"/>
                  </a:lnTo>
                </a:path>
                <a:path w="9004935" h="62230">
                  <a:moveTo>
                    <a:pt x="4135767" y="61894"/>
                  </a:moveTo>
                  <a:lnTo>
                    <a:pt x="4135767" y="0"/>
                  </a:lnTo>
                </a:path>
                <a:path w="9004935" h="62230">
                  <a:moveTo>
                    <a:pt x="4188121" y="61894"/>
                  </a:moveTo>
                  <a:lnTo>
                    <a:pt x="4188121" y="0"/>
                  </a:lnTo>
                </a:path>
                <a:path w="9004935" h="62230">
                  <a:moveTo>
                    <a:pt x="4240476" y="61894"/>
                  </a:moveTo>
                  <a:lnTo>
                    <a:pt x="4240476" y="0"/>
                  </a:lnTo>
                </a:path>
                <a:path w="9004935" h="62230">
                  <a:moveTo>
                    <a:pt x="4292830" y="61894"/>
                  </a:moveTo>
                  <a:lnTo>
                    <a:pt x="4292830" y="0"/>
                  </a:lnTo>
                </a:path>
                <a:path w="9004935" h="62230">
                  <a:moveTo>
                    <a:pt x="4345184" y="61894"/>
                  </a:moveTo>
                  <a:lnTo>
                    <a:pt x="4345184" y="0"/>
                  </a:lnTo>
                </a:path>
                <a:path w="9004935" h="62230">
                  <a:moveTo>
                    <a:pt x="4397539" y="61894"/>
                  </a:moveTo>
                  <a:lnTo>
                    <a:pt x="4397539" y="0"/>
                  </a:lnTo>
                </a:path>
                <a:path w="9004935" h="62230">
                  <a:moveTo>
                    <a:pt x="4449893" y="61894"/>
                  </a:moveTo>
                  <a:lnTo>
                    <a:pt x="4449893" y="0"/>
                  </a:lnTo>
                </a:path>
                <a:path w="9004935" h="62230">
                  <a:moveTo>
                    <a:pt x="4502248" y="61894"/>
                  </a:moveTo>
                  <a:lnTo>
                    <a:pt x="4502248" y="0"/>
                  </a:lnTo>
                </a:path>
                <a:path w="9004935" h="62230">
                  <a:moveTo>
                    <a:pt x="4554602" y="61894"/>
                  </a:moveTo>
                  <a:lnTo>
                    <a:pt x="4554602" y="0"/>
                  </a:lnTo>
                </a:path>
                <a:path w="9004935" h="62230">
                  <a:moveTo>
                    <a:pt x="4606957" y="61894"/>
                  </a:moveTo>
                  <a:lnTo>
                    <a:pt x="4606957" y="0"/>
                  </a:lnTo>
                </a:path>
                <a:path w="9004935" h="62230">
                  <a:moveTo>
                    <a:pt x="4659311" y="61894"/>
                  </a:moveTo>
                  <a:lnTo>
                    <a:pt x="4659311" y="0"/>
                  </a:lnTo>
                </a:path>
                <a:path w="9004935" h="62230">
                  <a:moveTo>
                    <a:pt x="4711665" y="61894"/>
                  </a:moveTo>
                  <a:lnTo>
                    <a:pt x="4711665" y="0"/>
                  </a:lnTo>
                </a:path>
                <a:path w="9004935" h="62230">
                  <a:moveTo>
                    <a:pt x="4764020" y="61894"/>
                  </a:moveTo>
                  <a:lnTo>
                    <a:pt x="4764020" y="0"/>
                  </a:lnTo>
                </a:path>
                <a:path w="9004935" h="62230">
                  <a:moveTo>
                    <a:pt x="4816374" y="61894"/>
                  </a:moveTo>
                  <a:lnTo>
                    <a:pt x="4816374" y="0"/>
                  </a:lnTo>
                </a:path>
                <a:path w="9004935" h="62230">
                  <a:moveTo>
                    <a:pt x="4868729" y="61894"/>
                  </a:moveTo>
                  <a:lnTo>
                    <a:pt x="4868729" y="0"/>
                  </a:lnTo>
                </a:path>
                <a:path w="9004935" h="62230">
                  <a:moveTo>
                    <a:pt x="4921083" y="61894"/>
                  </a:moveTo>
                  <a:lnTo>
                    <a:pt x="4921083" y="0"/>
                  </a:lnTo>
                </a:path>
                <a:path w="9004935" h="62230">
                  <a:moveTo>
                    <a:pt x="4973438" y="61894"/>
                  </a:moveTo>
                  <a:lnTo>
                    <a:pt x="4973438" y="0"/>
                  </a:lnTo>
                </a:path>
                <a:path w="9004935" h="62230">
                  <a:moveTo>
                    <a:pt x="5025792" y="61894"/>
                  </a:moveTo>
                  <a:lnTo>
                    <a:pt x="5025792" y="0"/>
                  </a:lnTo>
                </a:path>
                <a:path w="9004935" h="62230">
                  <a:moveTo>
                    <a:pt x="5078146" y="61894"/>
                  </a:moveTo>
                  <a:lnTo>
                    <a:pt x="5078146" y="0"/>
                  </a:lnTo>
                </a:path>
                <a:path w="9004935" h="62230">
                  <a:moveTo>
                    <a:pt x="5130501" y="61894"/>
                  </a:moveTo>
                  <a:lnTo>
                    <a:pt x="5130501" y="0"/>
                  </a:lnTo>
                </a:path>
                <a:path w="9004935" h="62230">
                  <a:moveTo>
                    <a:pt x="5182855" y="61894"/>
                  </a:moveTo>
                  <a:lnTo>
                    <a:pt x="5182855" y="0"/>
                  </a:lnTo>
                </a:path>
                <a:path w="9004935" h="62230">
                  <a:moveTo>
                    <a:pt x="5235210" y="61894"/>
                  </a:moveTo>
                  <a:lnTo>
                    <a:pt x="5235210" y="0"/>
                  </a:lnTo>
                </a:path>
                <a:path w="9004935" h="62230">
                  <a:moveTo>
                    <a:pt x="5287564" y="61894"/>
                  </a:moveTo>
                  <a:lnTo>
                    <a:pt x="5287564" y="0"/>
                  </a:lnTo>
                </a:path>
                <a:path w="9004935" h="62230">
                  <a:moveTo>
                    <a:pt x="5339919" y="61894"/>
                  </a:moveTo>
                  <a:lnTo>
                    <a:pt x="5339919" y="0"/>
                  </a:lnTo>
                </a:path>
                <a:path w="9004935" h="62230">
                  <a:moveTo>
                    <a:pt x="5392273" y="61894"/>
                  </a:moveTo>
                  <a:lnTo>
                    <a:pt x="5392273" y="0"/>
                  </a:lnTo>
                </a:path>
                <a:path w="9004935" h="62230">
                  <a:moveTo>
                    <a:pt x="5444627" y="61894"/>
                  </a:moveTo>
                  <a:lnTo>
                    <a:pt x="5444627" y="0"/>
                  </a:lnTo>
                </a:path>
                <a:path w="9004935" h="62230">
                  <a:moveTo>
                    <a:pt x="5496982" y="61894"/>
                  </a:moveTo>
                  <a:lnTo>
                    <a:pt x="5496982" y="0"/>
                  </a:lnTo>
                </a:path>
                <a:path w="9004935" h="62230">
                  <a:moveTo>
                    <a:pt x="5549336" y="61894"/>
                  </a:moveTo>
                  <a:lnTo>
                    <a:pt x="5549336" y="0"/>
                  </a:lnTo>
                </a:path>
                <a:path w="9004935" h="62230">
                  <a:moveTo>
                    <a:pt x="5601691" y="61894"/>
                  </a:moveTo>
                  <a:lnTo>
                    <a:pt x="5601691" y="0"/>
                  </a:lnTo>
                </a:path>
                <a:path w="9004935" h="62230">
                  <a:moveTo>
                    <a:pt x="5654045" y="61894"/>
                  </a:moveTo>
                  <a:lnTo>
                    <a:pt x="5654045" y="0"/>
                  </a:lnTo>
                </a:path>
                <a:path w="9004935" h="62230">
                  <a:moveTo>
                    <a:pt x="5706400" y="61894"/>
                  </a:moveTo>
                  <a:lnTo>
                    <a:pt x="5706400" y="0"/>
                  </a:lnTo>
                </a:path>
                <a:path w="9004935" h="62230">
                  <a:moveTo>
                    <a:pt x="5758754" y="61894"/>
                  </a:moveTo>
                  <a:lnTo>
                    <a:pt x="5758754" y="0"/>
                  </a:lnTo>
                </a:path>
                <a:path w="9004935" h="62230">
                  <a:moveTo>
                    <a:pt x="5811108" y="61894"/>
                  </a:moveTo>
                  <a:lnTo>
                    <a:pt x="5811108" y="0"/>
                  </a:lnTo>
                </a:path>
                <a:path w="9004935" h="62230">
                  <a:moveTo>
                    <a:pt x="5863463" y="61894"/>
                  </a:moveTo>
                  <a:lnTo>
                    <a:pt x="5863463" y="0"/>
                  </a:lnTo>
                </a:path>
                <a:path w="9004935" h="62230">
                  <a:moveTo>
                    <a:pt x="5915817" y="61894"/>
                  </a:moveTo>
                  <a:lnTo>
                    <a:pt x="5915817" y="0"/>
                  </a:lnTo>
                </a:path>
                <a:path w="9004935" h="62230">
                  <a:moveTo>
                    <a:pt x="5968172" y="61894"/>
                  </a:moveTo>
                  <a:lnTo>
                    <a:pt x="5968172" y="0"/>
                  </a:lnTo>
                </a:path>
                <a:path w="9004935" h="62230">
                  <a:moveTo>
                    <a:pt x="6020526" y="61894"/>
                  </a:moveTo>
                  <a:lnTo>
                    <a:pt x="6020526" y="0"/>
                  </a:lnTo>
                </a:path>
                <a:path w="9004935" h="62230">
                  <a:moveTo>
                    <a:pt x="6072881" y="61894"/>
                  </a:moveTo>
                  <a:lnTo>
                    <a:pt x="6072881" y="0"/>
                  </a:lnTo>
                </a:path>
                <a:path w="9004935" h="62230">
                  <a:moveTo>
                    <a:pt x="6125235" y="61894"/>
                  </a:moveTo>
                  <a:lnTo>
                    <a:pt x="6125235" y="0"/>
                  </a:lnTo>
                </a:path>
                <a:path w="9004935" h="62230">
                  <a:moveTo>
                    <a:pt x="6177589" y="61894"/>
                  </a:moveTo>
                  <a:lnTo>
                    <a:pt x="6177589" y="0"/>
                  </a:lnTo>
                </a:path>
                <a:path w="9004935" h="62230">
                  <a:moveTo>
                    <a:pt x="6229944" y="61894"/>
                  </a:moveTo>
                  <a:lnTo>
                    <a:pt x="6229944" y="0"/>
                  </a:lnTo>
                </a:path>
                <a:path w="9004935" h="62230">
                  <a:moveTo>
                    <a:pt x="6282298" y="61894"/>
                  </a:moveTo>
                  <a:lnTo>
                    <a:pt x="6282298" y="0"/>
                  </a:lnTo>
                </a:path>
                <a:path w="9004935" h="62230">
                  <a:moveTo>
                    <a:pt x="6334653" y="61894"/>
                  </a:moveTo>
                  <a:lnTo>
                    <a:pt x="6334653" y="0"/>
                  </a:lnTo>
                </a:path>
                <a:path w="9004935" h="62230">
                  <a:moveTo>
                    <a:pt x="6387007" y="61894"/>
                  </a:moveTo>
                  <a:lnTo>
                    <a:pt x="6387007" y="0"/>
                  </a:lnTo>
                </a:path>
                <a:path w="9004935" h="62230">
                  <a:moveTo>
                    <a:pt x="6439362" y="61894"/>
                  </a:moveTo>
                  <a:lnTo>
                    <a:pt x="6439362" y="0"/>
                  </a:lnTo>
                </a:path>
                <a:path w="9004935" h="62230">
                  <a:moveTo>
                    <a:pt x="6491716" y="61894"/>
                  </a:moveTo>
                  <a:lnTo>
                    <a:pt x="6491716" y="0"/>
                  </a:lnTo>
                </a:path>
                <a:path w="9004935" h="62230">
                  <a:moveTo>
                    <a:pt x="6544070" y="61894"/>
                  </a:moveTo>
                  <a:lnTo>
                    <a:pt x="6544070" y="0"/>
                  </a:lnTo>
                </a:path>
                <a:path w="9004935" h="62230">
                  <a:moveTo>
                    <a:pt x="6596425" y="61894"/>
                  </a:moveTo>
                  <a:lnTo>
                    <a:pt x="6596425" y="0"/>
                  </a:lnTo>
                </a:path>
                <a:path w="9004935" h="62230">
                  <a:moveTo>
                    <a:pt x="6648779" y="61894"/>
                  </a:moveTo>
                  <a:lnTo>
                    <a:pt x="6648779" y="0"/>
                  </a:lnTo>
                </a:path>
                <a:path w="9004935" h="62230">
                  <a:moveTo>
                    <a:pt x="6701134" y="61894"/>
                  </a:moveTo>
                  <a:lnTo>
                    <a:pt x="6701134" y="0"/>
                  </a:lnTo>
                </a:path>
                <a:path w="9004935" h="62230">
                  <a:moveTo>
                    <a:pt x="6753255" y="61894"/>
                  </a:moveTo>
                  <a:lnTo>
                    <a:pt x="6753255" y="0"/>
                  </a:lnTo>
                </a:path>
                <a:path w="9004935" h="62230">
                  <a:moveTo>
                    <a:pt x="6805610" y="61894"/>
                  </a:moveTo>
                  <a:lnTo>
                    <a:pt x="6805610" y="0"/>
                  </a:lnTo>
                </a:path>
                <a:path w="9004935" h="62230">
                  <a:moveTo>
                    <a:pt x="6857964" y="61894"/>
                  </a:moveTo>
                  <a:lnTo>
                    <a:pt x="6857964" y="0"/>
                  </a:lnTo>
                </a:path>
                <a:path w="9004935" h="62230">
                  <a:moveTo>
                    <a:pt x="6910319" y="61894"/>
                  </a:moveTo>
                  <a:lnTo>
                    <a:pt x="6910319" y="0"/>
                  </a:lnTo>
                </a:path>
                <a:path w="9004935" h="62230">
                  <a:moveTo>
                    <a:pt x="6962673" y="61894"/>
                  </a:moveTo>
                  <a:lnTo>
                    <a:pt x="6962673" y="0"/>
                  </a:lnTo>
                </a:path>
                <a:path w="9004935" h="62230">
                  <a:moveTo>
                    <a:pt x="7015028" y="61894"/>
                  </a:moveTo>
                  <a:lnTo>
                    <a:pt x="7015028" y="0"/>
                  </a:lnTo>
                </a:path>
                <a:path w="9004935" h="62230">
                  <a:moveTo>
                    <a:pt x="7067382" y="61894"/>
                  </a:moveTo>
                  <a:lnTo>
                    <a:pt x="7067382" y="0"/>
                  </a:lnTo>
                </a:path>
                <a:path w="9004935" h="62230">
                  <a:moveTo>
                    <a:pt x="7119736" y="61894"/>
                  </a:moveTo>
                  <a:lnTo>
                    <a:pt x="7119736" y="0"/>
                  </a:lnTo>
                </a:path>
                <a:path w="9004935" h="62230">
                  <a:moveTo>
                    <a:pt x="7172091" y="61894"/>
                  </a:moveTo>
                  <a:lnTo>
                    <a:pt x="7172091" y="0"/>
                  </a:lnTo>
                </a:path>
                <a:path w="9004935" h="62230">
                  <a:moveTo>
                    <a:pt x="7224445" y="61894"/>
                  </a:moveTo>
                  <a:lnTo>
                    <a:pt x="7224445" y="0"/>
                  </a:lnTo>
                </a:path>
                <a:path w="9004935" h="62230">
                  <a:moveTo>
                    <a:pt x="7276800" y="61894"/>
                  </a:moveTo>
                  <a:lnTo>
                    <a:pt x="7276800" y="0"/>
                  </a:lnTo>
                </a:path>
                <a:path w="9004935" h="62230">
                  <a:moveTo>
                    <a:pt x="7329154" y="61894"/>
                  </a:moveTo>
                  <a:lnTo>
                    <a:pt x="7329154" y="0"/>
                  </a:lnTo>
                </a:path>
                <a:path w="9004935" h="62230">
                  <a:moveTo>
                    <a:pt x="7381509" y="61894"/>
                  </a:moveTo>
                  <a:lnTo>
                    <a:pt x="7381509" y="0"/>
                  </a:lnTo>
                </a:path>
                <a:path w="9004935" h="62230">
                  <a:moveTo>
                    <a:pt x="7433863" y="61894"/>
                  </a:moveTo>
                  <a:lnTo>
                    <a:pt x="7433863" y="0"/>
                  </a:lnTo>
                </a:path>
                <a:path w="9004935" h="62230">
                  <a:moveTo>
                    <a:pt x="7486218" y="61894"/>
                  </a:moveTo>
                  <a:lnTo>
                    <a:pt x="7486218" y="0"/>
                  </a:lnTo>
                </a:path>
                <a:path w="9004935" h="62230">
                  <a:moveTo>
                    <a:pt x="7538572" y="61894"/>
                  </a:moveTo>
                  <a:lnTo>
                    <a:pt x="7538572" y="0"/>
                  </a:lnTo>
                </a:path>
                <a:path w="9004935" h="62230">
                  <a:moveTo>
                    <a:pt x="7590926" y="61894"/>
                  </a:moveTo>
                  <a:lnTo>
                    <a:pt x="7590926" y="0"/>
                  </a:lnTo>
                </a:path>
                <a:path w="9004935" h="62230">
                  <a:moveTo>
                    <a:pt x="7643281" y="61894"/>
                  </a:moveTo>
                  <a:lnTo>
                    <a:pt x="7643281" y="0"/>
                  </a:lnTo>
                </a:path>
                <a:path w="9004935" h="62230">
                  <a:moveTo>
                    <a:pt x="7695635" y="61894"/>
                  </a:moveTo>
                  <a:lnTo>
                    <a:pt x="7695635" y="0"/>
                  </a:lnTo>
                </a:path>
                <a:path w="9004935" h="62230">
                  <a:moveTo>
                    <a:pt x="7747990" y="61894"/>
                  </a:moveTo>
                  <a:lnTo>
                    <a:pt x="7747990" y="0"/>
                  </a:lnTo>
                </a:path>
                <a:path w="9004935" h="62230">
                  <a:moveTo>
                    <a:pt x="7800344" y="61894"/>
                  </a:moveTo>
                  <a:lnTo>
                    <a:pt x="7800344" y="0"/>
                  </a:lnTo>
                </a:path>
                <a:path w="9004935" h="62230">
                  <a:moveTo>
                    <a:pt x="7852699" y="61894"/>
                  </a:moveTo>
                  <a:lnTo>
                    <a:pt x="7852699" y="0"/>
                  </a:lnTo>
                </a:path>
                <a:path w="9004935" h="62230">
                  <a:moveTo>
                    <a:pt x="7905053" y="61894"/>
                  </a:moveTo>
                  <a:lnTo>
                    <a:pt x="7905053" y="0"/>
                  </a:lnTo>
                </a:path>
                <a:path w="9004935" h="62230">
                  <a:moveTo>
                    <a:pt x="7957407" y="61894"/>
                  </a:moveTo>
                  <a:lnTo>
                    <a:pt x="7957407" y="0"/>
                  </a:lnTo>
                </a:path>
                <a:path w="9004935" h="62230">
                  <a:moveTo>
                    <a:pt x="8009762" y="61894"/>
                  </a:moveTo>
                  <a:lnTo>
                    <a:pt x="8009762" y="0"/>
                  </a:lnTo>
                </a:path>
                <a:path w="9004935" h="62230">
                  <a:moveTo>
                    <a:pt x="8062116" y="61894"/>
                  </a:moveTo>
                  <a:lnTo>
                    <a:pt x="8062116" y="0"/>
                  </a:lnTo>
                </a:path>
                <a:path w="9004935" h="62230">
                  <a:moveTo>
                    <a:pt x="8114471" y="61894"/>
                  </a:moveTo>
                  <a:lnTo>
                    <a:pt x="8114471" y="0"/>
                  </a:lnTo>
                </a:path>
                <a:path w="9004935" h="62230">
                  <a:moveTo>
                    <a:pt x="8166825" y="61894"/>
                  </a:moveTo>
                  <a:lnTo>
                    <a:pt x="8166825" y="0"/>
                  </a:lnTo>
                </a:path>
                <a:path w="9004935" h="62230">
                  <a:moveTo>
                    <a:pt x="8219180" y="61894"/>
                  </a:moveTo>
                  <a:lnTo>
                    <a:pt x="8219180" y="0"/>
                  </a:lnTo>
                </a:path>
                <a:path w="9004935" h="62230">
                  <a:moveTo>
                    <a:pt x="8271534" y="61894"/>
                  </a:moveTo>
                  <a:lnTo>
                    <a:pt x="8271534" y="0"/>
                  </a:lnTo>
                </a:path>
                <a:path w="9004935" h="62230">
                  <a:moveTo>
                    <a:pt x="8323888" y="61894"/>
                  </a:moveTo>
                  <a:lnTo>
                    <a:pt x="8323888" y="0"/>
                  </a:lnTo>
                </a:path>
                <a:path w="9004935" h="62230">
                  <a:moveTo>
                    <a:pt x="8376243" y="61894"/>
                  </a:moveTo>
                  <a:lnTo>
                    <a:pt x="8376243" y="0"/>
                  </a:lnTo>
                </a:path>
                <a:path w="9004935" h="62230">
                  <a:moveTo>
                    <a:pt x="8428597" y="61894"/>
                  </a:moveTo>
                  <a:lnTo>
                    <a:pt x="8428597" y="0"/>
                  </a:lnTo>
                </a:path>
                <a:path w="9004935" h="62230">
                  <a:moveTo>
                    <a:pt x="8480952" y="61894"/>
                  </a:moveTo>
                  <a:lnTo>
                    <a:pt x="8480952" y="0"/>
                  </a:lnTo>
                </a:path>
                <a:path w="9004935" h="62230">
                  <a:moveTo>
                    <a:pt x="8533306" y="61894"/>
                  </a:moveTo>
                  <a:lnTo>
                    <a:pt x="8533306" y="0"/>
                  </a:lnTo>
                </a:path>
                <a:path w="9004935" h="62230">
                  <a:moveTo>
                    <a:pt x="8585661" y="61894"/>
                  </a:moveTo>
                  <a:lnTo>
                    <a:pt x="8585661" y="0"/>
                  </a:lnTo>
                </a:path>
                <a:path w="9004935" h="62230">
                  <a:moveTo>
                    <a:pt x="8638015" y="61894"/>
                  </a:moveTo>
                  <a:lnTo>
                    <a:pt x="8638015" y="0"/>
                  </a:lnTo>
                </a:path>
                <a:path w="9004935" h="62230">
                  <a:moveTo>
                    <a:pt x="8690369" y="61894"/>
                  </a:moveTo>
                  <a:lnTo>
                    <a:pt x="8690369" y="0"/>
                  </a:lnTo>
                </a:path>
                <a:path w="9004935" h="62230">
                  <a:moveTo>
                    <a:pt x="8742724" y="47468"/>
                  </a:moveTo>
                  <a:lnTo>
                    <a:pt x="8742724" y="0"/>
                  </a:lnTo>
                </a:path>
                <a:path w="9004935" h="62230">
                  <a:moveTo>
                    <a:pt x="8795078" y="47468"/>
                  </a:moveTo>
                  <a:lnTo>
                    <a:pt x="8795078" y="0"/>
                  </a:lnTo>
                </a:path>
                <a:path w="9004935" h="62230">
                  <a:moveTo>
                    <a:pt x="8847433" y="47468"/>
                  </a:moveTo>
                  <a:lnTo>
                    <a:pt x="8847433" y="0"/>
                  </a:lnTo>
                </a:path>
                <a:path w="9004935" h="62230">
                  <a:moveTo>
                    <a:pt x="8899787" y="47468"/>
                  </a:moveTo>
                  <a:lnTo>
                    <a:pt x="8899787" y="0"/>
                  </a:lnTo>
                </a:path>
                <a:path w="9004935" h="62230">
                  <a:moveTo>
                    <a:pt x="8952142" y="47468"/>
                  </a:moveTo>
                  <a:lnTo>
                    <a:pt x="8952142" y="0"/>
                  </a:lnTo>
                </a:path>
                <a:path w="9004935" h="62230">
                  <a:moveTo>
                    <a:pt x="9004496" y="47468"/>
                  </a:moveTo>
                  <a:lnTo>
                    <a:pt x="9004496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1" name="object 331" descr=""/>
            <p:cNvSpPr/>
            <p:nvPr/>
          </p:nvSpPr>
          <p:spPr>
            <a:xfrm>
              <a:off x="1873123" y="1225092"/>
              <a:ext cx="9074785" cy="420370"/>
            </a:xfrm>
            <a:custGeom>
              <a:avLst/>
              <a:gdLst/>
              <a:ahLst/>
              <a:cxnLst/>
              <a:rect l="l" t="t" r="r" b="b"/>
              <a:pathLst>
                <a:path w="9074785" h="420369">
                  <a:moveTo>
                    <a:pt x="0" y="0"/>
                  </a:moveTo>
                  <a:lnTo>
                    <a:pt x="0" y="419998"/>
                  </a:lnTo>
                </a:path>
                <a:path w="9074785" h="420369">
                  <a:moveTo>
                    <a:pt x="349029" y="47468"/>
                  </a:moveTo>
                  <a:lnTo>
                    <a:pt x="349029" y="419998"/>
                  </a:lnTo>
                </a:path>
                <a:path w="9074785" h="420369">
                  <a:moveTo>
                    <a:pt x="8725272" y="47468"/>
                  </a:moveTo>
                  <a:lnTo>
                    <a:pt x="8725272" y="418835"/>
                  </a:lnTo>
                </a:path>
                <a:path w="9074785" h="420369">
                  <a:moveTo>
                    <a:pt x="0" y="0"/>
                  </a:moveTo>
                  <a:lnTo>
                    <a:pt x="9074302" y="0"/>
                  </a:lnTo>
                  <a:lnTo>
                    <a:pt x="9074302" y="418602"/>
                  </a:lnTo>
                </a:path>
                <a:path w="9074785" h="420369">
                  <a:moveTo>
                    <a:pt x="872108" y="419998"/>
                  </a:moveTo>
                  <a:lnTo>
                    <a:pt x="871875" y="146359"/>
                  </a:lnTo>
                  <a:lnTo>
                    <a:pt x="1023121" y="146359"/>
                  </a:lnTo>
                  <a:lnTo>
                    <a:pt x="1023354" y="419998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2" name="object 332" descr=""/>
            <p:cNvSpPr/>
            <p:nvPr/>
          </p:nvSpPr>
          <p:spPr>
            <a:xfrm>
              <a:off x="2750816" y="1377269"/>
              <a:ext cx="140335" cy="267970"/>
            </a:xfrm>
            <a:custGeom>
              <a:avLst/>
              <a:gdLst/>
              <a:ahLst/>
              <a:cxnLst/>
              <a:rect l="l" t="t" r="r" b="b"/>
              <a:pathLst>
                <a:path w="140335" h="267969">
                  <a:moveTo>
                    <a:pt x="232" y="267821"/>
                  </a:moveTo>
                  <a:lnTo>
                    <a:pt x="0" y="0"/>
                  </a:lnTo>
                  <a:lnTo>
                    <a:pt x="139611" y="0"/>
                  </a:lnTo>
                  <a:lnTo>
                    <a:pt x="139844" y="2678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3" name="object 33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49652" y="1376338"/>
              <a:ext cx="142171" cy="190802"/>
            </a:xfrm>
            <a:prstGeom prst="rect">
              <a:avLst/>
            </a:prstGeom>
          </p:spPr>
        </p:pic>
        <p:sp>
          <p:nvSpPr>
            <p:cNvPr id="334" name="object 334" descr=""/>
            <p:cNvSpPr/>
            <p:nvPr/>
          </p:nvSpPr>
          <p:spPr>
            <a:xfrm>
              <a:off x="2751049" y="1590177"/>
              <a:ext cx="57785" cy="55244"/>
            </a:xfrm>
            <a:custGeom>
              <a:avLst/>
              <a:gdLst/>
              <a:ahLst/>
              <a:cxnLst/>
              <a:rect l="l" t="t" r="r" b="b"/>
              <a:pathLst>
                <a:path w="57785" h="55244">
                  <a:moveTo>
                    <a:pt x="57240" y="0"/>
                  </a:moveTo>
                  <a:lnTo>
                    <a:pt x="0" y="54913"/>
                  </a:lnTo>
                </a:path>
              </a:pathLst>
            </a:custGeom>
            <a:ln w="3175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5" name="object 335" descr=""/>
            <p:cNvSpPr/>
            <p:nvPr/>
          </p:nvSpPr>
          <p:spPr>
            <a:xfrm>
              <a:off x="9916392" y="1370521"/>
              <a:ext cx="151765" cy="273685"/>
            </a:xfrm>
            <a:custGeom>
              <a:avLst/>
              <a:gdLst/>
              <a:ahLst/>
              <a:cxnLst/>
              <a:rect l="l" t="t" r="r" b="b"/>
              <a:pathLst>
                <a:path w="151765" h="273685">
                  <a:moveTo>
                    <a:pt x="0" y="273406"/>
                  </a:moveTo>
                  <a:lnTo>
                    <a:pt x="0" y="0"/>
                  </a:lnTo>
                  <a:lnTo>
                    <a:pt x="151246" y="0"/>
                  </a:lnTo>
                  <a:lnTo>
                    <a:pt x="151246" y="273406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6" name="object 336" descr=""/>
            <p:cNvSpPr/>
            <p:nvPr/>
          </p:nvSpPr>
          <p:spPr>
            <a:xfrm>
              <a:off x="9922210" y="1376338"/>
              <a:ext cx="139700" cy="267970"/>
            </a:xfrm>
            <a:custGeom>
              <a:avLst/>
              <a:gdLst/>
              <a:ahLst/>
              <a:cxnLst/>
              <a:rect l="l" t="t" r="r" b="b"/>
              <a:pathLst>
                <a:path w="139700" h="267969">
                  <a:moveTo>
                    <a:pt x="0" y="267589"/>
                  </a:moveTo>
                  <a:lnTo>
                    <a:pt x="0" y="0"/>
                  </a:lnTo>
                  <a:lnTo>
                    <a:pt x="139611" y="0"/>
                  </a:lnTo>
                  <a:lnTo>
                    <a:pt x="139611" y="2675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7" name="object 33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921046" y="1375175"/>
              <a:ext cx="141938" cy="190802"/>
            </a:xfrm>
            <a:prstGeom prst="rect">
              <a:avLst/>
            </a:prstGeom>
          </p:spPr>
        </p:pic>
        <p:sp>
          <p:nvSpPr>
            <p:cNvPr id="338" name="object 338" descr=""/>
            <p:cNvSpPr/>
            <p:nvPr/>
          </p:nvSpPr>
          <p:spPr>
            <a:xfrm>
              <a:off x="10004580" y="1589014"/>
              <a:ext cx="57150" cy="55244"/>
            </a:xfrm>
            <a:custGeom>
              <a:avLst/>
              <a:gdLst/>
              <a:ahLst/>
              <a:cxnLst/>
              <a:rect l="l" t="t" r="r" b="b"/>
              <a:pathLst>
                <a:path w="57150" h="55244">
                  <a:moveTo>
                    <a:pt x="0" y="0"/>
                  </a:moveTo>
                  <a:lnTo>
                    <a:pt x="57008" y="54913"/>
                  </a:lnTo>
                </a:path>
              </a:pathLst>
            </a:custGeom>
            <a:ln w="3175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9" name="object 339" descr=""/>
            <p:cNvSpPr/>
            <p:nvPr/>
          </p:nvSpPr>
          <p:spPr>
            <a:xfrm>
              <a:off x="1873123" y="1272560"/>
              <a:ext cx="9074785" cy="45720"/>
            </a:xfrm>
            <a:custGeom>
              <a:avLst/>
              <a:gdLst/>
              <a:ahLst/>
              <a:cxnLst/>
              <a:rect l="l" t="t" r="r" b="b"/>
              <a:pathLst>
                <a:path w="9074785" h="45719">
                  <a:moveTo>
                    <a:pt x="0" y="0"/>
                  </a:moveTo>
                  <a:lnTo>
                    <a:pt x="349029" y="0"/>
                  </a:lnTo>
                </a:path>
                <a:path w="9074785" h="45719">
                  <a:moveTo>
                    <a:pt x="349029" y="14426"/>
                  </a:moveTo>
                  <a:lnTo>
                    <a:pt x="8725272" y="14426"/>
                  </a:lnTo>
                </a:path>
                <a:path w="9074785" h="45719">
                  <a:moveTo>
                    <a:pt x="0" y="3722"/>
                  </a:moveTo>
                  <a:lnTo>
                    <a:pt x="349029" y="3722"/>
                  </a:lnTo>
                </a:path>
                <a:path w="9074785" h="45719">
                  <a:moveTo>
                    <a:pt x="349029" y="18149"/>
                  </a:moveTo>
                  <a:lnTo>
                    <a:pt x="8725272" y="18149"/>
                  </a:lnTo>
                </a:path>
                <a:path w="9074785" h="45719">
                  <a:moveTo>
                    <a:pt x="0" y="9540"/>
                  </a:moveTo>
                  <a:lnTo>
                    <a:pt x="349029" y="9540"/>
                  </a:lnTo>
                </a:path>
                <a:path w="9074785" h="45719">
                  <a:moveTo>
                    <a:pt x="349029" y="23966"/>
                  </a:moveTo>
                  <a:lnTo>
                    <a:pt x="8725272" y="23966"/>
                  </a:lnTo>
                </a:path>
                <a:path w="9074785" h="45719">
                  <a:moveTo>
                    <a:pt x="0" y="30714"/>
                  </a:moveTo>
                  <a:lnTo>
                    <a:pt x="349029" y="30714"/>
                  </a:lnTo>
                </a:path>
                <a:path w="9074785" h="45719">
                  <a:moveTo>
                    <a:pt x="349029" y="45141"/>
                  </a:moveTo>
                  <a:lnTo>
                    <a:pt x="8725272" y="45141"/>
                  </a:lnTo>
                </a:path>
                <a:path w="9074785" h="45719">
                  <a:moveTo>
                    <a:pt x="9074302" y="0"/>
                  </a:moveTo>
                  <a:lnTo>
                    <a:pt x="8725272" y="0"/>
                  </a:lnTo>
                </a:path>
                <a:path w="9074785" h="45719">
                  <a:moveTo>
                    <a:pt x="9074302" y="3722"/>
                  </a:moveTo>
                  <a:lnTo>
                    <a:pt x="8725272" y="3722"/>
                  </a:lnTo>
                </a:path>
                <a:path w="9074785" h="45719">
                  <a:moveTo>
                    <a:pt x="9074302" y="9540"/>
                  </a:moveTo>
                  <a:lnTo>
                    <a:pt x="8725272" y="9540"/>
                  </a:lnTo>
                </a:path>
                <a:path w="9074785" h="45719">
                  <a:moveTo>
                    <a:pt x="9074302" y="30714"/>
                  </a:moveTo>
                  <a:lnTo>
                    <a:pt x="8725272" y="307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0" name="object 340" descr=""/>
            <p:cNvSpPr/>
            <p:nvPr/>
          </p:nvSpPr>
          <p:spPr>
            <a:xfrm>
              <a:off x="11519369" y="1470343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" name="object 341" descr=""/>
            <p:cNvSpPr/>
            <p:nvPr/>
          </p:nvSpPr>
          <p:spPr>
            <a:xfrm>
              <a:off x="11519369" y="1470343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2" name="object 342" descr=""/>
            <p:cNvSpPr/>
            <p:nvPr/>
          </p:nvSpPr>
          <p:spPr>
            <a:xfrm>
              <a:off x="11519368" y="1470809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1163"/>
                  </a:moveTo>
                  <a:lnTo>
                    <a:pt x="10936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  <a:path w="11429" h="1269">
                  <a:moveTo>
                    <a:pt x="0" y="0"/>
                  </a:moveTo>
                  <a:lnTo>
                    <a:pt x="0" y="1163"/>
                  </a:lnTo>
                  <a:lnTo>
                    <a:pt x="5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 descr=""/>
            <p:cNvSpPr/>
            <p:nvPr/>
          </p:nvSpPr>
          <p:spPr>
            <a:xfrm>
              <a:off x="11519369" y="1470809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0"/>
                  </a:moveTo>
                  <a:lnTo>
                    <a:pt x="5584" y="0"/>
                  </a:lnTo>
                  <a:lnTo>
                    <a:pt x="0" y="1163"/>
                  </a:lnTo>
                  <a:lnTo>
                    <a:pt x="0" y="0"/>
                  </a:lnTo>
                  <a:close/>
                </a:path>
                <a:path w="11429" h="1269">
                  <a:moveTo>
                    <a:pt x="5584" y="0"/>
                  </a:moveTo>
                  <a:lnTo>
                    <a:pt x="0" y="1163"/>
                  </a:lnTo>
                  <a:lnTo>
                    <a:pt x="10936" y="1163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 descr=""/>
            <p:cNvSpPr/>
            <p:nvPr/>
          </p:nvSpPr>
          <p:spPr>
            <a:xfrm>
              <a:off x="11519368" y="1471972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5">
                  <a:moveTo>
                    <a:pt x="0" y="1861"/>
                  </a:moveTo>
                  <a:lnTo>
                    <a:pt x="16288" y="1861"/>
                  </a:lnTo>
                  <a:lnTo>
                    <a:pt x="10936" y="0"/>
                  </a:lnTo>
                  <a:lnTo>
                    <a:pt x="0" y="1861"/>
                  </a:lnTo>
                  <a:close/>
                </a:path>
                <a:path w="16509" h="1905">
                  <a:moveTo>
                    <a:pt x="0" y="0"/>
                  </a:moveTo>
                  <a:lnTo>
                    <a:pt x="0" y="1861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 descr=""/>
            <p:cNvSpPr/>
            <p:nvPr/>
          </p:nvSpPr>
          <p:spPr>
            <a:xfrm>
              <a:off x="11519369" y="1471972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5">
                  <a:moveTo>
                    <a:pt x="0" y="0"/>
                  </a:moveTo>
                  <a:lnTo>
                    <a:pt x="10936" y="0"/>
                  </a:lnTo>
                  <a:lnTo>
                    <a:pt x="0" y="1861"/>
                  </a:lnTo>
                  <a:lnTo>
                    <a:pt x="0" y="0"/>
                  </a:lnTo>
                  <a:close/>
                </a:path>
                <a:path w="16509" h="1905">
                  <a:moveTo>
                    <a:pt x="10936" y="0"/>
                  </a:moveTo>
                  <a:lnTo>
                    <a:pt x="0" y="1861"/>
                  </a:lnTo>
                  <a:lnTo>
                    <a:pt x="16288" y="1861"/>
                  </a:lnTo>
                  <a:lnTo>
                    <a:pt x="1093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6" name="object 346" descr=""/>
            <p:cNvSpPr/>
            <p:nvPr/>
          </p:nvSpPr>
          <p:spPr>
            <a:xfrm>
              <a:off x="11519368" y="1473834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792"/>
                  </a:moveTo>
                  <a:lnTo>
                    <a:pt x="21174" y="2792"/>
                  </a:lnTo>
                  <a:lnTo>
                    <a:pt x="16288" y="0"/>
                  </a:lnTo>
                  <a:lnTo>
                    <a:pt x="0" y="2792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792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" name="object 347" descr=""/>
            <p:cNvSpPr/>
            <p:nvPr/>
          </p:nvSpPr>
          <p:spPr>
            <a:xfrm>
              <a:off x="11519369" y="1473834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0"/>
                  </a:lnTo>
                  <a:lnTo>
                    <a:pt x="0" y="2792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16288" y="0"/>
                  </a:moveTo>
                  <a:lnTo>
                    <a:pt x="0" y="2792"/>
                  </a:lnTo>
                  <a:lnTo>
                    <a:pt x="21174" y="2792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8" name="object 348" descr=""/>
            <p:cNvSpPr/>
            <p:nvPr/>
          </p:nvSpPr>
          <p:spPr>
            <a:xfrm>
              <a:off x="11519368" y="1476626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3257"/>
                  </a:moveTo>
                  <a:lnTo>
                    <a:pt x="25595" y="3257"/>
                  </a:lnTo>
                  <a:lnTo>
                    <a:pt x="21174" y="0"/>
                  </a:lnTo>
                  <a:lnTo>
                    <a:pt x="0" y="3257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0" y="3257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" name="object 349" descr=""/>
            <p:cNvSpPr/>
            <p:nvPr/>
          </p:nvSpPr>
          <p:spPr>
            <a:xfrm>
              <a:off x="11519369" y="1476626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0"/>
                  </a:moveTo>
                  <a:lnTo>
                    <a:pt x="21174" y="0"/>
                  </a:lnTo>
                  <a:lnTo>
                    <a:pt x="0" y="3257"/>
                  </a:lnTo>
                  <a:lnTo>
                    <a:pt x="0" y="0"/>
                  </a:lnTo>
                  <a:close/>
                </a:path>
                <a:path w="26034" h="3809">
                  <a:moveTo>
                    <a:pt x="21174" y="0"/>
                  </a:moveTo>
                  <a:lnTo>
                    <a:pt x="0" y="3257"/>
                  </a:lnTo>
                  <a:lnTo>
                    <a:pt x="25595" y="3257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0" name="object 350" descr=""/>
            <p:cNvSpPr/>
            <p:nvPr/>
          </p:nvSpPr>
          <p:spPr>
            <a:xfrm>
              <a:off x="11519368" y="1479883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0" y="3955"/>
                  </a:moveTo>
                  <a:lnTo>
                    <a:pt x="29551" y="3955"/>
                  </a:lnTo>
                  <a:lnTo>
                    <a:pt x="25595" y="0"/>
                  </a:lnTo>
                  <a:lnTo>
                    <a:pt x="0" y="3955"/>
                  </a:lnTo>
                  <a:close/>
                </a:path>
                <a:path w="29845" h="4444">
                  <a:moveTo>
                    <a:pt x="0" y="0"/>
                  </a:moveTo>
                  <a:lnTo>
                    <a:pt x="0" y="3955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" name="object 351" descr=""/>
            <p:cNvSpPr/>
            <p:nvPr/>
          </p:nvSpPr>
          <p:spPr>
            <a:xfrm>
              <a:off x="11519369" y="1479884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0" y="0"/>
                  </a:moveTo>
                  <a:lnTo>
                    <a:pt x="25595" y="0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  <a:path w="29845" h="4444">
                  <a:moveTo>
                    <a:pt x="25595" y="0"/>
                  </a:moveTo>
                  <a:lnTo>
                    <a:pt x="0" y="3955"/>
                  </a:lnTo>
                  <a:lnTo>
                    <a:pt x="29551" y="3955"/>
                  </a:lnTo>
                  <a:lnTo>
                    <a:pt x="255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2" name="object 352" descr=""/>
            <p:cNvSpPr/>
            <p:nvPr/>
          </p:nvSpPr>
          <p:spPr>
            <a:xfrm>
              <a:off x="11519368" y="148383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80">
                  <a:moveTo>
                    <a:pt x="0" y="4653"/>
                  </a:moveTo>
                  <a:lnTo>
                    <a:pt x="33041" y="4653"/>
                  </a:lnTo>
                  <a:lnTo>
                    <a:pt x="29551" y="0"/>
                  </a:lnTo>
                  <a:lnTo>
                    <a:pt x="0" y="4653"/>
                  </a:lnTo>
                  <a:close/>
                </a:path>
                <a:path w="33654" h="5080">
                  <a:moveTo>
                    <a:pt x="0" y="0"/>
                  </a:moveTo>
                  <a:lnTo>
                    <a:pt x="0" y="4653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" name="object 353" descr=""/>
            <p:cNvSpPr/>
            <p:nvPr/>
          </p:nvSpPr>
          <p:spPr>
            <a:xfrm>
              <a:off x="11519369" y="148383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80">
                  <a:moveTo>
                    <a:pt x="0" y="0"/>
                  </a:moveTo>
                  <a:lnTo>
                    <a:pt x="29551" y="0"/>
                  </a:lnTo>
                  <a:lnTo>
                    <a:pt x="0" y="4653"/>
                  </a:lnTo>
                  <a:lnTo>
                    <a:pt x="0" y="0"/>
                  </a:lnTo>
                  <a:close/>
                </a:path>
                <a:path w="33654" h="5080">
                  <a:moveTo>
                    <a:pt x="29551" y="0"/>
                  </a:moveTo>
                  <a:lnTo>
                    <a:pt x="0" y="4653"/>
                  </a:lnTo>
                  <a:lnTo>
                    <a:pt x="33041" y="4653"/>
                  </a:lnTo>
                  <a:lnTo>
                    <a:pt x="295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4" name="object 354" descr=""/>
            <p:cNvSpPr/>
            <p:nvPr/>
          </p:nvSpPr>
          <p:spPr>
            <a:xfrm>
              <a:off x="11519368" y="1488493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0" y="4886"/>
                  </a:moveTo>
                  <a:lnTo>
                    <a:pt x="35601" y="4886"/>
                  </a:lnTo>
                  <a:lnTo>
                    <a:pt x="33041" y="0"/>
                  </a:lnTo>
                  <a:lnTo>
                    <a:pt x="0" y="4886"/>
                  </a:lnTo>
                  <a:close/>
                </a:path>
                <a:path w="36195" h="5080">
                  <a:moveTo>
                    <a:pt x="0" y="0"/>
                  </a:moveTo>
                  <a:lnTo>
                    <a:pt x="0" y="4886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" name="object 355" descr=""/>
            <p:cNvSpPr/>
            <p:nvPr/>
          </p:nvSpPr>
          <p:spPr>
            <a:xfrm>
              <a:off x="11519369" y="1488493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0" y="0"/>
                  </a:moveTo>
                  <a:lnTo>
                    <a:pt x="33041" y="0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  <a:path w="36195" h="5080">
                  <a:moveTo>
                    <a:pt x="33041" y="0"/>
                  </a:moveTo>
                  <a:lnTo>
                    <a:pt x="0" y="4886"/>
                  </a:lnTo>
                  <a:lnTo>
                    <a:pt x="35601" y="4886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6" name="object 356" descr=""/>
            <p:cNvSpPr/>
            <p:nvPr/>
          </p:nvSpPr>
          <p:spPr>
            <a:xfrm>
              <a:off x="11519368" y="1493379"/>
              <a:ext cx="37465" cy="5715"/>
            </a:xfrm>
            <a:custGeom>
              <a:avLst/>
              <a:gdLst/>
              <a:ahLst/>
              <a:cxnLst/>
              <a:rect l="l" t="t" r="r" b="b"/>
              <a:pathLst>
                <a:path w="37465" h="5715">
                  <a:moveTo>
                    <a:pt x="0" y="5119"/>
                  </a:moveTo>
                  <a:lnTo>
                    <a:pt x="37462" y="5119"/>
                  </a:lnTo>
                  <a:lnTo>
                    <a:pt x="35601" y="0"/>
                  </a:lnTo>
                  <a:lnTo>
                    <a:pt x="0" y="5119"/>
                  </a:lnTo>
                  <a:close/>
                </a:path>
                <a:path w="37465" h="5715">
                  <a:moveTo>
                    <a:pt x="0" y="0"/>
                  </a:moveTo>
                  <a:lnTo>
                    <a:pt x="0" y="5119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" name="object 357" descr=""/>
            <p:cNvSpPr/>
            <p:nvPr/>
          </p:nvSpPr>
          <p:spPr>
            <a:xfrm>
              <a:off x="11519369" y="1493379"/>
              <a:ext cx="37465" cy="5715"/>
            </a:xfrm>
            <a:custGeom>
              <a:avLst/>
              <a:gdLst/>
              <a:ahLst/>
              <a:cxnLst/>
              <a:rect l="l" t="t" r="r" b="b"/>
              <a:pathLst>
                <a:path w="37465" h="5715">
                  <a:moveTo>
                    <a:pt x="0" y="0"/>
                  </a:moveTo>
                  <a:lnTo>
                    <a:pt x="35601" y="0"/>
                  </a:lnTo>
                  <a:lnTo>
                    <a:pt x="0" y="5119"/>
                  </a:lnTo>
                  <a:lnTo>
                    <a:pt x="0" y="0"/>
                  </a:lnTo>
                  <a:close/>
                </a:path>
                <a:path w="37465" h="5715">
                  <a:moveTo>
                    <a:pt x="35601" y="0"/>
                  </a:moveTo>
                  <a:lnTo>
                    <a:pt x="0" y="5119"/>
                  </a:lnTo>
                  <a:lnTo>
                    <a:pt x="37462" y="5119"/>
                  </a:lnTo>
                  <a:lnTo>
                    <a:pt x="3560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8" name="object 358" descr=""/>
            <p:cNvSpPr/>
            <p:nvPr/>
          </p:nvSpPr>
          <p:spPr>
            <a:xfrm>
              <a:off x="11519368" y="149849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5584"/>
                  </a:moveTo>
                  <a:lnTo>
                    <a:pt x="38858" y="5584"/>
                  </a:lnTo>
                  <a:lnTo>
                    <a:pt x="37462" y="0"/>
                  </a:lnTo>
                  <a:lnTo>
                    <a:pt x="0" y="5584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0" y="5584"/>
                  </a:lnTo>
                  <a:lnTo>
                    <a:pt x="374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" name="object 359" descr=""/>
            <p:cNvSpPr/>
            <p:nvPr/>
          </p:nvSpPr>
          <p:spPr>
            <a:xfrm>
              <a:off x="11519369" y="149849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7462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37462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37462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0" name="object 360" descr=""/>
            <p:cNvSpPr/>
            <p:nvPr/>
          </p:nvSpPr>
          <p:spPr>
            <a:xfrm>
              <a:off x="11519368" y="150408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5584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" name="object 361" descr=""/>
            <p:cNvSpPr/>
            <p:nvPr/>
          </p:nvSpPr>
          <p:spPr>
            <a:xfrm>
              <a:off x="11519369" y="150408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8858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38858" y="0"/>
                  </a:moveTo>
                  <a:lnTo>
                    <a:pt x="0" y="5584"/>
                  </a:lnTo>
                  <a:lnTo>
                    <a:pt x="39091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2" name="object 362" descr=""/>
            <p:cNvSpPr/>
            <p:nvPr/>
          </p:nvSpPr>
          <p:spPr>
            <a:xfrm>
              <a:off x="11480044" y="150966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465" y="5584"/>
                  </a:moveTo>
                  <a:lnTo>
                    <a:pt x="39323" y="5584"/>
                  </a:lnTo>
                  <a:lnTo>
                    <a:pt x="39323" y="0"/>
                  </a:lnTo>
                  <a:lnTo>
                    <a:pt x="465" y="5584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465" y="5584"/>
                  </a:lnTo>
                  <a:lnTo>
                    <a:pt x="393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" name="object 363" descr=""/>
            <p:cNvSpPr/>
            <p:nvPr/>
          </p:nvSpPr>
          <p:spPr>
            <a:xfrm>
              <a:off x="11480045" y="150966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9323" y="0"/>
                  </a:lnTo>
                  <a:lnTo>
                    <a:pt x="465" y="5584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39323" y="0"/>
                  </a:moveTo>
                  <a:lnTo>
                    <a:pt x="465" y="5584"/>
                  </a:lnTo>
                  <a:lnTo>
                    <a:pt x="39323" y="5584"/>
                  </a:lnTo>
                  <a:lnTo>
                    <a:pt x="3932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4" name="object 364" descr=""/>
            <p:cNvSpPr/>
            <p:nvPr/>
          </p:nvSpPr>
          <p:spPr>
            <a:xfrm>
              <a:off x="11480510" y="151525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1163" y="5584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1163" y="5584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1163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" name="object 365" descr=""/>
            <p:cNvSpPr/>
            <p:nvPr/>
          </p:nvSpPr>
          <p:spPr>
            <a:xfrm>
              <a:off x="11480510" y="151525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8858" y="0"/>
                  </a:lnTo>
                  <a:lnTo>
                    <a:pt x="1163" y="5584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38858" y="0"/>
                  </a:moveTo>
                  <a:lnTo>
                    <a:pt x="1163" y="5584"/>
                  </a:lnTo>
                  <a:lnTo>
                    <a:pt x="38858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6" name="object 366" descr=""/>
            <p:cNvSpPr/>
            <p:nvPr/>
          </p:nvSpPr>
          <p:spPr>
            <a:xfrm>
              <a:off x="11481673" y="1520836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1861" y="5119"/>
                  </a:moveTo>
                  <a:lnTo>
                    <a:pt x="37695" y="5119"/>
                  </a:lnTo>
                  <a:lnTo>
                    <a:pt x="37695" y="0"/>
                  </a:lnTo>
                  <a:lnTo>
                    <a:pt x="1861" y="5119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1861" y="5119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" name="object 367" descr=""/>
            <p:cNvSpPr/>
            <p:nvPr/>
          </p:nvSpPr>
          <p:spPr>
            <a:xfrm>
              <a:off x="11481673" y="1520836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7695" y="0"/>
                  </a:lnTo>
                  <a:lnTo>
                    <a:pt x="1861" y="5119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37695" y="0"/>
                  </a:moveTo>
                  <a:lnTo>
                    <a:pt x="1861" y="5119"/>
                  </a:lnTo>
                  <a:lnTo>
                    <a:pt x="37695" y="5119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8" name="object 368" descr=""/>
            <p:cNvSpPr/>
            <p:nvPr/>
          </p:nvSpPr>
          <p:spPr>
            <a:xfrm>
              <a:off x="11483534" y="1525955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2792" y="4886"/>
                  </a:moveTo>
                  <a:lnTo>
                    <a:pt x="35833" y="4886"/>
                  </a:lnTo>
                  <a:lnTo>
                    <a:pt x="35833" y="0"/>
                  </a:lnTo>
                  <a:lnTo>
                    <a:pt x="2792" y="4886"/>
                  </a:lnTo>
                  <a:close/>
                </a:path>
                <a:path w="36195" h="5080">
                  <a:moveTo>
                    <a:pt x="0" y="0"/>
                  </a:moveTo>
                  <a:lnTo>
                    <a:pt x="2792" y="4886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" name="object 369" descr=""/>
            <p:cNvSpPr/>
            <p:nvPr/>
          </p:nvSpPr>
          <p:spPr>
            <a:xfrm>
              <a:off x="11483534" y="1525956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0" y="0"/>
                  </a:moveTo>
                  <a:lnTo>
                    <a:pt x="35833" y="0"/>
                  </a:lnTo>
                  <a:lnTo>
                    <a:pt x="2792" y="4886"/>
                  </a:lnTo>
                  <a:lnTo>
                    <a:pt x="0" y="0"/>
                  </a:lnTo>
                  <a:close/>
                </a:path>
                <a:path w="36195" h="5080">
                  <a:moveTo>
                    <a:pt x="35833" y="0"/>
                  </a:moveTo>
                  <a:lnTo>
                    <a:pt x="2792" y="4886"/>
                  </a:lnTo>
                  <a:lnTo>
                    <a:pt x="35833" y="4886"/>
                  </a:lnTo>
                  <a:lnTo>
                    <a:pt x="3583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0" name="object 370" descr=""/>
            <p:cNvSpPr/>
            <p:nvPr/>
          </p:nvSpPr>
          <p:spPr>
            <a:xfrm>
              <a:off x="11486326" y="1530842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80">
                  <a:moveTo>
                    <a:pt x="3257" y="4653"/>
                  </a:moveTo>
                  <a:lnTo>
                    <a:pt x="33041" y="4653"/>
                  </a:lnTo>
                  <a:lnTo>
                    <a:pt x="33041" y="0"/>
                  </a:lnTo>
                  <a:lnTo>
                    <a:pt x="3257" y="4653"/>
                  </a:lnTo>
                  <a:close/>
                </a:path>
                <a:path w="33654" h="5080">
                  <a:moveTo>
                    <a:pt x="0" y="0"/>
                  </a:moveTo>
                  <a:lnTo>
                    <a:pt x="3257" y="4653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" name="object 371" descr=""/>
            <p:cNvSpPr/>
            <p:nvPr/>
          </p:nvSpPr>
          <p:spPr>
            <a:xfrm>
              <a:off x="11486326" y="1530842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80">
                  <a:moveTo>
                    <a:pt x="0" y="0"/>
                  </a:moveTo>
                  <a:lnTo>
                    <a:pt x="33041" y="0"/>
                  </a:lnTo>
                  <a:lnTo>
                    <a:pt x="3257" y="4653"/>
                  </a:lnTo>
                  <a:lnTo>
                    <a:pt x="0" y="0"/>
                  </a:lnTo>
                  <a:close/>
                </a:path>
                <a:path w="33654" h="5080">
                  <a:moveTo>
                    <a:pt x="33041" y="0"/>
                  </a:moveTo>
                  <a:lnTo>
                    <a:pt x="3257" y="4653"/>
                  </a:lnTo>
                  <a:lnTo>
                    <a:pt x="33041" y="4653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2" name="object 372" descr=""/>
            <p:cNvSpPr/>
            <p:nvPr/>
          </p:nvSpPr>
          <p:spPr>
            <a:xfrm>
              <a:off x="11489584" y="1535495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3955" y="3955"/>
                  </a:moveTo>
                  <a:lnTo>
                    <a:pt x="29783" y="3955"/>
                  </a:lnTo>
                  <a:lnTo>
                    <a:pt x="29783" y="0"/>
                  </a:lnTo>
                  <a:lnTo>
                    <a:pt x="3955" y="3955"/>
                  </a:lnTo>
                  <a:close/>
                </a:path>
                <a:path w="29845" h="4444">
                  <a:moveTo>
                    <a:pt x="0" y="0"/>
                  </a:moveTo>
                  <a:lnTo>
                    <a:pt x="3955" y="3955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" name="object 373" descr=""/>
            <p:cNvSpPr/>
            <p:nvPr/>
          </p:nvSpPr>
          <p:spPr>
            <a:xfrm>
              <a:off x="11489584" y="1535496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0" y="0"/>
                  </a:moveTo>
                  <a:lnTo>
                    <a:pt x="29783" y="0"/>
                  </a:lnTo>
                  <a:lnTo>
                    <a:pt x="3955" y="3955"/>
                  </a:lnTo>
                  <a:lnTo>
                    <a:pt x="0" y="0"/>
                  </a:lnTo>
                  <a:close/>
                </a:path>
                <a:path w="29845" h="4444">
                  <a:moveTo>
                    <a:pt x="29783" y="0"/>
                  </a:moveTo>
                  <a:lnTo>
                    <a:pt x="3955" y="3955"/>
                  </a:lnTo>
                  <a:lnTo>
                    <a:pt x="29783" y="3955"/>
                  </a:lnTo>
                  <a:lnTo>
                    <a:pt x="2978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4" name="object 374" descr=""/>
            <p:cNvSpPr/>
            <p:nvPr/>
          </p:nvSpPr>
          <p:spPr>
            <a:xfrm>
              <a:off x="11493540" y="1539451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4421" y="3257"/>
                  </a:moveTo>
                  <a:lnTo>
                    <a:pt x="25828" y="3257"/>
                  </a:lnTo>
                  <a:lnTo>
                    <a:pt x="25828" y="0"/>
                  </a:lnTo>
                  <a:lnTo>
                    <a:pt x="4421" y="3257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4421" y="3257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" name="object 375" descr=""/>
            <p:cNvSpPr/>
            <p:nvPr/>
          </p:nvSpPr>
          <p:spPr>
            <a:xfrm>
              <a:off x="11493540" y="1539451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0"/>
                  </a:moveTo>
                  <a:lnTo>
                    <a:pt x="25828" y="0"/>
                  </a:lnTo>
                  <a:lnTo>
                    <a:pt x="4421" y="3257"/>
                  </a:lnTo>
                  <a:lnTo>
                    <a:pt x="0" y="0"/>
                  </a:lnTo>
                  <a:close/>
                </a:path>
                <a:path w="26034" h="3809">
                  <a:moveTo>
                    <a:pt x="25828" y="0"/>
                  </a:moveTo>
                  <a:lnTo>
                    <a:pt x="4421" y="3257"/>
                  </a:lnTo>
                  <a:lnTo>
                    <a:pt x="25828" y="3257"/>
                  </a:lnTo>
                  <a:lnTo>
                    <a:pt x="2582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6" name="object 376" descr=""/>
            <p:cNvSpPr/>
            <p:nvPr/>
          </p:nvSpPr>
          <p:spPr>
            <a:xfrm>
              <a:off x="11497961" y="1542709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5119" y="2792"/>
                  </a:moveTo>
                  <a:lnTo>
                    <a:pt x="21407" y="2792"/>
                  </a:lnTo>
                  <a:lnTo>
                    <a:pt x="21407" y="0"/>
                  </a:lnTo>
                  <a:lnTo>
                    <a:pt x="5119" y="2792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5119" y="2792"/>
                  </a:lnTo>
                  <a:lnTo>
                    <a:pt x="214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" name="object 377" descr=""/>
            <p:cNvSpPr/>
            <p:nvPr/>
          </p:nvSpPr>
          <p:spPr>
            <a:xfrm>
              <a:off x="11497961" y="1542709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21407" y="0"/>
                  </a:lnTo>
                  <a:lnTo>
                    <a:pt x="5119" y="2792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21407" y="0"/>
                  </a:moveTo>
                  <a:lnTo>
                    <a:pt x="5119" y="2792"/>
                  </a:lnTo>
                  <a:lnTo>
                    <a:pt x="21407" y="2792"/>
                  </a:lnTo>
                  <a:lnTo>
                    <a:pt x="21407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8" name="object 378" descr=""/>
            <p:cNvSpPr/>
            <p:nvPr/>
          </p:nvSpPr>
          <p:spPr>
            <a:xfrm>
              <a:off x="11503081" y="1545501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5">
                  <a:moveTo>
                    <a:pt x="5119" y="1861"/>
                  </a:moveTo>
                  <a:lnTo>
                    <a:pt x="16288" y="1861"/>
                  </a:lnTo>
                  <a:lnTo>
                    <a:pt x="16288" y="0"/>
                  </a:lnTo>
                  <a:lnTo>
                    <a:pt x="5119" y="1861"/>
                  </a:lnTo>
                  <a:close/>
                </a:path>
                <a:path w="16509" h="1905">
                  <a:moveTo>
                    <a:pt x="0" y="0"/>
                  </a:moveTo>
                  <a:lnTo>
                    <a:pt x="5119" y="1861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" name="object 379" descr=""/>
            <p:cNvSpPr/>
            <p:nvPr/>
          </p:nvSpPr>
          <p:spPr>
            <a:xfrm>
              <a:off x="11503081" y="1545501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5">
                  <a:moveTo>
                    <a:pt x="0" y="0"/>
                  </a:moveTo>
                  <a:lnTo>
                    <a:pt x="16288" y="0"/>
                  </a:lnTo>
                  <a:lnTo>
                    <a:pt x="5119" y="1861"/>
                  </a:lnTo>
                  <a:lnTo>
                    <a:pt x="0" y="0"/>
                  </a:lnTo>
                  <a:close/>
                </a:path>
                <a:path w="16509" h="1905">
                  <a:moveTo>
                    <a:pt x="16288" y="0"/>
                  </a:moveTo>
                  <a:lnTo>
                    <a:pt x="5119" y="1861"/>
                  </a:lnTo>
                  <a:lnTo>
                    <a:pt x="16288" y="1861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0" name="object 380" descr=""/>
            <p:cNvSpPr/>
            <p:nvPr/>
          </p:nvSpPr>
          <p:spPr>
            <a:xfrm>
              <a:off x="11513784" y="1547362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5">
                  <a:moveTo>
                    <a:pt x="0" y="1163"/>
                  </a:moveTo>
                  <a:lnTo>
                    <a:pt x="5584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5">
                  <a:moveTo>
                    <a:pt x="0" y="1163"/>
                  </a:moveTo>
                  <a:lnTo>
                    <a:pt x="5584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" name="object 381" descr=""/>
            <p:cNvSpPr/>
            <p:nvPr/>
          </p:nvSpPr>
          <p:spPr>
            <a:xfrm>
              <a:off x="11513784" y="1547363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5">
                  <a:moveTo>
                    <a:pt x="5584" y="0"/>
                  </a:moveTo>
                  <a:lnTo>
                    <a:pt x="5584" y="1163"/>
                  </a:lnTo>
                  <a:lnTo>
                    <a:pt x="0" y="1163"/>
                  </a:lnTo>
                  <a:lnTo>
                    <a:pt x="5584" y="0"/>
                  </a:lnTo>
                  <a:close/>
                </a:path>
                <a:path w="5715" h="1905">
                  <a:moveTo>
                    <a:pt x="5584" y="1163"/>
                  </a:moveTo>
                  <a:lnTo>
                    <a:pt x="0" y="1163"/>
                  </a:lnTo>
                  <a:lnTo>
                    <a:pt x="5584" y="1628"/>
                  </a:lnTo>
                  <a:lnTo>
                    <a:pt x="5584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2" name="object 382" descr=""/>
            <p:cNvSpPr/>
            <p:nvPr/>
          </p:nvSpPr>
          <p:spPr>
            <a:xfrm>
              <a:off x="11508200" y="1547363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0"/>
                  </a:moveTo>
                  <a:lnTo>
                    <a:pt x="5584" y="1163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" name="object 383" descr=""/>
            <p:cNvSpPr/>
            <p:nvPr/>
          </p:nvSpPr>
          <p:spPr>
            <a:xfrm>
              <a:off x="11508200" y="1547363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11168" y="0"/>
                  </a:moveTo>
                  <a:lnTo>
                    <a:pt x="0" y="0"/>
                  </a:lnTo>
                  <a:lnTo>
                    <a:pt x="5584" y="1163"/>
                  </a:lnTo>
                  <a:lnTo>
                    <a:pt x="1116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4" name="object 384" descr=""/>
            <p:cNvSpPr/>
            <p:nvPr/>
          </p:nvSpPr>
          <p:spPr>
            <a:xfrm>
              <a:off x="11480045" y="1470344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0" y="39211"/>
                  </a:moveTo>
                  <a:lnTo>
                    <a:pt x="3082" y="54472"/>
                  </a:lnTo>
                  <a:lnTo>
                    <a:pt x="11486" y="66934"/>
                  </a:lnTo>
                  <a:lnTo>
                    <a:pt x="23949" y="75335"/>
                  </a:lnTo>
                  <a:lnTo>
                    <a:pt x="39211" y="78415"/>
                  </a:lnTo>
                  <a:lnTo>
                    <a:pt x="54472" y="75332"/>
                  </a:lnTo>
                  <a:lnTo>
                    <a:pt x="66934" y="66928"/>
                  </a:lnTo>
                  <a:lnTo>
                    <a:pt x="75335" y="54465"/>
                  </a:lnTo>
                  <a:lnTo>
                    <a:pt x="78415" y="39203"/>
                  </a:lnTo>
                  <a:lnTo>
                    <a:pt x="75332" y="23942"/>
                  </a:lnTo>
                  <a:lnTo>
                    <a:pt x="66928" y="11480"/>
                  </a:lnTo>
                  <a:lnTo>
                    <a:pt x="54465" y="3079"/>
                  </a:lnTo>
                  <a:lnTo>
                    <a:pt x="39203" y="0"/>
                  </a:lnTo>
                  <a:lnTo>
                    <a:pt x="23942" y="3082"/>
                  </a:lnTo>
                  <a:lnTo>
                    <a:pt x="11480" y="11486"/>
                  </a:lnTo>
                  <a:lnTo>
                    <a:pt x="3079" y="23949"/>
                  </a:lnTo>
                  <a:lnTo>
                    <a:pt x="0" y="39211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5" name="object 385" descr=""/>
            <p:cNvSpPr/>
            <p:nvPr/>
          </p:nvSpPr>
          <p:spPr>
            <a:xfrm>
              <a:off x="11480045" y="1470343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323" y="78647"/>
                  </a:moveTo>
                  <a:lnTo>
                    <a:pt x="39323" y="0"/>
                  </a:lnTo>
                </a:path>
                <a:path w="78740" h="78740">
                  <a:moveTo>
                    <a:pt x="0" y="39323"/>
                  </a:moveTo>
                  <a:lnTo>
                    <a:pt x="78415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6" name="object 386" descr=""/>
          <p:cNvSpPr txBox="1"/>
          <p:nvPr/>
        </p:nvSpPr>
        <p:spPr>
          <a:xfrm>
            <a:off x="11297251" y="1409873"/>
            <a:ext cx="174625" cy="2006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1115" marR="5080" indent="-19050">
              <a:lnSpc>
                <a:spcPct val="104099"/>
              </a:lnSpc>
              <a:spcBef>
                <a:spcPts val="95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pic>
        <p:nvPicPr>
          <p:cNvPr id="387" name="object 387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468410" y="1042899"/>
            <a:ext cx="84465" cy="84465"/>
          </a:xfrm>
          <a:prstGeom prst="rect">
            <a:avLst/>
          </a:prstGeom>
        </p:spPr>
      </p:pic>
      <p:grpSp>
        <p:nvGrpSpPr>
          <p:cNvPr id="388" name="object 388" descr=""/>
          <p:cNvGrpSpPr/>
          <p:nvPr/>
        </p:nvGrpSpPr>
        <p:grpSpPr>
          <a:xfrm>
            <a:off x="10736844" y="1084613"/>
            <a:ext cx="857250" cy="557530"/>
            <a:chOff x="10736844" y="1084613"/>
            <a:chExt cx="857250" cy="557530"/>
          </a:xfrm>
        </p:grpSpPr>
        <p:sp>
          <p:nvSpPr>
            <p:cNvPr id="389" name="object 389" descr=""/>
            <p:cNvSpPr/>
            <p:nvPr/>
          </p:nvSpPr>
          <p:spPr>
            <a:xfrm>
              <a:off x="11197331" y="1439862"/>
              <a:ext cx="322580" cy="196215"/>
            </a:xfrm>
            <a:custGeom>
              <a:avLst/>
              <a:gdLst/>
              <a:ahLst/>
              <a:cxnLst/>
              <a:rect l="l" t="t" r="r" b="b"/>
              <a:pathLst>
                <a:path w="322579" h="196214">
                  <a:moveTo>
                    <a:pt x="322037" y="139611"/>
                  </a:moveTo>
                  <a:lnTo>
                    <a:pt x="322037" y="0"/>
                  </a:lnTo>
                </a:path>
                <a:path w="322579" h="196214">
                  <a:moveTo>
                    <a:pt x="0" y="143334"/>
                  </a:moveTo>
                  <a:lnTo>
                    <a:pt x="0" y="1956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0" name="object 390" descr=""/>
            <p:cNvSpPr/>
            <p:nvPr/>
          </p:nvSpPr>
          <p:spPr>
            <a:xfrm>
              <a:off x="11160101" y="1607628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37229" y="33972"/>
                  </a:moveTo>
                  <a:lnTo>
                    <a:pt x="74692" y="7911"/>
                  </a:lnTo>
                  <a:lnTo>
                    <a:pt x="69107" y="0"/>
                  </a:lnTo>
                  <a:lnTo>
                    <a:pt x="37229" y="33972"/>
                  </a:lnTo>
                  <a:close/>
                </a:path>
                <a:path w="74929" h="34289">
                  <a:moveTo>
                    <a:pt x="0" y="7911"/>
                  </a:moveTo>
                  <a:lnTo>
                    <a:pt x="37229" y="33972"/>
                  </a:lnTo>
                  <a:lnTo>
                    <a:pt x="69107" y="0"/>
                  </a:lnTo>
                  <a:lnTo>
                    <a:pt x="37229" y="21872"/>
                  </a:lnTo>
                  <a:lnTo>
                    <a:pt x="0" y="7911"/>
                  </a:lnTo>
                  <a:close/>
                </a:path>
                <a:path w="74929" h="34289">
                  <a:moveTo>
                    <a:pt x="0" y="7911"/>
                  </a:moveTo>
                  <a:lnTo>
                    <a:pt x="37229" y="21872"/>
                  </a:lnTo>
                  <a:lnTo>
                    <a:pt x="5584" y="0"/>
                  </a:lnTo>
                  <a:lnTo>
                    <a:pt x="0" y="7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" name="object 391" descr=""/>
            <p:cNvSpPr/>
            <p:nvPr/>
          </p:nvSpPr>
          <p:spPr>
            <a:xfrm>
              <a:off x="11160101" y="1607628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5584" y="0"/>
                  </a:moveTo>
                  <a:lnTo>
                    <a:pt x="0" y="7911"/>
                  </a:lnTo>
                  <a:lnTo>
                    <a:pt x="37229" y="21872"/>
                  </a:lnTo>
                  <a:lnTo>
                    <a:pt x="5584" y="0"/>
                  </a:lnTo>
                  <a:close/>
                </a:path>
                <a:path w="74929" h="34289">
                  <a:moveTo>
                    <a:pt x="0" y="7911"/>
                  </a:moveTo>
                  <a:lnTo>
                    <a:pt x="37229" y="21872"/>
                  </a:lnTo>
                  <a:lnTo>
                    <a:pt x="37229" y="33972"/>
                  </a:lnTo>
                  <a:lnTo>
                    <a:pt x="0" y="7911"/>
                  </a:lnTo>
                  <a:close/>
                </a:path>
                <a:path w="74929" h="34289">
                  <a:moveTo>
                    <a:pt x="37229" y="21872"/>
                  </a:moveTo>
                  <a:lnTo>
                    <a:pt x="37229" y="33972"/>
                  </a:lnTo>
                  <a:lnTo>
                    <a:pt x="69107" y="0"/>
                  </a:lnTo>
                  <a:lnTo>
                    <a:pt x="37229" y="21872"/>
                  </a:lnTo>
                  <a:close/>
                </a:path>
                <a:path w="74929" h="34289">
                  <a:moveTo>
                    <a:pt x="37229" y="33972"/>
                  </a:moveTo>
                  <a:lnTo>
                    <a:pt x="69107" y="0"/>
                  </a:lnTo>
                  <a:lnTo>
                    <a:pt x="74692" y="7911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2" name="object 392" descr=""/>
            <p:cNvSpPr/>
            <p:nvPr/>
          </p:nvSpPr>
          <p:spPr>
            <a:xfrm>
              <a:off x="11067026" y="1296759"/>
              <a:ext cx="526415" cy="287020"/>
            </a:xfrm>
            <a:custGeom>
              <a:avLst/>
              <a:gdLst/>
              <a:ahLst/>
              <a:cxnLst/>
              <a:rect l="l" t="t" r="r" b="b"/>
              <a:pathLst>
                <a:path w="526415" h="287019">
                  <a:moveTo>
                    <a:pt x="130304" y="286436"/>
                  </a:moveTo>
                  <a:lnTo>
                    <a:pt x="130304" y="212908"/>
                  </a:lnTo>
                  <a:lnTo>
                    <a:pt x="526336" y="212908"/>
                  </a:lnTo>
                </a:path>
                <a:path w="526415" h="287019">
                  <a:moveTo>
                    <a:pt x="0" y="0"/>
                  </a:moveTo>
                  <a:lnTo>
                    <a:pt x="48212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3" name="object 393" descr=""/>
            <p:cNvSpPr/>
            <p:nvPr/>
          </p:nvSpPr>
          <p:spPr>
            <a:xfrm>
              <a:off x="11505175" y="1257435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0" y="465"/>
                  </a:moveTo>
                  <a:lnTo>
                    <a:pt x="5584" y="465"/>
                  </a:lnTo>
                  <a:lnTo>
                    <a:pt x="5584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" name="object 394" descr=""/>
            <p:cNvSpPr/>
            <p:nvPr/>
          </p:nvSpPr>
          <p:spPr>
            <a:xfrm>
              <a:off x="11505175" y="1257435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5584" y="0"/>
                  </a:moveTo>
                  <a:lnTo>
                    <a:pt x="5584" y="465"/>
                  </a:lnTo>
                  <a:lnTo>
                    <a:pt x="0" y="465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5" name="object 395" descr=""/>
            <p:cNvSpPr/>
            <p:nvPr/>
          </p:nvSpPr>
          <p:spPr>
            <a:xfrm>
              <a:off x="11499823" y="1257901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1163"/>
                  </a:moveTo>
                  <a:lnTo>
                    <a:pt x="10936" y="1163"/>
                  </a:lnTo>
                  <a:lnTo>
                    <a:pt x="5351" y="0"/>
                  </a:lnTo>
                  <a:lnTo>
                    <a:pt x="0" y="1163"/>
                  </a:lnTo>
                  <a:close/>
                </a:path>
                <a:path w="11429" h="1269">
                  <a:moveTo>
                    <a:pt x="5351" y="0"/>
                  </a:moveTo>
                  <a:lnTo>
                    <a:pt x="10936" y="1163"/>
                  </a:lnTo>
                  <a:lnTo>
                    <a:pt x="10936" y="0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" name="object 396" descr=""/>
            <p:cNvSpPr/>
            <p:nvPr/>
          </p:nvSpPr>
          <p:spPr>
            <a:xfrm>
              <a:off x="11499823" y="1257901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10936" y="0"/>
                  </a:moveTo>
                  <a:lnTo>
                    <a:pt x="5351" y="0"/>
                  </a:lnTo>
                  <a:lnTo>
                    <a:pt x="10936" y="1163"/>
                  </a:lnTo>
                  <a:lnTo>
                    <a:pt x="10936" y="0"/>
                  </a:lnTo>
                  <a:close/>
                </a:path>
                <a:path w="11429" h="1269">
                  <a:moveTo>
                    <a:pt x="5351" y="0"/>
                  </a:moveTo>
                  <a:lnTo>
                    <a:pt x="10936" y="1163"/>
                  </a:lnTo>
                  <a:lnTo>
                    <a:pt x="0" y="1163"/>
                  </a:lnTo>
                  <a:lnTo>
                    <a:pt x="53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7" name="object 397" descr=""/>
            <p:cNvSpPr/>
            <p:nvPr/>
          </p:nvSpPr>
          <p:spPr>
            <a:xfrm>
              <a:off x="11494471" y="1259064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40">
                  <a:moveTo>
                    <a:pt x="0" y="2094"/>
                  </a:moveTo>
                  <a:lnTo>
                    <a:pt x="16288" y="2094"/>
                  </a:lnTo>
                  <a:lnTo>
                    <a:pt x="5351" y="0"/>
                  </a:lnTo>
                  <a:lnTo>
                    <a:pt x="0" y="2094"/>
                  </a:lnTo>
                  <a:close/>
                </a:path>
                <a:path w="16509" h="2540">
                  <a:moveTo>
                    <a:pt x="5351" y="0"/>
                  </a:moveTo>
                  <a:lnTo>
                    <a:pt x="16288" y="2094"/>
                  </a:lnTo>
                  <a:lnTo>
                    <a:pt x="16288" y="0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" name="object 398" descr=""/>
            <p:cNvSpPr/>
            <p:nvPr/>
          </p:nvSpPr>
          <p:spPr>
            <a:xfrm>
              <a:off x="11494471" y="1259064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40">
                  <a:moveTo>
                    <a:pt x="16288" y="0"/>
                  </a:moveTo>
                  <a:lnTo>
                    <a:pt x="5351" y="0"/>
                  </a:lnTo>
                  <a:lnTo>
                    <a:pt x="16288" y="2094"/>
                  </a:lnTo>
                  <a:lnTo>
                    <a:pt x="16288" y="0"/>
                  </a:lnTo>
                  <a:close/>
                </a:path>
                <a:path w="16509" h="2540">
                  <a:moveTo>
                    <a:pt x="5351" y="0"/>
                  </a:moveTo>
                  <a:lnTo>
                    <a:pt x="16288" y="2094"/>
                  </a:lnTo>
                  <a:lnTo>
                    <a:pt x="0" y="2094"/>
                  </a:lnTo>
                  <a:lnTo>
                    <a:pt x="53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9" name="object 399" descr=""/>
            <p:cNvSpPr/>
            <p:nvPr/>
          </p:nvSpPr>
          <p:spPr>
            <a:xfrm>
              <a:off x="11489584" y="1261158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559"/>
                  </a:moveTo>
                  <a:lnTo>
                    <a:pt x="21174" y="2559"/>
                  </a:lnTo>
                  <a:lnTo>
                    <a:pt x="4886" y="0"/>
                  </a:lnTo>
                  <a:lnTo>
                    <a:pt x="0" y="2559"/>
                  </a:lnTo>
                  <a:close/>
                </a:path>
                <a:path w="21590" h="3175">
                  <a:moveTo>
                    <a:pt x="4886" y="0"/>
                  </a:moveTo>
                  <a:lnTo>
                    <a:pt x="21174" y="2559"/>
                  </a:lnTo>
                  <a:lnTo>
                    <a:pt x="21174" y="0"/>
                  </a:lnTo>
                  <a:lnTo>
                    <a:pt x="488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" name="object 400" descr=""/>
            <p:cNvSpPr/>
            <p:nvPr/>
          </p:nvSpPr>
          <p:spPr>
            <a:xfrm>
              <a:off x="11489585" y="1261158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174" y="0"/>
                  </a:moveTo>
                  <a:lnTo>
                    <a:pt x="4886" y="0"/>
                  </a:lnTo>
                  <a:lnTo>
                    <a:pt x="21174" y="2559"/>
                  </a:lnTo>
                  <a:lnTo>
                    <a:pt x="21174" y="0"/>
                  </a:lnTo>
                  <a:close/>
                </a:path>
                <a:path w="21590" h="3175">
                  <a:moveTo>
                    <a:pt x="4886" y="0"/>
                  </a:moveTo>
                  <a:lnTo>
                    <a:pt x="21174" y="2559"/>
                  </a:lnTo>
                  <a:lnTo>
                    <a:pt x="0" y="2559"/>
                  </a:lnTo>
                  <a:lnTo>
                    <a:pt x="488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1" name="object 401" descr=""/>
            <p:cNvSpPr/>
            <p:nvPr/>
          </p:nvSpPr>
          <p:spPr>
            <a:xfrm>
              <a:off x="11485163" y="1263718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3490"/>
                  </a:moveTo>
                  <a:lnTo>
                    <a:pt x="25595" y="3490"/>
                  </a:lnTo>
                  <a:lnTo>
                    <a:pt x="4421" y="0"/>
                  </a:lnTo>
                  <a:lnTo>
                    <a:pt x="0" y="3490"/>
                  </a:lnTo>
                  <a:close/>
                </a:path>
                <a:path w="26034" h="3809">
                  <a:moveTo>
                    <a:pt x="4421" y="0"/>
                  </a:moveTo>
                  <a:lnTo>
                    <a:pt x="25595" y="3490"/>
                  </a:lnTo>
                  <a:lnTo>
                    <a:pt x="25595" y="0"/>
                  </a:lnTo>
                  <a:lnTo>
                    <a:pt x="442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" name="object 402" descr=""/>
            <p:cNvSpPr/>
            <p:nvPr/>
          </p:nvSpPr>
          <p:spPr>
            <a:xfrm>
              <a:off x="11485164" y="1263718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25595" y="0"/>
                  </a:moveTo>
                  <a:lnTo>
                    <a:pt x="4421" y="0"/>
                  </a:lnTo>
                  <a:lnTo>
                    <a:pt x="25595" y="3490"/>
                  </a:lnTo>
                  <a:lnTo>
                    <a:pt x="25595" y="0"/>
                  </a:lnTo>
                  <a:close/>
                </a:path>
                <a:path w="26034" h="3809">
                  <a:moveTo>
                    <a:pt x="4421" y="0"/>
                  </a:moveTo>
                  <a:lnTo>
                    <a:pt x="25595" y="3490"/>
                  </a:lnTo>
                  <a:lnTo>
                    <a:pt x="0" y="3490"/>
                  </a:lnTo>
                  <a:lnTo>
                    <a:pt x="442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3" name="object 403" descr=""/>
            <p:cNvSpPr/>
            <p:nvPr/>
          </p:nvSpPr>
          <p:spPr>
            <a:xfrm>
              <a:off x="11481208" y="1267208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0" y="3955"/>
                  </a:moveTo>
                  <a:lnTo>
                    <a:pt x="29551" y="3955"/>
                  </a:lnTo>
                  <a:lnTo>
                    <a:pt x="3955" y="0"/>
                  </a:lnTo>
                  <a:lnTo>
                    <a:pt x="0" y="3955"/>
                  </a:lnTo>
                  <a:close/>
                </a:path>
                <a:path w="29845" h="4444">
                  <a:moveTo>
                    <a:pt x="3955" y="0"/>
                  </a:moveTo>
                  <a:lnTo>
                    <a:pt x="29551" y="3955"/>
                  </a:lnTo>
                  <a:lnTo>
                    <a:pt x="29551" y="0"/>
                  </a:lnTo>
                  <a:lnTo>
                    <a:pt x="395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" name="object 404" descr=""/>
            <p:cNvSpPr/>
            <p:nvPr/>
          </p:nvSpPr>
          <p:spPr>
            <a:xfrm>
              <a:off x="11481208" y="1267208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29551" y="0"/>
                  </a:moveTo>
                  <a:lnTo>
                    <a:pt x="3955" y="0"/>
                  </a:lnTo>
                  <a:lnTo>
                    <a:pt x="29551" y="3955"/>
                  </a:lnTo>
                  <a:lnTo>
                    <a:pt x="29551" y="0"/>
                  </a:lnTo>
                  <a:close/>
                </a:path>
                <a:path w="29845" h="4444">
                  <a:moveTo>
                    <a:pt x="3955" y="0"/>
                  </a:moveTo>
                  <a:lnTo>
                    <a:pt x="29551" y="3955"/>
                  </a:lnTo>
                  <a:lnTo>
                    <a:pt x="0" y="3955"/>
                  </a:lnTo>
                  <a:lnTo>
                    <a:pt x="395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5" name="object 405" descr=""/>
            <p:cNvSpPr/>
            <p:nvPr/>
          </p:nvSpPr>
          <p:spPr>
            <a:xfrm>
              <a:off x="11477717" y="1271164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4">
                  <a:moveTo>
                    <a:pt x="0" y="4421"/>
                  </a:moveTo>
                  <a:lnTo>
                    <a:pt x="33041" y="4421"/>
                  </a:lnTo>
                  <a:lnTo>
                    <a:pt x="3490" y="0"/>
                  </a:lnTo>
                  <a:lnTo>
                    <a:pt x="0" y="4421"/>
                  </a:lnTo>
                  <a:close/>
                </a:path>
                <a:path w="33654" h="4444">
                  <a:moveTo>
                    <a:pt x="3490" y="0"/>
                  </a:moveTo>
                  <a:lnTo>
                    <a:pt x="33041" y="4421"/>
                  </a:lnTo>
                  <a:lnTo>
                    <a:pt x="33041" y="0"/>
                  </a:lnTo>
                  <a:lnTo>
                    <a:pt x="349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" name="object 406" descr=""/>
            <p:cNvSpPr/>
            <p:nvPr/>
          </p:nvSpPr>
          <p:spPr>
            <a:xfrm>
              <a:off x="11477718" y="1271164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4">
                  <a:moveTo>
                    <a:pt x="33041" y="0"/>
                  </a:moveTo>
                  <a:lnTo>
                    <a:pt x="3490" y="0"/>
                  </a:lnTo>
                  <a:lnTo>
                    <a:pt x="33041" y="4421"/>
                  </a:lnTo>
                  <a:lnTo>
                    <a:pt x="33041" y="0"/>
                  </a:lnTo>
                  <a:close/>
                </a:path>
                <a:path w="33654" h="4444">
                  <a:moveTo>
                    <a:pt x="3490" y="0"/>
                  </a:moveTo>
                  <a:lnTo>
                    <a:pt x="33041" y="4421"/>
                  </a:lnTo>
                  <a:lnTo>
                    <a:pt x="0" y="4421"/>
                  </a:lnTo>
                  <a:lnTo>
                    <a:pt x="349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7" name="object 407" descr=""/>
            <p:cNvSpPr/>
            <p:nvPr/>
          </p:nvSpPr>
          <p:spPr>
            <a:xfrm>
              <a:off x="11475158" y="1275585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0" y="4886"/>
                  </a:moveTo>
                  <a:lnTo>
                    <a:pt x="35601" y="4886"/>
                  </a:lnTo>
                  <a:lnTo>
                    <a:pt x="2559" y="0"/>
                  </a:lnTo>
                  <a:lnTo>
                    <a:pt x="0" y="4886"/>
                  </a:lnTo>
                  <a:close/>
                </a:path>
                <a:path w="36195" h="5080">
                  <a:moveTo>
                    <a:pt x="2559" y="0"/>
                  </a:moveTo>
                  <a:lnTo>
                    <a:pt x="35601" y="4886"/>
                  </a:lnTo>
                  <a:lnTo>
                    <a:pt x="35601" y="0"/>
                  </a:lnTo>
                  <a:lnTo>
                    <a:pt x="255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" name="object 408" descr=""/>
            <p:cNvSpPr/>
            <p:nvPr/>
          </p:nvSpPr>
          <p:spPr>
            <a:xfrm>
              <a:off x="11475158" y="1275585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80">
                  <a:moveTo>
                    <a:pt x="35601" y="0"/>
                  </a:moveTo>
                  <a:lnTo>
                    <a:pt x="2559" y="0"/>
                  </a:lnTo>
                  <a:lnTo>
                    <a:pt x="35601" y="4886"/>
                  </a:lnTo>
                  <a:lnTo>
                    <a:pt x="35601" y="0"/>
                  </a:lnTo>
                  <a:close/>
                </a:path>
                <a:path w="36195" h="5080">
                  <a:moveTo>
                    <a:pt x="2559" y="0"/>
                  </a:moveTo>
                  <a:lnTo>
                    <a:pt x="35601" y="4886"/>
                  </a:lnTo>
                  <a:lnTo>
                    <a:pt x="0" y="4886"/>
                  </a:lnTo>
                  <a:lnTo>
                    <a:pt x="2559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9" name="object 409" descr=""/>
            <p:cNvSpPr/>
            <p:nvPr/>
          </p:nvSpPr>
          <p:spPr>
            <a:xfrm>
              <a:off x="11473064" y="1280471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5351"/>
                  </a:moveTo>
                  <a:lnTo>
                    <a:pt x="37695" y="5351"/>
                  </a:lnTo>
                  <a:lnTo>
                    <a:pt x="2094" y="0"/>
                  </a:lnTo>
                  <a:lnTo>
                    <a:pt x="0" y="5351"/>
                  </a:lnTo>
                  <a:close/>
                </a:path>
                <a:path w="38100" h="5715">
                  <a:moveTo>
                    <a:pt x="2094" y="0"/>
                  </a:moveTo>
                  <a:lnTo>
                    <a:pt x="37695" y="5351"/>
                  </a:lnTo>
                  <a:lnTo>
                    <a:pt x="37695" y="0"/>
                  </a:lnTo>
                  <a:lnTo>
                    <a:pt x="2094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" name="object 410" descr=""/>
            <p:cNvSpPr/>
            <p:nvPr/>
          </p:nvSpPr>
          <p:spPr>
            <a:xfrm>
              <a:off x="11473064" y="1280471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37695" y="0"/>
                  </a:moveTo>
                  <a:lnTo>
                    <a:pt x="2094" y="0"/>
                  </a:lnTo>
                  <a:lnTo>
                    <a:pt x="37695" y="5351"/>
                  </a:lnTo>
                  <a:lnTo>
                    <a:pt x="37695" y="0"/>
                  </a:lnTo>
                  <a:close/>
                </a:path>
                <a:path w="38100" h="5715">
                  <a:moveTo>
                    <a:pt x="2094" y="0"/>
                  </a:moveTo>
                  <a:lnTo>
                    <a:pt x="37695" y="5351"/>
                  </a:lnTo>
                  <a:lnTo>
                    <a:pt x="0" y="5351"/>
                  </a:lnTo>
                  <a:lnTo>
                    <a:pt x="209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1" name="object 411" descr=""/>
            <p:cNvSpPr/>
            <p:nvPr/>
          </p:nvSpPr>
          <p:spPr>
            <a:xfrm>
              <a:off x="11471900" y="128582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5351"/>
                  </a:moveTo>
                  <a:lnTo>
                    <a:pt x="38858" y="5351"/>
                  </a:lnTo>
                  <a:lnTo>
                    <a:pt x="1163" y="0"/>
                  </a:lnTo>
                  <a:lnTo>
                    <a:pt x="0" y="5351"/>
                  </a:lnTo>
                  <a:close/>
                </a:path>
                <a:path w="39370" h="5715">
                  <a:moveTo>
                    <a:pt x="1163" y="0"/>
                  </a:moveTo>
                  <a:lnTo>
                    <a:pt x="38858" y="5351"/>
                  </a:lnTo>
                  <a:lnTo>
                    <a:pt x="38858" y="0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" name="object 412" descr=""/>
            <p:cNvSpPr/>
            <p:nvPr/>
          </p:nvSpPr>
          <p:spPr>
            <a:xfrm>
              <a:off x="11471900" y="128582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8858" y="0"/>
                  </a:moveTo>
                  <a:lnTo>
                    <a:pt x="1163" y="0"/>
                  </a:lnTo>
                  <a:lnTo>
                    <a:pt x="38858" y="5351"/>
                  </a:lnTo>
                  <a:lnTo>
                    <a:pt x="38858" y="0"/>
                  </a:lnTo>
                  <a:close/>
                </a:path>
                <a:path w="39370" h="5715">
                  <a:moveTo>
                    <a:pt x="1163" y="0"/>
                  </a:moveTo>
                  <a:lnTo>
                    <a:pt x="38858" y="5351"/>
                  </a:lnTo>
                  <a:lnTo>
                    <a:pt x="0" y="5351"/>
                  </a:lnTo>
                  <a:lnTo>
                    <a:pt x="116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3" name="object 413" descr=""/>
            <p:cNvSpPr/>
            <p:nvPr/>
          </p:nvSpPr>
          <p:spPr>
            <a:xfrm>
              <a:off x="11471900" y="129117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" name="object 414" descr=""/>
            <p:cNvSpPr/>
            <p:nvPr/>
          </p:nvSpPr>
          <p:spPr>
            <a:xfrm>
              <a:off x="11471668" y="129117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9091" y="0"/>
                  </a:moveTo>
                  <a:lnTo>
                    <a:pt x="232" y="0"/>
                  </a:lnTo>
                  <a:lnTo>
                    <a:pt x="39091" y="5584"/>
                  </a:lnTo>
                  <a:lnTo>
                    <a:pt x="39091" y="0"/>
                  </a:lnTo>
                  <a:close/>
                </a:path>
                <a:path w="39370" h="5715">
                  <a:moveTo>
                    <a:pt x="232" y="0"/>
                  </a:moveTo>
                  <a:lnTo>
                    <a:pt x="39091" y="5584"/>
                  </a:lnTo>
                  <a:lnTo>
                    <a:pt x="0" y="5584"/>
                  </a:lnTo>
                  <a:lnTo>
                    <a:pt x="232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5" name="object 415" descr=""/>
            <p:cNvSpPr/>
            <p:nvPr/>
          </p:nvSpPr>
          <p:spPr>
            <a:xfrm>
              <a:off x="11510759" y="129675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8858" y="5584"/>
                  </a:lnTo>
                  <a:lnTo>
                    <a:pt x="39323" y="0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" name="object 416" descr=""/>
            <p:cNvSpPr/>
            <p:nvPr/>
          </p:nvSpPr>
          <p:spPr>
            <a:xfrm>
              <a:off x="11510759" y="129675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9323" y="0"/>
                  </a:moveTo>
                  <a:lnTo>
                    <a:pt x="0" y="0"/>
                  </a:lnTo>
                  <a:lnTo>
                    <a:pt x="38858" y="5584"/>
                  </a:lnTo>
                  <a:lnTo>
                    <a:pt x="39323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7" name="object 417" descr=""/>
            <p:cNvSpPr/>
            <p:nvPr/>
          </p:nvSpPr>
          <p:spPr>
            <a:xfrm>
              <a:off x="11510759" y="130234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7695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0" y="5584"/>
                  </a:lnTo>
                  <a:lnTo>
                    <a:pt x="37695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" name="object 418" descr=""/>
            <p:cNvSpPr/>
            <p:nvPr/>
          </p:nvSpPr>
          <p:spPr>
            <a:xfrm>
              <a:off x="11510759" y="130234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8858" y="0"/>
                  </a:moveTo>
                  <a:lnTo>
                    <a:pt x="0" y="0"/>
                  </a:lnTo>
                  <a:lnTo>
                    <a:pt x="37695" y="5584"/>
                  </a:lnTo>
                  <a:lnTo>
                    <a:pt x="38858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37695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9" name="object 419" descr=""/>
            <p:cNvSpPr/>
            <p:nvPr/>
          </p:nvSpPr>
          <p:spPr>
            <a:xfrm>
              <a:off x="11510759" y="1307928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5833" y="5119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0" y="5119"/>
                  </a:lnTo>
                  <a:lnTo>
                    <a:pt x="35833" y="5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" name="object 420" descr=""/>
            <p:cNvSpPr/>
            <p:nvPr/>
          </p:nvSpPr>
          <p:spPr>
            <a:xfrm>
              <a:off x="11510759" y="1307928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37695" y="0"/>
                  </a:moveTo>
                  <a:lnTo>
                    <a:pt x="0" y="0"/>
                  </a:lnTo>
                  <a:lnTo>
                    <a:pt x="35833" y="5119"/>
                  </a:lnTo>
                  <a:lnTo>
                    <a:pt x="37695" y="0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35833" y="5119"/>
                  </a:lnTo>
                  <a:lnTo>
                    <a:pt x="0" y="51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1" name="object 421" descr=""/>
            <p:cNvSpPr/>
            <p:nvPr/>
          </p:nvSpPr>
          <p:spPr>
            <a:xfrm>
              <a:off x="11510759" y="1313047"/>
              <a:ext cx="36195" cy="5715"/>
            </a:xfrm>
            <a:custGeom>
              <a:avLst/>
              <a:gdLst/>
              <a:ahLst/>
              <a:cxnLst/>
              <a:rect l="l" t="t" r="r" b="b"/>
              <a:pathLst>
                <a:path w="36195" h="5715">
                  <a:moveTo>
                    <a:pt x="0" y="0"/>
                  </a:moveTo>
                  <a:lnTo>
                    <a:pt x="33041" y="5119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  <a:path w="36195" h="5715">
                  <a:moveTo>
                    <a:pt x="0" y="0"/>
                  </a:moveTo>
                  <a:lnTo>
                    <a:pt x="0" y="4886"/>
                  </a:lnTo>
                  <a:lnTo>
                    <a:pt x="33041" y="5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" name="object 422" descr=""/>
            <p:cNvSpPr/>
            <p:nvPr/>
          </p:nvSpPr>
          <p:spPr>
            <a:xfrm>
              <a:off x="11510759" y="1313048"/>
              <a:ext cx="36195" cy="5715"/>
            </a:xfrm>
            <a:custGeom>
              <a:avLst/>
              <a:gdLst/>
              <a:ahLst/>
              <a:cxnLst/>
              <a:rect l="l" t="t" r="r" b="b"/>
              <a:pathLst>
                <a:path w="36195" h="5715">
                  <a:moveTo>
                    <a:pt x="35833" y="0"/>
                  </a:moveTo>
                  <a:lnTo>
                    <a:pt x="0" y="0"/>
                  </a:lnTo>
                  <a:lnTo>
                    <a:pt x="33041" y="5119"/>
                  </a:lnTo>
                  <a:lnTo>
                    <a:pt x="35833" y="0"/>
                  </a:lnTo>
                  <a:close/>
                </a:path>
                <a:path w="36195" h="5715">
                  <a:moveTo>
                    <a:pt x="0" y="0"/>
                  </a:moveTo>
                  <a:lnTo>
                    <a:pt x="33041" y="5119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3" name="object 423" descr=""/>
            <p:cNvSpPr/>
            <p:nvPr/>
          </p:nvSpPr>
          <p:spPr>
            <a:xfrm>
              <a:off x="11510759" y="1317934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80">
                  <a:moveTo>
                    <a:pt x="0" y="0"/>
                  </a:moveTo>
                  <a:lnTo>
                    <a:pt x="29783" y="4653"/>
                  </a:lnTo>
                  <a:lnTo>
                    <a:pt x="33041" y="232"/>
                  </a:lnTo>
                  <a:lnTo>
                    <a:pt x="0" y="0"/>
                  </a:lnTo>
                  <a:close/>
                </a:path>
                <a:path w="33654" h="5080">
                  <a:moveTo>
                    <a:pt x="0" y="0"/>
                  </a:moveTo>
                  <a:lnTo>
                    <a:pt x="0" y="4653"/>
                  </a:lnTo>
                  <a:lnTo>
                    <a:pt x="29783" y="46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" name="object 424" descr=""/>
            <p:cNvSpPr/>
            <p:nvPr/>
          </p:nvSpPr>
          <p:spPr>
            <a:xfrm>
              <a:off x="11510759" y="1317934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80">
                  <a:moveTo>
                    <a:pt x="33041" y="232"/>
                  </a:moveTo>
                  <a:lnTo>
                    <a:pt x="0" y="0"/>
                  </a:lnTo>
                  <a:lnTo>
                    <a:pt x="29783" y="4653"/>
                  </a:lnTo>
                  <a:lnTo>
                    <a:pt x="33041" y="232"/>
                  </a:lnTo>
                  <a:close/>
                </a:path>
                <a:path w="33654" h="5080">
                  <a:moveTo>
                    <a:pt x="0" y="0"/>
                  </a:moveTo>
                  <a:lnTo>
                    <a:pt x="29783" y="4653"/>
                  </a:lnTo>
                  <a:lnTo>
                    <a:pt x="0" y="465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5" name="object 425" descr=""/>
            <p:cNvSpPr/>
            <p:nvPr/>
          </p:nvSpPr>
          <p:spPr>
            <a:xfrm>
              <a:off x="11510759" y="1322587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0" y="0"/>
                  </a:moveTo>
                  <a:lnTo>
                    <a:pt x="25828" y="3955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  <a:path w="29845" h="4444">
                  <a:moveTo>
                    <a:pt x="0" y="0"/>
                  </a:moveTo>
                  <a:lnTo>
                    <a:pt x="0" y="3955"/>
                  </a:lnTo>
                  <a:lnTo>
                    <a:pt x="25828" y="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" name="object 426" descr=""/>
            <p:cNvSpPr/>
            <p:nvPr/>
          </p:nvSpPr>
          <p:spPr>
            <a:xfrm>
              <a:off x="11510759" y="1322588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4">
                  <a:moveTo>
                    <a:pt x="29783" y="0"/>
                  </a:moveTo>
                  <a:lnTo>
                    <a:pt x="0" y="0"/>
                  </a:lnTo>
                  <a:lnTo>
                    <a:pt x="25828" y="3955"/>
                  </a:lnTo>
                  <a:lnTo>
                    <a:pt x="29783" y="0"/>
                  </a:lnTo>
                  <a:close/>
                </a:path>
                <a:path w="29845" h="4444">
                  <a:moveTo>
                    <a:pt x="0" y="0"/>
                  </a:moveTo>
                  <a:lnTo>
                    <a:pt x="25828" y="3955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7" name="object 427" descr=""/>
            <p:cNvSpPr/>
            <p:nvPr/>
          </p:nvSpPr>
          <p:spPr>
            <a:xfrm>
              <a:off x="11510759" y="1326543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0"/>
                  </a:moveTo>
                  <a:lnTo>
                    <a:pt x="21407" y="3257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0" y="3257"/>
                  </a:lnTo>
                  <a:lnTo>
                    <a:pt x="21407" y="3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" name="object 428" descr=""/>
            <p:cNvSpPr/>
            <p:nvPr/>
          </p:nvSpPr>
          <p:spPr>
            <a:xfrm>
              <a:off x="11510759" y="1326543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25828" y="0"/>
                  </a:moveTo>
                  <a:lnTo>
                    <a:pt x="0" y="0"/>
                  </a:lnTo>
                  <a:lnTo>
                    <a:pt x="21407" y="3257"/>
                  </a:lnTo>
                  <a:lnTo>
                    <a:pt x="25828" y="0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21407" y="3257"/>
                  </a:lnTo>
                  <a:lnTo>
                    <a:pt x="0" y="325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9" name="object 429" descr=""/>
            <p:cNvSpPr/>
            <p:nvPr/>
          </p:nvSpPr>
          <p:spPr>
            <a:xfrm>
              <a:off x="11510759" y="1329801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2792"/>
                  </a:lnTo>
                  <a:lnTo>
                    <a:pt x="21407" y="0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792"/>
                  </a:lnTo>
                  <a:lnTo>
                    <a:pt x="16288" y="2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" name="object 430" descr=""/>
            <p:cNvSpPr/>
            <p:nvPr/>
          </p:nvSpPr>
          <p:spPr>
            <a:xfrm>
              <a:off x="11510759" y="1329801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407" y="0"/>
                  </a:moveTo>
                  <a:lnTo>
                    <a:pt x="0" y="0"/>
                  </a:lnTo>
                  <a:lnTo>
                    <a:pt x="16288" y="2792"/>
                  </a:lnTo>
                  <a:lnTo>
                    <a:pt x="21407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16288" y="2792"/>
                  </a:lnTo>
                  <a:lnTo>
                    <a:pt x="0" y="279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1" name="object 431" descr=""/>
            <p:cNvSpPr/>
            <p:nvPr/>
          </p:nvSpPr>
          <p:spPr>
            <a:xfrm>
              <a:off x="11510759" y="1332593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5">
                  <a:moveTo>
                    <a:pt x="0" y="0"/>
                  </a:moveTo>
                  <a:lnTo>
                    <a:pt x="11168" y="1861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  <a:path w="16509" h="1905">
                  <a:moveTo>
                    <a:pt x="0" y="0"/>
                  </a:moveTo>
                  <a:lnTo>
                    <a:pt x="0" y="1861"/>
                  </a:lnTo>
                  <a:lnTo>
                    <a:pt x="11168" y="1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" name="object 432" descr=""/>
            <p:cNvSpPr/>
            <p:nvPr/>
          </p:nvSpPr>
          <p:spPr>
            <a:xfrm>
              <a:off x="11510759" y="1332593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5">
                  <a:moveTo>
                    <a:pt x="16288" y="0"/>
                  </a:moveTo>
                  <a:lnTo>
                    <a:pt x="0" y="0"/>
                  </a:lnTo>
                  <a:lnTo>
                    <a:pt x="11168" y="1861"/>
                  </a:lnTo>
                  <a:lnTo>
                    <a:pt x="16288" y="0"/>
                  </a:lnTo>
                  <a:close/>
                </a:path>
                <a:path w="16509" h="1905">
                  <a:moveTo>
                    <a:pt x="0" y="0"/>
                  </a:moveTo>
                  <a:lnTo>
                    <a:pt x="11168" y="1861"/>
                  </a:lnTo>
                  <a:lnTo>
                    <a:pt x="0" y="186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3" name="object 433" descr=""/>
            <p:cNvSpPr/>
            <p:nvPr/>
          </p:nvSpPr>
          <p:spPr>
            <a:xfrm>
              <a:off x="11510759" y="1334454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5">
                  <a:moveTo>
                    <a:pt x="0" y="1163"/>
                  </a:moveTo>
                  <a:lnTo>
                    <a:pt x="0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5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" name="object 434" descr=""/>
            <p:cNvSpPr/>
            <p:nvPr/>
          </p:nvSpPr>
          <p:spPr>
            <a:xfrm>
              <a:off x="11510759" y="1334455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5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  <a:path w="5715" h="1905">
                  <a:moveTo>
                    <a:pt x="0" y="1163"/>
                  </a:moveTo>
                  <a:lnTo>
                    <a:pt x="5584" y="1163"/>
                  </a:lnTo>
                  <a:lnTo>
                    <a:pt x="0" y="1628"/>
                  </a:lnTo>
                  <a:lnTo>
                    <a:pt x="0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5" name="object 435" descr=""/>
            <p:cNvSpPr/>
            <p:nvPr/>
          </p:nvSpPr>
          <p:spPr>
            <a:xfrm>
              <a:off x="11510759" y="1334455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0"/>
                  </a:moveTo>
                  <a:lnTo>
                    <a:pt x="5584" y="1163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" name="object 436" descr=""/>
            <p:cNvSpPr/>
            <p:nvPr/>
          </p:nvSpPr>
          <p:spPr>
            <a:xfrm>
              <a:off x="11510759" y="1334455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69">
                  <a:moveTo>
                    <a:pt x="0" y="0"/>
                  </a:moveTo>
                  <a:lnTo>
                    <a:pt x="11168" y="0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7" name="object 437" descr=""/>
            <p:cNvSpPr/>
            <p:nvPr/>
          </p:nvSpPr>
          <p:spPr>
            <a:xfrm>
              <a:off x="11471435" y="1257436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78415" y="39211"/>
                  </a:moveTo>
                  <a:lnTo>
                    <a:pt x="75335" y="23949"/>
                  </a:lnTo>
                  <a:lnTo>
                    <a:pt x="66934" y="11486"/>
                  </a:lnTo>
                  <a:lnTo>
                    <a:pt x="54472" y="3082"/>
                  </a:lnTo>
                  <a:lnTo>
                    <a:pt x="39211" y="0"/>
                  </a:lnTo>
                  <a:lnTo>
                    <a:pt x="23949" y="3079"/>
                  </a:lnTo>
                  <a:lnTo>
                    <a:pt x="11486" y="11480"/>
                  </a:lnTo>
                  <a:lnTo>
                    <a:pt x="3082" y="23942"/>
                  </a:lnTo>
                  <a:lnTo>
                    <a:pt x="0" y="39203"/>
                  </a:lnTo>
                  <a:lnTo>
                    <a:pt x="3079" y="54465"/>
                  </a:lnTo>
                  <a:lnTo>
                    <a:pt x="11480" y="66928"/>
                  </a:lnTo>
                  <a:lnTo>
                    <a:pt x="23942" y="75332"/>
                  </a:lnTo>
                  <a:lnTo>
                    <a:pt x="39203" y="78415"/>
                  </a:lnTo>
                  <a:lnTo>
                    <a:pt x="54465" y="75335"/>
                  </a:lnTo>
                  <a:lnTo>
                    <a:pt x="66928" y="66934"/>
                  </a:lnTo>
                  <a:lnTo>
                    <a:pt x="75332" y="54472"/>
                  </a:lnTo>
                  <a:lnTo>
                    <a:pt x="78415" y="39211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8" name="object 438" descr=""/>
            <p:cNvSpPr/>
            <p:nvPr/>
          </p:nvSpPr>
          <p:spPr>
            <a:xfrm>
              <a:off x="10774074" y="1158776"/>
              <a:ext cx="813435" cy="208279"/>
            </a:xfrm>
            <a:custGeom>
              <a:avLst/>
              <a:gdLst/>
              <a:ahLst/>
              <a:cxnLst/>
              <a:rect l="l" t="t" r="r" b="b"/>
              <a:pathLst>
                <a:path w="813434" h="208280">
                  <a:moveTo>
                    <a:pt x="736684" y="177307"/>
                  </a:moveTo>
                  <a:lnTo>
                    <a:pt x="736684" y="98659"/>
                  </a:lnTo>
                </a:path>
                <a:path w="813434" h="208280">
                  <a:moveTo>
                    <a:pt x="776008" y="137983"/>
                  </a:moveTo>
                  <a:lnTo>
                    <a:pt x="697593" y="137983"/>
                  </a:lnTo>
                </a:path>
                <a:path w="813434" h="208280">
                  <a:moveTo>
                    <a:pt x="736684" y="207788"/>
                  </a:moveTo>
                  <a:lnTo>
                    <a:pt x="736684" y="68177"/>
                  </a:lnTo>
                </a:path>
                <a:path w="813434" h="208280">
                  <a:moveTo>
                    <a:pt x="813006" y="137983"/>
                  </a:moveTo>
                  <a:lnTo>
                    <a:pt x="218259" y="137983"/>
                  </a:lnTo>
                </a:path>
                <a:path w="813434" h="208280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9" name="object 439" descr=""/>
            <p:cNvSpPr/>
            <p:nvPr/>
          </p:nvSpPr>
          <p:spPr>
            <a:xfrm>
              <a:off x="10736844" y="1183208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37229" y="33972"/>
                  </a:moveTo>
                  <a:lnTo>
                    <a:pt x="74692" y="8144"/>
                  </a:lnTo>
                  <a:lnTo>
                    <a:pt x="69107" y="0"/>
                  </a:lnTo>
                  <a:lnTo>
                    <a:pt x="37229" y="33972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33972"/>
                  </a:lnTo>
                  <a:lnTo>
                    <a:pt x="69107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" name="object 440" descr=""/>
            <p:cNvSpPr/>
            <p:nvPr/>
          </p:nvSpPr>
          <p:spPr>
            <a:xfrm>
              <a:off x="10736844" y="1183209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37229" y="22105"/>
                  </a:moveTo>
                  <a:lnTo>
                    <a:pt x="37229" y="33972"/>
                  </a:lnTo>
                  <a:lnTo>
                    <a:pt x="69107" y="0"/>
                  </a:lnTo>
                  <a:lnTo>
                    <a:pt x="37229" y="22105"/>
                  </a:lnTo>
                  <a:close/>
                </a:path>
                <a:path w="74929" h="34290">
                  <a:moveTo>
                    <a:pt x="37229" y="33972"/>
                  </a:moveTo>
                  <a:lnTo>
                    <a:pt x="69107" y="0"/>
                  </a:lnTo>
                  <a:lnTo>
                    <a:pt x="74692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1" name="object 441" descr=""/>
            <p:cNvSpPr/>
            <p:nvPr/>
          </p:nvSpPr>
          <p:spPr>
            <a:xfrm>
              <a:off x="10774074" y="1085248"/>
              <a:ext cx="300990" cy="73660"/>
            </a:xfrm>
            <a:custGeom>
              <a:avLst/>
              <a:gdLst/>
              <a:ahLst/>
              <a:cxnLst/>
              <a:rect l="l" t="t" r="r" b="b"/>
              <a:pathLst>
                <a:path w="300990" h="73659">
                  <a:moveTo>
                    <a:pt x="0" y="73528"/>
                  </a:moveTo>
                  <a:lnTo>
                    <a:pt x="0" y="0"/>
                  </a:lnTo>
                  <a:lnTo>
                    <a:pt x="30063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2" name="object 442" descr=""/>
          <p:cNvSpPr txBox="1"/>
          <p:nvPr/>
        </p:nvSpPr>
        <p:spPr>
          <a:xfrm>
            <a:off x="11067822" y="984289"/>
            <a:ext cx="54864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35305" algn="l"/>
              </a:tabLst>
            </a:pPr>
            <a:r>
              <a:rPr dirty="0" sz="550">
                <a:latin typeface="Arial"/>
                <a:cs typeface="Arial"/>
              </a:rPr>
              <a:t>+</a:t>
            </a:r>
            <a:r>
              <a:rPr dirty="0" u="sng" sz="5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12</a:t>
            </a:r>
            <a:r>
              <a:rPr dirty="0" u="none" sz="550">
                <a:latin typeface="Arial"/>
                <a:cs typeface="Arial"/>
              </a:rPr>
              <a:t>-</a:t>
            </a:r>
            <a:r>
              <a:rPr dirty="0" u="none" sz="550" spc="-25">
                <a:latin typeface="Arial"/>
                <a:cs typeface="Arial"/>
              </a:rPr>
              <a:t>0"</a:t>
            </a:r>
            <a:r>
              <a:rPr dirty="0" u="sng" sz="5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443" name="object 443" descr=""/>
          <p:cNvSpPr txBox="1"/>
          <p:nvPr/>
        </p:nvSpPr>
        <p:spPr>
          <a:xfrm>
            <a:off x="11070149" y="1038078"/>
            <a:ext cx="399415" cy="356870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dirty="0" sz="550" spc="-10">
                <a:latin typeface="Arial"/>
                <a:cs typeface="Arial"/>
              </a:rPr>
              <a:t>T.O.RIDGE</a:t>
            </a:r>
            <a:endParaRPr sz="550">
              <a:latin typeface="Arial"/>
              <a:cs typeface="Arial"/>
            </a:endParaRPr>
          </a:p>
          <a:p>
            <a:pPr marL="44450" marR="127000" indent="635">
              <a:lnSpc>
                <a:spcPct val="104900"/>
              </a:lnSpc>
              <a:spcBef>
                <a:spcPts val="265"/>
              </a:spcBef>
            </a:pPr>
            <a:r>
              <a:rPr dirty="0" sz="550">
                <a:latin typeface="Arial"/>
                <a:cs typeface="Arial"/>
              </a:rPr>
              <a:t>+10-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B.O.D.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444" name="object 444" descr=""/>
          <p:cNvGrpSpPr/>
          <p:nvPr/>
        </p:nvGrpSpPr>
        <p:grpSpPr>
          <a:xfrm>
            <a:off x="1911051" y="877330"/>
            <a:ext cx="9004300" cy="768985"/>
            <a:chOff x="1911051" y="877330"/>
            <a:chExt cx="9004300" cy="768985"/>
          </a:xfrm>
        </p:grpSpPr>
        <p:sp>
          <p:nvSpPr>
            <p:cNvPr id="445" name="object 445" descr=""/>
            <p:cNvSpPr/>
            <p:nvPr/>
          </p:nvSpPr>
          <p:spPr>
            <a:xfrm>
              <a:off x="1911051" y="1225092"/>
              <a:ext cx="9004300" cy="413384"/>
            </a:xfrm>
            <a:custGeom>
              <a:avLst/>
              <a:gdLst/>
              <a:ahLst/>
              <a:cxnLst/>
              <a:rect l="l" t="t" r="r" b="b"/>
              <a:pathLst>
                <a:path w="9004300" h="413385">
                  <a:moveTo>
                    <a:pt x="0" y="47468"/>
                  </a:moveTo>
                  <a:lnTo>
                    <a:pt x="0" y="0"/>
                  </a:lnTo>
                </a:path>
                <a:path w="9004300" h="413385">
                  <a:moveTo>
                    <a:pt x="52354" y="47468"/>
                  </a:moveTo>
                  <a:lnTo>
                    <a:pt x="52354" y="0"/>
                  </a:lnTo>
                </a:path>
                <a:path w="9004300" h="413385">
                  <a:moveTo>
                    <a:pt x="104708" y="47468"/>
                  </a:moveTo>
                  <a:lnTo>
                    <a:pt x="104708" y="0"/>
                  </a:lnTo>
                </a:path>
                <a:path w="9004300" h="413385">
                  <a:moveTo>
                    <a:pt x="157063" y="47468"/>
                  </a:moveTo>
                  <a:lnTo>
                    <a:pt x="157063" y="0"/>
                  </a:lnTo>
                </a:path>
                <a:path w="9004300" h="413385">
                  <a:moveTo>
                    <a:pt x="209417" y="47468"/>
                  </a:moveTo>
                  <a:lnTo>
                    <a:pt x="209417" y="0"/>
                  </a:lnTo>
                </a:path>
                <a:path w="9004300" h="413385">
                  <a:moveTo>
                    <a:pt x="261772" y="47468"/>
                  </a:moveTo>
                  <a:lnTo>
                    <a:pt x="261772" y="0"/>
                  </a:lnTo>
                </a:path>
                <a:path w="9004300" h="413385">
                  <a:moveTo>
                    <a:pt x="314126" y="47468"/>
                  </a:moveTo>
                  <a:lnTo>
                    <a:pt x="314126" y="0"/>
                  </a:lnTo>
                </a:path>
                <a:path w="9004300" h="413385">
                  <a:moveTo>
                    <a:pt x="366481" y="61894"/>
                  </a:moveTo>
                  <a:lnTo>
                    <a:pt x="366481" y="0"/>
                  </a:lnTo>
                </a:path>
                <a:path w="9004300" h="413385">
                  <a:moveTo>
                    <a:pt x="418835" y="61894"/>
                  </a:moveTo>
                  <a:lnTo>
                    <a:pt x="418835" y="0"/>
                  </a:lnTo>
                </a:path>
                <a:path w="9004300" h="413385">
                  <a:moveTo>
                    <a:pt x="471189" y="61894"/>
                  </a:moveTo>
                  <a:lnTo>
                    <a:pt x="471189" y="0"/>
                  </a:lnTo>
                </a:path>
                <a:path w="9004300" h="413385">
                  <a:moveTo>
                    <a:pt x="523544" y="61894"/>
                  </a:moveTo>
                  <a:lnTo>
                    <a:pt x="523544" y="0"/>
                  </a:lnTo>
                </a:path>
                <a:path w="9004300" h="413385">
                  <a:moveTo>
                    <a:pt x="575898" y="61894"/>
                  </a:moveTo>
                  <a:lnTo>
                    <a:pt x="575898" y="0"/>
                  </a:lnTo>
                </a:path>
                <a:path w="9004300" h="413385">
                  <a:moveTo>
                    <a:pt x="628253" y="61894"/>
                  </a:moveTo>
                  <a:lnTo>
                    <a:pt x="628253" y="0"/>
                  </a:lnTo>
                </a:path>
                <a:path w="9004300" h="413385">
                  <a:moveTo>
                    <a:pt x="680607" y="61894"/>
                  </a:moveTo>
                  <a:lnTo>
                    <a:pt x="680607" y="0"/>
                  </a:lnTo>
                </a:path>
                <a:path w="9004300" h="413385">
                  <a:moveTo>
                    <a:pt x="732962" y="61894"/>
                  </a:moveTo>
                  <a:lnTo>
                    <a:pt x="732962" y="0"/>
                  </a:lnTo>
                </a:path>
                <a:path w="9004300" h="413385">
                  <a:moveTo>
                    <a:pt x="785316" y="61894"/>
                  </a:moveTo>
                  <a:lnTo>
                    <a:pt x="785316" y="0"/>
                  </a:lnTo>
                </a:path>
                <a:path w="9004300" h="413385">
                  <a:moveTo>
                    <a:pt x="837670" y="61894"/>
                  </a:moveTo>
                  <a:lnTo>
                    <a:pt x="837670" y="0"/>
                  </a:lnTo>
                </a:path>
                <a:path w="9004300" h="413385">
                  <a:moveTo>
                    <a:pt x="890025" y="61894"/>
                  </a:moveTo>
                  <a:lnTo>
                    <a:pt x="890025" y="0"/>
                  </a:lnTo>
                </a:path>
                <a:path w="9004300" h="413385">
                  <a:moveTo>
                    <a:pt x="942379" y="61894"/>
                  </a:moveTo>
                  <a:lnTo>
                    <a:pt x="942379" y="0"/>
                  </a:lnTo>
                </a:path>
                <a:path w="9004300" h="413385">
                  <a:moveTo>
                    <a:pt x="994501" y="61894"/>
                  </a:moveTo>
                  <a:lnTo>
                    <a:pt x="994501" y="0"/>
                  </a:lnTo>
                </a:path>
                <a:path w="9004300" h="413385">
                  <a:moveTo>
                    <a:pt x="1046855" y="61894"/>
                  </a:moveTo>
                  <a:lnTo>
                    <a:pt x="1046855" y="0"/>
                  </a:lnTo>
                </a:path>
                <a:path w="9004300" h="413385">
                  <a:moveTo>
                    <a:pt x="1099210" y="61894"/>
                  </a:moveTo>
                  <a:lnTo>
                    <a:pt x="1099210" y="0"/>
                  </a:lnTo>
                </a:path>
                <a:path w="9004300" h="413385">
                  <a:moveTo>
                    <a:pt x="1151564" y="61894"/>
                  </a:moveTo>
                  <a:lnTo>
                    <a:pt x="1151564" y="0"/>
                  </a:lnTo>
                </a:path>
                <a:path w="9004300" h="413385">
                  <a:moveTo>
                    <a:pt x="1203919" y="61894"/>
                  </a:moveTo>
                  <a:lnTo>
                    <a:pt x="1203919" y="0"/>
                  </a:lnTo>
                </a:path>
                <a:path w="9004300" h="413385">
                  <a:moveTo>
                    <a:pt x="1256273" y="61894"/>
                  </a:moveTo>
                  <a:lnTo>
                    <a:pt x="1256273" y="0"/>
                  </a:lnTo>
                </a:path>
                <a:path w="9004300" h="413385">
                  <a:moveTo>
                    <a:pt x="1308628" y="61894"/>
                  </a:moveTo>
                  <a:lnTo>
                    <a:pt x="1308628" y="0"/>
                  </a:lnTo>
                </a:path>
                <a:path w="9004300" h="413385">
                  <a:moveTo>
                    <a:pt x="1360982" y="61894"/>
                  </a:moveTo>
                  <a:lnTo>
                    <a:pt x="1360982" y="0"/>
                  </a:lnTo>
                </a:path>
                <a:path w="9004300" h="413385">
                  <a:moveTo>
                    <a:pt x="1413336" y="61894"/>
                  </a:moveTo>
                  <a:lnTo>
                    <a:pt x="1413336" y="0"/>
                  </a:lnTo>
                </a:path>
                <a:path w="9004300" h="413385">
                  <a:moveTo>
                    <a:pt x="1465691" y="61894"/>
                  </a:moveTo>
                  <a:lnTo>
                    <a:pt x="1465691" y="0"/>
                  </a:lnTo>
                </a:path>
                <a:path w="9004300" h="413385">
                  <a:moveTo>
                    <a:pt x="1518045" y="61894"/>
                  </a:moveTo>
                  <a:lnTo>
                    <a:pt x="1518045" y="0"/>
                  </a:lnTo>
                </a:path>
                <a:path w="9004300" h="413385">
                  <a:moveTo>
                    <a:pt x="1570400" y="61894"/>
                  </a:moveTo>
                  <a:lnTo>
                    <a:pt x="1570400" y="0"/>
                  </a:lnTo>
                </a:path>
                <a:path w="9004300" h="413385">
                  <a:moveTo>
                    <a:pt x="1622754" y="61894"/>
                  </a:moveTo>
                  <a:lnTo>
                    <a:pt x="1622754" y="0"/>
                  </a:lnTo>
                </a:path>
                <a:path w="9004300" h="413385">
                  <a:moveTo>
                    <a:pt x="1675109" y="61894"/>
                  </a:moveTo>
                  <a:lnTo>
                    <a:pt x="1675109" y="0"/>
                  </a:lnTo>
                </a:path>
                <a:path w="9004300" h="413385">
                  <a:moveTo>
                    <a:pt x="1727463" y="61894"/>
                  </a:moveTo>
                  <a:lnTo>
                    <a:pt x="1727463" y="0"/>
                  </a:lnTo>
                </a:path>
                <a:path w="9004300" h="413385">
                  <a:moveTo>
                    <a:pt x="1779817" y="61894"/>
                  </a:moveTo>
                  <a:lnTo>
                    <a:pt x="1779817" y="0"/>
                  </a:lnTo>
                </a:path>
                <a:path w="9004300" h="413385">
                  <a:moveTo>
                    <a:pt x="1832172" y="61894"/>
                  </a:moveTo>
                  <a:lnTo>
                    <a:pt x="1832172" y="0"/>
                  </a:lnTo>
                </a:path>
                <a:path w="9004300" h="413385">
                  <a:moveTo>
                    <a:pt x="1884526" y="61894"/>
                  </a:moveTo>
                  <a:lnTo>
                    <a:pt x="1884526" y="0"/>
                  </a:lnTo>
                </a:path>
                <a:path w="9004300" h="413385">
                  <a:moveTo>
                    <a:pt x="1936881" y="61894"/>
                  </a:moveTo>
                  <a:lnTo>
                    <a:pt x="1936881" y="0"/>
                  </a:lnTo>
                </a:path>
                <a:path w="9004300" h="413385">
                  <a:moveTo>
                    <a:pt x="1989235" y="61894"/>
                  </a:moveTo>
                  <a:lnTo>
                    <a:pt x="1989235" y="0"/>
                  </a:lnTo>
                </a:path>
                <a:path w="9004300" h="413385">
                  <a:moveTo>
                    <a:pt x="2041590" y="61894"/>
                  </a:moveTo>
                  <a:lnTo>
                    <a:pt x="2041590" y="0"/>
                  </a:lnTo>
                </a:path>
                <a:path w="9004300" h="413385">
                  <a:moveTo>
                    <a:pt x="2093944" y="61894"/>
                  </a:moveTo>
                  <a:lnTo>
                    <a:pt x="2093944" y="0"/>
                  </a:lnTo>
                </a:path>
                <a:path w="9004300" h="413385">
                  <a:moveTo>
                    <a:pt x="2146298" y="61894"/>
                  </a:moveTo>
                  <a:lnTo>
                    <a:pt x="2146298" y="0"/>
                  </a:lnTo>
                </a:path>
                <a:path w="9004300" h="413385">
                  <a:moveTo>
                    <a:pt x="2198653" y="61894"/>
                  </a:moveTo>
                  <a:lnTo>
                    <a:pt x="2198653" y="0"/>
                  </a:lnTo>
                </a:path>
                <a:path w="9004300" h="413385">
                  <a:moveTo>
                    <a:pt x="2251007" y="61894"/>
                  </a:moveTo>
                  <a:lnTo>
                    <a:pt x="2251007" y="0"/>
                  </a:lnTo>
                </a:path>
                <a:path w="9004300" h="413385">
                  <a:moveTo>
                    <a:pt x="2303362" y="61894"/>
                  </a:moveTo>
                  <a:lnTo>
                    <a:pt x="2303362" y="0"/>
                  </a:lnTo>
                </a:path>
                <a:path w="9004300" h="413385">
                  <a:moveTo>
                    <a:pt x="2355716" y="61894"/>
                  </a:moveTo>
                  <a:lnTo>
                    <a:pt x="2355716" y="0"/>
                  </a:lnTo>
                </a:path>
                <a:path w="9004300" h="413385">
                  <a:moveTo>
                    <a:pt x="2408071" y="61894"/>
                  </a:moveTo>
                  <a:lnTo>
                    <a:pt x="2408071" y="0"/>
                  </a:lnTo>
                </a:path>
                <a:path w="9004300" h="413385">
                  <a:moveTo>
                    <a:pt x="2460425" y="61894"/>
                  </a:moveTo>
                  <a:lnTo>
                    <a:pt x="2460425" y="0"/>
                  </a:lnTo>
                </a:path>
                <a:path w="9004300" h="413385">
                  <a:moveTo>
                    <a:pt x="2512779" y="61894"/>
                  </a:moveTo>
                  <a:lnTo>
                    <a:pt x="2512779" y="0"/>
                  </a:lnTo>
                </a:path>
                <a:path w="9004300" h="413385">
                  <a:moveTo>
                    <a:pt x="2565134" y="61894"/>
                  </a:moveTo>
                  <a:lnTo>
                    <a:pt x="2565134" y="0"/>
                  </a:lnTo>
                </a:path>
                <a:path w="9004300" h="413385">
                  <a:moveTo>
                    <a:pt x="2617488" y="61894"/>
                  </a:moveTo>
                  <a:lnTo>
                    <a:pt x="2617488" y="0"/>
                  </a:lnTo>
                </a:path>
                <a:path w="9004300" h="413385">
                  <a:moveTo>
                    <a:pt x="2669843" y="61894"/>
                  </a:moveTo>
                  <a:lnTo>
                    <a:pt x="2669843" y="0"/>
                  </a:lnTo>
                </a:path>
                <a:path w="9004300" h="413385">
                  <a:moveTo>
                    <a:pt x="2722197" y="61894"/>
                  </a:moveTo>
                  <a:lnTo>
                    <a:pt x="2722197" y="0"/>
                  </a:lnTo>
                </a:path>
                <a:path w="9004300" h="413385">
                  <a:moveTo>
                    <a:pt x="2774552" y="61894"/>
                  </a:moveTo>
                  <a:lnTo>
                    <a:pt x="2774552" y="0"/>
                  </a:lnTo>
                </a:path>
                <a:path w="9004300" h="413385">
                  <a:moveTo>
                    <a:pt x="2826906" y="61894"/>
                  </a:moveTo>
                  <a:lnTo>
                    <a:pt x="2826906" y="0"/>
                  </a:lnTo>
                </a:path>
                <a:path w="9004300" h="413385">
                  <a:moveTo>
                    <a:pt x="2879260" y="61894"/>
                  </a:moveTo>
                  <a:lnTo>
                    <a:pt x="2879260" y="0"/>
                  </a:lnTo>
                </a:path>
                <a:path w="9004300" h="413385">
                  <a:moveTo>
                    <a:pt x="2931615" y="61894"/>
                  </a:moveTo>
                  <a:lnTo>
                    <a:pt x="2931615" y="0"/>
                  </a:lnTo>
                </a:path>
                <a:path w="9004300" h="413385">
                  <a:moveTo>
                    <a:pt x="2983969" y="61894"/>
                  </a:moveTo>
                  <a:lnTo>
                    <a:pt x="2983969" y="0"/>
                  </a:lnTo>
                </a:path>
                <a:path w="9004300" h="413385">
                  <a:moveTo>
                    <a:pt x="3036324" y="61894"/>
                  </a:moveTo>
                  <a:lnTo>
                    <a:pt x="3036324" y="0"/>
                  </a:lnTo>
                </a:path>
                <a:path w="9004300" h="413385">
                  <a:moveTo>
                    <a:pt x="3088678" y="61894"/>
                  </a:moveTo>
                  <a:lnTo>
                    <a:pt x="3088678" y="0"/>
                  </a:lnTo>
                </a:path>
                <a:path w="9004300" h="413385">
                  <a:moveTo>
                    <a:pt x="3141033" y="61894"/>
                  </a:moveTo>
                  <a:lnTo>
                    <a:pt x="3141033" y="0"/>
                  </a:lnTo>
                </a:path>
                <a:path w="9004300" h="413385">
                  <a:moveTo>
                    <a:pt x="3193387" y="61894"/>
                  </a:moveTo>
                  <a:lnTo>
                    <a:pt x="3193387" y="0"/>
                  </a:lnTo>
                </a:path>
                <a:path w="9004300" h="413385">
                  <a:moveTo>
                    <a:pt x="3245741" y="61894"/>
                  </a:moveTo>
                  <a:lnTo>
                    <a:pt x="3245741" y="0"/>
                  </a:lnTo>
                </a:path>
                <a:path w="9004300" h="413385">
                  <a:moveTo>
                    <a:pt x="3298096" y="61894"/>
                  </a:moveTo>
                  <a:lnTo>
                    <a:pt x="3298096" y="0"/>
                  </a:lnTo>
                </a:path>
                <a:path w="9004300" h="413385">
                  <a:moveTo>
                    <a:pt x="3350450" y="61894"/>
                  </a:moveTo>
                  <a:lnTo>
                    <a:pt x="3350450" y="0"/>
                  </a:lnTo>
                </a:path>
                <a:path w="9004300" h="413385">
                  <a:moveTo>
                    <a:pt x="3402805" y="61894"/>
                  </a:moveTo>
                  <a:lnTo>
                    <a:pt x="3402805" y="0"/>
                  </a:lnTo>
                </a:path>
                <a:path w="9004300" h="413385">
                  <a:moveTo>
                    <a:pt x="3455159" y="61894"/>
                  </a:moveTo>
                  <a:lnTo>
                    <a:pt x="3455159" y="0"/>
                  </a:lnTo>
                </a:path>
                <a:path w="9004300" h="413385">
                  <a:moveTo>
                    <a:pt x="3507514" y="61894"/>
                  </a:moveTo>
                  <a:lnTo>
                    <a:pt x="3507514" y="0"/>
                  </a:lnTo>
                </a:path>
                <a:path w="9004300" h="413385">
                  <a:moveTo>
                    <a:pt x="3559868" y="61894"/>
                  </a:moveTo>
                  <a:lnTo>
                    <a:pt x="3559868" y="0"/>
                  </a:lnTo>
                </a:path>
                <a:path w="9004300" h="413385">
                  <a:moveTo>
                    <a:pt x="3612222" y="61894"/>
                  </a:moveTo>
                  <a:lnTo>
                    <a:pt x="3612222" y="0"/>
                  </a:lnTo>
                </a:path>
                <a:path w="9004300" h="413385">
                  <a:moveTo>
                    <a:pt x="3664577" y="61894"/>
                  </a:moveTo>
                  <a:lnTo>
                    <a:pt x="3664577" y="0"/>
                  </a:lnTo>
                </a:path>
                <a:path w="9004300" h="413385">
                  <a:moveTo>
                    <a:pt x="3716931" y="61894"/>
                  </a:moveTo>
                  <a:lnTo>
                    <a:pt x="3716931" y="0"/>
                  </a:lnTo>
                </a:path>
                <a:path w="9004300" h="413385">
                  <a:moveTo>
                    <a:pt x="3769286" y="61894"/>
                  </a:moveTo>
                  <a:lnTo>
                    <a:pt x="3769286" y="0"/>
                  </a:lnTo>
                </a:path>
                <a:path w="9004300" h="413385">
                  <a:moveTo>
                    <a:pt x="3821640" y="61894"/>
                  </a:moveTo>
                  <a:lnTo>
                    <a:pt x="3821640" y="0"/>
                  </a:lnTo>
                </a:path>
                <a:path w="9004300" h="413385">
                  <a:moveTo>
                    <a:pt x="3873995" y="61894"/>
                  </a:moveTo>
                  <a:lnTo>
                    <a:pt x="3873995" y="0"/>
                  </a:lnTo>
                </a:path>
                <a:path w="9004300" h="413385">
                  <a:moveTo>
                    <a:pt x="3926349" y="61894"/>
                  </a:moveTo>
                  <a:lnTo>
                    <a:pt x="3926349" y="0"/>
                  </a:lnTo>
                </a:path>
                <a:path w="9004300" h="413385">
                  <a:moveTo>
                    <a:pt x="3978703" y="61894"/>
                  </a:moveTo>
                  <a:lnTo>
                    <a:pt x="3978703" y="0"/>
                  </a:lnTo>
                </a:path>
                <a:path w="9004300" h="413385">
                  <a:moveTo>
                    <a:pt x="4031058" y="61894"/>
                  </a:moveTo>
                  <a:lnTo>
                    <a:pt x="4031058" y="0"/>
                  </a:lnTo>
                </a:path>
                <a:path w="9004300" h="413385">
                  <a:moveTo>
                    <a:pt x="4083412" y="61894"/>
                  </a:moveTo>
                  <a:lnTo>
                    <a:pt x="4083412" y="0"/>
                  </a:lnTo>
                </a:path>
                <a:path w="9004300" h="413385">
                  <a:moveTo>
                    <a:pt x="4135767" y="61894"/>
                  </a:moveTo>
                  <a:lnTo>
                    <a:pt x="4135767" y="0"/>
                  </a:lnTo>
                </a:path>
                <a:path w="9004300" h="413385">
                  <a:moveTo>
                    <a:pt x="4188121" y="61894"/>
                  </a:moveTo>
                  <a:lnTo>
                    <a:pt x="4188121" y="0"/>
                  </a:lnTo>
                </a:path>
                <a:path w="9004300" h="413385">
                  <a:moveTo>
                    <a:pt x="4240476" y="61894"/>
                  </a:moveTo>
                  <a:lnTo>
                    <a:pt x="4240476" y="0"/>
                  </a:lnTo>
                </a:path>
                <a:path w="9004300" h="413385">
                  <a:moveTo>
                    <a:pt x="4292830" y="61894"/>
                  </a:moveTo>
                  <a:lnTo>
                    <a:pt x="4292830" y="0"/>
                  </a:lnTo>
                </a:path>
                <a:path w="9004300" h="413385">
                  <a:moveTo>
                    <a:pt x="4345184" y="61894"/>
                  </a:moveTo>
                  <a:lnTo>
                    <a:pt x="4345184" y="0"/>
                  </a:lnTo>
                </a:path>
                <a:path w="9004300" h="413385">
                  <a:moveTo>
                    <a:pt x="4397539" y="61894"/>
                  </a:moveTo>
                  <a:lnTo>
                    <a:pt x="4397539" y="0"/>
                  </a:lnTo>
                </a:path>
                <a:path w="9004300" h="413385">
                  <a:moveTo>
                    <a:pt x="4449893" y="61894"/>
                  </a:moveTo>
                  <a:lnTo>
                    <a:pt x="4449893" y="0"/>
                  </a:lnTo>
                </a:path>
                <a:path w="9004300" h="413385">
                  <a:moveTo>
                    <a:pt x="4502248" y="61894"/>
                  </a:moveTo>
                  <a:lnTo>
                    <a:pt x="4502248" y="0"/>
                  </a:lnTo>
                </a:path>
                <a:path w="9004300" h="413385">
                  <a:moveTo>
                    <a:pt x="4554602" y="61894"/>
                  </a:moveTo>
                  <a:lnTo>
                    <a:pt x="4554602" y="0"/>
                  </a:lnTo>
                </a:path>
                <a:path w="9004300" h="413385">
                  <a:moveTo>
                    <a:pt x="4606957" y="61894"/>
                  </a:moveTo>
                  <a:lnTo>
                    <a:pt x="4606957" y="0"/>
                  </a:lnTo>
                </a:path>
                <a:path w="9004300" h="413385">
                  <a:moveTo>
                    <a:pt x="4659311" y="61894"/>
                  </a:moveTo>
                  <a:lnTo>
                    <a:pt x="4659311" y="0"/>
                  </a:lnTo>
                </a:path>
                <a:path w="9004300" h="413385">
                  <a:moveTo>
                    <a:pt x="4711665" y="61894"/>
                  </a:moveTo>
                  <a:lnTo>
                    <a:pt x="4711665" y="0"/>
                  </a:lnTo>
                </a:path>
                <a:path w="9004300" h="413385">
                  <a:moveTo>
                    <a:pt x="4764020" y="61894"/>
                  </a:moveTo>
                  <a:lnTo>
                    <a:pt x="4764020" y="0"/>
                  </a:lnTo>
                </a:path>
                <a:path w="9004300" h="413385">
                  <a:moveTo>
                    <a:pt x="4816142" y="61894"/>
                  </a:moveTo>
                  <a:lnTo>
                    <a:pt x="4816142" y="0"/>
                  </a:lnTo>
                </a:path>
                <a:path w="9004300" h="413385">
                  <a:moveTo>
                    <a:pt x="4868496" y="61894"/>
                  </a:moveTo>
                  <a:lnTo>
                    <a:pt x="4868496" y="0"/>
                  </a:lnTo>
                </a:path>
                <a:path w="9004300" h="413385">
                  <a:moveTo>
                    <a:pt x="4920850" y="61894"/>
                  </a:moveTo>
                  <a:lnTo>
                    <a:pt x="4920850" y="0"/>
                  </a:lnTo>
                </a:path>
                <a:path w="9004300" h="413385">
                  <a:moveTo>
                    <a:pt x="4973205" y="61894"/>
                  </a:moveTo>
                  <a:lnTo>
                    <a:pt x="4973205" y="0"/>
                  </a:lnTo>
                </a:path>
                <a:path w="9004300" h="413385">
                  <a:moveTo>
                    <a:pt x="5025559" y="61894"/>
                  </a:moveTo>
                  <a:lnTo>
                    <a:pt x="5025559" y="0"/>
                  </a:lnTo>
                </a:path>
                <a:path w="9004300" h="413385">
                  <a:moveTo>
                    <a:pt x="5077914" y="61894"/>
                  </a:moveTo>
                  <a:lnTo>
                    <a:pt x="5077914" y="0"/>
                  </a:lnTo>
                </a:path>
                <a:path w="9004300" h="413385">
                  <a:moveTo>
                    <a:pt x="5130268" y="61894"/>
                  </a:moveTo>
                  <a:lnTo>
                    <a:pt x="5130268" y="0"/>
                  </a:lnTo>
                </a:path>
                <a:path w="9004300" h="413385">
                  <a:moveTo>
                    <a:pt x="5182623" y="61894"/>
                  </a:moveTo>
                  <a:lnTo>
                    <a:pt x="5182623" y="0"/>
                  </a:lnTo>
                </a:path>
                <a:path w="9004300" h="413385">
                  <a:moveTo>
                    <a:pt x="5234977" y="61894"/>
                  </a:moveTo>
                  <a:lnTo>
                    <a:pt x="5234977" y="0"/>
                  </a:lnTo>
                </a:path>
                <a:path w="9004300" h="413385">
                  <a:moveTo>
                    <a:pt x="5287331" y="61894"/>
                  </a:moveTo>
                  <a:lnTo>
                    <a:pt x="5287331" y="0"/>
                  </a:lnTo>
                </a:path>
                <a:path w="9004300" h="413385">
                  <a:moveTo>
                    <a:pt x="5339686" y="61894"/>
                  </a:moveTo>
                  <a:lnTo>
                    <a:pt x="5339686" y="0"/>
                  </a:lnTo>
                </a:path>
                <a:path w="9004300" h="413385">
                  <a:moveTo>
                    <a:pt x="5392040" y="61894"/>
                  </a:moveTo>
                  <a:lnTo>
                    <a:pt x="5392040" y="0"/>
                  </a:lnTo>
                </a:path>
                <a:path w="9004300" h="413385">
                  <a:moveTo>
                    <a:pt x="5444395" y="61894"/>
                  </a:moveTo>
                  <a:lnTo>
                    <a:pt x="5444395" y="0"/>
                  </a:lnTo>
                </a:path>
                <a:path w="9004300" h="413385">
                  <a:moveTo>
                    <a:pt x="5496749" y="61894"/>
                  </a:moveTo>
                  <a:lnTo>
                    <a:pt x="5496749" y="0"/>
                  </a:lnTo>
                </a:path>
                <a:path w="9004300" h="413385">
                  <a:moveTo>
                    <a:pt x="5549104" y="61894"/>
                  </a:moveTo>
                  <a:lnTo>
                    <a:pt x="5549104" y="0"/>
                  </a:lnTo>
                </a:path>
                <a:path w="9004300" h="413385">
                  <a:moveTo>
                    <a:pt x="5601458" y="61894"/>
                  </a:moveTo>
                  <a:lnTo>
                    <a:pt x="5601458" y="0"/>
                  </a:lnTo>
                </a:path>
                <a:path w="9004300" h="413385">
                  <a:moveTo>
                    <a:pt x="5653812" y="61894"/>
                  </a:moveTo>
                  <a:lnTo>
                    <a:pt x="5653812" y="0"/>
                  </a:lnTo>
                </a:path>
                <a:path w="9004300" h="413385">
                  <a:moveTo>
                    <a:pt x="5706167" y="61894"/>
                  </a:moveTo>
                  <a:lnTo>
                    <a:pt x="5706167" y="0"/>
                  </a:lnTo>
                </a:path>
                <a:path w="9004300" h="413385">
                  <a:moveTo>
                    <a:pt x="5758521" y="61894"/>
                  </a:moveTo>
                  <a:lnTo>
                    <a:pt x="5758521" y="0"/>
                  </a:lnTo>
                </a:path>
                <a:path w="9004300" h="413385">
                  <a:moveTo>
                    <a:pt x="5810876" y="61894"/>
                  </a:moveTo>
                  <a:lnTo>
                    <a:pt x="5810876" y="0"/>
                  </a:lnTo>
                </a:path>
                <a:path w="9004300" h="413385">
                  <a:moveTo>
                    <a:pt x="5863230" y="61894"/>
                  </a:moveTo>
                  <a:lnTo>
                    <a:pt x="5863230" y="0"/>
                  </a:lnTo>
                </a:path>
                <a:path w="9004300" h="413385">
                  <a:moveTo>
                    <a:pt x="5915585" y="61894"/>
                  </a:moveTo>
                  <a:lnTo>
                    <a:pt x="5915585" y="0"/>
                  </a:lnTo>
                </a:path>
                <a:path w="9004300" h="413385">
                  <a:moveTo>
                    <a:pt x="5967939" y="61894"/>
                  </a:moveTo>
                  <a:lnTo>
                    <a:pt x="5967939" y="0"/>
                  </a:lnTo>
                </a:path>
                <a:path w="9004300" h="413385">
                  <a:moveTo>
                    <a:pt x="6020293" y="61894"/>
                  </a:moveTo>
                  <a:lnTo>
                    <a:pt x="6020293" y="0"/>
                  </a:lnTo>
                </a:path>
                <a:path w="9004300" h="413385">
                  <a:moveTo>
                    <a:pt x="6072648" y="61894"/>
                  </a:moveTo>
                  <a:lnTo>
                    <a:pt x="6072648" y="0"/>
                  </a:lnTo>
                </a:path>
                <a:path w="9004300" h="413385">
                  <a:moveTo>
                    <a:pt x="6125002" y="61894"/>
                  </a:moveTo>
                  <a:lnTo>
                    <a:pt x="6125002" y="0"/>
                  </a:lnTo>
                </a:path>
                <a:path w="9004300" h="413385">
                  <a:moveTo>
                    <a:pt x="6177357" y="61894"/>
                  </a:moveTo>
                  <a:lnTo>
                    <a:pt x="6177357" y="0"/>
                  </a:lnTo>
                </a:path>
                <a:path w="9004300" h="413385">
                  <a:moveTo>
                    <a:pt x="6229711" y="61894"/>
                  </a:moveTo>
                  <a:lnTo>
                    <a:pt x="6229711" y="0"/>
                  </a:lnTo>
                </a:path>
                <a:path w="9004300" h="413385">
                  <a:moveTo>
                    <a:pt x="6282066" y="61894"/>
                  </a:moveTo>
                  <a:lnTo>
                    <a:pt x="6282066" y="0"/>
                  </a:lnTo>
                </a:path>
                <a:path w="9004300" h="413385">
                  <a:moveTo>
                    <a:pt x="6334420" y="61894"/>
                  </a:moveTo>
                  <a:lnTo>
                    <a:pt x="6334420" y="0"/>
                  </a:lnTo>
                </a:path>
                <a:path w="9004300" h="413385">
                  <a:moveTo>
                    <a:pt x="6386774" y="61894"/>
                  </a:moveTo>
                  <a:lnTo>
                    <a:pt x="6386774" y="0"/>
                  </a:lnTo>
                </a:path>
                <a:path w="9004300" h="413385">
                  <a:moveTo>
                    <a:pt x="6439129" y="61894"/>
                  </a:moveTo>
                  <a:lnTo>
                    <a:pt x="6439129" y="0"/>
                  </a:lnTo>
                </a:path>
                <a:path w="9004300" h="413385">
                  <a:moveTo>
                    <a:pt x="6491483" y="61894"/>
                  </a:moveTo>
                  <a:lnTo>
                    <a:pt x="6491483" y="0"/>
                  </a:lnTo>
                </a:path>
                <a:path w="9004300" h="413385">
                  <a:moveTo>
                    <a:pt x="6543838" y="61894"/>
                  </a:moveTo>
                  <a:lnTo>
                    <a:pt x="6543838" y="0"/>
                  </a:lnTo>
                </a:path>
                <a:path w="9004300" h="413385">
                  <a:moveTo>
                    <a:pt x="6596192" y="61894"/>
                  </a:moveTo>
                  <a:lnTo>
                    <a:pt x="6596192" y="0"/>
                  </a:lnTo>
                </a:path>
                <a:path w="9004300" h="413385">
                  <a:moveTo>
                    <a:pt x="6648547" y="61894"/>
                  </a:moveTo>
                  <a:lnTo>
                    <a:pt x="6648547" y="0"/>
                  </a:lnTo>
                </a:path>
                <a:path w="9004300" h="413385">
                  <a:moveTo>
                    <a:pt x="6700901" y="61894"/>
                  </a:moveTo>
                  <a:lnTo>
                    <a:pt x="6700901" y="0"/>
                  </a:lnTo>
                </a:path>
                <a:path w="9004300" h="413385">
                  <a:moveTo>
                    <a:pt x="6753255" y="61894"/>
                  </a:moveTo>
                  <a:lnTo>
                    <a:pt x="6753255" y="0"/>
                  </a:lnTo>
                </a:path>
                <a:path w="9004300" h="413385">
                  <a:moveTo>
                    <a:pt x="6805610" y="61894"/>
                  </a:moveTo>
                  <a:lnTo>
                    <a:pt x="6805610" y="0"/>
                  </a:lnTo>
                </a:path>
                <a:path w="9004300" h="413385">
                  <a:moveTo>
                    <a:pt x="6857964" y="61894"/>
                  </a:moveTo>
                  <a:lnTo>
                    <a:pt x="6857964" y="0"/>
                  </a:lnTo>
                </a:path>
                <a:path w="9004300" h="413385">
                  <a:moveTo>
                    <a:pt x="6910319" y="61894"/>
                  </a:moveTo>
                  <a:lnTo>
                    <a:pt x="6910319" y="0"/>
                  </a:lnTo>
                </a:path>
                <a:path w="9004300" h="413385">
                  <a:moveTo>
                    <a:pt x="6962673" y="61894"/>
                  </a:moveTo>
                  <a:lnTo>
                    <a:pt x="6962673" y="0"/>
                  </a:lnTo>
                </a:path>
                <a:path w="9004300" h="413385">
                  <a:moveTo>
                    <a:pt x="7015028" y="61894"/>
                  </a:moveTo>
                  <a:lnTo>
                    <a:pt x="7015028" y="0"/>
                  </a:lnTo>
                </a:path>
                <a:path w="9004300" h="413385">
                  <a:moveTo>
                    <a:pt x="7067382" y="61894"/>
                  </a:moveTo>
                  <a:lnTo>
                    <a:pt x="7067382" y="0"/>
                  </a:lnTo>
                </a:path>
                <a:path w="9004300" h="413385">
                  <a:moveTo>
                    <a:pt x="7119736" y="61894"/>
                  </a:moveTo>
                  <a:lnTo>
                    <a:pt x="7119736" y="0"/>
                  </a:lnTo>
                </a:path>
                <a:path w="9004300" h="413385">
                  <a:moveTo>
                    <a:pt x="7172091" y="61894"/>
                  </a:moveTo>
                  <a:lnTo>
                    <a:pt x="7172091" y="0"/>
                  </a:lnTo>
                </a:path>
                <a:path w="9004300" h="413385">
                  <a:moveTo>
                    <a:pt x="7224445" y="61894"/>
                  </a:moveTo>
                  <a:lnTo>
                    <a:pt x="7224445" y="0"/>
                  </a:lnTo>
                </a:path>
                <a:path w="9004300" h="413385">
                  <a:moveTo>
                    <a:pt x="7276800" y="61894"/>
                  </a:moveTo>
                  <a:lnTo>
                    <a:pt x="7276800" y="0"/>
                  </a:lnTo>
                </a:path>
                <a:path w="9004300" h="413385">
                  <a:moveTo>
                    <a:pt x="7329154" y="61894"/>
                  </a:moveTo>
                  <a:lnTo>
                    <a:pt x="7329154" y="0"/>
                  </a:lnTo>
                </a:path>
                <a:path w="9004300" h="413385">
                  <a:moveTo>
                    <a:pt x="7381509" y="61894"/>
                  </a:moveTo>
                  <a:lnTo>
                    <a:pt x="7381509" y="0"/>
                  </a:lnTo>
                </a:path>
                <a:path w="9004300" h="413385">
                  <a:moveTo>
                    <a:pt x="7433863" y="61894"/>
                  </a:moveTo>
                  <a:lnTo>
                    <a:pt x="7433863" y="0"/>
                  </a:lnTo>
                </a:path>
                <a:path w="9004300" h="413385">
                  <a:moveTo>
                    <a:pt x="7486218" y="61894"/>
                  </a:moveTo>
                  <a:lnTo>
                    <a:pt x="7486218" y="0"/>
                  </a:lnTo>
                </a:path>
                <a:path w="9004300" h="413385">
                  <a:moveTo>
                    <a:pt x="7538572" y="61894"/>
                  </a:moveTo>
                  <a:lnTo>
                    <a:pt x="7538572" y="0"/>
                  </a:lnTo>
                </a:path>
                <a:path w="9004300" h="413385">
                  <a:moveTo>
                    <a:pt x="7590926" y="61894"/>
                  </a:moveTo>
                  <a:lnTo>
                    <a:pt x="7590926" y="0"/>
                  </a:lnTo>
                </a:path>
                <a:path w="9004300" h="413385">
                  <a:moveTo>
                    <a:pt x="7643281" y="61894"/>
                  </a:moveTo>
                  <a:lnTo>
                    <a:pt x="7643281" y="0"/>
                  </a:lnTo>
                </a:path>
                <a:path w="9004300" h="413385">
                  <a:moveTo>
                    <a:pt x="7695635" y="61894"/>
                  </a:moveTo>
                  <a:lnTo>
                    <a:pt x="7695635" y="0"/>
                  </a:lnTo>
                </a:path>
                <a:path w="9004300" h="413385">
                  <a:moveTo>
                    <a:pt x="7747990" y="61894"/>
                  </a:moveTo>
                  <a:lnTo>
                    <a:pt x="7747990" y="0"/>
                  </a:lnTo>
                </a:path>
                <a:path w="9004300" h="413385">
                  <a:moveTo>
                    <a:pt x="7800344" y="61894"/>
                  </a:moveTo>
                  <a:lnTo>
                    <a:pt x="7800344" y="0"/>
                  </a:lnTo>
                </a:path>
                <a:path w="9004300" h="413385">
                  <a:moveTo>
                    <a:pt x="7852699" y="61894"/>
                  </a:moveTo>
                  <a:lnTo>
                    <a:pt x="7852699" y="0"/>
                  </a:lnTo>
                </a:path>
                <a:path w="9004300" h="413385">
                  <a:moveTo>
                    <a:pt x="7905053" y="61894"/>
                  </a:moveTo>
                  <a:lnTo>
                    <a:pt x="7905053" y="0"/>
                  </a:lnTo>
                </a:path>
                <a:path w="9004300" h="413385">
                  <a:moveTo>
                    <a:pt x="7957407" y="61894"/>
                  </a:moveTo>
                  <a:lnTo>
                    <a:pt x="7957407" y="0"/>
                  </a:lnTo>
                </a:path>
                <a:path w="9004300" h="413385">
                  <a:moveTo>
                    <a:pt x="8009762" y="61894"/>
                  </a:moveTo>
                  <a:lnTo>
                    <a:pt x="8009762" y="0"/>
                  </a:lnTo>
                </a:path>
                <a:path w="9004300" h="413385">
                  <a:moveTo>
                    <a:pt x="8062116" y="61894"/>
                  </a:moveTo>
                  <a:lnTo>
                    <a:pt x="8062116" y="0"/>
                  </a:lnTo>
                </a:path>
                <a:path w="9004300" h="413385">
                  <a:moveTo>
                    <a:pt x="8114471" y="61894"/>
                  </a:moveTo>
                  <a:lnTo>
                    <a:pt x="8114471" y="0"/>
                  </a:lnTo>
                </a:path>
                <a:path w="9004300" h="413385">
                  <a:moveTo>
                    <a:pt x="8166825" y="61894"/>
                  </a:moveTo>
                  <a:lnTo>
                    <a:pt x="8166825" y="0"/>
                  </a:lnTo>
                </a:path>
                <a:path w="9004300" h="413385">
                  <a:moveTo>
                    <a:pt x="8219180" y="61894"/>
                  </a:moveTo>
                  <a:lnTo>
                    <a:pt x="8219180" y="0"/>
                  </a:lnTo>
                </a:path>
                <a:path w="9004300" h="413385">
                  <a:moveTo>
                    <a:pt x="8271534" y="61894"/>
                  </a:moveTo>
                  <a:lnTo>
                    <a:pt x="8271534" y="0"/>
                  </a:lnTo>
                </a:path>
                <a:path w="9004300" h="413385">
                  <a:moveTo>
                    <a:pt x="8323888" y="61894"/>
                  </a:moveTo>
                  <a:lnTo>
                    <a:pt x="8323888" y="0"/>
                  </a:lnTo>
                </a:path>
                <a:path w="9004300" h="413385">
                  <a:moveTo>
                    <a:pt x="8376243" y="61894"/>
                  </a:moveTo>
                  <a:lnTo>
                    <a:pt x="8376243" y="0"/>
                  </a:lnTo>
                </a:path>
                <a:path w="9004300" h="413385">
                  <a:moveTo>
                    <a:pt x="8428597" y="61894"/>
                  </a:moveTo>
                  <a:lnTo>
                    <a:pt x="8428597" y="0"/>
                  </a:lnTo>
                </a:path>
                <a:path w="9004300" h="413385">
                  <a:moveTo>
                    <a:pt x="8480952" y="61894"/>
                  </a:moveTo>
                  <a:lnTo>
                    <a:pt x="8480952" y="0"/>
                  </a:lnTo>
                </a:path>
                <a:path w="9004300" h="413385">
                  <a:moveTo>
                    <a:pt x="8533306" y="61894"/>
                  </a:moveTo>
                  <a:lnTo>
                    <a:pt x="8533306" y="0"/>
                  </a:lnTo>
                </a:path>
                <a:path w="9004300" h="413385">
                  <a:moveTo>
                    <a:pt x="8585661" y="61894"/>
                  </a:moveTo>
                  <a:lnTo>
                    <a:pt x="8585661" y="0"/>
                  </a:lnTo>
                </a:path>
                <a:path w="9004300" h="413385">
                  <a:moveTo>
                    <a:pt x="8637782" y="61894"/>
                  </a:moveTo>
                  <a:lnTo>
                    <a:pt x="8637782" y="0"/>
                  </a:lnTo>
                </a:path>
                <a:path w="9004300" h="413385">
                  <a:moveTo>
                    <a:pt x="8690137" y="61894"/>
                  </a:moveTo>
                  <a:lnTo>
                    <a:pt x="8690137" y="0"/>
                  </a:lnTo>
                </a:path>
                <a:path w="9004300" h="413385">
                  <a:moveTo>
                    <a:pt x="8742491" y="47468"/>
                  </a:moveTo>
                  <a:lnTo>
                    <a:pt x="8742491" y="0"/>
                  </a:lnTo>
                </a:path>
                <a:path w="9004300" h="413385">
                  <a:moveTo>
                    <a:pt x="8794846" y="47468"/>
                  </a:moveTo>
                  <a:lnTo>
                    <a:pt x="8794846" y="0"/>
                  </a:lnTo>
                </a:path>
                <a:path w="9004300" h="413385">
                  <a:moveTo>
                    <a:pt x="8847200" y="47468"/>
                  </a:moveTo>
                  <a:lnTo>
                    <a:pt x="8847200" y="0"/>
                  </a:lnTo>
                </a:path>
                <a:path w="9004300" h="413385">
                  <a:moveTo>
                    <a:pt x="8899554" y="47468"/>
                  </a:moveTo>
                  <a:lnTo>
                    <a:pt x="8899554" y="0"/>
                  </a:lnTo>
                </a:path>
                <a:path w="9004300" h="413385">
                  <a:moveTo>
                    <a:pt x="8951909" y="47468"/>
                  </a:moveTo>
                  <a:lnTo>
                    <a:pt x="8951909" y="0"/>
                  </a:lnTo>
                </a:path>
                <a:path w="9004300" h="413385">
                  <a:moveTo>
                    <a:pt x="9004263" y="47468"/>
                  </a:moveTo>
                  <a:lnTo>
                    <a:pt x="9004263" y="0"/>
                  </a:lnTo>
                </a:path>
                <a:path w="9004300" h="413385">
                  <a:moveTo>
                    <a:pt x="357638" y="133794"/>
                  </a:moveTo>
                  <a:lnTo>
                    <a:pt x="636862" y="133794"/>
                  </a:lnTo>
                </a:path>
                <a:path w="9004300" h="413385">
                  <a:moveTo>
                    <a:pt x="357638" y="145428"/>
                  </a:moveTo>
                  <a:lnTo>
                    <a:pt x="636862" y="145428"/>
                  </a:lnTo>
                </a:path>
                <a:path w="9004300" h="413385">
                  <a:moveTo>
                    <a:pt x="357638" y="157063"/>
                  </a:moveTo>
                  <a:lnTo>
                    <a:pt x="636862" y="157063"/>
                  </a:lnTo>
                </a:path>
                <a:path w="9004300" h="413385">
                  <a:moveTo>
                    <a:pt x="357638" y="168697"/>
                  </a:moveTo>
                  <a:lnTo>
                    <a:pt x="636862" y="168697"/>
                  </a:lnTo>
                </a:path>
                <a:path w="9004300" h="413385">
                  <a:moveTo>
                    <a:pt x="357638" y="180331"/>
                  </a:moveTo>
                  <a:lnTo>
                    <a:pt x="636862" y="180331"/>
                  </a:lnTo>
                </a:path>
                <a:path w="9004300" h="413385">
                  <a:moveTo>
                    <a:pt x="357638" y="191966"/>
                  </a:moveTo>
                  <a:lnTo>
                    <a:pt x="636862" y="191966"/>
                  </a:lnTo>
                </a:path>
                <a:path w="9004300" h="413385">
                  <a:moveTo>
                    <a:pt x="357638" y="203600"/>
                  </a:moveTo>
                  <a:lnTo>
                    <a:pt x="636862" y="203600"/>
                  </a:lnTo>
                </a:path>
                <a:path w="9004300" h="413385">
                  <a:moveTo>
                    <a:pt x="357638" y="215234"/>
                  </a:moveTo>
                  <a:lnTo>
                    <a:pt x="636862" y="215234"/>
                  </a:lnTo>
                </a:path>
                <a:path w="9004300" h="413385">
                  <a:moveTo>
                    <a:pt x="357638" y="226869"/>
                  </a:moveTo>
                  <a:lnTo>
                    <a:pt x="636862" y="226869"/>
                  </a:lnTo>
                </a:path>
                <a:path w="9004300" h="413385">
                  <a:moveTo>
                    <a:pt x="357638" y="238503"/>
                  </a:moveTo>
                  <a:lnTo>
                    <a:pt x="636862" y="238503"/>
                  </a:lnTo>
                </a:path>
                <a:path w="9004300" h="413385">
                  <a:moveTo>
                    <a:pt x="357638" y="250137"/>
                  </a:moveTo>
                  <a:lnTo>
                    <a:pt x="636862" y="250137"/>
                  </a:lnTo>
                </a:path>
                <a:path w="9004300" h="413385">
                  <a:moveTo>
                    <a:pt x="357638" y="261772"/>
                  </a:moveTo>
                  <a:lnTo>
                    <a:pt x="636862" y="261772"/>
                  </a:lnTo>
                </a:path>
                <a:path w="9004300" h="413385">
                  <a:moveTo>
                    <a:pt x="357638" y="273406"/>
                  </a:moveTo>
                  <a:lnTo>
                    <a:pt x="636862" y="273406"/>
                  </a:lnTo>
                </a:path>
                <a:path w="9004300" h="413385">
                  <a:moveTo>
                    <a:pt x="357638" y="285040"/>
                  </a:moveTo>
                  <a:lnTo>
                    <a:pt x="636862" y="285040"/>
                  </a:lnTo>
                </a:path>
                <a:path w="9004300" h="413385">
                  <a:moveTo>
                    <a:pt x="357638" y="296675"/>
                  </a:moveTo>
                  <a:lnTo>
                    <a:pt x="636862" y="296675"/>
                  </a:lnTo>
                </a:path>
                <a:path w="9004300" h="413385">
                  <a:moveTo>
                    <a:pt x="357638" y="308309"/>
                  </a:moveTo>
                  <a:lnTo>
                    <a:pt x="636862" y="308309"/>
                  </a:lnTo>
                </a:path>
                <a:path w="9004300" h="413385">
                  <a:moveTo>
                    <a:pt x="357638" y="319943"/>
                  </a:moveTo>
                  <a:lnTo>
                    <a:pt x="636862" y="319943"/>
                  </a:lnTo>
                </a:path>
                <a:path w="9004300" h="413385">
                  <a:moveTo>
                    <a:pt x="357638" y="331578"/>
                  </a:moveTo>
                  <a:lnTo>
                    <a:pt x="636862" y="331578"/>
                  </a:lnTo>
                </a:path>
                <a:path w="9004300" h="413385">
                  <a:moveTo>
                    <a:pt x="357638" y="343212"/>
                  </a:moveTo>
                  <a:lnTo>
                    <a:pt x="636862" y="343212"/>
                  </a:lnTo>
                </a:path>
                <a:path w="9004300" h="413385">
                  <a:moveTo>
                    <a:pt x="357638" y="354846"/>
                  </a:moveTo>
                  <a:lnTo>
                    <a:pt x="636862" y="354846"/>
                  </a:lnTo>
                </a:path>
                <a:path w="9004300" h="413385">
                  <a:moveTo>
                    <a:pt x="357638" y="366481"/>
                  </a:moveTo>
                  <a:lnTo>
                    <a:pt x="636862" y="366481"/>
                  </a:lnTo>
                </a:path>
                <a:path w="9004300" h="413385">
                  <a:moveTo>
                    <a:pt x="357638" y="378115"/>
                  </a:moveTo>
                  <a:lnTo>
                    <a:pt x="636862" y="378115"/>
                  </a:lnTo>
                </a:path>
                <a:path w="9004300" h="413385">
                  <a:moveTo>
                    <a:pt x="357638" y="389749"/>
                  </a:moveTo>
                  <a:lnTo>
                    <a:pt x="636862" y="389749"/>
                  </a:lnTo>
                </a:path>
                <a:path w="9004300" h="413385">
                  <a:moveTo>
                    <a:pt x="357638" y="401383"/>
                  </a:moveTo>
                  <a:lnTo>
                    <a:pt x="636862" y="401383"/>
                  </a:lnTo>
                </a:path>
                <a:path w="9004300" h="413385">
                  <a:moveTo>
                    <a:pt x="357638" y="413018"/>
                  </a:moveTo>
                  <a:lnTo>
                    <a:pt x="636862" y="413018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6" name="object 446" descr=""/>
            <p:cNvSpPr/>
            <p:nvPr/>
          </p:nvSpPr>
          <p:spPr>
            <a:xfrm>
              <a:off x="2268690" y="1358887"/>
              <a:ext cx="279400" cy="286385"/>
            </a:xfrm>
            <a:custGeom>
              <a:avLst/>
              <a:gdLst/>
              <a:ahLst/>
              <a:cxnLst/>
              <a:rect l="l" t="t" r="r" b="b"/>
              <a:pathLst>
                <a:path w="279400" h="286385">
                  <a:moveTo>
                    <a:pt x="0" y="286204"/>
                  </a:moveTo>
                  <a:lnTo>
                    <a:pt x="0" y="1163"/>
                  </a:lnTo>
                  <a:lnTo>
                    <a:pt x="279223" y="0"/>
                  </a:lnTo>
                  <a:lnTo>
                    <a:pt x="279223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7" name="object 447" descr=""/>
            <p:cNvSpPr/>
            <p:nvPr/>
          </p:nvSpPr>
          <p:spPr>
            <a:xfrm>
              <a:off x="2943480" y="1370521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4" h="267969">
                  <a:moveTo>
                    <a:pt x="0" y="0"/>
                  </a:moveTo>
                  <a:lnTo>
                    <a:pt x="302492" y="0"/>
                  </a:lnTo>
                </a:path>
                <a:path w="302894" h="267969">
                  <a:moveTo>
                    <a:pt x="0" y="11634"/>
                  </a:moveTo>
                  <a:lnTo>
                    <a:pt x="302492" y="11634"/>
                  </a:lnTo>
                </a:path>
                <a:path w="302894" h="267969">
                  <a:moveTo>
                    <a:pt x="0" y="23268"/>
                  </a:moveTo>
                  <a:lnTo>
                    <a:pt x="302492" y="23268"/>
                  </a:lnTo>
                </a:path>
                <a:path w="302894" h="267969">
                  <a:moveTo>
                    <a:pt x="0" y="34902"/>
                  </a:moveTo>
                  <a:lnTo>
                    <a:pt x="302492" y="34902"/>
                  </a:lnTo>
                </a:path>
                <a:path w="302894" h="267969">
                  <a:moveTo>
                    <a:pt x="0" y="46537"/>
                  </a:moveTo>
                  <a:lnTo>
                    <a:pt x="302492" y="46537"/>
                  </a:lnTo>
                </a:path>
                <a:path w="302894" h="267969">
                  <a:moveTo>
                    <a:pt x="0" y="58171"/>
                  </a:moveTo>
                  <a:lnTo>
                    <a:pt x="302492" y="58171"/>
                  </a:lnTo>
                </a:path>
                <a:path w="302894" h="267969">
                  <a:moveTo>
                    <a:pt x="0" y="69805"/>
                  </a:moveTo>
                  <a:lnTo>
                    <a:pt x="302492" y="69805"/>
                  </a:lnTo>
                </a:path>
                <a:path w="302894" h="267969">
                  <a:moveTo>
                    <a:pt x="0" y="81440"/>
                  </a:moveTo>
                  <a:lnTo>
                    <a:pt x="302492" y="81440"/>
                  </a:lnTo>
                </a:path>
                <a:path w="302894" h="267969">
                  <a:moveTo>
                    <a:pt x="0" y="93074"/>
                  </a:moveTo>
                  <a:lnTo>
                    <a:pt x="302492" y="93074"/>
                  </a:lnTo>
                </a:path>
                <a:path w="302894" h="267969">
                  <a:moveTo>
                    <a:pt x="0" y="104708"/>
                  </a:moveTo>
                  <a:lnTo>
                    <a:pt x="302492" y="104708"/>
                  </a:lnTo>
                </a:path>
                <a:path w="302894" h="267969">
                  <a:moveTo>
                    <a:pt x="0" y="116343"/>
                  </a:moveTo>
                  <a:lnTo>
                    <a:pt x="302492" y="116343"/>
                  </a:lnTo>
                </a:path>
                <a:path w="302894" h="267969">
                  <a:moveTo>
                    <a:pt x="0" y="127977"/>
                  </a:moveTo>
                  <a:lnTo>
                    <a:pt x="302492" y="127977"/>
                  </a:lnTo>
                </a:path>
                <a:path w="302894" h="267969">
                  <a:moveTo>
                    <a:pt x="0" y="139611"/>
                  </a:moveTo>
                  <a:lnTo>
                    <a:pt x="302492" y="139611"/>
                  </a:lnTo>
                </a:path>
                <a:path w="302894" h="267969">
                  <a:moveTo>
                    <a:pt x="0" y="151246"/>
                  </a:moveTo>
                  <a:lnTo>
                    <a:pt x="302492" y="151246"/>
                  </a:lnTo>
                </a:path>
                <a:path w="302894" h="267969">
                  <a:moveTo>
                    <a:pt x="0" y="162880"/>
                  </a:moveTo>
                  <a:lnTo>
                    <a:pt x="302492" y="162880"/>
                  </a:lnTo>
                </a:path>
                <a:path w="302894" h="267969">
                  <a:moveTo>
                    <a:pt x="0" y="174514"/>
                  </a:moveTo>
                  <a:lnTo>
                    <a:pt x="302492" y="174514"/>
                  </a:lnTo>
                </a:path>
                <a:path w="302894" h="267969">
                  <a:moveTo>
                    <a:pt x="0" y="186149"/>
                  </a:moveTo>
                  <a:lnTo>
                    <a:pt x="302492" y="186149"/>
                  </a:lnTo>
                </a:path>
                <a:path w="302894" h="267969">
                  <a:moveTo>
                    <a:pt x="0" y="197783"/>
                  </a:moveTo>
                  <a:lnTo>
                    <a:pt x="302492" y="197783"/>
                  </a:lnTo>
                </a:path>
                <a:path w="302894" h="267969">
                  <a:moveTo>
                    <a:pt x="0" y="209417"/>
                  </a:moveTo>
                  <a:lnTo>
                    <a:pt x="302492" y="209417"/>
                  </a:lnTo>
                </a:path>
                <a:path w="302894" h="267969">
                  <a:moveTo>
                    <a:pt x="0" y="221052"/>
                  </a:moveTo>
                  <a:lnTo>
                    <a:pt x="302492" y="221052"/>
                  </a:lnTo>
                </a:path>
                <a:path w="302894" h="267969">
                  <a:moveTo>
                    <a:pt x="0" y="232686"/>
                  </a:moveTo>
                  <a:lnTo>
                    <a:pt x="302492" y="232686"/>
                  </a:lnTo>
                </a:path>
                <a:path w="302894" h="267969">
                  <a:moveTo>
                    <a:pt x="0" y="244320"/>
                  </a:moveTo>
                  <a:lnTo>
                    <a:pt x="302492" y="244320"/>
                  </a:lnTo>
                </a:path>
                <a:path w="302894" h="267969">
                  <a:moveTo>
                    <a:pt x="0" y="255954"/>
                  </a:moveTo>
                  <a:lnTo>
                    <a:pt x="302492" y="255954"/>
                  </a:lnTo>
                </a:path>
                <a:path w="302894" h="267969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8" name="object 448" descr=""/>
            <p:cNvSpPr/>
            <p:nvPr/>
          </p:nvSpPr>
          <p:spPr>
            <a:xfrm>
              <a:off x="2943480" y="1358887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4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9" name="object 449" descr=""/>
            <p:cNvSpPr/>
            <p:nvPr/>
          </p:nvSpPr>
          <p:spPr>
            <a:xfrm>
              <a:off x="3292510" y="1370521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69">
                  <a:moveTo>
                    <a:pt x="0" y="0"/>
                  </a:moveTo>
                  <a:lnTo>
                    <a:pt x="302492" y="0"/>
                  </a:lnTo>
                </a:path>
                <a:path w="302895" h="267969">
                  <a:moveTo>
                    <a:pt x="0" y="11634"/>
                  </a:moveTo>
                  <a:lnTo>
                    <a:pt x="302492" y="11634"/>
                  </a:lnTo>
                </a:path>
                <a:path w="302895" h="267969">
                  <a:moveTo>
                    <a:pt x="0" y="23268"/>
                  </a:moveTo>
                  <a:lnTo>
                    <a:pt x="302492" y="23268"/>
                  </a:lnTo>
                </a:path>
                <a:path w="302895" h="267969">
                  <a:moveTo>
                    <a:pt x="0" y="34902"/>
                  </a:moveTo>
                  <a:lnTo>
                    <a:pt x="302492" y="34902"/>
                  </a:lnTo>
                </a:path>
                <a:path w="302895" h="267969">
                  <a:moveTo>
                    <a:pt x="0" y="46537"/>
                  </a:moveTo>
                  <a:lnTo>
                    <a:pt x="302492" y="46537"/>
                  </a:lnTo>
                </a:path>
                <a:path w="302895" h="267969">
                  <a:moveTo>
                    <a:pt x="0" y="58171"/>
                  </a:moveTo>
                  <a:lnTo>
                    <a:pt x="302492" y="58171"/>
                  </a:lnTo>
                </a:path>
                <a:path w="302895" h="267969">
                  <a:moveTo>
                    <a:pt x="0" y="69805"/>
                  </a:moveTo>
                  <a:lnTo>
                    <a:pt x="302492" y="69805"/>
                  </a:lnTo>
                </a:path>
                <a:path w="302895" h="267969">
                  <a:moveTo>
                    <a:pt x="0" y="81440"/>
                  </a:moveTo>
                  <a:lnTo>
                    <a:pt x="302492" y="81440"/>
                  </a:lnTo>
                </a:path>
                <a:path w="302895" h="267969">
                  <a:moveTo>
                    <a:pt x="0" y="93074"/>
                  </a:moveTo>
                  <a:lnTo>
                    <a:pt x="302492" y="93074"/>
                  </a:lnTo>
                </a:path>
                <a:path w="302895" h="267969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69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69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69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69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69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69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69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69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69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69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69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69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69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69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0" name="object 450" descr=""/>
            <p:cNvSpPr/>
            <p:nvPr/>
          </p:nvSpPr>
          <p:spPr>
            <a:xfrm>
              <a:off x="3292510" y="1358887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1" name="object 451" descr=""/>
            <p:cNvSpPr/>
            <p:nvPr/>
          </p:nvSpPr>
          <p:spPr>
            <a:xfrm>
              <a:off x="3641539" y="1370288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69">
                  <a:moveTo>
                    <a:pt x="0" y="0"/>
                  </a:moveTo>
                  <a:lnTo>
                    <a:pt x="302492" y="0"/>
                  </a:lnTo>
                </a:path>
                <a:path w="302895" h="267969">
                  <a:moveTo>
                    <a:pt x="0" y="11634"/>
                  </a:moveTo>
                  <a:lnTo>
                    <a:pt x="302492" y="11634"/>
                  </a:lnTo>
                </a:path>
                <a:path w="302895" h="267969">
                  <a:moveTo>
                    <a:pt x="0" y="23268"/>
                  </a:moveTo>
                  <a:lnTo>
                    <a:pt x="302492" y="23268"/>
                  </a:lnTo>
                </a:path>
                <a:path w="302895" h="267969">
                  <a:moveTo>
                    <a:pt x="0" y="34902"/>
                  </a:moveTo>
                  <a:lnTo>
                    <a:pt x="302492" y="34902"/>
                  </a:lnTo>
                </a:path>
                <a:path w="302895" h="267969">
                  <a:moveTo>
                    <a:pt x="0" y="46537"/>
                  </a:moveTo>
                  <a:lnTo>
                    <a:pt x="302492" y="46537"/>
                  </a:lnTo>
                </a:path>
                <a:path w="302895" h="267969">
                  <a:moveTo>
                    <a:pt x="0" y="58171"/>
                  </a:moveTo>
                  <a:lnTo>
                    <a:pt x="302492" y="58171"/>
                  </a:lnTo>
                </a:path>
                <a:path w="302895" h="267969">
                  <a:moveTo>
                    <a:pt x="0" y="69805"/>
                  </a:moveTo>
                  <a:lnTo>
                    <a:pt x="302492" y="69805"/>
                  </a:lnTo>
                </a:path>
                <a:path w="302895" h="267969">
                  <a:moveTo>
                    <a:pt x="0" y="81440"/>
                  </a:moveTo>
                  <a:lnTo>
                    <a:pt x="302492" y="81440"/>
                  </a:lnTo>
                </a:path>
                <a:path w="302895" h="267969">
                  <a:moveTo>
                    <a:pt x="0" y="93074"/>
                  </a:moveTo>
                  <a:lnTo>
                    <a:pt x="302492" y="93074"/>
                  </a:lnTo>
                </a:path>
                <a:path w="302895" h="267969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69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69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69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69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69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69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69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69">
                  <a:moveTo>
                    <a:pt x="0" y="197783"/>
                  </a:moveTo>
                  <a:lnTo>
                    <a:pt x="302492" y="198016"/>
                  </a:lnTo>
                </a:path>
                <a:path w="302895" h="267969">
                  <a:moveTo>
                    <a:pt x="0" y="209650"/>
                  </a:moveTo>
                  <a:lnTo>
                    <a:pt x="302492" y="209650"/>
                  </a:lnTo>
                </a:path>
                <a:path w="302895" h="267969">
                  <a:moveTo>
                    <a:pt x="0" y="221284"/>
                  </a:moveTo>
                  <a:lnTo>
                    <a:pt x="302492" y="221284"/>
                  </a:lnTo>
                </a:path>
                <a:path w="302895" h="267969">
                  <a:moveTo>
                    <a:pt x="0" y="232919"/>
                  </a:moveTo>
                  <a:lnTo>
                    <a:pt x="302492" y="232919"/>
                  </a:lnTo>
                </a:path>
                <a:path w="302895" h="267969">
                  <a:moveTo>
                    <a:pt x="0" y="244553"/>
                  </a:moveTo>
                  <a:lnTo>
                    <a:pt x="302492" y="244553"/>
                  </a:lnTo>
                </a:path>
                <a:path w="302895" h="267969">
                  <a:moveTo>
                    <a:pt x="0" y="256187"/>
                  </a:moveTo>
                  <a:lnTo>
                    <a:pt x="302492" y="256187"/>
                  </a:lnTo>
                </a:path>
                <a:path w="302895" h="267969">
                  <a:moveTo>
                    <a:pt x="0" y="267821"/>
                  </a:moveTo>
                  <a:lnTo>
                    <a:pt x="302492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2" name="object 452" descr=""/>
            <p:cNvSpPr/>
            <p:nvPr/>
          </p:nvSpPr>
          <p:spPr>
            <a:xfrm>
              <a:off x="3641539" y="1358654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5" h="285750">
                  <a:moveTo>
                    <a:pt x="0" y="285273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3" name="object 453" descr=""/>
            <p:cNvSpPr/>
            <p:nvPr/>
          </p:nvSpPr>
          <p:spPr>
            <a:xfrm>
              <a:off x="3990569" y="1370288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69">
                  <a:moveTo>
                    <a:pt x="0" y="0"/>
                  </a:moveTo>
                  <a:lnTo>
                    <a:pt x="302492" y="0"/>
                  </a:lnTo>
                </a:path>
                <a:path w="302895" h="267969">
                  <a:moveTo>
                    <a:pt x="0" y="11634"/>
                  </a:moveTo>
                  <a:lnTo>
                    <a:pt x="302492" y="11634"/>
                  </a:lnTo>
                </a:path>
                <a:path w="302895" h="267969">
                  <a:moveTo>
                    <a:pt x="0" y="23268"/>
                  </a:moveTo>
                  <a:lnTo>
                    <a:pt x="302492" y="23268"/>
                  </a:lnTo>
                </a:path>
                <a:path w="302895" h="267969">
                  <a:moveTo>
                    <a:pt x="0" y="34902"/>
                  </a:moveTo>
                  <a:lnTo>
                    <a:pt x="302492" y="34902"/>
                  </a:lnTo>
                </a:path>
                <a:path w="302895" h="267969">
                  <a:moveTo>
                    <a:pt x="0" y="46537"/>
                  </a:moveTo>
                  <a:lnTo>
                    <a:pt x="302492" y="46537"/>
                  </a:lnTo>
                </a:path>
                <a:path w="302895" h="267969">
                  <a:moveTo>
                    <a:pt x="0" y="58171"/>
                  </a:moveTo>
                  <a:lnTo>
                    <a:pt x="302492" y="58171"/>
                  </a:lnTo>
                </a:path>
                <a:path w="302895" h="267969">
                  <a:moveTo>
                    <a:pt x="0" y="69805"/>
                  </a:moveTo>
                  <a:lnTo>
                    <a:pt x="302492" y="69805"/>
                  </a:lnTo>
                </a:path>
                <a:path w="302895" h="267969">
                  <a:moveTo>
                    <a:pt x="0" y="81440"/>
                  </a:moveTo>
                  <a:lnTo>
                    <a:pt x="302492" y="81440"/>
                  </a:lnTo>
                </a:path>
                <a:path w="302895" h="267969">
                  <a:moveTo>
                    <a:pt x="0" y="93074"/>
                  </a:moveTo>
                  <a:lnTo>
                    <a:pt x="302492" y="93074"/>
                  </a:lnTo>
                </a:path>
                <a:path w="302895" h="267969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69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69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69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69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69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69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69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69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69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69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69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69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69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69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4" name="object 454" descr=""/>
            <p:cNvSpPr/>
            <p:nvPr/>
          </p:nvSpPr>
          <p:spPr>
            <a:xfrm>
              <a:off x="3990569" y="1358654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5" name="object 455" descr=""/>
            <p:cNvSpPr/>
            <p:nvPr/>
          </p:nvSpPr>
          <p:spPr>
            <a:xfrm>
              <a:off x="4339598" y="1370288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69">
                  <a:moveTo>
                    <a:pt x="0" y="0"/>
                  </a:moveTo>
                  <a:lnTo>
                    <a:pt x="302492" y="0"/>
                  </a:lnTo>
                </a:path>
                <a:path w="302895" h="267969">
                  <a:moveTo>
                    <a:pt x="0" y="11634"/>
                  </a:moveTo>
                  <a:lnTo>
                    <a:pt x="302492" y="11634"/>
                  </a:lnTo>
                </a:path>
                <a:path w="302895" h="267969">
                  <a:moveTo>
                    <a:pt x="0" y="23268"/>
                  </a:moveTo>
                  <a:lnTo>
                    <a:pt x="302492" y="23268"/>
                  </a:lnTo>
                </a:path>
                <a:path w="302895" h="267969">
                  <a:moveTo>
                    <a:pt x="0" y="34902"/>
                  </a:moveTo>
                  <a:lnTo>
                    <a:pt x="302492" y="34902"/>
                  </a:lnTo>
                </a:path>
                <a:path w="302895" h="267969">
                  <a:moveTo>
                    <a:pt x="0" y="46537"/>
                  </a:moveTo>
                  <a:lnTo>
                    <a:pt x="302492" y="46537"/>
                  </a:lnTo>
                </a:path>
                <a:path w="302895" h="267969">
                  <a:moveTo>
                    <a:pt x="0" y="58171"/>
                  </a:moveTo>
                  <a:lnTo>
                    <a:pt x="302492" y="58171"/>
                  </a:lnTo>
                </a:path>
                <a:path w="302895" h="267969">
                  <a:moveTo>
                    <a:pt x="0" y="69805"/>
                  </a:moveTo>
                  <a:lnTo>
                    <a:pt x="302492" y="69805"/>
                  </a:lnTo>
                </a:path>
                <a:path w="302895" h="267969">
                  <a:moveTo>
                    <a:pt x="0" y="81440"/>
                  </a:moveTo>
                  <a:lnTo>
                    <a:pt x="302492" y="81440"/>
                  </a:lnTo>
                </a:path>
                <a:path w="302895" h="267969">
                  <a:moveTo>
                    <a:pt x="0" y="93074"/>
                  </a:moveTo>
                  <a:lnTo>
                    <a:pt x="302492" y="93074"/>
                  </a:lnTo>
                </a:path>
                <a:path w="302895" h="267969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69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69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69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69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69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69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69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69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69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69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69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69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69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69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6" name="object 456" descr=""/>
            <p:cNvSpPr/>
            <p:nvPr/>
          </p:nvSpPr>
          <p:spPr>
            <a:xfrm>
              <a:off x="4339598" y="1358654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7" name="object 457" descr=""/>
            <p:cNvSpPr/>
            <p:nvPr/>
          </p:nvSpPr>
          <p:spPr>
            <a:xfrm>
              <a:off x="4688628" y="1370521"/>
              <a:ext cx="302260" cy="267970"/>
            </a:xfrm>
            <a:custGeom>
              <a:avLst/>
              <a:gdLst/>
              <a:ahLst/>
              <a:cxnLst/>
              <a:rect l="l" t="t" r="r" b="b"/>
              <a:pathLst>
                <a:path w="302260" h="267969">
                  <a:moveTo>
                    <a:pt x="0" y="0"/>
                  </a:moveTo>
                  <a:lnTo>
                    <a:pt x="302259" y="0"/>
                  </a:lnTo>
                </a:path>
                <a:path w="302260" h="267969">
                  <a:moveTo>
                    <a:pt x="0" y="11634"/>
                  </a:moveTo>
                  <a:lnTo>
                    <a:pt x="302259" y="11634"/>
                  </a:lnTo>
                </a:path>
                <a:path w="302260" h="267969">
                  <a:moveTo>
                    <a:pt x="0" y="23268"/>
                  </a:moveTo>
                  <a:lnTo>
                    <a:pt x="302259" y="23268"/>
                  </a:lnTo>
                </a:path>
                <a:path w="302260" h="267969">
                  <a:moveTo>
                    <a:pt x="0" y="34902"/>
                  </a:moveTo>
                  <a:lnTo>
                    <a:pt x="302259" y="34902"/>
                  </a:lnTo>
                </a:path>
                <a:path w="302260" h="267969">
                  <a:moveTo>
                    <a:pt x="0" y="46537"/>
                  </a:moveTo>
                  <a:lnTo>
                    <a:pt x="302259" y="46537"/>
                  </a:lnTo>
                </a:path>
                <a:path w="302260" h="267969">
                  <a:moveTo>
                    <a:pt x="0" y="58171"/>
                  </a:moveTo>
                  <a:lnTo>
                    <a:pt x="302259" y="58171"/>
                  </a:lnTo>
                </a:path>
                <a:path w="302260" h="267969">
                  <a:moveTo>
                    <a:pt x="0" y="69805"/>
                  </a:moveTo>
                  <a:lnTo>
                    <a:pt x="302259" y="69805"/>
                  </a:lnTo>
                </a:path>
                <a:path w="302260" h="267969">
                  <a:moveTo>
                    <a:pt x="0" y="81440"/>
                  </a:moveTo>
                  <a:lnTo>
                    <a:pt x="302259" y="81440"/>
                  </a:lnTo>
                </a:path>
                <a:path w="302260" h="267969">
                  <a:moveTo>
                    <a:pt x="0" y="93074"/>
                  </a:moveTo>
                  <a:lnTo>
                    <a:pt x="302259" y="93074"/>
                  </a:lnTo>
                </a:path>
                <a:path w="302260" h="267969">
                  <a:moveTo>
                    <a:pt x="0" y="104708"/>
                  </a:moveTo>
                  <a:lnTo>
                    <a:pt x="302259" y="104708"/>
                  </a:lnTo>
                </a:path>
                <a:path w="302260" h="267969">
                  <a:moveTo>
                    <a:pt x="0" y="116343"/>
                  </a:moveTo>
                  <a:lnTo>
                    <a:pt x="302259" y="116343"/>
                  </a:lnTo>
                </a:path>
                <a:path w="302260" h="267969">
                  <a:moveTo>
                    <a:pt x="0" y="127977"/>
                  </a:moveTo>
                  <a:lnTo>
                    <a:pt x="302259" y="127977"/>
                  </a:lnTo>
                </a:path>
                <a:path w="302260" h="267969">
                  <a:moveTo>
                    <a:pt x="0" y="139611"/>
                  </a:moveTo>
                  <a:lnTo>
                    <a:pt x="302259" y="139611"/>
                  </a:lnTo>
                </a:path>
                <a:path w="302260" h="267969">
                  <a:moveTo>
                    <a:pt x="0" y="151246"/>
                  </a:moveTo>
                  <a:lnTo>
                    <a:pt x="302259" y="151246"/>
                  </a:lnTo>
                </a:path>
                <a:path w="302260" h="267969">
                  <a:moveTo>
                    <a:pt x="0" y="162880"/>
                  </a:moveTo>
                  <a:lnTo>
                    <a:pt x="302259" y="162880"/>
                  </a:lnTo>
                </a:path>
                <a:path w="302260" h="267969">
                  <a:moveTo>
                    <a:pt x="0" y="174514"/>
                  </a:moveTo>
                  <a:lnTo>
                    <a:pt x="302259" y="174514"/>
                  </a:lnTo>
                </a:path>
                <a:path w="302260" h="267969">
                  <a:moveTo>
                    <a:pt x="0" y="186149"/>
                  </a:moveTo>
                  <a:lnTo>
                    <a:pt x="302259" y="186149"/>
                  </a:lnTo>
                </a:path>
                <a:path w="302260" h="267969">
                  <a:moveTo>
                    <a:pt x="0" y="197783"/>
                  </a:moveTo>
                  <a:lnTo>
                    <a:pt x="302259" y="197783"/>
                  </a:lnTo>
                </a:path>
                <a:path w="302260" h="267969">
                  <a:moveTo>
                    <a:pt x="0" y="209417"/>
                  </a:moveTo>
                  <a:lnTo>
                    <a:pt x="302259" y="209417"/>
                  </a:lnTo>
                </a:path>
                <a:path w="302260" h="267969">
                  <a:moveTo>
                    <a:pt x="0" y="221052"/>
                  </a:moveTo>
                  <a:lnTo>
                    <a:pt x="302259" y="221052"/>
                  </a:lnTo>
                </a:path>
                <a:path w="302260" h="267969">
                  <a:moveTo>
                    <a:pt x="0" y="232686"/>
                  </a:moveTo>
                  <a:lnTo>
                    <a:pt x="302259" y="232686"/>
                  </a:lnTo>
                </a:path>
                <a:path w="302260" h="267969">
                  <a:moveTo>
                    <a:pt x="0" y="244320"/>
                  </a:moveTo>
                  <a:lnTo>
                    <a:pt x="302259" y="244320"/>
                  </a:lnTo>
                </a:path>
                <a:path w="302260" h="267969">
                  <a:moveTo>
                    <a:pt x="0" y="255954"/>
                  </a:moveTo>
                  <a:lnTo>
                    <a:pt x="302259" y="255954"/>
                  </a:lnTo>
                </a:path>
                <a:path w="302260" h="267969">
                  <a:moveTo>
                    <a:pt x="0" y="267589"/>
                  </a:moveTo>
                  <a:lnTo>
                    <a:pt x="302259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8" name="object 458" descr=""/>
            <p:cNvSpPr/>
            <p:nvPr/>
          </p:nvSpPr>
          <p:spPr>
            <a:xfrm>
              <a:off x="4688628" y="1358887"/>
              <a:ext cx="302260" cy="285115"/>
            </a:xfrm>
            <a:custGeom>
              <a:avLst/>
              <a:gdLst/>
              <a:ahLst/>
              <a:cxnLst/>
              <a:rect l="l" t="t" r="r" b="b"/>
              <a:pathLst>
                <a:path w="302260" h="285114">
                  <a:moveTo>
                    <a:pt x="0" y="285040"/>
                  </a:moveTo>
                  <a:lnTo>
                    <a:pt x="0" y="0"/>
                  </a:lnTo>
                  <a:lnTo>
                    <a:pt x="302259" y="0"/>
                  </a:lnTo>
                  <a:lnTo>
                    <a:pt x="302259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9" name="object 459" descr=""/>
            <p:cNvSpPr/>
            <p:nvPr/>
          </p:nvSpPr>
          <p:spPr>
            <a:xfrm>
              <a:off x="5037425" y="1370521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69">
                  <a:moveTo>
                    <a:pt x="0" y="0"/>
                  </a:moveTo>
                  <a:lnTo>
                    <a:pt x="302492" y="0"/>
                  </a:lnTo>
                </a:path>
                <a:path w="302895" h="267969">
                  <a:moveTo>
                    <a:pt x="0" y="11634"/>
                  </a:moveTo>
                  <a:lnTo>
                    <a:pt x="302492" y="11634"/>
                  </a:lnTo>
                </a:path>
                <a:path w="302895" h="267969">
                  <a:moveTo>
                    <a:pt x="0" y="23268"/>
                  </a:moveTo>
                  <a:lnTo>
                    <a:pt x="302492" y="23268"/>
                  </a:lnTo>
                </a:path>
                <a:path w="302895" h="267969">
                  <a:moveTo>
                    <a:pt x="0" y="34902"/>
                  </a:moveTo>
                  <a:lnTo>
                    <a:pt x="302492" y="34902"/>
                  </a:lnTo>
                </a:path>
                <a:path w="302895" h="267969">
                  <a:moveTo>
                    <a:pt x="0" y="46537"/>
                  </a:moveTo>
                  <a:lnTo>
                    <a:pt x="302492" y="46537"/>
                  </a:lnTo>
                </a:path>
                <a:path w="302895" h="267969">
                  <a:moveTo>
                    <a:pt x="0" y="58171"/>
                  </a:moveTo>
                  <a:lnTo>
                    <a:pt x="302492" y="58171"/>
                  </a:lnTo>
                </a:path>
                <a:path w="302895" h="267969">
                  <a:moveTo>
                    <a:pt x="0" y="69805"/>
                  </a:moveTo>
                  <a:lnTo>
                    <a:pt x="302492" y="69805"/>
                  </a:lnTo>
                </a:path>
                <a:path w="302895" h="267969">
                  <a:moveTo>
                    <a:pt x="0" y="81440"/>
                  </a:moveTo>
                  <a:lnTo>
                    <a:pt x="302492" y="81440"/>
                  </a:lnTo>
                </a:path>
                <a:path w="302895" h="267969">
                  <a:moveTo>
                    <a:pt x="0" y="93074"/>
                  </a:moveTo>
                  <a:lnTo>
                    <a:pt x="302492" y="93074"/>
                  </a:lnTo>
                </a:path>
                <a:path w="302895" h="267969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69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69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69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69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69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69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69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69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69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69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69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69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69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69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0" name="object 460" descr=""/>
            <p:cNvSpPr/>
            <p:nvPr/>
          </p:nvSpPr>
          <p:spPr>
            <a:xfrm>
              <a:off x="5037425" y="1358887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1" name="object 461" descr=""/>
            <p:cNvSpPr/>
            <p:nvPr/>
          </p:nvSpPr>
          <p:spPr>
            <a:xfrm>
              <a:off x="5386454" y="1370056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69">
                  <a:moveTo>
                    <a:pt x="0" y="0"/>
                  </a:moveTo>
                  <a:lnTo>
                    <a:pt x="302492" y="0"/>
                  </a:lnTo>
                </a:path>
                <a:path w="302895" h="267969">
                  <a:moveTo>
                    <a:pt x="0" y="11634"/>
                  </a:moveTo>
                  <a:lnTo>
                    <a:pt x="302492" y="11634"/>
                  </a:lnTo>
                </a:path>
                <a:path w="302895" h="267969">
                  <a:moveTo>
                    <a:pt x="0" y="23268"/>
                  </a:moveTo>
                  <a:lnTo>
                    <a:pt x="302492" y="23268"/>
                  </a:lnTo>
                </a:path>
                <a:path w="302895" h="267969">
                  <a:moveTo>
                    <a:pt x="0" y="34902"/>
                  </a:moveTo>
                  <a:lnTo>
                    <a:pt x="302492" y="34902"/>
                  </a:lnTo>
                </a:path>
                <a:path w="302895" h="267969">
                  <a:moveTo>
                    <a:pt x="0" y="46537"/>
                  </a:moveTo>
                  <a:lnTo>
                    <a:pt x="302492" y="46537"/>
                  </a:lnTo>
                </a:path>
                <a:path w="302895" h="267969">
                  <a:moveTo>
                    <a:pt x="0" y="58171"/>
                  </a:moveTo>
                  <a:lnTo>
                    <a:pt x="302492" y="58171"/>
                  </a:lnTo>
                </a:path>
                <a:path w="302895" h="267969">
                  <a:moveTo>
                    <a:pt x="0" y="69805"/>
                  </a:moveTo>
                  <a:lnTo>
                    <a:pt x="302492" y="69805"/>
                  </a:lnTo>
                </a:path>
                <a:path w="302895" h="267969">
                  <a:moveTo>
                    <a:pt x="0" y="81440"/>
                  </a:moveTo>
                  <a:lnTo>
                    <a:pt x="302492" y="81440"/>
                  </a:lnTo>
                </a:path>
                <a:path w="302895" h="267969">
                  <a:moveTo>
                    <a:pt x="0" y="93074"/>
                  </a:moveTo>
                  <a:lnTo>
                    <a:pt x="302492" y="93074"/>
                  </a:lnTo>
                </a:path>
                <a:path w="302895" h="267969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69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69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69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69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69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69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69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69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69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69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69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69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69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69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2" name="object 462" descr=""/>
            <p:cNvSpPr/>
            <p:nvPr/>
          </p:nvSpPr>
          <p:spPr>
            <a:xfrm>
              <a:off x="5386454" y="1358421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3" name="object 463" descr=""/>
            <p:cNvSpPr/>
            <p:nvPr/>
          </p:nvSpPr>
          <p:spPr>
            <a:xfrm>
              <a:off x="5735484" y="1370056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69">
                  <a:moveTo>
                    <a:pt x="0" y="0"/>
                  </a:moveTo>
                  <a:lnTo>
                    <a:pt x="302492" y="0"/>
                  </a:lnTo>
                </a:path>
                <a:path w="302895" h="267969">
                  <a:moveTo>
                    <a:pt x="0" y="11634"/>
                  </a:moveTo>
                  <a:lnTo>
                    <a:pt x="302492" y="11634"/>
                  </a:lnTo>
                </a:path>
                <a:path w="302895" h="267969">
                  <a:moveTo>
                    <a:pt x="0" y="23268"/>
                  </a:moveTo>
                  <a:lnTo>
                    <a:pt x="302492" y="23268"/>
                  </a:lnTo>
                </a:path>
                <a:path w="302895" h="267969">
                  <a:moveTo>
                    <a:pt x="0" y="34902"/>
                  </a:moveTo>
                  <a:lnTo>
                    <a:pt x="302492" y="34902"/>
                  </a:lnTo>
                </a:path>
                <a:path w="302895" h="267969">
                  <a:moveTo>
                    <a:pt x="0" y="46537"/>
                  </a:moveTo>
                  <a:lnTo>
                    <a:pt x="302492" y="46537"/>
                  </a:lnTo>
                </a:path>
                <a:path w="302895" h="267969">
                  <a:moveTo>
                    <a:pt x="0" y="58171"/>
                  </a:moveTo>
                  <a:lnTo>
                    <a:pt x="302492" y="58171"/>
                  </a:lnTo>
                </a:path>
                <a:path w="302895" h="267969">
                  <a:moveTo>
                    <a:pt x="0" y="69805"/>
                  </a:moveTo>
                  <a:lnTo>
                    <a:pt x="302492" y="69805"/>
                  </a:lnTo>
                </a:path>
                <a:path w="302895" h="267969">
                  <a:moveTo>
                    <a:pt x="0" y="81440"/>
                  </a:moveTo>
                  <a:lnTo>
                    <a:pt x="302492" y="81440"/>
                  </a:lnTo>
                </a:path>
                <a:path w="302895" h="267969">
                  <a:moveTo>
                    <a:pt x="0" y="93074"/>
                  </a:moveTo>
                  <a:lnTo>
                    <a:pt x="302492" y="93074"/>
                  </a:lnTo>
                </a:path>
                <a:path w="302895" h="267969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69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69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69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69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69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69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69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69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69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69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69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69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69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69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4" name="object 464" descr=""/>
            <p:cNvSpPr/>
            <p:nvPr/>
          </p:nvSpPr>
          <p:spPr>
            <a:xfrm>
              <a:off x="5735484" y="1358421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5" name="object 465" descr=""/>
            <p:cNvSpPr/>
            <p:nvPr/>
          </p:nvSpPr>
          <p:spPr>
            <a:xfrm>
              <a:off x="6084513" y="1370056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69">
                  <a:moveTo>
                    <a:pt x="0" y="0"/>
                  </a:moveTo>
                  <a:lnTo>
                    <a:pt x="302492" y="0"/>
                  </a:lnTo>
                </a:path>
                <a:path w="302895" h="267969">
                  <a:moveTo>
                    <a:pt x="0" y="11634"/>
                  </a:moveTo>
                  <a:lnTo>
                    <a:pt x="302492" y="11634"/>
                  </a:lnTo>
                </a:path>
                <a:path w="302895" h="267969">
                  <a:moveTo>
                    <a:pt x="0" y="23268"/>
                  </a:moveTo>
                  <a:lnTo>
                    <a:pt x="302492" y="23268"/>
                  </a:lnTo>
                </a:path>
                <a:path w="302895" h="267969">
                  <a:moveTo>
                    <a:pt x="0" y="34902"/>
                  </a:moveTo>
                  <a:lnTo>
                    <a:pt x="302492" y="34902"/>
                  </a:lnTo>
                </a:path>
                <a:path w="302895" h="267969">
                  <a:moveTo>
                    <a:pt x="0" y="46537"/>
                  </a:moveTo>
                  <a:lnTo>
                    <a:pt x="302492" y="46537"/>
                  </a:lnTo>
                </a:path>
                <a:path w="302895" h="267969">
                  <a:moveTo>
                    <a:pt x="0" y="58171"/>
                  </a:moveTo>
                  <a:lnTo>
                    <a:pt x="302492" y="58171"/>
                  </a:lnTo>
                </a:path>
                <a:path w="302895" h="267969">
                  <a:moveTo>
                    <a:pt x="0" y="69805"/>
                  </a:moveTo>
                  <a:lnTo>
                    <a:pt x="302492" y="69805"/>
                  </a:lnTo>
                </a:path>
                <a:path w="302895" h="267969">
                  <a:moveTo>
                    <a:pt x="0" y="81440"/>
                  </a:moveTo>
                  <a:lnTo>
                    <a:pt x="302492" y="81440"/>
                  </a:lnTo>
                </a:path>
                <a:path w="302895" h="267969">
                  <a:moveTo>
                    <a:pt x="0" y="93074"/>
                  </a:moveTo>
                  <a:lnTo>
                    <a:pt x="302492" y="93074"/>
                  </a:lnTo>
                </a:path>
                <a:path w="302895" h="267969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69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69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69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69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69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69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69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69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69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69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69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69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69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69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6" name="object 466" descr=""/>
            <p:cNvSpPr/>
            <p:nvPr/>
          </p:nvSpPr>
          <p:spPr>
            <a:xfrm>
              <a:off x="6084513" y="1358421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7" name="object 467" descr=""/>
            <p:cNvSpPr/>
            <p:nvPr/>
          </p:nvSpPr>
          <p:spPr>
            <a:xfrm>
              <a:off x="6433543" y="1370056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69">
                  <a:moveTo>
                    <a:pt x="0" y="0"/>
                  </a:moveTo>
                  <a:lnTo>
                    <a:pt x="302492" y="0"/>
                  </a:lnTo>
                </a:path>
                <a:path w="302895" h="267969">
                  <a:moveTo>
                    <a:pt x="0" y="11634"/>
                  </a:moveTo>
                  <a:lnTo>
                    <a:pt x="302492" y="11634"/>
                  </a:lnTo>
                </a:path>
                <a:path w="302895" h="267969">
                  <a:moveTo>
                    <a:pt x="0" y="23268"/>
                  </a:moveTo>
                  <a:lnTo>
                    <a:pt x="302492" y="23268"/>
                  </a:lnTo>
                </a:path>
                <a:path w="302895" h="267969">
                  <a:moveTo>
                    <a:pt x="0" y="34902"/>
                  </a:moveTo>
                  <a:lnTo>
                    <a:pt x="302492" y="34902"/>
                  </a:lnTo>
                </a:path>
                <a:path w="302895" h="267969">
                  <a:moveTo>
                    <a:pt x="0" y="46537"/>
                  </a:moveTo>
                  <a:lnTo>
                    <a:pt x="302492" y="46537"/>
                  </a:lnTo>
                </a:path>
                <a:path w="302895" h="267969">
                  <a:moveTo>
                    <a:pt x="0" y="58171"/>
                  </a:moveTo>
                  <a:lnTo>
                    <a:pt x="302492" y="58171"/>
                  </a:lnTo>
                </a:path>
                <a:path w="302895" h="267969">
                  <a:moveTo>
                    <a:pt x="0" y="69805"/>
                  </a:moveTo>
                  <a:lnTo>
                    <a:pt x="302492" y="69805"/>
                  </a:lnTo>
                </a:path>
                <a:path w="302895" h="267969">
                  <a:moveTo>
                    <a:pt x="0" y="81440"/>
                  </a:moveTo>
                  <a:lnTo>
                    <a:pt x="302492" y="81440"/>
                  </a:lnTo>
                </a:path>
                <a:path w="302895" h="267969">
                  <a:moveTo>
                    <a:pt x="0" y="93074"/>
                  </a:moveTo>
                  <a:lnTo>
                    <a:pt x="302492" y="93074"/>
                  </a:lnTo>
                </a:path>
                <a:path w="302895" h="267969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69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69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69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69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69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69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69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69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69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69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69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69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69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69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8" name="object 468" descr=""/>
            <p:cNvSpPr/>
            <p:nvPr/>
          </p:nvSpPr>
          <p:spPr>
            <a:xfrm>
              <a:off x="6433543" y="1358421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9" name="object 469" descr=""/>
            <p:cNvSpPr/>
            <p:nvPr/>
          </p:nvSpPr>
          <p:spPr>
            <a:xfrm>
              <a:off x="6782573" y="1369823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69">
                  <a:moveTo>
                    <a:pt x="0" y="0"/>
                  </a:moveTo>
                  <a:lnTo>
                    <a:pt x="302492" y="0"/>
                  </a:lnTo>
                </a:path>
                <a:path w="302895" h="267969">
                  <a:moveTo>
                    <a:pt x="0" y="11634"/>
                  </a:moveTo>
                  <a:lnTo>
                    <a:pt x="302492" y="11634"/>
                  </a:lnTo>
                </a:path>
                <a:path w="302895" h="267969">
                  <a:moveTo>
                    <a:pt x="0" y="23268"/>
                  </a:moveTo>
                  <a:lnTo>
                    <a:pt x="302492" y="23268"/>
                  </a:lnTo>
                </a:path>
                <a:path w="302895" h="267969">
                  <a:moveTo>
                    <a:pt x="0" y="34902"/>
                  </a:moveTo>
                  <a:lnTo>
                    <a:pt x="302492" y="34902"/>
                  </a:lnTo>
                </a:path>
                <a:path w="302895" h="267969">
                  <a:moveTo>
                    <a:pt x="0" y="46537"/>
                  </a:moveTo>
                  <a:lnTo>
                    <a:pt x="302492" y="46537"/>
                  </a:lnTo>
                </a:path>
                <a:path w="302895" h="267969">
                  <a:moveTo>
                    <a:pt x="0" y="58171"/>
                  </a:moveTo>
                  <a:lnTo>
                    <a:pt x="302492" y="58171"/>
                  </a:lnTo>
                </a:path>
                <a:path w="302895" h="267969">
                  <a:moveTo>
                    <a:pt x="0" y="69805"/>
                  </a:moveTo>
                  <a:lnTo>
                    <a:pt x="302492" y="69805"/>
                  </a:lnTo>
                </a:path>
                <a:path w="302895" h="267969">
                  <a:moveTo>
                    <a:pt x="0" y="81440"/>
                  </a:moveTo>
                  <a:lnTo>
                    <a:pt x="302492" y="81440"/>
                  </a:lnTo>
                </a:path>
                <a:path w="302895" h="267969">
                  <a:moveTo>
                    <a:pt x="0" y="93074"/>
                  </a:moveTo>
                  <a:lnTo>
                    <a:pt x="302492" y="93074"/>
                  </a:lnTo>
                </a:path>
                <a:path w="302895" h="267969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69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69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69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69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69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69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69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69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69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69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69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69">
                  <a:moveTo>
                    <a:pt x="0" y="244320"/>
                  </a:moveTo>
                  <a:lnTo>
                    <a:pt x="302492" y="244553"/>
                  </a:lnTo>
                </a:path>
                <a:path w="302895" h="267969">
                  <a:moveTo>
                    <a:pt x="0" y="255954"/>
                  </a:moveTo>
                  <a:lnTo>
                    <a:pt x="302492" y="256187"/>
                  </a:lnTo>
                </a:path>
                <a:path w="302895" h="267969">
                  <a:moveTo>
                    <a:pt x="0" y="267821"/>
                  </a:moveTo>
                  <a:lnTo>
                    <a:pt x="302492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0" name="object 470" descr=""/>
            <p:cNvSpPr/>
            <p:nvPr/>
          </p:nvSpPr>
          <p:spPr>
            <a:xfrm>
              <a:off x="6782573" y="1358189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5" h="285750">
                  <a:moveTo>
                    <a:pt x="0" y="285273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1" name="object 471" descr=""/>
            <p:cNvSpPr/>
            <p:nvPr/>
          </p:nvSpPr>
          <p:spPr>
            <a:xfrm>
              <a:off x="7131602" y="1369823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69">
                  <a:moveTo>
                    <a:pt x="0" y="0"/>
                  </a:moveTo>
                  <a:lnTo>
                    <a:pt x="302492" y="0"/>
                  </a:lnTo>
                </a:path>
                <a:path w="302895" h="267969">
                  <a:moveTo>
                    <a:pt x="0" y="11634"/>
                  </a:moveTo>
                  <a:lnTo>
                    <a:pt x="302492" y="11634"/>
                  </a:lnTo>
                </a:path>
                <a:path w="302895" h="267969">
                  <a:moveTo>
                    <a:pt x="0" y="23268"/>
                  </a:moveTo>
                  <a:lnTo>
                    <a:pt x="302492" y="23268"/>
                  </a:lnTo>
                </a:path>
                <a:path w="302895" h="267969">
                  <a:moveTo>
                    <a:pt x="0" y="34902"/>
                  </a:moveTo>
                  <a:lnTo>
                    <a:pt x="302492" y="34902"/>
                  </a:lnTo>
                </a:path>
                <a:path w="302895" h="267969">
                  <a:moveTo>
                    <a:pt x="0" y="46537"/>
                  </a:moveTo>
                  <a:lnTo>
                    <a:pt x="302492" y="46537"/>
                  </a:lnTo>
                </a:path>
                <a:path w="302895" h="267969">
                  <a:moveTo>
                    <a:pt x="0" y="58171"/>
                  </a:moveTo>
                  <a:lnTo>
                    <a:pt x="302492" y="58171"/>
                  </a:lnTo>
                </a:path>
                <a:path w="302895" h="267969">
                  <a:moveTo>
                    <a:pt x="0" y="69805"/>
                  </a:moveTo>
                  <a:lnTo>
                    <a:pt x="302492" y="69805"/>
                  </a:lnTo>
                </a:path>
                <a:path w="302895" h="267969">
                  <a:moveTo>
                    <a:pt x="0" y="81440"/>
                  </a:moveTo>
                  <a:lnTo>
                    <a:pt x="302492" y="81440"/>
                  </a:lnTo>
                </a:path>
                <a:path w="302895" h="267969">
                  <a:moveTo>
                    <a:pt x="0" y="93074"/>
                  </a:moveTo>
                  <a:lnTo>
                    <a:pt x="302492" y="93074"/>
                  </a:lnTo>
                </a:path>
                <a:path w="302895" h="267969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69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69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69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69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69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69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69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69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69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69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69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69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69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69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2" name="object 472" descr=""/>
            <p:cNvSpPr/>
            <p:nvPr/>
          </p:nvSpPr>
          <p:spPr>
            <a:xfrm>
              <a:off x="7131602" y="1358189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3" name="object 473" descr=""/>
            <p:cNvSpPr/>
            <p:nvPr/>
          </p:nvSpPr>
          <p:spPr>
            <a:xfrm>
              <a:off x="7480631" y="1369823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69">
                  <a:moveTo>
                    <a:pt x="0" y="0"/>
                  </a:moveTo>
                  <a:lnTo>
                    <a:pt x="302492" y="0"/>
                  </a:lnTo>
                </a:path>
                <a:path w="302895" h="267969">
                  <a:moveTo>
                    <a:pt x="0" y="11634"/>
                  </a:moveTo>
                  <a:lnTo>
                    <a:pt x="302492" y="11634"/>
                  </a:lnTo>
                </a:path>
                <a:path w="302895" h="267969">
                  <a:moveTo>
                    <a:pt x="0" y="23268"/>
                  </a:moveTo>
                  <a:lnTo>
                    <a:pt x="302492" y="23268"/>
                  </a:lnTo>
                </a:path>
                <a:path w="302895" h="267969">
                  <a:moveTo>
                    <a:pt x="0" y="34902"/>
                  </a:moveTo>
                  <a:lnTo>
                    <a:pt x="302492" y="34902"/>
                  </a:lnTo>
                </a:path>
                <a:path w="302895" h="267969">
                  <a:moveTo>
                    <a:pt x="0" y="46537"/>
                  </a:moveTo>
                  <a:lnTo>
                    <a:pt x="302492" y="46537"/>
                  </a:lnTo>
                </a:path>
                <a:path w="302895" h="267969">
                  <a:moveTo>
                    <a:pt x="0" y="58171"/>
                  </a:moveTo>
                  <a:lnTo>
                    <a:pt x="302492" y="58171"/>
                  </a:lnTo>
                </a:path>
                <a:path w="302895" h="267969">
                  <a:moveTo>
                    <a:pt x="0" y="69805"/>
                  </a:moveTo>
                  <a:lnTo>
                    <a:pt x="302492" y="69805"/>
                  </a:lnTo>
                </a:path>
                <a:path w="302895" h="267969">
                  <a:moveTo>
                    <a:pt x="0" y="81440"/>
                  </a:moveTo>
                  <a:lnTo>
                    <a:pt x="302492" y="81440"/>
                  </a:lnTo>
                </a:path>
                <a:path w="302895" h="267969">
                  <a:moveTo>
                    <a:pt x="0" y="93074"/>
                  </a:moveTo>
                  <a:lnTo>
                    <a:pt x="302492" y="93074"/>
                  </a:lnTo>
                </a:path>
                <a:path w="302895" h="267969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69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69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69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69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69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69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69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69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69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69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69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69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69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69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4" name="object 474" descr=""/>
            <p:cNvSpPr/>
            <p:nvPr/>
          </p:nvSpPr>
          <p:spPr>
            <a:xfrm>
              <a:off x="7480631" y="1358189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5" name="object 475" descr=""/>
            <p:cNvSpPr/>
            <p:nvPr/>
          </p:nvSpPr>
          <p:spPr>
            <a:xfrm>
              <a:off x="7829661" y="1369823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69">
                  <a:moveTo>
                    <a:pt x="0" y="0"/>
                  </a:moveTo>
                  <a:lnTo>
                    <a:pt x="302492" y="0"/>
                  </a:lnTo>
                </a:path>
                <a:path w="302895" h="267969">
                  <a:moveTo>
                    <a:pt x="0" y="11634"/>
                  </a:moveTo>
                  <a:lnTo>
                    <a:pt x="302492" y="11634"/>
                  </a:lnTo>
                </a:path>
                <a:path w="302895" h="267969">
                  <a:moveTo>
                    <a:pt x="0" y="23268"/>
                  </a:moveTo>
                  <a:lnTo>
                    <a:pt x="302492" y="23268"/>
                  </a:lnTo>
                </a:path>
                <a:path w="302895" h="267969">
                  <a:moveTo>
                    <a:pt x="0" y="34902"/>
                  </a:moveTo>
                  <a:lnTo>
                    <a:pt x="302492" y="34902"/>
                  </a:lnTo>
                </a:path>
                <a:path w="302895" h="267969">
                  <a:moveTo>
                    <a:pt x="0" y="46537"/>
                  </a:moveTo>
                  <a:lnTo>
                    <a:pt x="302492" y="46537"/>
                  </a:lnTo>
                </a:path>
                <a:path w="302895" h="267969">
                  <a:moveTo>
                    <a:pt x="0" y="58171"/>
                  </a:moveTo>
                  <a:lnTo>
                    <a:pt x="302492" y="58171"/>
                  </a:lnTo>
                </a:path>
                <a:path w="302895" h="267969">
                  <a:moveTo>
                    <a:pt x="0" y="69805"/>
                  </a:moveTo>
                  <a:lnTo>
                    <a:pt x="302492" y="69805"/>
                  </a:lnTo>
                </a:path>
                <a:path w="302895" h="267969">
                  <a:moveTo>
                    <a:pt x="0" y="81440"/>
                  </a:moveTo>
                  <a:lnTo>
                    <a:pt x="302492" y="81440"/>
                  </a:lnTo>
                </a:path>
                <a:path w="302895" h="267969">
                  <a:moveTo>
                    <a:pt x="0" y="93074"/>
                  </a:moveTo>
                  <a:lnTo>
                    <a:pt x="302492" y="93074"/>
                  </a:lnTo>
                </a:path>
                <a:path w="302895" h="267969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69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69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69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69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69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69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69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69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69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69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69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69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69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69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6" name="object 476" descr=""/>
            <p:cNvSpPr/>
            <p:nvPr/>
          </p:nvSpPr>
          <p:spPr>
            <a:xfrm>
              <a:off x="7829661" y="1358189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7" name="object 477" descr=""/>
            <p:cNvSpPr/>
            <p:nvPr/>
          </p:nvSpPr>
          <p:spPr>
            <a:xfrm>
              <a:off x="8178690" y="1370521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69">
                  <a:moveTo>
                    <a:pt x="0" y="0"/>
                  </a:moveTo>
                  <a:lnTo>
                    <a:pt x="302492" y="0"/>
                  </a:lnTo>
                </a:path>
                <a:path w="302895" h="267969">
                  <a:moveTo>
                    <a:pt x="0" y="11634"/>
                  </a:moveTo>
                  <a:lnTo>
                    <a:pt x="302492" y="11634"/>
                  </a:lnTo>
                </a:path>
                <a:path w="302895" h="267969">
                  <a:moveTo>
                    <a:pt x="0" y="23268"/>
                  </a:moveTo>
                  <a:lnTo>
                    <a:pt x="302492" y="23268"/>
                  </a:lnTo>
                </a:path>
                <a:path w="302895" h="267969">
                  <a:moveTo>
                    <a:pt x="0" y="34902"/>
                  </a:moveTo>
                  <a:lnTo>
                    <a:pt x="302492" y="34902"/>
                  </a:lnTo>
                </a:path>
                <a:path w="302895" h="267969">
                  <a:moveTo>
                    <a:pt x="0" y="46537"/>
                  </a:moveTo>
                  <a:lnTo>
                    <a:pt x="302492" y="46537"/>
                  </a:lnTo>
                </a:path>
                <a:path w="302895" h="267969">
                  <a:moveTo>
                    <a:pt x="0" y="58171"/>
                  </a:moveTo>
                  <a:lnTo>
                    <a:pt x="302492" y="58171"/>
                  </a:lnTo>
                </a:path>
                <a:path w="302895" h="267969">
                  <a:moveTo>
                    <a:pt x="0" y="69805"/>
                  </a:moveTo>
                  <a:lnTo>
                    <a:pt x="302492" y="69805"/>
                  </a:lnTo>
                </a:path>
                <a:path w="302895" h="267969">
                  <a:moveTo>
                    <a:pt x="0" y="81440"/>
                  </a:moveTo>
                  <a:lnTo>
                    <a:pt x="302492" y="81440"/>
                  </a:lnTo>
                </a:path>
                <a:path w="302895" h="267969">
                  <a:moveTo>
                    <a:pt x="0" y="93074"/>
                  </a:moveTo>
                  <a:lnTo>
                    <a:pt x="302492" y="93074"/>
                  </a:lnTo>
                </a:path>
                <a:path w="302895" h="267969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69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69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69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69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69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69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69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69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69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69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69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69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69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69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8" name="object 478" descr=""/>
            <p:cNvSpPr/>
            <p:nvPr/>
          </p:nvSpPr>
          <p:spPr>
            <a:xfrm>
              <a:off x="8178690" y="1358887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9" name="object 479" descr=""/>
            <p:cNvSpPr/>
            <p:nvPr/>
          </p:nvSpPr>
          <p:spPr>
            <a:xfrm>
              <a:off x="8527720" y="1370521"/>
              <a:ext cx="302260" cy="267970"/>
            </a:xfrm>
            <a:custGeom>
              <a:avLst/>
              <a:gdLst/>
              <a:ahLst/>
              <a:cxnLst/>
              <a:rect l="l" t="t" r="r" b="b"/>
              <a:pathLst>
                <a:path w="302259" h="267969">
                  <a:moveTo>
                    <a:pt x="0" y="0"/>
                  </a:moveTo>
                  <a:lnTo>
                    <a:pt x="302259" y="0"/>
                  </a:lnTo>
                </a:path>
                <a:path w="302259" h="267969">
                  <a:moveTo>
                    <a:pt x="0" y="11634"/>
                  </a:moveTo>
                  <a:lnTo>
                    <a:pt x="302259" y="11634"/>
                  </a:lnTo>
                </a:path>
                <a:path w="302259" h="267969">
                  <a:moveTo>
                    <a:pt x="0" y="23268"/>
                  </a:moveTo>
                  <a:lnTo>
                    <a:pt x="302259" y="23268"/>
                  </a:lnTo>
                </a:path>
                <a:path w="302259" h="267969">
                  <a:moveTo>
                    <a:pt x="0" y="34902"/>
                  </a:moveTo>
                  <a:lnTo>
                    <a:pt x="302259" y="34902"/>
                  </a:lnTo>
                </a:path>
                <a:path w="302259" h="267969">
                  <a:moveTo>
                    <a:pt x="0" y="46537"/>
                  </a:moveTo>
                  <a:lnTo>
                    <a:pt x="302259" y="46537"/>
                  </a:lnTo>
                </a:path>
                <a:path w="302259" h="267969">
                  <a:moveTo>
                    <a:pt x="0" y="58171"/>
                  </a:moveTo>
                  <a:lnTo>
                    <a:pt x="302259" y="58171"/>
                  </a:lnTo>
                </a:path>
                <a:path w="302259" h="267969">
                  <a:moveTo>
                    <a:pt x="0" y="69805"/>
                  </a:moveTo>
                  <a:lnTo>
                    <a:pt x="302259" y="69805"/>
                  </a:lnTo>
                </a:path>
                <a:path w="302259" h="267969">
                  <a:moveTo>
                    <a:pt x="0" y="81440"/>
                  </a:moveTo>
                  <a:lnTo>
                    <a:pt x="302259" y="81440"/>
                  </a:lnTo>
                </a:path>
                <a:path w="302259" h="267969">
                  <a:moveTo>
                    <a:pt x="0" y="93074"/>
                  </a:moveTo>
                  <a:lnTo>
                    <a:pt x="302259" y="93074"/>
                  </a:lnTo>
                </a:path>
                <a:path w="302259" h="267969">
                  <a:moveTo>
                    <a:pt x="0" y="104708"/>
                  </a:moveTo>
                  <a:lnTo>
                    <a:pt x="302259" y="104708"/>
                  </a:lnTo>
                </a:path>
                <a:path w="302259" h="267969">
                  <a:moveTo>
                    <a:pt x="0" y="116343"/>
                  </a:moveTo>
                  <a:lnTo>
                    <a:pt x="302259" y="116343"/>
                  </a:lnTo>
                </a:path>
                <a:path w="302259" h="267969">
                  <a:moveTo>
                    <a:pt x="0" y="127977"/>
                  </a:moveTo>
                  <a:lnTo>
                    <a:pt x="302259" y="127977"/>
                  </a:lnTo>
                </a:path>
                <a:path w="302259" h="267969">
                  <a:moveTo>
                    <a:pt x="0" y="139611"/>
                  </a:moveTo>
                  <a:lnTo>
                    <a:pt x="302259" y="139611"/>
                  </a:lnTo>
                </a:path>
                <a:path w="302259" h="267969">
                  <a:moveTo>
                    <a:pt x="0" y="151246"/>
                  </a:moveTo>
                  <a:lnTo>
                    <a:pt x="302259" y="151246"/>
                  </a:lnTo>
                </a:path>
                <a:path w="302259" h="267969">
                  <a:moveTo>
                    <a:pt x="0" y="162880"/>
                  </a:moveTo>
                  <a:lnTo>
                    <a:pt x="302259" y="162880"/>
                  </a:lnTo>
                </a:path>
                <a:path w="302259" h="267969">
                  <a:moveTo>
                    <a:pt x="0" y="174514"/>
                  </a:moveTo>
                  <a:lnTo>
                    <a:pt x="302259" y="174514"/>
                  </a:lnTo>
                </a:path>
                <a:path w="302259" h="267969">
                  <a:moveTo>
                    <a:pt x="0" y="186149"/>
                  </a:moveTo>
                  <a:lnTo>
                    <a:pt x="302259" y="186149"/>
                  </a:lnTo>
                </a:path>
                <a:path w="302259" h="267969">
                  <a:moveTo>
                    <a:pt x="0" y="197783"/>
                  </a:moveTo>
                  <a:lnTo>
                    <a:pt x="302259" y="197783"/>
                  </a:lnTo>
                </a:path>
                <a:path w="302259" h="267969">
                  <a:moveTo>
                    <a:pt x="0" y="209417"/>
                  </a:moveTo>
                  <a:lnTo>
                    <a:pt x="302259" y="209417"/>
                  </a:lnTo>
                </a:path>
                <a:path w="302259" h="267969">
                  <a:moveTo>
                    <a:pt x="0" y="221052"/>
                  </a:moveTo>
                  <a:lnTo>
                    <a:pt x="302259" y="221052"/>
                  </a:lnTo>
                </a:path>
                <a:path w="302259" h="267969">
                  <a:moveTo>
                    <a:pt x="0" y="232686"/>
                  </a:moveTo>
                  <a:lnTo>
                    <a:pt x="302259" y="232686"/>
                  </a:lnTo>
                </a:path>
                <a:path w="302259" h="267969">
                  <a:moveTo>
                    <a:pt x="0" y="244320"/>
                  </a:moveTo>
                  <a:lnTo>
                    <a:pt x="302259" y="244320"/>
                  </a:lnTo>
                </a:path>
                <a:path w="302259" h="267969">
                  <a:moveTo>
                    <a:pt x="0" y="255954"/>
                  </a:moveTo>
                  <a:lnTo>
                    <a:pt x="302259" y="255954"/>
                  </a:lnTo>
                </a:path>
                <a:path w="302259" h="267969">
                  <a:moveTo>
                    <a:pt x="0" y="267589"/>
                  </a:moveTo>
                  <a:lnTo>
                    <a:pt x="302259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0" name="object 480" descr=""/>
            <p:cNvSpPr/>
            <p:nvPr/>
          </p:nvSpPr>
          <p:spPr>
            <a:xfrm>
              <a:off x="8527720" y="1358887"/>
              <a:ext cx="302260" cy="285115"/>
            </a:xfrm>
            <a:custGeom>
              <a:avLst/>
              <a:gdLst/>
              <a:ahLst/>
              <a:cxnLst/>
              <a:rect l="l" t="t" r="r" b="b"/>
              <a:pathLst>
                <a:path w="302259" h="285114">
                  <a:moveTo>
                    <a:pt x="0" y="285040"/>
                  </a:moveTo>
                  <a:lnTo>
                    <a:pt x="0" y="0"/>
                  </a:lnTo>
                  <a:lnTo>
                    <a:pt x="302259" y="0"/>
                  </a:lnTo>
                  <a:lnTo>
                    <a:pt x="302259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1" name="object 481" descr=""/>
            <p:cNvSpPr/>
            <p:nvPr/>
          </p:nvSpPr>
          <p:spPr>
            <a:xfrm>
              <a:off x="8876517" y="1370521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69">
                  <a:moveTo>
                    <a:pt x="0" y="0"/>
                  </a:moveTo>
                  <a:lnTo>
                    <a:pt x="302492" y="0"/>
                  </a:lnTo>
                </a:path>
                <a:path w="302895" h="267969">
                  <a:moveTo>
                    <a:pt x="0" y="11634"/>
                  </a:moveTo>
                  <a:lnTo>
                    <a:pt x="302492" y="11634"/>
                  </a:lnTo>
                </a:path>
                <a:path w="302895" h="267969">
                  <a:moveTo>
                    <a:pt x="0" y="23268"/>
                  </a:moveTo>
                  <a:lnTo>
                    <a:pt x="302492" y="23268"/>
                  </a:lnTo>
                </a:path>
                <a:path w="302895" h="267969">
                  <a:moveTo>
                    <a:pt x="0" y="34902"/>
                  </a:moveTo>
                  <a:lnTo>
                    <a:pt x="302492" y="34902"/>
                  </a:lnTo>
                </a:path>
                <a:path w="302895" h="267969">
                  <a:moveTo>
                    <a:pt x="0" y="46537"/>
                  </a:moveTo>
                  <a:lnTo>
                    <a:pt x="302492" y="46537"/>
                  </a:lnTo>
                </a:path>
                <a:path w="302895" h="267969">
                  <a:moveTo>
                    <a:pt x="0" y="58171"/>
                  </a:moveTo>
                  <a:lnTo>
                    <a:pt x="302492" y="58171"/>
                  </a:lnTo>
                </a:path>
                <a:path w="302895" h="267969">
                  <a:moveTo>
                    <a:pt x="0" y="69805"/>
                  </a:moveTo>
                  <a:lnTo>
                    <a:pt x="302492" y="69805"/>
                  </a:lnTo>
                </a:path>
                <a:path w="302895" h="267969">
                  <a:moveTo>
                    <a:pt x="0" y="81440"/>
                  </a:moveTo>
                  <a:lnTo>
                    <a:pt x="302492" y="81440"/>
                  </a:lnTo>
                </a:path>
                <a:path w="302895" h="267969">
                  <a:moveTo>
                    <a:pt x="0" y="93074"/>
                  </a:moveTo>
                  <a:lnTo>
                    <a:pt x="302492" y="93074"/>
                  </a:lnTo>
                </a:path>
                <a:path w="302895" h="267969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69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69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69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69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69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69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69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69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69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69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69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69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69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69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2" name="object 482" descr=""/>
            <p:cNvSpPr/>
            <p:nvPr/>
          </p:nvSpPr>
          <p:spPr>
            <a:xfrm>
              <a:off x="8876517" y="1358887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3" name="object 483" descr=""/>
            <p:cNvSpPr/>
            <p:nvPr/>
          </p:nvSpPr>
          <p:spPr>
            <a:xfrm>
              <a:off x="9225546" y="1370521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69">
                  <a:moveTo>
                    <a:pt x="0" y="0"/>
                  </a:moveTo>
                  <a:lnTo>
                    <a:pt x="302492" y="0"/>
                  </a:lnTo>
                </a:path>
                <a:path w="302895" h="267969">
                  <a:moveTo>
                    <a:pt x="0" y="11634"/>
                  </a:moveTo>
                  <a:lnTo>
                    <a:pt x="302492" y="11634"/>
                  </a:lnTo>
                </a:path>
                <a:path w="302895" h="267969">
                  <a:moveTo>
                    <a:pt x="0" y="23268"/>
                  </a:moveTo>
                  <a:lnTo>
                    <a:pt x="302492" y="23268"/>
                  </a:lnTo>
                </a:path>
                <a:path w="302895" h="267969">
                  <a:moveTo>
                    <a:pt x="0" y="34902"/>
                  </a:moveTo>
                  <a:lnTo>
                    <a:pt x="302492" y="34902"/>
                  </a:lnTo>
                </a:path>
                <a:path w="302895" h="267969">
                  <a:moveTo>
                    <a:pt x="0" y="46537"/>
                  </a:moveTo>
                  <a:lnTo>
                    <a:pt x="302492" y="46537"/>
                  </a:lnTo>
                </a:path>
                <a:path w="302895" h="267969">
                  <a:moveTo>
                    <a:pt x="0" y="58171"/>
                  </a:moveTo>
                  <a:lnTo>
                    <a:pt x="302492" y="58171"/>
                  </a:lnTo>
                </a:path>
                <a:path w="302895" h="267969">
                  <a:moveTo>
                    <a:pt x="0" y="69805"/>
                  </a:moveTo>
                  <a:lnTo>
                    <a:pt x="302492" y="69805"/>
                  </a:lnTo>
                </a:path>
                <a:path w="302895" h="267969">
                  <a:moveTo>
                    <a:pt x="0" y="81440"/>
                  </a:moveTo>
                  <a:lnTo>
                    <a:pt x="302492" y="81440"/>
                  </a:lnTo>
                </a:path>
                <a:path w="302895" h="267969">
                  <a:moveTo>
                    <a:pt x="0" y="93074"/>
                  </a:moveTo>
                  <a:lnTo>
                    <a:pt x="302492" y="93074"/>
                  </a:lnTo>
                </a:path>
                <a:path w="302895" h="267969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69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69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69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69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69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69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69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69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69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69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69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69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69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69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4" name="object 484" descr=""/>
            <p:cNvSpPr/>
            <p:nvPr/>
          </p:nvSpPr>
          <p:spPr>
            <a:xfrm>
              <a:off x="9225546" y="1358887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5" name="object 485" descr=""/>
            <p:cNvSpPr/>
            <p:nvPr/>
          </p:nvSpPr>
          <p:spPr>
            <a:xfrm>
              <a:off x="9574576" y="1370521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69">
                  <a:moveTo>
                    <a:pt x="0" y="0"/>
                  </a:moveTo>
                  <a:lnTo>
                    <a:pt x="302492" y="0"/>
                  </a:lnTo>
                </a:path>
                <a:path w="302895" h="267969">
                  <a:moveTo>
                    <a:pt x="0" y="11634"/>
                  </a:moveTo>
                  <a:lnTo>
                    <a:pt x="302492" y="11634"/>
                  </a:lnTo>
                </a:path>
                <a:path w="302895" h="267969">
                  <a:moveTo>
                    <a:pt x="0" y="23268"/>
                  </a:moveTo>
                  <a:lnTo>
                    <a:pt x="302492" y="23268"/>
                  </a:lnTo>
                </a:path>
                <a:path w="302895" h="267969">
                  <a:moveTo>
                    <a:pt x="0" y="34902"/>
                  </a:moveTo>
                  <a:lnTo>
                    <a:pt x="302492" y="34902"/>
                  </a:lnTo>
                </a:path>
                <a:path w="302895" h="267969">
                  <a:moveTo>
                    <a:pt x="0" y="46537"/>
                  </a:moveTo>
                  <a:lnTo>
                    <a:pt x="302492" y="46537"/>
                  </a:lnTo>
                </a:path>
                <a:path w="302895" h="267969">
                  <a:moveTo>
                    <a:pt x="0" y="58171"/>
                  </a:moveTo>
                  <a:lnTo>
                    <a:pt x="302492" y="58171"/>
                  </a:lnTo>
                </a:path>
                <a:path w="302895" h="267969">
                  <a:moveTo>
                    <a:pt x="0" y="69805"/>
                  </a:moveTo>
                  <a:lnTo>
                    <a:pt x="302492" y="69805"/>
                  </a:lnTo>
                </a:path>
                <a:path w="302895" h="267969">
                  <a:moveTo>
                    <a:pt x="0" y="81440"/>
                  </a:moveTo>
                  <a:lnTo>
                    <a:pt x="302492" y="81440"/>
                  </a:lnTo>
                </a:path>
                <a:path w="302895" h="267969">
                  <a:moveTo>
                    <a:pt x="0" y="93074"/>
                  </a:moveTo>
                  <a:lnTo>
                    <a:pt x="302492" y="93074"/>
                  </a:lnTo>
                </a:path>
                <a:path w="302895" h="267969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69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69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69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69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69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69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69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69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69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69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69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69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69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69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6" name="object 486" descr=""/>
            <p:cNvSpPr/>
            <p:nvPr/>
          </p:nvSpPr>
          <p:spPr>
            <a:xfrm>
              <a:off x="9574576" y="1358887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4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7" name="object 487" descr=""/>
            <p:cNvSpPr/>
            <p:nvPr/>
          </p:nvSpPr>
          <p:spPr>
            <a:xfrm>
              <a:off x="10272635" y="1358887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0" y="0"/>
                  </a:moveTo>
                  <a:lnTo>
                    <a:pt x="279223" y="0"/>
                  </a:lnTo>
                </a:path>
                <a:path w="279400" h="279400">
                  <a:moveTo>
                    <a:pt x="0" y="11634"/>
                  </a:moveTo>
                  <a:lnTo>
                    <a:pt x="279223" y="11634"/>
                  </a:lnTo>
                </a:path>
                <a:path w="279400" h="279400">
                  <a:moveTo>
                    <a:pt x="0" y="23268"/>
                  </a:moveTo>
                  <a:lnTo>
                    <a:pt x="279223" y="23268"/>
                  </a:lnTo>
                </a:path>
                <a:path w="279400" h="279400">
                  <a:moveTo>
                    <a:pt x="0" y="34902"/>
                  </a:moveTo>
                  <a:lnTo>
                    <a:pt x="279223" y="34902"/>
                  </a:lnTo>
                </a:path>
                <a:path w="279400" h="279400">
                  <a:moveTo>
                    <a:pt x="0" y="46537"/>
                  </a:moveTo>
                  <a:lnTo>
                    <a:pt x="279223" y="46537"/>
                  </a:lnTo>
                </a:path>
                <a:path w="279400" h="279400">
                  <a:moveTo>
                    <a:pt x="0" y="58171"/>
                  </a:moveTo>
                  <a:lnTo>
                    <a:pt x="279223" y="58171"/>
                  </a:lnTo>
                </a:path>
                <a:path w="279400" h="279400">
                  <a:moveTo>
                    <a:pt x="0" y="69805"/>
                  </a:moveTo>
                  <a:lnTo>
                    <a:pt x="279223" y="69805"/>
                  </a:lnTo>
                </a:path>
                <a:path w="279400" h="279400">
                  <a:moveTo>
                    <a:pt x="0" y="81440"/>
                  </a:moveTo>
                  <a:lnTo>
                    <a:pt x="279223" y="81440"/>
                  </a:lnTo>
                </a:path>
                <a:path w="279400" h="279400">
                  <a:moveTo>
                    <a:pt x="0" y="93074"/>
                  </a:moveTo>
                  <a:lnTo>
                    <a:pt x="279223" y="93074"/>
                  </a:lnTo>
                </a:path>
                <a:path w="279400" h="279400">
                  <a:moveTo>
                    <a:pt x="0" y="104708"/>
                  </a:moveTo>
                  <a:lnTo>
                    <a:pt x="279223" y="104708"/>
                  </a:lnTo>
                </a:path>
                <a:path w="279400" h="279400">
                  <a:moveTo>
                    <a:pt x="0" y="116343"/>
                  </a:moveTo>
                  <a:lnTo>
                    <a:pt x="279223" y="116343"/>
                  </a:lnTo>
                </a:path>
                <a:path w="279400" h="279400">
                  <a:moveTo>
                    <a:pt x="0" y="127977"/>
                  </a:moveTo>
                  <a:lnTo>
                    <a:pt x="279223" y="127977"/>
                  </a:lnTo>
                </a:path>
                <a:path w="279400" h="279400">
                  <a:moveTo>
                    <a:pt x="0" y="139611"/>
                  </a:moveTo>
                  <a:lnTo>
                    <a:pt x="279223" y="139611"/>
                  </a:lnTo>
                </a:path>
                <a:path w="279400" h="279400">
                  <a:moveTo>
                    <a:pt x="0" y="151246"/>
                  </a:moveTo>
                  <a:lnTo>
                    <a:pt x="279223" y="151246"/>
                  </a:lnTo>
                </a:path>
                <a:path w="279400" h="279400">
                  <a:moveTo>
                    <a:pt x="0" y="162880"/>
                  </a:moveTo>
                  <a:lnTo>
                    <a:pt x="279223" y="162880"/>
                  </a:lnTo>
                </a:path>
                <a:path w="279400" h="279400">
                  <a:moveTo>
                    <a:pt x="0" y="174514"/>
                  </a:moveTo>
                  <a:lnTo>
                    <a:pt x="279223" y="174514"/>
                  </a:lnTo>
                </a:path>
                <a:path w="279400" h="279400">
                  <a:moveTo>
                    <a:pt x="0" y="186149"/>
                  </a:moveTo>
                  <a:lnTo>
                    <a:pt x="279223" y="186149"/>
                  </a:lnTo>
                </a:path>
                <a:path w="279400" h="279400">
                  <a:moveTo>
                    <a:pt x="0" y="197783"/>
                  </a:moveTo>
                  <a:lnTo>
                    <a:pt x="279223" y="197783"/>
                  </a:lnTo>
                </a:path>
                <a:path w="279400" h="279400">
                  <a:moveTo>
                    <a:pt x="0" y="209417"/>
                  </a:moveTo>
                  <a:lnTo>
                    <a:pt x="279223" y="209417"/>
                  </a:lnTo>
                </a:path>
                <a:path w="279400" h="279400">
                  <a:moveTo>
                    <a:pt x="0" y="221052"/>
                  </a:moveTo>
                  <a:lnTo>
                    <a:pt x="279223" y="221052"/>
                  </a:lnTo>
                </a:path>
                <a:path w="279400" h="279400">
                  <a:moveTo>
                    <a:pt x="0" y="232686"/>
                  </a:moveTo>
                  <a:lnTo>
                    <a:pt x="279223" y="232686"/>
                  </a:lnTo>
                </a:path>
                <a:path w="279400" h="279400">
                  <a:moveTo>
                    <a:pt x="0" y="244320"/>
                  </a:moveTo>
                  <a:lnTo>
                    <a:pt x="279223" y="244320"/>
                  </a:lnTo>
                </a:path>
                <a:path w="279400" h="279400">
                  <a:moveTo>
                    <a:pt x="0" y="255954"/>
                  </a:moveTo>
                  <a:lnTo>
                    <a:pt x="279223" y="255954"/>
                  </a:lnTo>
                </a:path>
                <a:path w="279400" h="279400">
                  <a:moveTo>
                    <a:pt x="0" y="267589"/>
                  </a:moveTo>
                  <a:lnTo>
                    <a:pt x="279223" y="267589"/>
                  </a:lnTo>
                </a:path>
                <a:path w="279400" h="279400">
                  <a:moveTo>
                    <a:pt x="0" y="279223"/>
                  </a:moveTo>
                  <a:lnTo>
                    <a:pt x="279223" y="279223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8" name="object 488" descr=""/>
            <p:cNvSpPr/>
            <p:nvPr/>
          </p:nvSpPr>
          <p:spPr>
            <a:xfrm>
              <a:off x="10272635" y="1358887"/>
              <a:ext cx="279400" cy="285115"/>
            </a:xfrm>
            <a:custGeom>
              <a:avLst/>
              <a:gdLst/>
              <a:ahLst/>
              <a:cxnLst/>
              <a:rect l="l" t="t" r="r" b="b"/>
              <a:pathLst>
                <a:path w="279400" h="285114">
                  <a:moveTo>
                    <a:pt x="0" y="285040"/>
                  </a:moveTo>
                  <a:lnTo>
                    <a:pt x="0" y="0"/>
                  </a:lnTo>
                  <a:lnTo>
                    <a:pt x="279223" y="0"/>
                  </a:lnTo>
                  <a:lnTo>
                    <a:pt x="279223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9" name="object 489" descr=""/>
            <p:cNvSpPr/>
            <p:nvPr/>
          </p:nvSpPr>
          <p:spPr>
            <a:xfrm>
              <a:off x="10612590" y="879553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0" name="object 490" descr=""/>
          <p:cNvSpPr txBox="1"/>
          <p:nvPr/>
        </p:nvSpPr>
        <p:spPr>
          <a:xfrm>
            <a:off x="10650150" y="887956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491" name="object 491" descr=""/>
          <p:cNvGrpSpPr/>
          <p:nvPr/>
        </p:nvGrpSpPr>
        <p:grpSpPr>
          <a:xfrm>
            <a:off x="10336262" y="877330"/>
            <a:ext cx="384175" cy="601980"/>
            <a:chOff x="10336262" y="877330"/>
            <a:chExt cx="384175" cy="601980"/>
          </a:xfrm>
        </p:grpSpPr>
        <p:sp>
          <p:nvSpPr>
            <p:cNvPr id="492" name="object 492" descr=""/>
            <p:cNvSpPr/>
            <p:nvPr/>
          </p:nvSpPr>
          <p:spPr>
            <a:xfrm>
              <a:off x="10682395" y="1420781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5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3" name="object 493" descr=""/>
            <p:cNvSpPr/>
            <p:nvPr/>
          </p:nvSpPr>
          <p:spPr>
            <a:xfrm>
              <a:off x="10645165" y="1445213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37229" y="33972"/>
                  </a:moveTo>
                  <a:lnTo>
                    <a:pt x="74692" y="8144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" name="object 494" descr=""/>
            <p:cNvSpPr/>
            <p:nvPr/>
          </p:nvSpPr>
          <p:spPr>
            <a:xfrm>
              <a:off x="10645166" y="1445213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29" h="34290">
                  <a:moveTo>
                    <a:pt x="37229" y="33972"/>
                  </a:moveTo>
                  <a:lnTo>
                    <a:pt x="68875" y="0"/>
                  </a:lnTo>
                  <a:lnTo>
                    <a:pt x="74692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5" name="object 495" descr=""/>
            <p:cNvSpPr/>
            <p:nvPr/>
          </p:nvSpPr>
          <p:spPr>
            <a:xfrm>
              <a:off x="10682395" y="1019165"/>
              <a:ext cx="0" cy="401955"/>
            </a:xfrm>
            <a:custGeom>
              <a:avLst/>
              <a:gdLst/>
              <a:ahLst/>
              <a:cxnLst/>
              <a:rect l="l" t="t" r="r" b="b"/>
              <a:pathLst>
                <a:path w="0" h="401955">
                  <a:moveTo>
                    <a:pt x="0" y="401616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6" name="object 496" descr=""/>
            <p:cNvSpPr/>
            <p:nvPr/>
          </p:nvSpPr>
          <p:spPr>
            <a:xfrm>
              <a:off x="10338485" y="879553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7" name="object 497" descr=""/>
          <p:cNvSpPr txBox="1"/>
          <p:nvPr/>
        </p:nvSpPr>
        <p:spPr>
          <a:xfrm>
            <a:off x="10376046" y="887956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2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498" name="object 498" descr=""/>
          <p:cNvGrpSpPr/>
          <p:nvPr/>
        </p:nvGrpSpPr>
        <p:grpSpPr>
          <a:xfrm>
            <a:off x="10094967" y="877330"/>
            <a:ext cx="351155" cy="384175"/>
            <a:chOff x="10094967" y="877330"/>
            <a:chExt cx="351155" cy="384175"/>
          </a:xfrm>
        </p:grpSpPr>
        <p:sp>
          <p:nvSpPr>
            <p:cNvPr id="499" name="object 499" descr=""/>
            <p:cNvSpPr/>
            <p:nvPr/>
          </p:nvSpPr>
          <p:spPr>
            <a:xfrm>
              <a:off x="10408291" y="1202987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5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0" name="object 500" descr=""/>
            <p:cNvSpPr/>
            <p:nvPr/>
          </p:nvSpPr>
          <p:spPr>
            <a:xfrm>
              <a:off x="10371061" y="1227419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37229" y="33972"/>
                  </a:moveTo>
                  <a:lnTo>
                    <a:pt x="74459" y="7911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29" h="34290">
                  <a:moveTo>
                    <a:pt x="0" y="7911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1872"/>
                  </a:lnTo>
                  <a:lnTo>
                    <a:pt x="0" y="7911"/>
                  </a:lnTo>
                  <a:close/>
                </a:path>
                <a:path w="74929" h="34290">
                  <a:moveTo>
                    <a:pt x="0" y="7911"/>
                  </a:moveTo>
                  <a:lnTo>
                    <a:pt x="37229" y="21872"/>
                  </a:lnTo>
                  <a:lnTo>
                    <a:pt x="5584" y="0"/>
                  </a:lnTo>
                  <a:lnTo>
                    <a:pt x="0" y="7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" name="object 501" descr=""/>
            <p:cNvSpPr/>
            <p:nvPr/>
          </p:nvSpPr>
          <p:spPr>
            <a:xfrm>
              <a:off x="10371061" y="1227419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5584" y="0"/>
                  </a:moveTo>
                  <a:lnTo>
                    <a:pt x="0" y="7911"/>
                  </a:lnTo>
                  <a:lnTo>
                    <a:pt x="37229" y="21872"/>
                  </a:lnTo>
                  <a:lnTo>
                    <a:pt x="5584" y="0"/>
                  </a:lnTo>
                  <a:close/>
                </a:path>
                <a:path w="74929" h="34290">
                  <a:moveTo>
                    <a:pt x="0" y="7911"/>
                  </a:moveTo>
                  <a:lnTo>
                    <a:pt x="37229" y="21872"/>
                  </a:lnTo>
                  <a:lnTo>
                    <a:pt x="37229" y="33972"/>
                  </a:lnTo>
                  <a:lnTo>
                    <a:pt x="0" y="7911"/>
                  </a:lnTo>
                  <a:close/>
                </a:path>
                <a:path w="74929" h="34290">
                  <a:moveTo>
                    <a:pt x="37229" y="21872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1872"/>
                  </a:lnTo>
                  <a:close/>
                </a:path>
                <a:path w="74929" h="34290">
                  <a:moveTo>
                    <a:pt x="37229" y="33972"/>
                  </a:moveTo>
                  <a:lnTo>
                    <a:pt x="68875" y="0"/>
                  </a:lnTo>
                  <a:lnTo>
                    <a:pt x="74459" y="7911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2" name="object 502" descr=""/>
            <p:cNvSpPr/>
            <p:nvPr/>
          </p:nvSpPr>
          <p:spPr>
            <a:xfrm>
              <a:off x="10408291" y="1019165"/>
              <a:ext cx="0" cy="184150"/>
            </a:xfrm>
            <a:custGeom>
              <a:avLst/>
              <a:gdLst/>
              <a:ahLst/>
              <a:cxnLst/>
              <a:rect l="l" t="t" r="r" b="b"/>
              <a:pathLst>
                <a:path w="0" h="184150">
                  <a:moveTo>
                    <a:pt x="0" y="183822"/>
                  </a:moveTo>
                  <a:lnTo>
                    <a:pt x="0" y="50492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3" name="object 503" descr=""/>
            <p:cNvSpPr/>
            <p:nvPr/>
          </p:nvSpPr>
          <p:spPr>
            <a:xfrm>
              <a:off x="10097190" y="879553"/>
              <a:ext cx="139700" cy="140335"/>
            </a:xfrm>
            <a:custGeom>
              <a:avLst/>
              <a:gdLst/>
              <a:ahLst/>
              <a:cxnLst/>
              <a:rect l="l" t="t" r="r" b="b"/>
              <a:pathLst>
                <a:path w="139700" h="140334">
                  <a:moveTo>
                    <a:pt x="0" y="139844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844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4" name="object 504" descr=""/>
          <p:cNvSpPr txBox="1"/>
          <p:nvPr/>
        </p:nvSpPr>
        <p:spPr>
          <a:xfrm>
            <a:off x="10134750" y="887724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505" name="object 505" descr=""/>
          <p:cNvGrpSpPr/>
          <p:nvPr/>
        </p:nvGrpSpPr>
        <p:grpSpPr>
          <a:xfrm>
            <a:off x="9666126" y="877563"/>
            <a:ext cx="538480" cy="419734"/>
            <a:chOff x="9666126" y="877563"/>
            <a:chExt cx="538480" cy="419734"/>
          </a:xfrm>
        </p:grpSpPr>
        <p:sp>
          <p:nvSpPr>
            <p:cNvPr id="506" name="object 506" descr=""/>
            <p:cNvSpPr/>
            <p:nvPr/>
          </p:nvSpPr>
          <p:spPr>
            <a:xfrm>
              <a:off x="10166995" y="1238821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5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7" name="object 507" descr=""/>
            <p:cNvSpPr/>
            <p:nvPr/>
          </p:nvSpPr>
          <p:spPr>
            <a:xfrm>
              <a:off x="10129765" y="1263020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37229" y="34204"/>
                  </a:moveTo>
                  <a:lnTo>
                    <a:pt x="74692" y="8144"/>
                  </a:lnTo>
                  <a:lnTo>
                    <a:pt x="68875" y="0"/>
                  </a:lnTo>
                  <a:lnTo>
                    <a:pt x="37229" y="34204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34204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5584" y="232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" name="object 508" descr=""/>
            <p:cNvSpPr/>
            <p:nvPr/>
          </p:nvSpPr>
          <p:spPr>
            <a:xfrm>
              <a:off x="10129765" y="1263020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5584" y="232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232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37229" y="34204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37229" y="22105"/>
                  </a:moveTo>
                  <a:lnTo>
                    <a:pt x="37229" y="34204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29" h="34290">
                  <a:moveTo>
                    <a:pt x="37229" y="34204"/>
                  </a:moveTo>
                  <a:lnTo>
                    <a:pt x="68875" y="0"/>
                  </a:lnTo>
                  <a:lnTo>
                    <a:pt x="74692" y="8144"/>
                  </a:lnTo>
                  <a:lnTo>
                    <a:pt x="37229" y="342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9" name="object 509" descr=""/>
            <p:cNvSpPr/>
            <p:nvPr/>
          </p:nvSpPr>
          <p:spPr>
            <a:xfrm>
              <a:off x="10166995" y="1019165"/>
              <a:ext cx="0" cy="219710"/>
            </a:xfrm>
            <a:custGeom>
              <a:avLst/>
              <a:gdLst/>
              <a:ahLst/>
              <a:cxnLst/>
              <a:rect l="l" t="t" r="r" b="b"/>
              <a:pathLst>
                <a:path w="0" h="219709">
                  <a:moveTo>
                    <a:pt x="0" y="219655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0" name="object 510" descr=""/>
            <p:cNvSpPr/>
            <p:nvPr/>
          </p:nvSpPr>
          <p:spPr>
            <a:xfrm>
              <a:off x="9668348" y="879785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1" name="object 511" descr=""/>
          <p:cNvSpPr txBox="1"/>
          <p:nvPr/>
        </p:nvSpPr>
        <p:spPr>
          <a:xfrm>
            <a:off x="9705909" y="887026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5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512" name="object 512" descr=""/>
          <p:cNvGrpSpPr/>
          <p:nvPr/>
        </p:nvGrpSpPr>
        <p:grpSpPr>
          <a:xfrm>
            <a:off x="9700924" y="1019397"/>
            <a:ext cx="74930" cy="467995"/>
            <a:chOff x="9700924" y="1019397"/>
            <a:chExt cx="74930" cy="467995"/>
          </a:xfrm>
        </p:grpSpPr>
        <p:sp>
          <p:nvSpPr>
            <p:cNvPr id="513" name="object 513" descr=""/>
            <p:cNvSpPr/>
            <p:nvPr/>
          </p:nvSpPr>
          <p:spPr>
            <a:xfrm>
              <a:off x="9738154" y="1428925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5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4" name="object 514" descr=""/>
            <p:cNvSpPr/>
            <p:nvPr/>
          </p:nvSpPr>
          <p:spPr>
            <a:xfrm>
              <a:off x="9700924" y="1453357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37229" y="33972"/>
                  </a:moveTo>
                  <a:lnTo>
                    <a:pt x="74692" y="7911"/>
                  </a:lnTo>
                  <a:lnTo>
                    <a:pt x="69107" y="0"/>
                  </a:lnTo>
                  <a:lnTo>
                    <a:pt x="37229" y="33972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33972"/>
                  </a:lnTo>
                  <a:lnTo>
                    <a:pt x="69107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" name="object 515" descr=""/>
            <p:cNvSpPr/>
            <p:nvPr/>
          </p:nvSpPr>
          <p:spPr>
            <a:xfrm>
              <a:off x="9700925" y="1453357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37229" y="22105"/>
                  </a:moveTo>
                  <a:lnTo>
                    <a:pt x="37229" y="33972"/>
                  </a:lnTo>
                  <a:lnTo>
                    <a:pt x="69107" y="0"/>
                  </a:lnTo>
                  <a:lnTo>
                    <a:pt x="37229" y="22105"/>
                  </a:lnTo>
                  <a:close/>
                </a:path>
                <a:path w="74929" h="34290">
                  <a:moveTo>
                    <a:pt x="37229" y="33972"/>
                  </a:moveTo>
                  <a:lnTo>
                    <a:pt x="69107" y="0"/>
                  </a:lnTo>
                  <a:lnTo>
                    <a:pt x="74692" y="7911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6" name="object 516" descr=""/>
            <p:cNvSpPr/>
            <p:nvPr/>
          </p:nvSpPr>
          <p:spPr>
            <a:xfrm>
              <a:off x="9738154" y="1019397"/>
              <a:ext cx="0" cy="409575"/>
            </a:xfrm>
            <a:custGeom>
              <a:avLst/>
              <a:gdLst/>
              <a:ahLst/>
              <a:cxnLst/>
              <a:rect l="l" t="t" r="r" b="b"/>
              <a:pathLst>
                <a:path w="0" h="409575">
                  <a:moveTo>
                    <a:pt x="0" y="409527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17" name="object 517" descr=""/>
          <p:cNvGrpSpPr/>
          <p:nvPr/>
        </p:nvGrpSpPr>
        <p:grpSpPr>
          <a:xfrm>
            <a:off x="11789261" y="8212154"/>
            <a:ext cx="5947410" cy="431165"/>
            <a:chOff x="11789261" y="8212154"/>
            <a:chExt cx="5947410" cy="431165"/>
          </a:xfrm>
        </p:grpSpPr>
        <p:sp>
          <p:nvSpPr>
            <p:cNvPr id="518" name="object 518" descr=""/>
            <p:cNvSpPr/>
            <p:nvPr/>
          </p:nvSpPr>
          <p:spPr>
            <a:xfrm>
              <a:off x="11977760" y="8222901"/>
              <a:ext cx="5130800" cy="386715"/>
            </a:xfrm>
            <a:custGeom>
              <a:avLst/>
              <a:gdLst/>
              <a:ahLst/>
              <a:cxnLst/>
              <a:rect l="l" t="t" r="r" b="b"/>
              <a:pathLst>
                <a:path w="5130800" h="386715">
                  <a:moveTo>
                    <a:pt x="0" y="386259"/>
                  </a:moveTo>
                  <a:lnTo>
                    <a:pt x="0" y="698"/>
                  </a:lnTo>
                </a:path>
                <a:path w="5130800" h="386715">
                  <a:moveTo>
                    <a:pt x="52354" y="386259"/>
                  </a:moveTo>
                  <a:lnTo>
                    <a:pt x="52354" y="698"/>
                  </a:lnTo>
                </a:path>
                <a:path w="5130800" h="386715">
                  <a:moveTo>
                    <a:pt x="104708" y="386259"/>
                  </a:moveTo>
                  <a:lnTo>
                    <a:pt x="104708" y="698"/>
                  </a:lnTo>
                </a:path>
                <a:path w="5130800" h="386715">
                  <a:moveTo>
                    <a:pt x="157063" y="386259"/>
                  </a:moveTo>
                  <a:lnTo>
                    <a:pt x="157063" y="698"/>
                  </a:lnTo>
                </a:path>
                <a:path w="5130800" h="386715">
                  <a:moveTo>
                    <a:pt x="209417" y="386259"/>
                  </a:moveTo>
                  <a:lnTo>
                    <a:pt x="209417" y="698"/>
                  </a:lnTo>
                </a:path>
                <a:path w="5130800" h="386715">
                  <a:moveTo>
                    <a:pt x="261772" y="386259"/>
                  </a:moveTo>
                  <a:lnTo>
                    <a:pt x="261772" y="698"/>
                  </a:lnTo>
                </a:path>
                <a:path w="5130800" h="386715">
                  <a:moveTo>
                    <a:pt x="314126" y="386026"/>
                  </a:moveTo>
                  <a:lnTo>
                    <a:pt x="314126" y="698"/>
                  </a:lnTo>
                </a:path>
                <a:path w="5130800" h="386715">
                  <a:moveTo>
                    <a:pt x="366481" y="386026"/>
                  </a:moveTo>
                  <a:lnTo>
                    <a:pt x="366481" y="698"/>
                  </a:lnTo>
                </a:path>
                <a:path w="5130800" h="386715">
                  <a:moveTo>
                    <a:pt x="418835" y="386026"/>
                  </a:moveTo>
                  <a:lnTo>
                    <a:pt x="418835" y="698"/>
                  </a:lnTo>
                </a:path>
                <a:path w="5130800" h="386715">
                  <a:moveTo>
                    <a:pt x="471189" y="386026"/>
                  </a:moveTo>
                  <a:lnTo>
                    <a:pt x="471189" y="698"/>
                  </a:lnTo>
                </a:path>
                <a:path w="5130800" h="386715">
                  <a:moveTo>
                    <a:pt x="523544" y="386026"/>
                  </a:moveTo>
                  <a:lnTo>
                    <a:pt x="523544" y="698"/>
                  </a:lnTo>
                </a:path>
                <a:path w="5130800" h="386715">
                  <a:moveTo>
                    <a:pt x="575898" y="386026"/>
                  </a:moveTo>
                  <a:lnTo>
                    <a:pt x="575898" y="698"/>
                  </a:lnTo>
                </a:path>
                <a:path w="5130800" h="386715">
                  <a:moveTo>
                    <a:pt x="628253" y="386026"/>
                  </a:moveTo>
                  <a:lnTo>
                    <a:pt x="628253" y="698"/>
                  </a:lnTo>
                </a:path>
                <a:path w="5130800" h="386715">
                  <a:moveTo>
                    <a:pt x="680607" y="386026"/>
                  </a:moveTo>
                  <a:lnTo>
                    <a:pt x="680607" y="698"/>
                  </a:lnTo>
                </a:path>
                <a:path w="5130800" h="386715">
                  <a:moveTo>
                    <a:pt x="732962" y="386026"/>
                  </a:moveTo>
                  <a:lnTo>
                    <a:pt x="732962" y="698"/>
                  </a:lnTo>
                </a:path>
                <a:path w="5130800" h="386715">
                  <a:moveTo>
                    <a:pt x="785316" y="386026"/>
                  </a:moveTo>
                  <a:lnTo>
                    <a:pt x="785316" y="698"/>
                  </a:lnTo>
                </a:path>
                <a:path w="5130800" h="386715">
                  <a:moveTo>
                    <a:pt x="837670" y="386026"/>
                  </a:moveTo>
                  <a:lnTo>
                    <a:pt x="837670" y="698"/>
                  </a:lnTo>
                </a:path>
                <a:path w="5130800" h="386715">
                  <a:moveTo>
                    <a:pt x="890025" y="386026"/>
                  </a:moveTo>
                  <a:lnTo>
                    <a:pt x="890025" y="465"/>
                  </a:lnTo>
                </a:path>
                <a:path w="5130800" h="386715">
                  <a:moveTo>
                    <a:pt x="942379" y="386026"/>
                  </a:moveTo>
                  <a:lnTo>
                    <a:pt x="942379" y="465"/>
                  </a:lnTo>
                </a:path>
                <a:path w="5130800" h="386715">
                  <a:moveTo>
                    <a:pt x="994734" y="386026"/>
                  </a:moveTo>
                  <a:lnTo>
                    <a:pt x="994734" y="465"/>
                  </a:lnTo>
                </a:path>
                <a:path w="5130800" h="386715">
                  <a:moveTo>
                    <a:pt x="1047088" y="386026"/>
                  </a:moveTo>
                  <a:lnTo>
                    <a:pt x="1047088" y="465"/>
                  </a:lnTo>
                </a:path>
                <a:path w="5130800" h="386715">
                  <a:moveTo>
                    <a:pt x="1099443" y="386026"/>
                  </a:moveTo>
                  <a:lnTo>
                    <a:pt x="1099443" y="465"/>
                  </a:lnTo>
                </a:path>
                <a:path w="5130800" h="386715">
                  <a:moveTo>
                    <a:pt x="1151797" y="386026"/>
                  </a:moveTo>
                  <a:lnTo>
                    <a:pt x="1151564" y="465"/>
                  </a:lnTo>
                </a:path>
                <a:path w="5130800" h="386715">
                  <a:moveTo>
                    <a:pt x="1204151" y="386026"/>
                  </a:moveTo>
                  <a:lnTo>
                    <a:pt x="1203919" y="465"/>
                  </a:lnTo>
                </a:path>
                <a:path w="5130800" h="386715">
                  <a:moveTo>
                    <a:pt x="1256506" y="386026"/>
                  </a:moveTo>
                  <a:lnTo>
                    <a:pt x="1256273" y="465"/>
                  </a:lnTo>
                </a:path>
                <a:path w="5130800" h="386715">
                  <a:moveTo>
                    <a:pt x="1308860" y="386026"/>
                  </a:moveTo>
                  <a:lnTo>
                    <a:pt x="1308628" y="465"/>
                  </a:lnTo>
                </a:path>
                <a:path w="5130800" h="386715">
                  <a:moveTo>
                    <a:pt x="1361215" y="386026"/>
                  </a:moveTo>
                  <a:lnTo>
                    <a:pt x="1360982" y="465"/>
                  </a:lnTo>
                </a:path>
                <a:path w="5130800" h="386715">
                  <a:moveTo>
                    <a:pt x="1413569" y="386026"/>
                  </a:moveTo>
                  <a:lnTo>
                    <a:pt x="1413336" y="465"/>
                  </a:lnTo>
                </a:path>
                <a:path w="5130800" h="386715">
                  <a:moveTo>
                    <a:pt x="1465924" y="386026"/>
                  </a:moveTo>
                  <a:lnTo>
                    <a:pt x="1465691" y="465"/>
                  </a:lnTo>
                </a:path>
                <a:path w="5130800" h="386715">
                  <a:moveTo>
                    <a:pt x="1518278" y="386026"/>
                  </a:moveTo>
                  <a:lnTo>
                    <a:pt x="1518045" y="465"/>
                  </a:lnTo>
                </a:path>
                <a:path w="5130800" h="386715">
                  <a:moveTo>
                    <a:pt x="1570632" y="386026"/>
                  </a:moveTo>
                  <a:lnTo>
                    <a:pt x="1570400" y="465"/>
                  </a:lnTo>
                </a:path>
                <a:path w="5130800" h="386715">
                  <a:moveTo>
                    <a:pt x="1622987" y="386026"/>
                  </a:moveTo>
                  <a:lnTo>
                    <a:pt x="1622754" y="465"/>
                  </a:lnTo>
                </a:path>
                <a:path w="5130800" h="386715">
                  <a:moveTo>
                    <a:pt x="1675341" y="386026"/>
                  </a:moveTo>
                  <a:lnTo>
                    <a:pt x="1675109" y="465"/>
                  </a:lnTo>
                </a:path>
                <a:path w="5130800" h="386715">
                  <a:moveTo>
                    <a:pt x="1727696" y="386026"/>
                  </a:moveTo>
                  <a:lnTo>
                    <a:pt x="1727463" y="465"/>
                  </a:lnTo>
                </a:path>
                <a:path w="5130800" h="386715">
                  <a:moveTo>
                    <a:pt x="1780050" y="386026"/>
                  </a:moveTo>
                  <a:lnTo>
                    <a:pt x="1779817" y="465"/>
                  </a:lnTo>
                </a:path>
                <a:path w="5130800" h="386715">
                  <a:moveTo>
                    <a:pt x="1832172" y="385793"/>
                  </a:moveTo>
                  <a:lnTo>
                    <a:pt x="1832172" y="465"/>
                  </a:lnTo>
                </a:path>
                <a:path w="5130800" h="386715">
                  <a:moveTo>
                    <a:pt x="1884526" y="385793"/>
                  </a:moveTo>
                  <a:lnTo>
                    <a:pt x="1884526" y="465"/>
                  </a:lnTo>
                </a:path>
                <a:path w="5130800" h="386715">
                  <a:moveTo>
                    <a:pt x="1936881" y="385793"/>
                  </a:moveTo>
                  <a:lnTo>
                    <a:pt x="1936881" y="465"/>
                  </a:lnTo>
                </a:path>
                <a:path w="5130800" h="386715">
                  <a:moveTo>
                    <a:pt x="1989235" y="385793"/>
                  </a:moveTo>
                  <a:lnTo>
                    <a:pt x="1989235" y="465"/>
                  </a:lnTo>
                </a:path>
                <a:path w="5130800" h="386715">
                  <a:moveTo>
                    <a:pt x="2041590" y="385793"/>
                  </a:moveTo>
                  <a:lnTo>
                    <a:pt x="2041590" y="465"/>
                  </a:lnTo>
                </a:path>
                <a:path w="5130800" h="386715">
                  <a:moveTo>
                    <a:pt x="2093944" y="385793"/>
                  </a:moveTo>
                  <a:lnTo>
                    <a:pt x="2093944" y="465"/>
                  </a:lnTo>
                </a:path>
                <a:path w="5130800" h="386715">
                  <a:moveTo>
                    <a:pt x="2146298" y="385793"/>
                  </a:moveTo>
                  <a:lnTo>
                    <a:pt x="2146298" y="465"/>
                  </a:lnTo>
                </a:path>
                <a:path w="5130800" h="386715">
                  <a:moveTo>
                    <a:pt x="2198653" y="385793"/>
                  </a:moveTo>
                  <a:lnTo>
                    <a:pt x="2198653" y="465"/>
                  </a:lnTo>
                </a:path>
                <a:path w="5130800" h="386715">
                  <a:moveTo>
                    <a:pt x="2251007" y="385793"/>
                  </a:moveTo>
                  <a:lnTo>
                    <a:pt x="2251007" y="465"/>
                  </a:lnTo>
                </a:path>
                <a:path w="5130800" h="386715">
                  <a:moveTo>
                    <a:pt x="2303362" y="385793"/>
                  </a:moveTo>
                  <a:lnTo>
                    <a:pt x="2303362" y="465"/>
                  </a:lnTo>
                </a:path>
                <a:path w="5130800" h="386715">
                  <a:moveTo>
                    <a:pt x="2355716" y="385793"/>
                  </a:moveTo>
                  <a:lnTo>
                    <a:pt x="2355716" y="465"/>
                  </a:lnTo>
                </a:path>
                <a:path w="5130800" h="386715">
                  <a:moveTo>
                    <a:pt x="2408071" y="385793"/>
                  </a:moveTo>
                  <a:lnTo>
                    <a:pt x="2408071" y="465"/>
                  </a:lnTo>
                </a:path>
                <a:path w="5130800" h="386715">
                  <a:moveTo>
                    <a:pt x="2460425" y="385793"/>
                  </a:moveTo>
                  <a:lnTo>
                    <a:pt x="2460425" y="232"/>
                  </a:lnTo>
                </a:path>
                <a:path w="5130800" h="386715">
                  <a:moveTo>
                    <a:pt x="2512779" y="385793"/>
                  </a:moveTo>
                  <a:lnTo>
                    <a:pt x="2512779" y="232"/>
                  </a:lnTo>
                </a:path>
                <a:path w="5130800" h="386715">
                  <a:moveTo>
                    <a:pt x="2565134" y="385793"/>
                  </a:moveTo>
                  <a:lnTo>
                    <a:pt x="2565134" y="232"/>
                  </a:lnTo>
                </a:path>
                <a:path w="5130800" h="386715">
                  <a:moveTo>
                    <a:pt x="2617488" y="385793"/>
                  </a:moveTo>
                  <a:lnTo>
                    <a:pt x="2617488" y="232"/>
                  </a:lnTo>
                </a:path>
                <a:path w="5130800" h="386715">
                  <a:moveTo>
                    <a:pt x="2669843" y="385793"/>
                  </a:moveTo>
                  <a:lnTo>
                    <a:pt x="2669843" y="232"/>
                  </a:lnTo>
                </a:path>
                <a:path w="5130800" h="386715">
                  <a:moveTo>
                    <a:pt x="2722197" y="385793"/>
                  </a:moveTo>
                  <a:lnTo>
                    <a:pt x="2722197" y="232"/>
                  </a:lnTo>
                </a:path>
                <a:path w="5130800" h="386715">
                  <a:moveTo>
                    <a:pt x="2774552" y="385793"/>
                  </a:moveTo>
                  <a:lnTo>
                    <a:pt x="2774552" y="232"/>
                  </a:lnTo>
                </a:path>
                <a:path w="5130800" h="386715">
                  <a:moveTo>
                    <a:pt x="2826906" y="385793"/>
                  </a:moveTo>
                  <a:lnTo>
                    <a:pt x="2826906" y="232"/>
                  </a:lnTo>
                </a:path>
                <a:path w="5130800" h="386715">
                  <a:moveTo>
                    <a:pt x="2879260" y="385793"/>
                  </a:moveTo>
                  <a:lnTo>
                    <a:pt x="2879260" y="232"/>
                  </a:lnTo>
                </a:path>
                <a:path w="5130800" h="386715">
                  <a:moveTo>
                    <a:pt x="2931615" y="385793"/>
                  </a:moveTo>
                  <a:lnTo>
                    <a:pt x="2931615" y="232"/>
                  </a:lnTo>
                </a:path>
                <a:path w="5130800" h="386715">
                  <a:moveTo>
                    <a:pt x="2983969" y="385793"/>
                  </a:moveTo>
                  <a:lnTo>
                    <a:pt x="2983969" y="232"/>
                  </a:lnTo>
                </a:path>
                <a:path w="5130800" h="386715">
                  <a:moveTo>
                    <a:pt x="3036324" y="385793"/>
                  </a:moveTo>
                  <a:lnTo>
                    <a:pt x="3036324" y="232"/>
                  </a:lnTo>
                </a:path>
                <a:path w="5130800" h="386715">
                  <a:moveTo>
                    <a:pt x="3088678" y="385793"/>
                  </a:moveTo>
                  <a:lnTo>
                    <a:pt x="3088678" y="232"/>
                  </a:lnTo>
                </a:path>
                <a:path w="5130800" h="386715">
                  <a:moveTo>
                    <a:pt x="3141033" y="385793"/>
                  </a:moveTo>
                  <a:lnTo>
                    <a:pt x="3141033" y="232"/>
                  </a:lnTo>
                </a:path>
                <a:path w="5130800" h="386715">
                  <a:moveTo>
                    <a:pt x="3193387" y="385793"/>
                  </a:moveTo>
                  <a:lnTo>
                    <a:pt x="3193387" y="232"/>
                  </a:lnTo>
                </a:path>
                <a:path w="5130800" h="386715">
                  <a:moveTo>
                    <a:pt x="3245741" y="385793"/>
                  </a:moveTo>
                  <a:lnTo>
                    <a:pt x="3245741" y="232"/>
                  </a:lnTo>
                </a:path>
                <a:path w="5130800" h="386715">
                  <a:moveTo>
                    <a:pt x="3298096" y="385793"/>
                  </a:moveTo>
                  <a:lnTo>
                    <a:pt x="3298096" y="232"/>
                  </a:lnTo>
                </a:path>
                <a:path w="5130800" h="386715">
                  <a:moveTo>
                    <a:pt x="3350450" y="385793"/>
                  </a:moveTo>
                  <a:lnTo>
                    <a:pt x="3350450" y="232"/>
                  </a:lnTo>
                </a:path>
                <a:path w="5130800" h="386715">
                  <a:moveTo>
                    <a:pt x="3402805" y="385561"/>
                  </a:moveTo>
                  <a:lnTo>
                    <a:pt x="3402805" y="232"/>
                  </a:lnTo>
                </a:path>
                <a:path w="5130800" h="386715">
                  <a:moveTo>
                    <a:pt x="3455159" y="385561"/>
                  </a:moveTo>
                  <a:lnTo>
                    <a:pt x="3455159" y="232"/>
                  </a:lnTo>
                </a:path>
                <a:path w="5130800" h="386715">
                  <a:moveTo>
                    <a:pt x="3507514" y="385561"/>
                  </a:moveTo>
                  <a:lnTo>
                    <a:pt x="3507514" y="232"/>
                  </a:lnTo>
                </a:path>
                <a:path w="5130800" h="386715">
                  <a:moveTo>
                    <a:pt x="3559868" y="385561"/>
                  </a:moveTo>
                  <a:lnTo>
                    <a:pt x="3559868" y="232"/>
                  </a:lnTo>
                </a:path>
                <a:path w="5130800" h="386715">
                  <a:moveTo>
                    <a:pt x="3612222" y="385561"/>
                  </a:moveTo>
                  <a:lnTo>
                    <a:pt x="3612222" y="232"/>
                  </a:lnTo>
                </a:path>
                <a:path w="5130800" h="386715">
                  <a:moveTo>
                    <a:pt x="3664577" y="385561"/>
                  </a:moveTo>
                  <a:lnTo>
                    <a:pt x="3664577" y="232"/>
                  </a:lnTo>
                </a:path>
                <a:path w="5130800" h="386715">
                  <a:moveTo>
                    <a:pt x="3716931" y="385561"/>
                  </a:moveTo>
                  <a:lnTo>
                    <a:pt x="3716931" y="232"/>
                  </a:lnTo>
                </a:path>
                <a:path w="5130800" h="386715">
                  <a:moveTo>
                    <a:pt x="3769286" y="385561"/>
                  </a:moveTo>
                  <a:lnTo>
                    <a:pt x="3769286" y="232"/>
                  </a:lnTo>
                </a:path>
                <a:path w="5130800" h="386715">
                  <a:moveTo>
                    <a:pt x="3821640" y="385561"/>
                  </a:moveTo>
                  <a:lnTo>
                    <a:pt x="3821640" y="232"/>
                  </a:lnTo>
                </a:path>
                <a:path w="5130800" h="386715">
                  <a:moveTo>
                    <a:pt x="3873995" y="385561"/>
                  </a:moveTo>
                  <a:lnTo>
                    <a:pt x="3873995" y="232"/>
                  </a:lnTo>
                </a:path>
                <a:path w="5130800" h="386715">
                  <a:moveTo>
                    <a:pt x="3926349" y="385561"/>
                  </a:moveTo>
                  <a:lnTo>
                    <a:pt x="3926116" y="232"/>
                  </a:lnTo>
                </a:path>
                <a:path w="5130800" h="386715">
                  <a:moveTo>
                    <a:pt x="3978703" y="385561"/>
                  </a:moveTo>
                  <a:lnTo>
                    <a:pt x="3978471" y="0"/>
                  </a:lnTo>
                </a:path>
                <a:path w="5130800" h="386715">
                  <a:moveTo>
                    <a:pt x="4031058" y="385561"/>
                  </a:moveTo>
                  <a:lnTo>
                    <a:pt x="4030825" y="0"/>
                  </a:lnTo>
                </a:path>
                <a:path w="5130800" h="386715">
                  <a:moveTo>
                    <a:pt x="4083412" y="385561"/>
                  </a:moveTo>
                  <a:lnTo>
                    <a:pt x="4083180" y="0"/>
                  </a:lnTo>
                </a:path>
                <a:path w="5130800" h="386715">
                  <a:moveTo>
                    <a:pt x="4135767" y="385561"/>
                  </a:moveTo>
                  <a:lnTo>
                    <a:pt x="4135534" y="0"/>
                  </a:lnTo>
                </a:path>
                <a:path w="5130800" h="386715">
                  <a:moveTo>
                    <a:pt x="4188121" y="385561"/>
                  </a:moveTo>
                  <a:lnTo>
                    <a:pt x="4187888" y="0"/>
                  </a:lnTo>
                </a:path>
                <a:path w="5130800" h="386715">
                  <a:moveTo>
                    <a:pt x="4240476" y="385561"/>
                  </a:moveTo>
                  <a:lnTo>
                    <a:pt x="4240243" y="0"/>
                  </a:lnTo>
                </a:path>
                <a:path w="5130800" h="386715">
                  <a:moveTo>
                    <a:pt x="4292830" y="385561"/>
                  </a:moveTo>
                  <a:lnTo>
                    <a:pt x="4292597" y="0"/>
                  </a:lnTo>
                </a:path>
                <a:path w="5130800" h="386715">
                  <a:moveTo>
                    <a:pt x="4345184" y="385561"/>
                  </a:moveTo>
                  <a:lnTo>
                    <a:pt x="4344952" y="0"/>
                  </a:lnTo>
                </a:path>
                <a:path w="5130800" h="386715">
                  <a:moveTo>
                    <a:pt x="4397539" y="385561"/>
                  </a:moveTo>
                  <a:lnTo>
                    <a:pt x="4397306" y="0"/>
                  </a:lnTo>
                </a:path>
                <a:path w="5130800" h="386715">
                  <a:moveTo>
                    <a:pt x="4449893" y="385561"/>
                  </a:moveTo>
                  <a:lnTo>
                    <a:pt x="4449661" y="0"/>
                  </a:lnTo>
                </a:path>
                <a:path w="5130800" h="386715">
                  <a:moveTo>
                    <a:pt x="4502248" y="385561"/>
                  </a:moveTo>
                  <a:lnTo>
                    <a:pt x="4502015" y="0"/>
                  </a:lnTo>
                </a:path>
                <a:path w="5130800" h="386715">
                  <a:moveTo>
                    <a:pt x="4554602" y="385561"/>
                  </a:moveTo>
                  <a:lnTo>
                    <a:pt x="4554369" y="0"/>
                  </a:lnTo>
                </a:path>
                <a:path w="5130800" h="386715">
                  <a:moveTo>
                    <a:pt x="4606957" y="385561"/>
                  </a:moveTo>
                  <a:lnTo>
                    <a:pt x="4606724" y="0"/>
                  </a:lnTo>
                </a:path>
                <a:path w="5130800" h="386715">
                  <a:moveTo>
                    <a:pt x="4659078" y="385561"/>
                  </a:moveTo>
                  <a:lnTo>
                    <a:pt x="4659078" y="0"/>
                  </a:lnTo>
                </a:path>
                <a:path w="5130800" h="386715">
                  <a:moveTo>
                    <a:pt x="4711433" y="385561"/>
                  </a:moveTo>
                  <a:lnTo>
                    <a:pt x="4711433" y="0"/>
                  </a:lnTo>
                </a:path>
                <a:path w="5130800" h="386715">
                  <a:moveTo>
                    <a:pt x="4763787" y="385561"/>
                  </a:moveTo>
                  <a:lnTo>
                    <a:pt x="4763787" y="0"/>
                  </a:lnTo>
                </a:path>
                <a:path w="5130800" h="386715">
                  <a:moveTo>
                    <a:pt x="4816142" y="385561"/>
                  </a:moveTo>
                  <a:lnTo>
                    <a:pt x="4816142" y="0"/>
                  </a:lnTo>
                </a:path>
                <a:path w="5130800" h="386715">
                  <a:moveTo>
                    <a:pt x="4868496" y="385561"/>
                  </a:moveTo>
                  <a:lnTo>
                    <a:pt x="4868496" y="0"/>
                  </a:lnTo>
                </a:path>
                <a:path w="5130800" h="386715">
                  <a:moveTo>
                    <a:pt x="4920850" y="385328"/>
                  </a:moveTo>
                  <a:lnTo>
                    <a:pt x="4920850" y="0"/>
                  </a:lnTo>
                </a:path>
                <a:path w="5130800" h="386715">
                  <a:moveTo>
                    <a:pt x="4973205" y="385328"/>
                  </a:moveTo>
                  <a:lnTo>
                    <a:pt x="4973205" y="0"/>
                  </a:lnTo>
                </a:path>
                <a:path w="5130800" h="386715">
                  <a:moveTo>
                    <a:pt x="5025559" y="385328"/>
                  </a:moveTo>
                  <a:lnTo>
                    <a:pt x="5025559" y="0"/>
                  </a:lnTo>
                </a:path>
                <a:path w="5130800" h="386715">
                  <a:moveTo>
                    <a:pt x="5077914" y="385328"/>
                  </a:moveTo>
                  <a:lnTo>
                    <a:pt x="5077914" y="0"/>
                  </a:lnTo>
                </a:path>
                <a:path w="5130800" h="386715">
                  <a:moveTo>
                    <a:pt x="5130268" y="385328"/>
                  </a:moveTo>
                  <a:lnTo>
                    <a:pt x="51302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9" name="object 519" descr=""/>
            <p:cNvSpPr/>
            <p:nvPr/>
          </p:nvSpPr>
          <p:spPr>
            <a:xfrm>
              <a:off x="11793705" y="8608230"/>
              <a:ext cx="5938520" cy="30480"/>
            </a:xfrm>
            <a:custGeom>
              <a:avLst/>
              <a:gdLst/>
              <a:ahLst/>
              <a:cxnLst/>
              <a:rect l="l" t="t" r="r" b="b"/>
              <a:pathLst>
                <a:path w="5938519" h="30479">
                  <a:moveTo>
                    <a:pt x="0" y="30016"/>
                  </a:moveTo>
                  <a:lnTo>
                    <a:pt x="5938388" y="29085"/>
                  </a:lnTo>
                  <a:lnTo>
                    <a:pt x="5938388" y="0"/>
                  </a:lnTo>
                  <a:lnTo>
                    <a:pt x="0" y="30016"/>
                  </a:lnTo>
                  <a:close/>
                </a:path>
                <a:path w="5938519" h="30479">
                  <a:moveTo>
                    <a:pt x="0" y="930"/>
                  </a:moveTo>
                  <a:lnTo>
                    <a:pt x="0" y="30016"/>
                  </a:lnTo>
                  <a:lnTo>
                    <a:pt x="5938388" y="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0" name="object 520" descr=""/>
            <p:cNvSpPr/>
            <p:nvPr/>
          </p:nvSpPr>
          <p:spPr>
            <a:xfrm>
              <a:off x="11793706" y="8608230"/>
              <a:ext cx="5938520" cy="30480"/>
            </a:xfrm>
            <a:custGeom>
              <a:avLst/>
              <a:gdLst/>
              <a:ahLst/>
              <a:cxnLst/>
              <a:rect l="l" t="t" r="r" b="b"/>
              <a:pathLst>
                <a:path w="5938519" h="30479">
                  <a:moveTo>
                    <a:pt x="5938388" y="29085"/>
                  </a:moveTo>
                  <a:lnTo>
                    <a:pt x="5938388" y="0"/>
                  </a:lnTo>
                  <a:lnTo>
                    <a:pt x="0" y="30016"/>
                  </a:lnTo>
                  <a:lnTo>
                    <a:pt x="5938388" y="29085"/>
                  </a:lnTo>
                  <a:close/>
                </a:path>
                <a:path w="5938519" h="30479">
                  <a:moveTo>
                    <a:pt x="5938388" y="0"/>
                  </a:moveTo>
                  <a:lnTo>
                    <a:pt x="0" y="30016"/>
                  </a:lnTo>
                  <a:lnTo>
                    <a:pt x="0" y="930"/>
                  </a:lnTo>
                  <a:lnTo>
                    <a:pt x="593838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1" name="object 521" descr=""/>
            <p:cNvSpPr/>
            <p:nvPr/>
          </p:nvSpPr>
          <p:spPr>
            <a:xfrm>
              <a:off x="11793706" y="8608230"/>
              <a:ext cx="5938520" cy="30480"/>
            </a:xfrm>
            <a:custGeom>
              <a:avLst/>
              <a:gdLst/>
              <a:ahLst/>
              <a:cxnLst/>
              <a:rect l="l" t="t" r="r" b="b"/>
              <a:pathLst>
                <a:path w="5938519" h="30479">
                  <a:moveTo>
                    <a:pt x="0" y="930"/>
                  </a:moveTo>
                  <a:lnTo>
                    <a:pt x="5938388" y="0"/>
                  </a:lnTo>
                </a:path>
                <a:path w="5938519" h="30479">
                  <a:moveTo>
                    <a:pt x="0" y="30016"/>
                  </a:moveTo>
                  <a:lnTo>
                    <a:pt x="5938388" y="29085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2" name="object 522" descr=""/>
            <p:cNvSpPr/>
            <p:nvPr/>
          </p:nvSpPr>
          <p:spPr>
            <a:xfrm>
              <a:off x="11925406" y="8214059"/>
              <a:ext cx="5235575" cy="395605"/>
            </a:xfrm>
            <a:custGeom>
              <a:avLst/>
              <a:gdLst/>
              <a:ahLst/>
              <a:cxnLst/>
              <a:rect l="l" t="t" r="r" b="b"/>
              <a:pathLst>
                <a:path w="5235575" h="395604">
                  <a:moveTo>
                    <a:pt x="0" y="930"/>
                  </a:moveTo>
                  <a:lnTo>
                    <a:pt x="0" y="395101"/>
                  </a:lnTo>
                </a:path>
                <a:path w="5235575" h="395604">
                  <a:moveTo>
                    <a:pt x="5234977" y="0"/>
                  </a:moveTo>
                  <a:lnTo>
                    <a:pt x="5234977" y="394170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3" name="object 523" descr=""/>
            <p:cNvSpPr/>
            <p:nvPr/>
          </p:nvSpPr>
          <p:spPr>
            <a:xfrm>
              <a:off x="17664848" y="8433715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4" name="object 524" descr=""/>
            <p:cNvSpPr/>
            <p:nvPr/>
          </p:nvSpPr>
          <p:spPr>
            <a:xfrm>
              <a:off x="17664848" y="8433715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5" name="object 525" descr=""/>
            <p:cNvSpPr/>
            <p:nvPr/>
          </p:nvSpPr>
          <p:spPr>
            <a:xfrm>
              <a:off x="17664848" y="8434180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1163"/>
                  </a:moveTo>
                  <a:lnTo>
                    <a:pt x="10936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  <a:path w="11430" h="1270">
                  <a:moveTo>
                    <a:pt x="0" y="0"/>
                  </a:moveTo>
                  <a:lnTo>
                    <a:pt x="0" y="1163"/>
                  </a:lnTo>
                  <a:lnTo>
                    <a:pt x="5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6" name="object 526" descr=""/>
            <p:cNvSpPr/>
            <p:nvPr/>
          </p:nvSpPr>
          <p:spPr>
            <a:xfrm>
              <a:off x="17664848" y="8434180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0"/>
                  </a:moveTo>
                  <a:lnTo>
                    <a:pt x="5584" y="0"/>
                  </a:lnTo>
                  <a:lnTo>
                    <a:pt x="0" y="1163"/>
                  </a:lnTo>
                  <a:lnTo>
                    <a:pt x="0" y="0"/>
                  </a:lnTo>
                  <a:close/>
                </a:path>
                <a:path w="11430" h="1270">
                  <a:moveTo>
                    <a:pt x="5584" y="0"/>
                  </a:moveTo>
                  <a:lnTo>
                    <a:pt x="0" y="1163"/>
                  </a:lnTo>
                  <a:lnTo>
                    <a:pt x="10936" y="1163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7" name="object 527" descr=""/>
            <p:cNvSpPr/>
            <p:nvPr/>
          </p:nvSpPr>
          <p:spPr>
            <a:xfrm>
              <a:off x="17664848" y="8435344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1861"/>
                  </a:moveTo>
                  <a:lnTo>
                    <a:pt x="16288" y="1861"/>
                  </a:lnTo>
                  <a:lnTo>
                    <a:pt x="10936" y="0"/>
                  </a:lnTo>
                  <a:lnTo>
                    <a:pt x="0" y="1861"/>
                  </a:lnTo>
                  <a:close/>
                </a:path>
                <a:path w="16509" h="1904">
                  <a:moveTo>
                    <a:pt x="0" y="0"/>
                  </a:moveTo>
                  <a:lnTo>
                    <a:pt x="0" y="1861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8" name="object 528" descr=""/>
            <p:cNvSpPr/>
            <p:nvPr/>
          </p:nvSpPr>
          <p:spPr>
            <a:xfrm>
              <a:off x="17664848" y="8435344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0"/>
                  </a:moveTo>
                  <a:lnTo>
                    <a:pt x="10936" y="0"/>
                  </a:lnTo>
                  <a:lnTo>
                    <a:pt x="0" y="1861"/>
                  </a:lnTo>
                  <a:lnTo>
                    <a:pt x="0" y="0"/>
                  </a:lnTo>
                  <a:close/>
                </a:path>
                <a:path w="16509" h="1904">
                  <a:moveTo>
                    <a:pt x="10936" y="0"/>
                  </a:moveTo>
                  <a:lnTo>
                    <a:pt x="0" y="1861"/>
                  </a:lnTo>
                  <a:lnTo>
                    <a:pt x="16288" y="1861"/>
                  </a:lnTo>
                  <a:lnTo>
                    <a:pt x="1093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9" name="object 529" descr=""/>
            <p:cNvSpPr/>
            <p:nvPr/>
          </p:nvSpPr>
          <p:spPr>
            <a:xfrm>
              <a:off x="17664848" y="8437205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792"/>
                  </a:moveTo>
                  <a:lnTo>
                    <a:pt x="21174" y="2792"/>
                  </a:lnTo>
                  <a:lnTo>
                    <a:pt x="16288" y="0"/>
                  </a:lnTo>
                  <a:lnTo>
                    <a:pt x="0" y="2792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792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0" name="object 530" descr=""/>
            <p:cNvSpPr/>
            <p:nvPr/>
          </p:nvSpPr>
          <p:spPr>
            <a:xfrm>
              <a:off x="17664848" y="8437205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0"/>
                  </a:lnTo>
                  <a:lnTo>
                    <a:pt x="0" y="2792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16288" y="0"/>
                  </a:moveTo>
                  <a:lnTo>
                    <a:pt x="0" y="2792"/>
                  </a:lnTo>
                  <a:lnTo>
                    <a:pt x="21174" y="2792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1" name="object 531" descr=""/>
            <p:cNvSpPr/>
            <p:nvPr/>
          </p:nvSpPr>
          <p:spPr>
            <a:xfrm>
              <a:off x="17664848" y="8439997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3257"/>
                  </a:moveTo>
                  <a:lnTo>
                    <a:pt x="25595" y="3257"/>
                  </a:lnTo>
                  <a:lnTo>
                    <a:pt x="21174" y="0"/>
                  </a:lnTo>
                  <a:lnTo>
                    <a:pt x="0" y="3257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0" y="3257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2" name="object 532" descr=""/>
            <p:cNvSpPr/>
            <p:nvPr/>
          </p:nvSpPr>
          <p:spPr>
            <a:xfrm>
              <a:off x="17664848" y="8439998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0"/>
                  </a:moveTo>
                  <a:lnTo>
                    <a:pt x="21174" y="0"/>
                  </a:lnTo>
                  <a:lnTo>
                    <a:pt x="0" y="3257"/>
                  </a:lnTo>
                  <a:lnTo>
                    <a:pt x="0" y="0"/>
                  </a:lnTo>
                  <a:close/>
                </a:path>
                <a:path w="26034" h="3809">
                  <a:moveTo>
                    <a:pt x="21174" y="0"/>
                  </a:moveTo>
                  <a:lnTo>
                    <a:pt x="0" y="3257"/>
                  </a:lnTo>
                  <a:lnTo>
                    <a:pt x="25595" y="3257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3" name="object 533" descr=""/>
            <p:cNvSpPr/>
            <p:nvPr/>
          </p:nvSpPr>
          <p:spPr>
            <a:xfrm>
              <a:off x="17664848" y="8443255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3955"/>
                  </a:moveTo>
                  <a:lnTo>
                    <a:pt x="29551" y="3955"/>
                  </a:lnTo>
                  <a:lnTo>
                    <a:pt x="25595" y="0"/>
                  </a:lnTo>
                  <a:lnTo>
                    <a:pt x="0" y="3955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0" y="3955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4" name="object 534" descr=""/>
            <p:cNvSpPr/>
            <p:nvPr/>
          </p:nvSpPr>
          <p:spPr>
            <a:xfrm>
              <a:off x="17664848" y="8443255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0"/>
                  </a:moveTo>
                  <a:lnTo>
                    <a:pt x="25595" y="0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  <a:path w="29844" h="4445">
                  <a:moveTo>
                    <a:pt x="25595" y="0"/>
                  </a:moveTo>
                  <a:lnTo>
                    <a:pt x="0" y="3955"/>
                  </a:lnTo>
                  <a:lnTo>
                    <a:pt x="29551" y="3955"/>
                  </a:lnTo>
                  <a:lnTo>
                    <a:pt x="255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5" name="object 535" descr=""/>
            <p:cNvSpPr/>
            <p:nvPr/>
          </p:nvSpPr>
          <p:spPr>
            <a:xfrm>
              <a:off x="17664848" y="8447211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0" y="4421"/>
                  </a:moveTo>
                  <a:lnTo>
                    <a:pt x="33041" y="4421"/>
                  </a:lnTo>
                  <a:lnTo>
                    <a:pt x="29551" y="0"/>
                  </a:lnTo>
                  <a:lnTo>
                    <a:pt x="0" y="4421"/>
                  </a:lnTo>
                  <a:close/>
                </a:path>
                <a:path w="33655" h="4445">
                  <a:moveTo>
                    <a:pt x="0" y="0"/>
                  </a:moveTo>
                  <a:lnTo>
                    <a:pt x="0" y="4421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6" name="object 536" descr=""/>
            <p:cNvSpPr/>
            <p:nvPr/>
          </p:nvSpPr>
          <p:spPr>
            <a:xfrm>
              <a:off x="17664848" y="8447211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0" y="0"/>
                  </a:moveTo>
                  <a:lnTo>
                    <a:pt x="29551" y="0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  <a:path w="33655" h="4445">
                  <a:moveTo>
                    <a:pt x="29551" y="0"/>
                  </a:moveTo>
                  <a:lnTo>
                    <a:pt x="0" y="4421"/>
                  </a:lnTo>
                  <a:lnTo>
                    <a:pt x="33041" y="4421"/>
                  </a:lnTo>
                  <a:lnTo>
                    <a:pt x="295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7" name="object 537" descr=""/>
            <p:cNvSpPr/>
            <p:nvPr/>
          </p:nvSpPr>
          <p:spPr>
            <a:xfrm>
              <a:off x="17664848" y="8451632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4886"/>
                  </a:moveTo>
                  <a:lnTo>
                    <a:pt x="35601" y="4886"/>
                  </a:lnTo>
                  <a:lnTo>
                    <a:pt x="33041" y="0"/>
                  </a:lnTo>
                  <a:lnTo>
                    <a:pt x="0" y="4886"/>
                  </a:lnTo>
                  <a:close/>
                </a:path>
                <a:path w="36194" h="5079">
                  <a:moveTo>
                    <a:pt x="0" y="0"/>
                  </a:moveTo>
                  <a:lnTo>
                    <a:pt x="0" y="4886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8" name="object 538" descr=""/>
            <p:cNvSpPr/>
            <p:nvPr/>
          </p:nvSpPr>
          <p:spPr>
            <a:xfrm>
              <a:off x="17664848" y="8451632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0"/>
                  </a:moveTo>
                  <a:lnTo>
                    <a:pt x="33041" y="0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  <a:path w="36194" h="5079">
                  <a:moveTo>
                    <a:pt x="33041" y="0"/>
                  </a:moveTo>
                  <a:lnTo>
                    <a:pt x="0" y="4886"/>
                  </a:lnTo>
                  <a:lnTo>
                    <a:pt x="35601" y="4886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9" name="object 539" descr=""/>
            <p:cNvSpPr/>
            <p:nvPr/>
          </p:nvSpPr>
          <p:spPr>
            <a:xfrm>
              <a:off x="17664848" y="8456518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5351"/>
                  </a:moveTo>
                  <a:lnTo>
                    <a:pt x="37695" y="5351"/>
                  </a:lnTo>
                  <a:lnTo>
                    <a:pt x="35601" y="0"/>
                  </a:lnTo>
                  <a:lnTo>
                    <a:pt x="0" y="5351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0" y="5351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0" name="object 540" descr=""/>
            <p:cNvSpPr/>
            <p:nvPr/>
          </p:nvSpPr>
          <p:spPr>
            <a:xfrm>
              <a:off x="17664848" y="8456518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5601" y="0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35601" y="0"/>
                  </a:moveTo>
                  <a:lnTo>
                    <a:pt x="0" y="5351"/>
                  </a:lnTo>
                  <a:lnTo>
                    <a:pt x="37695" y="5351"/>
                  </a:lnTo>
                  <a:lnTo>
                    <a:pt x="3560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1" name="object 541" descr=""/>
            <p:cNvSpPr/>
            <p:nvPr/>
          </p:nvSpPr>
          <p:spPr>
            <a:xfrm>
              <a:off x="17664848" y="846187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5584"/>
                  </a:moveTo>
                  <a:lnTo>
                    <a:pt x="38858" y="5584"/>
                  </a:lnTo>
                  <a:lnTo>
                    <a:pt x="37695" y="0"/>
                  </a:lnTo>
                  <a:lnTo>
                    <a:pt x="0" y="5584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0" y="5584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2" name="object 542" descr=""/>
            <p:cNvSpPr/>
            <p:nvPr/>
          </p:nvSpPr>
          <p:spPr>
            <a:xfrm>
              <a:off x="17664848" y="846187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37695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37695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3" name="object 543" descr=""/>
            <p:cNvSpPr/>
            <p:nvPr/>
          </p:nvSpPr>
          <p:spPr>
            <a:xfrm>
              <a:off x="17664848" y="846745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5584"/>
                  </a:moveTo>
                  <a:lnTo>
                    <a:pt x="39323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4" name="object 544" descr=""/>
            <p:cNvSpPr/>
            <p:nvPr/>
          </p:nvSpPr>
          <p:spPr>
            <a:xfrm>
              <a:off x="17664848" y="846745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38858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38858" y="0"/>
                  </a:moveTo>
                  <a:lnTo>
                    <a:pt x="0" y="5584"/>
                  </a:lnTo>
                  <a:lnTo>
                    <a:pt x="39323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5" name="object 545" descr=""/>
            <p:cNvSpPr/>
            <p:nvPr/>
          </p:nvSpPr>
          <p:spPr>
            <a:xfrm>
              <a:off x="17625524" y="847303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465" y="5584"/>
                  </a:moveTo>
                  <a:lnTo>
                    <a:pt x="39323" y="5584"/>
                  </a:lnTo>
                  <a:lnTo>
                    <a:pt x="39323" y="0"/>
                  </a:lnTo>
                  <a:lnTo>
                    <a:pt x="465" y="5584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465" y="5584"/>
                  </a:lnTo>
                  <a:lnTo>
                    <a:pt x="393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6" name="object 546" descr=""/>
            <p:cNvSpPr/>
            <p:nvPr/>
          </p:nvSpPr>
          <p:spPr>
            <a:xfrm>
              <a:off x="17625524" y="847303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39323" y="0"/>
                  </a:lnTo>
                  <a:lnTo>
                    <a:pt x="465" y="5584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39323" y="0"/>
                  </a:moveTo>
                  <a:lnTo>
                    <a:pt x="465" y="5584"/>
                  </a:lnTo>
                  <a:lnTo>
                    <a:pt x="39323" y="5584"/>
                  </a:lnTo>
                  <a:lnTo>
                    <a:pt x="3932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7" name="object 547" descr=""/>
            <p:cNvSpPr/>
            <p:nvPr/>
          </p:nvSpPr>
          <p:spPr>
            <a:xfrm>
              <a:off x="17625989" y="847862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1163" y="5351"/>
                  </a:moveTo>
                  <a:lnTo>
                    <a:pt x="38858" y="5351"/>
                  </a:lnTo>
                  <a:lnTo>
                    <a:pt x="38858" y="0"/>
                  </a:lnTo>
                  <a:lnTo>
                    <a:pt x="1163" y="5351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1163" y="5351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8" name="object 548" descr=""/>
            <p:cNvSpPr/>
            <p:nvPr/>
          </p:nvSpPr>
          <p:spPr>
            <a:xfrm>
              <a:off x="17625989" y="847862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38858" y="0"/>
                  </a:lnTo>
                  <a:lnTo>
                    <a:pt x="1163" y="5351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38858" y="0"/>
                  </a:moveTo>
                  <a:lnTo>
                    <a:pt x="1163" y="5351"/>
                  </a:lnTo>
                  <a:lnTo>
                    <a:pt x="38858" y="5351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9" name="object 549" descr=""/>
            <p:cNvSpPr/>
            <p:nvPr/>
          </p:nvSpPr>
          <p:spPr>
            <a:xfrm>
              <a:off x="17627152" y="8483975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1861" y="5351"/>
                  </a:moveTo>
                  <a:lnTo>
                    <a:pt x="37695" y="5351"/>
                  </a:lnTo>
                  <a:lnTo>
                    <a:pt x="37695" y="0"/>
                  </a:lnTo>
                  <a:lnTo>
                    <a:pt x="1861" y="5351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1861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0" name="object 550" descr=""/>
            <p:cNvSpPr/>
            <p:nvPr/>
          </p:nvSpPr>
          <p:spPr>
            <a:xfrm>
              <a:off x="17627152" y="8483975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7695" y="0"/>
                  </a:lnTo>
                  <a:lnTo>
                    <a:pt x="1861" y="5351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37695" y="0"/>
                  </a:moveTo>
                  <a:lnTo>
                    <a:pt x="1861" y="5351"/>
                  </a:lnTo>
                  <a:lnTo>
                    <a:pt x="37695" y="5351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1" name="object 551" descr=""/>
            <p:cNvSpPr/>
            <p:nvPr/>
          </p:nvSpPr>
          <p:spPr>
            <a:xfrm>
              <a:off x="17629014" y="8489327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2792" y="4886"/>
                  </a:moveTo>
                  <a:lnTo>
                    <a:pt x="35833" y="4886"/>
                  </a:lnTo>
                  <a:lnTo>
                    <a:pt x="35833" y="0"/>
                  </a:lnTo>
                  <a:lnTo>
                    <a:pt x="2792" y="4886"/>
                  </a:lnTo>
                  <a:close/>
                </a:path>
                <a:path w="36194" h="5079">
                  <a:moveTo>
                    <a:pt x="0" y="0"/>
                  </a:moveTo>
                  <a:lnTo>
                    <a:pt x="2792" y="4886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2" name="object 552" descr=""/>
            <p:cNvSpPr/>
            <p:nvPr/>
          </p:nvSpPr>
          <p:spPr>
            <a:xfrm>
              <a:off x="17629014" y="8489327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0"/>
                  </a:moveTo>
                  <a:lnTo>
                    <a:pt x="35833" y="0"/>
                  </a:lnTo>
                  <a:lnTo>
                    <a:pt x="2792" y="4886"/>
                  </a:lnTo>
                  <a:lnTo>
                    <a:pt x="0" y="0"/>
                  </a:lnTo>
                  <a:close/>
                </a:path>
                <a:path w="36194" h="5079">
                  <a:moveTo>
                    <a:pt x="35833" y="0"/>
                  </a:moveTo>
                  <a:lnTo>
                    <a:pt x="2792" y="4886"/>
                  </a:lnTo>
                  <a:lnTo>
                    <a:pt x="35833" y="4886"/>
                  </a:lnTo>
                  <a:lnTo>
                    <a:pt x="3583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3" name="object 553" descr=""/>
            <p:cNvSpPr/>
            <p:nvPr/>
          </p:nvSpPr>
          <p:spPr>
            <a:xfrm>
              <a:off x="17631806" y="8494213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3257" y="4421"/>
                  </a:moveTo>
                  <a:lnTo>
                    <a:pt x="33041" y="4421"/>
                  </a:lnTo>
                  <a:lnTo>
                    <a:pt x="33041" y="0"/>
                  </a:lnTo>
                  <a:lnTo>
                    <a:pt x="3257" y="4421"/>
                  </a:lnTo>
                  <a:close/>
                </a:path>
                <a:path w="33655" h="4445">
                  <a:moveTo>
                    <a:pt x="0" y="0"/>
                  </a:moveTo>
                  <a:lnTo>
                    <a:pt x="3257" y="4421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4" name="object 554" descr=""/>
            <p:cNvSpPr/>
            <p:nvPr/>
          </p:nvSpPr>
          <p:spPr>
            <a:xfrm>
              <a:off x="17631806" y="8494213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0" y="0"/>
                  </a:moveTo>
                  <a:lnTo>
                    <a:pt x="33041" y="0"/>
                  </a:lnTo>
                  <a:lnTo>
                    <a:pt x="3257" y="4421"/>
                  </a:lnTo>
                  <a:lnTo>
                    <a:pt x="0" y="0"/>
                  </a:lnTo>
                  <a:close/>
                </a:path>
                <a:path w="33655" h="4445">
                  <a:moveTo>
                    <a:pt x="33041" y="0"/>
                  </a:moveTo>
                  <a:lnTo>
                    <a:pt x="3257" y="4421"/>
                  </a:lnTo>
                  <a:lnTo>
                    <a:pt x="33041" y="4421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5" name="object 555" descr=""/>
            <p:cNvSpPr/>
            <p:nvPr/>
          </p:nvSpPr>
          <p:spPr>
            <a:xfrm>
              <a:off x="17635064" y="8498634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3955" y="3955"/>
                  </a:moveTo>
                  <a:lnTo>
                    <a:pt x="29783" y="3955"/>
                  </a:lnTo>
                  <a:lnTo>
                    <a:pt x="29783" y="0"/>
                  </a:lnTo>
                  <a:lnTo>
                    <a:pt x="3955" y="3955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3955" y="3955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6" name="object 556" descr=""/>
            <p:cNvSpPr/>
            <p:nvPr/>
          </p:nvSpPr>
          <p:spPr>
            <a:xfrm>
              <a:off x="17635064" y="8498634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0"/>
                  </a:moveTo>
                  <a:lnTo>
                    <a:pt x="29783" y="0"/>
                  </a:lnTo>
                  <a:lnTo>
                    <a:pt x="3955" y="3955"/>
                  </a:lnTo>
                  <a:lnTo>
                    <a:pt x="0" y="0"/>
                  </a:lnTo>
                  <a:close/>
                </a:path>
                <a:path w="29844" h="4445">
                  <a:moveTo>
                    <a:pt x="29783" y="0"/>
                  </a:moveTo>
                  <a:lnTo>
                    <a:pt x="3955" y="3955"/>
                  </a:lnTo>
                  <a:lnTo>
                    <a:pt x="29783" y="3955"/>
                  </a:lnTo>
                  <a:lnTo>
                    <a:pt x="2978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7" name="object 557" descr=""/>
            <p:cNvSpPr/>
            <p:nvPr/>
          </p:nvSpPr>
          <p:spPr>
            <a:xfrm>
              <a:off x="17639019" y="8502590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4653" y="3490"/>
                  </a:moveTo>
                  <a:lnTo>
                    <a:pt x="25828" y="3490"/>
                  </a:lnTo>
                  <a:lnTo>
                    <a:pt x="25828" y="0"/>
                  </a:lnTo>
                  <a:lnTo>
                    <a:pt x="4653" y="3490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4653" y="3490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8" name="object 558" descr=""/>
            <p:cNvSpPr/>
            <p:nvPr/>
          </p:nvSpPr>
          <p:spPr>
            <a:xfrm>
              <a:off x="17639019" y="8502590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0"/>
                  </a:moveTo>
                  <a:lnTo>
                    <a:pt x="25828" y="0"/>
                  </a:lnTo>
                  <a:lnTo>
                    <a:pt x="4653" y="3490"/>
                  </a:lnTo>
                  <a:lnTo>
                    <a:pt x="0" y="0"/>
                  </a:lnTo>
                  <a:close/>
                </a:path>
                <a:path w="26034" h="3809">
                  <a:moveTo>
                    <a:pt x="25828" y="0"/>
                  </a:moveTo>
                  <a:lnTo>
                    <a:pt x="4653" y="3490"/>
                  </a:lnTo>
                  <a:lnTo>
                    <a:pt x="25828" y="3490"/>
                  </a:lnTo>
                  <a:lnTo>
                    <a:pt x="2582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9" name="object 559" descr=""/>
            <p:cNvSpPr/>
            <p:nvPr/>
          </p:nvSpPr>
          <p:spPr>
            <a:xfrm>
              <a:off x="17643673" y="8506080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4886" y="2559"/>
                  </a:moveTo>
                  <a:lnTo>
                    <a:pt x="21174" y="2559"/>
                  </a:lnTo>
                  <a:lnTo>
                    <a:pt x="21174" y="0"/>
                  </a:lnTo>
                  <a:lnTo>
                    <a:pt x="4886" y="2559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4886" y="2559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0" name="object 560" descr=""/>
            <p:cNvSpPr/>
            <p:nvPr/>
          </p:nvSpPr>
          <p:spPr>
            <a:xfrm>
              <a:off x="17643673" y="8506080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21174" y="0"/>
                  </a:lnTo>
                  <a:lnTo>
                    <a:pt x="4886" y="2559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21174" y="0"/>
                  </a:moveTo>
                  <a:lnTo>
                    <a:pt x="4886" y="2559"/>
                  </a:lnTo>
                  <a:lnTo>
                    <a:pt x="21174" y="2559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1" name="object 561" descr=""/>
            <p:cNvSpPr/>
            <p:nvPr/>
          </p:nvSpPr>
          <p:spPr>
            <a:xfrm>
              <a:off x="17648559" y="8508640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5119" y="1861"/>
                  </a:moveTo>
                  <a:lnTo>
                    <a:pt x="16288" y="1861"/>
                  </a:lnTo>
                  <a:lnTo>
                    <a:pt x="16288" y="0"/>
                  </a:lnTo>
                  <a:lnTo>
                    <a:pt x="5119" y="1861"/>
                  </a:lnTo>
                  <a:close/>
                </a:path>
                <a:path w="16509" h="1904">
                  <a:moveTo>
                    <a:pt x="0" y="0"/>
                  </a:moveTo>
                  <a:lnTo>
                    <a:pt x="5119" y="1861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2" name="object 562" descr=""/>
            <p:cNvSpPr/>
            <p:nvPr/>
          </p:nvSpPr>
          <p:spPr>
            <a:xfrm>
              <a:off x="17648559" y="8508640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0"/>
                  </a:moveTo>
                  <a:lnTo>
                    <a:pt x="16288" y="0"/>
                  </a:lnTo>
                  <a:lnTo>
                    <a:pt x="5119" y="1861"/>
                  </a:lnTo>
                  <a:lnTo>
                    <a:pt x="0" y="0"/>
                  </a:lnTo>
                  <a:close/>
                </a:path>
                <a:path w="16509" h="1904">
                  <a:moveTo>
                    <a:pt x="16288" y="0"/>
                  </a:moveTo>
                  <a:lnTo>
                    <a:pt x="5119" y="1861"/>
                  </a:lnTo>
                  <a:lnTo>
                    <a:pt x="16288" y="1861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3" name="object 563" descr=""/>
            <p:cNvSpPr/>
            <p:nvPr/>
          </p:nvSpPr>
          <p:spPr>
            <a:xfrm>
              <a:off x="17659263" y="8510501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1396"/>
                  </a:moveTo>
                  <a:lnTo>
                    <a:pt x="5584" y="1628"/>
                  </a:lnTo>
                  <a:lnTo>
                    <a:pt x="5584" y="1396"/>
                  </a:lnTo>
                  <a:lnTo>
                    <a:pt x="0" y="1396"/>
                  </a:lnTo>
                  <a:close/>
                </a:path>
                <a:path w="5715" h="1904">
                  <a:moveTo>
                    <a:pt x="0" y="1396"/>
                  </a:moveTo>
                  <a:lnTo>
                    <a:pt x="5584" y="1396"/>
                  </a:lnTo>
                  <a:lnTo>
                    <a:pt x="5584" y="0"/>
                  </a:lnTo>
                  <a:lnTo>
                    <a:pt x="0" y="1396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4" name="object 564" descr=""/>
            <p:cNvSpPr/>
            <p:nvPr/>
          </p:nvSpPr>
          <p:spPr>
            <a:xfrm>
              <a:off x="17659263" y="8510501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5584" y="0"/>
                  </a:moveTo>
                  <a:lnTo>
                    <a:pt x="5584" y="1396"/>
                  </a:lnTo>
                  <a:lnTo>
                    <a:pt x="0" y="1396"/>
                  </a:lnTo>
                  <a:lnTo>
                    <a:pt x="5584" y="0"/>
                  </a:lnTo>
                  <a:close/>
                </a:path>
                <a:path w="5715" h="1904">
                  <a:moveTo>
                    <a:pt x="5584" y="1396"/>
                  </a:moveTo>
                  <a:lnTo>
                    <a:pt x="0" y="1396"/>
                  </a:lnTo>
                  <a:lnTo>
                    <a:pt x="5584" y="1628"/>
                  </a:lnTo>
                  <a:lnTo>
                    <a:pt x="5584" y="1396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5" name="object 565" descr=""/>
            <p:cNvSpPr/>
            <p:nvPr/>
          </p:nvSpPr>
          <p:spPr>
            <a:xfrm>
              <a:off x="17653679" y="8510501"/>
              <a:ext cx="11430" cy="1905"/>
            </a:xfrm>
            <a:custGeom>
              <a:avLst/>
              <a:gdLst/>
              <a:ahLst/>
              <a:cxnLst/>
              <a:rect l="l" t="t" r="r" b="b"/>
              <a:pathLst>
                <a:path w="11430" h="1904">
                  <a:moveTo>
                    <a:pt x="0" y="0"/>
                  </a:moveTo>
                  <a:lnTo>
                    <a:pt x="5584" y="1396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6" name="object 566" descr=""/>
            <p:cNvSpPr/>
            <p:nvPr/>
          </p:nvSpPr>
          <p:spPr>
            <a:xfrm>
              <a:off x="17653679" y="8510501"/>
              <a:ext cx="11430" cy="1905"/>
            </a:xfrm>
            <a:custGeom>
              <a:avLst/>
              <a:gdLst/>
              <a:ahLst/>
              <a:cxnLst/>
              <a:rect l="l" t="t" r="r" b="b"/>
              <a:pathLst>
                <a:path w="11430" h="1904">
                  <a:moveTo>
                    <a:pt x="11168" y="0"/>
                  </a:moveTo>
                  <a:lnTo>
                    <a:pt x="0" y="0"/>
                  </a:lnTo>
                  <a:lnTo>
                    <a:pt x="5584" y="1396"/>
                  </a:lnTo>
                  <a:lnTo>
                    <a:pt x="1116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7" name="object 567" descr=""/>
            <p:cNvSpPr/>
            <p:nvPr/>
          </p:nvSpPr>
          <p:spPr>
            <a:xfrm>
              <a:off x="17625524" y="8433715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0" y="39215"/>
                  </a:moveTo>
                  <a:lnTo>
                    <a:pt x="3084" y="54475"/>
                  </a:lnTo>
                  <a:lnTo>
                    <a:pt x="11488" y="66936"/>
                  </a:lnTo>
                  <a:lnTo>
                    <a:pt x="23953" y="75337"/>
                  </a:lnTo>
                  <a:lnTo>
                    <a:pt x="39215" y="78415"/>
                  </a:lnTo>
                  <a:lnTo>
                    <a:pt x="54475" y="75331"/>
                  </a:lnTo>
                  <a:lnTo>
                    <a:pt x="66936" y="66926"/>
                  </a:lnTo>
                  <a:lnTo>
                    <a:pt x="75337" y="54462"/>
                  </a:lnTo>
                  <a:lnTo>
                    <a:pt x="78415" y="39200"/>
                  </a:lnTo>
                  <a:lnTo>
                    <a:pt x="75331" y="23939"/>
                  </a:lnTo>
                  <a:lnTo>
                    <a:pt x="66926" y="11478"/>
                  </a:lnTo>
                  <a:lnTo>
                    <a:pt x="54462" y="3078"/>
                  </a:lnTo>
                  <a:lnTo>
                    <a:pt x="39200" y="0"/>
                  </a:lnTo>
                  <a:lnTo>
                    <a:pt x="23939" y="3084"/>
                  </a:lnTo>
                  <a:lnTo>
                    <a:pt x="11478" y="11488"/>
                  </a:lnTo>
                  <a:lnTo>
                    <a:pt x="3078" y="23953"/>
                  </a:lnTo>
                  <a:lnTo>
                    <a:pt x="0" y="39215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8" name="object 568" descr=""/>
            <p:cNvSpPr/>
            <p:nvPr/>
          </p:nvSpPr>
          <p:spPr>
            <a:xfrm>
              <a:off x="17625524" y="8433715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323" y="78415"/>
                  </a:moveTo>
                  <a:lnTo>
                    <a:pt x="39323" y="0"/>
                  </a:lnTo>
                </a:path>
                <a:path w="78740" h="78740">
                  <a:moveTo>
                    <a:pt x="0" y="39323"/>
                  </a:moveTo>
                  <a:lnTo>
                    <a:pt x="78647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9" name="object 569" descr=""/>
          <p:cNvSpPr txBox="1"/>
          <p:nvPr/>
        </p:nvSpPr>
        <p:spPr>
          <a:xfrm>
            <a:off x="17442963" y="8373012"/>
            <a:ext cx="17145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sp>
        <p:nvSpPr>
          <p:cNvPr id="570" name="object 570" descr=""/>
          <p:cNvSpPr txBox="1"/>
          <p:nvPr/>
        </p:nvSpPr>
        <p:spPr>
          <a:xfrm>
            <a:off x="17343625" y="8460502"/>
            <a:ext cx="320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30175">
              <a:lnSpc>
                <a:spcPct val="100000"/>
              </a:lnSpc>
              <a:spcBef>
                <a:spcPts val="125"/>
              </a:spcBef>
            </a:pP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571" name="object 571" descr=""/>
          <p:cNvGrpSpPr/>
          <p:nvPr/>
        </p:nvGrpSpPr>
        <p:grpSpPr>
          <a:xfrm>
            <a:off x="11923501" y="7846985"/>
            <a:ext cx="5816600" cy="758190"/>
            <a:chOff x="11923501" y="7846985"/>
            <a:chExt cx="5816600" cy="758190"/>
          </a:xfrm>
        </p:grpSpPr>
        <p:sp>
          <p:nvSpPr>
            <p:cNvPr id="572" name="object 572" descr=""/>
            <p:cNvSpPr/>
            <p:nvPr/>
          </p:nvSpPr>
          <p:spPr>
            <a:xfrm>
              <a:off x="17343042" y="8403234"/>
              <a:ext cx="321945" cy="196215"/>
            </a:xfrm>
            <a:custGeom>
              <a:avLst/>
              <a:gdLst/>
              <a:ahLst/>
              <a:cxnLst/>
              <a:rect l="l" t="t" r="r" b="b"/>
              <a:pathLst>
                <a:path w="321944" h="196215">
                  <a:moveTo>
                    <a:pt x="321805" y="139379"/>
                  </a:moveTo>
                  <a:lnTo>
                    <a:pt x="321805" y="0"/>
                  </a:lnTo>
                </a:path>
                <a:path w="321944" h="196215">
                  <a:moveTo>
                    <a:pt x="0" y="143334"/>
                  </a:moveTo>
                  <a:lnTo>
                    <a:pt x="0" y="1956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3" name="object 573" descr=""/>
            <p:cNvSpPr/>
            <p:nvPr/>
          </p:nvSpPr>
          <p:spPr>
            <a:xfrm>
              <a:off x="17305580" y="8570768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37462" y="33972"/>
                  </a:moveTo>
                  <a:lnTo>
                    <a:pt x="74692" y="8144"/>
                  </a:lnTo>
                  <a:lnTo>
                    <a:pt x="69107" y="0"/>
                  </a:lnTo>
                  <a:lnTo>
                    <a:pt x="37462" y="33972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2105"/>
                  </a:lnTo>
                  <a:lnTo>
                    <a:pt x="0" y="8144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462" y="22105"/>
                  </a:lnTo>
                  <a:lnTo>
                    <a:pt x="5817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4" name="object 574" descr=""/>
            <p:cNvSpPr/>
            <p:nvPr/>
          </p:nvSpPr>
          <p:spPr>
            <a:xfrm>
              <a:off x="17305580" y="8570768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5817" y="0"/>
                  </a:moveTo>
                  <a:lnTo>
                    <a:pt x="0" y="8144"/>
                  </a:lnTo>
                  <a:lnTo>
                    <a:pt x="37462" y="22105"/>
                  </a:lnTo>
                  <a:lnTo>
                    <a:pt x="5817" y="0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462" y="22105"/>
                  </a:lnTo>
                  <a:lnTo>
                    <a:pt x="37462" y="33972"/>
                  </a:lnTo>
                  <a:lnTo>
                    <a:pt x="0" y="8144"/>
                  </a:lnTo>
                  <a:close/>
                </a:path>
                <a:path w="74930" h="34290">
                  <a:moveTo>
                    <a:pt x="37462" y="22105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462" y="22105"/>
                  </a:lnTo>
                  <a:close/>
                </a:path>
                <a:path w="74930" h="34290">
                  <a:moveTo>
                    <a:pt x="37462" y="33972"/>
                  </a:moveTo>
                  <a:lnTo>
                    <a:pt x="69107" y="0"/>
                  </a:lnTo>
                  <a:lnTo>
                    <a:pt x="74692" y="8144"/>
                  </a:lnTo>
                  <a:lnTo>
                    <a:pt x="37462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5" name="object 575" descr=""/>
            <p:cNvSpPr/>
            <p:nvPr/>
          </p:nvSpPr>
          <p:spPr>
            <a:xfrm>
              <a:off x="17343042" y="8473039"/>
              <a:ext cx="396240" cy="73660"/>
            </a:xfrm>
            <a:custGeom>
              <a:avLst/>
              <a:gdLst/>
              <a:ahLst/>
              <a:cxnLst/>
              <a:rect l="l" t="t" r="r" b="b"/>
              <a:pathLst>
                <a:path w="396240" h="73659">
                  <a:moveTo>
                    <a:pt x="0" y="73528"/>
                  </a:moveTo>
                  <a:lnTo>
                    <a:pt x="0" y="0"/>
                  </a:lnTo>
                  <a:lnTo>
                    <a:pt x="3957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6" name="object 576" descr=""/>
            <p:cNvSpPr/>
            <p:nvPr/>
          </p:nvSpPr>
          <p:spPr>
            <a:xfrm>
              <a:off x="11925406" y="8214060"/>
              <a:ext cx="5235575" cy="1270"/>
            </a:xfrm>
            <a:custGeom>
              <a:avLst/>
              <a:gdLst/>
              <a:ahLst/>
              <a:cxnLst/>
              <a:rect l="l" t="t" r="r" b="b"/>
              <a:pathLst>
                <a:path w="5235575" h="1270">
                  <a:moveTo>
                    <a:pt x="5234977" y="0"/>
                  </a:moveTo>
                  <a:lnTo>
                    <a:pt x="0" y="930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7" name="object 577" descr=""/>
            <p:cNvSpPr/>
            <p:nvPr/>
          </p:nvSpPr>
          <p:spPr>
            <a:xfrm>
              <a:off x="11925406" y="8222902"/>
              <a:ext cx="5235575" cy="1270"/>
            </a:xfrm>
            <a:custGeom>
              <a:avLst/>
              <a:gdLst/>
              <a:ahLst/>
              <a:cxnLst/>
              <a:rect l="l" t="t" r="r" b="b"/>
              <a:pathLst>
                <a:path w="5235575" h="1270">
                  <a:moveTo>
                    <a:pt x="5234977" y="0"/>
                  </a:moveTo>
                  <a:lnTo>
                    <a:pt x="0" y="69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8" name="object 578" descr=""/>
            <p:cNvSpPr/>
            <p:nvPr/>
          </p:nvSpPr>
          <p:spPr>
            <a:xfrm>
              <a:off x="16131212" y="7849207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379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9" name="object 579" descr=""/>
          <p:cNvSpPr txBox="1"/>
          <p:nvPr/>
        </p:nvSpPr>
        <p:spPr>
          <a:xfrm>
            <a:off x="16168540" y="7857612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580" name="object 580" descr=""/>
          <p:cNvGrpSpPr/>
          <p:nvPr/>
        </p:nvGrpSpPr>
        <p:grpSpPr>
          <a:xfrm>
            <a:off x="16163788" y="7988819"/>
            <a:ext cx="74930" cy="433070"/>
            <a:chOff x="16163788" y="7988819"/>
            <a:chExt cx="74930" cy="433070"/>
          </a:xfrm>
        </p:grpSpPr>
        <p:sp>
          <p:nvSpPr>
            <p:cNvPr id="581" name="object 581" descr=""/>
            <p:cNvSpPr/>
            <p:nvPr/>
          </p:nvSpPr>
          <p:spPr>
            <a:xfrm>
              <a:off x="16201018" y="8363677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2" name="object 582" descr=""/>
            <p:cNvSpPr/>
            <p:nvPr/>
          </p:nvSpPr>
          <p:spPr>
            <a:xfrm>
              <a:off x="16163788" y="8387876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37229" y="33972"/>
                  </a:moveTo>
                  <a:lnTo>
                    <a:pt x="74459" y="8144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3" name="object 583" descr=""/>
            <p:cNvSpPr/>
            <p:nvPr/>
          </p:nvSpPr>
          <p:spPr>
            <a:xfrm>
              <a:off x="16163788" y="8387876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30" h="34290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30" h="34290">
                  <a:moveTo>
                    <a:pt x="37229" y="33972"/>
                  </a:moveTo>
                  <a:lnTo>
                    <a:pt x="68875" y="0"/>
                  </a:lnTo>
                  <a:lnTo>
                    <a:pt x="74459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4" name="object 584" descr=""/>
            <p:cNvSpPr/>
            <p:nvPr/>
          </p:nvSpPr>
          <p:spPr>
            <a:xfrm>
              <a:off x="16201018" y="7988819"/>
              <a:ext cx="0" cy="375285"/>
            </a:xfrm>
            <a:custGeom>
              <a:avLst/>
              <a:gdLst/>
              <a:ahLst/>
              <a:cxnLst/>
              <a:rect l="l" t="t" r="r" b="b"/>
              <a:pathLst>
                <a:path w="0" h="375284">
                  <a:moveTo>
                    <a:pt x="0" y="374857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85" name="object 585" descr=""/>
          <p:cNvGrpSpPr/>
          <p:nvPr/>
        </p:nvGrpSpPr>
        <p:grpSpPr>
          <a:xfrm>
            <a:off x="2751257" y="4817726"/>
            <a:ext cx="5953125" cy="431165"/>
            <a:chOff x="2751257" y="4817726"/>
            <a:chExt cx="5953125" cy="431165"/>
          </a:xfrm>
        </p:grpSpPr>
        <p:sp>
          <p:nvSpPr>
            <p:cNvPr id="586" name="object 586" descr=""/>
            <p:cNvSpPr/>
            <p:nvPr/>
          </p:nvSpPr>
          <p:spPr>
            <a:xfrm>
              <a:off x="3380698" y="4828473"/>
              <a:ext cx="5182870" cy="386715"/>
            </a:xfrm>
            <a:custGeom>
              <a:avLst/>
              <a:gdLst/>
              <a:ahLst/>
              <a:cxnLst/>
              <a:rect l="l" t="t" r="r" b="b"/>
              <a:pathLst>
                <a:path w="5182870" h="386714">
                  <a:moveTo>
                    <a:pt x="0" y="386259"/>
                  </a:moveTo>
                  <a:lnTo>
                    <a:pt x="0" y="698"/>
                  </a:lnTo>
                </a:path>
                <a:path w="5182870" h="386714">
                  <a:moveTo>
                    <a:pt x="52354" y="386259"/>
                  </a:moveTo>
                  <a:lnTo>
                    <a:pt x="52354" y="698"/>
                  </a:lnTo>
                </a:path>
                <a:path w="5182870" h="386714">
                  <a:moveTo>
                    <a:pt x="104708" y="386259"/>
                  </a:moveTo>
                  <a:lnTo>
                    <a:pt x="104708" y="698"/>
                  </a:lnTo>
                </a:path>
                <a:path w="5182870" h="386714">
                  <a:moveTo>
                    <a:pt x="157063" y="386259"/>
                  </a:moveTo>
                  <a:lnTo>
                    <a:pt x="157063" y="698"/>
                  </a:lnTo>
                </a:path>
                <a:path w="5182870" h="386714">
                  <a:moveTo>
                    <a:pt x="209417" y="386259"/>
                  </a:moveTo>
                  <a:lnTo>
                    <a:pt x="209417" y="698"/>
                  </a:lnTo>
                </a:path>
                <a:path w="5182870" h="386714">
                  <a:moveTo>
                    <a:pt x="261772" y="386259"/>
                  </a:moveTo>
                  <a:lnTo>
                    <a:pt x="261772" y="698"/>
                  </a:lnTo>
                </a:path>
                <a:path w="5182870" h="386714">
                  <a:moveTo>
                    <a:pt x="314126" y="386259"/>
                  </a:moveTo>
                  <a:lnTo>
                    <a:pt x="314126" y="698"/>
                  </a:lnTo>
                </a:path>
                <a:path w="5182870" h="386714">
                  <a:moveTo>
                    <a:pt x="366481" y="386259"/>
                  </a:moveTo>
                  <a:lnTo>
                    <a:pt x="366481" y="698"/>
                  </a:lnTo>
                </a:path>
                <a:path w="5182870" h="386714">
                  <a:moveTo>
                    <a:pt x="418835" y="386259"/>
                  </a:moveTo>
                  <a:lnTo>
                    <a:pt x="418835" y="698"/>
                  </a:lnTo>
                </a:path>
                <a:path w="5182870" h="386714">
                  <a:moveTo>
                    <a:pt x="471189" y="386259"/>
                  </a:moveTo>
                  <a:lnTo>
                    <a:pt x="471189" y="698"/>
                  </a:lnTo>
                </a:path>
                <a:path w="5182870" h="386714">
                  <a:moveTo>
                    <a:pt x="523544" y="386259"/>
                  </a:moveTo>
                  <a:lnTo>
                    <a:pt x="523544" y="698"/>
                  </a:lnTo>
                </a:path>
                <a:path w="5182870" h="386714">
                  <a:moveTo>
                    <a:pt x="575898" y="386259"/>
                  </a:moveTo>
                  <a:lnTo>
                    <a:pt x="575898" y="698"/>
                  </a:lnTo>
                </a:path>
                <a:path w="5182870" h="386714">
                  <a:moveTo>
                    <a:pt x="628253" y="386259"/>
                  </a:moveTo>
                  <a:lnTo>
                    <a:pt x="628253" y="698"/>
                  </a:lnTo>
                </a:path>
                <a:path w="5182870" h="386714">
                  <a:moveTo>
                    <a:pt x="680607" y="386259"/>
                  </a:moveTo>
                  <a:lnTo>
                    <a:pt x="680607" y="698"/>
                  </a:lnTo>
                </a:path>
                <a:path w="5182870" h="386714">
                  <a:moveTo>
                    <a:pt x="732962" y="386259"/>
                  </a:moveTo>
                  <a:lnTo>
                    <a:pt x="732962" y="698"/>
                  </a:lnTo>
                </a:path>
                <a:path w="5182870" h="386714">
                  <a:moveTo>
                    <a:pt x="785316" y="386259"/>
                  </a:moveTo>
                  <a:lnTo>
                    <a:pt x="785316" y="698"/>
                  </a:lnTo>
                </a:path>
                <a:path w="5182870" h="386714">
                  <a:moveTo>
                    <a:pt x="837670" y="386259"/>
                  </a:moveTo>
                  <a:lnTo>
                    <a:pt x="837670" y="698"/>
                  </a:lnTo>
                </a:path>
                <a:path w="5182870" h="386714">
                  <a:moveTo>
                    <a:pt x="890025" y="386259"/>
                  </a:moveTo>
                  <a:lnTo>
                    <a:pt x="890025" y="465"/>
                  </a:lnTo>
                </a:path>
                <a:path w="5182870" h="386714">
                  <a:moveTo>
                    <a:pt x="942379" y="386026"/>
                  </a:moveTo>
                  <a:lnTo>
                    <a:pt x="942379" y="465"/>
                  </a:lnTo>
                </a:path>
                <a:path w="5182870" h="386714">
                  <a:moveTo>
                    <a:pt x="994734" y="386026"/>
                  </a:moveTo>
                  <a:lnTo>
                    <a:pt x="994734" y="465"/>
                  </a:lnTo>
                </a:path>
                <a:path w="5182870" h="386714">
                  <a:moveTo>
                    <a:pt x="1047088" y="386026"/>
                  </a:moveTo>
                  <a:lnTo>
                    <a:pt x="1047088" y="465"/>
                  </a:lnTo>
                </a:path>
                <a:path w="5182870" h="386714">
                  <a:moveTo>
                    <a:pt x="1099443" y="386026"/>
                  </a:moveTo>
                  <a:lnTo>
                    <a:pt x="1099443" y="465"/>
                  </a:lnTo>
                </a:path>
                <a:path w="5182870" h="386714">
                  <a:moveTo>
                    <a:pt x="1151797" y="386026"/>
                  </a:moveTo>
                  <a:lnTo>
                    <a:pt x="1151797" y="465"/>
                  </a:lnTo>
                </a:path>
                <a:path w="5182870" h="386714">
                  <a:moveTo>
                    <a:pt x="1204151" y="386026"/>
                  </a:moveTo>
                  <a:lnTo>
                    <a:pt x="1204151" y="465"/>
                  </a:lnTo>
                </a:path>
                <a:path w="5182870" h="386714">
                  <a:moveTo>
                    <a:pt x="1256506" y="386026"/>
                  </a:moveTo>
                  <a:lnTo>
                    <a:pt x="1256506" y="465"/>
                  </a:lnTo>
                </a:path>
                <a:path w="5182870" h="386714">
                  <a:moveTo>
                    <a:pt x="1308860" y="386026"/>
                  </a:moveTo>
                  <a:lnTo>
                    <a:pt x="1308860" y="465"/>
                  </a:lnTo>
                </a:path>
                <a:path w="5182870" h="386714">
                  <a:moveTo>
                    <a:pt x="1361215" y="386026"/>
                  </a:moveTo>
                  <a:lnTo>
                    <a:pt x="1361215" y="465"/>
                  </a:lnTo>
                </a:path>
                <a:path w="5182870" h="386714">
                  <a:moveTo>
                    <a:pt x="1413569" y="386026"/>
                  </a:moveTo>
                  <a:lnTo>
                    <a:pt x="1413569" y="465"/>
                  </a:lnTo>
                </a:path>
                <a:path w="5182870" h="386714">
                  <a:moveTo>
                    <a:pt x="1465924" y="386026"/>
                  </a:moveTo>
                  <a:lnTo>
                    <a:pt x="1465924" y="465"/>
                  </a:lnTo>
                </a:path>
                <a:path w="5182870" h="386714">
                  <a:moveTo>
                    <a:pt x="1518278" y="386026"/>
                  </a:moveTo>
                  <a:lnTo>
                    <a:pt x="1518278" y="465"/>
                  </a:lnTo>
                </a:path>
                <a:path w="5182870" h="386714">
                  <a:moveTo>
                    <a:pt x="1570632" y="386026"/>
                  </a:moveTo>
                  <a:lnTo>
                    <a:pt x="1570632" y="465"/>
                  </a:lnTo>
                </a:path>
                <a:path w="5182870" h="386714">
                  <a:moveTo>
                    <a:pt x="1622987" y="386026"/>
                  </a:moveTo>
                  <a:lnTo>
                    <a:pt x="1622754" y="465"/>
                  </a:lnTo>
                </a:path>
                <a:path w="5182870" h="386714">
                  <a:moveTo>
                    <a:pt x="1675341" y="386026"/>
                  </a:moveTo>
                  <a:lnTo>
                    <a:pt x="1675109" y="465"/>
                  </a:lnTo>
                </a:path>
                <a:path w="5182870" h="386714">
                  <a:moveTo>
                    <a:pt x="1727696" y="386026"/>
                  </a:moveTo>
                  <a:lnTo>
                    <a:pt x="1727463" y="465"/>
                  </a:lnTo>
                </a:path>
                <a:path w="5182870" h="386714">
                  <a:moveTo>
                    <a:pt x="1780050" y="386026"/>
                  </a:moveTo>
                  <a:lnTo>
                    <a:pt x="1779817" y="465"/>
                  </a:lnTo>
                </a:path>
                <a:path w="5182870" h="386714">
                  <a:moveTo>
                    <a:pt x="1832405" y="386026"/>
                  </a:moveTo>
                  <a:lnTo>
                    <a:pt x="1832172" y="465"/>
                  </a:lnTo>
                </a:path>
                <a:path w="5182870" h="386714">
                  <a:moveTo>
                    <a:pt x="1884759" y="386026"/>
                  </a:moveTo>
                  <a:lnTo>
                    <a:pt x="1884526" y="465"/>
                  </a:lnTo>
                </a:path>
                <a:path w="5182870" h="386714">
                  <a:moveTo>
                    <a:pt x="1937113" y="386026"/>
                  </a:moveTo>
                  <a:lnTo>
                    <a:pt x="1936881" y="465"/>
                  </a:lnTo>
                </a:path>
                <a:path w="5182870" h="386714">
                  <a:moveTo>
                    <a:pt x="1989468" y="386026"/>
                  </a:moveTo>
                  <a:lnTo>
                    <a:pt x="1989235" y="465"/>
                  </a:lnTo>
                </a:path>
                <a:path w="5182870" h="386714">
                  <a:moveTo>
                    <a:pt x="2041822" y="386026"/>
                  </a:moveTo>
                  <a:lnTo>
                    <a:pt x="2041590" y="465"/>
                  </a:lnTo>
                </a:path>
                <a:path w="5182870" h="386714">
                  <a:moveTo>
                    <a:pt x="2094177" y="386026"/>
                  </a:moveTo>
                  <a:lnTo>
                    <a:pt x="2093944" y="465"/>
                  </a:lnTo>
                </a:path>
                <a:path w="5182870" h="386714">
                  <a:moveTo>
                    <a:pt x="2146531" y="386026"/>
                  </a:moveTo>
                  <a:lnTo>
                    <a:pt x="2146298" y="465"/>
                  </a:lnTo>
                </a:path>
                <a:path w="5182870" h="386714">
                  <a:moveTo>
                    <a:pt x="2198886" y="386026"/>
                  </a:moveTo>
                  <a:lnTo>
                    <a:pt x="2198653" y="465"/>
                  </a:lnTo>
                </a:path>
                <a:path w="5182870" h="386714">
                  <a:moveTo>
                    <a:pt x="2251240" y="386026"/>
                  </a:moveTo>
                  <a:lnTo>
                    <a:pt x="2251007" y="465"/>
                  </a:lnTo>
                </a:path>
                <a:path w="5182870" h="386714">
                  <a:moveTo>
                    <a:pt x="2303594" y="386026"/>
                  </a:moveTo>
                  <a:lnTo>
                    <a:pt x="2303362" y="465"/>
                  </a:lnTo>
                </a:path>
                <a:path w="5182870" h="386714">
                  <a:moveTo>
                    <a:pt x="2355949" y="386026"/>
                  </a:moveTo>
                  <a:lnTo>
                    <a:pt x="2355716" y="465"/>
                  </a:lnTo>
                </a:path>
                <a:path w="5182870" h="386714">
                  <a:moveTo>
                    <a:pt x="2408303" y="386026"/>
                  </a:moveTo>
                  <a:lnTo>
                    <a:pt x="2408071" y="465"/>
                  </a:lnTo>
                </a:path>
                <a:path w="5182870" h="386714">
                  <a:moveTo>
                    <a:pt x="2460658" y="386026"/>
                  </a:moveTo>
                  <a:lnTo>
                    <a:pt x="2460425" y="232"/>
                  </a:lnTo>
                </a:path>
                <a:path w="5182870" h="386714">
                  <a:moveTo>
                    <a:pt x="2513012" y="385793"/>
                  </a:moveTo>
                  <a:lnTo>
                    <a:pt x="2512779" y="232"/>
                  </a:lnTo>
                </a:path>
                <a:path w="5182870" h="386714">
                  <a:moveTo>
                    <a:pt x="2565367" y="385793"/>
                  </a:moveTo>
                  <a:lnTo>
                    <a:pt x="2565134" y="232"/>
                  </a:lnTo>
                </a:path>
                <a:path w="5182870" h="386714">
                  <a:moveTo>
                    <a:pt x="2617721" y="385793"/>
                  </a:moveTo>
                  <a:lnTo>
                    <a:pt x="2617488" y="232"/>
                  </a:lnTo>
                </a:path>
                <a:path w="5182870" h="386714">
                  <a:moveTo>
                    <a:pt x="2670075" y="385793"/>
                  </a:moveTo>
                  <a:lnTo>
                    <a:pt x="2669843" y="232"/>
                  </a:lnTo>
                </a:path>
                <a:path w="5182870" h="386714">
                  <a:moveTo>
                    <a:pt x="2722430" y="385793"/>
                  </a:moveTo>
                  <a:lnTo>
                    <a:pt x="2722197" y="232"/>
                  </a:lnTo>
                </a:path>
                <a:path w="5182870" h="386714">
                  <a:moveTo>
                    <a:pt x="2774784" y="385793"/>
                  </a:moveTo>
                  <a:lnTo>
                    <a:pt x="2774552" y="232"/>
                  </a:lnTo>
                </a:path>
                <a:path w="5182870" h="386714">
                  <a:moveTo>
                    <a:pt x="2827139" y="385793"/>
                  </a:moveTo>
                  <a:lnTo>
                    <a:pt x="2826906" y="232"/>
                  </a:lnTo>
                </a:path>
                <a:path w="5182870" h="386714">
                  <a:moveTo>
                    <a:pt x="2879493" y="385793"/>
                  </a:moveTo>
                  <a:lnTo>
                    <a:pt x="2879260" y="232"/>
                  </a:lnTo>
                </a:path>
                <a:path w="5182870" h="386714">
                  <a:moveTo>
                    <a:pt x="2931848" y="385793"/>
                  </a:moveTo>
                  <a:lnTo>
                    <a:pt x="2931615" y="232"/>
                  </a:lnTo>
                </a:path>
                <a:path w="5182870" h="386714">
                  <a:moveTo>
                    <a:pt x="2984202" y="385793"/>
                  </a:moveTo>
                  <a:lnTo>
                    <a:pt x="2983969" y="232"/>
                  </a:lnTo>
                </a:path>
                <a:path w="5182870" h="386714">
                  <a:moveTo>
                    <a:pt x="3036556" y="385793"/>
                  </a:moveTo>
                  <a:lnTo>
                    <a:pt x="3036324" y="232"/>
                  </a:lnTo>
                </a:path>
                <a:path w="5182870" h="386714">
                  <a:moveTo>
                    <a:pt x="3088911" y="385793"/>
                  </a:moveTo>
                  <a:lnTo>
                    <a:pt x="3088678" y="232"/>
                  </a:lnTo>
                </a:path>
                <a:path w="5182870" h="386714">
                  <a:moveTo>
                    <a:pt x="3141265" y="385793"/>
                  </a:moveTo>
                  <a:lnTo>
                    <a:pt x="3141033" y="232"/>
                  </a:lnTo>
                </a:path>
                <a:path w="5182870" h="386714">
                  <a:moveTo>
                    <a:pt x="3193620" y="385793"/>
                  </a:moveTo>
                  <a:lnTo>
                    <a:pt x="3193387" y="232"/>
                  </a:lnTo>
                </a:path>
                <a:path w="5182870" h="386714">
                  <a:moveTo>
                    <a:pt x="3245974" y="385793"/>
                  </a:moveTo>
                  <a:lnTo>
                    <a:pt x="3245741" y="232"/>
                  </a:lnTo>
                </a:path>
                <a:path w="5182870" h="386714">
                  <a:moveTo>
                    <a:pt x="3298329" y="385793"/>
                  </a:moveTo>
                  <a:lnTo>
                    <a:pt x="3298096" y="232"/>
                  </a:lnTo>
                </a:path>
                <a:path w="5182870" h="386714">
                  <a:moveTo>
                    <a:pt x="3350450" y="385793"/>
                  </a:moveTo>
                  <a:lnTo>
                    <a:pt x="3350450" y="232"/>
                  </a:lnTo>
                </a:path>
                <a:path w="5182870" h="386714">
                  <a:moveTo>
                    <a:pt x="3402805" y="385793"/>
                  </a:moveTo>
                  <a:lnTo>
                    <a:pt x="3402805" y="232"/>
                  </a:lnTo>
                </a:path>
                <a:path w="5182870" h="386714">
                  <a:moveTo>
                    <a:pt x="3455159" y="385793"/>
                  </a:moveTo>
                  <a:lnTo>
                    <a:pt x="3455159" y="232"/>
                  </a:lnTo>
                </a:path>
                <a:path w="5182870" h="386714">
                  <a:moveTo>
                    <a:pt x="3507514" y="385793"/>
                  </a:moveTo>
                  <a:lnTo>
                    <a:pt x="3507514" y="232"/>
                  </a:lnTo>
                </a:path>
                <a:path w="5182870" h="386714">
                  <a:moveTo>
                    <a:pt x="3559868" y="385793"/>
                  </a:moveTo>
                  <a:lnTo>
                    <a:pt x="3559868" y="232"/>
                  </a:lnTo>
                </a:path>
                <a:path w="5182870" h="386714">
                  <a:moveTo>
                    <a:pt x="3612222" y="385793"/>
                  </a:moveTo>
                  <a:lnTo>
                    <a:pt x="3612222" y="232"/>
                  </a:lnTo>
                </a:path>
                <a:path w="5182870" h="386714">
                  <a:moveTo>
                    <a:pt x="3664577" y="385793"/>
                  </a:moveTo>
                  <a:lnTo>
                    <a:pt x="3664577" y="232"/>
                  </a:lnTo>
                </a:path>
                <a:path w="5182870" h="386714">
                  <a:moveTo>
                    <a:pt x="3716931" y="385793"/>
                  </a:moveTo>
                  <a:lnTo>
                    <a:pt x="3716931" y="232"/>
                  </a:lnTo>
                </a:path>
                <a:path w="5182870" h="386714">
                  <a:moveTo>
                    <a:pt x="3769286" y="385793"/>
                  </a:moveTo>
                  <a:lnTo>
                    <a:pt x="3769286" y="232"/>
                  </a:lnTo>
                </a:path>
                <a:path w="5182870" h="386714">
                  <a:moveTo>
                    <a:pt x="3821640" y="385793"/>
                  </a:moveTo>
                  <a:lnTo>
                    <a:pt x="3821640" y="232"/>
                  </a:lnTo>
                </a:path>
                <a:path w="5182870" h="386714">
                  <a:moveTo>
                    <a:pt x="3873995" y="385793"/>
                  </a:moveTo>
                  <a:lnTo>
                    <a:pt x="3873995" y="232"/>
                  </a:lnTo>
                </a:path>
                <a:path w="5182870" h="386714">
                  <a:moveTo>
                    <a:pt x="3926349" y="385793"/>
                  </a:moveTo>
                  <a:lnTo>
                    <a:pt x="3926349" y="232"/>
                  </a:lnTo>
                </a:path>
                <a:path w="5182870" h="386714">
                  <a:moveTo>
                    <a:pt x="3978703" y="385793"/>
                  </a:moveTo>
                  <a:lnTo>
                    <a:pt x="3978703" y="0"/>
                  </a:lnTo>
                </a:path>
                <a:path w="5182870" h="386714">
                  <a:moveTo>
                    <a:pt x="4031058" y="385561"/>
                  </a:moveTo>
                  <a:lnTo>
                    <a:pt x="4031058" y="0"/>
                  </a:lnTo>
                </a:path>
                <a:path w="5182870" h="386714">
                  <a:moveTo>
                    <a:pt x="4083412" y="385561"/>
                  </a:moveTo>
                  <a:lnTo>
                    <a:pt x="4083412" y="0"/>
                  </a:lnTo>
                </a:path>
                <a:path w="5182870" h="386714">
                  <a:moveTo>
                    <a:pt x="4135767" y="385561"/>
                  </a:moveTo>
                  <a:lnTo>
                    <a:pt x="4135767" y="0"/>
                  </a:lnTo>
                </a:path>
                <a:path w="5182870" h="386714">
                  <a:moveTo>
                    <a:pt x="4188121" y="385561"/>
                  </a:moveTo>
                  <a:lnTo>
                    <a:pt x="4188121" y="0"/>
                  </a:lnTo>
                </a:path>
                <a:path w="5182870" h="386714">
                  <a:moveTo>
                    <a:pt x="4240476" y="385561"/>
                  </a:moveTo>
                  <a:lnTo>
                    <a:pt x="4240476" y="0"/>
                  </a:lnTo>
                </a:path>
                <a:path w="5182870" h="386714">
                  <a:moveTo>
                    <a:pt x="4292830" y="385561"/>
                  </a:moveTo>
                  <a:lnTo>
                    <a:pt x="4292830" y="0"/>
                  </a:lnTo>
                </a:path>
                <a:path w="5182870" h="386714">
                  <a:moveTo>
                    <a:pt x="4345184" y="385561"/>
                  </a:moveTo>
                  <a:lnTo>
                    <a:pt x="4345184" y="0"/>
                  </a:lnTo>
                </a:path>
                <a:path w="5182870" h="386714">
                  <a:moveTo>
                    <a:pt x="4397539" y="385561"/>
                  </a:moveTo>
                  <a:lnTo>
                    <a:pt x="4397539" y="0"/>
                  </a:lnTo>
                </a:path>
                <a:path w="5182870" h="386714">
                  <a:moveTo>
                    <a:pt x="4449893" y="385561"/>
                  </a:moveTo>
                  <a:lnTo>
                    <a:pt x="4449893" y="0"/>
                  </a:lnTo>
                </a:path>
                <a:path w="5182870" h="386714">
                  <a:moveTo>
                    <a:pt x="4502248" y="385561"/>
                  </a:moveTo>
                  <a:lnTo>
                    <a:pt x="4502248" y="0"/>
                  </a:lnTo>
                </a:path>
                <a:path w="5182870" h="386714">
                  <a:moveTo>
                    <a:pt x="4554602" y="385561"/>
                  </a:moveTo>
                  <a:lnTo>
                    <a:pt x="4554602" y="0"/>
                  </a:lnTo>
                </a:path>
                <a:path w="5182870" h="386714">
                  <a:moveTo>
                    <a:pt x="4606957" y="385561"/>
                  </a:moveTo>
                  <a:lnTo>
                    <a:pt x="4606957" y="0"/>
                  </a:lnTo>
                </a:path>
                <a:path w="5182870" h="386714">
                  <a:moveTo>
                    <a:pt x="4659311" y="385561"/>
                  </a:moveTo>
                  <a:lnTo>
                    <a:pt x="4659311" y="0"/>
                  </a:lnTo>
                </a:path>
                <a:path w="5182870" h="386714">
                  <a:moveTo>
                    <a:pt x="4711665" y="385561"/>
                  </a:moveTo>
                  <a:lnTo>
                    <a:pt x="4711665" y="0"/>
                  </a:lnTo>
                </a:path>
                <a:path w="5182870" h="386714">
                  <a:moveTo>
                    <a:pt x="4764020" y="385561"/>
                  </a:moveTo>
                  <a:lnTo>
                    <a:pt x="4764020" y="0"/>
                  </a:lnTo>
                </a:path>
                <a:path w="5182870" h="386714">
                  <a:moveTo>
                    <a:pt x="4816374" y="385561"/>
                  </a:moveTo>
                  <a:lnTo>
                    <a:pt x="4816374" y="0"/>
                  </a:lnTo>
                </a:path>
                <a:path w="5182870" h="386714">
                  <a:moveTo>
                    <a:pt x="4868729" y="385561"/>
                  </a:moveTo>
                  <a:lnTo>
                    <a:pt x="4868729" y="0"/>
                  </a:lnTo>
                </a:path>
                <a:path w="5182870" h="386714">
                  <a:moveTo>
                    <a:pt x="4921083" y="385561"/>
                  </a:moveTo>
                  <a:lnTo>
                    <a:pt x="4921083" y="0"/>
                  </a:lnTo>
                </a:path>
                <a:path w="5182870" h="386714">
                  <a:moveTo>
                    <a:pt x="4973438" y="385561"/>
                  </a:moveTo>
                  <a:lnTo>
                    <a:pt x="4973438" y="0"/>
                  </a:lnTo>
                </a:path>
                <a:path w="5182870" h="386714">
                  <a:moveTo>
                    <a:pt x="5025792" y="385561"/>
                  </a:moveTo>
                  <a:lnTo>
                    <a:pt x="5025792" y="0"/>
                  </a:lnTo>
                </a:path>
                <a:path w="5182870" h="386714">
                  <a:moveTo>
                    <a:pt x="5078146" y="385561"/>
                  </a:moveTo>
                  <a:lnTo>
                    <a:pt x="5078146" y="0"/>
                  </a:lnTo>
                </a:path>
                <a:path w="5182870" h="386714">
                  <a:moveTo>
                    <a:pt x="5130501" y="385561"/>
                  </a:moveTo>
                  <a:lnTo>
                    <a:pt x="5130501" y="0"/>
                  </a:lnTo>
                </a:path>
                <a:path w="5182870" h="386714">
                  <a:moveTo>
                    <a:pt x="5182855" y="385561"/>
                  </a:moveTo>
                  <a:lnTo>
                    <a:pt x="518285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7" name="object 587" descr=""/>
            <p:cNvSpPr/>
            <p:nvPr/>
          </p:nvSpPr>
          <p:spPr>
            <a:xfrm>
              <a:off x="2755702" y="5214034"/>
              <a:ext cx="5944235" cy="30480"/>
            </a:xfrm>
            <a:custGeom>
              <a:avLst/>
              <a:gdLst/>
              <a:ahLst/>
              <a:cxnLst/>
              <a:rect l="l" t="t" r="r" b="b"/>
              <a:pathLst>
                <a:path w="5944234" h="30479">
                  <a:moveTo>
                    <a:pt x="0" y="30016"/>
                  </a:moveTo>
                  <a:lnTo>
                    <a:pt x="5944205" y="29085"/>
                  </a:lnTo>
                  <a:lnTo>
                    <a:pt x="5944205" y="0"/>
                  </a:lnTo>
                  <a:lnTo>
                    <a:pt x="0" y="30016"/>
                  </a:lnTo>
                  <a:close/>
                </a:path>
                <a:path w="5944234" h="30479">
                  <a:moveTo>
                    <a:pt x="0" y="930"/>
                  </a:moveTo>
                  <a:lnTo>
                    <a:pt x="0" y="30016"/>
                  </a:lnTo>
                  <a:lnTo>
                    <a:pt x="5944205" y="0"/>
                  </a:lnTo>
                  <a:lnTo>
                    <a:pt x="0" y="9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8" name="object 588" descr=""/>
            <p:cNvSpPr/>
            <p:nvPr/>
          </p:nvSpPr>
          <p:spPr>
            <a:xfrm>
              <a:off x="2755702" y="5214034"/>
              <a:ext cx="5944235" cy="30480"/>
            </a:xfrm>
            <a:custGeom>
              <a:avLst/>
              <a:gdLst/>
              <a:ahLst/>
              <a:cxnLst/>
              <a:rect l="l" t="t" r="r" b="b"/>
              <a:pathLst>
                <a:path w="5944234" h="30479">
                  <a:moveTo>
                    <a:pt x="5944205" y="29085"/>
                  </a:moveTo>
                  <a:lnTo>
                    <a:pt x="5944205" y="0"/>
                  </a:lnTo>
                  <a:lnTo>
                    <a:pt x="0" y="30016"/>
                  </a:lnTo>
                  <a:lnTo>
                    <a:pt x="5944205" y="29085"/>
                  </a:lnTo>
                  <a:close/>
                </a:path>
                <a:path w="5944234" h="30479">
                  <a:moveTo>
                    <a:pt x="5944205" y="0"/>
                  </a:moveTo>
                  <a:lnTo>
                    <a:pt x="0" y="30016"/>
                  </a:lnTo>
                  <a:lnTo>
                    <a:pt x="0" y="930"/>
                  </a:lnTo>
                  <a:lnTo>
                    <a:pt x="594420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9" name="object 589" descr=""/>
            <p:cNvSpPr/>
            <p:nvPr/>
          </p:nvSpPr>
          <p:spPr>
            <a:xfrm>
              <a:off x="2755702" y="5214034"/>
              <a:ext cx="5944235" cy="30480"/>
            </a:xfrm>
            <a:custGeom>
              <a:avLst/>
              <a:gdLst/>
              <a:ahLst/>
              <a:cxnLst/>
              <a:rect l="l" t="t" r="r" b="b"/>
              <a:pathLst>
                <a:path w="5944234" h="30479">
                  <a:moveTo>
                    <a:pt x="0" y="930"/>
                  </a:moveTo>
                  <a:lnTo>
                    <a:pt x="5944205" y="0"/>
                  </a:lnTo>
                </a:path>
                <a:path w="5944234" h="30479">
                  <a:moveTo>
                    <a:pt x="0" y="30016"/>
                  </a:moveTo>
                  <a:lnTo>
                    <a:pt x="5944205" y="29085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0" name="object 590" descr=""/>
            <p:cNvSpPr/>
            <p:nvPr/>
          </p:nvSpPr>
          <p:spPr>
            <a:xfrm>
              <a:off x="3363246" y="4819631"/>
              <a:ext cx="5235575" cy="395605"/>
            </a:xfrm>
            <a:custGeom>
              <a:avLst/>
              <a:gdLst/>
              <a:ahLst/>
              <a:cxnLst/>
              <a:rect l="l" t="t" r="r" b="b"/>
              <a:pathLst>
                <a:path w="5235575" h="395604">
                  <a:moveTo>
                    <a:pt x="0" y="930"/>
                  </a:moveTo>
                  <a:lnTo>
                    <a:pt x="0" y="395101"/>
                  </a:lnTo>
                </a:path>
                <a:path w="5235575" h="395604">
                  <a:moveTo>
                    <a:pt x="5235210" y="0"/>
                  </a:moveTo>
                  <a:lnTo>
                    <a:pt x="5235210" y="394403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1" name="object 591" descr=""/>
            <p:cNvSpPr/>
            <p:nvPr/>
          </p:nvSpPr>
          <p:spPr>
            <a:xfrm>
              <a:off x="2853198" y="5040218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4" h="635">
                  <a:moveTo>
                    <a:pt x="0" y="465"/>
                  </a:moveTo>
                  <a:lnTo>
                    <a:pt x="5584" y="465"/>
                  </a:lnTo>
                  <a:lnTo>
                    <a:pt x="5584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2" name="object 592" descr=""/>
            <p:cNvSpPr/>
            <p:nvPr/>
          </p:nvSpPr>
          <p:spPr>
            <a:xfrm>
              <a:off x="2853198" y="5040218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4" h="635">
                  <a:moveTo>
                    <a:pt x="5584" y="0"/>
                  </a:moveTo>
                  <a:lnTo>
                    <a:pt x="5584" y="465"/>
                  </a:lnTo>
                  <a:lnTo>
                    <a:pt x="0" y="465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3" name="object 593" descr=""/>
            <p:cNvSpPr/>
            <p:nvPr/>
          </p:nvSpPr>
          <p:spPr>
            <a:xfrm>
              <a:off x="2847846" y="5040683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1163"/>
                  </a:moveTo>
                  <a:lnTo>
                    <a:pt x="10936" y="1163"/>
                  </a:lnTo>
                  <a:lnTo>
                    <a:pt x="5351" y="0"/>
                  </a:lnTo>
                  <a:lnTo>
                    <a:pt x="0" y="1163"/>
                  </a:lnTo>
                  <a:close/>
                </a:path>
                <a:path w="11430" h="1270">
                  <a:moveTo>
                    <a:pt x="5351" y="0"/>
                  </a:moveTo>
                  <a:lnTo>
                    <a:pt x="10936" y="1163"/>
                  </a:lnTo>
                  <a:lnTo>
                    <a:pt x="10936" y="0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4" name="object 594" descr=""/>
            <p:cNvSpPr/>
            <p:nvPr/>
          </p:nvSpPr>
          <p:spPr>
            <a:xfrm>
              <a:off x="2847846" y="5040683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10936" y="0"/>
                  </a:moveTo>
                  <a:lnTo>
                    <a:pt x="5351" y="0"/>
                  </a:lnTo>
                  <a:lnTo>
                    <a:pt x="10936" y="1163"/>
                  </a:lnTo>
                  <a:lnTo>
                    <a:pt x="10936" y="0"/>
                  </a:lnTo>
                  <a:close/>
                </a:path>
                <a:path w="11430" h="1270">
                  <a:moveTo>
                    <a:pt x="5351" y="0"/>
                  </a:moveTo>
                  <a:lnTo>
                    <a:pt x="10936" y="1163"/>
                  </a:lnTo>
                  <a:lnTo>
                    <a:pt x="0" y="1163"/>
                  </a:lnTo>
                  <a:lnTo>
                    <a:pt x="53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5" name="object 595" descr=""/>
            <p:cNvSpPr/>
            <p:nvPr/>
          </p:nvSpPr>
          <p:spPr>
            <a:xfrm>
              <a:off x="2842494" y="5041846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10" h="1904">
                  <a:moveTo>
                    <a:pt x="0" y="1861"/>
                  </a:moveTo>
                  <a:lnTo>
                    <a:pt x="16288" y="1861"/>
                  </a:lnTo>
                  <a:lnTo>
                    <a:pt x="5351" y="0"/>
                  </a:lnTo>
                  <a:lnTo>
                    <a:pt x="0" y="1861"/>
                  </a:lnTo>
                  <a:close/>
                </a:path>
                <a:path w="16510" h="1904">
                  <a:moveTo>
                    <a:pt x="5351" y="0"/>
                  </a:moveTo>
                  <a:lnTo>
                    <a:pt x="16288" y="1861"/>
                  </a:lnTo>
                  <a:lnTo>
                    <a:pt x="16288" y="0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6" name="object 596" descr=""/>
            <p:cNvSpPr/>
            <p:nvPr/>
          </p:nvSpPr>
          <p:spPr>
            <a:xfrm>
              <a:off x="2842494" y="5041846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10" h="1904">
                  <a:moveTo>
                    <a:pt x="16288" y="0"/>
                  </a:moveTo>
                  <a:lnTo>
                    <a:pt x="5351" y="0"/>
                  </a:lnTo>
                  <a:lnTo>
                    <a:pt x="16288" y="1861"/>
                  </a:lnTo>
                  <a:lnTo>
                    <a:pt x="16288" y="0"/>
                  </a:lnTo>
                  <a:close/>
                </a:path>
                <a:path w="16510" h="1904">
                  <a:moveTo>
                    <a:pt x="5351" y="0"/>
                  </a:moveTo>
                  <a:lnTo>
                    <a:pt x="16288" y="1861"/>
                  </a:lnTo>
                  <a:lnTo>
                    <a:pt x="0" y="1861"/>
                  </a:lnTo>
                  <a:lnTo>
                    <a:pt x="53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7" name="object 597" descr=""/>
            <p:cNvSpPr/>
            <p:nvPr/>
          </p:nvSpPr>
          <p:spPr>
            <a:xfrm>
              <a:off x="2837608" y="5043708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0" y="2792"/>
                  </a:moveTo>
                  <a:lnTo>
                    <a:pt x="21174" y="2792"/>
                  </a:lnTo>
                  <a:lnTo>
                    <a:pt x="4886" y="0"/>
                  </a:lnTo>
                  <a:lnTo>
                    <a:pt x="0" y="2792"/>
                  </a:lnTo>
                  <a:close/>
                </a:path>
                <a:path w="21589" h="3175">
                  <a:moveTo>
                    <a:pt x="4886" y="0"/>
                  </a:moveTo>
                  <a:lnTo>
                    <a:pt x="21174" y="2792"/>
                  </a:lnTo>
                  <a:lnTo>
                    <a:pt x="21174" y="0"/>
                  </a:lnTo>
                  <a:lnTo>
                    <a:pt x="488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8" name="object 598" descr=""/>
            <p:cNvSpPr/>
            <p:nvPr/>
          </p:nvSpPr>
          <p:spPr>
            <a:xfrm>
              <a:off x="2837608" y="5043708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21174" y="0"/>
                  </a:moveTo>
                  <a:lnTo>
                    <a:pt x="4886" y="0"/>
                  </a:lnTo>
                  <a:lnTo>
                    <a:pt x="21174" y="2792"/>
                  </a:lnTo>
                  <a:lnTo>
                    <a:pt x="21174" y="0"/>
                  </a:lnTo>
                  <a:close/>
                </a:path>
                <a:path w="21589" h="3175">
                  <a:moveTo>
                    <a:pt x="4886" y="0"/>
                  </a:moveTo>
                  <a:lnTo>
                    <a:pt x="21174" y="2792"/>
                  </a:lnTo>
                  <a:lnTo>
                    <a:pt x="0" y="2792"/>
                  </a:lnTo>
                  <a:lnTo>
                    <a:pt x="488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9" name="object 599" descr=""/>
            <p:cNvSpPr/>
            <p:nvPr/>
          </p:nvSpPr>
          <p:spPr>
            <a:xfrm>
              <a:off x="2833187" y="5046500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10">
                  <a:moveTo>
                    <a:pt x="0" y="3257"/>
                  </a:moveTo>
                  <a:lnTo>
                    <a:pt x="25595" y="3257"/>
                  </a:lnTo>
                  <a:lnTo>
                    <a:pt x="4421" y="0"/>
                  </a:lnTo>
                  <a:lnTo>
                    <a:pt x="0" y="3257"/>
                  </a:lnTo>
                  <a:close/>
                </a:path>
                <a:path w="26035" h="3810">
                  <a:moveTo>
                    <a:pt x="4421" y="0"/>
                  </a:moveTo>
                  <a:lnTo>
                    <a:pt x="25595" y="3257"/>
                  </a:lnTo>
                  <a:lnTo>
                    <a:pt x="25595" y="0"/>
                  </a:lnTo>
                  <a:lnTo>
                    <a:pt x="442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0" name="object 600" descr=""/>
            <p:cNvSpPr/>
            <p:nvPr/>
          </p:nvSpPr>
          <p:spPr>
            <a:xfrm>
              <a:off x="2833187" y="5046500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10">
                  <a:moveTo>
                    <a:pt x="25595" y="0"/>
                  </a:moveTo>
                  <a:lnTo>
                    <a:pt x="4421" y="0"/>
                  </a:lnTo>
                  <a:lnTo>
                    <a:pt x="25595" y="3257"/>
                  </a:lnTo>
                  <a:lnTo>
                    <a:pt x="25595" y="0"/>
                  </a:lnTo>
                  <a:close/>
                </a:path>
                <a:path w="26035" h="3810">
                  <a:moveTo>
                    <a:pt x="4421" y="0"/>
                  </a:moveTo>
                  <a:lnTo>
                    <a:pt x="25595" y="3257"/>
                  </a:lnTo>
                  <a:lnTo>
                    <a:pt x="0" y="3257"/>
                  </a:lnTo>
                  <a:lnTo>
                    <a:pt x="442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1" name="object 601" descr=""/>
            <p:cNvSpPr/>
            <p:nvPr/>
          </p:nvSpPr>
          <p:spPr>
            <a:xfrm>
              <a:off x="2829231" y="5049758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3955"/>
                  </a:moveTo>
                  <a:lnTo>
                    <a:pt x="29551" y="3955"/>
                  </a:lnTo>
                  <a:lnTo>
                    <a:pt x="3955" y="0"/>
                  </a:lnTo>
                  <a:lnTo>
                    <a:pt x="0" y="3955"/>
                  </a:lnTo>
                  <a:close/>
                </a:path>
                <a:path w="29844" h="4445">
                  <a:moveTo>
                    <a:pt x="3955" y="0"/>
                  </a:moveTo>
                  <a:lnTo>
                    <a:pt x="29551" y="3955"/>
                  </a:lnTo>
                  <a:lnTo>
                    <a:pt x="29551" y="0"/>
                  </a:lnTo>
                  <a:lnTo>
                    <a:pt x="395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2" name="object 602" descr=""/>
            <p:cNvSpPr/>
            <p:nvPr/>
          </p:nvSpPr>
          <p:spPr>
            <a:xfrm>
              <a:off x="2829231" y="5049758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29551" y="0"/>
                  </a:moveTo>
                  <a:lnTo>
                    <a:pt x="3955" y="0"/>
                  </a:lnTo>
                  <a:lnTo>
                    <a:pt x="29551" y="3955"/>
                  </a:lnTo>
                  <a:lnTo>
                    <a:pt x="29551" y="0"/>
                  </a:lnTo>
                  <a:close/>
                </a:path>
                <a:path w="29844" h="4445">
                  <a:moveTo>
                    <a:pt x="3955" y="0"/>
                  </a:moveTo>
                  <a:lnTo>
                    <a:pt x="29551" y="3955"/>
                  </a:lnTo>
                  <a:lnTo>
                    <a:pt x="0" y="3955"/>
                  </a:lnTo>
                  <a:lnTo>
                    <a:pt x="395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3" name="object 603" descr=""/>
            <p:cNvSpPr/>
            <p:nvPr/>
          </p:nvSpPr>
          <p:spPr>
            <a:xfrm>
              <a:off x="2825741" y="5053713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5" h="5079">
                  <a:moveTo>
                    <a:pt x="0" y="4653"/>
                  </a:moveTo>
                  <a:lnTo>
                    <a:pt x="33041" y="4653"/>
                  </a:lnTo>
                  <a:lnTo>
                    <a:pt x="3490" y="0"/>
                  </a:lnTo>
                  <a:lnTo>
                    <a:pt x="0" y="4653"/>
                  </a:lnTo>
                  <a:close/>
                </a:path>
                <a:path w="33655" h="5079">
                  <a:moveTo>
                    <a:pt x="3490" y="0"/>
                  </a:moveTo>
                  <a:lnTo>
                    <a:pt x="33041" y="4653"/>
                  </a:lnTo>
                  <a:lnTo>
                    <a:pt x="33041" y="0"/>
                  </a:lnTo>
                  <a:lnTo>
                    <a:pt x="349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4" name="object 604" descr=""/>
            <p:cNvSpPr/>
            <p:nvPr/>
          </p:nvSpPr>
          <p:spPr>
            <a:xfrm>
              <a:off x="2825741" y="5053713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5" h="5079">
                  <a:moveTo>
                    <a:pt x="33041" y="0"/>
                  </a:moveTo>
                  <a:lnTo>
                    <a:pt x="3490" y="0"/>
                  </a:lnTo>
                  <a:lnTo>
                    <a:pt x="33041" y="4653"/>
                  </a:lnTo>
                  <a:lnTo>
                    <a:pt x="33041" y="0"/>
                  </a:lnTo>
                  <a:close/>
                </a:path>
                <a:path w="33655" h="5079">
                  <a:moveTo>
                    <a:pt x="3490" y="0"/>
                  </a:moveTo>
                  <a:lnTo>
                    <a:pt x="33041" y="4653"/>
                  </a:lnTo>
                  <a:lnTo>
                    <a:pt x="0" y="4653"/>
                  </a:lnTo>
                  <a:lnTo>
                    <a:pt x="349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5" name="object 605" descr=""/>
            <p:cNvSpPr/>
            <p:nvPr/>
          </p:nvSpPr>
          <p:spPr>
            <a:xfrm>
              <a:off x="2823181" y="5058367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4886"/>
                  </a:moveTo>
                  <a:lnTo>
                    <a:pt x="35601" y="4886"/>
                  </a:lnTo>
                  <a:lnTo>
                    <a:pt x="2559" y="0"/>
                  </a:lnTo>
                  <a:lnTo>
                    <a:pt x="0" y="4886"/>
                  </a:lnTo>
                  <a:close/>
                </a:path>
                <a:path w="36194" h="5079">
                  <a:moveTo>
                    <a:pt x="2559" y="0"/>
                  </a:moveTo>
                  <a:lnTo>
                    <a:pt x="35601" y="4886"/>
                  </a:lnTo>
                  <a:lnTo>
                    <a:pt x="35601" y="0"/>
                  </a:lnTo>
                  <a:lnTo>
                    <a:pt x="255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6" name="object 606" descr=""/>
            <p:cNvSpPr/>
            <p:nvPr/>
          </p:nvSpPr>
          <p:spPr>
            <a:xfrm>
              <a:off x="2823181" y="5058367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35601" y="0"/>
                  </a:moveTo>
                  <a:lnTo>
                    <a:pt x="2559" y="0"/>
                  </a:lnTo>
                  <a:lnTo>
                    <a:pt x="35601" y="4886"/>
                  </a:lnTo>
                  <a:lnTo>
                    <a:pt x="35601" y="0"/>
                  </a:lnTo>
                  <a:close/>
                </a:path>
                <a:path w="36194" h="5079">
                  <a:moveTo>
                    <a:pt x="2559" y="0"/>
                  </a:moveTo>
                  <a:lnTo>
                    <a:pt x="35601" y="4886"/>
                  </a:lnTo>
                  <a:lnTo>
                    <a:pt x="0" y="4886"/>
                  </a:lnTo>
                  <a:lnTo>
                    <a:pt x="2559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7" name="object 607" descr=""/>
            <p:cNvSpPr/>
            <p:nvPr/>
          </p:nvSpPr>
          <p:spPr>
            <a:xfrm>
              <a:off x="2821087" y="5063253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5119"/>
                  </a:moveTo>
                  <a:lnTo>
                    <a:pt x="37695" y="5119"/>
                  </a:lnTo>
                  <a:lnTo>
                    <a:pt x="2094" y="0"/>
                  </a:lnTo>
                  <a:lnTo>
                    <a:pt x="0" y="5119"/>
                  </a:lnTo>
                  <a:close/>
                </a:path>
                <a:path w="38100" h="5714">
                  <a:moveTo>
                    <a:pt x="2094" y="0"/>
                  </a:moveTo>
                  <a:lnTo>
                    <a:pt x="37695" y="5119"/>
                  </a:lnTo>
                  <a:lnTo>
                    <a:pt x="37695" y="0"/>
                  </a:lnTo>
                  <a:lnTo>
                    <a:pt x="2094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8" name="object 608" descr=""/>
            <p:cNvSpPr/>
            <p:nvPr/>
          </p:nvSpPr>
          <p:spPr>
            <a:xfrm>
              <a:off x="2821087" y="5063254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37695" y="0"/>
                  </a:moveTo>
                  <a:lnTo>
                    <a:pt x="2094" y="0"/>
                  </a:lnTo>
                  <a:lnTo>
                    <a:pt x="37695" y="5119"/>
                  </a:lnTo>
                  <a:lnTo>
                    <a:pt x="37695" y="0"/>
                  </a:lnTo>
                  <a:close/>
                </a:path>
                <a:path w="38100" h="5714">
                  <a:moveTo>
                    <a:pt x="2094" y="0"/>
                  </a:moveTo>
                  <a:lnTo>
                    <a:pt x="37695" y="5119"/>
                  </a:lnTo>
                  <a:lnTo>
                    <a:pt x="0" y="5119"/>
                  </a:lnTo>
                  <a:lnTo>
                    <a:pt x="209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9" name="object 609" descr=""/>
            <p:cNvSpPr/>
            <p:nvPr/>
          </p:nvSpPr>
          <p:spPr>
            <a:xfrm>
              <a:off x="2819923" y="506837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5584"/>
                  </a:moveTo>
                  <a:lnTo>
                    <a:pt x="38858" y="5584"/>
                  </a:lnTo>
                  <a:lnTo>
                    <a:pt x="1163" y="0"/>
                  </a:lnTo>
                  <a:lnTo>
                    <a:pt x="0" y="5584"/>
                  </a:lnTo>
                  <a:close/>
                </a:path>
                <a:path w="39369" h="5714">
                  <a:moveTo>
                    <a:pt x="1163" y="0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0" name="object 610" descr=""/>
            <p:cNvSpPr/>
            <p:nvPr/>
          </p:nvSpPr>
          <p:spPr>
            <a:xfrm>
              <a:off x="2819924" y="506837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38858" y="0"/>
                  </a:moveTo>
                  <a:lnTo>
                    <a:pt x="1163" y="0"/>
                  </a:lnTo>
                  <a:lnTo>
                    <a:pt x="38858" y="5584"/>
                  </a:lnTo>
                  <a:lnTo>
                    <a:pt x="38858" y="0"/>
                  </a:lnTo>
                  <a:close/>
                </a:path>
                <a:path w="39369" h="5714">
                  <a:moveTo>
                    <a:pt x="1163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116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1" name="object 611" descr=""/>
            <p:cNvSpPr/>
            <p:nvPr/>
          </p:nvSpPr>
          <p:spPr>
            <a:xfrm>
              <a:off x="2819458" y="507395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5584"/>
                  </a:moveTo>
                  <a:lnTo>
                    <a:pt x="39323" y="5584"/>
                  </a:lnTo>
                  <a:lnTo>
                    <a:pt x="465" y="0"/>
                  </a:lnTo>
                  <a:lnTo>
                    <a:pt x="0" y="5584"/>
                  </a:lnTo>
                  <a:close/>
                </a:path>
                <a:path w="39369" h="5714">
                  <a:moveTo>
                    <a:pt x="465" y="0"/>
                  </a:moveTo>
                  <a:lnTo>
                    <a:pt x="39323" y="5584"/>
                  </a:lnTo>
                  <a:lnTo>
                    <a:pt x="39323" y="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2" name="object 612" descr=""/>
            <p:cNvSpPr/>
            <p:nvPr/>
          </p:nvSpPr>
          <p:spPr>
            <a:xfrm>
              <a:off x="2819458" y="507395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39323" y="0"/>
                  </a:moveTo>
                  <a:lnTo>
                    <a:pt x="465" y="0"/>
                  </a:lnTo>
                  <a:lnTo>
                    <a:pt x="39323" y="5584"/>
                  </a:lnTo>
                  <a:lnTo>
                    <a:pt x="39323" y="0"/>
                  </a:lnTo>
                  <a:close/>
                </a:path>
                <a:path w="39369" h="5714">
                  <a:moveTo>
                    <a:pt x="465" y="0"/>
                  </a:moveTo>
                  <a:lnTo>
                    <a:pt x="39323" y="5584"/>
                  </a:lnTo>
                  <a:lnTo>
                    <a:pt x="0" y="5584"/>
                  </a:lnTo>
                  <a:lnTo>
                    <a:pt x="46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3" name="object 613" descr=""/>
            <p:cNvSpPr/>
            <p:nvPr/>
          </p:nvSpPr>
          <p:spPr>
            <a:xfrm>
              <a:off x="2858782" y="507954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0"/>
                  </a:moveTo>
                  <a:lnTo>
                    <a:pt x="38858" y="5584"/>
                  </a:lnTo>
                  <a:lnTo>
                    <a:pt x="39323" y="0"/>
                  </a:lnTo>
                  <a:lnTo>
                    <a:pt x="0" y="0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4" name="object 614" descr=""/>
            <p:cNvSpPr/>
            <p:nvPr/>
          </p:nvSpPr>
          <p:spPr>
            <a:xfrm>
              <a:off x="2858782" y="507954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39323" y="0"/>
                  </a:moveTo>
                  <a:lnTo>
                    <a:pt x="0" y="0"/>
                  </a:lnTo>
                  <a:lnTo>
                    <a:pt x="38858" y="5584"/>
                  </a:lnTo>
                  <a:lnTo>
                    <a:pt x="39323" y="0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5" name="object 615" descr=""/>
            <p:cNvSpPr/>
            <p:nvPr/>
          </p:nvSpPr>
          <p:spPr>
            <a:xfrm>
              <a:off x="2858782" y="508512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0"/>
                  </a:moveTo>
                  <a:lnTo>
                    <a:pt x="37695" y="5351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0" y="5351"/>
                  </a:lnTo>
                  <a:lnTo>
                    <a:pt x="37695" y="5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6" name="object 616" descr=""/>
            <p:cNvSpPr/>
            <p:nvPr/>
          </p:nvSpPr>
          <p:spPr>
            <a:xfrm>
              <a:off x="2858782" y="508512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38858" y="0"/>
                  </a:moveTo>
                  <a:lnTo>
                    <a:pt x="0" y="0"/>
                  </a:lnTo>
                  <a:lnTo>
                    <a:pt x="37695" y="5351"/>
                  </a:lnTo>
                  <a:lnTo>
                    <a:pt x="38858" y="0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37695" y="5351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7" name="object 617" descr=""/>
            <p:cNvSpPr/>
            <p:nvPr/>
          </p:nvSpPr>
          <p:spPr>
            <a:xfrm>
              <a:off x="2858782" y="5090478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0"/>
                  </a:moveTo>
                  <a:lnTo>
                    <a:pt x="35833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0" y="5351"/>
                  </a:lnTo>
                  <a:lnTo>
                    <a:pt x="35833" y="5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8" name="object 618" descr=""/>
            <p:cNvSpPr/>
            <p:nvPr/>
          </p:nvSpPr>
          <p:spPr>
            <a:xfrm>
              <a:off x="2858782" y="5090478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37695" y="0"/>
                  </a:moveTo>
                  <a:lnTo>
                    <a:pt x="0" y="0"/>
                  </a:lnTo>
                  <a:lnTo>
                    <a:pt x="35833" y="5351"/>
                  </a:lnTo>
                  <a:lnTo>
                    <a:pt x="37695" y="0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35833" y="5351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9" name="object 619" descr=""/>
            <p:cNvSpPr/>
            <p:nvPr/>
          </p:nvSpPr>
          <p:spPr>
            <a:xfrm>
              <a:off x="2858782" y="5095830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0"/>
                  </a:moveTo>
                  <a:lnTo>
                    <a:pt x="33041" y="4886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  <a:path w="36194" h="5079">
                  <a:moveTo>
                    <a:pt x="0" y="0"/>
                  </a:moveTo>
                  <a:lnTo>
                    <a:pt x="0" y="4886"/>
                  </a:lnTo>
                  <a:lnTo>
                    <a:pt x="33041" y="4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0" name="object 620" descr=""/>
            <p:cNvSpPr/>
            <p:nvPr/>
          </p:nvSpPr>
          <p:spPr>
            <a:xfrm>
              <a:off x="2858782" y="5095830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35833" y="0"/>
                  </a:moveTo>
                  <a:lnTo>
                    <a:pt x="0" y="0"/>
                  </a:lnTo>
                  <a:lnTo>
                    <a:pt x="33041" y="4886"/>
                  </a:lnTo>
                  <a:lnTo>
                    <a:pt x="35833" y="0"/>
                  </a:lnTo>
                  <a:close/>
                </a:path>
                <a:path w="36194" h="5079">
                  <a:moveTo>
                    <a:pt x="0" y="0"/>
                  </a:moveTo>
                  <a:lnTo>
                    <a:pt x="33041" y="4886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1" name="object 621" descr=""/>
            <p:cNvSpPr/>
            <p:nvPr/>
          </p:nvSpPr>
          <p:spPr>
            <a:xfrm>
              <a:off x="2858782" y="5100716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0" y="0"/>
                  </a:moveTo>
                  <a:lnTo>
                    <a:pt x="29783" y="4421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  <a:path w="33655" h="4445">
                  <a:moveTo>
                    <a:pt x="0" y="0"/>
                  </a:moveTo>
                  <a:lnTo>
                    <a:pt x="0" y="4421"/>
                  </a:lnTo>
                  <a:lnTo>
                    <a:pt x="29783" y="4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2" name="object 622" descr=""/>
            <p:cNvSpPr/>
            <p:nvPr/>
          </p:nvSpPr>
          <p:spPr>
            <a:xfrm>
              <a:off x="2858782" y="5100716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33041" y="0"/>
                  </a:moveTo>
                  <a:lnTo>
                    <a:pt x="0" y="0"/>
                  </a:lnTo>
                  <a:lnTo>
                    <a:pt x="29783" y="4421"/>
                  </a:lnTo>
                  <a:lnTo>
                    <a:pt x="33041" y="0"/>
                  </a:lnTo>
                  <a:close/>
                </a:path>
                <a:path w="33655" h="4445">
                  <a:moveTo>
                    <a:pt x="0" y="0"/>
                  </a:moveTo>
                  <a:lnTo>
                    <a:pt x="29783" y="4421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3" name="object 623" descr=""/>
            <p:cNvSpPr/>
            <p:nvPr/>
          </p:nvSpPr>
          <p:spPr>
            <a:xfrm>
              <a:off x="2858782" y="5105137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0"/>
                  </a:moveTo>
                  <a:lnTo>
                    <a:pt x="25828" y="3955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0" y="3955"/>
                  </a:lnTo>
                  <a:lnTo>
                    <a:pt x="25828" y="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4" name="object 624" descr=""/>
            <p:cNvSpPr/>
            <p:nvPr/>
          </p:nvSpPr>
          <p:spPr>
            <a:xfrm>
              <a:off x="2858782" y="5105137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29783" y="0"/>
                  </a:moveTo>
                  <a:lnTo>
                    <a:pt x="0" y="0"/>
                  </a:lnTo>
                  <a:lnTo>
                    <a:pt x="25828" y="3955"/>
                  </a:lnTo>
                  <a:lnTo>
                    <a:pt x="29783" y="0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25828" y="3955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5" name="object 625" descr=""/>
            <p:cNvSpPr/>
            <p:nvPr/>
          </p:nvSpPr>
          <p:spPr>
            <a:xfrm>
              <a:off x="2858782" y="5109093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10">
                  <a:moveTo>
                    <a:pt x="0" y="0"/>
                  </a:moveTo>
                  <a:lnTo>
                    <a:pt x="21174" y="3490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  <a:path w="26035" h="3810">
                  <a:moveTo>
                    <a:pt x="0" y="0"/>
                  </a:moveTo>
                  <a:lnTo>
                    <a:pt x="0" y="3490"/>
                  </a:lnTo>
                  <a:lnTo>
                    <a:pt x="21174" y="3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6" name="object 626" descr=""/>
            <p:cNvSpPr/>
            <p:nvPr/>
          </p:nvSpPr>
          <p:spPr>
            <a:xfrm>
              <a:off x="2858782" y="5109093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10">
                  <a:moveTo>
                    <a:pt x="25828" y="0"/>
                  </a:moveTo>
                  <a:lnTo>
                    <a:pt x="0" y="0"/>
                  </a:lnTo>
                  <a:lnTo>
                    <a:pt x="21174" y="3490"/>
                  </a:lnTo>
                  <a:lnTo>
                    <a:pt x="25828" y="0"/>
                  </a:lnTo>
                  <a:close/>
                </a:path>
                <a:path w="26035" h="3810">
                  <a:moveTo>
                    <a:pt x="0" y="0"/>
                  </a:moveTo>
                  <a:lnTo>
                    <a:pt x="21174" y="3490"/>
                  </a:lnTo>
                  <a:lnTo>
                    <a:pt x="0" y="349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7" name="object 627" descr=""/>
            <p:cNvSpPr/>
            <p:nvPr/>
          </p:nvSpPr>
          <p:spPr>
            <a:xfrm>
              <a:off x="2858782" y="5112583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0" y="0"/>
                  </a:moveTo>
                  <a:lnTo>
                    <a:pt x="16288" y="2559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  <a:path w="21589" h="3175">
                  <a:moveTo>
                    <a:pt x="0" y="0"/>
                  </a:moveTo>
                  <a:lnTo>
                    <a:pt x="0" y="2559"/>
                  </a:lnTo>
                  <a:lnTo>
                    <a:pt x="16288" y="25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8" name="object 628" descr=""/>
            <p:cNvSpPr/>
            <p:nvPr/>
          </p:nvSpPr>
          <p:spPr>
            <a:xfrm>
              <a:off x="2858782" y="5112583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21174" y="0"/>
                  </a:moveTo>
                  <a:lnTo>
                    <a:pt x="0" y="0"/>
                  </a:lnTo>
                  <a:lnTo>
                    <a:pt x="16288" y="2559"/>
                  </a:lnTo>
                  <a:lnTo>
                    <a:pt x="21174" y="0"/>
                  </a:lnTo>
                  <a:close/>
                </a:path>
                <a:path w="21589" h="3175">
                  <a:moveTo>
                    <a:pt x="0" y="0"/>
                  </a:moveTo>
                  <a:lnTo>
                    <a:pt x="16288" y="2559"/>
                  </a:lnTo>
                  <a:lnTo>
                    <a:pt x="0" y="25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9" name="object 629" descr=""/>
            <p:cNvSpPr/>
            <p:nvPr/>
          </p:nvSpPr>
          <p:spPr>
            <a:xfrm>
              <a:off x="2858782" y="5115143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10" h="2539">
                  <a:moveTo>
                    <a:pt x="0" y="0"/>
                  </a:moveTo>
                  <a:lnTo>
                    <a:pt x="11168" y="2094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  <a:path w="16510" h="2539">
                  <a:moveTo>
                    <a:pt x="0" y="0"/>
                  </a:moveTo>
                  <a:lnTo>
                    <a:pt x="0" y="2094"/>
                  </a:lnTo>
                  <a:lnTo>
                    <a:pt x="11168" y="20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0" name="object 630" descr=""/>
            <p:cNvSpPr/>
            <p:nvPr/>
          </p:nvSpPr>
          <p:spPr>
            <a:xfrm>
              <a:off x="2858782" y="5115143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10" h="2539">
                  <a:moveTo>
                    <a:pt x="16288" y="0"/>
                  </a:moveTo>
                  <a:lnTo>
                    <a:pt x="0" y="0"/>
                  </a:lnTo>
                  <a:lnTo>
                    <a:pt x="11168" y="2094"/>
                  </a:lnTo>
                  <a:lnTo>
                    <a:pt x="16288" y="0"/>
                  </a:lnTo>
                  <a:close/>
                </a:path>
                <a:path w="16510" h="2539">
                  <a:moveTo>
                    <a:pt x="0" y="0"/>
                  </a:moveTo>
                  <a:lnTo>
                    <a:pt x="11168" y="2094"/>
                  </a:lnTo>
                  <a:lnTo>
                    <a:pt x="0" y="209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1" name="object 631" descr=""/>
            <p:cNvSpPr/>
            <p:nvPr/>
          </p:nvSpPr>
          <p:spPr>
            <a:xfrm>
              <a:off x="2858782" y="5117237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4">
                  <a:moveTo>
                    <a:pt x="0" y="1163"/>
                  </a:moveTo>
                  <a:lnTo>
                    <a:pt x="0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4" h="1904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2" name="object 632" descr=""/>
            <p:cNvSpPr/>
            <p:nvPr/>
          </p:nvSpPr>
          <p:spPr>
            <a:xfrm>
              <a:off x="2858782" y="5117237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4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  <a:path w="5714" h="1904">
                  <a:moveTo>
                    <a:pt x="0" y="1163"/>
                  </a:moveTo>
                  <a:lnTo>
                    <a:pt x="5584" y="1163"/>
                  </a:lnTo>
                  <a:lnTo>
                    <a:pt x="0" y="1628"/>
                  </a:lnTo>
                  <a:lnTo>
                    <a:pt x="0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3" name="object 633" descr=""/>
            <p:cNvSpPr/>
            <p:nvPr/>
          </p:nvSpPr>
          <p:spPr>
            <a:xfrm>
              <a:off x="2858782" y="5117237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0"/>
                  </a:moveTo>
                  <a:lnTo>
                    <a:pt x="5584" y="1163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4" name="object 634" descr=""/>
            <p:cNvSpPr/>
            <p:nvPr/>
          </p:nvSpPr>
          <p:spPr>
            <a:xfrm>
              <a:off x="2858782" y="5117237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0"/>
                  </a:moveTo>
                  <a:lnTo>
                    <a:pt x="11168" y="0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5" name="object 635" descr=""/>
            <p:cNvSpPr/>
            <p:nvPr/>
          </p:nvSpPr>
          <p:spPr>
            <a:xfrm>
              <a:off x="2819459" y="5040218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78415" y="39200"/>
                  </a:moveTo>
                  <a:lnTo>
                    <a:pt x="75331" y="23939"/>
                  </a:lnTo>
                  <a:lnTo>
                    <a:pt x="66926" y="11478"/>
                  </a:lnTo>
                  <a:lnTo>
                    <a:pt x="54462" y="3078"/>
                  </a:lnTo>
                  <a:lnTo>
                    <a:pt x="39200" y="0"/>
                  </a:lnTo>
                  <a:lnTo>
                    <a:pt x="23939" y="3084"/>
                  </a:lnTo>
                  <a:lnTo>
                    <a:pt x="11478" y="11488"/>
                  </a:lnTo>
                  <a:lnTo>
                    <a:pt x="3078" y="23953"/>
                  </a:lnTo>
                  <a:lnTo>
                    <a:pt x="0" y="39215"/>
                  </a:lnTo>
                  <a:lnTo>
                    <a:pt x="3084" y="54475"/>
                  </a:lnTo>
                  <a:lnTo>
                    <a:pt x="11488" y="66936"/>
                  </a:lnTo>
                  <a:lnTo>
                    <a:pt x="23953" y="75337"/>
                  </a:lnTo>
                  <a:lnTo>
                    <a:pt x="39215" y="78415"/>
                  </a:lnTo>
                  <a:lnTo>
                    <a:pt x="54475" y="75331"/>
                  </a:lnTo>
                  <a:lnTo>
                    <a:pt x="66936" y="66926"/>
                  </a:lnTo>
                  <a:lnTo>
                    <a:pt x="75337" y="54462"/>
                  </a:lnTo>
                  <a:lnTo>
                    <a:pt x="78415" y="39200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6" name="object 636" descr=""/>
            <p:cNvSpPr/>
            <p:nvPr/>
          </p:nvSpPr>
          <p:spPr>
            <a:xfrm>
              <a:off x="2819458" y="5040218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39323" y="78647"/>
                  </a:moveTo>
                  <a:lnTo>
                    <a:pt x="39323" y="0"/>
                  </a:lnTo>
                </a:path>
                <a:path w="78739" h="78739">
                  <a:moveTo>
                    <a:pt x="78647" y="39323"/>
                  </a:moveTo>
                  <a:lnTo>
                    <a:pt x="0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7" name="object 637" descr=""/>
          <p:cNvSpPr txBox="1"/>
          <p:nvPr/>
        </p:nvSpPr>
        <p:spPr>
          <a:xfrm>
            <a:off x="2910072" y="4979512"/>
            <a:ext cx="17145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sp>
        <p:nvSpPr>
          <p:cNvPr id="638" name="object 638" descr=""/>
          <p:cNvSpPr txBox="1"/>
          <p:nvPr/>
        </p:nvSpPr>
        <p:spPr>
          <a:xfrm>
            <a:off x="2859364" y="5067002"/>
            <a:ext cx="320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60325">
              <a:lnSpc>
                <a:spcPct val="100000"/>
              </a:lnSpc>
              <a:spcBef>
                <a:spcPts val="125"/>
              </a:spcBef>
            </a:pP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639" name="object 639" descr=""/>
          <p:cNvGrpSpPr/>
          <p:nvPr/>
        </p:nvGrpSpPr>
        <p:grpSpPr>
          <a:xfrm>
            <a:off x="2784153" y="4452556"/>
            <a:ext cx="5816600" cy="758825"/>
            <a:chOff x="2784153" y="4452556"/>
            <a:chExt cx="5816600" cy="758825"/>
          </a:xfrm>
        </p:grpSpPr>
        <p:sp>
          <p:nvSpPr>
            <p:cNvPr id="640" name="object 640" descr=""/>
            <p:cNvSpPr/>
            <p:nvPr/>
          </p:nvSpPr>
          <p:spPr>
            <a:xfrm>
              <a:off x="2858782" y="5009735"/>
              <a:ext cx="321945" cy="196215"/>
            </a:xfrm>
            <a:custGeom>
              <a:avLst/>
              <a:gdLst/>
              <a:ahLst/>
              <a:cxnLst/>
              <a:rect l="l" t="t" r="r" b="b"/>
              <a:pathLst>
                <a:path w="321944" h="196214">
                  <a:moveTo>
                    <a:pt x="0" y="139611"/>
                  </a:moveTo>
                  <a:lnTo>
                    <a:pt x="0" y="0"/>
                  </a:lnTo>
                </a:path>
                <a:path w="321944" h="196214">
                  <a:moveTo>
                    <a:pt x="321805" y="143334"/>
                  </a:moveTo>
                  <a:lnTo>
                    <a:pt x="321805" y="1956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1" name="object 641" descr=""/>
            <p:cNvSpPr/>
            <p:nvPr/>
          </p:nvSpPr>
          <p:spPr>
            <a:xfrm>
              <a:off x="3143358" y="5177269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89">
                  <a:moveTo>
                    <a:pt x="37462" y="33972"/>
                  </a:moveTo>
                  <a:lnTo>
                    <a:pt x="74692" y="8144"/>
                  </a:lnTo>
                  <a:lnTo>
                    <a:pt x="69107" y="0"/>
                  </a:lnTo>
                  <a:lnTo>
                    <a:pt x="37462" y="33972"/>
                  </a:lnTo>
                  <a:close/>
                </a:path>
                <a:path w="74930" h="34289">
                  <a:moveTo>
                    <a:pt x="37229" y="22105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229" y="22105"/>
                  </a:lnTo>
                  <a:close/>
                </a:path>
                <a:path w="74930" h="34289">
                  <a:moveTo>
                    <a:pt x="0" y="8144"/>
                  </a:moveTo>
                  <a:lnTo>
                    <a:pt x="37462" y="33972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30" h="34289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2" name="object 642" descr=""/>
            <p:cNvSpPr/>
            <p:nvPr/>
          </p:nvSpPr>
          <p:spPr>
            <a:xfrm>
              <a:off x="3143358" y="5177270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89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30" h="34289">
                  <a:moveTo>
                    <a:pt x="0" y="8144"/>
                  </a:moveTo>
                  <a:lnTo>
                    <a:pt x="37229" y="22105"/>
                  </a:lnTo>
                  <a:lnTo>
                    <a:pt x="37462" y="33972"/>
                  </a:lnTo>
                  <a:lnTo>
                    <a:pt x="0" y="8144"/>
                  </a:lnTo>
                  <a:close/>
                </a:path>
                <a:path w="74930" h="34289">
                  <a:moveTo>
                    <a:pt x="37229" y="22105"/>
                  </a:moveTo>
                  <a:lnTo>
                    <a:pt x="37462" y="33972"/>
                  </a:lnTo>
                  <a:lnTo>
                    <a:pt x="69107" y="0"/>
                  </a:lnTo>
                  <a:lnTo>
                    <a:pt x="37229" y="22105"/>
                  </a:lnTo>
                  <a:close/>
                </a:path>
                <a:path w="74930" h="34289">
                  <a:moveTo>
                    <a:pt x="37462" y="33972"/>
                  </a:moveTo>
                  <a:lnTo>
                    <a:pt x="69107" y="0"/>
                  </a:lnTo>
                  <a:lnTo>
                    <a:pt x="74692" y="8144"/>
                  </a:lnTo>
                  <a:lnTo>
                    <a:pt x="37462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3" name="object 643" descr=""/>
            <p:cNvSpPr/>
            <p:nvPr/>
          </p:nvSpPr>
          <p:spPr>
            <a:xfrm>
              <a:off x="2784788" y="5079541"/>
              <a:ext cx="396240" cy="73660"/>
            </a:xfrm>
            <a:custGeom>
              <a:avLst/>
              <a:gdLst/>
              <a:ahLst/>
              <a:cxnLst/>
              <a:rect l="l" t="t" r="r" b="b"/>
              <a:pathLst>
                <a:path w="396239" h="73660">
                  <a:moveTo>
                    <a:pt x="395799" y="73528"/>
                  </a:moveTo>
                  <a:lnTo>
                    <a:pt x="395799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4" name="object 644" descr=""/>
            <p:cNvSpPr/>
            <p:nvPr/>
          </p:nvSpPr>
          <p:spPr>
            <a:xfrm>
              <a:off x="3363246" y="4819631"/>
              <a:ext cx="5235575" cy="1270"/>
            </a:xfrm>
            <a:custGeom>
              <a:avLst/>
              <a:gdLst/>
              <a:ahLst/>
              <a:cxnLst/>
              <a:rect l="l" t="t" r="r" b="b"/>
              <a:pathLst>
                <a:path w="5235575" h="1270">
                  <a:moveTo>
                    <a:pt x="5235210" y="0"/>
                  </a:moveTo>
                  <a:lnTo>
                    <a:pt x="0" y="930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5" name="object 645" descr=""/>
            <p:cNvSpPr/>
            <p:nvPr/>
          </p:nvSpPr>
          <p:spPr>
            <a:xfrm>
              <a:off x="3363246" y="4828473"/>
              <a:ext cx="5235575" cy="1270"/>
            </a:xfrm>
            <a:custGeom>
              <a:avLst/>
              <a:gdLst/>
              <a:ahLst/>
              <a:cxnLst/>
              <a:rect l="l" t="t" r="r" b="b"/>
              <a:pathLst>
                <a:path w="5235575" h="1270">
                  <a:moveTo>
                    <a:pt x="5235210" y="0"/>
                  </a:moveTo>
                  <a:lnTo>
                    <a:pt x="0" y="69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6" name="object 646" descr=""/>
            <p:cNvSpPr/>
            <p:nvPr/>
          </p:nvSpPr>
          <p:spPr>
            <a:xfrm>
              <a:off x="7621872" y="4454779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47" name="object 647" descr=""/>
          <p:cNvSpPr txBox="1"/>
          <p:nvPr/>
        </p:nvSpPr>
        <p:spPr>
          <a:xfrm>
            <a:off x="7659433" y="4462948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648" name="object 648" descr=""/>
          <p:cNvGrpSpPr/>
          <p:nvPr/>
        </p:nvGrpSpPr>
        <p:grpSpPr>
          <a:xfrm>
            <a:off x="7654448" y="4594390"/>
            <a:ext cx="74930" cy="433705"/>
            <a:chOff x="7654448" y="4594390"/>
            <a:chExt cx="74930" cy="433705"/>
          </a:xfrm>
        </p:grpSpPr>
        <p:sp>
          <p:nvSpPr>
            <p:cNvPr id="649" name="object 649" descr=""/>
            <p:cNvSpPr/>
            <p:nvPr/>
          </p:nvSpPr>
          <p:spPr>
            <a:xfrm>
              <a:off x="7691678" y="4969248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0" name="object 650" descr=""/>
            <p:cNvSpPr/>
            <p:nvPr/>
          </p:nvSpPr>
          <p:spPr>
            <a:xfrm>
              <a:off x="7654448" y="4993447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37229" y="34204"/>
                  </a:moveTo>
                  <a:lnTo>
                    <a:pt x="74692" y="8144"/>
                  </a:lnTo>
                  <a:lnTo>
                    <a:pt x="68875" y="0"/>
                  </a:lnTo>
                  <a:lnTo>
                    <a:pt x="37229" y="34204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34204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1" name="object 651" descr=""/>
            <p:cNvSpPr/>
            <p:nvPr/>
          </p:nvSpPr>
          <p:spPr>
            <a:xfrm>
              <a:off x="7654448" y="4993447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89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29" h="34289">
                  <a:moveTo>
                    <a:pt x="0" y="8144"/>
                  </a:moveTo>
                  <a:lnTo>
                    <a:pt x="37229" y="22105"/>
                  </a:lnTo>
                  <a:lnTo>
                    <a:pt x="37229" y="34204"/>
                  </a:lnTo>
                  <a:lnTo>
                    <a:pt x="0" y="8144"/>
                  </a:lnTo>
                  <a:close/>
                </a:path>
                <a:path w="74929" h="34289">
                  <a:moveTo>
                    <a:pt x="37229" y="22105"/>
                  </a:moveTo>
                  <a:lnTo>
                    <a:pt x="37229" y="34204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29" h="34289">
                  <a:moveTo>
                    <a:pt x="37229" y="34204"/>
                  </a:moveTo>
                  <a:lnTo>
                    <a:pt x="68875" y="0"/>
                  </a:lnTo>
                  <a:lnTo>
                    <a:pt x="74692" y="8144"/>
                  </a:lnTo>
                  <a:lnTo>
                    <a:pt x="37229" y="342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2" name="object 652" descr=""/>
            <p:cNvSpPr/>
            <p:nvPr/>
          </p:nvSpPr>
          <p:spPr>
            <a:xfrm>
              <a:off x="7691678" y="4594390"/>
              <a:ext cx="0" cy="375285"/>
            </a:xfrm>
            <a:custGeom>
              <a:avLst/>
              <a:gdLst/>
              <a:ahLst/>
              <a:cxnLst/>
              <a:rect l="l" t="t" r="r" b="b"/>
              <a:pathLst>
                <a:path w="0" h="375285">
                  <a:moveTo>
                    <a:pt x="0" y="374857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53" name="object 653" descr=""/>
          <p:cNvGrpSpPr/>
          <p:nvPr/>
        </p:nvGrpSpPr>
        <p:grpSpPr>
          <a:xfrm>
            <a:off x="11653837" y="6467472"/>
            <a:ext cx="5848350" cy="430530"/>
            <a:chOff x="11653837" y="6467472"/>
            <a:chExt cx="5848350" cy="430530"/>
          </a:xfrm>
        </p:grpSpPr>
        <p:sp>
          <p:nvSpPr>
            <p:cNvPr id="654" name="object 654" descr=""/>
            <p:cNvSpPr/>
            <p:nvPr/>
          </p:nvSpPr>
          <p:spPr>
            <a:xfrm>
              <a:off x="11715988" y="6531737"/>
              <a:ext cx="5182870" cy="332740"/>
            </a:xfrm>
            <a:custGeom>
              <a:avLst/>
              <a:gdLst/>
              <a:ahLst/>
              <a:cxnLst/>
              <a:rect l="l" t="t" r="r" b="b"/>
              <a:pathLst>
                <a:path w="5182869" h="332740">
                  <a:moveTo>
                    <a:pt x="0" y="46769"/>
                  </a:moveTo>
                  <a:lnTo>
                    <a:pt x="0" y="0"/>
                  </a:lnTo>
                </a:path>
                <a:path w="5182869" h="332740">
                  <a:moveTo>
                    <a:pt x="52354" y="46769"/>
                  </a:moveTo>
                  <a:lnTo>
                    <a:pt x="52354" y="0"/>
                  </a:lnTo>
                </a:path>
                <a:path w="5182869" h="332740">
                  <a:moveTo>
                    <a:pt x="104708" y="46769"/>
                  </a:moveTo>
                  <a:lnTo>
                    <a:pt x="104708" y="0"/>
                  </a:lnTo>
                </a:path>
                <a:path w="5182869" h="332740">
                  <a:moveTo>
                    <a:pt x="157063" y="46769"/>
                  </a:moveTo>
                  <a:lnTo>
                    <a:pt x="157063" y="0"/>
                  </a:lnTo>
                </a:path>
                <a:path w="5182869" h="332740">
                  <a:moveTo>
                    <a:pt x="209417" y="46769"/>
                  </a:moveTo>
                  <a:lnTo>
                    <a:pt x="209417" y="0"/>
                  </a:lnTo>
                </a:path>
                <a:path w="5182869" h="332740">
                  <a:moveTo>
                    <a:pt x="261772" y="46769"/>
                  </a:moveTo>
                  <a:lnTo>
                    <a:pt x="261772" y="0"/>
                  </a:lnTo>
                </a:path>
                <a:path w="5182869" h="332740">
                  <a:moveTo>
                    <a:pt x="313893" y="331810"/>
                  </a:moveTo>
                  <a:lnTo>
                    <a:pt x="314126" y="0"/>
                  </a:lnTo>
                </a:path>
                <a:path w="5182869" h="332740">
                  <a:moveTo>
                    <a:pt x="366481" y="46769"/>
                  </a:moveTo>
                  <a:lnTo>
                    <a:pt x="366481" y="232"/>
                  </a:lnTo>
                </a:path>
                <a:path w="5182869" h="332740">
                  <a:moveTo>
                    <a:pt x="418835" y="46769"/>
                  </a:moveTo>
                  <a:lnTo>
                    <a:pt x="418835" y="232"/>
                  </a:lnTo>
                </a:path>
                <a:path w="5182869" h="332740">
                  <a:moveTo>
                    <a:pt x="471189" y="46769"/>
                  </a:moveTo>
                  <a:lnTo>
                    <a:pt x="471189" y="232"/>
                  </a:lnTo>
                </a:path>
                <a:path w="5182869" h="332740">
                  <a:moveTo>
                    <a:pt x="523544" y="46769"/>
                  </a:moveTo>
                  <a:lnTo>
                    <a:pt x="523544" y="232"/>
                  </a:lnTo>
                </a:path>
                <a:path w="5182869" h="332740">
                  <a:moveTo>
                    <a:pt x="575898" y="46769"/>
                  </a:moveTo>
                  <a:lnTo>
                    <a:pt x="575898" y="232"/>
                  </a:lnTo>
                </a:path>
                <a:path w="5182869" h="332740">
                  <a:moveTo>
                    <a:pt x="628253" y="46769"/>
                  </a:moveTo>
                  <a:lnTo>
                    <a:pt x="628253" y="232"/>
                  </a:lnTo>
                </a:path>
                <a:path w="5182869" h="332740">
                  <a:moveTo>
                    <a:pt x="680374" y="331810"/>
                  </a:moveTo>
                  <a:lnTo>
                    <a:pt x="680607" y="232"/>
                  </a:lnTo>
                </a:path>
                <a:path w="5182869" h="332740">
                  <a:moveTo>
                    <a:pt x="732729" y="46769"/>
                  </a:moveTo>
                  <a:lnTo>
                    <a:pt x="732962" y="232"/>
                  </a:lnTo>
                </a:path>
                <a:path w="5182869" h="332740">
                  <a:moveTo>
                    <a:pt x="785083" y="46769"/>
                  </a:moveTo>
                  <a:lnTo>
                    <a:pt x="785316" y="232"/>
                  </a:lnTo>
                </a:path>
                <a:path w="5182869" h="332740">
                  <a:moveTo>
                    <a:pt x="837438" y="46769"/>
                  </a:moveTo>
                  <a:lnTo>
                    <a:pt x="837438" y="232"/>
                  </a:lnTo>
                </a:path>
                <a:path w="5182869" h="332740">
                  <a:moveTo>
                    <a:pt x="889792" y="46769"/>
                  </a:moveTo>
                  <a:lnTo>
                    <a:pt x="889792" y="232"/>
                  </a:lnTo>
                </a:path>
                <a:path w="5182869" h="332740">
                  <a:moveTo>
                    <a:pt x="942147" y="46769"/>
                  </a:moveTo>
                  <a:lnTo>
                    <a:pt x="942147" y="232"/>
                  </a:lnTo>
                </a:path>
                <a:path w="5182869" h="332740">
                  <a:moveTo>
                    <a:pt x="994501" y="331810"/>
                  </a:moveTo>
                  <a:lnTo>
                    <a:pt x="994501" y="232"/>
                  </a:lnTo>
                </a:path>
                <a:path w="5182869" h="332740">
                  <a:moveTo>
                    <a:pt x="1046855" y="46769"/>
                  </a:moveTo>
                  <a:lnTo>
                    <a:pt x="1046855" y="232"/>
                  </a:lnTo>
                </a:path>
                <a:path w="5182869" h="332740">
                  <a:moveTo>
                    <a:pt x="1099210" y="46769"/>
                  </a:moveTo>
                  <a:lnTo>
                    <a:pt x="1099210" y="232"/>
                  </a:lnTo>
                </a:path>
                <a:path w="5182869" h="332740">
                  <a:moveTo>
                    <a:pt x="1151564" y="46769"/>
                  </a:moveTo>
                  <a:lnTo>
                    <a:pt x="1151564" y="232"/>
                  </a:lnTo>
                </a:path>
                <a:path w="5182869" h="332740">
                  <a:moveTo>
                    <a:pt x="1203919" y="46769"/>
                  </a:moveTo>
                  <a:lnTo>
                    <a:pt x="1203919" y="232"/>
                  </a:lnTo>
                </a:path>
                <a:path w="5182869" h="332740">
                  <a:moveTo>
                    <a:pt x="1256273" y="46769"/>
                  </a:moveTo>
                  <a:lnTo>
                    <a:pt x="1256273" y="232"/>
                  </a:lnTo>
                </a:path>
                <a:path w="5182869" h="332740">
                  <a:moveTo>
                    <a:pt x="1308628" y="46769"/>
                  </a:moveTo>
                  <a:lnTo>
                    <a:pt x="1308628" y="232"/>
                  </a:lnTo>
                </a:path>
                <a:path w="5182869" h="332740">
                  <a:moveTo>
                    <a:pt x="1360982" y="331810"/>
                  </a:moveTo>
                  <a:lnTo>
                    <a:pt x="1360982" y="232"/>
                  </a:lnTo>
                </a:path>
                <a:path w="5182869" h="332740">
                  <a:moveTo>
                    <a:pt x="1413336" y="46769"/>
                  </a:moveTo>
                  <a:lnTo>
                    <a:pt x="1413336" y="232"/>
                  </a:lnTo>
                </a:path>
                <a:path w="5182869" h="332740">
                  <a:moveTo>
                    <a:pt x="1465691" y="46769"/>
                  </a:moveTo>
                  <a:lnTo>
                    <a:pt x="1465691" y="232"/>
                  </a:lnTo>
                </a:path>
                <a:path w="5182869" h="332740">
                  <a:moveTo>
                    <a:pt x="1518045" y="46769"/>
                  </a:moveTo>
                  <a:lnTo>
                    <a:pt x="1518045" y="232"/>
                  </a:lnTo>
                </a:path>
                <a:path w="5182869" h="332740">
                  <a:moveTo>
                    <a:pt x="1570400" y="46769"/>
                  </a:moveTo>
                  <a:lnTo>
                    <a:pt x="1570400" y="232"/>
                  </a:lnTo>
                </a:path>
                <a:path w="5182869" h="332740">
                  <a:moveTo>
                    <a:pt x="1622754" y="46769"/>
                  </a:moveTo>
                  <a:lnTo>
                    <a:pt x="1622754" y="232"/>
                  </a:lnTo>
                </a:path>
                <a:path w="5182869" h="332740">
                  <a:moveTo>
                    <a:pt x="1675109" y="46769"/>
                  </a:moveTo>
                  <a:lnTo>
                    <a:pt x="1675109" y="232"/>
                  </a:lnTo>
                </a:path>
                <a:path w="5182869" h="332740">
                  <a:moveTo>
                    <a:pt x="1727463" y="332043"/>
                  </a:moveTo>
                  <a:lnTo>
                    <a:pt x="1727463" y="232"/>
                  </a:lnTo>
                </a:path>
                <a:path w="5182869" h="332740">
                  <a:moveTo>
                    <a:pt x="1779817" y="46769"/>
                  </a:moveTo>
                  <a:lnTo>
                    <a:pt x="1779817" y="232"/>
                  </a:lnTo>
                </a:path>
                <a:path w="5182869" h="332740">
                  <a:moveTo>
                    <a:pt x="1832172" y="46769"/>
                  </a:moveTo>
                  <a:lnTo>
                    <a:pt x="1832172" y="232"/>
                  </a:lnTo>
                </a:path>
                <a:path w="5182869" h="332740">
                  <a:moveTo>
                    <a:pt x="1884526" y="46769"/>
                  </a:moveTo>
                  <a:lnTo>
                    <a:pt x="1884526" y="232"/>
                  </a:lnTo>
                </a:path>
                <a:path w="5182869" h="332740">
                  <a:moveTo>
                    <a:pt x="1936881" y="47002"/>
                  </a:moveTo>
                  <a:lnTo>
                    <a:pt x="1936881" y="232"/>
                  </a:lnTo>
                </a:path>
                <a:path w="5182869" h="332740">
                  <a:moveTo>
                    <a:pt x="1989235" y="47002"/>
                  </a:moveTo>
                  <a:lnTo>
                    <a:pt x="1989235" y="232"/>
                  </a:lnTo>
                </a:path>
                <a:path w="5182869" h="332740">
                  <a:moveTo>
                    <a:pt x="2041590" y="332043"/>
                  </a:moveTo>
                  <a:lnTo>
                    <a:pt x="2041590" y="232"/>
                  </a:lnTo>
                </a:path>
                <a:path w="5182869" h="332740">
                  <a:moveTo>
                    <a:pt x="2093944" y="47002"/>
                  </a:moveTo>
                  <a:lnTo>
                    <a:pt x="2093944" y="232"/>
                  </a:lnTo>
                </a:path>
                <a:path w="5182869" h="332740">
                  <a:moveTo>
                    <a:pt x="2146298" y="47002"/>
                  </a:moveTo>
                  <a:lnTo>
                    <a:pt x="2146298" y="232"/>
                  </a:lnTo>
                </a:path>
                <a:path w="5182869" h="332740">
                  <a:moveTo>
                    <a:pt x="2198653" y="47002"/>
                  </a:moveTo>
                  <a:lnTo>
                    <a:pt x="2198653" y="232"/>
                  </a:lnTo>
                </a:path>
                <a:path w="5182869" h="332740">
                  <a:moveTo>
                    <a:pt x="2251007" y="47002"/>
                  </a:moveTo>
                  <a:lnTo>
                    <a:pt x="2251007" y="232"/>
                  </a:lnTo>
                </a:path>
                <a:path w="5182869" h="332740">
                  <a:moveTo>
                    <a:pt x="2303362" y="47002"/>
                  </a:moveTo>
                  <a:lnTo>
                    <a:pt x="2303362" y="232"/>
                  </a:lnTo>
                </a:path>
                <a:path w="5182869" h="332740">
                  <a:moveTo>
                    <a:pt x="2355716" y="47002"/>
                  </a:moveTo>
                  <a:lnTo>
                    <a:pt x="2355716" y="232"/>
                  </a:lnTo>
                </a:path>
                <a:path w="5182869" h="332740">
                  <a:moveTo>
                    <a:pt x="2408071" y="332043"/>
                  </a:moveTo>
                  <a:lnTo>
                    <a:pt x="2408071" y="232"/>
                  </a:lnTo>
                </a:path>
                <a:path w="5182869" h="332740">
                  <a:moveTo>
                    <a:pt x="2460425" y="47002"/>
                  </a:moveTo>
                  <a:lnTo>
                    <a:pt x="2460425" y="232"/>
                  </a:lnTo>
                </a:path>
                <a:path w="5182869" h="332740">
                  <a:moveTo>
                    <a:pt x="2512779" y="47002"/>
                  </a:moveTo>
                  <a:lnTo>
                    <a:pt x="2512779" y="232"/>
                  </a:lnTo>
                </a:path>
                <a:path w="5182869" h="332740">
                  <a:moveTo>
                    <a:pt x="2565134" y="47002"/>
                  </a:moveTo>
                  <a:lnTo>
                    <a:pt x="2565134" y="232"/>
                  </a:lnTo>
                </a:path>
                <a:path w="5182869" h="332740">
                  <a:moveTo>
                    <a:pt x="2617488" y="47002"/>
                  </a:moveTo>
                  <a:lnTo>
                    <a:pt x="2617488" y="232"/>
                  </a:lnTo>
                </a:path>
                <a:path w="5182869" h="332740">
                  <a:moveTo>
                    <a:pt x="2669843" y="47002"/>
                  </a:moveTo>
                  <a:lnTo>
                    <a:pt x="2669843" y="232"/>
                  </a:lnTo>
                </a:path>
                <a:path w="5182869" h="332740">
                  <a:moveTo>
                    <a:pt x="2722197" y="47002"/>
                  </a:moveTo>
                  <a:lnTo>
                    <a:pt x="2722197" y="232"/>
                  </a:lnTo>
                </a:path>
                <a:path w="5182869" h="332740">
                  <a:moveTo>
                    <a:pt x="2774552" y="332043"/>
                  </a:moveTo>
                  <a:lnTo>
                    <a:pt x="2774552" y="232"/>
                  </a:lnTo>
                </a:path>
                <a:path w="5182869" h="332740">
                  <a:moveTo>
                    <a:pt x="2826906" y="47002"/>
                  </a:moveTo>
                  <a:lnTo>
                    <a:pt x="2826906" y="232"/>
                  </a:lnTo>
                </a:path>
                <a:path w="5182869" h="332740">
                  <a:moveTo>
                    <a:pt x="2879260" y="47002"/>
                  </a:moveTo>
                  <a:lnTo>
                    <a:pt x="2879260" y="232"/>
                  </a:lnTo>
                </a:path>
                <a:path w="5182869" h="332740">
                  <a:moveTo>
                    <a:pt x="2931615" y="47002"/>
                  </a:moveTo>
                  <a:lnTo>
                    <a:pt x="2931615" y="232"/>
                  </a:lnTo>
                </a:path>
                <a:path w="5182869" h="332740">
                  <a:moveTo>
                    <a:pt x="2983969" y="47002"/>
                  </a:moveTo>
                  <a:lnTo>
                    <a:pt x="2983969" y="232"/>
                  </a:lnTo>
                </a:path>
                <a:path w="5182869" h="332740">
                  <a:moveTo>
                    <a:pt x="3036324" y="47002"/>
                  </a:moveTo>
                  <a:lnTo>
                    <a:pt x="3036324" y="232"/>
                  </a:lnTo>
                </a:path>
                <a:path w="5182869" h="332740">
                  <a:moveTo>
                    <a:pt x="3088678" y="332043"/>
                  </a:moveTo>
                  <a:lnTo>
                    <a:pt x="3088678" y="232"/>
                  </a:lnTo>
                </a:path>
                <a:path w="5182869" h="332740">
                  <a:moveTo>
                    <a:pt x="3141033" y="47002"/>
                  </a:moveTo>
                  <a:lnTo>
                    <a:pt x="3141033" y="232"/>
                  </a:lnTo>
                </a:path>
                <a:path w="5182869" h="332740">
                  <a:moveTo>
                    <a:pt x="3193387" y="47002"/>
                  </a:moveTo>
                  <a:lnTo>
                    <a:pt x="3193387" y="232"/>
                  </a:lnTo>
                </a:path>
                <a:path w="5182869" h="332740">
                  <a:moveTo>
                    <a:pt x="3245741" y="47002"/>
                  </a:moveTo>
                  <a:lnTo>
                    <a:pt x="3245741" y="232"/>
                  </a:lnTo>
                </a:path>
                <a:path w="5182869" h="332740">
                  <a:moveTo>
                    <a:pt x="3298096" y="47002"/>
                  </a:moveTo>
                  <a:lnTo>
                    <a:pt x="3298096" y="232"/>
                  </a:lnTo>
                </a:path>
                <a:path w="5182869" h="332740">
                  <a:moveTo>
                    <a:pt x="3350450" y="47002"/>
                  </a:moveTo>
                  <a:lnTo>
                    <a:pt x="3350450" y="232"/>
                  </a:lnTo>
                </a:path>
                <a:path w="5182869" h="332740">
                  <a:moveTo>
                    <a:pt x="3402805" y="47002"/>
                  </a:moveTo>
                  <a:lnTo>
                    <a:pt x="3402805" y="232"/>
                  </a:lnTo>
                </a:path>
                <a:path w="5182869" h="332740">
                  <a:moveTo>
                    <a:pt x="3455159" y="332043"/>
                  </a:moveTo>
                  <a:lnTo>
                    <a:pt x="3455159" y="465"/>
                  </a:lnTo>
                </a:path>
                <a:path w="5182869" h="332740">
                  <a:moveTo>
                    <a:pt x="3507514" y="47002"/>
                  </a:moveTo>
                  <a:lnTo>
                    <a:pt x="3507514" y="465"/>
                  </a:lnTo>
                </a:path>
                <a:path w="5182869" h="332740">
                  <a:moveTo>
                    <a:pt x="3559868" y="47002"/>
                  </a:moveTo>
                  <a:lnTo>
                    <a:pt x="3559868" y="465"/>
                  </a:lnTo>
                </a:path>
                <a:path w="5182869" h="332740">
                  <a:moveTo>
                    <a:pt x="3612222" y="47002"/>
                  </a:moveTo>
                  <a:lnTo>
                    <a:pt x="3612222" y="465"/>
                  </a:lnTo>
                </a:path>
                <a:path w="5182869" h="332740">
                  <a:moveTo>
                    <a:pt x="3664577" y="47002"/>
                  </a:moveTo>
                  <a:lnTo>
                    <a:pt x="3664577" y="465"/>
                  </a:lnTo>
                </a:path>
                <a:path w="5182869" h="332740">
                  <a:moveTo>
                    <a:pt x="3716931" y="47002"/>
                  </a:moveTo>
                  <a:lnTo>
                    <a:pt x="3716931" y="465"/>
                  </a:lnTo>
                </a:path>
                <a:path w="5182869" h="332740">
                  <a:moveTo>
                    <a:pt x="3769286" y="47002"/>
                  </a:moveTo>
                  <a:lnTo>
                    <a:pt x="3769286" y="465"/>
                  </a:lnTo>
                </a:path>
                <a:path w="5182869" h="332740">
                  <a:moveTo>
                    <a:pt x="3821640" y="332043"/>
                  </a:moveTo>
                  <a:lnTo>
                    <a:pt x="3821640" y="465"/>
                  </a:lnTo>
                </a:path>
                <a:path w="5182869" h="332740">
                  <a:moveTo>
                    <a:pt x="3873995" y="47002"/>
                  </a:moveTo>
                  <a:lnTo>
                    <a:pt x="3873995" y="465"/>
                  </a:lnTo>
                </a:path>
                <a:path w="5182869" h="332740">
                  <a:moveTo>
                    <a:pt x="3926349" y="47002"/>
                  </a:moveTo>
                  <a:lnTo>
                    <a:pt x="3926349" y="465"/>
                  </a:lnTo>
                </a:path>
                <a:path w="5182869" h="332740">
                  <a:moveTo>
                    <a:pt x="3978703" y="47002"/>
                  </a:moveTo>
                  <a:lnTo>
                    <a:pt x="3978703" y="465"/>
                  </a:lnTo>
                </a:path>
                <a:path w="5182869" h="332740">
                  <a:moveTo>
                    <a:pt x="4031058" y="47002"/>
                  </a:moveTo>
                  <a:lnTo>
                    <a:pt x="4031058" y="465"/>
                  </a:lnTo>
                </a:path>
                <a:path w="5182869" h="332740">
                  <a:moveTo>
                    <a:pt x="4083412" y="47002"/>
                  </a:moveTo>
                  <a:lnTo>
                    <a:pt x="4083412" y="465"/>
                  </a:lnTo>
                </a:path>
                <a:path w="5182869" h="332740">
                  <a:moveTo>
                    <a:pt x="4135767" y="332043"/>
                  </a:moveTo>
                  <a:lnTo>
                    <a:pt x="4135767" y="465"/>
                  </a:lnTo>
                </a:path>
                <a:path w="5182869" h="332740">
                  <a:moveTo>
                    <a:pt x="4188121" y="47002"/>
                  </a:moveTo>
                  <a:lnTo>
                    <a:pt x="4188121" y="465"/>
                  </a:lnTo>
                </a:path>
                <a:path w="5182869" h="332740">
                  <a:moveTo>
                    <a:pt x="4240476" y="47002"/>
                  </a:moveTo>
                  <a:lnTo>
                    <a:pt x="4240476" y="465"/>
                  </a:lnTo>
                </a:path>
                <a:path w="5182869" h="332740">
                  <a:moveTo>
                    <a:pt x="4292830" y="47002"/>
                  </a:moveTo>
                  <a:lnTo>
                    <a:pt x="4292830" y="465"/>
                  </a:lnTo>
                </a:path>
                <a:path w="5182869" h="332740">
                  <a:moveTo>
                    <a:pt x="4345184" y="47002"/>
                  </a:moveTo>
                  <a:lnTo>
                    <a:pt x="4345184" y="465"/>
                  </a:lnTo>
                </a:path>
                <a:path w="5182869" h="332740">
                  <a:moveTo>
                    <a:pt x="4397539" y="47002"/>
                  </a:moveTo>
                  <a:lnTo>
                    <a:pt x="4397539" y="465"/>
                  </a:lnTo>
                </a:path>
                <a:path w="5182869" h="332740">
                  <a:moveTo>
                    <a:pt x="4449893" y="47002"/>
                  </a:moveTo>
                  <a:lnTo>
                    <a:pt x="4449893" y="465"/>
                  </a:lnTo>
                </a:path>
                <a:path w="5182869" h="332740">
                  <a:moveTo>
                    <a:pt x="4502248" y="332043"/>
                  </a:moveTo>
                  <a:lnTo>
                    <a:pt x="4502248" y="465"/>
                  </a:lnTo>
                </a:path>
                <a:path w="5182869" h="332740">
                  <a:moveTo>
                    <a:pt x="4554602" y="47002"/>
                  </a:moveTo>
                  <a:lnTo>
                    <a:pt x="4554602" y="465"/>
                  </a:lnTo>
                </a:path>
                <a:path w="5182869" h="332740">
                  <a:moveTo>
                    <a:pt x="4606957" y="47002"/>
                  </a:moveTo>
                  <a:lnTo>
                    <a:pt x="4606957" y="465"/>
                  </a:lnTo>
                </a:path>
                <a:path w="5182869" h="332740">
                  <a:moveTo>
                    <a:pt x="4659311" y="47002"/>
                  </a:moveTo>
                  <a:lnTo>
                    <a:pt x="4659311" y="465"/>
                  </a:lnTo>
                </a:path>
                <a:path w="5182869" h="332740">
                  <a:moveTo>
                    <a:pt x="4711665" y="47002"/>
                  </a:moveTo>
                  <a:lnTo>
                    <a:pt x="4711665" y="465"/>
                  </a:lnTo>
                </a:path>
                <a:path w="5182869" h="332740">
                  <a:moveTo>
                    <a:pt x="4764020" y="47002"/>
                  </a:moveTo>
                  <a:lnTo>
                    <a:pt x="4764020" y="465"/>
                  </a:lnTo>
                </a:path>
                <a:path w="5182869" h="332740">
                  <a:moveTo>
                    <a:pt x="4816374" y="47002"/>
                  </a:moveTo>
                  <a:lnTo>
                    <a:pt x="4816374" y="465"/>
                  </a:lnTo>
                </a:path>
                <a:path w="5182869" h="332740">
                  <a:moveTo>
                    <a:pt x="4868729" y="332276"/>
                  </a:moveTo>
                  <a:lnTo>
                    <a:pt x="4868729" y="465"/>
                  </a:lnTo>
                </a:path>
                <a:path w="5182869" h="332740">
                  <a:moveTo>
                    <a:pt x="4921083" y="47002"/>
                  </a:moveTo>
                  <a:lnTo>
                    <a:pt x="4921083" y="465"/>
                  </a:lnTo>
                </a:path>
                <a:path w="5182869" h="332740">
                  <a:moveTo>
                    <a:pt x="4973438" y="47235"/>
                  </a:moveTo>
                  <a:lnTo>
                    <a:pt x="4973438" y="465"/>
                  </a:lnTo>
                </a:path>
                <a:path w="5182869" h="332740">
                  <a:moveTo>
                    <a:pt x="5025792" y="332276"/>
                  </a:moveTo>
                  <a:lnTo>
                    <a:pt x="5025792" y="465"/>
                  </a:lnTo>
                </a:path>
                <a:path w="5182869" h="332740">
                  <a:moveTo>
                    <a:pt x="5078146" y="58869"/>
                  </a:moveTo>
                  <a:lnTo>
                    <a:pt x="5078146" y="465"/>
                  </a:lnTo>
                </a:path>
                <a:path w="5182869" h="332740">
                  <a:moveTo>
                    <a:pt x="5130501" y="58869"/>
                  </a:moveTo>
                  <a:lnTo>
                    <a:pt x="5130501" y="465"/>
                  </a:lnTo>
                </a:path>
                <a:path w="5182869" h="332740">
                  <a:moveTo>
                    <a:pt x="5182855" y="332276"/>
                  </a:moveTo>
                  <a:lnTo>
                    <a:pt x="5182855" y="4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5" name="object 655" descr=""/>
            <p:cNvSpPr/>
            <p:nvPr/>
          </p:nvSpPr>
          <p:spPr>
            <a:xfrm>
              <a:off x="11658282" y="6863548"/>
              <a:ext cx="5839460" cy="29845"/>
            </a:xfrm>
            <a:custGeom>
              <a:avLst/>
              <a:gdLst/>
              <a:ahLst/>
              <a:cxnLst/>
              <a:rect l="l" t="t" r="r" b="b"/>
              <a:pathLst>
                <a:path w="5839459" h="29845">
                  <a:moveTo>
                    <a:pt x="0" y="29085"/>
                  </a:moveTo>
                  <a:lnTo>
                    <a:pt x="5839031" y="29551"/>
                  </a:lnTo>
                  <a:lnTo>
                    <a:pt x="5839031" y="465"/>
                  </a:lnTo>
                  <a:lnTo>
                    <a:pt x="0" y="29085"/>
                  </a:lnTo>
                  <a:close/>
                </a:path>
                <a:path w="5839459" h="29845">
                  <a:moveTo>
                    <a:pt x="0" y="0"/>
                  </a:moveTo>
                  <a:lnTo>
                    <a:pt x="0" y="29085"/>
                  </a:lnTo>
                  <a:lnTo>
                    <a:pt x="5839031" y="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6" name="object 656" descr=""/>
            <p:cNvSpPr/>
            <p:nvPr/>
          </p:nvSpPr>
          <p:spPr>
            <a:xfrm>
              <a:off x="11658282" y="6863548"/>
              <a:ext cx="5839460" cy="29845"/>
            </a:xfrm>
            <a:custGeom>
              <a:avLst/>
              <a:gdLst/>
              <a:ahLst/>
              <a:cxnLst/>
              <a:rect l="l" t="t" r="r" b="b"/>
              <a:pathLst>
                <a:path w="5839459" h="29845">
                  <a:moveTo>
                    <a:pt x="5839031" y="29551"/>
                  </a:moveTo>
                  <a:lnTo>
                    <a:pt x="5839031" y="465"/>
                  </a:lnTo>
                  <a:lnTo>
                    <a:pt x="0" y="29085"/>
                  </a:lnTo>
                  <a:lnTo>
                    <a:pt x="5839031" y="29551"/>
                  </a:lnTo>
                  <a:close/>
                </a:path>
                <a:path w="5839459" h="29845">
                  <a:moveTo>
                    <a:pt x="5839031" y="465"/>
                  </a:moveTo>
                  <a:lnTo>
                    <a:pt x="0" y="29085"/>
                  </a:lnTo>
                  <a:lnTo>
                    <a:pt x="0" y="0"/>
                  </a:lnTo>
                  <a:lnTo>
                    <a:pt x="5839031" y="4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7" name="object 657" descr=""/>
            <p:cNvSpPr/>
            <p:nvPr/>
          </p:nvSpPr>
          <p:spPr>
            <a:xfrm>
              <a:off x="11658282" y="6863548"/>
              <a:ext cx="5839460" cy="29845"/>
            </a:xfrm>
            <a:custGeom>
              <a:avLst/>
              <a:gdLst/>
              <a:ahLst/>
              <a:cxnLst/>
              <a:rect l="l" t="t" r="r" b="b"/>
              <a:pathLst>
                <a:path w="5839459" h="29845">
                  <a:moveTo>
                    <a:pt x="0" y="0"/>
                  </a:moveTo>
                  <a:lnTo>
                    <a:pt x="5839031" y="465"/>
                  </a:lnTo>
                </a:path>
                <a:path w="5839459" h="29845">
                  <a:moveTo>
                    <a:pt x="0" y="29085"/>
                  </a:moveTo>
                  <a:lnTo>
                    <a:pt x="5839031" y="29551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8" name="object 658" descr=""/>
            <p:cNvSpPr/>
            <p:nvPr/>
          </p:nvSpPr>
          <p:spPr>
            <a:xfrm>
              <a:off x="11715988" y="6469377"/>
              <a:ext cx="5182870" cy="29845"/>
            </a:xfrm>
            <a:custGeom>
              <a:avLst/>
              <a:gdLst/>
              <a:ahLst/>
              <a:cxnLst/>
              <a:rect l="l" t="t" r="r" b="b"/>
              <a:pathLst>
                <a:path w="5182869" h="29845">
                  <a:moveTo>
                    <a:pt x="0" y="29085"/>
                  </a:moveTo>
                  <a:lnTo>
                    <a:pt x="0" y="0"/>
                  </a:lnTo>
                </a:path>
                <a:path w="5182869" h="29845">
                  <a:moveTo>
                    <a:pt x="52354" y="29085"/>
                  </a:moveTo>
                  <a:lnTo>
                    <a:pt x="52354" y="0"/>
                  </a:lnTo>
                </a:path>
                <a:path w="5182869" h="29845">
                  <a:moveTo>
                    <a:pt x="104708" y="29085"/>
                  </a:moveTo>
                  <a:lnTo>
                    <a:pt x="104708" y="0"/>
                  </a:lnTo>
                </a:path>
                <a:path w="5182869" h="29845">
                  <a:moveTo>
                    <a:pt x="157063" y="29085"/>
                  </a:moveTo>
                  <a:lnTo>
                    <a:pt x="157063" y="0"/>
                  </a:lnTo>
                </a:path>
                <a:path w="5182869" h="29845">
                  <a:moveTo>
                    <a:pt x="209417" y="29085"/>
                  </a:moveTo>
                  <a:lnTo>
                    <a:pt x="209417" y="0"/>
                  </a:lnTo>
                </a:path>
                <a:path w="5182869" h="29845">
                  <a:moveTo>
                    <a:pt x="261772" y="29085"/>
                  </a:moveTo>
                  <a:lnTo>
                    <a:pt x="261772" y="0"/>
                  </a:lnTo>
                </a:path>
                <a:path w="5182869" h="29845">
                  <a:moveTo>
                    <a:pt x="314126" y="29085"/>
                  </a:moveTo>
                  <a:lnTo>
                    <a:pt x="314126" y="0"/>
                  </a:lnTo>
                </a:path>
                <a:path w="5182869" h="29845">
                  <a:moveTo>
                    <a:pt x="366481" y="29085"/>
                  </a:moveTo>
                  <a:lnTo>
                    <a:pt x="366481" y="0"/>
                  </a:lnTo>
                </a:path>
                <a:path w="5182869" h="29845">
                  <a:moveTo>
                    <a:pt x="418835" y="29085"/>
                  </a:moveTo>
                  <a:lnTo>
                    <a:pt x="418835" y="0"/>
                  </a:lnTo>
                </a:path>
                <a:path w="5182869" h="29845">
                  <a:moveTo>
                    <a:pt x="471189" y="29085"/>
                  </a:moveTo>
                  <a:lnTo>
                    <a:pt x="471189" y="0"/>
                  </a:lnTo>
                </a:path>
                <a:path w="5182869" h="29845">
                  <a:moveTo>
                    <a:pt x="523544" y="29085"/>
                  </a:moveTo>
                  <a:lnTo>
                    <a:pt x="523544" y="0"/>
                  </a:lnTo>
                </a:path>
                <a:path w="5182869" h="29845">
                  <a:moveTo>
                    <a:pt x="575898" y="29085"/>
                  </a:moveTo>
                  <a:lnTo>
                    <a:pt x="575898" y="0"/>
                  </a:lnTo>
                </a:path>
                <a:path w="5182869" h="29845">
                  <a:moveTo>
                    <a:pt x="628253" y="29085"/>
                  </a:moveTo>
                  <a:lnTo>
                    <a:pt x="628253" y="0"/>
                  </a:lnTo>
                </a:path>
                <a:path w="5182869" h="29845">
                  <a:moveTo>
                    <a:pt x="680607" y="29085"/>
                  </a:moveTo>
                  <a:lnTo>
                    <a:pt x="680607" y="0"/>
                  </a:lnTo>
                </a:path>
                <a:path w="5182869" h="29845">
                  <a:moveTo>
                    <a:pt x="732962" y="29085"/>
                  </a:moveTo>
                  <a:lnTo>
                    <a:pt x="732962" y="0"/>
                  </a:lnTo>
                </a:path>
                <a:path w="5182869" h="29845">
                  <a:moveTo>
                    <a:pt x="785083" y="29085"/>
                  </a:moveTo>
                  <a:lnTo>
                    <a:pt x="785316" y="0"/>
                  </a:lnTo>
                </a:path>
                <a:path w="5182869" h="29845">
                  <a:moveTo>
                    <a:pt x="837438" y="29085"/>
                  </a:moveTo>
                  <a:lnTo>
                    <a:pt x="837438" y="0"/>
                  </a:lnTo>
                </a:path>
                <a:path w="5182869" h="29845">
                  <a:moveTo>
                    <a:pt x="889792" y="29085"/>
                  </a:moveTo>
                  <a:lnTo>
                    <a:pt x="889792" y="0"/>
                  </a:lnTo>
                </a:path>
                <a:path w="5182869" h="29845">
                  <a:moveTo>
                    <a:pt x="942147" y="29085"/>
                  </a:moveTo>
                  <a:lnTo>
                    <a:pt x="942147" y="0"/>
                  </a:lnTo>
                </a:path>
                <a:path w="5182869" h="29845">
                  <a:moveTo>
                    <a:pt x="994501" y="29085"/>
                  </a:moveTo>
                  <a:lnTo>
                    <a:pt x="994501" y="0"/>
                  </a:lnTo>
                </a:path>
                <a:path w="5182869" h="29845">
                  <a:moveTo>
                    <a:pt x="1046855" y="29085"/>
                  </a:moveTo>
                  <a:lnTo>
                    <a:pt x="1046855" y="0"/>
                  </a:lnTo>
                </a:path>
                <a:path w="5182869" h="29845">
                  <a:moveTo>
                    <a:pt x="1099210" y="29085"/>
                  </a:moveTo>
                  <a:lnTo>
                    <a:pt x="1099210" y="0"/>
                  </a:lnTo>
                </a:path>
                <a:path w="5182869" h="29845">
                  <a:moveTo>
                    <a:pt x="1151564" y="29085"/>
                  </a:moveTo>
                  <a:lnTo>
                    <a:pt x="1151564" y="0"/>
                  </a:lnTo>
                </a:path>
                <a:path w="5182869" h="29845">
                  <a:moveTo>
                    <a:pt x="1203919" y="29085"/>
                  </a:moveTo>
                  <a:lnTo>
                    <a:pt x="1203919" y="0"/>
                  </a:lnTo>
                </a:path>
                <a:path w="5182869" h="29845">
                  <a:moveTo>
                    <a:pt x="1256273" y="29085"/>
                  </a:moveTo>
                  <a:lnTo>
                    <a:pt x="1256273" y="0"/>
                  </a:lnTo>
                </a:path>
                <a:path w="5182869" h="29845">
                  <a:moveTo>
                    <a:pt x="1308628" y="29085"/>
                  </a:moveTo>
                  <a:lnTo>
                    <a:pt x="1308628" y="0"/>
                  </a:lnTo>
                </a:path>
                <a:path w="5182869" h="29845">
                  <a:moveTo>
                    <a:pt x="1360982" y="29085"/>
                  </a:moveTo>
                  <a:lnTo>
                    <a:pt x="1360982" y="0"/>
                  </a:lnTo>
                </a:path>
                <a:path w="5182869" h="29845">
                  <a:moveTo>
                    <a:pt x="1413336" y="29085"/>
                  </a:moveTo>
                  <a:lnTo>
                    <a:pt x="1413336" y="0"/>
                  </a:lnTo>
                </a:path>
                <a:path w="5182869" h="29845">
                  <a:moveTo>
                    <a:pt x="1465691" y="29085"/>
                  </a:moveTo>
                  <a:lnTo>
                    <a:pt x="1465691" y="0"/>
                  </a:lnTo>
                </a:path>
                <a:path w="5182869" h="29845">
                  <a:moveTo>
                    <a:pt x="1518045" y="29085"/>
                  </a:moveTo>
                  <a:lnTo>
                    <a:pt x="1518045" y="0"/>
                  </a:lnTo>
                </a:path>
                <a:path w="5182869" h="29845">
                  <a:moveTo>
                    <a:pt x="1570400" y="29085"/>
                  </a:moveTo>
                  <a:lnTo>
                    <a:pt x="1570400" y="0"/>
                  </a:lnTo>
                </a:path>
                <a:path w="5182869" h="29845">
                  <a:moveTo>
                    <a:pt x="1622754" y="29085"/>
                  </a:moveTo>
                  <a:lnTo>
                    <a:pt x="1622754" y="0"/>
                  </a:lnTo>
                </a:path>
                <a:path w="5182869" h="29845">
                  <a:moveTo>
                    <a:pt x="1675109" y="29085"/>
                  </a:moveTo>
                  <a:lnTo>
                    <a:pt x="1675109" y="0"/>
                  </a:lnTo>
                </a:path>
                <a:path w="5182869" h="29845">
                  <a:moveTo>
                    <a:pt x="1727463" y="29085"/>
                  </a:moveTo>
                  <a:lnTo>
                    <a:pt x="1727463" y="232"/>
                  </a:lnTo>
                </a:path>
                <a:path w="5182869" h="29845">
                  <a:moveTo>
                    <a:pt x="1779817" y="29085"/>
                  </a:moveTo>
                  <a:lnTo>
                    <a:pt x="1779817" y="232"/>
                  </a:lnTo>
                </a:path>
                <a:path w="5182869" h="29845">
                  <a:moveTo>
                    <a:pt x="1832172" y="29085"/>
                  </a:moveTo>
                  <a:lnTo>
                    <a:pt x="1832172" y="232"/>
                  </a:lnTo>
                </a:path>
                <a:path w="5182869" h="29845">
                  <a:moveTo>
                    <a:pt x="1884526" y="29085"/>
                  </a:moveTo>
                  <a:lnTo>
                    <a:pt x="1884526" y="232"/>
                  </a:lnTo>
                </a:path>
                <a:path w="5182869" h="29845">
                  <a:moveTo>
                    <a:pt x="1936881" y="29085"/>
                  </a:moveTo>
                  <a:lnTo>
                    <a:pt x="1936881" y="232"/>
                  </a:lnTo>
                </a:path>
                <a:path w="5182869" h="29845">
                  <a:moveTo>
                    <a:pt x="1989235" y="29085"/>
                  </a:moveTo>
                  <a:lnTo>
                    <a:pt x="1989235" y="232"/>
                  </a:lnTo>
                </a:path>
                <a:path w="5182869" h="29845">
                  <a:moveTo>
                    <a:pt x="2041590" y="29085"/>
                  </a:moveTo>
                  <a:lnTo>
                    <a:pt x="2041590" y="232"/>
                  </a:lnTo>
                </a:path>
                <a:path w="5182869" h="29845">
                  <a:moveTo>
                    <a:pt x="2093944" y="29085"/>
                  </a:moveTo>
                  <a:lnTo>
                    <a:pt x="2093944" y="232"/>
                  </a:lnTo>
                </a:path>
                <a:path w="5182869" h="29845">
                  <a:moveTo>
                    <a:pt x="2146298" y="29085"/>
                  </a:moveTo>
                  <a:lnTo>
                    <a:pt x="2146298" y="232"/>
                  </a:lnTo>
                </a:path>
                <a:path w="5182869" h="29845">
                  <a:moveTo>
                    <a:pt x="2198653" y="29085"/>
                  </a:moveTo>
                  <a:lnTo>
                    <a:pt x="2198653" y="232"/>
                  </a:lnTo>
                </a:path>
                <a:path w="5182869" h="29845">
                  <a:moveTo>
                    <a:pt x="2251007" y="29085"/>
                  </a:moveTo>
                  <a:lnTo>
                    <a:pt x="2251007" y="232"/>
                  </a:lnTo>
                </a:path>
                <a:path w="5182869" h="29845">
                  <a:moveTo>
                    <a:pt x="2303362" y="29085"/>
                  </a:moveTo>
                  <a:lnTo>
                    <a:pt x="2303362" y="232"/>
                  </a:lnTo>
                </a:path>
                <a:path w="5182869" h="29845">
                  <a:moveTo>
                    <a:pt x="2355716" y="29318"/>
                  </a:moveTo>
                  <a:lnTo>
                    <a:pt x="2355716" y="232"/>
                  </a:lnTo>
                </a:path>
                <a:path w="5182869" h="29845">
                  <a:moveTo>
                    <a:pt x="2408071" y="29318"/>
                  </a:moveTo>
                  <a:lnTo>
                    <a:pt x="2408071" y="232"/>
                  </a:lnTo>
                </a:path>
                <a:path w="5182869" h="29845">
                  <a:moveTo>
                    <a:pt x="2460425" y="29318"/>
                  </a:moveTo>
                  <a:lnTo>
                    <a:pt x="2460425" y="232"/>
                  </a:lnTo>
                </a:path>
                <a:path w="5182869" h="29845">
                  <a:moveTo>
                    <a:pt x="2512779" y="29318"/>
                  </a:moveTo>
                  <a:lnTo>
                    <a:pt x="2512779" y="232"/>
                  </a:lnTo>
                </a:path>
                <a:path w="5182869" h="29845">
                  <a:moveTo>
                    <a:pt x="2565134" y="29318"/>
                  </a:moveTo>
                  <a:lnTo>
                    <a:pt x="2565134" y="232"/>
                  </a:lnTo>
                </a:path>
                <a:path w="5182869" h="29845">
                  <a:moveTo>
                    <a:pt x="2617488" y="29318"/>
                  </a:moveTo>
                  <a:lnTo>
                    <a:pt x="2617488" y="232"/>
                  </a:lnTo>
                </a:path>
                <a:path w="5182869" h="29845">
                  <a:moveTo>
                    <a:pt x="2669843" y="29318"/>
                  </a:moveTo>
                  <a:lnTo>
                    <a:pt x="2669843" y="232"/>
                  </a:lnTo>
                </a:path>
                <a:path w="5182869" h="29845">
                  <a:moveTo>
                    <a:pt x="2722197" y="29318"/>
                  </a:moveTo>
                  <a:lnTo>
                    <a:pt x="2722197" y="232"/>
                  </a:lnTo>
                </a:path>
                <a:path w="5182869" h="29845">
                  <a:moveTo>
                    <a:pt x="2774552" y="29318"/>
                  </a:moveTo>
                  <a:lnTo>
                    <a:pt x="2774552" y="232"/>
                  </a:lnTo>
                </a:path>
                <a:path w="5182869" h="29845">
                  <a:moveTo>
                    <a:pt x="2826906" y="29318"/>
                  </a:moveTo>
                  <a:lnTo>
                    <a:pt x="2826906" y="232"/>
                  </a:lnTo>
                </a:path>
                <a:path w="5182869" h="29845">
                  <a:moveTo>
                    <a:pt x="2879260" y="29318"/>
                  </a:moveTo>
                  <a:lnTo>
                    <a:pt x="2879260" y="232"/>
                  </a:lnTo>
                </a:path>
                <a:path w="5182869" h="29845">
                  <a:moveTo>
                    <a:pt x="2931615" y="29318"/>
                  </a:moveTo>
                  <a:lnTo>
                    <a:pt x="2931615" y="232"/>
                  </a:lnTo>
                </a:path>
                <a:path w="5182869" h="29845">
                  <a:moveTo>
                    <a:pt x="2983969" y="29318"/>
                  </a:moveTo>
                  <a:lnTo>
                    <a:pt x="2983969" y="232"/>
                  </a:lnTo>
                </a:path>
                <a:path w="5182869" h="29845">
                  <a:moveTo>
                    <a:pt x="3036324" y="29318"/>
                  </a:moveTo>
                  <a:lnTo>
                    <a:pt x="3036324" y="232"/>
                  </a:lnTo>
                </a:path>
                <a:path w="5182869" h="29845">
                  <a:moveTo>
                    <a:pt x="3088678" y="29318"/>
                  </a:moveTo>
                  <a:lnTo>
                    <a:pt x="3088678" y="232"/>
                  </a:lnTo>
                </a:path>
                <a:path w="5182869" h="29845">
                  <a:moveTo>
                    <a:pt x="3141033" y="29318"/>
                  </a:moveTo>
                  <a:lnTo>
                    <a:pt x="3141033" y="232"/>
                  </a:lnTo>
                </a:path>
                <a:path w="5182869" h="29845">
                  <a:moveTo>
                    <a:pt x="3193387" y="29318"/>
                  </a:moveTo>
                  <a:lnTo>
                    <a:pt x="3193387" y="232"/>
                  </a:lnTo>
                </a:path>
                <a:path w="5182869" h="29845">
                  <a:moveTo>
                    <a:pt x="3245741" y="29318"/>
                  </a:moveTo>
                  <a:lnTo>
                    <a:pt x="3245741" y="232"/>
                  </a:lnTo>
                </a:path>
                <a:path w="5182869" h="29845">
                  <a:moveTo>
                    <a:pt x="3298096" y="29318"/>
                  </a:moveTo>
                  <a:lnTo>
                    <a:pt x="3298096" y="232"/>
                  </a:lnTo>
                </a:path>
                <a:path w="5182869" h="29845">
                  <a:moveTo>
                    <a:pt x="3350450" y="29318"/>
                  </a:moveTo>
                  <a:lnTo>
                    <a:pt x="3350450" y="232"/>
                  </a:lnTo>
                </a:path>
                <a:path w="5182869" h="29845">
                  <a:moveTo>
                    <a:pt x="3402805" y="29318"/>
                  </a:moveTo>
                  <a:lnTo>
                    <a:pt x="3402805" y="232"/>
                  </a:lnTo>
                </a:path>
                <a:path w="5182869" h="29845">
                  <a:moveTo>
                    <a:pt x="3455159" y="29318"/>
                  </a:moveTo>
                  <a:lnTo>
                    <a:pt x="3455159" y="232"/>
                  </a:lnTo>
                </a:path>
                <a:path w="5182869" h="29845">
                  <a:moveTo>
                    <a:pt x="3507514" y="29318"/>
                  </a:moveTo>
                  <a:lnTo>
                    <a:pt x="3507514" y="232"/>
                  </a:lnTo>
                </a:path>
                <a:path w="5182869" h="29845">
                  <a:moveTo>
                    <a:pt x="3559868" y="29318"/>
                  </a:moveTo>
                  <a:lnTo>
                    <a:pt x="3559868" y="232"/>
                  </a:lnTo>
                </a:path>
                <a:path w="5182869" h="29845">
                  <a:moveTo>
                    <a:pt x="3612222" y="29318"/>
                  </a:moveTo>
                  <a:lnTo>
                    <a:pt x="3612222" y="232"/>
                  </a:lnTo>
                </a:path>
                <a:path w="5182869" h="29845">
                  <a:moveTo>
                    <a:pt x="3664577" y="29318"/>
                  </a:moveTo>
                  <a:lnTo>
                    <a:pt x="3664577" y="232"/>
                  </a:lnTo>
                </a:path>
                <a:path w="5182869" h="29845">
                  <a:moveTo>
                    <a:pt x="3716931" y="29318"/>
                  </a:moveTo>
                  <a:lnTo>
                    <a:pt x="3716931" y="232"/>
                  </a:lnTo>
                </a:path>
                <a:path w="5182869" h="29845">
                  <a:moveTo>
                    <a:pt x="3769286" y="29318"/>
                  </a:moveTo>
                  <a:lnTo>
                    <a:pt x="3769286" y="232"/>
                  </a:lnTo>
                </a:path>
                <a:path w="5182869" h="29845">
                  <a:moveTo>
                    <a:pt x="3821640" y="29318"/>
                  </a:moveTo>
                  <a:lnTo>
                    <a:pt x="3821640" y="232"/>
                  </a:lnTo>
                </a:path>
                <a:path w="5182869" h="29845">
                  <a:moveTo>
                    <a:pt x="3873995" y="29318"/>
                  </a:moveTo>
                  <a:lnTo>
                    <a:pt x="3873995" y="232"/>
                  </a:lnTo>
                </a:path>
                <a:path w="5182869" h="29845">
                  <a:moveTo>
                    <a:pt x="3926349" y="29318"/>
                  </a:moveTo>
                  <a:lnTo>
                    <a:pt x="3926349" y="232"/>
                  </a:lnTo>
                </a:path>
                <a:path w="5182869" h="29845">
                  <a:moveTo>
                    <a:pt x="3978703" y="29318"/>
                  </a:moveTo>
                  <a:lnTo>
                    <a:pt x="3978703" y="232"/>
                  </a:lnTo>
                </a:path>
                <a:path w="5182869" h="29845">
                  <a:moveTo>
                    <a:pt x="4031058" y="29318"/>
                  </a:moveTo>
                  <a:lnTo>
                    <a:pt x="4031058" y="232"/>
                  </a:lnTo>
                </a:path>
                <a:path w="5182869" h="29845">
                  <a:moveTo>
                    <a:pt x="4083412" y="29318"/>
                  </a:moveTo>
                  <a:lnTo>
                    <a:pt x="4083412" y="232"/>
                  </a:lnTo>
                </a:path>
                <a:path w="5182869" h="29845">
                  <a:moveTo>
                    <a:pt x="4135767" y="29318"/>
                  </a:moveTo>
                  <a:lnTo>
                    <a:pt x="4135767" y="232"/>
                  </a:lnTo>
                </a:path>
                <a:path w="5182869" h="29845">
                  <a:moveTo>
                    <a:pt x="4188121" y="29318"/>
                  </a:moveTo>
                  <a:lnTo>
                    <a:pt x="4188121" y="232"/>
                  </a:lnTo>
                </a:path>
                <a:path w="5182869" h="29845">
                  <a:moveTo>
                    <a:pt x="4240476" y="29318"/>
                  </a:moveTo>
                  <a:lnTo>
                    <a:pt x="4240476" y="232"/>
                  </a:lnTo>
                </a:path>
                <a:path w="5182869" h="29845">
                  <a:moveTo>
                    <a:pt x="4292830" y="29318"/>
                  </a:moveTo>
                  <a:lnTo>
                    <a:pt x="4292830" y="232"/>
                  </a:lnTo>
                </a:path>
                <a:path w="5182869" h="29845">
                  <a:moveTo>
                    <a:pt x="4345184" y="29318"/>
                  </a:moveTo>
                  <a:lnTo>
                    <a:pt x="4345184" y="232"/>
                  </a:lnTo>
                </a:path>
                <a:path w="5182869" h="29845">
                  <a:moveTo>
                    <a:pt x="4397539" y="29318"/>
                  </a:moveTo>
                  <a:lnTo>
                    <a:pt x="4397539" y="232"/>
                  </a:lnTo>
                </a:path>
                <a:path w="5182869" h="29845">
                  <a:moveTo>
                    <a:pt x="4449893" y="29318"/>
                  </a:moveTo>
                  <a:lnTo>
                    <a:pt x="4449893" y="232"/>
                  </a:lnTo>
                </a:path>
                <a:path w="5182869" h="29845">
                  <a:moveTo>
                    <a:pt x="4502248" y="29318"/>
                  </a:moveTo>
                  <a:lnTo>
                    <a:pt x="4502248" y="232"/>
                  </a:lnTo>
                </a:path>
                <a:path w="5182869" h="29845">
                  <a:moveTo>
                    <a:pt x="4554602" y="29318"/>
                  </a:moveTo>
                  <a:lnTo>
                    <a:pt x="4554602" y="232"/>
                  </a:lnTo>
                </a:path>
                <a:path w="5182869" h="29845">
                  <a:moveTo>
                    <a:pt x="4606957" y="29318"/>
                  </a:moveTo>
                  <a:lnTo>
                    <a:pt x="4606957" y="232"/>
                  </a:lnTo>
                </a:path>
                <a:path w="5182869" h="29845">
                  <a:moveTo>
                    <a:pt x="4659311" y="29318"/>
                  </a:moveTo>
                  <a:lnTo>
                    <a:pt x="4659311" y="232"/>
                  </a:lnTo>
                </a:path>
                <a:path w="5182869" h="29845">
                  <a:moveTo>
                    <a:pt x="4711665" y="29318"/>
                  </a:moveTo>
                  <a:lnTo>
                    <a:pt x="4711665" y="232"/>
                  </a:lnTo>
                </a:path>
                <a:path w="5182869" h="29845">
                  <a:moveTo>
                    <a:pt x="4764020" y="29318"/>
                  </a:moveTo>
                  <a:lnTo>
                    <a:pt x="4764020" y="232"/>
                  </a:lnTo>
                </a:path>
                <a:path w="5182869" h="29845">
                  <a:moveTo>
                    <a:pt x="4816374" y="29318"/>
                  </a:moveTo>
                  <a:lnTo>
                    <a:pt x="4816374" y="465"/>
                  </a:lnTo>
                </a:path>
                <a:path w="5182869" h="29845">
                  <a:moveTo>
                    <a:pt x="4868729" y="29318"/>
                  </a:moveTo>
                  <a:lnTo>
                    <a:pt x="4868729" y="465"/>
                  </a:lnTo>
                </a:path>
                <a:path w="5182869" h="29845">
                  <a:moveTo>
                    <a:pt x="4921083" y="29318"/>
                  </a:moveTo>
                  <a:lnTo>
                    <a:pt x="4921083" y="465"/>
                  </a:lnTo>
                </a:path>
                <a:path w="5182869" h="29845">
                  <a:moveTo>
                    <a:pt x="4973438" y="29318"/>
                  </a:moveTo>
                  <a:lnTo>
                    <a:pt x="4973438" y="465"/>
                  </a:lnTo>
                </a:path>
                <a:path w="5182869" h="29845">
                  <a:moveTo>
                    <a:pt x="5025792" y="29318"/>
                  </a:moveTo>
                  <a:lnTo>
                    <a:pt x="5025792" y="465"/>
                  </a:lnTo>
                </a:path>
                <a:path w="5182869" h="29845">
                  <a:moveTo>
                    <a:pt x="5078146" y="29318"/>
                  </a:moveTo>
                  <a:lnTo>
                    <a:pt x="5078146" y="465"/>
                  </a:lnTo>
                </a:path>
                <a:path w="5182869" h="29845">
                  <a:moveTo>
                    <a:pt x="5130501" y="29318"/>
                  </a:moveTo>
                  <a:lnTo>
                    <a:pt x="5130501" y="465"/>
                  </a:lnTo>
                </a:path>
                <a:path w="5182869" h="29845">
                  <a:moveTo>
                    <a:pt x="5182855" y="29318"/>
                  </a:moveTo>
                  <a:lnTo>
                    <a:pt x="5182855" y="465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9" name="object 659" descr=""/>
            <p:cNvSpPr/>
            <p:nvPr/>
          </p:nvSpPr>
          <p:spPr>
            <a:xfrm>
              <a:off x="11681085" y="6469377"/>
              <a:ext cx="5235575" cy="394970"/>
            </a:xfrm>
            <a:custGeom>
              <a:avLst/>
              <a:gdLst/>
              <a:ahLst/>
              <a:cxnLst/>
              <a:rect l="l" t="t" r="r" b="b"/>
              <a:pathLst>
                <a:path w="5235575" h="394970">
                  <a:moveTo>
                    <a:pt x="0" y="0"/>
                  </a:moveTo>
                  <a:lnTo>
                    <a:pt x="0" y="394170"/>
                  </a:lnTo>
                </a:path>
                <a:path w="5235575" h="394970">
                  <a:moveTo>
                    <a:pt x="0" y="0"/>
                  </a:moveTo>
                  <a:lnTo>
                    <a:pt x="5235210" y="465"/>
                  </a:lnTo>
                  <a:lnTo>
                    <a:pt x="5235210" y="394636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0" name="object 660" descr=""/>
            <p:cNvSpPr/>
            <p:nvPr/>
          </p:nvSpPr>
          <p:spPr>
            <a:xfrm>
              <a:off x="17443330" y="6689498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1" name="object 661" descr=""/>
            <p:cNvSpPr/>
            <p:nvPr/>
          </p:nvSpPr>
          <p:spPr>
            <a:xfrm>
              <a:off x="17443330" y="6689498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4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2" name="object 662" descr=""/>
            <p:cNvSpPr/>
            <p:nvPr/>
          </p:nvSpPr>
          <p:spPr>
            <a:xfrm>
              <a:off x="17443330" y="6689964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1163"/>
                  </a:moveTo>
                  <a:lnTo>
                    <a:pt x="11168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  <a:path w="11430" h="1270">
                  <a:moveTo>
                    <a:pt x="0" y="0"/>
                  </a:moveTo>
                  <a:lnTo>
                    <a:pt x="0" y="1163"/>
                  </a:lnTo>
                  <a:lnTo>
                    <a:pt x="5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3" name="object 663" descr=""/>
            <p:cNvSpPr/>
            <p:nvPr/>
          </p:nvSpPr>
          <p:spPr>
            <a:xfrm>
              <a:off x="17443330" y="6689964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0"/>
                  </a:moveTo>
                  <a:lnTo>
                    <a:pt x="5584" y="0"/>
                  </a:lnTo>
                  <a:lnTo>
                    <a:pt x="0" y="1163"/>
                  </a:lnTo>
                  <a:lnTo>
                    <a:pt x="0" y="0"/>
                  </a:lnTo>
                  <a:close/>
                </a:path>
                <a:path w="11430" h="1270">
                  <a:moveTo>
                    <a:pt x="5584" y="0"/>
                  </a:moveTo>
                  <a:lnTo>
                    <a:pt x="0" y="1163"/>
                  </a:lnTo>
                  <a:lnTo>
                    <a:pt x="11168" y="1163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4" name="object 664" descr=""/>
            <p:cNvSpPr/>
            <p:nvPr/>
          </p:nvSpPr>
          <p:spPr>
            <a:xfrm>
              <a:off x="17443330" y="6691127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1861"/>
                  </a:moveTo>
                  <a:lnTo>
                    <a:pt x="16288" y="1861"/>
                  </a:lnTo>
                  <a:lnTo>
                    <a:pt x="11168" y="0"/>
                  </a:lnTo>
                  <a:lnTo>
                    <a:pt x="0" y="1861"/>
                  </a:lnTo>
                  <a:close/>
                </a:path>
                <a:path w="16509" h="1904">
                  <a:moveTo>
                    <a:pt x="0" y="0"/>
                  </a:moveTo>
                  <a:lnTo>
                    <a:pt x="0" y="1861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5" name="object 665" descr=""/>
            <p:cNvSpPr/>
            <p:nvPr/>
          </p:nvSpPr>
          <p:spPr>
            <a:xfrm>
              <a:off x="17443330" y="6691127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0"/>
                  </a:moveTo>
                  <a:lnTo>
                    <a:pt x="11168" y="0"/>
                  </a:lnTo>
                  <a:lnTo>
                    <a:pt x="0" y="1861"/>
                  </a:lnTo>
                  <a:lnTo>
                    <a:pt x="0" y="0"/>
                  </a:lnTo>
                  <a:close/>
                </a:path>
                <a:path w="16509" h="1904">
                  <a:moveTo>
                    <a:pt x="11168" y="0"/>
                  </a:moveTo>
                  <a:lnTo>
                    <a:pt x="0" y="1861"/>
                  </a:lnTo>
                  <a:lnTo>
                    <a:pt x="16288" y="1861"/>
                  </a:lnTo>
                  <a:lnTo>
                    <a:pt x="1116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6" name="object 666" descr=""/>
            <p:cNvSpPr/>
            <p:nvPr/>
          </p:nvSpPr>
          <p:spPr>
            <a:xfrm>
              <a:off x="17443330" y="6692989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792"/>
                  </a:moveTo>
                  <a:lnTo>
                    <a:pt x="21407" y="2792"/>
                  </a:lnTo>
                  <a:lnTo>
                    <a:pt x="16288" y="0"/>
                  </a:lnTo>
                  <a:lnTo>
                    <a:pt x="0" y="2792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792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7" name="object 667" descr=""/>
            <p:cNvSpPr/>
            <p:nvPr/>
          </p:nvSpPr>
          <p:spPr>
            <a:xfrm>
              <a:off x="17443330" y="6692989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0"/>
                  </a:lnTo>
                  <a:lnTo>
                    <a:pt x="0" y="2792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16288" y="0"/>
                  </a:moveTo>
                  <a:lnTo>
                    <a:pt x="0" y="2792"/>
                  </a:lnTo>
                  <a:lnTo>
                    <a:pt x="21407" y="2792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8" name="object 668" descr=""/>
            <p:cNvSpPr/>
            <p:nvPr/>
          </p:nvSpPr>
          <p:spPr>
            <a:xfrm>
              <a:off x="17443330" y="6695781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3257"/>
                  </a:moveTo>
                  <a:lnTo>
                    <a:pt x="25828" y="3257"/>
                  </a:lnTo>
                  <a:lnTo>
                    <a:pt x="21407" y="0"/>
                  </a:lnTo>
                  <a:lnTo>
                    <a:pt x="0" y="3257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0" y="3257"/>
                  </a:lnTo>
                  <a:lnTo>
                    <a:pt x="214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9" name="object 669" descr=""/>
            <p:cNvSpPr/>
            <p:nvPr/>
          </p:nvSpPr>
          <p:spPr>
            <a:xfrm>
              <a:off x="17443330" y="6695781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0"/>
                  </a:moveTo>
                  <a:lnTo>
                    <a:pt x="21407" y="0"/>
                  </a:lnTo>
                  <a:lnTo>
                    <a:pt x="0" y="3257"/>
                  </a:lnTo>
                  <a:lnTo>
                    <a:pt x="0" y="0"/>
                  </a:lnTo>
                  <a:close/>
                </a:path>
                <a:path w="26034" h="3809">
                  <a:moveTo>
                    <a:pt x="21407" y="0"/>
                  </a:moveTo>
                  <a:lnTo>
                    <a:pt x="0" y="3257"/>
                  </a:lnTo>
                  <a:lnTo>
                    <a:pt x="25828" y="3257"/>
                  </a:lnTo>
                  <a:lnTo>
                    <a:pt x="21407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0" name="object 670" descr=""/>
            <p:cNvSpPr/>
            <p:nvPr/>
          </p:nvSpPr>
          <p:spPr>
            <a:xfrm>
              <a:off x="17443330" y="6699038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3955"/>
                  </a:moveTo>
                  <a:lnTo>
                    <a:pt x="29783" y="3955"/>
                  </a:lnTo>
                  <a:lnTo>
                    <a:pt x="25828" y="0"/>
                  </a:lnTo>
                  <a:lnTo>
                    <a:pt x="0" y="3955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0" y="3955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1" name="object 671" descr=""/>
            <p:cNvSpPr/>
            <p:nvPr/>
          </p:nvSpPr>
          <p:spPr>
            <a:xfrm>
              <a:off x="17443330" y="6699039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0"/>
                  </a:moveTo>
                  <a:lnTo>
                    <a:pt x="25828" y="0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  <a:path w="29844" h="4445">
                  <a:moveTo>
                    <a:pt x="25828" y="0"/>
                  </a:moveTo>
                  <a:lnTo>
                    <a:pt x="0" y="3955"/>
                  </a:lnTo>
                  <a:lnTo>
                    <a:pt x="29783" y="3955"/>
                  </a:lnTo>
                  <a:lnTo>
                    <a:pt x="2582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2" name="object 672" descr=""/>
            <p:cNvSpPr/>
            <p:nvPr/>
          </p:nvSpPr>
          <p:spPr>
            <a:xfrm>
              <a:off x="17443330" y="6702994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5" h="5079">
                  <a:moveTo>
                    <a:pt x="0" y="4653"/>
                  </a:moveTo>
                  <a:lnTo>
                    <a:pt x="33041" y="4653"/>
                  </a:lnTo>
                  <a:lnTo>
                    <a:pt x="29783" y="0"/>
                  </a:lnTo>
                  <a:lnTo>
                    <a:pt x="0" y="4653"/>
                  </a:lnTo>
                  <a:close/>
                </a:path>
                <a:path w="33655" h="5079">
                  <a:moveTo>
                    <a:pt x="0" y="0"/>
                  </a:moveTo>
                  <a:lnTo>
                    <a:pt x="0" y="4653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3" name="object 673" descr=""/>
            <p:cNvSpPr/>
            <p:nvPr/>
          </p:nvSpPr>
          <p:spPr>
            <a:xfrm>
              <a:off x="17443330" y="6702994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5" h="5079">
                  <a:moveTo>
                    <a:pt x="0" y="0"/>
                  </a:moveTo>
                  <a:lnTo>
                    <a:pt x="29783" y="0"/>
                  </a:lnTo>
                  <a:lnTo>
                    <a:pt x="0" y="4653"/>
                  </a:lnTo>
                  <a:lnTo>
                    <a:pt x="0" y="0"/>
                  </a:lnTo>
                  <a:close/>
                </a:path>
                <a:path w="33655" h="5079">
                  <a:moveTo>
                    <a:pt x="29783" y="0"/>
                  </a:moveTo>
                  <a:lnTo>
                    <a:pt x="0" y="4653"/>
                  </a:lnTo>
                  <a:lnTo>
                    <a:pt x="33041" y="4653"/>
                  </a:lnTo>
                  <a:lnTo>
                    <a:pt x="2978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4" name="object 674" descr=""/>
            <p:cNvSpPr/>
            <p:nvPr/>
          </p:nvSpPr>
          <p:spPr>
            <a:xfrm>
              <a:off x="17443330" y="6707648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4886"/>
                  </a:moveTo>
                  <a:lnTo>
                    <a:pt x="35833" y="4886"/>
                  </a:lnTo>
                  <a:lnTo>
                    <a:pt x="33041" y="0"/>
                  </a:lnTo>
                  <a:lnTo>
                    <a:pt x="0" y="4886"/>
                  </a:lnTo>
                  <a:close/>
                </a:path>
                <a:path w="36194" h="5079">
                  <a:moveTo>
                    <a:pt x="0" y="0"/>
                  </a:moveTo>
                  <a:lnTo>
                    <a:pt x="0" y="4886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5" name="object 675" descr=""/>
            <p:cNvSpPr/>
            <p:nvPr/>
          </p:nvSpPr>
          <p:spPr>
            <a:xfrm>
              <a:off x="17443330" y="6707648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0"/>
                  </a:moveTo>
                  <a:lnTo>
                    <a:pt x="33041" y="0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  <a:path w="36194" h="5079">
                  <a:moveTo>
                    <a:pt x="33041" y="0"/>
                  </a:moveTo>
                  <a:lnTo>
                    <a:pt x="0" y="4886"/>
                  </a:lnTo>
                  <a:lnTo>
                    <a:pt x="35833" y="4886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6" name="object 676" descr=""/>
            <p:cNvSpPr/>
            <p:nvPr/>
          </p:nvSpPr>
          <p:spPr>
            <a:xfrm>
              <a:off x="17443330" y="6712534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5119"/>
                  </a:moveTo>
                  <a:lnTo>
                    <a:pt x="37695" y="5119"/>
                  </a:lnTo>
                  <a:lnTo>
                    <a:pt x="35833" y="0"/>
                  </a:lnTo>
                  <a:lnTo>
                    <a:pt x="0" y="5119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0" y="5119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7" name="object 677" descr=""/>
            <p:cNvSpPr/>
            <p:nvPr/>
          </p:nvSpPr>
          <p:spPr>
            <a:xfrm>
              <a:off x="17443330" y="6712534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5833" y="0"/>
                  </a:lnTo>
                  <a:lnTo>
                    <a:pt x="0" y="5119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35833" y="0"/>
                  </a:moveTo>
                  <a:lnTo>
                    <a:pt x="0" y="5119"/>
                  </a:lnTo>
                  <a:lnTo>
                    <a:pt x="37695" y="5119"/>
                  </a:lnTo>
                  <a:lnTo>
                    <a:pt x="3583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8" name="object 678" descr=""/>
            <p:cNvSpPr/>
            <p:nvPr/>
          </p:nvSpPr>
          <p:spPr>
            <a:xfrm>
              <a:off x="17443330" y="671765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5584"/>
                  </a:moveTo>
                  <a:lnTo>
                    <a:pt x="38858" y="5584"/>
                  </a:lnTo>
                  <a:lnTo>
                    <a:pt x="37695" y="0"/>
                  </a:lnTo>
                  <a:lnTo>
                    <a:pt x="0" y="5584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0" y="5584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9" name="object 679" descr=""/>
            <p:cNvSpPr/>
            <p:nvPr/>
          </p:nvSpPr>
          <p:spPr>
            <a:xfrm>
              <a:off x="17443330" y="671765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37695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37695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0" name="object 680" descr=""/>
            <p:cNvSpPr/>
            <p:nvPr/>
          </p:nvSpPr>
          <p:spPr>
            <a:xfrm>
              <a:off x="17443330" y="672323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5584"/>
                  </a:moveTo>
                  <a:lnTo>
                    <a:pt x="39323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1" name="object 681" descr=""/>
            <p:cNvSpPr/>
            <p:nvPr/>
          </p:nvSpPr>
          <p:spPr>
            <a:xfrm>
              <a:off x="17443330" y="672323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38858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38858" y="0"/>
                  </a:moveTo>
                  <a:lnTo>
                    <a:pt x="0" y="5584"/>
                  </a:lnTo>
                  <a:lnTo>
                    <a:pt x="39323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2" name="object 682" descr=""/>
            <p:cNvSpPr/>
            <p:nvPr/>
          </p:nvSpPr>
          <p:spPr>
            <a:xfrm>
              <a:off x="17404471" y="672882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5584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3" name="object 683" descr=""/>
            <p:cNvSpPr/>
            <p:nvPr/>
          </p:nvSpPr>
          <p:spPr>
            <a:xfrm>
              <a:off x="17404239" y="6728822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39091" y="0"/>
                  </a:lnTo>
                  <a:lnTo>
                    <a:pt x="232" y="5584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39091" y="0"/>
                  </a:moveTo>
                  <a:lnTo>
                    <a:pt x="232" y="5584"/>
                  </a:lnTo>
                  <a:lnTo>
                    <a:pt x="39091" y="5584"/>
                  </a:lnTo>
                  <a:lnTo>
                    <a:pt x="3909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4" name="object 684" descr=""/>
            <p:cNvSpPr/>
            <p:nvPr/>
          </p:nvSpPr>
          <p:spPr>
            <a:xfrm>
              <a:off x="17404471" y="673440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1163" y="5351"/>
                  </a:moveTo>
                  <a:lnTo>
                    <a:pt x="38858" y="5351"/>
                  </a:lnTo>
                  <a:lnTo>
                    <a:pt x="38858" y="0"/>
                  </a:lnTo>
                  <a:lnTo>
                    <a:pt x="1163" y="5351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1163" y="5351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5" name="object 685" descr=""/>
            <p:cNvSpPr/>
            <p:nvPr/>
          </p:nvSpPr>
          <p:spPr>
            <a:xfrm>
              <a:off x="17404472" y="673440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38858" y="0"/>
                  </a:lnTo>
                  <a:lnTo>
                    <a:pt x="1163" y="5351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38858" y="0"/>
                  </a:moveTo>
                  <a:lnTo>
                    <a:pt x="1163" y="5351"/>
                  </a:lnTo>
                  <a:lnTo>
                    <a:pt x="38858" y="5351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6" name="object 686" descr=""/>
            <p:cNvSpPr/>
            <p:nvPr/>
          </p:nvSpPr>
          <p:spPr>
            <a:xfrm>
              <a:off x="17405635" y="6739759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2094" y="5351"/>
                  </a:moveTo>
                  <a:lnTo>
                    <a:pt x="37695" y="5351"/>
                  </a:lnTo>
                  <a:lnTo>
                    <a:pt x="37695" y="0"/>
                  </a:lnTo>
                  <a:lnTo>
                    <a:pt x="2094" y="5351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2094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7" name="object 687" descr=""/>
            <p:cNvSpPr/>
            <p:nvPr/>
          </p:nvSpPr>
          <p:spPr>
            <a:xfrm>
              <a:off x="17405635" y="6739759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7695" y="0"/>
                  </a:lnTo>
                  <a:lnTo>
                    <a:pt x="2094" y="5351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37695" y="0"/>
                  </a:moveTo>
                  <a:lnTo>
                    <a:pt x="2094" y="5351"/>
                  </a:lnTo>
                  <a:lnTo>
                    <a:pt x="37695" y="5351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8" name="object 688" descr=""/>
            <p:cNvSpPr/>
            <p:nvPr/>
          </p:nvSpPr>
          <p:spPr>
            <a:xfrm>
              <a:off x="17407729" y="6745110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2559" y="4886"/>
                  </a:moveTo>
                  <a:lnTo>
                    <a:pt x="35601" y="4886"/>
                  </a:lnTo>
                  <a:lnTo>
                    <a:pt x="35601" y="0"/>
                  </a:lnTo>
                  <a:lnTo>
                    <a:pt x="2559" y="4886"/>
                  </a:lnTo>
                  <a:close/>
                </a:path>
                <a:path w="36194" h="5079">
                  <a:moveTo>
                    <a:pt x="0" y="0"/>
                  </a:moveTo>
                  <a:lnTo>
                    <a:pt x="2559" y="4886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9" name="object 689" descr=""/>
            <p:cNvSpPr/>
            <p:nvPr/>
          </p:nvSpPr>
          <p:spPr>
            <a:xfrm>
              <a:off x="17407729" y="6745111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0"/>
                  </a:moveTo>
                  <a:lnTo>
                    <a:pt x="35601" y="0"/>
                  </a:lnTo>
                  <a:lnTo>
                    <a:pt x="2559" y="4886"/>
                  </a:lnTo>
                  <a:lnTo>
                    <a:pt x="0" y="0"/>
                  </a:lnTo>
                  <a:close/>
                </a:path>
                <a:path w="36194" h="5079">
                  <a:moveTo>
                    <a:pt x="35601" y="0"/>
                  </a:moveTo>
                  <a:lnTo>
                    <a:pt x="2559" y="4886"/>
                  </a:lnTo>
                  <a:lnTo>
                    <a:pt x="35601" y="4886"/>
                  </a:lnTo>
                  <a:lnTo>
                    <a:pt x="3560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0" name="object 690" descr=""/>
            <p:cNvSpPr/>
            <p:nvPr/>
          </p:nvSpPr>
          <p:spPr>
            <a:xfrm>
              <a:off x="17410289" y="6749997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3490" y="4421"/>
                  </a:moveTo>
                  <a:lnTo>
                    <a:pt x="33041" y="4421"/>
                  </a:lnTo>
                  <a:lnTo>
                    <a:pt x="33041" y="0"/>
                  </a:lnTo>
                  <a:lnTo>
                    <a:pt x="3490" y="4421"/>
                  </a:lnTo>
                  <a:close/>
                </a:path>
                <a:path w="33655" h="4445">
                  <a:moveTo>
                    <a:pt x="0" y="0"/>
                  </a:moveTo>
                  <a:lnTo>
                    <a:pt x="3490" y="4421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1" name="object 691" descr=""/>
            <p:cNvSpPr/>
            <p:nvPr/>
          </p:nvSpPr>
          <p:spPr>
            <a:xfrm>
              <a:off x="17410289" y="6749997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0" y="0"/>
                  </a:moveTo>
                  <a:lnTo>
                    <a:pt x="33041" y="0"/>
                  </a:lnTo>
                  <a:lnTo>
                    <a:pt x="3490" y="4421"/>
                  </a:lnTo>
                  <a:lnTo>
                    <a:pt x="0" y="0"/>
                  </a:lnTo>
                  <a:close/>
                </a:path>
                <a:path w="33655" h="4445">
                  <a:moveTo>
                    <a:pt x="33041" y="0"/>
                  </a:moveTo>
                  <a:lnTo>
                    <a:pt x="3490" y="4421"/>
                  </a:lnTo>
                  <a:lnTo>
                    <a:pt x="33041" y="4421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2" name="object 692" descr=""/>
            <p:cNvSpPr/>
            <p:nvPr/>
          </p:nvSpPr>
          <p:spPr>
            <a:xfrm>
              <a:off x="17413779" y="6754418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3955" y="3955"/>
                  </a:moveTo>
                  <a:lnTo>
                    <a:pt x="29551" y="3955"/>
                  </a:lnTo>
                  <a:lnTo>
                    <a:pt x="29551" y="0"/>
                  </a:lnTo>
                  <a:lnTo>
                    <a:pt x="3955" y="3955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3955" y="3955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3" name="object 693" descr=""/>
            <p:cNvSpPr/>
            <p:nvPr/>
          </p:nvSpPr>
          <p:spPr>
            <a:xfrm>
              <a:off x="17413779" y="6754418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0"/>
                  </a:moveTo>
                  <a:lnTo>
                    <a:pt x="29551" y="0"/>
                  </a:lnTo>
                  <a:lnTo>
                    <a:pt x="3955" y="3955"/>
                  </a:lnTo>
                  <a:lnTo>
                    <a:pt x="0" y="0"/>
                  </a:lnTo>
                  <a:close/>
                </a:path>
                <a:path w="29844" h="4445">
                  <a:moveTo>
                    <a:pt x="29551" y="0"/>
                  </a:moveTo>
                  <a:lnTo>
                    <a:pt x="3955" y="3955"/>
                  </a:lnTo>
                  <a:lnTo>
                    <a:pt x="29551" y="3955"/>
                  </a:lnTo>
                  <a:lnTo>
                    <a:pt x="295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4" name="object 694" descr=""/>
            <p:cNvSpPr/>
            <p:nvPr/>
          </p:nvSpPr>
          <p:spPr>
            <a:xfrm>
              <a:off x="17417734" y="6758374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4421" y="3490"/>
                  </a:moveTo>
                  <a:lnTo>
                    <a:pt x="25595" y="3490"/>
                  </a:lnTo>
                  <a:lnTo>
                    <a:pt x="25595" y="0"/>
                  </a:lnTo>
                  <a:lnTo>
                    <a:pt x="4421" y="3490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4421" y="3490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5" name="object 695" descr=""/>
            <p:cNvSpPr/>
            <p:nvPr/>
          </p:nvSpPr>
          <p:spPr>
            <a:xfrm>
              <a:off x="17417734" y="6758374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0"/>
                  </a:moveTo>
                  <a:lnTo>
                    <a:pt x="25595" y="0"/>
                  </a:lnTo>
                  <a:lnTo>
                    <a:pt x="4421" y="3490"/>
                  </a:lnTo>
                  <a:lnTo>
                    <a:pt x="0" y="0"/>
                  </a:lnTo>
                  <a:close/>
                </a:path>
                <a:path w="26034" h="3809">
                  <a:moveTo>
                    <a:pt x="25595" y="0"/>
                  </a:moveTo>
                  <a:lnTo>
                    <a:pt x="4421" y="3490"/>
                  </a:lnTo>
                  <a:lnTo>
                    <a:pt x="25595" y="3490"/>
                  </a:lnTo>
                  <a:lnTo>
                    <a:pt x="255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6" name="object 696" descr=""/>
            <p:cNvSpPr/>
            <p:nvPr/>
          </p:nvSpPr>
          <p:spPr>
            <a:xfrm>
              <a:off x="17422155" y="6761864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4886" y="2559"/>
                  </a:moveTo>
                  <a:lnTo>
                    <a:pt x="21174" y="2559"/>
                  </a:lnTo>
                  <a:lnTo>
                    <a:pt x="21174" y="0"/>
                  </a:lnTo>
                  <a:lnTo>
                    <a:pt x="4886" y="2559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4886" y="2559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7" name="object 697" descr=""/>
            <p:cNvSpPr/>
            <p:nvPr/>
          </p:nvSpPr>
          <p:spPr>
            <a:xfrm>
              <a:off x="17422155" y="6761864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21174" y="0"/>
                  </a:lnTo>
                  <a:lnTo>
                    <a:pt x="4886" y="2559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21174" y="0"/>
                  </a:moveTo>
                  <a:lnTo>
                    <a:pt x="4886" y="2559"/>
                  </a:lnTo>
                  <a:lnTo>
                    <a:pt x="21174" y="2559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8" name="object 698" descr=""/>
            <p:cNvSpPr/>
            <p:nvPr/>
          </p:nvSpPr>
          <p:spPr>
            <a:xfrm>
              <a:off x="17427042" y="6764423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40">
                  <a:moveTo>
                    <a:pt x="5351" y="2094"/>
                  </a:moveTo>
                  <a:lnTo>
                    <a:pt x="16288" y="2094"/>
                  </a:lnTo>
                  <a:lnTo>
                    <a:pt x="16288" y="0"/>
                  </a:lnTo>
                  <a:lnTo>
                    <a:pt x="5351" y="2094"/>
                  </a:lnTo>
                  <a:close/>
                </a:path>
                <a:path w="16509" h="2540">
                  <a:moveTo>
                    <a:pt x="0" y="0"/>
                  </a:moveTo>
                  <a:lnTo>
                    <a:pt x="5351" y="2094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9" name="object 699" descr=""/>
            <p:cNvSpPr/>
            <p:nvPr/>
          </p:nvSpPr>
          <p:spPr>
            <a:xfrm>
              <a:off x="17427042" y="6764423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40">
                  <a:moveTo>
                    <a:pt x="0" y="0"/>
                  </a:moveTo>
                  <a:lnTo>
                    <a:pt x="16288" y="0"/>
                  </a:lnTo>
                  <a:lnTo>
                    <a:pt x="5351" y="2094"/>
                  </a:lnTo>
                  <a:lnTo>
                    <a:pt x="0" y="0"/>
                  </a:lnTo>
                  <a:close/>
                </a:path>
                <a:path w="16509" h="2540">
                  <a:moveTo>
                    <a:pt x="16288" y="0"/>
                  </a:moveTo>
                  <a:lnTo>
                    <a:pt x="5351" y="2094"/>
                  </a:lnTo>
                  <a:lnTo>
                    <a:pt x="16288" y="2094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0" name="object 700" descr=""/>
            <p:cNvSpPr/>
            <p:nvPr/>
          </p:nvSpPr>
          <p:spPr>
            <a:xfrm>
              <a:off x="17437746" y="6766518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1163"/>
                  </a:moveTo>
                  <a:lnTo>
                    <a:pt x="5584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4">
                  <a:moveTo>
                    <a:pt x="0" y="1163"/>
                  </a:moveTo>
                  <a:lnTo>
                    <a:pt x="5584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1" name="object 701" descr=""/>
            <p:cNvSpPr/>
            <p:nvPr/>
          </p:nvSpPr>
          <p:spPr>
            <a:xfrm>
              <a:off x="17437746" y="6766518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5584" y="0"/>
                  </a:moveTo>
                  <a:lnTo>
                    <a:pt x="5584" y="1163"/>
                  </a:lnTo>
                  <a:lnTo>
                    <a:pt x="0" y="1163"/>
                  </a:lnTo>
                  <a:lnTo>
                    <a:pt x="5584" y="0"/>
                  </a:lnTo>
                  <a:close/>
                </a:path>
                <a:path w="5715" h="1904">
                  <a:moveTo>
                    <a:pt x="5584" y="1163"/>
                  </a:moveTo>
                  <a:lnTo>
                    <a:pt x="0" y="1163"/>
                  </a:lnTo>
                  <a:lnTo>
                    <a:pt x="5584" y="1628"/>
                  </a:lnTo>
                  <a:lnTo>
                    <a:pt x="5584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2" name="object 702" descr=""/>
            <p:cNvSpPr/>
            <p:nvPr/>
          </p:nvSpPr>
          <p:spPr>
            <a:xfrm>
              <a:off x="17432394" y="6766518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0"/>
                  </a:moveTo>
                  <a:lnTo>
                    <a:pt x="5351" y="1163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3" name="object 703" descr=""/>
            <p:cNvSpPr/>
            <p:nvPr/>
          </p:nvSpPr>
          <p:spPr>
            <a:xfrm>
              <a:off x="17432394" y="6766518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10936" y="0"/>
                  </a:moveTo>
                  <a:lnTo>
                    <a:pt x="0" y="0"/>
                  </a:lnTo>
                  <a:lnTo>
                    <a:pt x="5351" y="1163"/>
                  </a:lnTo>
                  <a:lnTo>
                    <a:pt x="1093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4" name="object 704" descr=""/>
            <p:cNvSpPr/>
            <p:nvPr/>
          </p:nvSpPr>
          <p:spPr>
            <a:xfrm>
              <a:off x="17404006" y="6689499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0" y="39200"/>
                  </a:moveTo>
                  <a:lnTo>
                    <a:pt x="3078" y="54462"/>
                  </a:lnTo>
                  <a:lnTo>
                    <a:pt x="11478" y="66926"/>
                  </a:lnTo>
                  <a:lnTo>
                    <a:pt x="23939" y="75331"/>
                  </a:lnTo>
                  <a:lnTo>
                    <a:pt x="39200" y="78415"/>
                  </a:lnTo>
                  <a:lnTo>
                    <a:pt x="54462" y="75337"/>
                  </a:lnTo>
                  <a:lnTo>
                    <a:pt x="66926" y="66936"/>
                  </a:lnTo>
                  <a:lnTo>
                    <a:pt x="75331" y="54475"/>
                  </a:lnTo>
                  <a:lnTo>
                    <a:pt x="78415" y="39215"/>
                  </a:lnTo>
                  <a:lnTo>
                    <a:pt x="75337" y="23953"/>
                  </a:lnTo>
                  <a:lnTo>
                    <a:pt x="66936" y="11488"/>
                  </a:lnTo>
                  <a:lnTo>
                    <a:pt x="54475" y="3084"/>
                  </a:lnTo>
                  <a:lnTo>
                    <a:pt x="39215" y="0"/>
                  </a:lnTo>
                  <a:lnTo>
                    <a:pt x="23953" y="3078"/>
                  </a:lnTo>
                  <a:lnTo>
                    <a:pt x="11488" y="11478"/>
                  </a:lnTo>
                  <a:lnTo>
                    <a:pt x="3084" y="23939"/>
                  </a:lnTo>
                  <a:lnTo>
                    <a:pt x="0" y="39200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5" name="object 705" descr=""/>
            <p:cNvSpPr/>
            <p:nvPr/>
          </p:nvSpPr>
          <p:spPr>
            <a:xfrm>
              <a:off x="17404239" y="6689498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091" y="78647"/>
                  </a:moveTo>
                  <a:lnTo>
                    <a:pt x="39091" y="0"/>
                  </a:lnTo>
                </a:path>
                <a:path w="78740" h="78740">
                  <a:moveTo>
                    <a:pt x="0" y="39323"/>
                  </a:moveTo>
                  <a:lnTo>
                    <a:pt x="78415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06" name="object 706" descr=""/>
          <p:cNvSpPr txBox="1"/>
          <p:nvPr/>
        </p:nvSpPr>
        <p:spPr>
          <a:xfrm>
            <a:off x="17221446" y="6628793"/>
            <a:ext cx="174625" cy="2006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1115" marR="5080" indent="-19050">
              <a:lnSpc>
                <a:spcPct val="104400"/>
              </a:lnSpc>
              <a:spcBef>
                <a:spcPts val="95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707" name="object 707" descr=""/>
          <p:cNvGrpSpPr/>
          <p:nvPr/>
        </p:nvGrpSpPr>
        <p:grpSpPr>
          <a:xfrm>
            <a:off x="16765748" y="6154383"/>
            <a:ext cx="752475" cy="706755"/>
            <a:chOff x="16765748" y="6154383"/>
            <a:chExt cx="752475" cy="706755"/>
          </a:xfrm>
        </p:grpSpPr>
        <p:sp>
          <p:nvSpPr>
            <p:cNvPr id="708" name="object 708" descr=""/>
            <p:cNvSpPr/>
            <p:nvPr/>
          </p:nvSpPr>
          <p:spPr>
            <a:xfrm>
              <a:off x="17121526" y="6689498"/>
              <a:ext cx="321945" cy="165735"/>
            </a:xfrm>
            <a:custGeom>
              <a:avLst/>
              <a:gdLst/>
              <a:ahLst/>
              <a:cxnLst/>
              <a:rect l="l" t="t" r="r" b="b"/>
              <a:pathLst>
                <a:path w="321944" h="165734">
                  <a:moveTo>
                    <a:pt x="321805" y="109129"/>
                  </a:moveTo>
                  <a:lnTo>
                    <a:pt x="321805" y="0"/>
                  </a:lnTo>
                </a:path>
                <a:path w="321944" h="165734">
                  <a:moveTo>
                    <a:pt x="0" y="112620"/>
                  </a:moveTo>
                  <a:lnTo>
                    <a:pt x="0" y="16520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9" name="object 709" descr=""/>
            <p:cNvSpPr/>
            <p:nvPr/>
          </p:nvSpPr>
          <p:spPr>
            <a:xfrm>
              <a:off x="17084296" y="6826550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37229" y="33972"/>
                  </a:moveTo>
                  <a:lnTo>
                    <a:pt x="74459" y="8144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0" name="object 710" descr=""/>
            <p:cNvSpPr/>
            <p:nvPr/>
          </p:nvSpPr>
          <p:spPr>
            <a:xfrm>
              <a:off x="17084296" y="6826551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30" h="34290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30" h="34290">
                  <a:moveTo>
                    <a:pt x="37229" y="33972"/>
                  </a:moveTo>
                  <a:lnTo>
                    <a:pt x="68875" y="0"/>
                  </a:lnTo>
                  <a:lnTo>
                    <a:pt x="74459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1" name="object 711" descr=""/>
            <p:cNvSpPr/>
            <p:nvPr/>
          </p:nvSpPr>
          <p:spPr>
            <a:xfrm>
              <a:off x="17121526" y="6728822"/>
              <a:ext cx="396240" cy="73660"/>
            </a:xfrm>
            <a:custGeom>
              <a:avLst/>
              <a:gdLst/>
              <a:ahLst/>
              <a:cxnLst/>
              <a:rect l="l" t="t" r="r" b="b"/>
              <a:pathLst>
                <a:path w="396240" h="73659">
                  <a:moveTo>
                    <a:pt x="0" y="73296"/>
                  </a:moveTo>
                  <a:lnTo>
                    <a:pt x="0" y="0"/>
                  </a:lnTo>
                  <a:lnTo>
                    <a:pt x="39603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2" name="object 712" descr=""/>
            <p:cNvSpPr/>
            <p:nvPr/>
          </p:nvSpPr>
          <p:spPr>
            <a:xfrm>
              <a:off x="17443331" y="6185500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3" name="object 713" descr=""/>
            <p:cNvSpPr/>
            <p:nvPr/>
          </p:nvSpPr>
          <p:spPr>
            <a:xfrm>
              <a:off x="17443331" y="6185500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4" name="object 714" descr=""/>
            <p:cNvSpPr/>
            <p:nvPr/>
          </p:nvSpPr>
          <p:spPr>
            <a:xfrm>
              <a:off x="17443331" y="6185965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1163"/>
                  </a:moveTo>
                  <a:lnTo>
                    <a:pt x="11168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  <a:path w="11430" h="1270">
                  <a:moveTo>
                    <a:pt x="0" y="0"/>
                  </a:moveTo>
                  <a:lnTo>
                    <a:pt x="0" y="1163"/>
                  </a:lnTo>
                  <a:lnTo>
                    <a:pt x="5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5" name="object 715" descr=""/>
            <p:cNvSpPr/>
            <p:nvPr/>
          </p:nvSpPr>
          <p:spPr>
            <a:xfrm>
              <a:off x="17443331" y="6185965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0"/>
                  </a:moveTo>
                  <a:lnTo>
                    <a:pt x="5584" y="0"/>
                  </a:lnTo>
                  <a:lnTo>
                    <a:pt x="0" y="1163"/>
                  </a:lnTo>
                  <a:lnTo>
                    <a:pt x="0" y="0"/>
                  </a:lnTo>
                  <a:close/>
                </a:path>
                <a:path w="11430" h="1270">
                  <a:moveTo>
                    <a:pt x="5584" y="0"/>
                  </a:moveTo>
                  <a:lnTo>
                    <a:pt x="0" y="1163"/>
                  </a:lnTo>
                  <a:lnTo>
                    <a:pt x="11168" y="1163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6" name="object 716" descr=""/>
            <p:cNvSpPr/>
            <p:nvPr/>
          </p:nvSpPr>
          <p:spPr>
            <a:xfrm>
              <a:off x="17443331" y="6187128"/>
              <a:ext cx="17145" cy="2540"/>
            </a:xfrm>
            <a:custGeom>
              <a:avLst/>
              <a:gdLst/>
              <a:ahLst/>
              <a:cxnLst/>
              <a:rect l="l" t="t" r="r" b="b"/>
              <a:pathLst>
                <a:path w="17144" h="2539">
                  <a:moveTo>
                    <a:pt x="0" y="2094"/>
                  </a:moveTo>
                  <a:lnTo>
                    <a:pt x="16520" y="2094"/>
                  </a:lnTo>
                  <a:lnTo>
                    <a:pt x="11168" y="0"/>
                  </a:lnTo>
                  <a:lnTo>
                    <a:pt x="0" y="2094"/>
                  </a:lnTo>
                  <a:close/>
                </a:path>
                <a:path w="17144" h="2539">
                  <a:moveTo>
                    <a:pt x="0" y="0"/>
                  </a:moveTo>
                  <a:lnTo>
                    <a:pt x="0" y="2094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7" name="object 717" descr=""/>
            <p:cNvSpPr/>
            <p:nvPr/>
          </p:nvSpPr>
          <p:spPr>
            <a:xfrm>
              <a:off x="17443331" y="6187128"/>
              <a:ext cx="17145" cy="2540"/>
            </a:xfrm>
            <a:custGeom>
              <a:avLst/>
              <a:gdLst/>
              <a:ahLst/>
              <a:cxnLst/>
              <a:rect l="l" t="t" r="r" b="b"/>
              <a:pathLst>
                <a:path w="17144" h="2539">
                  <a:moveTo>
                    <a:pt x="0" y="0"/>
                  </a:moveTo>
                  <a:lnTo>
                    <a:pt x="11168" y="0"/>
                  </a:lnTo>
                  <a:lnTo>
                    <a:pt x="0" y="2094"/>
                  </a:lnTo>
                  <a:lnTo>
                    <a:pt x="0" y="0"/>
                  </a:lnTo>
                  <a:close/>
                </a:path>
                <a:path w="17144" h="2539">
                  <a:moveTo>
                    <a:pt x="11168" y="0"/>
                  </a:moveTo>
                  <a:lnTo>
                    <a:pt x="0" y="2094"/>
                  </a:lnTo>
                  <a:lnTo>
                    <a:pt x="16520" y="2094"/>
                  </a:lnTo>
                  <a:lnTo>
                    <a:pt x="1116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8" name="object 718" descr=""/>
            <p:cNvSpPr/>
            <p:nvPr/>
          </p:nvSpPr>
          <p:spPr>
            <a:xfrm>
              <a:off x="17443331" y="6189223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559"/>
                  </a:moveTo>
                  <a:lnTo>
                    <a:pt x="21407" y="2559"/>
                  </a:lnTo>
                  <a:lnTo>
                    <a:pt x="16520" y="0"/>
                  </a:lnTo>
                  <a:lnTo>
                    <a:pt x="0" y="2559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559"/>
                  </a:lnTo>
                  <a:lnTo>
                    <a:pt x="165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9" name="object 719" descr=""/>
            <p:cNvSpPr/>
            <p:nvPr/>
          </p:nvSpPr>
          <p:spPr>
            <a:xfrm>
              <a:off x="17443331" y="6189223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520" y="0"/>
                  </a:lnTo>
                  <a:lnTo>
                    <a:pt x="0" y="2559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16520" y="0"/>
                  </a:moveTo>
                  <a:lnTo>
                    <a:pt x="0" y="2559"/>
                  </a:lnTo>
                  <a:lnTo>
                    <a:pt x="21407" y="2559"/>
                  </a:lnTo>
                  <a:lnTo>
                    <a:pt x="1652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0" name="object 720" descr=""/>
            <p:cNvSpPr/>
            <p:nvPr/>
          </p:nvSpPr>
          <p:spPr>
            <a:xfrm>
              <a:off x="17443331" y="6191782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3490"/>
                  </a:moveTo>
                  <a:lnTo>
                    <a:pt x="25828" y="3490"/>
                  </a:lnTo>
                  <a:lnTo>
                    <a:pt x="21407" y="0"/>
                  </a:lnTo>
                  <a:lnTo>
                    <a:pt x="0" y="3490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0" y="3490"/>
                  </a:lnTo>
                  <a:lnTo>
                    <a:pt x="214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1" name="object 721" descr=""/>
            <p:cNvSpPr/>
            <p:nvPr/>
          </p:nvSpPr>
          <p:spPr>
            <a:xfrm>
              <a:off x="17443331" y="6191782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0"/>
                  </a:moveTo>
                  <a:lnTo>
                    <a:pt x="21407" y="0"/>
                  </a:lnTo>
                  <a:lnTo>
                    <a:pt x="0" y="3490"/>
                  </a:lnTo>
                  <a:lnTo>
                    <a:pt x="0" y="0"/>
                  </a:lnTo>
                  <a:close/>
                </a:path>
                <a:path w="26034" h="3810">
                  <a:moveTo>
                    <a:pt x="21407" y="0"/>
                  </a:moveTo>
                  <a:lnTo>
                    <a:pt x="0" y="3490"/>
                  </a:lnTo>
                  <a:lnTo>
                    <a:pt x="25828" y="3490"/>
                  </a:lnTo>
                  <a:lnTo>
                    <a:pt x="21407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2" name="object 722" descr=""/>
            <p:cNvSpPr/>
            <p:nvPr/>
          </p:nvSpPr>
          <p:spPr>
            <a:xfrm>
              <a:off x="17443331" y="6195272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3955"/>
                  </a:moveTo>
                  <a:lnTo>
                    <a:pt x="29783" y="3955"/>
                  </a:lnTo>
                  <a:lnTo>
                    <a:pt x="25828" y="0"/>
                  </a:lnTo>
                  <a:lnTo>
                    <a:pt x="0" y="3955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0" y="3955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3" name="object 723" descr=""/>
            <p:cNvSpPr/>
            <p:nvPr/>
          </p:nvSpPr>
          <p:spPr>
            <a:xfrm>
              <a:off x="17443331" y="6195272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0"/>
                  </a:moveTo>
                  <a:lnTo>
                    <a:pt x="25828" y="0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  <a:path w="29844" h="4445">
                  <a:moveTo>
                    <a:pt x="25828" y="0"/>
                  </a:moveTo>
                  <a:lnTo>
                    <a:pt x="0" y="3955"/>
                  </a:lnTo>
                  <a:lnTo>
                    <a:pt x="29783" y="3955"/>
                  </a:lnTo>
                  <a:lnTo>
                    <a:pt x="2582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4" name="object 724" descr=""/>
            <p:cNvSpPr/>
            <p:nvPr/>
          </p:nvSpPr>
          <p:spPr>
            <a:xfrm>
              <a:off x="17443331" y="6199228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0" y="4421"/>
                  </a:moveTo>
                  <a:lnTo>
                    <a:pt x="33041" y="4421"/>
                  </a:lnTo>
                  <a:lnTo>
                    <a:pt x="29783" y="0"/>
                  </a:lnTo>
                  <a:lnTo>
                    <a:pt x="0" y="4421"/>
                  </a:lnTo>
                  <a:close/>
                </a:path>
                <a:path w="33655" h="4445">
                  <a:moveTo>
                    <a:pt x="0" y="0"/>
                  </a:moveTo>
                  <a:lnTo>
                    <a:pt x="0" y="4421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5" name="object 725" descr=""/>
            <p:cNvSpPr/>
            <p:nvPr/>
          </p:nvSpPr>
          <p:spPr>
            <a:xfrm>
              <a:off x="17443331" y="6199228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0" y="0"/>
                  </a:moveTo>
                  <a:lnTo>
                    <a:pt x="29783" y="0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  <a:path w="33655" h="4445">
                  <a:moveTo>
                    <a:pt x="29783" y="0"/>
                  </a:moveTo>
                  <a:lnTo>
                    <a:pt x="0" y="4421"/>
                  </a:lnTo>
                  <a:lnTo>
                    <a:pt x="33041" y="4421"/>
                  </a:lnTo>
                  <a:lnTo>
                    <a:pt x="2978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6" name="object 726" descr=""/>
            <p:cNvSpPr/>
            <p:nvPr/>
          </p:nvSpPr>
          <p:spPr>
            <a:xfrm>
              <a:off x="17443331" y="6203649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4886"/>
                  </a:moveTo>
                  <a:lnTo>
                    <a:pt x="35833" y="4886"/>
                  </a:lnTo>
                  <a:lnTo>
                    <a:pt x="33041" y="0"/>
                  </a:lnTo>
                  <a:lnTo>
                    <a:pt x="0" y="4886"/>
                  </a:lnTo>
                  <a:close/>
                </a:path>
                <a:path w="36194" h="5079">
                  <a:moveTo>
                    <a:pt x="0" y="0"/>
                  </a:moveTo>
                  <a:lnTo>
                    <a:pt x="0" y="4886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7" name="object 727" descr=""/>
            <p:cNvSpPr/>
            <p:nvPr/>
          </p:nvSpPr>
          <p:spPr>
            <a:xfrm>
              <a:off x="17443331" y="6203649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0"/>
                  </a:moveTo>
                  <a:lnTo>
                    <a:pt x="33041" y="0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  <a:path w="36194" h="5079">
                  <a:moveTo>
                    <a:pt x="33041" y="0"/>
                  </a:moveTo>
                  <a:lnTo>
                    <a:pt x="0" y="4886"/>
                  </a:lnTo>
                  <a:lnTo>
                    <a:pt x="35833" y="4886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8" name="object 728" descr=""/>
            <p:cNvSpPr/>
            <p:nvPr/>
          </p:nvSpPr>
          <p:spPr>
            <a:xfrm>
              <a:off x="17443331" y="6208535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5351"/>
                  </a:moveTo>
                  <a:lnTo>
                    <a:pt x="37695" y="5351"/>
                  </a:lnTo>
                  <a:lnTo>
                    <a:pt x="35833" y="0"/>
                  </a:lnTo>
                  <a:lnTo>
                    <a:pt x="0" y="5351"/>
                  </a:lnTo>
                  <a:close/>
                </a:path>
                <a:path w="38100" h="5714">
                  <a:moveTo>
                    <a:pt x="0" y="0"/>
                  </a:moveTo>
                  <a:lnTo>
                    <a:pt x="0" y="5351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9" name="object 729" descr=""/>
            <p:cNvSpPr/>
            <p:nvPr/>
          </p:nvSpPr>
          <p:spPr>
            <a:xfrm>
              <a:off x="17443331" y="6208536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4">
                  <a:moveTo>
                    <a:pt x="0" y="0"/>
                  </a:moveTo>
                  <a:lnTo>
                    <a:pt x="35833" y="0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  <a:path w="38100" h="5714">
                  <a:moveTo>
                    <a:pt x="35833" y="0"/>
                  </a:moveTo>
                  <a:lnTo>
                    <a:pt x="0" y="5351"/>
                  </a:lnTo>
                  <a:lnTo>
                    <a:pt x="37695" y="5351"/>
                  </a:lnTo>
                  <a:lnTo>
                    <a:pt x="3583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0" name="object 730" descr=""/>
            <p:cNvSpPr/>
            <p:nvPr/>
          </p:nvSpPr>
          <p:spPr>
            <a:xfrm>
              <a:off x="17443331" y="621388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5351"/>
                  </a:moveTo>
                  <a:lnTo>
                    <a:pt x="38858" y="5351"/>
                  </a:lnTo>
                  <a:lnTo>
                    <a:pt x="37695" y="0"/>
                  </a:lnTo>
                  <a:lnTo>
                    <a:pt x="0" y="5351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0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1" name="object 731" descr=""/>
            <p:cNvSpPr/>
            <p:nvPr/>
          </p:nvSpPr>
          <p:spPr>
            <a:xfrm>
              <a:off x="17443331" y="621388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0"/>
                  </a:moveTo>
                  <a:lnTo>
                    <a:pt x="37695" y="0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  <a:path w="39369" h="5714">
                  <a:moveTo>
                    <a:pt x="37695" y="0"/>
                  </a:moveTo>
                  <a:lnTo>
                    <a:pt x="0" y="5351"/>
                  </a:lnTo>
                  <a:lnTo>
                    <a:pt x="38858" y="5351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2" name="object 732" descr=""/>
            <p:cNvSpPr/>
            <p:nvPr/>
          </p:nvSpPr>
          <p:spPr>
            <a:xfrm>
              <a:off x="17443331" y="621923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5584"/>
                  </a:moveTo>
                  <a:lnTo>
                    <a:pt x="39323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3" name="object 733" descr=""/>
            <p:cNvSpPr/>
            <p:nvPr/>
          </p:nvSpPr>
          <p:spPr>
            <a:xfrm>
              <a:off x="17443331" y="621923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0"/>
                  </a:moveTo>
                  <a:lnTo>
                    <a:pt x="38858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69" h="5714">
                  <a:moveTo>
                    <a:pt x="38858" y="0"/>
                  </a:moveTo>
                  <a:lnTo>
                    <a:pt x="0" y="5584"/>
                  </a:lnTo>
                  <a:lnTo>
                    <a:pt x="39323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4" name="object 734" descr=""/>
            <p:cNvSpPr/>
            <p:nvPr/>
          </p:nvSpPr>
          <p:spPr>
            <a:xfrm>
              <a:off x="17404472" y="622482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5584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5" name="object 735" descr=""/>
            <p:cNvSpPr/>
            <p:nvPr/>
          </p:nvSpPr>
          <p:spPr>
            <a:xfrm>
              <a:off x="17404240" y="622482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0"/>
                  </a:moveTo>
                  <a:lnTo>
                    <a:pt x="39091" y="0"/>
                  </a:lnTo>
                  <a:lnTo>
                    <a:pt x="232" y="5584"/>
                  </a:lnTo>
                  <a:lnTo>
                    <a:pt x="0" y="0"/>
                  </a:lnTo>
                  <a:close/>
                </a:path>
                <a:path w="39369" h="5714">
                  <a:moveTo>
                    <a:pt x="39091" y="0"/>
                  </a:moveTo>
                  <a:lnTo>
                    <a:pt x="232" y="5584"/>
                  </a:lnTo>
                  <a:lnTo>
                    <a:pt x="39091" y="5584"/>
                  </a:lnTo>
                  <a:lnTo>
                    <a:pt x="3909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6" name="object 736" descr=""/>
            <p:cNvSpPr/>
            <p:nvPr/>
          </p:nvSpPr>
          <p:spPr>
            <a:xfrm>
              <a:off x="17404472" y="623040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1396" y="5584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1396" y="5584"/>
                  </a:lnTo>
                  <a:close/>
                </a:path>
                <a:path w="39369" h="5714">
                  <a:moveTo>
                    <a:pt x="0" y="0"/>
                  </a:moveTo>
                  <a:lnTo>
                    <a:pt x="1396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7" name="object 737" descr=""/>
            <p:cNvSpPr/>
            <p:nvPr/>
          </p:nvSpPr>
          <p:spPr>
            <a:xfrm>
              <a:off x="17404472" y="623040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4">
                  <a:moveTo>
                    <a:pt x="0" y="0"/>
                  </a:moveTo>
                  <a:lnTo>
                    <a:pt x="38858" y="0"/>
                  </a:lnTo>
                  <a:lnTo>
                    <a:pt x="1396" y="5584"/>
                  </a:lnTo>
                  <a:lnTo>
                    <a:pt x="0" y="0"/>
                  </a:lnTo>
                  <a:close/>
                </a:path>
                <a:path w="39369" h="5714">
                  <a:moveTo>
                    <a:pt x="38858" y="0"/>
                  </a:moveTo>
                  <a:lnTo>
                    <a:pt x="1396" y="5584"/>
                  </a:lnTo>
                  <a:lnTo>
                    <a:pt x="38858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8" name="object 738" descr=""/>
            <p:cNvSpPr/>
            <p:nvPr/>
          </p:nvSpPr>
          <p:spPr>
            <a:xfrm>
              <a:off x="17405868" y="6235992"/>
              <a:ext cx="37465" cy="5715"/>
            </a:xfrm>
            <a:custGeom>
              <a:avLst/>
              <a:gdLst/>
              <a:ahLst/>
              <a:cxnLst/>
              <a:rect l="l" t="t" r="r" b="b"/>
              <a:pathLst>
                <a:path w="37465" h="5714">
                  <a:moveTo>
                    <a:pt x="1861" y="5119"/>
                  </a:moveTo>
                  <a:lnTo>
                    <a:pt x="37462" y="5119"/>
                  </a:lnTo>
                  <a:lnTo>
                    <a:pt x="37462" y="0"/>
                  </a:lnTo>
                  <a:lnTo>
                    <a:pt x="1861" y="5119"/>
                  </a:lnTo>
                  <a:close/>
                </a:path>
                <a:path w="37465" h="5714">
                  <a:moveTo>
                    <a:pt x="0" y="0"/>
                  </a:moveTo>
                  <a:lnTo>
                    <a:pt x="1861" y="5119"/>
                  </a:lnTo>
                  <a:lnTo>
                    <a:pt x="374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9" name="object 739" descr=""/>
            <p:cNvSpPr/>
            <p:nvPr/>
          </p:nvSpPr>
          <p:spPr>
            <a:xfrm>
              <a:off x="17405868" y="6235993"/>
              <a:ext cx="37465" cy="5715"/>
            </a:xfrm>
            <a:custGeom>
              <a:avLst/>
              <a:gdLst/>
              <a:ahLst/>
              <a:cxnLst/>
              <a:rect l="l" t="t" r="r" b="b"/>
              <a:pathLst>
                <a:path w="37465" h="5714">
                  <a:moveTo>
                    <a:pt x="0" y="0"/>
                  </a:moveTo>
                  <a:lnTo>
                    <a:pt x="37462" y="0"/>
                  </a:lnTo>
                  <a:lnTo>
                    <a:pt x="1861" y="5119"/>
                  </a:lnTo>
                  <a:lnTo>
                    <a:pt x="0" y="0"/>
                  </a:lnTo>
                  <a:close/>
                </a:path>
                <a:path w="37465" h="5714">
                  <a:moveTo>
                    <a:pt x="37462" y="0"/>
                  </a:moveTo>
                  <a:lnTo>
                    <a:pt x="1861" y="5119"/>
                  </a:lnTo>
                  <a:lnTo>
                    <a:pt x="37462" y="5119"/>
                  </a:lnTo>
                  <a:lnTo>
                    <a:pt x="37462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0" name="object 740" descr=""/>
            <p:cNvSpPr/>
            <p:nvPr/>
          </p:nvSpPr>
          <p:spPr>
            <a:xfrm>
              <a:off x="17407730" y="6241112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2559" y="4886"/>
                  </a:moveTo>
                  <a:lnTo>
                    <a:pt x="35601" y="4886"/>
                  </a:lnTo>
                  <a:lnTo>
                    <a:pt x="35601" y="0"/>
                  </a:lnTo>
                  <a:lnTo>
                    <a:pt x="2559" y="4886"/>
                  </a:lnTo>
                  <a:close/>
                </a:path>
                <a:path w="36194" h="5079">
                  <a:moveTo>
                    <a:pt x="0" y="0"/>
                  </a:moveTo>
                  <a:lnTo>
                    <a:pt x="2559" y="4886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1" name="object 741" descr=""/>
            <p:cNvSpPr/>
            <p:nvPr/>
          </p:nvSpPr>
          <p:spPr>
            <a:xfrm>
              <a:off x="17407730" y="6241112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0"/>
                  </a:moveTo>
                  <a:lnTo>
                    <a:pt x="35601" y="0"/>
                  </a:lnTo>
                  <a:lnTo>
                    <a:pt x="2559" y="4886"/>
                  </a:lnTo>
                  <a:lnTo>
                    <a:pt x="0" y="0"/>
                  </a:lnTo>
                  <a:close/>
                </a:path>
                <a:path w="36194" h="5079">
                  <a:moveTo>
                    <a:pt x="35601" y="0"/>
                  </a:moveTo>
                  <a:lnTo>
                    <a:pt x="2559" y="4886"/>
                  </a:lnTo>
                  <a:lnTo>
                    <a:pt x="35601" y="4886"/>
                  </a:lnTo>
                  <a:lnTo>
                    <a:pt x="3560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2" name="object 742" descr=""/>
            <p:cNvSpPr/>
            <p:nvPr/>
          </p:nvSpPr>
          <p:spPr>
            <a:xfrm>
              <a:off x="17410289" y="6245998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5" h="5079">
                  <a:moveTo>
                    <a:pt x="3490" y="4653"/>
                  </a:moveTo>
                  <a:lnTo>
                    <a:pt x="33041" y="4653"/>
                  </a:lnTo>
                  <a:lnTo>
                    <a:pt x="33041" y="0"/>
                  </a:lnTo>
                  <a:lnTo>
                    <a:pt x="3490" y="4653"/>
                  </a:lnTo>
                  <a:close/>
                </a:path>
                <a:path w="33655" h="5079">
                  <a:moveTo>
                    <a:pt x="0" y="0"/>
                  </a:moveTo>
                  <a:lnTo>
                    <a:pt x="3490" y="4653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3" name="object 743" descr=""/>
            <p:cNvSpPr/>
            <p:nvPr/>
          </p:nvSpPr>
          <p:spPr>
            <a:xfrm>
              <a:off x="17410289" y="6245998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5" h="5079">
                  <a:moveTo>
                    <a:pt x="0" y="0"/>
                  </a:moveTo>
                  <a:lnTo>
                    <a:pt x="33041" y="0"/>
                  </a:lnTo>
                  <a:lnTo>
                    <a:pt x="3490" y="4653"/>
                  </a:lnTo>
                  <a:lnTo>
                    <a:pt x="0" y="0"/>
                  </a:lnTo>
                  <a:close/>
                </a:path>
                <a:path w="33655" h="5079">
                  <a:moveTo>
                    <a:pt x="33041" y="0"/>
                  </a:moveTo>
                  <a:lnTo>
                    <a:pt x="3490" y="4653"/>
                  </a:lnTo>
                  <a:lnTo>
                    <a:pt x="33041" y="4653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4" name="object 744" descr=""/>
            <p:cNvSpPr/>
            <p:nvPr/>
          </p:nvSpPr>
          <p:spPr>
            <a:xfrm>
              <a:off x="17413780" y="6250652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3955" y="3955"/>
                  </a:moveTo>
                  <a:lnTo>
                    <a:pt x="29551" y="3955"/>
                  </a:lnTo>
                  <a:lnTo>
                    <a:pt x="29551" y="0"/>
                  </a:lnTo>
                  <a:lnTo>
                    <a:pt x="3955" y="3955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3955" y="3955"/>
                  </a:lnTo>
                  <a:lnTo>
                    <a:pt x="29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5" name="object 745" descr=""/>
            <p:cNvSpPr/>
            <p:nvPr/>
          </p:nvSpPr>
          <p:spPr>
            <a:xfrm>
              <a:off x="17413780" y="6250652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0"/>
                  </a:moveTo>
                  <a:lnTo>
                    <a:pt x="29551" y="0"/>
                  </a:lnTo>
                  <a:lnTo>
                    <a:pt x="3955" y="3955"/>
                  </a:lnTo>
                  <a:lnTo>
                    <a:pt x="0" y="0"/>
                  </a:lnTo>
                  <a:close/>
                </a:path>
                <a:path w="29844" h="4445">
                  <a:moveTo>
                    <a:pt x="29551" y="0"/>
                  </a:moveTo>
                  <a:lnTo>
                    <a:pt x="3955" y="3955"/>
                  </a:lnTo>
                  <a:lnTo>
                    <a:pt x="29551" y="3955"/>
                  </a:lnTo>
                  <a:lnTo>
                    <a:pt x="295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6" name="object 746" descr=""/>
            <p:cNvSpPr/>
            <p:nvPr/>
          </p:nvSpPr>
          <p:spPr>
            <a:xfrm>
              <a:off x="17417735" y="6254607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4421" y="3257"/>
                  </a:moveTo>
                  <a:lnTo>
                    <a:pt x="25595" y="3257"/>
                  </a:lnTo>
                  <a:lnTo>
                    <a:pt x="25595" y="0"/>
                  </a:lnTo>
                  <a:lnTo>
                    <a:pt x="4421" y="3257"/>
                  </a:lnTo>
                  <a:close/>
                </a:path>
                <a:path w="26034" h="3810">
                  <a:moveTo>
                    <a:pt x="0" y="0"/>
                  </a:moveTo>
                  <a:lnTo>
                    <a:pt x="4421" y="3257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7" name="object 747" descr=""/>
            <p:cNvSpPr/>
            <p:nvPr/>
          </p:nvSpPr>
          <p:spPr>
            <a:xfrm>
              <a:off x="17417735" y="6254608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0"/>
                  </a:moveTo>
                  <a:lnTo>
                    <a:pt x="25595" y="0"/>
                  </a:lnTo>
                  <a:lnTo>
                    <a:pt x="4421" y="3257"/>
                  </a:lnTo>
                  <a:lnTo>
                    <a:pt x="0" y="0"/>
                  </a:lnTo>
                  <a:close/>
                </a:path>
                <a:path w="26034" h="3810">
                  <a:moveTo>
                    <a:pt x="25595" y="0"/>
                  </a:moveTo>
                  <a:lnTo>
                    <a:pt x="4421" y="3257"/>
                  </a:lnTo>
                  <a:lnTo>
                    <a:pt x="25595" y="3257"/>
                  </a:lnTo>
                  <a:lnTo>
                    <a:pt x="255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8" name="object 748" descr=""/>
            <p:cNvSpPr/>
            <p:nvPr/>
          </p:nvSpPr>
          <p:spPr>
            <a:xfrm>
              <a:off x="17422156" y="6257865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4886" y="2792"/>
                  </a:moveTo>
                  <a:lnTo>
                    <a:pt x="21174" y="2792"/>
                  </a:lnTo>
                  <a:lnTo>
                    <a:pt x="21174" y="0"/>
                  </a:lnTo>
                  <a:lnTo>
                    <a:pt x="4886" y="2792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4886" y="2792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9" name="object 749" descr=""/>
            <p:cNvSpPr/>
            <p:nvPr/>
          </p:nvSpPr>
          <p:spPr>
            <a:xfrm>
              <a:off x="17422156" y="6257865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21174" y="0"/>
                  </a:lnTo>
                  <a:lnTo>
                    <a:pt x="4886" y="2792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21174" y="0"/>
                  </a:moveTo>
                  <a:lnTo>
                    <a:pt x="4886" y="2792"/>
                  </a:lnTo>
                  <a:lnTo>
                    <a:pt x="21174" y="2792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0" name="object 750" descr=""/>
            <p:cNvSpPr/>
            <p:nvPr/>
          </p:nvSpPr>
          <p:spPr>
            <a:xfrm>
              <a:off x="17427043" y="6260657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5351" y="1861"/>
                  </a:moveTo>
                  <a:lnTo>
                    <a:pt x="16288" y="1861"/>
                  </a:lnTo>
                  <a:lnTo>
                    <a:pt x="16288" y="0"/>
                  </a:lnTo>
                  <a:lnTo>
                    <a:pt x="5351" y="1861"/>
                  </a:lnTo>
                  <a:close/>
                </a:path>
                <a:path w="16509" h="1904">
                  <a:moveTo>
                    <a:pt x="0" y="0"/>
                  </a:moveTo>
                  <a:lnTo>
                    <a:pt x="5351" y="1861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1" name="object 751" descr=""/>
            <p:cNvSpPr/>
            <p:nvPr/>
          </p:nvSpPr>
          <p:spPr>
            <a:xfrm>
              <a:off x="17427043" y="6260657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0"/>
                  </a:moveTo>
                  <a:lnTo>
                    <a:pt x="16288" y="0"/>
                  </a:lnTo>
                  <a:lnTo>
                    <a:pt x="5351" y="1861"/>
                  </a:lnTo>
                  <a:lnTo>
                    <a:pt x="0" y="0"/>
                  </a:lnTo>
                  <a:close/>
                </a:path>
                <a:path w="16509" h="1904">
                  <a:moveTo>
                    <a:pt x="16288" y="0"/>
                  </a:moveTo>
                  <a:lnTo>
                    <a:pt x="5351" y="1861"/>
                  </a:lnTo>
                  <a:lnTo>
                    <a:pt x="16288" y="1861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2" name="object 752" descr=""/>
            <p:cNvSpPr/>
            <p:nvPr/>
          </p:nvSpPr>
          <p:spPr>
            <a:xfrm>
              <a:off x="17437746" y="6262519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1163"/>
                  </a:moveTo>
                  <a:lnTo>
                    <a:pt x="5584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4">
                  <a:moveTo>
                    <a:pt x="0" y="1163"/>
                  </a:moveTo>
                  <a:lnTo>
                    <a:pt x="5584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3" name="object 753" descr=""/>
            <p:cNvSpPr/>
            <p:nvPr/>
          </p:nvSpPr>
          <p:spPr>
            <a:xfrm>
              <a:off x="17437746" y="6262519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5584" y="0"/>
                  </a:moveTo>
                  <a:lnTo>
                    <a:pt x="5584" y="1163"/>
                  </a:lnTo>
                  <a:lnTo>
                    <a:pt x="0" y="1163"/>
                  </a:lnTo>
                  <a:lnTo>
                    <a:pt x="5584" y="0"/>
                  </a:lnTo>
                  <a:close/>
                </a:path>
                <a:path w="5715" h="1904">
                  <a:moveTo>
                    <a:pt x="5584" y="1163"/>
                  </a:moveTo>
                  <a:lnTo>
                    <a:pt x="0" y="1163"/>
                  </a:lnTo>
                  <a:lnTo>
                    <a:pt x="5584" y="1628"/>
                  </a:lnTo>
                  <a:lnTo>
                    <a:pt x="5584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4" name="object 754" descr=""/>
            <p:cNvSpPr/>
            <p:nvPr/>
          </p:nvSpPr>
          <p:spPr>
            <a:xfrm>
              <a:off x="17432395" y="6262519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0"/>
                  </a:moveTo>
                  <a:lnTo>
                    <a:pt x="5351" y="1163"/>
                  </a:lnTo>
                  <a:lnTo>
                    <a:pt x="109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5" name="object 755" descr=""/>
            <p:cNvSpPr/>
            <p:nvPr/>
          </p:nvSpPr>
          <p:spPr>
            <a:xfrm>
              <a:off x="17432395" y="6262519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10936" y="0"/>
                  </a:moveTo>
                  <a:lnTo>
                    <a:pt x="0" y="0"/>
                  </a:lnTo>
                  <a:lnTo>
                    <a:pt x="5351" y="1163"/>
                  </a:lnTo>
                  <a:lnTo>
                    <a:pt x="1093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6" name="object 756" descr=""/>
            <p:cNvSpPr/>
            <p:nvPr/>
          </p:nvSpPr>
          <p:spPr>
            <a:xfrm>
              <a:off x="17404007" y="6185500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0" y="39200"/>
                  </a:moveTo>
                  <a:lnTo>
                    <a:pt x="3078" y="54462"/>
                  </a:lnTo>
                  <a:lnTo>
                    <a:pt x="11478" y="66926"/>
                  </a:lnTo>
                  <a:lnTo>
                    <a:pt x="23939" y="75331"/>
                  </a:lnTo>
                  <a:lnTo>
                    <a:pt x="39200" y="78415"/>
                  </a:lnTo>
                  <a:lnTo>
                    <a:pt x="54462" y="75337"/>
                  </a:lnTo>
                  <a:lnTo>
                    <a:pt x="66926" y="66936"/>
                  </a:lnTo>
                  <a:lnTo>
                    <a:pt x="75331" y="54475"/>
                  </a:lnTo>
                  <a:lnTo>
                    <a:pt x="78415" y="39215"/>
                  </a:lnTo>
                  <a:lnTo>
                    <a:pt x="75337" y="23953"/>
                  </a:lnTo>
                  <a:lnTo>
                    <a:pt x="66936" y="11488"/>
                  </a:lnTo>
                  <a:lnTo>
                    <a:pt x="54475" y="3084"/>
                  </a:lnTo>
                  <a:lnTo>
                    <a:pt x="39215" y="0"/>
                  </a:lnTo>
                  <a:lnTo>
                    <a:pt x="23953" y="3078"/>
                  </a:lnTo>
                  <a:lnTo>
                    <a:pt x="11488" y="11478"/>
                  </a:lnTo>
                  <a:lnTo>
                    <a:pt x="3084" y="23939"/>
                  </a:lnTo>
                  <a:lnTo>
                    <a:pt x="0" y="39200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7" name="object 757" descr=""/>
            <p:cNvSpPr/>
            <p:nvPr/>
          </p:nvSpPr>
          <p:spPr>
            <a:xfrm>
              <a:off x="17404240" y="6155018"/>
              <a:ext cx="78740" cy="139700"/>
            </a:xfrm>
            <a:custGeom>
              <a:avLst/>
              <a:gdLst/>
              <a:ahLst/>
              <a:cxnLst/>
              <a:rect l="l" t="t" r="r" b="b"/>
              <a:pathLst>
                <a:path w="78740" h="139700">
                  <a:moveTo>
                    <a:pt x="39091" y="109129"/>
                  </a:moveTo>
                  <a:lnTo>
                    <a:pt x="39091" y="30481"/>
                  </a:lnTo>
                </a:path>
                <a:path w="78740" h="139700">
                  <a:moveTo>
                    <a:pt x="0" y="69805"/>
                  </a:moveTo>
                  <a:lnTo>
                    <a:pt x="78415" y="69805"/>
                  </a:lnTo>
                </a:path>
                <a:path w="78740" h="139700">
                  <a:moveTo>
                    <a:pt x="39091" y="139611"/>
                  </a:moveTo>
                  <a:lnTo>
                    <a:pt x="3909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58" name="object 75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765748" y="6224242"/>
              <a:ext cx="290508" cy="240015"/>
            </a:xfrm>
            <a:prstGeom prst="rect">
              <a:avLst/>
            </a:prstGeom>
          </p:spPr>
        </p:pic>
        <p:sp>
          <p:nvSpPr>
            <p:cNvPr id="759" name="object 759" descr=""/>
            <p:cNvSpPr/>
            <p:nvPr/>
          </p:nvSpPr>
          <p:spPr>
            <a:xfrm>
              <a:off x="17125481" y="6224824"/>
              <a:ext cx="392430" cy="0"/>
            </a:xfrm>
            <a:custGeom>
              <a:avLst/>
              <a:gdLst/>
              <a:ahLst/>
              <a:cxnLst/>
              <a:rect l="l" t="t" r="r" b="b"/>
              <a:pathLst>
                <a:path w="392430" h="0">
                  <a:moveTo>
                    <a:pt x="0" y="0"/>
                  </a:moveTo>
                  <a:lnTo>
                    <a:pt x="69805" y="0"/>
                  </a:lnTo>
                </a:path>
                <a:path w="392430" h="0">
                  <a:moveTo>
                    <a:pt x="139611" y="0"/>
                  </a:moveTo>
                  <a:lnTo>
                    <a:pt x="3920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60" name="object 760" descr=""/>
          <p:cNvSpPr txBox="1"/>
          <p:nvPr/>
        </p:nvSpPr>
        <p:spPr>
          <a:xfrm>
            <a:off x="17163042" y="6120606"/>
            <a:ext cx="24066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+11-</a:t>
            </a:r>
            <a:r>
              <a:rPr dirty="0" sz="550" spc="-25">
                <a:latin typeface="Arial"/>
                <a:cs typeface="Arial"/>
              </a:rPr>
              <a:t>3"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761" name="object 761" descr=""/>
          <p:cNvGrpSpPr/>
          <p:nvPr/>
        </p:nvGrpSpPr>
        <p:grpSpPr>
          <a:xfrm>
            <a:off x="17015483" y="6472252"/>
            <a:ext cx="471805" cy="85090"/>
            <a:chOff x="17015483" y="6472252"/>
            <a:chExt cx="471805" cy="85090"/>
          </a:xfrm>
        </p:grpSpPr>
        <p:sp>
          <p:nvSpPr>
            <p:cNvPr id="762" name="object 762" descr=""/>
            <p:cNvSpPr/>
            <p:nvPr/>
          </p:nvSpPr>
          <p:spPr>
            <a:xfrm>
              <a:off x="17016118" y="6514751"/>
              <a:ext cx="468630" cy="0"/>
            </a:xfrm>
            <a:custGeom>
              <a:avLst/>
              <a:gdLst/>
              <a:ahLst/>
              <a:cxnLst/>
              <a:rect l="l" t="t" r="r" b="b"/>
              <a:pathLst>
                <a:path w="468630" h="0">
                  <a:moveTo>
                    <a:pt x="0" y="0"/>
                  </a:moveTo>
                  <a:lnTo>
                    <a:pt x="46816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3" name="object 763" descr=""/>
            <p:cNvSpPr/>
            <p:nvPr/>
          </p:nvSpPr>
          <p:spPr>
            <a:xfrm>
              <a:off x="17439375" y="6475427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0" y="465"/>
                  </a:moveTo>
                  <a:lnTo>
                    <a:pt x="5584" y="465"/>
                  </a:lnTo>
                  <a:lnTo>
                    <a:pt x="5584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4" name="object 764" descr=""/>
            <p:cNvSpPr/>
            <p:nvPr/>
          </p:nvSpPr>
          <p:spPr>
            <a:xfrm>
              <a:off x="17439375" y="6475427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5" h="635">
                  <a:moveTo>
                    <a:pt x="5584" y="0"/>
                  </a:moveTo>
                  <a:lnTo>
                    <a:pt x="5584" y="465"/>
                  </a:lnTo>
                  <a:lnTo>
                    <a:pt x="0" y="465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5" name="object 765" descr=""/>
            <p:cNvSpPr/>
            <p:nvPr/>
          </p:nvSpPr>
          <p:spPr>
            <a:xfrm>
              <a:off x="17434023" y="6475892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1163"/>
                  </a:moveTo>
                  <a:lnTo>
                    <a:pt x="10936" y="1163"/>
                  </a:lnTo>
                  <a:lnTo>
                    <a:pt x="5351" y="0"/>
                  </a:lnTo>
                  <a:lnTo>
                    <a:pt x="0" y="1163"/>
                  </a:lnTo>
                  <a:close/>
                </a:path>
                <a:path w="11430" h="1270">
                  <a:moveTo>
                    <a:pt x="5351" y="0"/>
                  </a:moveTo>
                  <a:lnTo>
                    <a:pt x="10936" y="1163"/>
                  </a:lnTo>
                  <a:lnTo>
                    <a:pt x="10936" y="0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6" name="object 766" descr=""/>
            <p:cNvSpPr/>
            <p:nvPr/>
          </p:nvSpPr>
          <p:spPr>
            <a:xfrm>
              <a:off x="17434023" y="6475892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10936" y="0"/>
                  </a:moveTo>
                  <a:lnTo>
                    <a:pt x="5351" y="0"/>
                  </a:lnTo>
                  <a:lnTo>
                    <a:pt x="10936" y="1163"/>
                  </a:lnTo>
                  <a:lnTo>
                    <a:pt x="10936" y="0"/>
                  </a:lnTo>
                  <a:close/>
                </a:path>
                <a:path w="11430" h="1270">
                  <a:moveTo>
                    <a:pt x="5351" y="0"/>
                  </a:moveTo>
                  <a:lnTo>
                    <a:pt x="10936" y="1163"/>
                  </a:lnTo>
                  <a:lnTo>
                    <a:pt x="0" y="1163"/>
                  </a:lnTo>
                  <a:lnTo>
                    <a:pt x="53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7" name="object 767" descr=""/>
            <p:cNvSpPr/>
            <p:nvPr/>
          </p:nvSpPr>
          <p:spPr>
            <a:xfrm>
              <a:off x="17428671" y="6477056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39">
                  <a:moveTo>
                    <a:pt x="0" y="2094"/>
                  </a:moveTo>
                  <a:lnTo>
                    <a:pt x="16288" y="2094"/>
                  </a:lnTo>
                  <a:lnTo>
                    <a:pt x="5351" y="0"/>
                  </a:lnTo>
                  <a:lnTo>
                    <a:pt x="0" y="2094"/>
                  </a:lnTo>
                  <a:close/>
                </a:path>
                <a:path w="16509" h="2539">
                  <a:moveTo>
                    <a:pt x="5351" y="0"/>
                  </a:moveTo>
                  <a:lnTo>
                    <a:pt x="16288" y="2094"/>
                  </a:lnTo>
                  <a:lnTo>
                    <a:pt x="16288" y="0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8" name="object 768" descr=""/>
            <p:cNvSpPr/>
            <p:nvPr/>
          </p:nvSpPr>
          <p:spPr>
            <a:xfrm>
              <a:off x="17428671" y="6477056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09" h="2539">
                  <a:moveTo>
                    <a:pt x="16288" y="0"/>
                  </a:moveTo>
                  <a:lnTo>
                    <a:pt x="5351" y="0"/>
                  </a:lnTo>
                  <a:lnTo>
                    <a:pt x="16288" y="2094"/>
                  </a:lnTo>
                  <a:lnTo>
                    <a:pt x="16288" y="0"/>
                  </a:lnTo>
                  <a:close/>
                </a:path>
                <a:path w="16509" h="2539">
                  <a:moveTo>
                    <a:pt x="5351" y="0"/>
                  </a:moveTo>
                  <a:lnTo>
                    <a:pt x="16288" y="2094"/>
                  </a:lnTo>
                  <a:lnTo>
                    <a:pt x="0" y="2094"/>
                  </a:lnTo>
                  <a:lnTo>
                    <a:pt x="53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9" name="object 769" descr=""/>
            <p:cNvSpPr/>
            <p:nvPr/>
          </p:nvSpPr>
          <p:spPr>
            <a:xfrm>
              <a:off x="17423785" y="6479150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2559"/>
                  </a:moveTo>
                  <a:lnTo>
                    <a:pt x="21174" y="2559"/>
                  </a:lnTo>
                  <a:lnTo>
                    <a:pt x="4886" y="0"/>
                  </a:lnTo>
                  <a:lnTo>
                    <a:pt x="0" y="2559"/>
                  </a:lnTo>
                  <a:close/>
                </a:path>
                <a:path w="21590" h="3175">
                  <a:moveTo>
                    <a:pt x="4886" y="0"/>
                  </a:moveTo>
                  <a:lnTo>
                    <a:pt x="21174" y="2559"/>
                  </a:lnTo>
                  <a:lnTo>
                    <a:pt x="21174" y="0"/>
                  </a:lnTo>
                  <a:lnTo>
                    <a:pt x="488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0" name="object 770" descr=""/>
            <p:cNvSpPr/>
            <p:nvPr/>
          </p:nvSpPr>
          <p:spPr>
            <a:xfrm>
              <a:off x="17423785" y="6479150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174" y="0"/>
                  </a:moveTo>
                  <a:lnTo>
                    <a:pt x="4886" y="0"/>
                  </a:lnTo>
                  <a:lnTo>
                    <a:pt x="21174" y="2559"/>
                  </a:lnTo>
                  <a:lnTo>
                    <a:pt x="21174" y="0"/>
                  </a:lnTo>
                  <a:close/>
                </a:path>
                <a:path w="21590" h="3175">
                  <a:moveTo>
                    <a:pt x="4886" y="0"/>
                  </a:moveTo>
                  <a:lnTo>
                    <a:pt x="21174" y="2559"/>
                  </a:lnTo>
                  <a:lnTo>
                    <a:pt x="0" y="2559"/>
                  </a:lnTo>
                  <a:lnTo>
                    <a:pt x="488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1" name="object 771" descr=""/>
            <p:cNvSpPr/>
            <p:nvPr/>
          </p:nvSpPr>
          <p:spPr>
            <a:xfrm>
              <a:off x="17419364" y="6481709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0" y="3490"/>
                  </a:moveTo>
                  <a:lnTo>
                    <a:pt x="25595" y="3490"/>
                  </a:lnTo>
                  <a:lnTo>
                    <a:pt x="4421" y="0"/>
                  </a:lnTo>
                  <a:lnTo>
                    <a:pt x="0" y="3490"/>
                  </a:lnTo>
                  <a:close/>
                </a:path>
                <a:path w="26034" h="3810">
                  <a:moveTo>
                    <a:pt x="4421" y="0"/>
                  </a:moveTo>
                  <a:lnTo>
                    <a:pt x="25595" y="3490"/>
                  </a:lnTo>
                  <a:lnTo>
                    <a:pt x="25595" y="0"/>
                  </a:lnTo>
                  <a:lnTo>
                    <a:pt x="442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2" name="object 772" descr=""/>
            <p:cNvSpPr/>
            <p:nvPr/>
          </p:nvSpPr>
          <p:spPr>
            <a:xfrm>
              <a:off x="17419364" y="6481709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10">
                  <a:moveTo>
                    <a:pt x="25595" y="0"/>
                  </a:moveTo>
                  <a:lnTo>
                    <a:pt x="4421" y="0"/>
                  </a:lnTo>
                  <a:lnTo>
                    <a:pt x="25595" y="3490"/>
                  </a:lnTo>
                  <a:lnTo>
                    <a:pt x="25595" y="0"/>
                  </a:lnTo>
                  <a:close/>
                </a:path>
                <a:path w="26034" h="3810">
                  <a:moveTo>
                    <a:pt x="4421" y="0"/>
                  </a:moveTo>
                  <a:lnTo>
                    <a:pt x="25595" y="3490"/>
                  </a:lnTo>
                  <a:lnTo>
                    <a:pt x="0" y="3490"/>
                  </a:lnTo>
                  <a:lnTo>
                    <a:pt x="442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3" name="object 773" descr=""/>
            <p:cNvSpPr/>
            <p:nvPr/>
          </p:nvSpPr>
          <p:spPr>
            <a:xfrm>
              <a:off x="17415408" y="6485200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3955"/>
                  </a:moveTo>
                  <a:lnTo>
                    <a:pt x="29551" y="3955"/>
                  </a:lnTo>
                  <a:lnTo>
                    <a:pt x="3955" y="0"/>
                  </a:lnTo>
                  <a:lnTo>
                    <a:pt x="0" y="3955"/>
                  </a:lnTo>
                  <a:close/>
                </a:path>
                <a:path w="29844" h="4445">
                  <a:moveTo>
                    <a:pt x="3955" y="0"/>
                  </a:moveTo>
                  <a:lnTo>
                    <a:pt x="29551" y="3955"/>
                  </a:lnTo>
                  <a:lnTo>
                    <a:pt x="29551" y="0"/>
                  </a:lnTo>
                  <a:lnTo>
                    <a:pt x="395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4" name="object 774" descr=""/>
            <p:cNvSpPr/>
            <p:nvPr/>
          </p:nvSpPr>
          <p:spPr>
            <a:xfrm>
              <a:off x="17415408" y="6485200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29551" y="0"/>
                  </a:moveTo>
                  <a:lnTo>
                    <a:pt x="3955" y="0"/>
                  </a:lnTo>
                  <a:lnTo>
                    <a:pt x="29551" y="3955"/>
                  </a:lnTo>
                  <a:lnTo>
                    <a:pt x="29551" y="0"/>
                  </a:lnTo>
                  <a:close/>
                </a:path>
                <a:path w="29844" h="4445">
                  <a:moveTo>
                    <a:pt x="3955" y="0"/>
                  </a:moveTo>
                  <a:lnTo>
                    <a:pt x="29551" y="3955"/>
                  </a:lnTo>
                  <a:lnTo>
                    <a:pt x="0" y="3955"/>
                  </a:lnTo>
                  <a:lnTo>
                    <a:pt x="395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5" name="object 775" descr=""/>
            <p:cNvSpPr/>
            <p:nvPr/>
          </p:nvSpPr>
          <p:spPr>
            <a:xfrm>
              <a:off x="17411918" y="6489155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0" y="4421"/>
                  </a:moveTo>
                  <a:lnTo>
                    <a:pt x="33041" y="4421"/>
                  </a:lnTo>
                  <a:lnTo>
                    <a:pt x="3490" y="0"/>
                  </a:lnTo>
                  <a:lnTo>
                    <a:pt x="0" y="4421"/>
                  </a:lnTo>
                  <a:close/>
                </a:path>
                <a:path w="33655" h="4445">
                  <a:moveTo>
                    <a:pt x="3490" y="0"/>
                  </a:moveTo>
                  <a:lnTo>
                    <a:pt x="33041" y="4421"/>
                  </a:lnTo>
                  <a:lnTo>
                    <a:pt x="33041" y="0"/>
                  </a:lnTo>
                  <a:lnTo>
                    <a:pt x="349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6" name="object 776" descr=""/>
            <p:cNvSpPr/>
            <p:nvPr/>
          </p:nvSpPr>
          <p:spPr>
            <a:xfrm>
              <a:off x="17411918" y="6489155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5" h="4445">
                  <a:moveTo>
                    <a:pt x="33041" y="0"/>
                  </a:moveTo>
                  <a:lnTo>
                    <a:pt x="3490" y="0"/>
                  </a:lnTo>
                  <a:lnTo>
                    <a:pt x="33041" y="4421"/>
                  </a:lnTo>
                  <a:lnTo>
                    <a:pt x="33041" y="0"/>
                  </a:lnTo>
                  <a:close/>
                </a:path>
                <a:path w="33655" h="4445">
                  <a:moveTo>
                    <a:pt x="3490" y="0"/>
                  </a:moveTo>
                  <a:lnTo>
                    <a:pt x="33041" y="4421"/>
                  </a:lnTo>
                  <a:lnTo>
                    <a:pt x="0" y="4421"/>
                  </a:lnTo>
                  <a:lnTo>
                    <a:pt x="349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7" name="object 777" descr=""/>
            <p:cNvSpPr/>
            <p:nvPr/>
          </p:nvSpPr>
          <p:spPr>
            <a:xfrm>
              <a:off x="17409358" y="6493576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4886"/>
                  </a:moveTo>
                  <a:lnTo>
                    <a:pt x="35601" y="4886"/>
                  </a:lnTo>
                  <a:lnTo>
                    <a:pt x="2559" y="0"/>
                  </a:lnTo>
                  <a:lnTo>
                    <a:pt x="0" y="4886"/>
                  </a:lnTo>
                  <a:close/>
                </a:path>
                <a:path w="36194" h="5079">
                  <a:moveTo>
                    <a:pt x="2559" y="0"/>
                  </a:moveTo>
                  <a:lnTo>
                    <a:pt x="35601" y="4886"/>
                  </a:lnTo>
                  <a:lnTo>
                    <a:pt x="35601" y="0"/>
                  </a:lnTo>
                  <a:lnTo>
                    <a:pt x="255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8" name="object 778" descr=""/>
            <p:cNvSpPr/>
            <p:nvPr/>
          </p:nvSpPr>
          <p:spPr>
            <a:xfrm>
              <a:off x="17409358" y="6493576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35601" y="0"/>
                  </a:moveTo>
                  <a:lnTo>
                    <a:pt x="2559" y="0"/>
                  </a:lnTo>
                  <a:lnTo>
                    <a:pt x="35601" y="4886"/>
                  </a:lnTo>
                  <a:lnTo>
                    <a:pt x="35601" y="0"/>
                  </a:lnTo>
                  <a:close/>
                </a:path>
                <a:path w="36194" h="5079">
                  <a:moveTo>
                    <a:pt x="2559" y="0"/>
                  </a:moveTo>
                  <a:lnTo>
                    <a:pt x="35601" y="4886"/>
                  </a:lnTo>
                  <a:lnTo>
                    <a:pt x="0" y="4886"/>
                  </a:lnTo>
                  <a:lnTo>
                    <a:pt x="2559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9" name="object 779" descr=""/>
            <p:cNvSpPr/>
            <p:nvPr/>
          </p:nvSpPr>
          <p:spPr>
            <a:xfrm>
              <a:off x="17407264" y="6498463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5351"/>
                  </a:moveTo>
                  <a:lnTo>
                    <a:pt x="37695" y="5351"/>
                  </a:lnTo>
                  <a:lnTo>
                    <a:pt x="2094" y="0"/>
                  </a:lnTo>
                  <a:lnTo>
                    <a:pt x="0" y="5351"/>
                  </a:lnTo>
                  <a:close/>
                </a:path>
                <a:path w="38100" h="5715">
                  <a:moveTo>
                    <a:pt x="2094" y="0"/>
                  </a:moveTo>
                  <a:lnTo>
                    <a:pt x="37695" y="5351"/>
                  </a:lnTo>
                  <a:lnTo>
                    <a:pt x="37695" y="0"/>
                  </a:lnTo>
                  <a:lnTo>
                    <a:pt x="2094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0" name="object 780" descr=""/>
            <p:cNvSpPr/>
            <p:nvPr/>
          </p:nvSpPr>
          <p:spPr>
            <a:xfrm>
              <a:off x="17407264" y="6498463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37695" y="0"/>
                  </a:moveTo>
                  <a:lnTo>
                    <a:pt x="2094" y="0"/>
                  </a:lnTo>
                  <a:lnTo>
                    <a:pt x="37695" y="5351"/>
                  </a:lnTo>
                  <a:lnTo>
                    <a:pt x="37695" y="0"/>
                  </a:lnTo>
                  <a:close/>
                </a:path>
                <a:path w="38100" h="5715">
                  <a:moveTo>
                    <a:pt x="2094" y="0"/>
                  </a:moveTo>
                  <a:lnTo>
                    <a:pt x="37695" y="5351"/>
                  </a:lnTo>
                  <a:lnTo>
                    <a:pt x="0" y="5351"/>
                  </a:lnTo>
                  <a:lnTo>
                    <a:pt x="209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1" name="object 781" descr=""/>
            <p:cNvSpPr/>
            <p:nvPr/>
          </p:nvSpPr>
          <p:spPr>
            <a:xfrm>
              <a:off x="17406101" y="650381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5351"/>
                  </a:moveTo>
                  <a:lnTo>
                    <a:pt x="38858" y="5351"/>
                  </a:lnTo>
                  <a:lnTo>
                    <a:pt x="1163" y="0"/>
                  </a:lnTo>
                  <a:lnTo>
                    <a:pt x="0" y="5351"/>
                  </a:lnTo>
                  <a:close/>
                </a:path>
                <a:path w="39369" h="5715">
                  <a:moveTo>
                    <a:pt x="1163" y="0"/>
                  </a:moveTo>
                  <a:lnTo>
                    <a:pt x="38858" y="5351"/>
                  </a:lnTo>
                  <a:lnTo>
                    <a:pt x="38858" y="0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2" name="object 782" descr=""/>
            <p:cNvSpPr/>
            <p:nvPr/>
          </p:nvSpPr>
          <p:spPr>
            <a:xfrm>
              <a:off x="17406101" y="650381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38858" y="0"/>
                  </a:moveTo>
                  <a:lnTo>
                    <a:pt x="1163" y="0"/>
                  </a:lnTo>
                  <a:lnTo>
                    <a:pt x="38858" y="5351"/>
                  </a:lnTo>
                  <a:lnTo>
                    <a:pt x="38858" y="0"/>
                  </a:lnTo>
                  <a:close/>
                </a:path>
                <a:path w="39369" h="5715">
                  <a:moveTo>
                    <a:pt x="1163" y="0"/>
                  </a:moveTo>
                  <a:lnTo>
                    <a:pt x="38858" y="5351"/>
                  </a:lnTo>
                  <a:lnTo>
                    <a:pt x="0" y="5351"/>
                  </a:lnTo>
                  <a:lnTo>
                    <a:pt x="116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3" name="object 783" descr=""/>
            <p:cNvSpPr/>
            <p:nvPr/>
          </p:nvSpPr>
          <p:spPr>
            <a:xfrm>
              <a:off x="17405635" y="650916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5584"/>
                  </a:moveTo>
                  <a:lnTo>
                    <a:pt x="39323" y="5584"/>
                  </a:lnTo>
                  <a:lnTo>
                    <a:pt x="465" y="0"/>
                  </a:lnTo>
                  <a:lnTo>
                    <a:pt x="0" y="5584"/>
                  </a:lnTo>
                  <a:close/>
                </a:path>
                <a:path w="39369" h="5715">
                  <a:moveTo>
                    <a:pt x="465" y="0"/>
                  </a:moveTo>
                  <a:lnTo>
                    <a:pt x="39323" y="5584"/>
                  </a:lnTo>
                  <a:lnTo>
                    <a:pt x="39323" y="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4" name="object 784" descr=""/>
            <p:cNvSpPr/>
            <p:nvPr/>
          </p:nvSpPr>
          <p:spPr>
            <a:xfrm>
              <a:off x="17405635" y="650916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39323" y="0"/>
                  </a:moveTo>
                  <a:lnTo>
                    <a:pt x="465" y="0"/>
                  </a:lnTo>
                  <a:lnTo>
                    <a:pt x="39323" y="5584"/>
                  </a:lnTo>
                  <a:lnTo>
                    <a:pt x="39323" y="0"/>
                  </a:lnTo>
                  <a:close/>
                </a:path>
                <a:path w="39369" h="5715">
                  <a:moveTo>
                    <a:pt x="465" y="0"/>
                  </a:moveTo>
                  <a:lnTo>
                    <a:pt x="39323" y="5584"/>
                  </a:lnTo>
                  <a:lnTo>
                    <a:pt x="0" y="5584"/>
                  </a:lnTo>
                  <a:lnTo>
                    <a:pt x="46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5" name="object 785" descr=""/>
            <p:cNvSpPr/>
            <p:nvPr/>
          </p:nvSpPr>
          <p:spPr>
            <a:xfrm>
              <a:off x="17444959" y="651475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38858" y="5584"/>
                  </a:lnTo>
                  <a:lnTo>
                    <a:pt x="39323" y="0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6" name="object 786" descr=""/>
            <p:cNvSpPr/>
            <p:nvPr/>
          </p:nvSpPr>
          <p:spPr>
            <a:xfrm>
              <a:off x="17444959" y="6514751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39323" y="0"/>
                  </a:moveTo>
                  <a:lnTo>
                    <a:pt x="0" y="0"/>
                  </a:lnTo>
                  <a:lnTo>
                    <a:pt x="38858" y="5584"/>
                  </a:lnTo>
                  <a:lnTo>
                    <a:pt x="39323" y="0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7" name="object 787" descr=""/>
            <p:cNvSpPr/>
            <p:nvPr/>
          </p:nvSpPr>
          <p:spPr>
            <a:xfrm>
              <a:off x="17444959" y="652033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0" y="0"/>
                  </a:moveTo>
                  <a:lnTo>
                    <a:pt x="37695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0" y="5584"/>
                  </a:lnTo>
                  <a:lnTo>
                    <a:pt x="37695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8" name="object 788" descr=""/>
            <p:cNvSpPr/>
            <p:nvPr/>
          </p:nvSpPr>
          <p:spPr>
            <a:xfrm>
              <a:off x="17444959" y="652033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69" h="5715">
                  <a:moveTo>
                    <a:pt x="38858" y="0"/>
                  </a:moveTo>
                  <a:lnTo>
                    <a:pt x="0" y="0"/>
                  </a:lnTo>
                  <a:lnTo>
                    <a:pt x="37695" y="5584"/>
                  </a:lnTo>
                  <a:lnTo>
                    <a:pt x="38858" y="0"/>
                  </a:lnTo>
                  <a:close/>
                </a:path>
                <a:path w="39369" h="5715">
                  <a:moveTo>
                    <a:pt x="0" y="0"/>
                  </a:moveTo>
                  <a:lnTo>
                    <a:pt x="37695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9" name="object 789" descr=""/>
            <p:cNvSpPr/>
            <p:nvPr/>
          </p:nvSpPr>
          <p:spPr>
            <a:xfrm>
              <a:off x="17444959" y="6525920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5833" y="5119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0" y="5119"/>
                  </a:lnTo>
                  <a:lnTo>
                    <a:pt x="35833" y="5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0" name="object 790" descr=""/>
            <p:cNvSpPr/>
            <p:nvPr/>
          </p:nvSpPr>
          <p:spPr>
            <a:xfrm>
              <a:off x="17444959" y="6525920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37695" y="0"/>
                  </a:moveTo>
                  <a:lnTo>
                    <a:pt x="0" y="0"/>
                  </a:lnTo>
                  <a:lnTo>
                    <a:pt x="35833" y="5119"/>
                  </a:lnTo>
                  <a:lnTo>
                    <a:pt x="37695" y="0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35833" y="5119"/>
                  </a:lnTo>
                  <a:lnTo>
                    <a:pt x="0" y="51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1" name="object 791" descr=""/>
            <p:cNvSpPr/>
            <p:nvPr/>
          </p:nvSpPr>
          <p:spPr>
            <a:xfrm>
              <a:off x="17444959" y="6531039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0" y="0"/>
                  </a:moveTo>
                  <a:lnTo>
                    <a:pt x="33041" y="4886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  <a:path w="36194" h="5079">
                  <a:moveTo>
                    <a:pt x="0" y="0"/>
                  </a:moveTo>
                  <a:lnTo>
                    <a:pt x="0" y="4886"/>
                  </a:lnTo>
                  <a:lnTo>
                    <a:pt x="33041" y="4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2" name="object 792" descr=""/>
            <p:cNvSpPr/>
            <p:nvPr/>
          </p:nvSpPr>
          <p:spPr>
            <a:xfrm>
              <a:off x="17444959" y="6531039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4" h="5079">
                  <a:moveTo>
                    <a:pt x="35833" y="0"/>
                  </a:moveTo>
                  <a:lnTo>
                    <a:pt x="0" y="0"/>
                  </a:lnTo>
                  <a:lnTo>
                    <a:pt x="33041" y="4886"/>
                  </a:lnTo>
                  <a:lnTo>
                    <a:pt x="35833" y="0"/>
                  </a:lnTo>
                  <a:close/>
                </a:path>
                <a:path w="36194" h="5079">
                  <a:moveTo>
                    <a:pt x="0" y="0"/>
                  </a:moveTo>
                  <a:lnTo>
                    <a:pt x="33041" y="4886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3" name="object 793" descr=""/>
            <p:cNvSpPr/>
            <p:nvPr/>
          </p:nvSpPr>
          <p:spPr>
            <a:xfrm>
              <a:off x="17444959" y="6535925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5" h="5079">
                  <a:moveTo>
                    <a:pt x="0" y="0"/>
                  </a:moveTo>
                  <a:lnTo>
                    <a:pt x="29783" y="4653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  <a:path w="33655" h="5079">
                  <a:moveTo>
                    <a:pt x="0" y="0"/>
                  </a:moveTo>
                  <a:lnTo>
                    <a:pt x="0" y="4653"/>
                  </a:lnTo>
                  <a:lnTo>
                    <a:pt x="29783" y="46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4" name="object 794" descr=""/>
            <p:cNvSpPr/>
            <p:nvPr/>
          </p:nvSpPr>
          <p:spPr>
            <a:xfrm>
              <a:off x="17444959" y="6535925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5" h="5079">
                  <a:moveTo>
                    <a:pt x="33041" y="0"/>
                  </a:moveTo>
                  <a:lnTo>
                    <a:pt x="0" y="0"/>
                  </a:lnTo>
                  <a:lnTo>
                    <a:pt x="29783" y="4653"/>
                  </a:lnTo>
                  <a:lnTo>
                    <a:pt x="33041" y="0"/>
                  </a:lnTo>
                  <a:close/>
                </a:path>
                <a:path w="33655" h="5079">
                  <a:moveTo>
                    <a:pt x="0" y="0"/>
                  </a:moveTo>
                  <a:lnTo>
                    <a:pt x="29783" y="4653"/>
                  </a:lnTo>
                  <a:lnTo>
                    <a:pt x="0" y="465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5" name="object 795" descr=""/>
            <p:cNvSpPr/>
            <p:nvPr/>
          </p:nvSpPr>
          <p:spPr>
            <a:xfrm>
              <a:off x="17444959" y="6540579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0" y="0"/>
                  </a:moveTo>
                  <a:lnTo>
                    <a:pt x="25828" y="3955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0" y="3955"/>
                  </a:lnTo>
                  <a:lnTo>
                    <a:pt x="25828" y="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6" name="object 796" descr=""/>
            <p:cNvSpPr/>
            <p:nvPr/>
          </p:nvSpPr>
          <p:spPr>
            <a:xfrm>
              <a:off x="17444959" y="6540579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4" h="4445">
                  <a:moveTo>
                    <a:pt x="29783" y="0"/>
                  </a:moveTo>
                  <a:lnTo>
                    <a:pt x="0" y="0"/>
                  </a:lnTo>
                  <a:lnTo>
                    <a:pt x="25828" y="3955"/>
                  </a:lnTo>
                  <a:lnTo>
                    <a:pt x="29783" y="0"/>
                  </a:lnTo>
                  <a:close/>
                </a:path>
                <a:path w="29844" h="4445">
                  <a:moveTo>
                    <a:pt x="0" y="0"/>
                  </a:moveTo>
                  <a:lnTo>
                    <a:pt x="25828" y="3955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7" name="object 797" descr=""/>
            <p:cNvSpPr/>
            <p:nvPr/>
          </p:nvSpPr>
          <p:spPr>
            <a:xfrm>
              <a:off x="17444959" y="6544535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0" y="0"/>
                  </a:moveTo>
                  <a:lnTo>
                    <a:pt x="21174" y="3257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0" y="3257"/>
                  </a:lnTo>
                  <a:lnTo>
                    <a:pt x="21174" y="3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8" name="object 798" descr=""/>
            <p:cNvSpPr/>
            <p:nvPr/>
          </p:nvSpPr>
          <p:spPr>
            <a:xfrm>
              <a:off x="17444959" y="6544535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4" h="3809">
                  <a:moveTo>
                    <a:pt x="25828" y="0"/>
                  </a:moveTo>
                  <a:lnTo>
                    <a:pt x="0" y="0"/>
                  </a:lnTo>
                  <a:lnTo>
                    <a:pt x="21174" y="3257"/>
                  </a:lnTo>
                  <a:lnTo>
                    <a:pt x="25828" y="0"/>
                  </a:lnTo>
                  <a:close/>
                </a:path>
                <a:path w="26034" h="3809">
                  <a:moveTo>
                    <a:pt x="0" y="0"/>
                  </a:moveTo>
                  <a:lnTo>
                    <a:pt x="21174" y="3257"/>
                  </a:lnTo>
                  <a:lnTo>
                    <a:pt x="0" y="325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9" name="object 799" descr=""/>
            <p:cNvSpPr/>
            <p:nvPr/>
          </p:nvSpPr>
          <p:spPr>
            <a:xfrm>
              <a:off x="17444959" y="6547792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0" y="0"/>
                  </a:moveTo>
                  <a:lnTo>
                    <a:pt x="16288" y="2792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0" y="2792"/>
                  </a:lnTo>
                  <a:lnTo>
                    <a:pt x="16288" y="2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0" name="object 800" descr=""/>
            <p:cNvSpPr/>
            <p:nvPr/>
          </p:nvSpPr>
          <p:spPr>
            <a:xfrm>
              <a:off x="17444959" y="6547792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90" h="3175">
                  <a:moveTo>
                    <a:pt x="21174" y="0"/>
                  </a:moveTo>
                  <a:lnTo>
                    <a:pt x="0" y="0"/>
                  </a:lnTo>
                  <a:lnTo>
                    <a:pt x="16288" y="2792"/>
                  </a:lnTo>
                  <a:lnTo>
                    <a:pt x="21174" y="0"/>
                  </a:lnTo>
                  <a:close/>
                </a:path>
                <a:path w="21590" h="3175">
                  <a:moveTo>
                    <a:pt x="0" y="0"/>
                  </a:moveTo>
                  <a:lnTo>
                    <a:pt x="16288" y="2792"/>
                  </a:lnTo>
                  <a:lnTo>
                    <a:pt x="0" y="279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1" name="object 801" descr=""/>
            <p:cNvSpPr/>
            <p:nvPr/>
          </p:nvSpPr>
          <p:spPr>
            <a:xfrm>
              <a:off x="17444959" y="6550584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0" y="0"/>
                  </a:moveTo>
                  <a:lnTo>
                    <a:pt x="11168" y="1861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  <a:path w="16509" h="1904">
                  <a:moveTo>
                    <a:pt x="0" y="0"/>
                  </a:moveTo>
                  <a:lnTo>
                    <a:pt x="0" y="1861"/>
                  </a:lnTo>
                  <a:lnTo>
                    <a:pt x="11168" y="1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2" name="object 802" descr=""/>
            <p:cNvSpPr/>
            <p:nvPr/>
          </p:nvSpPr>
          <p:spPr>
            <a:xfrm>
              <a:off x="17444959" y="6550585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09" h="1904">
                  <a:moveTo>
                    <a:pt x="16288" y="0"/>
                  </a:moveTo>
                  <a:lnTo>
                    <a:pt x="0" y="0"/>
                  </a:lnTo>
                  <a:lnTo>
                    <a:pt x="11168" y="1861"/>
                  </a:lnTo>
                  <a:lnTo>
                    <a:pt x="16288" y="0"/>
                  </a:lnTo>
                  <a:close/>
                </a:path>
                <a:path w="16509" h="1904">
                  <a:moveTo>
                    <a:pt x="0" y="0"/>
                  </a:moveTo>
                  <a:lnTo>
                    <a:pt x="11168" y="1861"/>
                  </a:lnTo>
                  <a:lnTo>
                    <a:pt x="0" y="186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3" name="object 803" descr=""/>
            <p:cNvSpPr/>
            <p:nvPr/>
          </p:nvSpPr>
          <p:spPr>
            <a:xfrm>
              <a:off x="17444959" y="6552446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1163"/>
                  </a:moveTo>
                  <a:lnTo>
                    <a:pt x="0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5" h="1904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4" name="object 804" descr=""/>
            <p:cNvSpPr/>
            <p:nvPr/>
          </p:nvSpPr>
          <p:spPr>
            <a:xfrm>
              <a:off x="17444959" y="6552446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5" h="1904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  <a:path w="5715" h="1904">
                  <a:moveTo>
                    <a:pt x="0" y="1163"/>
                  </a:moveTo>
                  <a:lnTo>
                    <a:pt x="5584" y="1163"/>
                  </a:lnTo>
                  <a:lnTo>
                    <a:pt x="0" y="1628"/>
                  </a:lnTo>
                  <a:lnTo>
                    <a:pt x="0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5" name="object 805" descr=""/>
            <p:cNvSpPr/>
            <p:nvPr/>
          </p:nvSpPr>
          <p:spPr>
            <a:xfrm>
              <a:off x="17444959" y="6552446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0"/>
                  </a:moveTo>
                  <a:lnTo>
                    <a:pt x="5584" y="1163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6" name="object 806" descr=""/>
            <p:cNvSpPr/>
            <p:nvPr/>
          </p:nvSpPr>
          <p:spPr>
            <a:xfrm>
              <a:off x="17444959" y="6552446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30" h="1270">
                  <a:moveTo>
                    <a:pt x="0" y="0"/>
                  </a:moveTo>
                  <a:lnTo>
                    <a:pt x="11168" y="0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7" name="object 807" descr=""/>
            <p:cNvSpPr/>
            <p:nvPr/>
          </p:nvSpPr>
          <p:spPr>
            <a:xfrm>
              <a:off x="17405635" y="6475427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78415" y="39203"/>
                  </a:moveTo>
                  <a:lnTo>
                    <a:pt x="75332" y="23942"/>
                  </a:lnTo>
                  <a:lnTo>
                    <a:pt x="66928" y="11480"/>
                  </a:lnTo>
                  <a:lnTo>
                    <a:pt x="54465" y="3079"/>
                  </a:lnTo>
                  <a:lnTo>
                    <a:pt x="39203" y="0"/>
                  </a:lnTo>
                  <a:lnTo>
                    <a:pt x="23942" y="3082"/>
                  </a:lnTo>
                  <a:lnTo>
                    <a:pt x="11480" y="11486"/>
                  </a:lnTo>
                  <a:lnTo>
                    <a:pt x="3079" y="23949"/>
                  </a:lnTo>
                  <a:lnTo>
                    <a:pt x="0" y="39211"/>
                  </a:lnTo>
                  <a:lnTo>
                    <a:pt x="3082" y="54472"/>
                  </a:lnTo>
                  <a:lnTo>
                    <a:pt x="11486" y="66934"/>
                  </a:lnTo>
                  <a:lnTo>
                    <a:pt x="23949" y="75335"/>
                  </a:lnTo>
                  <a:lnTo>
                    <a:pt x="39211" y="78415"/>
                  </a:lnTo>
                  <a:lnTo>
                    <a:pt x="54472" y="75332"/>
                  </a:lnTo>
                  <a:lnTo>
                    <a:pt x="66934" y="66928"/>
                  </a:lnTo>
                  <a:lnTo>
                    <a:pt x="75335" y="54465"/>
                  </a:lnTo>
                  <a:lnTo>
                    <a:pt x="78415" y="39203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8" name="object 808" descr=""/>
            <p:cNvSpPr/>
            <p:nvPr/>
          </p:nvSpPr>
          <p:spPr>
            <a:xfrm>
              <a:off x="17405635" y="6475427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323" y="78647"/>
                  </a:moveTo>
                  <a:lnTo>
                    <a:pt x="39323" y="0"/>
                  </a:lnTo>
                </a:path>
                <a:path w="78740" h="78740">
                  <a:moveTo>
                    <a:pt x="78647" y="39323"/>
                  </a:moveTo>
                  <a:lnTo>
                    <a:pt x="0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09" name="object 809" descr=""/>
          <p:cNvSpPr txBox="1"/>
          <p:nvPr/>
        </p:nvSpPr>
        <p:spPr>
          <a:xfrm>
            <a:off x="17118598" y="6411696"/>
            <a:ext cx="24066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+10-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sp>
        <p:nvSpPr>
          <p:cNvPr id="810" name="object 810" descr=""/>
          <p:cNvSpPr txBox="1"/>
          <p:nvPr/>
        </p:nvSpPr>
        <p:spPr>
          <a:xfrm>
            <a:off x="17117201" y="6499652"/>
            <a:ext cx="24511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10">
                <a:latin typeface="Arial"/>
                <a:cs typeface="Arial"/>
              </a:rPr>
              <a:t>B.O.D.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811" name="object 811" descr=""/>
          <p:cNvGrpSpPr/>
          <p:nvPr/>
        </p:nvGrpSpPr>
        <p:grpSpPr>
          <a:xfrm>
            <a:off x="11680450" y="6072286"/>
            <a:ext cx="5765165" cy="793750"/>
            <a:chOff x="11680450" y="6072286"/>
            <a:chExt cx="5765165" cy="793750"/>
          </a:xfrm>
        </p:grpSpPr>
        <p:sp>
          <p:nvSpPr>
            <p:cNvPr id="812" name="object 812" descr=""/>
            <p:cNvSpPr/>
            <p:nvPr/>
          </p:nvSpPr>
          <p:spPr>
            <a:xfrm>
              <a:off x="17444959" y="6475427"/>
              <a:ext cx="0" cy="109220"/>
            </a:xfrm>
            <a:custGeom>
              <a:avLst/>
              <a:gdLst/>
              <a:ahLst/>
              <a:cxnLst/>
              <a:rect l="l" t="t" r="r" b="b"/>
              <a:pathLst>
                <a:path w="0" h="109220">
                  <a:moveTo>
                    <a:pt x="0" y="10912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3" name="object 813" descr=""/>
            <p:cNvSpPr/>
            <p:nvPr/>
          </p:nvSpPr>
          <p:spPr>
            <a:xfrm>
              <a:off x="12402180" y="6590141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232" y="0"/>
                  </a:moveTo>
                  <a:lnTo>
                    <a:pt x="302724" y="0"/>
                  </a:lnTo>
                </a:path>
                <a:path w="302895" h="267970">
                  <a:moveTo>
                    <a:pt x="232" y="11634"/>
                  </a:moveTo>
                  <a:lnTo>
                    <a:pt x="302724" y="11634"/>
                  </a:lnTo>
                </a:path>
                <a:path w="302895" h="267970">
                  <a:moveTo>
                    <a:pt x="232" y="23268"/>
                  </a:moveTo>
                  <a:lnTo>
                    <a:pt x="302724" y="23268"/>
                  </a:lnTo>
                </a:path>
                <a:path w="302895" h="267970">
                  <a:moveTo>
                    <a:pt x="232" y="34902"/>
                  </a:moveTo>
                  <a:lnTo>
                    <a:pt x="302724" y="34902"/>
                  </a:lnTo>
                </a:path>
                <a:path w="302895" h="267970">
                  <a:moveTo>
                    <a:pt x="232" y="46537"/>
                  </a:moveTo>
                  <a:lnTo>
                    <a:pt x="302724" y="46537"/>
                  </a:lnTo>
                </a:path>
                <a:path w="302895" h="267970">
                  <a:moveTo>
                    <a:pt x="232" y="58171"/>
                  </a:moveTo>
                  <a:lnTo>
                    <a:pt x="302724" y="58171"/>
                  </a:lnTo>
                </a:path>
                <a:path w="302895" h="267970">
                  <a:moveTo>
                    <a:pt x="232" y="69805"/>
                  </a:moveTo>
                  <a:lnTo>
                    <a:pt x="302724" y="69805"/>
                  </a:lnTo>
                </a:path>
                <a:path w="302895" h="267970">
                  <a:moveTo>
                    <a:pt x="232" y="81440"/>
                  </a:moveTo>
                  <a:lnTo>
                    <a:pt x="302492" y="81440"/>
                  </a:lnTo>
                </a:path>
                <a:path w="302895" h="267970">
                  <a:moveTo>
                    <a:pt x="232" y="93074"/>
                  </a:moveTo>
                  <a:lnTo>
                    <a:pt x="302492" y="93074"/>
                  </a:lnTo>
                </a:path>
                <a:path w="302895" h="267970">
                  <a:moveTo>
                    <a:pt x="232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232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232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232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4" name="object 814" descr=""/>
            <p:cNvSpPr/>
            <p:nvPr/>
          </p:nvSpPr>
          <p:spPr>
            <a:xfrm>
              <a:off x="12402180" y="6578507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232" y="0"/>
                  </a:lnTo>
                  <a:lnTo>
                    <a:pt x="302724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5" name="object 815" descr=""/>
            <p:cNvSpPr/>
            <p:nvPr/>
          </p:nvSpPr>
          <p:spPr>
            <a:xfrm>
              <a:off x="12751210" y="6590141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4" h="267970">
                  <a:moveTo>
                    <a:pt x="232" y="0"/>
                  </a:moveTo>
                  <a:lnTo>
                    <a:pt x="302492" y="0"/>
                  </a:lnTo>
                </a:path>
                <a:path w="302894" h="267970">
                  <a:moveTo>
                    <a:pt x="232" y="11634"/>
                  </a:moveTo>
                  <a:lnTo>
                    <a:pt x="302492" y="11634"/>
                  </a:lnTo>
                </a:path>
                <a:path w="302894" h="267970">
                  <a:moveTo>
                    <a:pt x="232" y="23268"/>
                  </a:moveTo>
                  <a:lnTo>
                    <a:pt x="302492" y="23268"/>
                  </a:lnTo>
                </a:path>
                <a:path w="302894" h="267970">
                  <a:moveTo>
                    <a:pt x="232" y="34902"/>
                  </a:moveTo>
                  <a:lnTo>
                    <a:pt x="302492" y="34902"/>
                  </a:lnTo>
                </a:path>
                <a:path w="302894" h="267970">
                  <a:moveTo>
                    <a:pt x="232" y="46537"/>
                  </a:moveTo>
                  <a:lnTo>
                    <a:pt x="302492" y="46537"/>
                  </a:lnTo>
                </a:path>
                <a:path w="302894" h="267970">
                  <a:moveTo>
                    <a:pt x="232" y="58171"/>
                  </a:moveTo>
                  <a:lnTo>
                    <a:pt x="302492" y="58171"/>
                  </a:lnTo>
                </a:path>
                <a:path w="302894" h="267970">
                  <a:moveTo>
                    <a:pt x="0" y="69805"/>
                  </a:moveTo>
                  <a:lnTo>
                    <a:pt x="302492" y="69805"/>
                  </a:lnTo>
                </a:path>
                <a:path w="302894" h="267970">
                  <a:moveTo>
                    <a:pt x="0" y="81440"/>
                  </a:moveTo>
                  <a:lnTo>
                    <a:pt x="302492" y="81440"/>
                  </a:lnTo>
                </a:path>
                <a:path w="302894" h="267970">
                  <a:moveTo>
                    <a:pt x="0" y="93074"/>
                  </a:moveTo>
                  <a:lnTo>
                    <a:pt x="302492" y="93074"/>
                  </a:lnTo>
                </a:path>
                <a:path w="302894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4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4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4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4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4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4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4" h="267970">
                  <a:moveTo>
                    <a:pt x="0" y="186149"/>
                  </a:moveTo>
                  <a:lnTo>
                    <a:pt x="302492" y="186381"/>
                  </a:lnTo>
                </a:path>
                <a:path w="302894" h="267970">
                  <a:moveTo>
                    <a:pt x="0" y="197783"/>
                  </a:moveTo>
                  <a:lnTo>
                    <a:pt x="302492" y="198016"/>
                  </a:lnTo>
                </a:path>
                <a:path w="302894" h="267970">
                  <a:moveTo>
                    <a:pt x="0" y="209417"/>
                  </a:moveTo>
                  <a:lnTo>
                    <a:pt x="302492" y="209650"/>
                  </a:lnTo>
                </a:path>
                <a:path w="302894" h="267970">
                  <a:moveTo>
                    <a:pt x="0" y="221052"/>
                  </a:moveTo>
                  <a:lnTo>
                    <a:pt x="302492" y="221284"/>
                  </a:lnTo>
                </a:path>
                <a:path w="302894" h="267970">
                  <a:moveTo>
                    <a:pt x="0" y="232686"/>
                  </a:moveTo>
                  <a:lnTo>
                    <a:pt x="302492" y="232919"/>
                  </a:lnTo>
                </a:path>
                <a:path w="302894" h="267970">
                  <a:moveTo>
                    <a:pt x="0" y="244320"/>
                  </a:moveTo>
                  <a:lnTo>
                    <a:pt x="302492" y="244553"/>
                  </a:lnTo>
                </a:path>
                <a:path w="302894" h="267970">
                  <a:moveTo>
                    <a:pt x="0" y="255954"/>
                  </a:moveTo>
                  <a:lnTo>
                    <a:pt x="302492" y="256187"/>
                  </a:lnTo>
                </a:path>
                <a:path w="302894" h="267970">
                  <a:moveTo>
                    <a:pt x="0" y="267589"/>
                  </a:moveTo>
                  <a:lnTo>
                    <a:pt x="302492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6" name="object 816" descr=""/>
            <p:cNvSpPr/>
            <p:nvPr/>
          </p:nvSpPr>
          <p:spPr>
            <a:xfrm>
              <a:off x="12751210" y="6578507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4" h="285750">
                  <a:moveTo>
                    <a:pt x="0" y="285040"/>
                  </a:moveTo>
                  <a:lnTo>
                    <a:pt x="232" y="0"/>
                  </a:lnTo>
                  <a:lnTo>
                    <a:pt x="302492" y="0"/>
                  </a:lnTo>
                  <a:lnTo>
                    <a:pt x="302492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7" name="object 817" descr=""/>
            <p:cNvSpPr/>
            <p:nvPr/>
          </p:nvSpPr>
          <p:spPr>
            <a:xfrm>
              <a:off x="13100239" y="6590141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4" h="267970">
                  <a:moveTo>
                    <a:pt x="0" y="0"/>
                  </a:moveTo>
                  <a:lnTo>
                    <a:pt x="302492" y="0"/>
                  </a:lnTo>
                </a:path>
                <a:path w="302894" h="267970">
                  <a:moveTo>
                    <a:pt x="0" y="11634"/>
                  </a:moveTo>
                  <a:lnTo>
                    <a:pt x="302492" y="11867"/>
                  </a:lnTo>
                </a:path>
                <a:path w="302894" h="267970">
                  <a:moveTo>
                    <a:pt x="0" y="23268"/>
                  </a:moveTo>
                  <a:lnTo>
                    <a:pt x="302492" y="23501"/>
                  </a:lnTo>
                </a:path>
                <a:path w="302894" h="267970">
                  <a:moveTo>
                    <a:pt x="0" y="34902"/>
                  </a:moveTo>
                  <a:lnTo>
                    <a:pt x="302492" y="35135"/>
                  </a:lnTo>
                </a:path>
                <a:path w="302894" h="267970">
                  <a:moveTo>
                    <a:pt x="0" y="46537"/>
                  </a:moveTo>
                  <a:lnTo>
                    <a:pt x="302492" y="46769"/>
                  </a:lnTo>
                </a:path>
                <a:path w="302894" h="267970">
                  <a:moveTo>
                    <a:pt x="0" y="58171"/>
                  </a:moveTo>
                  <a:lnTo>
                    <a:pt x="302492" y="58404"/>
                  </a:lnTo>
                </a:path>
                <a:path w="302894" h="267970">
                  <a:moveTo>
                    <a:pt x="0" y="69805"/>
                  </a:moveTo>
                  <a:lnTo>
                    <a:pt x="302492" y="70038"/>
                  </a:lnTo>
                </a:path>
                <a:path w="302894" h="267970">
                  <a:moveTo>
                    <a:pt x="0" y="81440"/>
                  </a:moveTo>
                  <a:lnTo>
                    <a:pt x="302492" y="81672"/>
                  </a:lnTo>
                </a:path>
                <a:path w="302894" h="267970">
                  <a:moveTo>
                    <a:pt x="0" y="93074"/>
                  </a:moveTo>
                  <a:lnTo>
                    <a:pt x="302492" y="93307"/>
                  </a:lnTo>
                </a:path>
                <a:path w="302894" h="267970">
                  <a:moveTo>
                    <a:pt x="0" y="104708"/>
                  </a:moveTo>
                  <a:lnTo>
                    <a:pt x="302492" y="104941"/>
                  </a:lnTo>
                </a:path>
                <a:path w="302894" h="267970">
                  <a:moveTo>
                    <a:pt x="0" y="116343"/>
                  </a:moveTo>
                  <a:lnTo>
                    <a:pt x="302492" y="116575"/>
                  </a:lnTo>
                </a:path>
                <a:path w="302894" h="267970">
                  <a:moveTo>
                    <a:pt x="0" y="127977"/>
                  </a:moveTo>
                  <a:lnTo>
                    <a:pt x="302492" y="128210"/>
                  </a:lnTo>
                </a:path>
                <a:path w="302894" h="267970">
                  <a:moveTo>
                    <a:pt x="0" y="139611"/>
                  </a:moveTo>
                  <a:lnTo>
                    <a:pt x="302492" y="139844"/>
                  </a:lnTo>
                </a:path>
                <a:path w="302894" h="267970">
                  <a:moveTo>
                    <a:pt x="0" y="151246"/>
                  </a:moveTo>
                  <a:lnTo>
                    <a:pt x="302492" y="151478"/>
                  </a:lnTo>
                </a:path>
                <a:path w="302894" h="267970">
                  <a:moveTo>
                    <a:pt x="0" y="162880"/>
                  </a:moveTo>
                  <a:lnTo>
                    <a:pt x="302492" y="163113"/>
                  </a:lnTo>
                </a:path>
                <a:path w="302894" h="267970">
                  <a:moveTo>
                    <a:pt x="0" y="174514"/>
                  </a:moveTo>
                  <a:lnTo>
                    <a:pt x="302492" y="174747"/>
                  </a:lnTo>
                </a:path>
                <a:path w="302894" h="267970">
                  <a:moveTo>
                    <a:pt x="0" y="186149"/>
                  </a:moveTo>
                  <a:lnTo>
                    <a:pt x="302492" y="186381"/>
                  </a:lnTo>
                </a:path>
                <a:path w="302894" h="267970">
                  <a:moveTo>
                    <a:pt x="0" y="197783"/>
                  </a:moveTo>
                  <a:lnTo>
                    <a:pt x="302492" y="198016"/>
                  </a:lnTo>
                </a:path>
                <a:path w="302894" h="267970">
                  <a:moveTo>
                    <a:pt x="0" y="209417"/>
                  </a:moveTo>
                  <a:lnTo>
                    <a:pt x="302492" y="209650"/>
                  </a:lnTo>
                </a:path>
                <a:path w="302894" h="267970">
                  <a:moveTo>
                    <a:pt x="0" y="221052"/>
                  </a:moveTo>
                  <a:lnTo>
                    <a:pt x="302492" y="221284"/>
                  </a:lnTo>
                </a:path>
                <a:path w="302894" h="267970">
                  <a:moveTo>
                    <a:pt x="0" y="232686"/>
                  </a:moveTo>
                  <a:lnTo>
                    <a:pt x="302492" y="232919"/>
                  </a:lnTo>
                </a:path>
                <a:path w="302894" h="267970">
                  <a:moveTo>
                    <a:pt x="0" y="244320"/>
                  </a:moveTo>
                  <a:lnTo>
                    <a:pt x="302492" y="244553"/>
                  </a:lnTo>
                </a:path>
                <a:path w="302894" h="267970">
                  <a:moveTo>
                    <a:pt x="0" y="255954"/>
                  </a:moveTo>
                  <a:lnTo>
                    <a:pt x="302492" y="256187"/>
                  </a:lnTo>
                </a:path>
                <a:path w="302894" h="267970">
                  <a:moveTo>
                    <a:pt x="0" y="267589"/>
                  </a:moveTo>
                  <a:lnTo>
                    <a:pt x="302492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8" name="object 818" descr=""/>
            <p:cNvSpPr/>
            <p:nvPr/>
          </p:nvSpPr>
          <p:spPr>
            <a:xfrm>
              <a:off x="13100239" y="6578507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4" h="285750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9" name="object 819" descr=""/>
            <p:cNvSpPr/>
            <p:nvPr/>
          </p:nvSpPr>
          <p:spPr>
            <a:xfrm>
              <a:off x="13449269" y="6590141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4" h="267970">
                  <a:moveTo>
                    <a:pt x="0" y="0"/>
                  </a:moveTo>
                  <a:lnTo>
                    <a:pt x="302492" y="232"/>
                  </a:lnTo>
                </a:path>
                <a:path w="302894" h="267970">
                  <a:moveTo>
                    <a:pt x="0" y="11634"/>
                  </a:moveTo>
                  <a:lnTo>
                    <a:pt x="302492" y="11867"/>
                  </a:lnTo>
                </a:path>
                <a:path w="302894" h="267970">
                  <a:moveTo>
                    <a:pt x="0" y="23268"/>
                  </a:moveTo>
                  <a:lnTo>
                    <a:pt x="302492" y="23501"/>
                  </a:lnTo>
                </a:path>
                <a:path w="302894" h="267970">
                  <a:moveTo>
                    <a:pt x="0" y="34902"/>
                  </a:moveTo>
                  <a:lnTo>
                    <a:pt x="302492" y="35135"/>
                  </a:lnTo>
                </a:path>
                <a:path w="302894" h="267970">
                  <a:moveTo>
                    <a:pt x="0" y="46537"/>
                  </a:moveTo>
                  <a:lnTo>
                    <a:pt x="302492" y="46769"/>
                  </a:lnTo>
                </a:path>
                <a:path w="302894" h="267970">
                  <a:moveTo>
                    <a:pt x="0" y="58171"/>
                  </a:moveTo>
                  <a:lnTo>
                    <a:pt x="302492" y="58404"/>
                  </a:lnTo>
                </a:path>
                <a:path w="302894" h="267970">
                  <a:moveTo>
                    <a:pt x="0" y="69805"/>
                  </a:moveTo>
                  <a:lnTo>
                    <a:pt x="302492" y="70038"/>
                  </a:lnTo>
                </a:path>
                <a:path w="302894" h="267970">
                  <a:moveTo>
                    <a:pt x="0" y="81440"/>
                  </a:moveTo>
                  <a:lnTo>
                    <a:pt x="302492" y="81672"/>
                  </a:lnTo>
                </a:path>
                <a:path w="302894" h="267970">
                  <a:moveTo>
                    <a:pt x="0" y="93074"/>
                  </a:moveTo>
                  <a:lnTo>
                    <a:pt x="302492" y="93307"/>
                  </a:lnTo>
                </a:path>
                <a:path w="302894" h="267970">
                  <a:moveTo>
                    <a:pt x="0" y="104708"/>
                  </a:moveTo>
                  <a:lnTo>
                    <a:pt x="302492" y="104941"/>
                  </a:lnTo>
                </a:path>
                <a:path w="302894" h="267970">
                  <a:moveTo>
                    <a:pt x="0" y="116343"/>
                  </a:moveTo>
                  <a:lnTo>
                    <a:pt x="302492" y="116575"/>
                  </a:lnTo>
                </a:path>
                <a:path w="302894" h="267970">
                  <a:moveTo>
                    <a:pt x="0" y="127977"/>
                  </a:moveTo>
                  <a:lnTo>
                    <a:pt x="302492" y="128210"/>
                  </a:lnTo>
                </a:path>
                <a:path w="302894" h="267970">
                  <a:moveTo>
                    <a:pt x="0" y="139611"/>
                  </a:moveTo>
                  <a:lnTo>
                    <a:pt x="302492" y="139844"/>
                  </a:lnTo>
                </a:path>
                <a:path w="302894" h="267970">
                  <a:moveTo>
                    <a:pt x="0" y="151246"/>
                  </a:moveTo>
                  <a:lnTo>
                    <a:pt x="302492" y="151478"/>
                  </a:lnTo>
                </a:path>
                <a:path w="302894" h="267970">
                  <a:moveTo>
                    <a:pt x="0" y="163113"/>
                  </a:moveTo>
                  <a:lnTo>
                    <a:pt x="302492" y="163113"/>
                  </a:lnTo>
                </a:path>
                <a:path w="302894" h="267970">
                  <a:moveTo>
                    <a:pt x="0" y="174747"/>
                  </a:moveTo>
                  <a:lnTo>
                    <a:pt x="302492" y="174747"/>
                  </a:lnTo>
                </a:path>
                <a:path w="302894" h="267970">
                  <a:moveTo>
                    <a:pt x="0" y="186381"/>
                  </a:moveTo>
                  <a:lnTo>
                    <a:pt x="302492" y="186381"/>
                  </a:lnTo>
                </a:path>
                <a:path w="302894" h="267970">
                  <a:moveTo>
                    <a:pt x="0" y="198016"/>
                  </a:moveTo>
                  <a:lnTo>
                    <a:pt x="302492" y="198016"/>
                  </a:lnTo>
                </a:path>
                <a:path w="302894" h="267970">
                  <a:moveTo>
                    <a:pt x="0" y="209650"/>
                  </a:moveTo>
                  <a:lnTo>
                    <a:pt x="302492" y="209650"/>
                  </a:lnTo>
                </a:path>
                <a:path w="302894" h="267970">
                  <a:moveTo>
                    <a:pt x="0" y="221284"/>
                  </a:moveTo>
                  <a:lnTo>
                    <a:pt x="302492" y="221284"/>
                  </a:lnTo>
                </a:path>
                <a:path w="302894" h="267970">
                  <a:moveTo>
                    <a:pt x="0" y="232919"/>
                  </a:moveTo>
                  <a:lnTo>
                    <a:pt x="302492" y="232919"/>
                  </a:lnTo>
                </a:path>
                <a:path w="302894" h="267970">
                  <a:moveTo>
                    <a:pt x="0" y="244553"/>
                  </a:moveTo>
                  <a:lnTo>
                    <a:pt x="302492" y="244553"/>
                  </a:lnTo>
                </a:path>
                <a:path w="302894" h="267970">
                  <a:moveTo>
                    <a:pt x="0" y="256187"/>
                  </a:moveTo>
                  <a:lnTo>
                    <a:pt x="302492" y="256187"/>
                  </a:lnTo>
                </a:path>
                <a:path w="302894" h="267970">
                  <a:moveTo>
                    <a:pt x="0" y="267821"/>
                  </a:moveTo>
                  <a:lnTo>
                    <a:pt x="302492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0" name="object 820" descr=""/>
            <p:cNvSpPr/>
            <p:nvPr/>
          </p:nvSpPr>
          <p:spPr>
            <a:xfrm>
              <a:off x="13449269" y="6578507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4" h="285750">
                  <a:moveTo>
                    <a:pt x="0" y="285273"/>
                  </a:moveTo>
                  <a:lnTo>
                    <a:pt x="0" y="0"/>
                  </a:lnTo>
                  <a:lnTo>
                    <a:pt x="302492" y="232"/>
                  </a:lnTo>
                  <a:lnTo>
                    <a:pt x="302492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1" name="object 821" descr=""/>
            <p:cNvSpPr/>
            <p:nvPr/>
          </p:nvSpPr>
          <p:spPr>
            <a:xfrm>
              <a:off x="13798298" y="6590374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4" h="267970">
                  <a:moveTo>
                    <a:pt x="0" y="0"/>
                  </a:moveTo>
                  <a:lnTo>
                    <a:pt x="302492" y="0"/>
                  </a:lnTo>
                </a:path>
                <a:path w="302894" h="267970">
                  <a:moveTo>
                    <a:pt x="0" y="11634"/>
                  </a:moveTo>
                  <a:lnTo>
                    <a:pt x="302492" y="11634"/>
                  </a:lnTo>
                </a:path>
                <a:path w="302894" h="267970">
                  <a:moveTo>
                    <a:pt x="0" y="23268"/>
                  </a:moveTo>
                  <a:lnTo>
                    <a:pt x="302492" y="23268"/>
                  </a:lnTo>
                </a:path>
                <a:path w="302894" h="267970">
                  <a:moveTo>
                    <a:pt x="0" y="34902"/>
                  </a:moveTo>
                  <a:lnTo>
                    <a:pt x="302492" y="34902"/>
                  </a:lnTo>
                </a:path>
                <a:path w="302894" h="267970">
                  <a:moveTo>
                    <a:pt x="0" y="46537"/>
                  </a:moveTo>
                  <a:lnTo>
                    <a:pt x="302492" y="46537"/>
                  </a:lnTo>
                </a:path>
                <a:path w="302894" h="267970">
                  <a:moveTo>
                    <a:pt x="0" y="58171"/>
                  </a:moveTo>
                  <a:lnTo>
                    <a:pt x="302492" y="58171"/>
                  </a:lnTo>
                </a:path>
                <a:path w="302894" h="267970">
                  <a:moveTo>
                    <a:pt x="0" y="69805"/>
                  </a:moveTo>
                  <a:lnTo>
                    <a:pt x="302492" y="69805"/>
                  </a:lnTo>
                </a:path>
                <a:path w="302894" h="267970">
                  <a:moveTo>
                    <a:pt x="0" y="81440"/>
                  </a:moveTo>
                  <a:lnTo>
                    <a:pt x="302492" y="81440"/>
                  </a:lnTo>
                </a:path>
                <a:path w="302894" h="267970">
                  <a:moveTo>
                    <a:pt x="0" y="93074"/>
                  </a:moveTo>
                  <a:lnTo>
                    <a:pt x="302492" y="93074"/>
                  </a:lnTo>
                </a:path>
                <a:path w="302894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4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4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4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4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4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4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4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4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4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4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4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4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4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4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2" name="object 822" descr=""/>
            <p:cNvSpPr/>
            <p:nvPr/>
          </p:nvSpPr>
          <p:spPr>
            <a:xfrm>
              <a:off x="13798298" y="6578740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4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3" name="object 823" descr=""/>
            <p:cNvSpPr/>
            <p:nvPr/>
          </p:nvSpPr>
          <p:spPr>
            <a:xfrm>
              <a:off x="14147328" y="6590374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4" h="267970">
                  <a:moveTo>
                    <a:pt x="0" y="0"/>
                  </a:moveTo>
                  <a:lnTo>
                    <a:pt x="302492" y="0"/>
                  </a:lnTo>
                </a:path>
                <a:path w="302894" h="267970">
                  <a:moveTo>
                    <a:pt x="0" y="11634"/>
                  </a:moveTo>
                  <a:lnTo>
                    <a:pt x="302492" y="11634"/>
                  </a:lnTo>
                </a:path>
                <a:path w="302894" h="267970">
                  <a:moveTo>
                    <a:pt x="0" y="23268"/>
                  </a:moveTo>
                  <a:lnTo>
                    <a:pt x="302492" y="23268"/>
                  </a:lnTo>
                </a:path>
                <a:path w="302894" h="267970">
                  <a:moveTo>
                    <a:pt x="0" y="34902"/>
                  </a:moveTo>
                  <a:lnTo>
                    <a:pt x="302492" y="34902"/>
                  </a:lnTo>
                </a:path>
                <a:path w="302894" h="267970">
                  <a:moveTo>
                    <a:pt x="0" y="46537"/>
                  </a:moveTo>
                  <a:lnTo>
                    <a:pt x="302492" y="46537"/>
                  </a:lnTo>
                </a:path>
                <a:path w="302894" h="267970">
                  <a:moveTo>
                    <a:pt x="0" y="58171"/>
                  </a:moveTo>
                  <a:lnTo>
                    <a:pt x="302492" y="58171"/>
                  </a:lnTo>
                </a:path>
                <a:path w="302894" h="267970">
                  <a:moveTo>
                    <a:pt x="0" y="69805"/>
                  </a:moveTo>
                  <a:lnTo>
                    <a:pt x="302492" y="69805"/>
                  </a:lnTo>
                </a:path>
                <a:path w="302894" h="267970">
                  <a:moveTo>
                    <a:pt x="0" y="81440"/>
                  </a:moveTo>
                  <a:lnTo>
                    <a:pt x="302492" y="81440"/>
                  </a:lnTo>
                </a:path>
                <a:path w="302894" h="267970">
                  <a:moveTo>
                    <a:pt x="0" y="93074"/>
                  </a:moveTo>
                  <a:lnTo>
                    <a:pt x="302492" y="93074"/>
                  </a:lnTo>
                </a:path>
                <a:path w="302894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4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4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4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4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4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4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4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4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4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4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4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4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4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4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4" name="object 824" descr=""/>
            <p:cNvSpPr/>
            <p:nvPr/>
          </p:nvSpPr>
          <p:spPr>
            <a:xfrm>
              <a:off x="14147328" y="6578740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4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5" name="object 825" descr=""/>
            <p:cNvSpPr/>
            <p:nvPr/>
          </p:nvSpPr>
          <p:spPr>
            <a:xfrm>
              <a:off x="14496357" y="6590374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4" h="267970">
                  <a:moveTo>
                    <a:pt x="0" y="0"/>
                  </a:moveTo>
                  <a:lnTo>
                    <a:pt x="302492" y="0"/>
                  </a:lnTo>
                </a:path>
                <a:path w="302894" h="267970">
                  <a:moveTo>
                    <a:pt x="0" y="11634"/>
                  </a:moveTo>
                  <a:lnTo>
                    <a:pt x="302492" y="11634"/>
                  </a:lnTo>
                </a:path>
                <a:path w="302894" h="267970">
                  <a:moveTo>
                    <a:pt x="0" y="23268"/>
                  </a:moveTo>
                  <a:lnTo>
                    <a:pt x="302492" y="23268"/>
                  </a:lnTo>
                </a:path>
                <a:path w="302894" h="267970">
                  <a:moveTo>
                    <a:pt x="0" y="34902"/>
                  </a:moveTo>
                  <a:lnTo>
                    <a:pt x="302492" y="34902"/>
                  </a:lnTo>
                </a:path>
                <a:path w="302894" h="267970">
                  <a:moveTo>
                    <a:pt x="0" y="46537"/>
                  </a:moveTo>
                  <a:lnTo>
                    <a:pt x="302492" y="46537"/>
                  </a:lnTo>
                </a:path>
                <a:path w="302894" h="267970">
                  <a:moveTo>
                    <a:pt x="0" y="58171"/>
                  </a:moveTo>
                  <a:lnTo>
                    <a:pt x="302492" y="58171"/>
                  </a:lnTo>
                </a:path>
                <a:path w="302894" h="267970">
                  <a:moveTo>
                    <a:pt x="0" y="69805"/>
                  </a:moveTo>
                  <a:lnTo>
                    <a:pt x="302492" y="69805"/>
                  </a:lnTo>
                </a:path>
                <a:path w="302894" h="267970">
                  <a:moveTo>
                    <a:pt x="0" y="81440"/>
                  </a:moveTo>
                  <a:lnTo>
                    <a:pt x="302492" y="81440"/>
                  </a:lnTo>
                </a:path>
                <a:path w="302894" h="267970">
                  <a:moveTo>
                    <a:pt x="0" y="93074"/>
                  </a:moveTo>
                  <a:lnTo>
                    <a:pt x="302492" y="93074"/>
                  </a:lnTo>
                </a:path>
                <a:path w="302894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4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4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4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4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4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4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4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4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4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4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4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4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4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4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6" name="object 826" descr=""/>
            <p:cNvSpPr/>
            <p:nvPr/>
          </p:nvSpPr>
          <p:spPr>
            <a:xfrm>
              <a:off x="14496357" y="6578740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4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7" name="object 827" descr=""/>
            <p:cNvSpPr/>
            <p:nvPr/>
          </p:nvSpPr>
          <p:spPr>
            <a:xfrm>
              <a:off x="14845387" y="6590374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4" h="267970">
                  <a:moveTo>
                    <a:pt x="0" y="0"/>
                  </a:moveTo>
                  <a:lnTo>
                    <a:pt x="302492" y="0"/>
                  </a:lnTo>
                </a:path>
                <a:path w="302894" h="267970">
                  <a:moveTo>
                    <a:pt x="0" y="11634"/>
                  </a:moveTo>
                  <a:lnTo>
                    <a:pt x="302492" y="11634"/>
                  </a:lnTo>
                </a:path>
                <a:path w="302894" h="267970">
                  <a:moveTo>
                    <a:pt x="0" y="23268"/>
                  </a:moveTo>
                  <a:lnTo>
                    <a:pt x="302492" y="23268"/>
                  </a:lnTo>
                </a:path>
                <a:path w="302894" h="267970">
                  <a:moveTo>
                    <a:pt x="0" y="34902"/>
                  </a:moveTo>
                  <a:lnTo>
                    <a:pt x="302492" y="34902"/>
                  </a:lnTo>
                </a:path>
                <a:path w="302894" h="267970">
                  <a:moveTo>
                    <a:pt x="0" y="46537"/>
                  </a:moveTo>
                  <a:lnTo>
                    <a:pt x="302492" y="46537"/>
                  </a:lnTo>
                </a:path>
                <a:path w="302894" h="267970">
                  <a:moveTo>
                    <a:pt x="0" y="58171"/>
                  </a:moveTo>
                  <a:lnTo>
                    <a:pt x="302492" y="58171"/>
                  </a:lnTo>
                </a:path>
                <a:path w="302894" h="267970">
                  <a:moveTo>
                    <a:pt x="0" y="69805"/>
                  </a:moveTo>
                  <a:lnTo>
                    <a:pt x="302492" y="69805"/>
                  </a:lnTo>
                </a:path>
                <a:path w="302894" h="267970">
                  <a:moveTo>
                    <a:pt x="0" y="81440"/>
                  </a:moveTo>
                  <a:lnTo>
                    <a:pt x="302492" y="81440"/>
                  </a:lnTo>
                </a:path>
                <a:path w="302894" h="267970">
                  <a:moveTo>
                    <a:pt x="0" y="93074"/>
                  </a:moveTo>
                  <a:lnTo>
                    <a:pt x="302492" y="93074"/>
                  </a:lnTo>
                </a:path>
                <a:path w="302894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4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4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4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4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4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4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4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4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4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4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4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4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4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4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8" name="object 828" descr=""/>
            <p:cNvSpPr/>
            <p:nvPr/>
          </p:nvSpPr>
          <p:spPr>
            <a:xfrm>
              <a:off x="14845387" y="6578740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4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9" name="object 829" descr=""/>
            <p:cNvSpPr/>
            <p:nvPr/>
          </p:nvSpPr>
          <p:spPr>
            <a:xfrm>
              <a:off x="15194416" y="6590374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4" h="267970">
                  <a:moveTo>
                    <a:pt x="0" y="0"/>
                  </a:moveTo>
                  <a:lnTo>
                    <a:pt x="302492" y="0"/>
                  </a:lnTo>
                </a:path>
                <a:path w="302894" h="267970">
                  <a:moveTo>
                    <a:pt x="0" y="11634"/>
                  </a:moveTo>
                  <a:lnTo>
                    <a:pt x="302492" y="11634"/>
                  </a:lnTo>
                </a:path>
                <a:path w="302894" h="267970">
                  <a:moveTo>
                    <a:pt x="0" y="23268"/>
                  </a:moveTo>
                  <a:lnTo>
                    <a:pt x="302492" y="23268"/>
                  </a:lnTo>
                </a:path>
                <a:path w="302894" h="267970">
                  <a:moveTo>
                    <a:pt x="0" y="34902"/>
                  </a:moveTo>
                  <a:lnTo>
                    <a:pt x="302492" y="34902"/>
                  </a:lnTo>
                </a:path>
                <a:path w="302894" h="267970">
                  <a:moveTo>
                    <a:pt x="0" y="46537"/>
                  </a:moveTo>
                  <a:lnTo>
                    <a:pt x="302492" y="46537"/>
                  </a:lnTo>
                </a:path>
                <a:path w="302894" h="267970">
                  <a:moveTo>
                    <a:pt x="0" y="58171"/>
                  </a:moveTo>
                  <a:lnTo>
                    <a:pt x="302492" y="58171"/>
                  </a:lnTo>
                </a:path>
                <a:path w="302894" h="267970">
                  <a:moveTo>
                    <a:pt x="0" y="69805"/>
                  </a:moveTo>
                  <a:lnTo>
                    <a:pt x="302492" y="69805"/>
                  </a:lnTo>
                </a:path>
                <a:path w="302894" h="267970">
                  <a:moveTo>
                    <a:pt x="0" y="81440"/>
                  </a:moveTo>
                  <a:lnTo>
                    <a:pt x="302492" y="81440"/>
                  </a:lnTo>
                </a:path>
                <a:path w="302894" h="267970">
                  <a:moveTo>
                    <a:pt x="0" y="93074"/>
                  </a:moveTo>
                  <a:lnTo>
                    <a:pt x="302492" y="93074"/>
                  </a:lnTo>
                </a:path>
                <a:path w="302894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4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4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4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4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4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4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4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4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4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4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4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4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4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4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0" name="object 830" descr=""/>
            <p:cNvSpPr/>
            <p:nvPr/>
          </p:nvSpPr>
          <p:spPr>
            <a:xfrm>
              <a:off x="15194416" y="6578740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4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1" name="object 831" descr=""/>
            <p:cNvSpPr/>
            <p:nvPr/>
          </p:nvSpPr>
          <p:spPr>
            <a:xfrm>
              <a:off x="15543446" y="6590374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4" h="267970">
                  <a:moveTo>
                    <a:pt x="0" y="0"/>
                  </a:moveTo>
                  <a:lnTo>
                    <a:pt x="302492" y="0"/>
                  </a:lnTo>
                </a:path>
                <a:path w="302894" h="267970">
                  <a:moveTo>
                    <a:pt x="0" y="11634"/>
                  </a:moveTo>
                  <a:lnTo>
                    <a:pt x="302492" y="11634"/>
                  </a:lnTo>
                </a:path>
                <a:path w="302894" h="267970">
                  <a:moveTo>
                    <a:pt x="0" y="23268"/>
                  </a:moveTo>
                  <a:lnTo>
                    <a:pt x="302492" y="23268"/>
                  </a:lnTo>
                </a:path>
                <a:path w="302894" h="267970">
                  <a:moveTo>
                    <a:pt x="0" y="34902"/>
                  </a:moveTo>
                  <a:lnTo>
                    <a:pt x="302492" y="34902"/>
                  </a:lnTo>
                </a:path>
                <a:path w="302894" h="267970">
                  <a:moveTo>
                    <a:pt x="0" y="46537"/>
                  </a:moveTo>
                  <a:lnTo>
                    <a:pt x="302492" y="46537"/>
                  </a:lnTo>
                </a:path>
                <a:path w="302894" h="267970">
                  <a:moveTo>
                    <a:pt x="0" y="58171"/>
                  </a:moveTo>
                  <a:lnTo>
                    <a:pt x="302492" y="58171"/>
                  </a:lnTo>
                </a:path>
                <a:path w="302894" h="267970">
                  <a:moveTo>
                    <a:pt x="0" y="69805"/>
                  </a:moveTo>
                  <a:lnTo>
                    <a:pt x="302492" y="69805"/>
                  </a:lnTo>
                </a:path>
                <a:path w="302894" h="267970">
                  <a:moveTo>
                    <a:pt x="0" y="81440"/>
                  </a:moveTo>
                  <a:lnTo>
                    <a:pt x="302492" y="81440"/>
                  </a:lnTo>
                </a:path>
                <a:path w="302894" h="267970">
                  <a:moveTo>
                    <a:pt x="0" y="93074"/>
                  </a:moveTo>
                  <a:lnTo>
                    <a:pt x="302492" y="93074"/>
                  </a:lnTo>
                </a:path>
                <a:path w="302894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4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4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4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4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4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4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4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4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4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4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4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4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4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4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2" name="object 832" descr=""/>
            <p:cNvSpPr/>
            <p:nvPr/>
          </p:nvSpPr>
          <p:spPr>
            <a:xfrm>
              <a:off x="15543446" y="6578740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4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3" name="object 833" descr=""/>
            <p:cNvSpPr/>
            <p:nvPr/>
          </p:nvSpPr>
          <p:spPr>
            <a:xfrm>
              <a:off x="15892476" y="6590374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4" h="267970">
                  <a:moveTo>
                    <a:pt x="0" y="0"/>
                  </a:moveTo>
                  <a:lnTo>
                    <a:pt x="302492" y="0"/>
                  </a:lnTo>
                </a:path>
                <a:path w="302894" h="267970">
                  <a:moveTo>
                    <a:pt x="0" y="11634"/>
                  </a:moveTo>
                  <a:lnTo>
                    <a:pt x="302492" y="11634"/>
                  </a:lnTo>
                </a:path>
                <a:path w="302894" h="267970">
                  <a:moveTo>
                    <a:pt x="0" y="23268"/>
                  </a:moveTo>
                  <a:lnTo>
                    <a:pt x="302492" y="23268"/>
                  </a:lnTo>
                </a:path>
                <a:path w="302894" h="267970">
                  <a:moveTo>
                    <a:pt x="0" y="34902"/>
                  </a:moveTo>
                  <a:lnTo>
                    <a:pt x="302492" y="34902"/>
                  </a:lnTo>
                </a:path>
                <a:path w="302894" h="267970">
                  <a:moveTo>
                    <a:pt x="0" y="46537"/>
                  </a:moveTo>
                  <a:lnTo>
                    <a:pt x="302492" y="46537"/>
                  </a:lnTo>
                </a:path>
                <a:path w="302894" h="267970">
                  <a:moveTo>
                    <a:pt x="0" y="58171"/>
                  </a:moveTo>
                  <a:lnTo>
                    <a:pt x="302492" y="58171"/>
                  </a:lnTo>
                </a:path>
                <a:path w="302894" h="267970">
                  <a:moveTo>
                    <a:pt x="0" y="69805"/>
                  </a:moveTo>
                  <a:lnTo>
                    <a:pt x="302492" y="69805"/>
                  </a:lnTo>
                </a:path>
                <a:path w="302894" h="267970">
                  <a:moveTo>
                    <a:pt x="0" y="81440"/>
                  </a:moveTo>
                  <a:lnTo>
                    <a:pt x="302492" y="81440"/>
                  </a:lnTo>
                </a:path>
                <a:path w="302894" h="267970">
                  <a:moveTo>
                    <a:pt x="0" y="93074"/>
                  </a:moveTo>
                  <a:lnTo>
                    <a:pt x="302492" y="93074"/>
                  </a:lnTo>
                </a:path>
                <a:path w="302894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4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4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4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4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4" h="267970">
                  <a:moveTo>
                    <a:pt x="0" y="162880"/>
                  </a:moveTo>
                  <a:lnTo>
                    <a:pt x="302492" y="163113"/>
                  </a:lnTo>
                </a:path>
                <a:path w="302894" h="267970">
                  <a:moveTo>
                    <a:pt x="0" y="174514"/>
                  </a:moveTo>
                  <a:lnTo>
                    <a:pt x="302492" y="174747"/>
                  </a:lnTo>
                </a:path>
                <a:path w="302894" h="267970">
                  <a:moveTo>
                    <a:pt x="0" y="186149"/>
                  </a:moveTo>
                  <a:lnTo>
                    <a:pt x="302492" y="186381"/>
                  </a:lnTo>
                </a:path>
                <a:path w="302894" h="267970">
                  <a:moveTo>
                    <a:pt x="0" y="197783"/>
                  </a:moveTo>
                  <a:lnTo>
                    <a:pt x="302492" y="198016"/>
                  </a:lnTo>
                </a:path>
                <a:path w="302894" h="267970">
                  <a:moveTo>
                    <a:pt x="0" y="209417"/>
                  </a:moveTo>
                  <a:lnTo>
                    <a:pt x="302492" y="209650"/>
                  </a:lnTo>
                </a:path>
                <a:path w="302894" h="267970">
                  <a:moveTo>
                    <a:pt x="0" y="221052"/>
                  </a:moveTo>
                  <a:lnTo>
                    <a:pt x="302492" y="221284"/>
                  </a:lnTo>
                </a:path>
                <a:path w="302894" h="267970">
                  <a:moveTo>
                    <a:pt x="0" y="232686"/>
                  </a:moveTo>
                  <a:lnTo>
                    <a:pt x="302492" y="232919"/>
                  </a:lnTo>
                </a:path>
                <a:path w="302894" h="267970">
                  <a:moveTo>
                    <a:pt x="0" y="244320"/>
                  </a:moveTo>
                  <a:lnTo>
                    <a:pt x="302492" y="244553"/>
                  </a:lnTo>
                </a:path>
                <a:path w="302894" h="267970">
                  <a:moveTo>
                    <a:pt x="0" y="255954"/>
                  </a:moveTo>
                  <a:lnTo>
                    <a:pt x="302492" y="256187"/>
                  </a:lnTo>
                </a:path>
                <a:path w="302894" h="267970">
                  <a:moveTo>
                    <a:pt x="0" y="267589"/>
                  </a:moveTo>
                  <a:lnTo>
                    <a:pt x="302492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4" name="object 834" descr=""/>
            <p:cNvSpPr/>
            <p:nvPr/>
          </p:nvSpPr>
          <p:spPr>
            <a:xfrm>
              <a:off x="15892476" y="6578740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4" h="285750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5" name="object 835" descr=""/>
            <p:cNvSpPr/>
            <p:nvPr/>
          </p:nvSpPr>
          <p:spPr>
            <a:xfrm>
              <a:off x="16241505" y="6590374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4" h="267970">
                  <a:moveTo>
                    <a:pt x="0" y="0"/>
                  </a:moveTo>
                  <a:lnTo>
                    <a:pt x="302492" y="232"/>
                  </a:lnTo>
                </a:path>
                <a:path w="302894" h="267970">
                  <a:moveTo>
                    <a:pt x="0" y="11634"/>
                  </a:moveTo>
                  <a:lnTo>
                    <a:pt x="302492" y="11867"/>
                  </a:lnTo>
                </a:path>
                <a:path w="302894" h="267970">
                  <a:moveTo>
                    <a:pt x="0" y="23268"/>
                  </a:moveTo>
                  <a:lnTo>
                    <a:pt x="302492" y="23501"/>
                  </a:lnTo>
                </a:path>
                <a:path w="302894" h="267970">
                  <a:moveTo>
                    <a:pt x="0" y="34902"/>
                  </a:moveTo>
                  <a:lnTo>
                    <a:pt x="302492" y="35135"/>
                  </a:lnTo>
                </a:path>
                <a:path w="302894" h="267970">
                  <a:moveTo>
                    <a:pt x="0" y="46537"/>
                  </a:moveTo>
                  <a:lnTo>
                    <a:pt x="302492" y="46769"/>
                  </a:lnTo>
                </a:path>
                <a:path w="302894" h="267970">
                  <a:moveTo>
                    <a:pt x="0" y="58171"/>
                  </a:moveTo>
                  <a:lnTo>
                    <a:pt x="302492" y="58404"/>
                  </a:lnTo>
                </a:path>
                <a:path w="302894" h="267970">
                  <a:moveTo>
                    <a:pt x="0" y="69805"/>
                  </a:moveTo>
                  <a:lnTo>
                    <a:pt x="302492" y="70038"/>
                  </a:lnTo>
                </a:path>
                <a:path w="302894" h="267970">
                  <a:moveTo>
                    <a:pt x="0" y="81440"/>
                  </a:moveTo>
                  <a:lnTo>
                    <a:pt x="302492" y="81672"/>
                  </a:lnTo>
                </a:path>
                <a:path w="302894" h="267970">
                  <a:moveTo>
                    <a:pt x="0" y="93074"/>
                  </a:moveTo>
                  <a:lnTo>
                    <a:pt x="302492" y="93307"/>
                  </a:lnTo>
                </a:path>
                <a:path w="302894" h="267970">
                  <a:moveTo>
                    <a:pt x="0" y="104708"/>
                  </a:moveTo>
                  <a:lnTo>
                    <a:pt x="302492" y="104941"/>
                  </a:lnTo>
                </a:path>
                <a:path w="302894" h="267970">
                  <a:moveTo>
                    <a:pt x="0" y="116343"/>
                  </a:moveTo>
                  <a:lnTo>
                    <a:pt x="302492" y="116575"/>
                  </a:lnTo>
                </a:path>
                <a:path w="302894" h="267970">
                  <a:moveTo>
                    <a:pt x="0" y="127977"/>
                  </a:moveTo>
                  <a:lnTo>
                    <a:pt x="302492" y="128210"/>
                  </a:lnTo>
                </a:path>
                <a:path w="302894" h="267970">
                  <a:moveTo>
                    <a:pt x="0" y="139611"/>
                  </a:moveTo>
                  <a:lnTo>
                    <a:pt x="302492" y="139844"/>
                  </a:lnTo>
                </a:path>
                <a:path w="302894" h="267970">
                  <a:moveTo>
                    <a:pt x="0" y="151246"/>
                  </a:moveTo>
                  <a:lnTo>
                    <a:pt x="302492" y="151478"/>
                  </a:lnTo>
                </a:path>
                <a:path w="302894" h="267970">
                  <a:moveTo>
                    <a:pt x="0" y="162880"/>
                  </a:moveTo>
                  <a:lnTo>
                    <a:pt x="302492" y="163113"/>
                  </a:lnTo>
                </a:path>
                <a:path w="302894" h="267970">
                  <a:moveTo>
                    <a:pt x="0" y="174514"/>
                  </a:moveTo>
                  <a:lnTo>
                    <a:pt x="302492" y="174747"/>
                  </a:lnTo>
                </a:path>
                <a:path w="302894" h="267970">
                  <a:moveTo>
                    <a:pt x="0" y="186149"/>
                  </a:moveTo>
                  <a:lnTo>
                    <a:pt x="302492" y="186381"/>
                  </a:lnTo>
                </a:path>
                <a:path w="302894" h="267970">
                  <a:moveTo>
                    <a:pt x="0" y="197783"/>
                  </a:moveTo>
                  <a:lnTo>
                    <a:pt x="302492" y="198016"/>
                  </a:lnTo>
                </a:path>
                <a:path w="302894" h="267970">
                  <a:moveTo>
                    <a:pt x="0" y="209417"/>
                  </a:moveTo>
                  <a:lnTo>
                    <a:pt x="302492" y="209650"/>
                  </a:lnTo>
                </a:path>
                <a:path w="302894" h="267970">
                  <a:moveTo>
                    <a:pt x="0" y="221052"/>
                  </a:moveTo>
                  <a:lnTo>
                    <a:pt x="302492" y="221284"/>
                  </a:lnTo>
                </a:path>
                <a:path w="302894" h="267970">
                  <a:moveTo>
                    <a:pt x="0" y="232686"/>
                  </a:moveTo>
                  <a:lnTo>
                    <a:pt x="302492" y="232919"/>
                  </a:lnTo>
                </a:path>
                <a:path w="302894" h="267970">
                  <a:moveTo>
                    <a:pt x="0" y="244320"/>
                  </a:moveTo>
                  <a:lnTo>
                    <a:pt x="302492" y="244553"/>
                  </a:lnTo>
                </a:path>
                <a:path w="302894" h="267970">
                  <a:moveTo>
                    <a:pt x="0" y="255954"/>
                  </a:moveTo>
                  <a:lnTo>
                    <a:pt x="302492" y="256187"/>
                  </a:lnTo>
                </a:path>
                <a:path w="302894" h="267970">
                  <a:moveTo>
                    <a:pt x="0" y="267589"/>
                  </a:moveTo>
                  <a:lnTo>
                    <a:pt x="302492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6" name="object 836" descr=""/>
            <p:cNvSpPr/>
            <p:nvPr/>
          </p:nvSpPr>
          <p:spPr>
            <a:xfrm>
              <a:off x="16241505" y="6578740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4" h="285750">
                  <a:moveTo>
                    <a:pt x="0" y="285040"/>
                  </a:moveTo>
                  <a:lnTo>
                    <a:pt x="0" y="0"/>
                  </a:lnTo>
                  <a:lnTo>
                    <a:pt x="302492" y="232"/>
                  </a:lnTo>
                  <a:lnTo>
                    <a:pt x="302492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7" name="object 837" descr=""/>
            <p:cNvSpPr/>
            <p:nvPr/>
          </p:nvSpPr>
          <p:spPr>
            <a:xfrm>
              <a:off x="16590535" y="6590374"/>
              <a:ext cx="104775" cy="267970"/>
            </a:xfrm>
            <a:custGeom>
              <a:avLst/>
              <a:gdLst/>
              <a:ahLst/>
              <a:cxnLst/>
              <a:rect l="l" t="t" r="r" b="b"/>
              <a:pathLst>
                <a:path w="104775" h="267970">
                  <a:moveTo>
                    <a:pt x="0" y="0"/>
                  </a:moveTo>
                  <a:lnTo>
                    <a:pt x="104708" y="0"/>
                  </a:lnTo>
                </a:path>
                <a:path w="104775" h="267970">
                  <a:moveTo>
                    <a:pt x="0" y="11634"/>
                  </a:moveTo>
                  <a:lnTo>
                    <a:pt x="104708" y="11634"/>
                  </a:lnTo>
                </a:path>
                <a:path w="104775" h="267970">
                  <a:moveTo>
                    <a:pt x="0" y="23268"/>
                  </a:moveTo>
                  <a:lnTo>
                    <a:pt x="104708" y="23501"/>
                  </a:lnTo>
                </a:path>
                <a:path w="104775" h="267970">
                  <a:moveTo>
                    <a:pt x="0" y="34902"/>
                  </a:moveTo>
                  <a:lnTo>
                    <a:pt x="104708" y="35135"/>
                  </a:lnTo>
                </a:path>
                <a:path w="104775" h="267970">
                  <a:moveTo>
                    <a:pt x="0" y="46537"/>
                  </a:moveTo>
                  <a:lnTo>
                    <a:pt x="104708" y="46769"/>
                  </a:lnTo>
                </a:path>
                <a:path w="104775" h="267970">
                  <a:moveTo>
                    <a:pt x="0" y="58171"/>
                  </a:moveTo>
                  <a:lnTo>
                    <a:pt x="104708" y="58404"/>
                  </a:lnTo>
                </a:path>
                <a:path w="104775" h="267970">
                  <a:moveTo>
                    <a:pt x="0" y="69805"/>
                  </a:moveTo>
                  <a:lnTo>
                    <a:pt x="104708" y="70038"/>
                  </a:lnTo>
                </a:path>
                <a:path w="104775" h="267970">
                  <a:moveTo>
                    <a:pt x="0" y="81440"/>
                  </a:moveTo>
                  <a:lnTo>
                    <a:pt x="104708" y="81672"/>
                  </a:lnTo>
                </a:path>
                <a:path w="104775" h="267970">
                  <a:moveTo>
                    <a:pt x="0" y="93074"/>
                  </a:moveTo>
                  <a:lnTo>
                    <a:pt x="104708" y="93307"/>
                  </a:lnTo>
                </a:path>
                <a:path w="104775" h="267970">
                  <a:moveTo>
                    <a:pt x="0" y="104708"/>
                  </a:moveTo>
                  <a:lnTo>
                    <a:pt x="104708" y="104941"/>
                  </a:lnTo>
                </a:path>
                <a:path w="104775" h="267970">
                  <a:moveTo>
                    <a:pt x="0" y="116343"/>
                  </a:moveTo>
                  <a:lnTo>
                    <a:pt x="104708" y="116575"/>
                  </a:lnTo>
                </a:path>
                <a:path w="104775" h="267970">
                  <a:moveTo>
                    <a:pt x="0" y="127977"/>
                  </a:moveTo>
                  <a:lnTo>
                    <a:pt x="104708" y="128210"/>
                  </a:lnTo>
                </a:path>
                <a:path w="104775" h="267970">
                  <a:moveTo>
                    <a:pt x="0" y="139844"/>
                  </a:moveTo>
                  <a:lnTo>
                    <a:pt x="104708" y="139844"/>
                  </a:lnTo>
                </a:path>
                <a:path w="104775" h="267970">
                  <a:moveTo>
                    <a:pt x="0" y="151478"/>
                  </a:moveTo>
                  <a:lnTo>
                    <a:pt x="104708" y="151478"/>
                  </a:lnTo>
                </a:path>
                <a:path w="104775" h="267970">
                  <a:moveTo>
                    <a:pt x="0" y="163113"/>
                  </a:moveTo>
                  <a:lnTo>
                    <a:pt x="104708" y="163113"/>
                  </a:lnTo>
                </a:path>
                <a:path w="104775" h="267970">
                  <a:moveTo>
                    <a:pt x="0" y="174747"/>
                  </a:moveTo>
                  <a:lnTo>
                    <a:pt x="104708" y="174747"/>
                  </a:lnTo>
                </a:path>
                <a:path w="104775" h="267970">
                  <a:moveTo>
                    <a:pt x="0" y="186381"/>
                  </a:moveTo>
                  <a:lnTo>
                    <a:pt x="104708" y="186381"/>
                  </a:lnTo>
                </a:path>
                <a:path w="104775" h="267970">
                  <a:moveTo>
                    <a:pt x="0" y="198016"/>
                  </a:moveTo>
                  <a:lnTo>
                    <a:pt x="104708" y="198016"/>
                  </a:lnTo>
                </a:path>
                <a:path w="104775" h="267970">
                  <a:moveTo>
                    <a:pt x="0" y="209650"/>
                  </a:moveTo>
                  <a:lnTo>
                    <a:pt x="104708" y="209650"/>
                  </a:lnTo>
                </a:path>
                <a:path w="104775" h="267970">
                  <a:moveTo>
                    <a:pt x="0" y="221284"/>
                  </a:moveTo>
                  <a:lnTo>
                    <a:pt x="104708" y="221284"/>
                  </a:lnTo>
                </a:path>
                <a:path w="104775" h="267970">
                  <a:moveTo>
                    <a:pt x="0" y="232919"/>
                  </a:moveTo>
                  <a:lnTo>
                    <a:pt x="104708" y="232919"/>
                  </a:lnTo>
                </a:path>
                <a:path w="104775" h="267970">
                  <a:moveTo>
                    <a:pt x="0" y="244553"/>
                  </a:moveTo>
                  <a:lnTo>
                    <a:pt x="104708" y="244553"/>
                  </a:lnTo>
                </a:path>
                <a:path w="104775" h="267970">
                  <a:moveTo>
                    <a:pt x="0" y="256187"/>
                  </a:moveTo>
                  <a:lnTo>
                    <a:pt x="104708" y="256187"/>
                  </a:lnTo>
                </a:path>
                <a:path w="104775" h="267970">
                  <a:moveTo>
                    <a:pt x="0" y="267821"/>
                  </a:moveTo>
                  <a:lnTo>
                    <a:pt x="104708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8" name="object 838" descr=""/>
            <p:cNvSpPr/>
            <p:nvPr/>
          </p:nvSpPr>
          <p:spPr>
            <a:xfrm>
              <a:off x="16590535" y="6578740"/>
              <a:ext cx="104775" cy="285750"/>
            </a:xfrm>
            <a:custGeom>
              <a:avLst/>
              <a:gdLst/>
              <a:ahLst/>
              <a:cxnLst/>
              <a:rect l="l" t="t" r="r" b="b"/>
              <a:pathLst>
                <a:path w="104775" h="285750">
                  <a:moveTo>
                    <a:pt x="0" y="285273"/>
                  </a:moveTo>
                  <a:lnTo>
                    <a:pt x="0" y="0"/>
                  </a:lnTo>
                  <a:lnTo>
                    <a:pt x="104708" y="232"/>
                  </a:lnTo>
                  <a:lnTo>
                    <a:pt x="104708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9" name="object 839" descr=""/>
            <p:cNvSpPr/>
            <p:nvPr/>
          </p:nvSpPr>
          <p:spPr>
            <a:xfrm>
              <a:off x="16770867" y="6590607"/>
              <a:ext cx="116839" cy="273685"/>
            </a:xfrm>
            <a:custGeom>
              <a:avLst/>
              <a:gdLst/>
              <a:ahLst/>
              <a:cxnLst/>
              <a:rect l="l" t="t" r="r" b="b"/>
              <a:pathLst>
                <a:path w="116840" h="273684">
                  <a:moveTo>
                    <a:pt x="0" y="273406"/>
                  </a:moveTo>
                  <a:lnTo>
                    <a:pt x="0" y="0"/>
                  </a:lnTo>
                  <a:lnTo>
                    <a:pt x="116343" y="0"/>
                  </a:lnTo>
                  <a:lnTo>
                    <a:pt x="116343" y="273406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0" name="object 840" descr=""/>
            <p:cNvSpPr/>
            <p:nvPr/>
          </p:nvSpPr>
          <p:spPr>
            <a:xfrm>
              <a:off x="16776684" y="6596424"/>
              <a:ext cx="104775" cy="267970"/>
            </a:xfrm>
            <a:custGeom>
              <a:avLst/>
              <a:gdLst/>
              <a:ahLst/>
              <a:cxnLst/>
              <a:rect l="l" t="t" r="r" b="b"/>
              <a:pathLst>
                <a:path w="104775" h="267970">
                  <a:moveTo>
                    <a:pt x="0" y="267589"/>
                  </a:moveTo>
                  <a:lnTo>
                    <a:pt x="0" y="0"/>
                  </a:lnTo>
                  <a:lnTo>
                    <a:pt x="104708" y="0"/>
                  </a:lnTo>
                  <a:lnTo>
                    <a:pt x="104708" y="2675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1" name="object 841" descr=""/>
            <p:cNvSpPr/>
            <p:nvPr/>
          </p:nvSpPr>
          <p:spPr>
            <a:xfrm>
              <a:off x="16776684" y="6597820"/>
              <a:ext cx="104775" cy="266700"/>
            </a:xfrm>
            <a:custGeom>
              <a:avLst/>
              <a:gdLst/>
              <a:ahLst/>
              <a:cxnLst/>
              <a:rect l="l" t="t" r="r" b="b"/>
              <a:pathLst>
                <a:path w="104775" h="266700">
                  <a:moveTo>
                    <a:pt x="104708" y="0"/>
                  </a:moveTo>
                  <a:lnTo>
                    <a:pt x="63058" y="52354"/>
                  </a:lnTo>
                </a:path>
                <a:path w="104775" h="266700">
                  <a:moveTo>
                    <a:pt x="41418" y="79811"/>
                  </a:moveTo>
                  <a:lnTo>
                    <a:pt x="0" y="132398"/>
                  </a:lnTo>
                  <a:lnTo>
                    <a:pt x="41418" y="185451"/>
                  </a:lnTo>
                </a:path>
                <a:path w="104775" h="266700">
                  <a:moveTo>
                    <a:pt x="63058" y="212908"/>
                  </a:moveTo>
                  <a:lnTo>
                    <a:pt x="104708" y="266193"/>
                  </a:lnTo>
                </a:path>
              </a:pathLst>
            </a:custGeom>
            <a:ln w="3175">
              <a:solidFill>
                <a:srgbClr val="E5E5E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2" name="object 842" descr=""/>
            <p:cNvSpPr/>
            <p:nvPr/>
          </p:nvSpPr>
          <p:spPr>
            <a:xfrm>
              <a:off x="11681085" y="6498463"/>
              <a:ext cx="5235575" cy="34290"/>
            </a:xfrm>
            <a:custGeom>
              <a:avLst/>
              <a:gdLst/>
              <a:ahLst/>
              <a:cxnLst/>
              <a:rect l="l" t="t" r="r" b="b"/>
              <a:pathLst>
                <a:path w="5235575" h="34290">
                  <a:moveTo>
                    <a:pt x="5235210" y="232"/>
                  </a:moveTo>
                  <a:lnTo>
                    <a:pt x="0" y="0"/>
                  </a:lnTo>
                </a:path>
                <a:path w="5235575" h="34290">
                  <a:moveTo>
                    <a:pt x="5235210" y="6980"/>
                  </a:moveTo>
                  <a:lnTo>
                    <a:pt x="0" y="6515"/>
                  </a:lnTo>
                </a:path>
                <a:path w="5235575" h="34290">
                  <a:moveTo>
                    <a:pt x="5235210" y="12797"/>
                  </a:moveTo>
                  <a:lnTo>
                    <a:pt x="0" y="12332"/>
                  </a:lnTo>
                </a:path>
                <a:path w="5235575" h="34290">
                  <a:moveTo>
                    <a:pt x="5235210" y="33739"/>
                  </a:moveTo>
                  <a:lnTo>
                    <a:pt x="0" y="3327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3" name="object 843" descr=""/>
            <p:cNvSpPr/>
            <p:nvPr/>
          </p:nvSpPr>
          <p:spPr>
            <a:xfrm>
              <a:off x="12053151" y="6590141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232" y="0"/>
                  </a:moveTo>
                  <a:lnTo>
                    <a:pt x="302724" y="0"/>
                  </a:lnTo>
                </a:path>
                <a:path w="302895" h="267970">
                  <a:moveTo>
                    <a:pt x="232" y="11634"/>
                  </a:moveTo>
                  <a:lnTo>
                    <a:pt x="302724" y="11634"/>
                  </a:lnTo>
                </a:path>
                <a:path w="302895" h="267970">
                  <a:moveTo>
                    <a:pt x="232" y="23268"/>
                  </a:moveTo>
                  <a:lnTo>
                    <a:pt x="302724" y="23268"/>
                  </a:lnTo>
                </a:path>
                <a:path w="302895" h="267970">
                  <a:moveTo>
                    <a:pt x="232" y="34902"/>
                  </a:moveTo>
                  <a:lnTo>
                    <a:pt x="302724" y="34902"/>
                  </a:lnTo>
                </a:path>
                <a:path w="302895" h="267970">
                  <a:moveTo>
                    <a:pt x="232" y="46537"/>
                  </a:moveTo>
                  <a:lnTo>
                    <a:pt x="302724" y="46537"/>
                  </a:lnTo>
                </a:path>
                <a:path w="302895" h="267970">
                  <a:moveTo>
                    <a:pt x="232" y="58171"/>
                  </a:moveTo>
                  <a:lnTo>
                    <a:pt x="302724" y="58171"/>
                  </a:lnTo>
                </a:path>
                <a:path w="302895" h="267970">
                  <a:moveTo>
                    <a:pt x="232" y="69805"/>
                  </a:moveTo>
                  <a:lnTo>
                    <a:pt x="302724" y="69805"/>
                  </a:lnTo>
                </a:path>
                <a:path w="302895" h="267970">
                  <a:moveTo>
                    <a:pt x="232" y="81440"/>
                  </a:moveTo>
                  <a:lnTo>
                    <a:pt x="302724" y="81440"/>
                  </a:lnTo>
                </a:path>
                <a:path w="302895" h="267970">
                  <a:moveTo>
                    <a:pt x="232" y="93074"/>
                  </a:moveTo>
                  <a:lnTo>
                    <a:pt x="302724" y="93074"/>
                  </a:lnTo>
                </a:path>
                <a:path w="302895" h="267970">
                  <a:moveTo>
                    <a:pt x="232" y="104708"/>
                  </a:moveTo>
                  <a:lnTo>
                    <a:pt x="302724" y="104708"/>
                  </a:lnTo>
                </a:path>
                <a:path w="302895" h="267970">
                  <a:moveTo>
                    <a:pt x="232" y="116343"/>
                  </a:moveTo>
                  <a:lnTo>
                    <a:pt x="302724" y="116343"/>
                  </a:lnTo>
                </a:path>
                <a:path w="302895" h="267970">
                  <a:moveTo>
                    <a:pt x="232" y="127977"/>
                  </a:moveTo>
                  <a:lnTo>
                    <a:pt x="302724" y="127977"/>
                  </a:lnTo>
                </a:path>
                <a:path w="302895" h="267970">
                  <a:moveTo>
                    <a:pt x="232" y="139611"/>
                  </a:moveTo>
                  <a:lnTo>
                    <a:pt x="302724" y="139611"/>
                  </a:lnTo>
                </a:path>
                <a:path w="302895" h="267970">
                  <a:moveTo>
                    <a:pt x="232" y="151246"/>
                  </a:moveTo>
                  <a:lnTo>
                    <a:pt x="302724" y="151246"/>
                  </a:lnTo>
                </a:path>
                <a:path w="302895" h="267970">
                  <a:moveTo>
                    <a:pt x="232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232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232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232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232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232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4" name="object 844" descr=""/>
            <p:cNvSpPr/>
            <p:nvPr/>
          </p:nvSpPr>
          <p:spPr>
            <a:xfrm>
              <a:off x="12053151" y="6578507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232" y="0"/>
                  </a:lnTo>
                  <a:lnTo>
                    <a:pt x="302724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5" name="object 845" descr=""/>
            <p:cNvSpPr/>
            <p:nvPr/>
          </p:nvSpPr>
          <p:spPr>
            <a:xfrm>
              <a:off x="11704354" y="6590141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259" y="244320"/>
                  </a:lnTo>
                </a:path>
                <a:path w="302895" h="267970">
                  <a:moveTo>
                    <a:pt x="0" y="255954"/>
                  </a:moveTo>
                  <a:lnTo>
                    <a:pt x="302259" y="255954"/>
                  </a:lnTo>
                </a:path>
                <a:path w="302895" h="267970">
                  <a:moveTo>
                    <a:pt x="0" y="267589"/>
                  </a:moveTo>
                  <a:lnTo>
                    <a:pt x="302259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6" name="object 846" descr=""/>
            <p:cNvSpPr/>
            <p:nvPr/>
          </p:nvSpPr>
          <p:spPr>
            <a:xfrm>
              <a:off x="11704354" y="6578507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259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7" name="object 847" descr=""/>
            <p:cNvSpPr/>
            <p:nvPr/>
          </p:nvSpPr>
          <p:spPr>
            <a:xfrm>
              <a:off x="11712963" y="6469377"/>
              <a:ext cx="5182870" cy="29845"/>
            </a:xfrm>
            <a:custGeom>
              <a:avLst/>
              <a:gdLst/>
              <a:ahLst/>
              <a:cxnLst/>
              <a:rect l="l" t="t" r="r" b="b"/>
              <a:pathLst>
                <a:path w="5182869" h="29845">
                  <a:moveTo>
                    <a:pt x="0" y="29085"/>
                  </a:moveTo>
                  <a:lnTo>
                    <a:pt x="0" y="0"/>
                  </a:lnTo>
                </a:path>
                <a:path w="5182869" h="29845">
                  <a:moveTo>
                    <a:pt x="52354" y="29085"/>
                  </a:moveTo>
                  <a:lnTo>
                    <a:pt x="52354" y="0"/>
                  </a:lnTo>
                </a:path>
                <a:path w="5182869" h="29845">
                  <a:moveTo>
                    <a:pt x="104708" y="29085"/>
                  </a:moveTo>
                  <a:lnTo>
                    <a:pt x="104708" y="0"/>
                  </a:lnTo>
                </a:path>
                <a:path w="5182869" h="29845">
                  <a:moveTo>
                    <a:pt x="157063" y="29085"/>
                  </a:moveTo>
                  <a:lnTo>
                    <a:pt x="157063" y="0"/>
                  </a:lnTo>
                </a:path>
                <a:path w="5182869" h="29845">
                  <a:moveTo>
                    <a:pt x="209417" y="29085"/>
                  </a:moveTo>
                  <a:lnTo>
                    <a:pt x="209417" y="0"/>
                  </a:lnTo>
                </a:path>
                <a:path w="5182869" h="29845">
                  <a:moveTo>
                    <a:pt x="261772" y="29085"/>
                  </a:moveTo>
                  <a:lnTo>
                    <a:pt x="261772" y="0"/>
                  </a:lnTo>
                </a:path>
                <a:path w="5182869" h="29845">
                  <a:moveTo>
                    <a:pt x="314126" y="29085"/>
                  </a:moveTo>
                  <a:lnTo>
                    <a:pt x="314126" y="0"/>
                  </a:lnTo>
                </a:path>
                <a:path w="5182869" h="29845">
                  <a:moveTo>
                    <a:pt x="366481" y="29085"/>
                  </a:moveTo>
                  <a:lnTo>
                    <a:pt x="366481" y="0"/>
                  </a:lnTo>
                </a:path>
                <a:path w="5182869" h="29845">
                  <a:moveTo>
                    <a:pt x="418835" y="29085"/>
                  </a:moveTo>
                  <a:lnTo>
                    <a:pt x="418835" y="0"/>
                  </a:lnTo>
                </a:path>
                <a:path w="5182869" h="29845">
                  <a:moveTo>
                    <a:pt x="471189" y="29085"/>
                  </a:moveTo>
                  <a:lnTo>
                    <a:pt x="471189" y="0"/>
                  </a:lnTo>
                </a:path>
                <a:path w="5182869" h="29845">
                  <a:moveTo>
                    <a:pt x="523544" y="29085"/>
                  </a:moveTo>
                  <a:lnTo>
                    <a:pt x="523544" y="0"/>
                  </a:lnTo>
                </a:path>
                <a:path w="5182869" h="29845">
                  <a:moveTo>
                    <a:pt x="575898" y="29085"/>
                  </a:moveTo>
                  <a:lnTo>
                    <a:pt x="575898" y="0"/>
                  </a:lnTo>
                </a:path>
                <a:path w="5182869" h="29845">
                  <a:moveTo>
                    <a:pt x="628253" y="29085"/>
                  </a:moveTo>
                  <a:lnTo>
                    <a:pt x="628253" y="0"/>
                  </a:lnTo>
                </a:path>
                <a:path w="5182869" h="29845">
                  <a:moveTo>
                    <a:pt x="680607" y="29085"/>
                  </a:moveTo>
                  <a:lnTo>
                    <a:pt x="680607" y="0"/>
                  </a:lnTo>
                </a:path>
                <a:path w="5182869" h="29845">
                  <a:moveTo>
                    <a:pt x="732962" y="29085"/>
                  </a:moveTo>
                  <a:lnTo>
                    <a:pt x="732962" y="0"/>
                  </a:lnTo>
                </a:path>
                <a:path w="5182869" h="29845">
                  <a:moveTo>
                    <a:pt x="785316" y="29085"/>
                  </a:moveTo>
                  <a:lnTo>
                    <a:pt x="785316" y="0"/>
                  </a:lnTo>
                </a:path>
                <a:path w="5182869" h="29845">
                  <a:moveTo>
                    <a:pt x="837670" y="29085"/>
                  </a:moveTo>
                  <a:lnTo>
                    <a:pt x="837670" y="0"/>
                  </a:lnTo>
                </a:path>
                <a:path w="5182869" h="29845">
                  <a:moveTo>
                    <a:pt x="890025" y="29085"/>
                  </a:moveTo>
                  <a:lnTo>
                    <a:pt x="890025" y="0"/>
                  </a:lnTo>
                </a:path>
                <a:path w="5182869" h="29845">
                  <a:moveTo>
                    <a:pt x="942379" y="29085"/>
                  </a:moveTo>
                  <a:lnTo>
                    <a:pt x="942379" y="0"/>
                  </a:lnTo>
                </a:path>
                <a:path w="5182869" h="29845">
                  <a:moveTo>
                    <a:pt x="994734" y="29085"/>
                  </a:moveTo>
                  <a:lnTo>
                    <a:pt x="994734" y="0"/>
                  </a:lnTo>
                </a:path>
                <a:path w="5182869" h="29845">
                  <a:moveTo>
                    <a:pt x="1047088" y="29085"/>
                  </a:moveTo>
                  <a:lnTo>
                    <a:pt x="1047088" y="0"/>
                  </a:lnTo>
                </a:path>
                <a:path w="5182869" h="29845">
                  <a:moveTo>
                    <a:pt x="1099443" y="29085"/>
                  </a:moveTo>
                  <a:lnTo>
                    <a:pt x="1099443" y="0"/>
                  </a:lnTo>
                </a:path>
                <a:path w="5182869" h="29845">
                  <a:moveTo>
                    <a:pt x="1151797" y="29085"/>
                  </a:moveTo>
                  <a:lnTo>
                    <a:pt x="1151797" y="0"/>
                  </a:lnTo>
                </a:path>
                <a:path w="5182869" h="29845">
                  <a:moveTo>
                    <a:pt x="1204151" y="29085"/>
                  </a:moveTo>
                  <a:lnTo>
                    <a:pt x="1204151" y="0"/>
                  </a:lnTo>
                </a:path>
                <a:path w="5182869" h="29845">
                  <a:moveTo>
                    <a:pt x="1256506" y="29085"/>
                  </a:moveTo>
                  <a:lnTo>
                    <a:pt x="1256506" y="0"/>
                  </a:lnTo>
                </a:path>
                <a:path w="5182869" h="29845">
                  <a:moveTo>
                    <a:pt x="1308860" y="29085"/>
                  </a:moveTo>
                  <a:lnTo>
                    <a:pt x="1308860" y="0"/>
                  </a:lnTo>
                </a:path>
                <a:path w="5182869" h="29845">
                  <a:moveTo>
                    <a:pt x="1361215" y="29085"/>
                  </a:moveTo>
                  <a:lnTo>
                    <a:pt x="1361215" y="0"/>
                  </a:lnTo>
                </a:path>
                <a:path w="5182869" h="29845">
                  <a:moveTo>
                    <a:pt x="1413569" y="29085"/>
                  </a:moveTo>
                  <a:lnTo>
                    <a:pt x="1413569" y="0"/>
                  </a:lnTo>
                </a:path>
                <a:path w="5182869" h="29845">
                  <a:moveTo>
                    <a:pt x="1465924" y="29085"/>
                  </a:moveTo>
                  <a:lnTo>
                    <a:pt x="1465924" y="0"/>
                  </a:lnTo>
                </a:path>
                <a:path w="5182869" h="29845">
                  <a:moveTo>
                    <a:pt x="1518278" y="29085"/>
                  </a:moveTo>
                  <a:lnTo>
                    <a:pt x="1518278" y="0"/>
                  </a:lnTo>
                </a:path>
                <a:path w="5182869" h="29845">
                  <a:moveTo>
                    <a:pt x="1570632" y="29085"/>
                  </a:moveTo>
                  <a:lnTo>
                    <a:pt x="1570632" y="0"/>
                  </a:lnTo>
                </a:path>
                <a:path w="5182869" h="29845">
                  <a:moveTo>
                    <a:pt x="1622987" y="29085"/>
                  </a:moveTo>
                  <a:lnTo>
                    <a:pt x="1622987" y="0"/>
                  </a:lnTo>
                </a:path>
                <a:path w="5182869" h="29845">
                  <a:moveTo>
                    <a:pt x="1675341" y="29085"/>
                  </a:moveTo>
                  <a:lnTo>
                    <a:pt x="1675341" y="0"/>
                  </a:lnTo>
                </a:path>
                <a:path w="5182869" h="29845">
                  <a:moveTo>
                    <a:pt x="1727696" y="29085"/>
                  </a:moveTo>
                  <a:lnTo>
                    <a:pt x="1727696" y="232"/>
                  </a:lnTo>
                </a:path>
                <a:path w="5182869" h="29845">
                  <a:moveTo>
                    <a:pt x="1780050" y="29085"/>
                  </a:moveTo>
                  <a:lnTo>
                    <a:pt x="1780050" y="232"/>
                  </a:lnTo>
                </a:path>
                <a:path w="5182869" h="29845">
                  <a:moveTo>
                    <a:pt x="1832405" y="29085"/>
                  </a:moveTo>
                  <a:lnTo>
                    <a:pt x="1832405" y="232"/>
                  </a:lnTo>
                </a:path>
                <a:path w="5182869" h="29845">
                  <a:moveTo>
                    <a:pt x="1884759" y="29085"/>
                  </a:moveTo>
                  <a:lnTo>
                    <a:pt x="1884759" y="232"/>
                  </a:lnTo>
                </a:path>
                <a:path w="5182869" h="29845">
                  <a:moveTo>
                    <a:pt x="1937113" y="29085"/>
                  </a:moveTo>
                  <a:lnTo>
                    <a:pt x="1937113" y="232"/>
                  </a:lnTo>
                </a:path>
                <a:path w="5182869" h="29845">
                  <a:moveTo>
                    <a:pt x="1989468" y="29085"/>
                  </a:moveTo>
                  <a:lnTo>
                    <a:pt x="1989468" y="232"/>
                  </a:lnTo>
                </a:path>
                <a:path w="5182869" h="29845">
                  <a:moveTo>
                    <a:pt x="2041822" y="29085"/>
                  </a:moveTo>
                  <a:lnTo>
                    <a:pt x="2041822" y="232"/>
                  </a:lnTo>
                </a:path>
                <a:path w="5182869" h="29845">
                  <a:moveTo>
                    <a:pt x="2094177" y="29085"/>
                  </a:moveTo>
                  <a:lnTo>
                    <a:pt x="2094177" y="232"/>
                  </a:lnTo>
                </a:path>
                <a:path w="5182869" h="29845">
                  <a:moveTo>
                    <a:pt x="2146531" y="29085"/>
                  </a:moveTo>
                  <a:lnTo>
                    <a:pt x="2146531" y="232"/>
                  </a:lnTo>
                </a:path>
                <a:path w="5182869" h="29845">
                  <a:moveTo>
                    <a:pt x="2198886" y="29085"/>
                  </a:moveTo>
                  <a:lnTo>
                    <a:pt x="2198886" y="232"/>
                  </a:lnTo>
                </a:path>
                <a:path w="5182869" h="29845">
                  <a:moveTo>
                    <a:pt x="2251240" y="29085"/>
                  </a:moveTo>
                  <a:lnTo>
                    <a:pt x="2251240" y="232"/>
                  </a:lnTo>
                </a:path>
                <a:path w="5182869" h="29845">
                  <a:moveTo>
                    <a:pt x="2303594" y="29085"/>
                  </a:moveTo>
                  <a:lnTo>
                    <a:pt x="2303594" y="232"/>
                  </a:lnTo>
                </a:path>
                <a:path w="5182869" h="29845">
                  <a:moveTo>
                    <a:pt x="2355949" y="29318"/>
                  </a:moveTo>
                  <a:lnTo>
                    <a:pt x="2355949" y="232"/>
                  </a:lnTo>
                </a:path>
                <a:path w="5182869" h="29845">
                  <a:moveTo>
                    <a:pt x="2408303" y="29318"/>
                  </a:moveTo>
                  <a:lnTo>
                    <a:pt x="2408303" y="232"/>
                  </a:lnTo>
                </a:path>
                <a:path w="5182869" h="29845">
                  <a:moveTo>
                    <a:pt x="2460658" y="29318"/>
                  </a:moveTo>
                  <a:lnTo>
                    <a:pt x="2460658" y="232"/>
                  </a:lnTo>
                </a:path>
                <a:path w="5182869" h="29845">
                  <a:moveTo>
                    <a:pt x="2513012" y="29318"/>
                  </a:moveTo>
                  <a:lnTo>
                    <a:pt x="2513012" y="232"/>
                  </a:lnTo>
                </a:path>
                <a:path w="5182869" h="29845">
                  <a:moveTo>
                    <a:pt x="2565367" y="29318"/>
                  </a:moveTo>
                  <a:lnTo>
                    <a:pt x="2565367" y="232"/>
                  </a:lnTo>
                </a:path>
                <a:path w="5182869" h="29845">
                  <a:moveTo>
                    <a:pt x="2617721" y="29318"/>
                  </a:moveTo>
                  <a:lnTo>
                    <a:pt x="2617721" y="232"/>
                  </a:lnTo>
                </a:path>
                <a:path w="5182869" h="29845">
                  <a:moveTo>
                    <a:pt x="2670075" y="29318"/>
                  </a:moveTo>
                  <a:lnTo>
                    <a:pt x="2670075" y="232"/>
                  </a:lnTo>
                </a:path>
                <a:path w="5182869" h="29845">
                  <a:moveTo>
                    <a:pt x="2722430" y="29318"/>
                  </a:moveTo>
                  <a:lnTo>
                    <a:pt x="2722430" y="232"/>
                  </a:lnTo>
                </a:path>
                <a:path w="5182869" h="29845">
                  <a:moveTo>
                    <a:pt x="2774784" y="29318"/>
                  </a:moveTo>
                  <a:lnTo>
                    <a:pt x="2774784" y="232"/>
                  </a:lnTo>
                </a:path>
                <a:path w="5182869" h="29845">
                  <a:moveTo>
                    <a:pt x="2827139" y="29318"/>
                  </a:moveTo>
                  <a:lnTo>
                    <a:pt x="2827139" y="232"/>
                  </a:lnTo>
                </a:path>
                <a:path w="5182869" h="29845">
                  <a:moveTo>
                    <a:pt x="2879493" y="29318"/>
                  </a:moveTo>
                  <a:lnTo>
                    <a:pt x="2879493" y="232"/>
                  </a:lnTo>
                </a:path>
                <a:path w="5182869" h="29845">
                  <a:moveTo>
                    <a:pt x="2931848" y="29318"/>
                  </a:moveTo>
                  <a:lnTo>
                    <a:pt x="2931848" y="232"/>
                  </a:lnTo>
                </a:path>
                <a:path w="5182869" h="29845">
                  <a:moveTo>
                    <a:pt x="2984202" y="29318"/>
                  </a:moveTo>
                  <a:lnTo>
                    <a:pt x="2984202" y="232"/>
                  </a:lnTo>
                </a:path>
                <a:path w="5182869" h="29845">
                  <a:moveTo>
                    <a:pt x="3036556" y="29318"/>
                  </a:moveTo>
                  <a:lnTo>
                    <a:pt x="3036556" y="232"/>
                  </a:lnTo>
                </a:path>
                <a:path w="5182869" h="29845">
                  <a:moveTo>
                    <a:pt x="3088911" y="29318"/>
                  </a:moveTo>
                  <a:lnTo>
                    <a:pt x="3088911" y="232"/>
                  </a:lnTo>
                </a:path>
                <a:path w="5182869" h="29845">
                  <a:moveTo>
                    <a:pt x="3141265" y="29318"/>
                  </a:moveTo>
                  <a:lnTo>
                    <a:pt x="3141265" y="232"/>
                  </a:lnTo>
                </a:path>
                <a:path w="5182869" h="29845">
                  <a:moveTo>
                    <a:pt x="3193620" y="29318"/>
                  </a:moveTo>
                  <a:lnTo>
                    <a:pt x="3193620" y="232"/>
                  </a:lnTo>
                </a:path>
                <a:path w="5182869" h="29845">
                  <a:moveTo>
                    <a:pt x="3245974" y="29318"/>
                  </a:moveTo>
                  <a:lnTo>
                    <a:pt x="3245974" y="232"/>
                  </a:lnTo>
                </a:path>
                <a:path w="5182869" h="29845">
                  <a:moveTo>
                    <a:pt x="3298329" y="29318"/>
                  </a:moveTo>
                  <a:lnTo>
                    <a:pt x="3298329" y="232"/>
                  </a:lnTo>
                </a:path>
                <a:path w="5182869" h="29845">
                  <a:moveTo>
                    <a:pt x="3350683" y="29318"/>
                  </a:moveTo>
                  <a:lnTo>
                    <a:pt x="3350683" y="232"/>
                  </a:lnTo>
                </a:path>
                <a:path w="5182869" h="29845">
                  <a:moveTo>
                    <a:pt x="3403037" y="29318"/>
                  </a:moveTo>
                  <a:lnTo>
                    <a:pt x="3403037" y="232"/>
                  </a:lnTo>
                </a:path>
                <a:path w="5182869" h="29845">
                  <a:moveTo>
                    <a:pt x="3455392" y="29318"/>
                  </a:moveTo>
                  <a:lnTo>
                    <a:pt x="3455392" y="232"/>
                  </a:lnTo>
                </a:path>
                <a:path w="5182869" h="29845">
                  <a:moveTo>
                    <a:pt x="3507746" y="29318"/>
                  </a:moveTo>
                  <a:lnTo>
                    <a:pt x="3507746" y="232"/>
                  </a:lnTo>
                </a:path>
                <a:path w="5182869" h="29845">
                  <a:moveTo>
                    <a:pt x="3560101" y="29318"/>
                  </a:moveTo>
                  <a:lnTo>
                    <a:pt x="3560101" y="232"/>
                  </a:lnTo>
                </a:path>
                <a:path w="5182869" h="29845">
                  <a:moveTo>
                    <a:pt x="3612455" y="29318"/>
                  </a:moveTo>
                  <a:lnTo>
                    <a:pt x="3612455" y="232"/>
                  </a:lnTo>
                </a:path>
                <a:path w="5182869" h="29845">
                  <a:moveTo>
                    <a:pt x="3664810" y="29318"/>
                  </a:moveTo>
                  <a:lnTo>
                    <a:pt x="3664810" y="232"/>
                  </a:lnTo>
                </a:path>
                <a:path w="5182869" h="29845">
                  <a:moveTo>
                    <a:pt x="3716931" y="29318"/>
                  </a:moveTo>
                  <a:lnTo>
                    <a:pt x="3717164" y="232"/>
                  </a:lnTo>
                </a:path>
                <a:path w="5182869" h="29845">
                  <a:moveTo>
                    <a:pt x="3769286" y="29318"/>
                  </a:moveTo>
                  <a:lnTo>
                    <a:pt x="3769286" y="232"/>
                  </a:lnTo>
                </a:path>
                <a:path w="5182869" h="29845">
                  <a:moveTo>
                    <a:pt x="3821640" y="29318"/>
                  </a:moveTo>
                  <a:lnTo>
                    <a:pt x="3821640" y="232"/>
                  </a:lnTo>
                </a:path>
                <a:path w="5182869" h="29845">
                  <a:moveTo>
                    <a:pt x="3873995" y="29318"/>
                  </a:moveTo>
                  <a:lnTo>
                    <a:pt x="3873995" y="232"/>
                  </a:lnTo>
                </a:path>
                <a:path w="5182869" h="29845">
                  <a:moveTo>
                    <a:pt x="3926349" y="29318"/>
                  </a:moveTo>
                  <a:lnTo>
                    <a:pt x="3926349" y="232"/>
                  </a:lnTo>
                </a:path>
                <a:path w="5182869" h="29845">
                  <a:moveTo>
                    <a:pt x="3978703" y="29318"/>
                  </a:moveTo>
                  <a:lnTo>
                    <a:pt x="3978703" y="232"/>
                  </a:lnTo>
                </a:path>
                <a:path w="5182869" h="29845">
                  <a:moveTo>
                    <a:pt x="4031058" y="29318"/>
                  </a:moveTo>
                  <a:lnTo>
                    <a:pt x="4031058" y="232"/>
                  </a:lnTo>
                </a:path>
                <a:path w="5182869" h="29845">
                  <a:moveTo>
                    <a:pt x="4083412" y="29318"/>
                  </a:moveTo>
                  <a:lnTo>
                    <a:pt x="4083412" y="232"/>
                  </a:lnTo>
                </a:path>
                <a:path w="5182869" h="29845">
                  <a:moveTo>
                    <a:pt x="4135767" y="29318"/>
                  </a:moveTo>
                  <a:lnTo>
                    <a:pt x="4135767" y="232"/>
                  </a:lnTo>
                </a:path>
                <a:path w="5182869" h="29845">
                  <a:moveTo>
                    <a:pt x="4188121" y="29318"/>
                  </a:moveTo>
                  <a:lnTo>
                    <a:pt x="4188121" y="232"/>
                  </a:lnTo>
                </a:path>
                <a:path w="5182869" h="29845">
                  <a:moveTo>
                    <a:pt x="4240476" y="29318"/>
                  </a:moveTo>
                  <a:lnTo>
                    <a:pt x="4240476" y="232"/>
                  </a:lnTo>
                </a:path>
                <a:path w="5182869" h="29845">
                  <a:moveTo>
                    <a:pt x="4292830" y="29318"/>
                  </a:moveTo>
                  <a:lnTo>
                    <a:pt x="4292830" y="232"/>
                  </a:lnTo>
                </a:path>
                <a:path w="5182869" h="29845">
                  <a:moveTo>
                    <a:pt x="4345184" y="29318"/>
                  </a:moveTo>
                  <a:lnTo>
                    <a:pt x="4345184" y="232"/>
                  </a:lnTo>
                </a:path>
                <a:path w="5182869" h="29845">
                  <a:moveTo>
                    <a:pt x="4397539" y="29318"/>
                  </a:moveTo>
                  <a:lnTo>
                    <a:pt x="4397539" y="232"/>
                  </a:lnTo>
                </a:path>
                <a:path w="5182869" h="29845">
                  <a:moveTo>
                    <a:pt x="4449893" y="29318"/>
                  </a:moveTo>
                  <a:lnTo>
                    <a:pt x="4449893" y="232"/>
                  </a:lnTo>
                </a:path>
                <a:path w="5182869" h="29845">
                  <a:moveTo>
                    <a:pt x="4502248" y="29318"/>
                  </a:moveTo>
                  <a:lnTo>
                    <a:pt x="4502248" y="232"/>
                  </a:lnTo>
                </a:path>
                <a:path w="5182869" h="29845">
                  <a:moveTo>
                    <a:pt x="4554602" y="29318"/>
                  </a:moveTo>
                  <a:lnTo>
                    <a:pt x="4554602" y="232"/>
                  </a:lnTo>
                </a:path>
                <a:path w="5182869" h="29845">
                  <a:moveTo>
                    <a:pt x="4606957" y="29318"/>
                  </a:moveTo>
                  <a:lnTo>
                    <a:pt x="4606957" y="232"/>
                  </a:lnTo>
                </a:path>
                <a:path w="5182869" h="29845">
                  <a:moveTo>
                    <a:pt x="4659311" y="29318"/>
                  </a:moveTo>
                  <a:lnTo>
                    <a:pt x="4659311" y="232"/>
                  </a:lnTo>
                </a:path>
                <a:path w="5182869" h="29845">
                  <a:moveTo>
                    <a:pt x="4711665" y="29318"/>
                  </a:moveTo>
                  <a:lnTo>
                    <a:pt x="4711665" y="232"/>
                  </a:lnTo>
                </a:path>
                <a:path w="5182869" h="29845">
                  <a:moveTo>
                    <a:pt x="4764020" y="29318"/>
                  </a:moveTo>
                  <a:lnTo>
                    <a:pt x="4764020" y="232"/>
                  </a:lnTo>
                </a:path>
                <a:path w="5182869" h="29845">
                  <a:moveTo>
                    <a:pt x="4816374" y="29318"/>
                  </a:moveTo>
                  <a:lnTo>
                    <a:pt x="4816374" y="465"/>
                  </a:lnTo>
                </a:path>
                <a:path w="5182869" h="29845">
                  <a:moveTo>
                    <a:pt x="4868729" y="29318"/>
                  </a:moveTo>
                  <a:lnTo>
                    <a:pt x="4868729" y="465"/>
                  </a:lnTo>
                </a:path>
                <a:path w="5182869" h="29845">
                  <a:moveTo>
                    <a:pt x="4921083" y="29318"/>
                  </a:moveTo>
                  <a:lnTo>
                    <a:pt x="4921083" y="465"/>
                  </a:lnTo>
                </a:path>
                <a:path w="5182869" h="29845">
                  <a:moveTo>
                    <a:pt x="4973438" y="29318"/>
                  </a:moveTo>
                  <a:lnTo>
                    <a:pt x="4973438" y="465"/>
                  </a:lnTo>
                </a:path>
                <a:path w="5182869" h="29845">
                  <a:moveTo>
                    <a:pt x="5025792" y="29318"/>
                  </a:moveTo>
                  <a:lnTo>
                    <a:pt x="5025792" y="465"/>
                  </a:lnTo>
                </a:path>
                <a:path w="5182869" h="29845">
                  <a:moveTo>
                    <a:pt x="5078146" y="29318"/>
                  </a:moveTo>
                  <a:lnTo>
                    <a:pt x="5078146" y="465"/>
                  </a:lnTo>
                </a:path>
                <a:path w="5182869" h="29845">
                  <a:moveTo>
                    <a:pt x="5130501" y="29318"/>
                  </a:moveTo>
                  <a:lnTo>
                    <a:pt x="5130501" y="465"/>
                  </a:lnTo>
                </a:path>
                <a:path w="5182869" h="29845">
                  <a:moveTo>
                    <a:pt x="5182855" y="29318"/>
                  </a:moveTo>
                  <a:lnTo>
                    <a:pt x="5182855" y="465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8" name="object 848" descr=""/>
            <p:cNvSpPr/>
            <p:nvPr/>
          </p:nvSpPr>
          <p:spPr>
            <a:xfrm>
              <a:off x="16495831" y="6074508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49" name="object 849" descr=""/>
          <p:cNvSpPr txBox="1"/>
          <p:nvPr/>
        </p:nvSpPr>
        <p:spPr>
          <a:xfrm>
            <a:off x="16533392" y="6082678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850" name="object 850" descr=""/>
          <p:cNvGrpSpPr/>
          <p:nvPr/>
        </p:nvGrpSpPr>
        <p:grpSpPr>
          <a:xfrm>
            <a:off x="16289311" y="6072286"/>
            <a:ext cx="313690" cy="494665"/>
            <a:chOff x="16289311" y="6072286"/>
            <a:chExt cx="313690" cy="494665"/>
          </a:xfrm>
        </p:grpSpPr>
        <p:sp>
          <p:nvSpPr>
            <p:cNvPr id="851" name="object 851" descr=""/>
            <p:cNvSpPr/>
            <p:nvPr/>
          </p:nvSpPr>
          <p:spPr>
            <a:xfrm>
              <a:off x="16565638" y="6508468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2" name="object 852" descr=""/>
            <p:cNvSpPr/>
            <p:nvPr/>
          </p:nvSpPr>
          <p:spPr>
            <a:xfrm>
              <a:off x="16528408" y="6532900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37229" y="33972"/>
                  </a:moveTo>
                  <a:lnTo>
                    <a:pt x="74459" y="7911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30" h="34290">
                  <a:moveTo>
                    <a:pt x="0" y="7911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1872"/>
                  </a:lnTo>
                  <a:lnTo>
                    <a:pt x="0" y="7911"/>
                  </a:lnTo>
                  <a:close/>
                </a:path>
                <a:path w="74930" h="34290">
                  <a:moveTo>
                    <a:pt x="0" y="7911"/>
                  </a:moveTo>
                  <a:lnTo>
                    <a:pt x="37229" y="21872"/>
                  </a:lnTo>
                  <a:lnTo>
                    <a:pt x="5584" y="0"/>
                  </a:lnTo>
                  <a:lnTo>
                    <a:pt x="0" y="7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3" name="object 853" descr=""/>
            <p:cNvSpPr/>
            <p:nvPr/>
          </p:nvSpPr>
          <p:spPr>
            <a:xfrm>
              <a:off x="16528408" y="6532900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5584" y="0"/>
                  </a:moveTo>
                  <a:lnTo>
                    <a:pt x="0" y="7911"/>
                  </a:lnTo>
                  <a:lnTo>
                    <a:pt x="37229" y="21872"/>
                  </a:lnTo>
                  <a:lnTo>
                    <a:pt x="5584" y="0"/>
                  </a:lnTo>
                  <a:close/>
                </a:path>
                <a:path w="74930" h="34290">
                  <a:moveTo>
                    <a:pt x="0" y="7911"/>
                  </a:moveTo>
                  <a:lnTo>
                    <a:pt x="37229" y="21872"/>
                  </a:lnTo>
                  <a:lnTo>
                    <a:pt x="37229" y="33972"/>
                  </a:lnTo>
                  <a:lnTo>
                    <a:pt x="0" y="7911"/>
                  </a:lnTo>
                  <a:close/>
                </a:path>
                <a:path w="74930" h="34290">
                  <a:moveTo>
                    <a:pt x="37229" y="21872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1872"/>
                  </a:lnTo>
                  <a:close/>
                </a:path>
                <a:path w="74930" h="34290">
                  <a:moveTo>
                    <a:pt x="37229" y="33972"/>
                  </a:moveTo>
                  <a:lnTo>
                    <a:pt x="68875" y="0"/>
                  </a:lnTo>
                  <a:lnTo>
                    <a:pt x="74459" y="7911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4" name="object 854" descr=""/>
            <p:cNvSpPr/>
            <p:nvPr/>
          </p:nvSpPr>
          <p:spPr>
            <a:xfrm>
              <a:off x="16565638" y="6214120"/>
              <a:ext cx="0" cy="294640"/>
            </a:xfrm>
            <a:custGeom>
              <a:avLst/>
              <a:gdLst/>
              <a:ahLst/>
              <a:cxnLst/>
              <a:rect l="l" t="t" r="r" b="b"/>
              <a:pathLst>
                <a:path w="0" h="294640">
                  <a:moveTo>
                    <a:pt x="0" y="294348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5" name="object 855" descr=""/>
            <p:cNvSpPr/>
            <p:nvPr/>
          </p:nvSpPr>
          <p:spPr>
            <a:xfrm>
              <a:off x="16291533" y="6074508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56" name="object 856" descr=""/>
          <p:cNvSpPr txBox="1"/>
          <p:nvPr/>
        </p:nvSpPr>
        <p:spPr>
          <a:xfrm>
            <a:off x="16329093" y="6082678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2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857" name="object 857" descr=""/>
          <p:cNvGrpSpPr/>
          <p:nvPr/>
        </p:nvGrpSpPr>
        <p:grpSpPr>
          <a:xfrm>
            <a:off x="16044757" y="6072286"/>
            <a:ext cx="354330" cy="403225"/>
            <a:chOff x="16044757" y="6072286"/>
            <a:chExt cx="354330" cy="403225"/>
          </a:xfrm>
        </p:grpSpPr>
        <p:sp>
          <p:nvSpPr>
            <p:cNvPr id="858" name="object 858" descr=""/>
            <p:cNvSpPr/>
            <p:nvPr/>
          </p:nvSpPr>
          <p:spPr>
            <a:xfrm>
              <a:off x="16361338" y="6417023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9" name="object 859" descr=""/>
            <p:cNvSpPr/>
            <p:nvPr/>
          </p:nvSpPr>
          <p:spPr>
            <a:xfrm>
              <a:off x="16324108" y="6441222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89">
                  <a:moveTo>
                    <a:pt x="37229" y="33972"/>
                  </a:moveTo>
                  <a:lnTo>
                    <a:pt x="74459" y="8144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30" h="34289">
                  <a:moveTo>
                    <a:pt x="0" y="8144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30" h="34289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0" name="object 860" descr=""/>
            <p:cNvSpPr/>
            <p:nvPr/>
          </p:nvSpPr>
          <p:spPr>
            <a:xfrm>
              <a:off x="16324109" y="6441222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89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30" h="34289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30" h="34289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30" h="34289">
                  <a:moveTo>
                    <a:pt x="37229" y="33972"/>
                  </a:moveTo>
                  <a:lnTo>
                    <a:pt x="68875" y="0"/>
                  </a:lnTo>
                  <a:lnTo>
                    <a:pt x="74459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1" name="object 861" descr=""/>
            <p:cNvSpPr/>
            <p:nvPr/>
          </p:nvSpPr>
          <p:spPr>
            <a:xfrm>
              <a:off x="16361338" y="6214120"/>
              <a:ext cx="0" cy="203200"/>
            </a:xfrm>
            <a:custGeom>
              <a:avLst/>
              <a:gdLst/>
              <a:ahLst/>
              <a:cxnLst/>
              <a:rect l="l" t="t" r="r" b="b"/>
              <a:pathLst>
                <a:path w="0" h="203200">
                  <a:moveTo>
                    <a:pt x="0" y="202902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2" name="object 862" descr=""/>
            <p:cNvSpPr/>
            <p:nvPr/>
          </p:nvSpPr>
          <p:spPr>
            <a:xfrm>
              <a:off x="16046979" y="6074508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63" name="object 863" descr=""/>
          <p:cNvSpPr txBox="1"/>
          <p:nvPr/>
        </p:nvSpPr>
        <p:spPr>
          <a:xfrm>
            <a:off x="16084540" y="6082678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864" name="object 864" descr=""/>
          <p:cNvGrpSpPr/>
          <p:nvPr/>
        </p:nvGrpSpPr>
        <p:grpSpPr>
          <a:xfrm>
            <a:off x="15611727" y="6072286"/>
            <a:ext cx="542290" cy="431800"/>
            <a:chOff x="15611727" y="6072286"/>
            <a:chExt cx="542290" cy="431800"/>
          </a:xfrm>
        </p:grpSpPr>
        <p:sp>
          <p:nvSpPr>
            <p:cNvPr id="865" name="object 865" descr=""/>
            <p:cNvSpPr/>
            <p:nvPr/>
          </p:nvSpPr>
          <p:spPr>
            <a:xfrm>
              <a:off x="16116785" y="6445876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6" name="object 866" descr=""/>
            <p:cNvSpPr/>
            <p:nvPr/>
          </p:nvSpPr>
          <p:spPr>
            <a:xfrm>
              <a:off x="16079555" y="6470075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37229" y="33972"/>
                  </a:moveTo>
                  <a:lnTo>
                    <a:pt x="74459" y="8144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7" name="object 867" descr=""/>
            <p:cNvSpPr/>
            <p:nvPr/>
          </p:nvSpPr>
          <p:spPr>
            <a:xfrm>
              <a:off x="16079555" y="6470075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30" h="34290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30" h="34290">
                  <a:moveTo>
                    <a:pt x="37229" y="33972"/>
                  </a:moveTo>
                  <a:lnTo>
                    <a:pt x="68875" y="0"/>
                  </a:lnTo>
                  <a:lnTo>
                    <a:pt x="74459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8" name="object 868" descr=""/>
            <p:cNvSpPr/>
            <p:nvPr/>
          </p:nvSpPr>
          <p:spPr>
            <a:xfrm>
              <a:off x="16116785" y="6214120"/>
              <a:ext cx="0" cy="231775"/>
            </a:xfrm>
            <a:custGeom>
              <a:avLst/>
              <a:gdLst/>
              <a:ahLst/>
              <a:cxnLst/>
              <a:rect l="l" t="t" r="r" b="b"/>
              <a:pathLst>
                <a:path w="0" h="231775">
                  <a:moveTo>
                    <a:pt x="0" y="231755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9" name="object 869" descr=""/>
            <p:cNvSpPr/>
            <p:nvPr/>
          </p:nvSpPr>
          <p:spPr>
            <a:xfrm>
              <a:off x="15613950" y="6074508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70" name="object 870" descr=""/>
          <p:cNvSpPr txBox="1"/>
          <p:nvPr/>
        </p:nvSpPr>
        <p:spPr>
          <a:xfrm>
            <a:off x="15651511" y="6081747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5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871" name="object 871" descr=""/>
          <p:cNvGrpSpPr/>
          <p:nvPr/>
        </p:nvGrpSpPr>
        <p:grpSpPr>
          <a:xfrm>
            <a:off x="15646527" y="6214120"/>
            <a:ext cx="74930" cy="496570"/>
            <a:chOff x="15646527" y="6214120"/>
            <a:chExt cx="74930" cy="496570"/>
          </a:xfrm>
        </p:grpSpPr>
        <p:sp>
          <p:nvSpPr>
            <p:cNvPr id="872" name="object 872" descr=""/>
            <p:cNvSpPr/>
            <p:nvPr/>
          </p:nvSpPr>
          <p:spPr>
            <a:xfrm>
              <a:off x="15683757" y="6652501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3" name="object 873" descr=""/>
            <p:cNvSpPr/>
            <p:nvPr/>
          </p:nvSpPr>
          <p:spPr>
            <a:xfrm>
              <a:off x="15646527" y="6676701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37229" y="33972"/>
                  </a:moveTo>
                  <a:lnTo>
                    <a:pt x="74692" y="8144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4" name="object 874" descr=""/>
            <p:cNvSpPr/>
            <p:nvPr/>
          </p:nvSpPr>
          <p:spPr>
            <a:xfrm>
              <a:off x="15646527" y="6676701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30" h="34290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30" h="34290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30" h="34290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30" h="34290">
                  <a:moveTo>
                    <a:pt x="37229" y="33972"/>
                  </a:moveTo>
                  <a:lnTo>
                    <a:pt x="68875" y="0"/>
                  </a:lnTo>
                  <a:lnTo>
                    <a:pt x="74692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5" name="object 875" descr=""/>
            <p:cNvSpPr/>
            <p:nvPr/>
          </p:nvSpPr>
          <p:spPr>
            <a:xfrm>
              <a:off x="15683757" y="6214120"/>
              <a:ext cx="0" cy="438784"/>
            </a:xfrm>
            <a:custGeom>
              <a:avLst/>
              <a:gdLst/>
              <a:ahLst/>
              <a:cxnLst/>
              <a:rect l="l" t="t" r="r" b="b"/>
              <a:pathLst>
                <a:path w="0" h="438784">
                  <a:moveTo>
                    <a:pt x="0" y="438381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76" name="object 876" descr=""/>
          <p:cNvGrpSpPr/>
          <p:nvPr/>
        </p:nvGrpSpPr>
        <p:grpSpPr>
          <a:xfrm>
            <a:off x="3534121" y="8212620"/>
            <a:ext cx="5944235" cy="430530"/>
            <a:chOff x="3534121" y="8212620"/>
            <a:chExt cx="5944235" cy="430530"/>
          </a:xfrm>
        </p:grpSpPr>
        <p:sp>
          <p:nvSpPr>
            <p:cNvPr id="877" name="object 877" descr=""/>
            <p:cNvSpPr/>
            <p:nvPr/>
          </p:nvSpPr>
          <p:spPr>
            <a:xfrm>
              <a:off x="4209526" y="8277118"/>
              <a:ext cx="5130800" cy="332105"/>
            </a:xfrm>
            <a:custGeom>
              <a:avLst/>
              <a:gdLst/>
              <a:ahLst/>
              <a:cxnLst/>
              <a:rect l="l" t="t" r="r" b="b"/>
              <a:pathLst>
                <a:path w="5130800" h="332104">
                  <a:moveTo>
                    <a:pt x="0" y="46537"/>
                  </a:moveTo>
                  <a:lnTo>
                    <a:pt x="0" y="0"/>
                  </a:lnTo>
                </a:path>
                <a:path w="5130800" h="332104">
                  <a:moveTo>
                    <a:pt x="52354" y="46537"/>
                  </a:moveTo>
                  <a:lnTo>
                    <a:pt x="52354" y="0"/>
                  </a:lnTo>
                </a:path>
                <a:path w="5130800" h="332104">
                  <a:moveTo>
                    <a:pt x="104708" y="46537"/>
                  </a:moveTo>
                  <a:lnTo>
                    <a:pt x="104708" y="0"/>
                  </a:lnTo>
                </a:path>
                <a:path w="5130800" h="332104">
                  <a:moveTo>
                    <a:pt x="157063" y="46537"/>
                  </a:moveTo>
                  <a:lnTo>
                    <a:pt x="157063" y="0"/>
                  </a:lnTo>
                </a:path>
                <a:path w="5130800" h="332104">
                  <a:moveTo>
                    <a:pt x="209417" y="46537"/>
                  </a:moveTo>
                  <a:lnTo>
                    <a:pt x="209417" y="0"/>
                  </a:lnTo>
                </a:path>
                <a:path w="5130800" h="332104">
                  <a:moveTo>
                    <a:pt x="261772" y="46537"/>
                  </a:moveTo>
                  <a:lnTo>
                    <a:pt x="261772" y="0"/>
                  </a:lnTo>
                </a:path>
                <a:path w="5130800" h="332104">
                  <a:moveTo>
                    <a:pt x="314126" y="331578"/>
                  </a:moveTo>
                  <a:lnTo>
                    <a:pt x="314126" y="0"/>
                  </a:lnTo>
                </a:path>
                <a:path w="5130800" h="332104">
                  <a:moveTo>
                    <a:pt x="366481" y="46537"/>
                  </a:moveTo>
                  <a:lnTo>
                    <a:pt x="366481" y="0"/>
                  </a:lnTo>
                </a:path>
                <a:path w="5130800" h="332104">
                  <a:moveTo>
                    <a:pt x="418835" y="46537"/>
                  </a:moveTo>
                  <a:lnTo>
                    <a:pt x="418835" y="0"/>
                  </a:lnTo>
                </a:path>
                <a:path w="5130800" h="332104">
                  <a:moveTo>
                    <a:pt x="471189" y="46537"/>
                  </a:moveTo>
                  <a:lnTo>
                    <a:pt x="471189" y="0"/>
                  </a:lnTo>
                </a:path>
                <a:path w="5130800" h="332104">
                  <a:moveTo>
                    <a:pt x="523544" y="46537"/>
                  </a:moveTo>
                  <a:lnTo>
                    <a:pt x="523544" y="0"/>
                  </a:lnTo>
                </a:path>
                <a:path w="5130800" h="332104">
                  <a:moveTo>
                    <a:pt x="575898" y="46537"/>
                  </a:moveTo>
                  <a:lnTo>
                    <a:pt x="575898" y="0"/>
                  </a:lnTo>
                </a:path>
                <a:path w="5130800" h="332104">
                  <a:moveTo>
                    <a:pt x="628253" y="331578"/>
                  </a:moveTo>
                  <a:lnTo>
                    <a:pt x="628253" y="0"/>
                  </a:lnTo>
                </a:path>
                <a:path w="5130800" h="332104">
                  <a:moveTo>
                    <a:pt x="680607" y="46537"/>
                  </a:moveTo>
                  <a:lnTo>
                    <a:pt x="680607" y="0"/>
                  </a:lnTo>
                </a:path>
                <a:path w="5130800" h="332104">
                  <a:moveTo>
                    <a:pt x="732962" y="46537"/>
                  </a:moveTo>
                  <a:lnTo>
                    <a:pt x="732962" y="0"/>
                  </a:lnTo>
                </a:path>
                <a:path w="5130800" h="332104">
                  <a:moveTo>
                    <a:pt x="785316" y="46537"/>
                  </a:moveTo>
                  <a:lnTo>
                    <a:pt x="785316" y="0"/>
                  </a:lnTo>
                </a:path>
                <a:path w="5130800" h="332104">
                  <a:moveTo>
                    <a:pt x="837670" y="46537"/>
                  </a:moveTo>
                  <a:lnTo>
                    <a:pt x="837670" y="0"/>
                  </a:lnTo>
                </a:path>
                <a:path w="5130800" h="332104">
                  <a:moveTo>
                    <a:pt x="890025" y="46537"/>
                  </a:moveTo>
                  <a:lnTo>
                    <a:pt x="890025" y="0"/>
                  </a:lnTo>
                </a:path>
                <a:path w="5130800" h="332104">
                  <a:moveTo>
                    <a:pt x="942379" y="46537"/>
                  </a:moveTo>
                  <a:lnTo>
                    <a:pt x="942379" y="0"/>
                  </a:lnTo>
                </a:path>
                <a:path w="5130800" h="332104">
                  <a:moveTo>
                    <a:pt x="994734" y="331810"/>
                  </a:moveTo>
                  <a:lnTo>
                    <a:pt x="994734" y="0"/>
                  </a:lnTo>
                </a:path>
                <a:path w="5130800" h="332104">
                  <a:moveTo>
                    <a:pt x="1047088" y="46537"/>
                  </a:moveTo>
                  <a:lnTo>
                    <a:pt x="1047088" y="0"/>
                  </a:lnTo>
                </a:path>
                <a:path w="5130800" h="332104">
                  <a:moveTo>
                    <a:pt x="1099443" y="46537"/>
                  </a:moveTo>
                  <a:lnTo>
                    <a:pt x="1099443" y="0"/>
                  </a:lnTo>
                </a:path>
                <a:path w="5130800" h="332104">
                  <a:moveTo>
                    <a:pt x="1151797" y="46537"/>
                  </a:moveTo>
                  <a:lnTo>
                    <a:pt x="1151797" y="0"/>
                  </a:lnTo>
                </a:path>
                <a:path w="5130800" h="332104">
                  <a:moveTo>
                    <a:pt x="1204151" y="46769"/>
                  </a:moveTo>
                  <a:lnTo>
                    <a:pt x="1204151" y="0"/>
                  </a:lnTo>
                </a:path>
                <a:path w="5130800" h="332104">
                  <a:moveTo>
                    <a:pt x="1256506" y="46769"/>
                  </a:moveTo>
                  <a:lnTo>
                    <a:pt x="1256506" y="0"/>
                  </a:lnTo>
                </a:path>
                <a:path w="5130800" h="332104">
                  <a:moveTo>
                    <a:pt x="1308860" y="46769"/>
                  </a:moveTo>
                  <a:lnTo>
                    <a:pt x="1308860" y="0"/>
                  </a:lnTo>
                </a:path>
                <a:path w="5130800" h="332104">
                  <a:moveTo>
                    <a:pt x="1361215" y="331810"/>
                  </a:moveTo>
                  <a:lnTo>
                    <a:pt x="1361215" y="0"/>
                  </a:lnTo>
                </a:path>
                <a:path w="5130800" h="332104">
                  <a:moveTo>
                    <a:pt x="1413569" y="46769"/>
                  </a:moveTo>
                  <a:lnTo>
                    <a:pt x="1413569" y="0"/>
                  </a:lnTo>
                </a:path>
                <a:path w="5130800" h="332104">
                  <a:moveTo>
                    <a:pt x="1465924" y="46769"/>
                  </a:moveTo>
                  <a:lnTo>
                    <a:pt x="1465924" y="0"/>
                  </a:lnTo>
                </a:path>
                <a:path w="5130800" h="332104">
                  <a:moveTo>
                    <a:pt x="1518278" y="46769"/>
                  </a:moveTo>
                  <a:lnTo>
                    <a:pt x="1518278" y="0"/>
                  </a:lnTo>
                </a:path>
                <a:path w="5130800" h="332104">
                  <a:moveTo>
                    <a:pt x="1570632" y="46769"/>
                  </a:moveTo>
                  <a:lnTo>
                    <a:pt x="1570632" y="0"/>
                  </a:lnTo>
                </a:path>
                <a:path w="5130800" h="332104">
                  <a:moveTo>
                    <a:pt x="1622987" y="46769"/>
                  </a:moveTo>
                  <a:lnTo>
                    <a:pt x="1622987" y="0"/>
                  </a:lnTo>
                </a:path>
                <a:path w="5130800" h="332104">
                  <a:moveTo>
                    <a:pt x="1675341" y="331810"/>
                  </a:moveTo>
                  <a:lnTo>
                    <a:pt x="1675341" y="0"/>
                  </a:lnTo>
                </a:path>
                <a:path w="5130800" h="332104">
                  <a:moveTo>
                    <a:pt x="1727696" y="46769"/>
                  </a:moveTo>
                  <a:lnTo>
                    <a:pt x="1727696" y="0"/>
                  </a:lnTo>
                </a:path>
                <a:path w="5130800" h="332104">
                  <a:moveTo>
                    <a:pt x="1780050" y="46769"/>
                  </a:moveTo>
                  <a:lnTo>
                    <a:pt x="1780050" y="0"/>
                  </a:lnTo>
                </a:path>
                <a:path w="5130800" h="332104">
                  <a:moveTo>
                    <a:pt x="1832405" y="46769"/>
                  </a:moveTo>
                  <a:lnTo>
                    <a:pt x="1832405" y="0"/>
                  </a:lnTo>
                </a:path>
                <a:path w="5130800" h="332104">
                  <a:moveTo>
                    <a:pt x="1884759" y="46769"/>
                  </a:moveTo>
                  <a:lnTo>
                    <a:pt x="1884759" y="0"/>
                  </a:lnTo>
                </a:path>
                <a:path w="5130800" h="332104">
                  <a:moveTo>
                    <a:pt x="1937113" y="46769"/>
                  </a:moveTo>
                  <a:lnTo>
                    <a:pt x="1937113" y="0"/>
                  </a:lnTo>
                </a:path>
                <a:path w="5130800" h="332104">
                  <a:moveTo>
                    <a:pt x="1989468" y="46769"/>
                  </a:moveTo>
                  <a:lnTo>
                    <a:pt x="1989468" y="0"/>
                  </a:lnTo>
                </a:path>
                <a:path w="5130800" h="332104">
                  <a:moveTo>
                    <a:pt x="2041822" y="331810"/>
                  </a:moveTo>
                  <a:lnTo>
                    <a:pt x="2041822" y="0"/>
                  </a:lnTo>
                </a:path>
                <a:path w="5130800" h="332104">
                  <a:moveTo>
                    <a:pt x="2094177" y="46769"/>
                  </a:moveTo>
                  <a:lnTo>
                    <a:pt x="2094177" y="0"/>
                  </a:lnTo>
                </a:path>
                <a:path w="5130800" h="332104">
                  <a:moveTo>
                    <a:pt x="2146531" y="46769"/>
                  </a:moveTo>
                  <a:lnTo>
                    <a:pt x="2146531" y="0"/>
                  </a:lnTo>
                </a:path>
                <a:path w="5130800" h="332104">
                  <a:moveTo>
                    <a:pt x="2198886" y="46769"/>
                  </a:moveTo>
                  <a:lnTo>
                    <a:pt x="2198886" y="0"/>
                  </a:lnTo>
                </a:path>
                <a:path w="5130800" h="332104">
                  <a:moveTo>
                    <a:pt x="2251240" y="46769"/>
                  </a:moveTo>
                  <a:lnTo>
                    <a:pt x="2251240" y="0"/>
                  </a:lnTo>
                </a:path>
                <a:path w="5130800" h="332104">
                  <a:moveTo>
                    <a:pt x="2303594" y="46769"/>
                  </a:moveTo>
                  <a:lnTo>
                    <a:pt x="2303594" y="0"/>
                  </a:lnTo>
                </a:path>
                <a:path w="5130800" h="332104">
                  <a:moveTo>
                    <a:pt x="2355949" y="46769"/>
                  </a:moveTo>
                  <a:lnTo>
                    <a:pt x="2355949" y="0"/>
                  </a:lnTo>
                </a:path>
                <a:path w="5130800" h="332104">
                  <a:moveTo>
                    <a:pt x="2408303" y="331810"/>
                  </a:moveTo>
                  <a:lnTo>
                    <a:pt x="2408303" y="0"/>
                  </a:lnTo>
                </a:path>
                <a:path w="5130800" h="332104">
                  <a:moveTo>
                    <a:pt x="2460658" y="46769"/>
                  </a:moveTo>
                  <a:lnTo>
                    <a:pt x="2460658" y="0"/>
                  </a:lnTo>
                </a:path>
                <a:path w="5130800" h="332104">
                  <a:moveTo>
                    <a:pt x="2513012" y="46769"/>
                  </a:moveTo>
                  <a:lnTo>
                    <a:pt x="2513012" y="0"/>
                  </a:lnTo>
                </a:path>
                <a:path w="5130800" h="332104">
                  <a:moveTo>
                    <a:pt x="2565367" y="46769"/>
                  </a:moveTo>
                  <a:lnTo>
                    <a:pt x="2565367" y="0"/>
                  </a:lnTo>
                </a:path>
                <a:path w="5130800" h="332104">
                  <a:moveTo>
                    <a:pt x="2617721" y="46769"/>
                  </a:moveTo>
                  <a:lnTo>
                    <a:pt x="2617721" y="0"/>
                  </a:lnTo>
                </a:path>
                <a:path w="5130800" h="332104">
                  <a:moveTo>
                    <a:pt x="2670075" y="46769"/>
                  </a:moveTo>
                  <a:lnTo>
                    <a:pt x="2670075" y="0"/>
                  </a:lnTo>
                </a:path>
                <a:path w="5130800" h="332104">
                  <a:moveTo>
                    <a:pt x="2722430" y="331810"/>
                  </a:moveTo>
                  <a:lnTo>
                    <a:pt x="2722430" y="0"/>
                  </a:lnTo>
                </a:path>
                <a:path w="5130800" h="332104">
                  <a:moveTo>
                    <a:pt x="2774784" y="46769"/>
                  </a:moveTo>
                  <a:lnTo>
                    <a:pt x="2774784" y="0"/>
                  </a:lnTo>
                </a:path>
                <a:path w="5130800" h="332104">
                  <a:moveTo>
                    <a:pt x="2827139" y="46769"/>
                  </a:moveTo>
                  <a:lnTo>
                    <a:pt x="2827139" y="232"/>
                  </a:lnTo>
                </a:path>
                <a:path w="5130800" h="332104">
                  <a:moveTo>
                    <a:pt x="2879493" y="46769"/>
                  </a:moveTo>
                  <a:lnTo>
                    <a:pt x="2879493" y="232"/>
                  </a:lnTo>
                </a:path>
                <a:path w="5130800" h="332104">
                  <a:moveTo>
                    <a:pt x="2931848" y="46769"/>
                  </a:moveTo>
                  <a:lnTo>
                    <a:pt x="2931848" y="232"/>
                  </a:lnTo>
                </a:path>
                <a:path w="5130800" h="332104">
                  <a:moveTo>
                    <a:pt x="2984202" y="46769"/>
                  </a:moveTo>
                  <a:lnTo>
                    <a:pt x="2984202" y="232"/>
                  </a:lnTo>
                </a:path>
                <a:path w="5130800" h="332104">
                  <a:moveTo>
                    <a:pt x="3036556" y="46769"/>
                  </a:moveTo>
                  <a:lnTo>
                    <a:pt x="3036556" y="232"/>
                  </a:lnTo>
                </a:path>
                <a:path w="5130800" h="332104">
                  <a:moveTo>
                    <a:pt x="3088911" y="331810"/>
                  </a:moveTo>
                  <a:lnTo>
                    <a:pt x="3088911" y="232"/>
                  </a:lnTo>
                </a:path>
                <a:path w="5130800" h="332104">
                  <a:moveTo>
                    <a:pt x="3141265" y="46769"/>
                  </a:moveTo>
                  <a:lnTo>
                    <a:pt x="3141265" y="232"/>
                  </a:lnTo>
                </a:path>
                <a:path w="5130800" h="332104">
                  <a:moveTo>
                    <a:pt x="3193620" y="46769"/>
                  </a:moveTo>
                  <a:lnTo>
                    <a:pt x="3193620" y="232"/>
                  </a:lnTo>
                </a:path>
                <a:path w="5130800" h="332104">
                  <a:moveTo>
                    <a:pt x="3245974" y="46769"/>
                  </a:moveTo>
                  <a:lnTo>
                    <a:pt x="3245974" y="232"/>
                  </a:lnTo>
                </a:path>
                <a:path w="5130800" h="332104">
                  <a:moveTo>
                    <a:pt x="3298329" y="46769"/>
                  </a:moveTo>
                  <a:lnTo>
                    <a:pt x="3298329" y="232"/>
                  </a:lnTo>
                </a:path>
                <a:path w="5130800" h="332104">
                  <a:moveTo>
                    <a:pt x="3350683" y="46769"/>
                  </a:moveTo>
                  <a:lnTo>
                    <a:pt x="3350683" y="232"/>
                  </a:lnTo>
                </a:path>
                <a:path w="5130800" h="332104">
                  <a:moveTo>
                    <a:pt x="3403037" y="46769"/>
                  </a:moveTo>
                  <a:lnTo>
                    <a:pt x="3403037" y="232"/>
                  </a:lnTo>
                </a:path>
                <a:path w="5130800" h="332104">
                  <a:moveTo>
                    <a:pt x="3455392" y="331810"/>
                  </a:moveTo>
                  <a:lnTo>
                    <a:pt x="3455392" y="232"/>
                  </a:lnTo>
                </a:path>
                <a:path w="5130800" h="332104">
                  <a:moveTo>
                    <a:pt x="3507746" y="46769"/>
                  </a:moveTo>
                  <a:lnTo>
                    <a:pt x="3507746" y="232"/>
                  </a:lnTo>
                </a:path>
                <a:path w="5130800" h="332104">
                  <a:moveTo>
                    <a:pt x="3560101" y="46769"/>
                  </a:moveTo>
                  <a:lnTo>
                    <a:pt x="3560101" y="232"/>
                  </a:lnTo>
                </a:path>
                <a:path w="5130800" h="332104">
                  <a:moveTo>
                    <a:pt x="3612455" y="46769"/>
                  </a:moveTo>
                  <a:lnTo>
                    <a:pt x="3612455" y="232"/>
                  </a:lnTo>
                </a:path>
                <a:path w="5130800" h="332104">
                  <a:moveTo>
                    <a:pt x="3664810" y="46769"/>
                  </a:moveTo>
                  <a:lnTo>
                    <a:pt x="3664810" y="232"/>
                  </a:lnTo>
                </a:path>
                <a:path w="5130800" h="332104">
                  <a:moveTo>
                    <a:pt x="3717164" y="46769"/>
                  </a:moveTo>
                  <a:lnTo>
                    <a:pt x="3717164" y="232"/>
                  </a:lnTo>
                </a:path>
                <a:path w="5130800" h="332104">
                  <a:moveTo>
                    <a:pt x="3769518" y="331810"/>
                  </a:moveTo>
                  <a:lnTo>
                    <a:pt x="3769518" y="232"/>
                  </a:lnTo>
                </a:path>
                <a:path w="5130800" h="332104">
                  <a:moveTo>
                    <a:pt x="3821873" y="46769"/>
                  </a:moveTo>
                  <a:lnTo>
                    <a:pt x="3821873" y="232"/>
                  </a:lnTo>
                </a:path>
                <a:path w="5130800" h="332104">
                  <a:moveTo>
                    <a:pt x="3874227" y="46769"/>
                  </a:moveTo>
                  <a:lnTo>
                    <a:pt x="3874227" y="232"/>
                  </a:lnTo>
                </a:path>
                <a:path w="5130800" h="332104">
                  <a:moveTo>
                    <a:pt x="3926582" y="46769"/>
                  </a:moveTo>
                  <a:lnTo>
                    <a:pt x="3926582" y="232"/>
                  </a:lnTo>
                </a:path>
                <a:path w="5130800" h="332104">
                  <a:moveTo>
                    <a:pt x="3978936" y="46769"/>
                  </a:moveTo>
                  <a:lnTo>
                    <a:pt x="3978936" y="232"/>
                  </a:lnTo>
                </a:path>
                <a:path w="5130800" h="332104">
                  <a:moveTo>
                    <a:pt x="4031291" y="46769"/>
                  </a:moveTo>
                  <a:lnTo>
                    <a:pt x="4031291" y="232"/>
                  </a:lnTo>
                </a:path>
                <a:path w="5130800" h="332104">
                  <a:moveTo>
                    <a:pt x="4083645" y="46769"/>
                  </a:moveTo>
                  <a:lnTo>
                    <a:pt x="4083645" y="232"/>
                  </a:lnTo>
                </a:path>
                <a:path w="5130800" h="332104">
                  <a:moveTo>
                    <a:pt x="4135999" y="332043"/>
                  </a:moveTo>
                  <a:lnTo>
                    <a:pt x="4135999" y="232"/>
                  </a:lnTo>
                </a:path>
                <a:path w="5130800" h="332104">
                  <a:moveTo>
                    <a:pt x="4188354" y="46769"/>
                  </a:moveTo>
                  <a:lnTo>
                    <a:pt x="4188354" y="232"/>
                  </a:lnTo>
                </a:path>
                <a:path w="5130800" h="332104">
                  <a:moveTo>
                    <a:pt x="4240708" y="46769"/>
                  </a:moveTo>
                  <a:lnTo>
                    <a:pt x="4240708" y="232"/>
                  </a:lnTo>
                </a:path>
                <a:path w="5130800" h="332104">
                  <a:moveTo>
                    <a:pt x="4293063" y="46769"/>
                  </a:moveTo>
                  <a:lnTo>
                    <a:pt x="4293063" y="232"/>
                  </a:lnTo>
                </a:path>
                <a:path w="5130800" h="332104">
                  <a:moveTo>
                    <a:pt x="4345417" y="47002"/>
                  </a:moveTo>
                  <a:lnTo>
                    <a:pt x="4345417" y="232"/>
                  </a:lnTo>
                </a:path>
                <a:path w="5130800" h="332104">
                  <a:moveTo>
                    <a:pt x="4397772" y="47002"/>
                  </a:moveTo>
                  <a:lnTo>
                    <a:pt x="4397772" y="232"/>
                  </a:lnTo>
                </a:path>
                <a:path w="5130800" h="332104">
                  <a:moveTo>
                    <a:pt x="4450126" y="47002"/>
                  </a:moveTo>
                  <a:lnTo>
                    <a:pt x="4450126" y="232"/>
                  </a:lnTo>
                </a:path>
                <a:path w="5130800" h="332104">
                  <a:moveTo>
                    <a:pt x="4502480" y="332043"/>
                  </a:moveTo>
                  <a:lnTo>
                    <a:pt x="4502480" y="232"/>
                  </a:lnTo>
                </a:path>
                <a:path w="5130800" h="332104">
                  <a:moveTo>
                    <a:pt x="4554835" y="47002"/>
                  </a:moveTo>
                  <a:lnTo>
                    <a:pt x="4554835" y="232"/>
                  </a:lnTo>
                </a:path>
                <a:path w="5130800" h="332104">
                  <a:moveTo>
                    <a:pt x="4607189" y="47002"/>
                  </a:moveTo>
                  <a:lnTo>
                    <a:pt x="4607189" y="232"/>
                  </a:lnTo>
                </a:path>
                <a:path w="5130800" h="332104">
                  <a:moveTo>
                    <a:pt x="4659544" y="47002"/>
                  </a:moveTo>
                  <a:lnTo>
                    <a:pt x="4659544" y="232"/>
                  </a:lnTo>
                </a:path>
                <a:path w="5130800" h="332104">
                  <a:moveTo>
                    <a:pt x="4711898" y="47002"/>
                  </a:moveTo>
                  <a:lnTo>
                    <a:pt x="4711898" y="232"/>
                  </a:lnTo>
                </a:path>
                <a:path w="5130800" h="332104">
                  <a:moveTo>
                    <a:pt x="4764253" y="47002"/>
                  </a:moveTo>
                  <a:lnTo>
                    <a:pt x="4764253" y="232"/>
                  </a:lnTo>
                </a:path>
                <a:path w="5130800" h="332104">
                  <a:moveTo>
                    <a:pt x="4816607" y="332043"/>
                  </a:moveTo>
                  <a:lnTo>
                    <a:pt x="4816607" y="232"/>
                  </a:lnTo>
                </a:path>
                <a:path w="5130800" h="332104">
                  <a:moveTo>
                    <a:pt x="4868961" y="47002"/>
                  </a:moveTo>
                  <a:lnTo>
                    <a:pt x="4868961" y="232"/>
                  </a:lnTo>
                </a:path>
                <a:path w="5130800" h="332104">
                  <a:moveTo>
                    <a:pt x="4921316" y="47002"/>
                  </a:moveTo>
                  <a:lnTo>
                    <a:pt x="4921316" y="232"/>
                  </a:lnTo>
                </a:path>
                <a:path w="5130800" h="332104">
                  <a:moveTo>
                    <a:pt x="4973670" y="47002"/>
                  </a:moveTo>
                  <a:lnTo>
                    <a:pt x="4973670" y="232"/>
                  </a:lnTo>
                </a:path>
                <a:path w="5130800" h="332104">
                  <a:moveTo>
                    <a:pt x="5026025" y="47002"/>
                  </a:moveTo>
                  <a:lnTo>
                    <a:pt x="5026025" y="232"/>
                  </a:lnTo>
                </a:path>
                <a:path w="5130800" h="332104">
                  <a:moveTo>
                    <a:pt x="5078379" y="47002"/>
                  </a:moveTo>
                  <a:lnTo>
                    <a:pt x="5078379" y="232"/>
                  </a:lnTo>
                </a:path>
                <a:path w="5130800" h="332104">
                  <a:moveTo>
                    <a:pt x="5130734" y="47002"/>
                  </a:moveTo>
                  <a:lnTo>
                    <a:pt x="5130734" y="2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8" name="object 878" descr=""/>
            <p:cNvSpPr/>
            <p:nvPr/>
          </p:nvSpPr>
          <p:spPr>
            <a:xfrm>
              <a:off x="3581273" y="8608696"/>
              <a:ext cx="5892800" cy="29845"/>
            </a:xfrm>
            <a:custGeom>
              <a:avLst/>
              <a:gdLst/>
              <a:ahLst/>
              <a:cxnLst/>
              <a:rect l="l" t="t" r="r" b="b"/>
              <a:pathLst>
                <a:path w="5892800" h="29845">
                  <a:moveTo>
                    <a:pt x="0" y="29085"/>
                  </a:moveTo>
                  <a:lnTo>
                    <a:pt x="5892549" y="29551"/>
                  </a:lnTo>
                  <a:lnTo>
                    <a:pt x="5892549" y="465"/>
                  </a:lnTo>
                  <a:lnTo>
                    <a:pt x="0" y="29085"/>
                  </a:lnTo>
                  <a:close/>
                </a:path>
                <a:path w="5892800" h="29845">
                  <a:moveTo>
                    <a:pt x="0" y="0"/>
                  </a:moveTo>
                  <a:lnTo>
                    <a:pt x="0" y="29085"/>
                  </a:lnTo>
                  <a:lnTo>
                    <a:pt x="5892549" y="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9" name="object 879" descr=""/>
            <p:cNvSpPr/>
            <p:nvPr/>
          </p:nvSpPr>
          <p:spPr>
            <a:xfrm>
              <a:off x="3581273" y="8608696"/>
              <a:ext cx="5892800" cy="29845"/>
            </a:xfrm>
            <a:custGeom>
              <a:avLst/>
              <a:gdLst/>
              <a:ahLst/>
              <a:cxnLst/>
              <a:rect l="l" t="t" r="r" b="b"/>
              <a:pathLst>
                <a:path w="5892800" h="29845">
                  <a:moveTo>
                    <a:pt x="5892549" y="29551"/>
                  </a:moveTo>
                  <a:lnTo>
                    <a:pt x="5892549" y="465"/>
                  </a:lnTo>
                  <a:lnTo>
                    <a:pt x="0" y="29085"/>
                  </a:lnTo>
                  <a:lnTo>
                    <a:pt x="5892549" y="29551"/>
                  </a:lnTo>
                  <a:close/>
                </a:path>
                <a:path w="5892800" h="29845">
                  <a:moveTo>
                    <a:pt x="5892549" y="465"/>
                  </a:moveTo>
                  <a:lnTo>
                    <a:pt x="0" y="29085"/>
                  </a:lnTo>
                  <a:lnTo>
                    <a:pt x="0" y="0"/>
                  </a:lnTo>
                  <a:lnTo>
                    <a:pt x="5892549" y="4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0" name="object 880" descr=""/>
            <p:cNvSpPr/>
            <p:nvPr/>
          </p:nvSpPr>
          <p:spPr>
            <a:xfrm>
              <a:off x="3581273" y="8608696"/>
              <a:ext cx="5892800" cy="29845"/>
            </a:xfrm>
            <a:custGeom>
              <a:avLst/>
              <a:gdLst/>
              <a:ahLst/>
              <a:cxnLst/>
              <a:rect l="l" t="t" r="r" b="b"/>
              <a:pathLst>
                <a:path w="5892800" h="29845">
                  <a:moveTo>
                    <a:pt x="0" y="0"/>
                  </a:moveTo>
                  <a:lnTo>
                    <a:pt x="5892549" y="465"/>
                  </a:lnTo>
                </a:path>
                <a:path w="5892800" h="29845">
                  <a:moveTo>
                    <a:pt x="0" y="29085"/>
                  </a:moveTo>
                  <a:lnTo>
                    <a:pt x="5892549" y="29551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1" name="object 881" descr=""/>
            <p:cNvSpPr/>
            <p:nvPr/>
          </p:nvSpPr>
          <p:spPr>
            <a:xfrm>
              <a:off x="4209526" y="8214525"/>
              <a:ext cx="5183505" cy="29845"/>
            </a:xfrm>
            <a:custGeom>
              <a:avLst/>
              <a:gdLst/>
              <a:ahLst/>
              <a:cxnLst/>
              <a:rect l="l" t="t" r="r" b="b"/>
              <a:pathLst>
                <a:path w="5183505" h="29845">
                  <a:moveTo>
                    <a:pt x="0" y="29085"/>
                  </a:moveTo>
                  <a:lnTo>
                    <a:pt x="0" y="0"/>
                  </a:lnTo>
                </a:path>
                <a:path w="5183505" h="29845">
                  <a:moveTo>
                    <a:pt x="52354" y="29085"/>
                  </a:moveTo>
                  <a:lnTo>
                    <a:pt x="52354" y="0"/>
                  </a:lnTo>
                </a:path>
                <a:path w="5183505" h="29845">
                  <a:moveTo>
                    <a:pt x="104708" y="29085"/>
                  </a:moveTo>
                  <a:lnTo>
                    <a:pt x="104708" y="0"/>
                  </a:lnTo>
                </a:path>
                <a:path w="5183505" h="29845">
                  <a:moveTo>
                    <a:pt x="157063" y="29085"/>
                  </a:moveTo>
                  <a:lnTo>
                    <a:pt x="157063" y="0"/>
                  </a:lnTo>
                </a:path>
                <a:path w="5183505" h="29845">
                  <a:moveTo>
                    <a:pt x="209417" y="29085"/>
                  </a:moveTo>
                  <a:lnTo>
                    <a:pt x="209417" y="0"/>
                  </a:lnTo>
                </a:path>
                <a:path w="5183505" h="29845">
                  <a:moveTo>
                    <a:pt x="261772" y="29085"/>
                  </a:moveTo>
                  <a:lnTo>
                    <a:pt x="261772" y="0"/>
                  </a:lnTo>
                </a:path>
                <a:path w="5183505" h="29845">
                  <a:moveTo>
                    <a:pt x="314126" y="29085"/>
                  </a:moveTo>
                  <a:lnTo>
                    <a:pt x="314126" y="0"/>
                  </a:lnTo>
                </a:path>
                <a:path w="5183505" h="29845">
                  <a:moveTo>
                    <a:pt x="366481" y="29085"/>
                  </a:moveTo>
                  <a:lnTo>
                    <a:pt x="366481" y="0"/>
                  </a:lnTo>
                </a:path>
                <a:path w="5183505" h="29845">
                  <a:moveTo>
                    <a:pt x="418835" y="29085"/>
                  </a:moveTo>
                  <a:lnTo>
                    <a:pt x="418835" y="0"/>
                  </a:lnTo>
                </a:path>
                <a:path w="5183505" h="29845">
                  <a:moveTo>
                    <a:pt x="471189" y="29085"/>
                  </a:moveTo>
                  <a:lnTo>
                    <a:pt x="471189" y="0"/>
                  </a:lnTo>
                </a:path>
                <a:path w="5183505" h="29845">
                  <a:moveTo>
                    <a:pt x="523544" y="29085"/>
                  </a:moveTo>
                  <a:lnTo>
                    <a:pt x="523544" y="0"/>
                  </a:lnTo>
                </a:path>
                <a:path w="5183505" h="29845">
                  <a:moveTo>
                    <a:pt x="575898" y="29085"/>
                  </a:moveTo>
                  <a:lnTo>
                    <a:pt x="575898" y="0"/>
                  </a:lnTo>
                </a:path>
                <a:path w="5183505" h="29845">
                  <a:moveTo>
                    <a:pt x="628253" y="29085"/>
                  </a:moveTo>
                  <a:lnTo>
                    <a:pt x="628253" y="0"/>
                  </a:lnTo>
                </a:path>
                <a:path w="5183505" h="29845">
                  <a:moveTo>
                    <a:pt x="680607" y="29085"/>
                  </a:moveTo>
                  <a:lnTo>
                    <a:pt x="680607" y="0"/>
                  </a:lnTo>
                </a:path>
                <a:path w="5183505" h="29845">
                  <a:moveTo>
                    <a:pt x="732962" y="29085"/>
                  </a:moveTo>
                  <a:lnTo>
                    <a:pt x="732962" y="0"/>
                  </a:lnTo>
                </a:path>
                <a:path w="5183505" h="29845">
                  <a:moveTo>
                    <a:pt x="785316" y="29085"/>
                  </a:moveTo>
                  <a:lnTo>
                    <a:pt x="785316" y="0"/>
                  </a:lnTo>
                </a:path>
                <a:path w="5183505" h="29845">
                  <a:moveTo>
                    <a:pt x="837670" y="29085"/>
                  </a:moveTo>
                  <a:lnTo>
                    <a:pt x="837670" y="0"/>
                  </a:lnTo>
                </a:path>
                <a:path w="5183505" h="29845">
                  <a:moveTo>
                    <a:pt x="890025" y="29085"/>
                  </a:moveTo>
                  <a:lnTo>
                    <a:pt x="890025" y="0"/>
                  </a:lnTo>
                </a:path>
                <a:path w="5183505" h="29845">
                  <a:moveTo>
                    <a:pt x="942379" y="29085"/>
                  </a:moveTo>
                  <a:lnTo>
                    <a:pt x="942379" y="0"/>
                  </a:lnTo>
                </a:path>
                <a:path w="5183505" h="29845">
                  <a:moveTo>
                    <a:pt x="994734" y="29085"/>
                  </a:moveTo>
                  <a:lnTo>
                    <a:pt x="994734" y="0"/>
                  </a:lnTo>
                </a:path>
                <a:path w="5183505" h="29845">
                  <a:moveTo>
                    <a:pt x="1047088" y="29085"/>
                  </a:moveTo>
                  <a:lnTo>
                    <a:pt x="1047088" y="232"/>
                  </a:lnTo>
                </a:path>
                <a:path w="5183505" h="29845">
                  <a:moveTo>
                    <a:pt x="1099443" y="29085"/>
                  </a:moveTo>
                  <a:lnTo>
                    <a:pt x="1099443" y="232"/>
                  </a:lnTo>
                </a:path>
                <a:path w="5183505" h="29845">
                  <a:moveTo>
                    <a:pt x="1151797" y="29085"/>
                  </a:moveTo>
                  <a:lnTo>
                    <a:pt x="1151797" y="232"/>
                  </a:lnTo>
                </a:path>
                <a:path w="5183505" h="29845">
                  <a:moveTo>
                    <a:pt x="1204151" y="29085"/>
                  </a:moveTo>
                  <a:lnTo>
                    <a:pt x="1204151" y="232"/>
                  </a:lnTo>
                </a:path>
                <a:path w="5183505" h="29845">
                  <a:moveTo>
                    <a:pt x="1256506" y="29085"/>
                  </a:moveTo>
                  <a:lnTo>
                    <a:pt x="1256506" y="232"/>
                  </a:lnTo>
                </a:path>
                <a:path w="5183505" h="29845">
                  <a:moveTo>
                    <a:pt x="1308860" y="29085"/>
                  </a:moveTo>
                  <a:lnTo>
                    <a:pt x="1308860" y="232"/>
                  </a:lnTo>
                </a:path>
                <a:path w="5183505" h="29845">
                  <a:moveTo>
                    <a:pt x="1361215" y="29085"/>
                  </a:moveTo>
                  <a:lnTo>
                    <a:pt x="1361215" y="232"/>
                  </a:lnTo>
                </a:path>
                <a:path w="5183505" h="29845">
                  <a:moveTo>
                    <a:pt x="1413569" y="29085"/>
                  </a:moveTo>
                  <a:lnTo>
                    <a:pt x="1413569" y="232"/>
                  </a:lnTo>
                </a:path>
                <a:path w="5183505" h="29845">
                  <a:moveTo>
                    <a:pt x="1465924" y="29085"/>
                  </a:moveTo>
                  <a:lnTo>
                    <a:pt x="1465924" y="232"/>
                  </a:lnTo>
                </a:path>
                <a:path w="5183505" h="29845">
                  <a:moveTo>
                    <a:pt x="1518278" y="29085"/>
                  </a:moveTo>
                  <a:lnTo>
                    <a:pt x="1518278" y="232"/>
                  </a:lnTo>
                </a:path>
                <a:path w="5183505" h="29845">
                  <a:moveTo>
                    <a:pt x="1570632" y="29085"/>
                  </a:moveTo>
                  <a:lnTo>
                    <a:pt x="1570632" y="232"/>
                  </a:lnTo>
                </a:path>
                <a:path w="5183505" h="29845">
                  <a:moveTo>
                    <a:pt x="1622987" y="29085"/>
                  </a:moveTo>
                  <a:lnTo>
                    <a:pt x="1622987" y="232"/>
                  </a:lnTo>
                </a:path>
                <a:path w="5183505" h="29845">
                  <a:moveTo>
                    <a:pt x="1675341" y="29318"/>
                  </a:moveTo>
                  <a:lnTo>
                    <a:pt x="1675341" y="232"/>
                  </a:lnTo>
                </a:path>
                <a:path w="5183505" h="29845">
                  <a:moveTo>
                    <a:pt x="1727696" y="29318"/>
                  </a:moveTo>
                  <a:lnTo>
                    <a:pt x="1727696" y="232"/>
                  </a:lnTo>
                </a:path>
                <a:path w="5183505" h="29845">
                  <a:moveTo>
                    <a:pt x="1780050" y="29318"/>
                  </a:moveTo>
                  <a:lnTo>
                    <a:pt x="1780050" y="232"/>
                  </a:lnTo>
                </a:path>
                <a:path w="5183505" h="29845">
                  <a:moveTo>
                    <a:pt x="1832405" y="29318"/>
                  </a:moveTo>
                  <a:lnTo>
                    <a:pt x="1832405" y="232"/>
                  </a:lnTo>
                </a:path>
                <a:path w="5183505" h="29845">
                  <a:moveTo>
                    <a:pt x="1884759" y="29318"/>
                  </a:moveTo>
                  <a:lnTo>
                    <a:pt x="1884759" y="232"/>
                  </a:lnTo>
                </a:path>
                <a:path w="5183505" h="29845">
                  <a:moveTo>
                    <a:pt x="1937113" y="29318"/>
                  </a:moveTo>
                  <a:lnTo>
                    <a:pt x="1937113" y="232"/>
                  </a:lnTo>
                </a:path>
                <a:path w="5183505" h="29845">
                  <a:moveTo>
                    <a:pt x="1989468" y="29318"/>
                  </a:moveTo>
                  <a:lnTo>
                    <a:pt x="1989468" y="232"/>
                  </a:lnTo>
                </a:path>
                <a:path w="5183505" h="29845">
                  <a:moveTo>
                    <a:pt x="2041822" y="29318"/>
                  </a:moveTo>
                  <a:lnTo>
                    <a:pt x="2041822" y="232"/>
                  </a:lnTo>
                </a:path>
                <a:path w="5183505" h="29845">
                  <a:moveTo>
                    <a:pt x="2094177" y="29318"/>
                  </a:moveTo>
                  <a:lnTo>
                    <a:pt x="2094177" y="232"/>
                  </a:lnTo>
                </a:path>
                <a:path w="5183505" h="29845">
                  <a:moveTo>
                    <a:pt x="2146531" y="29318"/>
                  </a:moveTo>
                  <a:lnTo>
                    <a:pt x="2146531" y="232"/>
                  </a:lnTo>
                </a:path>
                <a:path w="5183505" h="29845">
                  <a:moveTo>
                    <a:pt x="2198886" y="29318"/>
                  </a:moveTo>
                  <a:lnTo>
                    <a:pt x="2198886" y="232"/>
                  </a:lnTo>
                </a:path>
                <a:path w="5183505" h="29845">
                  <a:moveTo>
                    <a:pt x="2251240" y="29318"/>
                  </a:moveTo>
                  <a:lnTo>
                    <a:pt x="2251240" y="232"/>
                  </a:lnTo>
                </a:path>
                <a:path w="5183505" h="29845">
                  <a:moveTo>
                    <a:pt x="2303594" y="29318"/>
                  </a:moveTo>
                  <a:lnTo>
                    <a:pt x="2303594" y="232"/>
                  </a:lnTo>
                </a:path>
                <a:path w="5183505" h="29845">
                  <a:moveTo>
                    <a:pt x="2355949" y="29318"/>
                  </a:moveTo>
                  <a:lnTo>
                    <a:pt x="2355949" y="232"/>
                  </a:lnTo>
                </a:path>
                <a:path w="5183505" h="29845">
                  <a:moveTo>
                    <a:pt x="2408303" y="29318"/>
                  </a:moveTo>
                  <a:lnTo>
                    <a:pt x="2408303" y="232"/>
                  </a:lnTo>
                </a:path>
                <a:path w="5183505" h="29845">
                  <a:moveTo>
                    <a:pt x="2460658" y="29318"/>
                  </a:moveTo>
                  <a:lnTo>
                    <a:pt x="2460658" y="232"/>
                  </a:lnTo>
                </a:path>
                <a:path w="5183505" h="29845">
                  <a:moveTo>
                    <a:pt x="2513012" y="29318"/>
                  </a:moveTo>
                  <a:lnTo>
                    <a:pt x="2513012" y="232"/>
                  </a:lnTo>
                </a:path>
                <a:path w="5183505" h="29845">
                  <a:moveTo>
                    <a:pt x="2565367" y="29318"/>
                  </a:moveTo>
                  <a:lnTo>
                    <a:pt x="2565367" y="232"/>
                  </a:lnTo>
                </a:path>
                <a:path w="5183505" h="29845">
                  <a:moveTo>
                    <a:pt x="2617721" y="29318"/>
                  </a:moveTo>
                  <a:lnTo>
                    <a:pt x="2617721" y="232"/>
                  </a:lnTo>
                </a:path>
                <a:path w="5183505" h="29845">
                  <a:moveTo>
                    <a:pt x="2670075" y="29318"/>
                  </a:moveTo>
                  <a:lnTo>
                    <a:pt x="2670075" y="232"/>
                  </a:lnTo>
                </a:path>
                <a:path w="5183505" h="29845">
                  <a:moveTo>
                    <a:pt x="2722430" y="29318"/>
                  </a:moveTo>
                  <a:lnTo>
                    <a:pt x="2722430" y="232"/>
                  </a:lnTo>
                </a:path>
                <a:path w="5183505" h="29845">
                  <a:moveTo>
                    <a:pt x="2774784" y="29318"/>
                  </a:moveTo>
                  <a:lnTo>
                    <a:pt x="2774784" y="232"/>
                  </a:lnTo>
                </a:path>
                <a:path w="5183505" h="29845">
                  <a:moveTo>
                    <a:pt x="2827139" y="29318"/>
                  </a:moveTo>
                  <a:lnTo>
                    <a:pt x="2827139" y="232"/>
                  </a:lnTo>
                </a:path>
                <a:path w="5183505" h="29845">
                  <a:moveTo>
                    <a:pt x="2879493" y="29318"/>
                  </a:moveTo>
                  <a:lnTo>
                    <a:pt x="2879493" y="232"/>
                  </a:lnTo>
                </a:path>
                <a:path w="5183505" h="29845">
                  <a:moveTo>
                    <a:pt x="2931848" y="29318"/>
                  </a:moveTo>
                  <a:lnTo>
                    <a:pt x="2931848" y="232"/>
                  </a:lnTo>
                </a:path>
                <a:path w="5183505" h="29845">
                  <a:moveTo>
                    <a:pt x="2984202" y="29318"/>
                  </a:moveTo>
                  <a:lnTo>
                    <a:pt x="2984202" y="232"/>
                  </a:lnTo>
                </a:path>
                <a:path w="5183505" h="29845">
                  <a:moveTo>
                    <a:pt x="3036556" y="29318"/>
                  </a:moveTo>
                  <a:lnTo>
                    <a:pt x="3036556" y="232"/>
                  </a:lnTo>
                </a:path>
                <a:path w="5183505" h="29845">
                  <a:moveTo>
                    <a:pt x="3088911" y="29318"/>
                  </a:moveTo>
                  <a:lnTo>
                    <a:pt x="3088911" y="232"/>
                  </a:lnTo>
                </a:path>
                <a:path w="5183505" h="29845">
                  <a:moveTo>
                    <a:pt x="3141265" y="29318"/>
                  </a:moveTo>
                  <a:lnTo>
                    <a:pt x="3141265" y="232"/>
                  </a:lnTo>
                </a:path>
                <a:path w="5183505" h="29845">
                  <a:moveTo>
                    <a:pt x="3193620" y="29318"/>
                  </a:moveTo>
                  <a:lnTo>
                    <a:pt x="3193620" y="232"/>
                  </a:lnTo>
                </a:path>
                <a:path w="5183505" h="29845">
                  <a:moveTo>
                    <a:pt x="3245974" y="29318"/>
                  </a:moveTo>
                  <a:lnTo>
                    <a:pt x="3245974" y="232"/>
                  </a:lnTo>
                </a:path>
                <a:path w="5183505" h="29845">
                  <a:moveTo>
                    <a:pt x="3298329" y="29318"/>
                  </a:moveTo>
                  <a:lnTo>
                    <a:pt x="3298329" y="232"/>
                  </a:lnTo>
                </a:path>
                <a:path w="5183505" h="29845">
                  <a:moveTo>
                    <a:pt x="3350683" y="29318"/>
                  </a:moveTo>
                  <a:lnTo>
                    <a:pt x="3350683" y="232"/>
                  </a:lnTo>
                </a:path>
                <a:path w="5183505" h="29845">
                  <a:moveTo>
                    <a:pt x="3403037" y="29318"/>
                  </a:moveTo>
                  <a:lnTo>
                    <a:pt x="3403037" y="232"/>
                  </a:lnTo>
                </a:path>
                <a:path w="5183505" h="29845">
                  <a:moveTo>
                    <a:pt x="3455392" y="29318"/>
                  </a:moveTo>
                  <a:lnTo>
                    <a:pt x="3455392" y="232"/>
                  </a:lnTo>
                </a:path>
                <a:path w="5183505" h="29845">
                  <a:moveTo>
                    <a:pt x="3507746" y="29318"/>
                  </a:moveTo>
                  <a:lnTo>
                    <a:pt x="3507746" y="232"/>
                  </a:lnTo>
                </a:path>
                <a:path w="5183505" h="29845">
                  <a:moveTo>
                    <a:pt x="3560101" y="29318"/>
                  </a:moveTo>
                  <a:lnTo>
                    <a:pt x="3560101" y="232"/>
                  </a:lnTo>
                </a:path>
                <a:path w="5183505" h="29845">
                  <a:moveTo>
                    <a:pt x="3612455" y="29318"/>
                  </a:moveTo>
                  <a:lnTo>
                    <a:pt x="3612455" y="232"/>
                  </a:lnTo>
                </a:path>
                <a:path w="5183505" h="29845">
                  <a:moveTo>
                    <a:pt x="3664810" y="29318"/>
                  </a:moveTo>
                  <a:lnTo>
                    <a:pt x="3664810" y="232"/>
                  </a:lnTo>
                </a:path>
                <a:path w="5183505" h="29845">
                  <a:moveTo>
                    <a:pt x="3717164" y="29318"/>
                  </a:moveTo>
                  <a:lnTo>
                    <a:pt x="3717164" y="232"/>
                  </a:lnTo>
                </a:path>
                <a:path w="5183505" h="29845">
                  <a:moveTo>
                    <a:pt x="3769518" y="29318"/>
                  </a:moveTo>
                  <a:lnTo>
                    <a:pt x="3769518" y="232"/>
                  </a:lnTo>
                </a:path>
                <a:path w="5183505" h="29845">
                  <a:moveTo>
                    <a:pt x="3821873" y="29318"/>
                  </a:moveTo>
                  <a:lnTo>
                    <a:pt x="3821873" y="232"/>
                  </a:lnTo>
                </a:path>
                <a:path w="5183505" h="29845">
                  <a:moveTo>
                    <a:pt x="3874227" y="29318"/>
                  </a:moveTo>
                  <a:lnTo>
                    <a:pt x="3874227" y="232"/>
                  </a:lnTo>
                </a:path>
                <a:path w="5183505" h="29845">
                  <a:moveTo>
                    <a:pt x="3926582" y="29318"/>
                  </a:moveTo>
                  <a:lnTo>
                    <a:pt x="3926582" y="232"/>
                  </a:lnTo>
                </a:path>
                <a:path w="5183505" h="29845">
                  <a:moveTo>
                    <a:pt x="3978936" y="29318"/>
                  </a:moveTo>
                  <a:lnTo>
                    <a:pt x="3978936" y="232"/>
                  </a:lnTo>
                </a:path>
                <a:path w="5183505" h="29845">
                  <a:moveTo>
                    <a:pt x="4031291" y="29318"/>
                  </a:moveTo>
                  <a:lnTo>
                    <a:pt x="4031291" y="232"/>
                  </a:lnTo>
                </a:path>
                <a:path w="5183505" h="29845">
                  <a:moveTo>
                    <a:pt x="4083645" y="29318"/>
                  </a:moveTo>
                  <a:lnTo>
                    <a:pt x="4083645" y="232"/>
                  </a:lnTo>
                </a:path>
                <a:path w="5183505" h="29845">
                  <a:moveTo>
                    <a:pt x="4135999" y="29318"/>
                  </a:moveTo>
                  <a:lnTo>
                    <a:pt x="4135999" y="465"/>
                  </a:lnTo>
                </a:path>
                <a:path w="5183505" h="29845">
                  <a:moveTo>
                    <a:pt x="4188354" y="29318"/>
                  </a:moveTo>
                  <a:lnTo>
                    <a:pt x="4188354" y="465"/>
                  </a:lnTo>
                </a:path>
                <a:path w="5183505" h="29845">
                  <a:moveTo>
                    <a:pt x="4240708" y="29318"/>
                  </a:moveTo>
                  <a:lnTo>
                    <a:pt x="4240708" y="465"/>
                  </a:lnTo>
                </a:path>
                <a:path w="5183505" h="29845">
                  <a:moveTo>
                    <a:pt x="4293063" y="29318"/>
                  </a:moveTo>
                  <a:lnTo>
                    <a:pt x="4293063" y="465"/>
                  </a:lnTo>
                </a:path>
                <a:path w="5183505" h="29845">
                  <a:moveTo>
                    <a:pt x="4345417" y="29318"/>
                  </a:moveTo>
                  <a:lnTo>
                    <a:pt x="4345417" y="465"/>
                  </a:lnTo>
                </a:path>
                <a:path w="5183505" h="29845">
                  <a:moveTo>
                    <a:pt x="4397772" y="29318"/>
                  </a:moveTo>
                  <a:lnTo>
                    <a:pt x="4397772" y="465"/>
                  </a:lnTo>
                </a:path>
                <a:path w="5183505" h="29845">
                  <a:moveTo>
                    <a:pt x="4450126" y="29318"/>
                  </a:moveTo>
                  <a:lnTo>
                    <a:pt x="4450126" y="465"/>
                  </a:lnTo>
                </a:path>
                <a:path w="5183505" h="29845">
                  <a:moveTo>
                    <a:pt x="4502480" y="29318"/>
                  </a:moveTo>
                  <a:lnTo>
                    <a:pt x="4502480" y="465"/>
                  </a:lnTo>
                </a:path>
                <a:path w="5183505" h="29845">
                  <a:moveTo>
                    <a:pt x="4554835" y="29318"/>
                  </a:moveTo>
                  <a:lnTo>
                    <a:pt x="4554835" y="465"/>
                  </a:lnTo>
                </a:path>
                <a:path w="5183505" h="29845">
                  <a:moveTo>
                    <a:pt x="4607189" y="29318"/>
                  </a:moveTo>
                  <a:lnTo>
                    <a:pt x="4607189" y="465"/>
                  </a:lnTo>
                </a:path>
                <a:path w="5183505" h="29845">
                  <a:moveTo>
                    <a:pt x="4659544" y="29318"/>
                  </a:moveTo>
                  <a:lnTo>
                    <a:pt x="4659544" y="465"/>
                  </a:lnTo>
                </a:path>
                <a:path w="5183505" h="29845">
                  <a:moveTo>
                    <a:pt x="4711898" y="29318"/>
                  </a:moveTo>
                  <a:lnTo>
                    <a:pt x="4711898" y="465"/>
                  </a:lnTo>
                </a:path>
                <a:path w="5183505" h="29845">
                  <a:moveTo>
                    <a:pt x="4764253" y="29551"/>
                  </a:moveTo>
                  <a:lnTo>
                    <a:pt x="4764253" y="465"/>
                  </a:lnTo>
                </a:path>
                <a:path w="5183505" h="29845">
                  <a:moveTo>
                    <a:pt x="4816607" y="29551"/>
                  </a:moveTo>
                  <a:lnTo>
                    <a:pt x="4816607" y="465"/>
                  </a:lnTo>
                </a:path>
                <a:path w="5183505" h="29845">
                  <a:moveTo>
                    <a:pt x="4868961" y="29551"/>
                  </a:moveTo>
                  <a:lnTo>
                    <a:pt x="4868961" y="465"/>
                  </a:lnTo>
                </a:path>
                <a:path w="5183505" h="29845">
                  <a:moveTo>
                    <a:pt x="4921316" y="29551"/>
                  </a:moveTo>
                  <a:lnTo>
                    <a:pt x="4921316" y="465"/>
                  </a:lnTo>
                </a:path>
                <a:path w="5183505" h="29845">
                  <a:moveTo>
                    <a:pt x="4973670" y="29551"/>
                  </a:moveTo>
                  <a:lnTo>
                    <a:pt x="4973670" y="465"/>
                  </a:lnTo>
                </a:path>
                <a:path w="5183505" h="29845">
                  <a:moveTo>
                    <a:pt x="5026025" y="29551"/>
                  </a:moveTo>
                  <a:lnTo>
                    <a:pt x="5026025" y="465"/>
                  </a:lnTo>
                </a:path>
                <a:path w="5183505" h="29845">
                  <a:moveTo>
                    <a:pt x="5078379" y="29551"/>
                  </a:moveTo>
                  <a:lnTo>
                    <a:pt x="5078379" y="465"/>
                  </a:lnTo>
                </a:path>
                <a:path w="5183505" h="29845">
                  <a:moveTo>
                    <a:pt x="5130734" y="29551"/>
                  </a:moveTo>
                  <a:lnTo>
                    <a:pt x="5130734" y="465"/>
                  </a:lnTo>
                </a:path>
                <a:path w="5183505" h="29845">
                  <a:moveTo>
                    <a:pt x="5183088" y="29551"/>
                  </a:moveTo>
                  <a:lnTo>
                    <a:pt x="5183088" y="465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2" name="object 882" descr=""/>
            <p:cNvSpPr/>
            <p:nvPr/>
          </p:nvSpPr>
          <p:spPr>
            <a:xfrm>
              <a:off x="4157172" y="8214525"/>
              <a:ext cx="5235575" cy="394970"/>
            </a:xfrm>
            <a:custGeom>
              <a:avLst/>
              <a:gdLst/>
              <a:ahLst/>
              <a:cxnLst/>
              <a:rect l="l" t="t" r="r" b="b"/>
              <a:pathLst>
                <a:path w="5235575" h="394970">
                  <a:moveTo>
                    <a:pt x="0" y="0"/>
                  </a:moveTo>
                  <a:lnTo>
                    <a:pt x="0" y="394170"/>
                  </a:lnTo>
                </a:path>
                <a:path w="5235575" h="394970">
                  <a:moveTo>
                    <a:pt x="0" y="0"/>
                  </a:moveTo>
                  <a:lnTo>
                    <a:pt x="5235442" y="465"/>
                  </a:lnTo>
                  <a:lnTo>
                    <a:pt x="5235442" y="394636"/>
                  </a:lnTo>
                </a:path>
              </a:pathLst>
            </a:custGeom>
            <a:ln w="32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3" name="object 883" descr=""/>
            <p:cNvSpPr/>
            <p:nvPr/>
          </p:nvSpPr>
          <p:spPr>
            <a:xfrm>
              <a:off x="3571035" y="8434181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4" h="634">
                  <a:moveTo>
                    <a:pt x="0" y="465"/>
                  </a:moveTo>
                  <a:lnTo>
                    <a:pt x="5584" y="465"/>
                  </a:lnTo>
                  <a:lnTo>
                    <a:pt x="5584" y="0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4" name="object 884" descr=""/>
            <p:cNvSpPr/>
            <p:nvPr/>
          </p:nvSpPr>
          <p:spPr>
            <a:xfrm>
              <a:off x="3571035" y="8434181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4" h="634">
                  <a:moveTo>
                    <a:pt x="5584" y="0"/>
                  </a:moveTo>
                  <a:lnTo>
                    <a:pt x="5584" y="465"/>
                  </a:lnTo>
                  <a:lnTo>
                    <a:pt x="0" y="465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5" name="object 885" descr=""/>
            <p:cNvSpPr/>
            <p:nvPr/>
          </p:nvSpPr>
          <p:spPr>
            <a:xfrm>
              <a:off x="3565450" y="8434646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1163"/>
                  </a:moveTo>
                  <a:lnTo>
                    <a:pt x="11168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  <a:path w="11429" h="1270">
                  <a:moveTo>
                    <a:pt x="5584" y="0"/>
                  </a:moveTo>
                  <a:lnTo>
                    <a:pt x="11168" y="1163"/>
                  </a:lnTo>
                  <a:lnTo>
                    <a:pt x="11168" y="0"/>
                  </a:lnTo>
                  <a:lnTo>
                    <a:pt x="5584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6" name="object 886" descr=""/>
            <p:cNvSpPr/>
            <p:nvPr/>
          </p:nvSpPr>
          <p:spPr>
            <a:xfrm>
              <a:off x="3565451" y="8434646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11168" y="0"/>
                  </a:moveTo>
                  <a:lnTo>
                    <a:pt x="5584" y="0"/>
                  </a:lnTo>
                  <a:lnTo>
                    <a:pt x="11168" y="1163"/>
                  </a:lnTo>
                  <a:lnTo>
                    <a:pt x="11168" y="0"/>
                  </a:lnTo>
                  <a:close/>
                </a:path>
                <a:path w="11429" h="1270">
                  <a:moveTo>
                    <a:pt x="5584" y="0"/>
                  </a:moveTo>
                  <a:lnTo>
                    <a:pt x="11168" y="1163"/>
                  </a:lnTo>
                  <a:lnTo>
                    <a:pt x="0" y="1163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7" name="object 887" descr=""/>
            <p:cNvSpPr/>
            <p:nvPr/>
          </p:nvSpPr>
          <p:spPr>
            <a:xfrm>
              <a:off x="3560331" y="8435810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10" h="1904">
                  <a:moveTo>
                    <a:pt x="0" y="1861"/>
                  </a:moveTo>
                  <a:lnTo>
                    <a:pt x="16288" y="1861"/>
                  </a:lnTo>
                  <a:lnTo>
                    <a:pt x="5119" y="0"/>
                  </a:lnTo>
                  <a:lnTo>
                    <a:pt x="0" y="1861"/>
                  </a:lnTo>
                  <a:close/>
                </a:path>
                <a:path w="16510" h="1904">
                  <a:moveTo>
                    <a:pt x="5119" y="0"/>
                  </a:moveTo>
                  <a:lnTo>
                    <a:pt x="16288" y="1861"/>
                  </a:lnTo>
                  <a:lnTo>
                    <a:pt x="16288" y="0"/>
                  </a:lnTo>
                  <a:lnTo>
                    <a:pt x="511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8" name="object 888" descr=""/>
            <p:cNvSpPr/>
            <p:nvPr/>
          </p:nvSpPr>
          <p:spPr>
            <a:xfrm>
              <a:off x="3560332" y="8435810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10" h="1904">
                  <a:moveTo>
                    <a:pt x="16288" y="0"/>
                  </a:moveTo>
                  <a:lnTo>
                    <a:pt x="5119" y="0"/>
                  </a:lnTo>
                  <a:lnTo>
                    <a:pt x="16288" y="1861"/>
                  </a:lnTo>
                  <a:lnTo>
                    <a:pt x="16288" y="0"/>
                  </a:lnTo>
                  <a:close/>
                </a:path>
                <a:path w="16510" h="1904">
                  <a:moveTo>
                    <a:pt x="5119" y="0"/>
                  </a:moveTo>
                  <a:lnTo>
                    <a:pt x="16288" y="1861"/>
                  </a:lnTo>
                  <a:lnTo>
                    <a:pt x="0" y="1861"/>
                  </a:lnTo>
                  <a:lnTo>
                    <a:pt x="5119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9" name="object 889" descr=""/>
            <p:cNvSpPr/>
            <p:nvPr/>
          </p:nvSpPr>
          <p:spPr>
            <a:xfrm>
              <a:off x="3555445" y="8437671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0" y="2792"/>
                  </a:moveTo>
                  <a:lnTo>
                    <a:pt x="21174" y="2792"/>
                  </a:lnTo>
                  <a:lnTo>
                    <a:pt x="4886" y="0"/>
                  </a:lnTo>
                  <a:lnTo>
                    <a:pt x="0" y="2792"/>
                  </a:lnTo>
                  <a:close/>
                </a:path>
                <a:path w="21589" h="3175">
                  <a:moveTo>
                    <a:pt x="4886" y="0"/>
                  </a:moveTo>
                  <a:lnTo>
                    <a:pt x="21174" y="2792"/>
                  </a:lnTo>
                  <a:lnTo>
                    <a:pt x="21174" y="0"/>
                  </a:lnTo>
                  <a:lnTo>
                    <a:pt x="488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0" name="object 890" descr=""/>
            <p:cNvSpPr/>
            <p:nvPr/>
          </p:nvSpPr>
          <p:spPr>
            <a:xfrm>
              <a:off x="3555445" y="8437671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21174" y="0"/>
                  </a:moveTo>
                  <a:lnTo>
                    <a:pt x="4886" y="0"/>
                  </a:lnTo>
                  <a:lnTo>
                    <a:pt x="21174" y="2792"/>
                  </a:lnTo>
                  <a:lnTo>
                    <a:pt x="21174" y="0"/>
                  </a:lnTo>
                  <a:close/>
                </a:path>
                <a:path w="21589" h="3175">
                  <a:moveTo>
                    <a:pt x="4886" y="0"/>
                  </a:moveTo>
                  <a:lnTo>
                    <a:pt x="21174" y="2792"/>
                  </a:lnTo>
                  <a:lnTo>
                    <a:pt x="0" y="2792"/>
                  </a:lnTo>
                  <a:lnTo>
                    <a:pt x="488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1" name="object 891" descr=""/>
            <p:cNvSpPr/>
            <p:nvPr/>
          </p:nvSpPr>
          <p:spPr>
            <a:xfrm>
              <a:off x="3550791" y="8440463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09">
                  <a:moveTo>
                    <a:pt x="0" y="3257"/>
                  </a:moveTo>
                  <a:lnTo>
                    <a:pt x="25828" y="3257"/>
                  </a:lnTo>
                  <a:lnTo>
                    <a:pt x="4653" y="0"/>
                  </a:lnTo>
                  <a:lnTo>
                    <a:pt x="0" y="3257"/>
                  </a:lnTo>
                  <a:close/>
                </a:path>
                <a:path w="26035" h="3809">
                  <a:moveTo>
                    <a:pt x="4653" y="0"/>
                  </a:moveTo>
                  <a:lnTo>
                    <a:pt x="25828" y="3257"/>
                  </a:lnTo>
                  <a:lnTo>
                    <a:pt x="25828" y="0"/>
                  </a:lnTo>
                  <a:lnTo>
                    <a:pt x="465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2" name="object 892" descr=""/>
            <p:cNvSpPr/>
            <p:nvPr/>
          </p:nvSpPr>
          <p:spPr>
            <a:xfrm>
              <a:off x="3550791" y="8440463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09">
                  <a:moveTo>
                    <a:pt x="25828" y="0"/>
                  </a:moveTo>
                  <a:lnTo>
                    <a:pt x="4653" y="0"/>
                  </a:lnTo>
                  <a:lnTo>
                    <a:pt x="25828" y="3257"/>
                  </a:lnTo>
                  <a:lnTo>
                    <a:pt x="25828" y="0"/>
                  </a:lnTo>
                  <a:close/>
                </a:path>
                <a:path w="26035" h="3809">
                  <a:moveTo>
                    <a:pt x="4653" y="0"/>
                  </a:moveTo>
                  <a:lnTo>
                    <a:pt x="25828" y="3257"/>
                  </a:lnTo>
                  <a:lnTo>
                    <a:pt x="0" y="3257"/>
                  </a:lnTo>
                  <a:lnTo>
                    <a:pt x="465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3" name="object 893" descr=""/>
            <p:cNvSpPr/>
            <p:nvPr/>
          </p:nvSpPr>
          <p:spPr>
            <a:xfrm>
              <a:off x="3546835" y="8443721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3955"/>
                  </a:moveTo>
                  <a:lnTo>
                    <a:pt x="29783" y="3955"/>
                  </a:lnTo>
                  <a:lnTo>
                    <a:pt x="3955" y="0"/>
                  </a:lnTo>
                  <a:lnTo>
                    <a:pt x="0" y="3955"/>
                  </a:lnTo>
                  <a:close/>
                </a:path>
                <a:path w="29845" h="4445">
                  <a:moveTo>
                    <a:pt x="3955" y="0"/>
                  </a:moveTo>
                  <a:lnTo>
                    <a:pt x="29783" y="3955"/>
                  </a:lnTo>
                  <a:lnTo>
                    <a:pt x="29783" y="0"/>
                  </a:lnTo>
                  <a:lnTo>
                    <a:pt x="395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4" name="object 894" descr=""/>
            <p:cNvSpPr/>
            <p:nvPr/>
          </p:nvSpPr>
          <p:spPr>
            <a:xfrm>
              <a:off x="3546836" y="8443721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29783" y="0"/>
                  </a:moveTo>
                  <a:lnTo>
                    <a:pt x="3955" y="0"/>
                  </a:lnTo>
                  <a:lnTo>
                    <a:pt x="29783" y="3955"/>
                  </a:lnTo>
                  <a:lnTo>
                    <a:pt x="29783" y="0"/>
                  </a:lnTo>
                  <a:close/>
                </a:path>
                <a:path w="29845" h="4445">
                  <a:moveTo>
                    <a:pt x="3955" y="0"/>
                  </a:moveTo>
                  <a:lnTo>
                    <a:pt x="29783" y="3955"/>
                  </a:lnTo>
                  <a:lnTo>
                    <a:pt x="0" y="3955"/>
                  </a:lnTo>
                  <a:lnTo>
                    <a:pt x="395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5" name="object 895" descr=""/>
            <p:cNvSpPr/>
            <p:nvPr/>
          </p:nvSpPr>
          <p:spPr>
            <a:xfrm>
              <a:off x="3543578" y="8447677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0" y="4653"/>
                  </a:moveTo>
                  <a:lnTo>
                    <a:pt x="33041" y="4653"/>
                  </a:lnTo>
                  <a:lnTo>
                    <a:pt x="3257" y="0"/>
                  </a:lnTo>
                  <a:lnTo>
                    <a:pt x="0" y="4653"/>
                  </a:lnTo>
                  <a:close/>
                </a:path>
                <a:path w="33654" h="5079">
                  <a:moveTo>
                    <a:pt x="3257" y="0"/>
                  </a:moveTo>
                  <a:lnTo>
                    <a:pt x="33041" y="4653"/>
                  </a:lnTo>
                  <a:lnTo>
                    <a:pt x="33041" y="0"/>
                  </a:lnTo>
                  <a:lnTo>
                    <a:pt x="3257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6" name="object 896" descr=""/>
            <p:cNvSpPr/>
            <p:nvPr/>
          </p:nvSpPr>
          <p:spPr>
            <a:xfrm>
              <a:off x="3543578" y="8447677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041" y="0"/>
                  </a:moveTo>
                  <a:lnTo>
                    <a:pt x="3257" y="0"/>
                  </a:lnTo>
                  <a:lnTo>
                    <a:pt x="33041" y="4653"/>
                  </a:lnTo>
                  <a:lnTo>
                    <a:pt x="33041" y="0"/>
                  </a:lnTo>
                  <a:close/>
                </a:path>
                <a:path w="33654" h="5079">
                  <a:moveTo>
                    <a:pt x="3257" y="0"/>
                  </a:moveTo>
                  <a:lnTo>
                    <a:pt x="33041" y="4653"/>
                  </a:lnTo>
                  <a:lnTo>
                    <a:pt x="0" y="4653"/>
                  </a:lnTo>
                  <a:lnTo>
                    <a:pt x="3257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7" name="object 897" descr=""/>
            <p:cNvSpPr/>
            <p:nvPr/>
          </p:nvSpPr>
          <p:spPr>
            <a:xfrm>
              <a:off x="3540786" y="8452330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4886"/>
                  </a:moveTo>
                  <a:lnTo>
                    <a:pt x="35833" y="4886"/>
                  </a:lnTo>
                  <a:lnTo>
                    <a:pt x="2792" y="0"/>
                  </a:lnTo>
                  <a:lnTo>
                    <a:pt x="0" y="4886"/>
                  </a:lnTo>
                  <a:close/>
                </a:path>
                <a:path w="36195" h="5079">
                  <a:moveTo>
                    <a:pt x="2792" y="0"/>
                  </a:moveTo>
                  <a:lnTo>
                    <a:pt x="35833" y="4886"/>
                  </a:lnTo>
                  <a:lnTo>
                    <a:pt x="35833" y="0"/>
                  </a:lnTo>
                  <a:lnTo>
                    <a:pt x="2792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8" name="object 898" descr=""/>
            <p:cNvSpPr/>
            <p:nvPr/>
          </p:nvSpPr>
          <p:spPr>
            <a:xfrm>
              <a:off x="3540786" y="8452330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35833" y="0"/>
                  </a:moveTo>
                  <a:lnTo>
                    <a:pt x="2792" y="0"/>
                  </a:lnTo>
                  <a:lnTo>
                    <a:pt x="35833" y="4886"/>
                  </a:lnTo>
                  <a:lnTo>
                    <a:pt x="35833" y="0"/>
                  </a:lnTo>
                  <a:close/>
                </a:path>
                <a:path w="36195" h="5079">
                  <a:moveTo>
                    <a:pt x="2792" y="0"/>
                  </a:moveTo>
                  <a:lnTo>
                    <a:pt x="35833" y="4886"/>
                  </a:lnTo>
                  <a:lnTo>
                    <a:pt x="0" y="4886"/>
                  </a:lnTo>
                  <a:lnTo>
                    <a:pt x="2792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9" name="object 899" descr=""/>
            <p:cNvSpPr/>
            <p:nvPr/>
          </p:nvSpPr>
          <p:spPr>
            <a:xfrm>
              <a:off x="3538924" y="8457217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5119"/>
                  </a:moveTo>
                  <a:lnTo>
                    <a:pt x="37695" y="5119"/>
                  </a:lnTo>
                  <a:lnTo>
                    <a:pt x="1861" y="0"/>
                  </a:lnTo>
                  <a:lnTo>
                    <a:pt x="0" y="5119"/>
                  </a:lnTo>
                  <a:close/>
                </a:path>
                <a:path w="38100" h="5715">
                  <a:moveTo>
                    <a:pt x="1861" y="0"/>
                  </a:moveTo>
                  <a:lnTo>
                    <a:pt x="37695" y="5119"/>
                  </a:lnTo>
                  <a:lnTo>
                    <a:pt x="37695" y="0"/>
                  </a:lnTo>
                  <a:lnTo>
                    <a:pt x="186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0" name="object 900" descr=""/>
            <p:cNvSpPr/>
            <p:nvPr/>
          </p:nvSpPr>
          <p:spPr>
            <a:xfrm>
              <a:off x="3538924" y="8457217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37695" y="0"/>
                  </a:moveTo>
                  <a:lnTo>
                    <a:pt x="1861" y="0"/>
                  </a:lnTo>
                  <a:lnTo>
                    <a:pt x="37695" y="5119"/>
                  </a:lnTo>
                  <a:lnTo>
                    <a:pt x="37695" y="0"/>
                  </a:lnTo>
                  <a:close/>
                </a:path>
                <a:path w="38100" h="5715">
                  <a:moveTo>
                    <a:pt x="1861" y="0"/>
                  </a:moveTo>
                  <a:lnTo>
                    <a:pt x="37695" y="5119"/>
                  </a:lnTo>
                  <a:lnTo>
                    <a:pt x="0" y="5119"/>
                  </a:lnTo>
                  <a:lnTo>
                    <a:pt x="186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1" name="object 901" descr=""/>
            <p:cNvSpPr/>
            <p:nvPr/>
          </p:nvSpPr>
          <p:spPr>
            <a:xfrm>
              <a:off x="3537761" y="846233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5584"/>
                  </a:moveTo>
                  <a:lnTo>
                    <a:pt x="38858" y="5584"/>
                  </a:lnTo>
                  <a:lnTo>
                    <a:pt x="1163" y="0"/>
                  </a:lnTo>
                  <a:lnTo>
                    <a:pt x="0" y="5584"/>
                  </a:lnTo>
                  <a:close/>
                </a:path>
                <a:path w="39370" h="5715">
                  <a:moveTo>
                    <a:pt x="1163" y="0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2" name="object 902" descr=""/>
            <p:cNvSpPr/>
            <p:nvPr/>
          </p:nvSpPr>
          <p:spPr>
            <a:xfrm>
              <a:off x="3537761" y="8462336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8858" y="0"/>
                  </a:moveTo>
                  <a:lnTo>
                    <a:pt x="1163" y="0"/>
                  </a:lnTo>
                  <a:lnTo>
                    <a:pt x="38858" y="5584"/>
                  </a:lnTo>
                  <a:lnTo>
                    <a:pt x="38858" y="0"/>
                  </a:lnTo>
                  <a:close/>
                </a:path>
                <a:path w="39370" h="5715">
                  <a:moveTo>
                    <a:pt x="1163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116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3" name="object 903" descr=""/>
            <p:cNvSpPr/>
            <p:nvPr/>
          </p:nvSpPr>
          <p:spPr>
            <a:xfrm>
              <a:off x="3537295" y="846792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5584"/>
                  </a:moveTo>
                  <a:lnTo>
                    <a:pt x="39323" y="5584"/>
                  </a:lnTo>
                  <a:lnTo>
                    <a:pt x="465" y="0"/>
                  </a:lnTo>
                  <a:lnTo>
                    <a:pt x="0" y="5584"/>
                  </a:lnTo>
                  <a:close/>
                </a:path>
                <a:path w="39370" h="5715">
                  <a:moveTo>
                    <a:pt x="465" y="0"/>
                  </a:moveTo>
                  <a:lnTo>
                    <a:pt x="39323" y="5584"/>
                  </a:lnTo>
                  <a:lnTo>
                    <a:pt x="39323" y="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4" name="object 904" descr=""/>
            <p:cNvSpPr/>
            <p:nvPr/>
          </p:nvSpPr>
          <p:spPr>
            <a:xfrm>
              <a:off x="3537296" y="8467920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9323" y="0"/>
                  </a:moveTo>
                  <a:lnTo>
                    <a:pt x="465" y="0"/>
                  </a:lnTo>
                  <a:lnTo>
                    <a:pt x="39323" y="5584"/>
                  </a:lnTo>
                  <a:lnTo>
                    <a:pt x="39323" y="0"/>
                  </a:lnTo>
                  <a:close/>
                </a:path>
                <a:path w="39370" h="5715">
                  <a:moveTo>
                    <a:pt x="465" y="0"/>
                  </a:moveTo>
                  <a:lnTo>
                    <a:pt x="39323" y="5584"/>
                  </a:lnTo>
                  <a:lnTo>
                    <a:pt x="0" y="5584"/>
                  </a:lnTo>
                  <a:lnTo>
                    <a:pt x="46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5" name="object 905" descr=""/>
            <p:cNvSpPr/>
            <p:nvPr/>
          </p:nvSpPr>
          <p:spPr>
            <a:xfrm>
              <a:off x="3576619" y="847350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8858" y="5584"/>
                  </a:lnTo>
                  <a:lnTo>
                    <a:pt x="39323" y="0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6" name="object 906" descr=""/>
            <p:cNvSpPr/>
            <p:nvPr/>
          </p:nvSpPr>
          <p:spPr>
            <a:xfrm>
              <a:off x="3576620" y="8473505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9323" y="0"/>
                  </a:moveTo>
                  <a:lnTo>
                    <a:pt x="0" y="0"/>
                  </a:lnTo>
                  <a:lnTo>
                    <a:pt x="38858" y="5584"/>
                  </a:lnTo>
                  <a:lnTo>
                    <a:pt x="39323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7" name="object 907" descr=""/>
            <p:cNvSpPr/>
            <p:nvPr/>
          </p:nvSpPr>
          <p:spPr>
            <a:xfrm>
              <a:off x="3576619" y="847908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7695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0" y="5584"/>
                  </a:lnTo>
                  <a:lnTo>
                    <a:pt x="37695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8" name="object 908" descr=""/>
            <p:cNvSpPr/>
            <p:nvPr/>
          </p:nvSpPr>
          <p:spPr>
            <a:xfrm>
              <a:off x="3576620" y="847908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8858" y="0"/>
                  </a:moveTo>
                  <a:lnTo>
                    <a:pt x="0" y="0"/>
                  </a:lnTo>
                  <a:lnTo>
                    <a:pt x="37695" y="5584"/>
                  </a:lnTo>
                  <a:lnTo>
                    <a:pt x="38858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37695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9" name="object 909" descr=""/>
            <p:cNvSpPr/>
            <p:nvPr/>
          </p:nvSpPr>
          <p:spPr>
            <a:xfrm>
              <a:off x="3576619" y="8484674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5601" y="5119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0" y="5119"/>
                  </a:lnTo>
                  <a:lnTo>
                    <a:pt x="35601" y="5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0" name="object 910" descr=""/>
            <p:cNvSpPr/>
            <p:nvPr/>
          </p:nvSpPr>
          <p:spPr>
            <a:xfrm>
              <a:off x="3576620" y="8484674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37695" y="0"/>
                  </a:moveTo>
                  <a:lnTo>
                    <a:pt x="0" y="0"/>
                  </a:lnTo>
                  <a:lnTo>
                    <a:pt x="35601" y="5119"/>
                  </a:lnTo>
                  <a:lnTo>
                    <a:pt x="37695" y="0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35601" y="5119"/>
                  </a:lnTo>
                  <a:lnTo>
                    <a:pt x="0" y="51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1" name="object 911" descr=""/>
            <p:cNvSpPr/>
            <p:nvPr/>
          </p:nvSpPr>
          <p:spPr>
            <a:xfrm>
              <a:off x="3576619" y="8489793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0"/>
                  </a:moveTo>
                  <a:lnTo>
                    <a:pt x="33041" y="4886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  <a:path w="36195" h="5079">
                  <a:moveTo>
                    <a:pt x="0" y="0"/>
                  </a:moveTo>
                  <a:lnTo>
                    <a:pt x="0" y="4886"/>
                  </a:lnTo>
                  <a:lnTo>
                    <a:pt x="33041" y="4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2" name="object 912" descr=""/>
            <p:cNvSpPr/>
            <p:nvPr/>
          </p:nvSpPr>
          <p:spPr>
            <a:xfrm>
              <a:off x="3576620" y="8489793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35601" y="0"/>
                  </a:moveTo>
                  <a:lnTo>
                    <a:pt x="0" y="0"/>
                  </a:lnTo>
                  <a:lnTo>
                    <a:pt x="33041" y="4886"/>
                  </a:lnTo>
                  <a:lnTo>
                    <a:pt x="35601" y="0"/>
                  </a:lnTo>
                  <a:close/>
                </a:path>
                <a:path w="36195" h="5079">
                  <a:moveTo>
                    <a:pt x="0" y="0"/>
                  </a:moveTo>
                  <a:lnTo>
                    <a:pt x="33041" y="4886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3" name="object 913" descr=""/>
            <p:cNvSpPr/>
            <p:nvPr/>
          </p:nvSpPr>
          <p:spPr>
            <a:xfrm>
              <a:off x="3576619" y="8494679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0" y="0"/>
                  </a:moveTo>
                  <a:lnTo>
                    <a:pt x="29783" y="4421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  <a:path w="33654" h="4445">
                  <a:moveTo>
                    <a:pt x="0" y="0"/>
                  </a:moveTo>
                  <a:lnTo>
                    <a:pt x="0" y="4421"/>
                  </a:lnTo>
                  <a:lnTo>
                    <a:pt x="29783" y="4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4" name="object 914" descr=""/>
            <p:cNvSpPr/>
            <p:nvPr/>
          </p:nvSpPr>
          <p:spPr>
            <a:xfrm>
              <a:off x="3576620" y="8494679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33041" y="0"/>
                  </a:moveTo>
                  <a:lnTo>
                    <a:pt x="0" y="0"/>
                  </a:lnTo>
                  <a:lnTo>
                    <a:pt x="29783" y="4421"/>
                  </a:lnTo>
                  <a:lnTo>
                    <a:pt x="33041" y="0"/>
                  </a:lnTo>
                  <a:close/>
                </a:path>
                <a:path w="33654" h="4445">
                  <a:moveTo>
                    <a:pt x="0" y="0"/>
                  </a:moveTo>
                  <a:lnTo>
                    <a:pt x="29783" y="4421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5" name="object 915" descr=""/>
            <p:cNvSpPr/>
            <p:nvPr/>
          </p:nvSpPr>
          <p:spPr>
            <a:xfrm>
              <a:off x="3576619" y="8499100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0"/>
                  </a:moveTo>
                  <a:lnTo>
                    <a:pt x="25595" y="4188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  <a:path w="29845" h="4445">
                  <a:moveTo>
                    <a:pt x="0" y="0"/>
                  </a:moveTo>
                  <a:lnTo>
                    <a:pt x="0" y="4188"/>
                  </a:lnTo>
                  <a:lnTo>
                    <a:pt x="25595" y="4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6" name="object 916" descr=""/>
            <p:cNvSpPr/>
            <p:nvPr/>
          </p:nvSpPr>
          <p:spPr>
            <a:xfrm>
              <a:off x="3576620" y="8499100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29783" y="0"/>
                  </a:moveTo>
                  <a:lnTo>
                    <a:pt x="0" y="0"/>
                  </a:lnTo>
                  <a:lnTo>
                    <a:pt x="25595" y="4188"/>
                  </a:lnTo>
                  <a:lnTo>
                    <a:pt x="29783" y="0"/>
                  </a:lnTo>
                  <a:close/>
                </a:path>
                <a:path w="29845" h="4445">
                  <a:moveTo>
                    <a:pt x="0" y="0"/>
                  </a:moveTo>
                  <a:lnTo>
                    <a:pt x="25595" y="4188"/>
                  </a:lnTo>
                  <a:lnTo>
                    <a:pt x="0" y="418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7" name="object 917" descr=""/>
            <p:cNvSpPr/>
            <p:nvPr/>
          </p:nvSpPr>
          <p:spPr>
            <a:xfrm>
              <a:off x="3576619" y="8503289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09">
                  <a:moveTo>
                    <a:pt x="0" y="0"/>
                  </a:moveTo>
                  <a:lnTo>
                    <a:pt x="21174" y="3257"/>
                  </a:lnTo>
                  <a:lnTo>
                    <a:pt x="25595" y="0"/>
                  </a:lnTo>
                  <a:lnTo>
                    <a:pt x="0" y="0"/>
                  </a:lnTo>
                  <a:close/>
                </a:path>
                <a:path w="26035" h="3809">
                  <a:moveTo>
                    <a:pt x="0" y="0"/>
                  </a:moveTo>
                  <a:lnTo>
                    <a:pt x="0" y="3257"/>
                  </a:lnTo>
                  <a:lnTo>
                    <a:pt x="21174" y="3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8" name="object 918" descr=""/>
            <p:cNvSpPr/>
            <p:nvPr/>
          </p:nvSpPr>
          <p:spPr>
            <a:xfrm>
              <a:off x="3576620" y="8503289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09">
                  <a:moveTo>
                    <a:pt x="25595" y="0"/>
                  </a:moveTo>
                  <a:lnTo>
                    <a:pt x="0" y="0"/>
                  </a:lnTo>
                  <a:lnTo>
                    <a:pt x="21174" y="3257"/>
                  </a:lnTo>
                  <a:lnTo>
                    <a:pt x="25595" y="0"/>
                  </a:lnTo>
                  <a:close/>
                </a:path>
                <a:path w="26035" h="3809">
                  <a:moveTo>
                    <a:pt x="0" y="0"/>
                  </a:moveTo>
                  <a:lnTo>
                    <a:pt x="21174" y="3257"/>
                  </a:lnTo>
                  <a:lnTo>
                    <a:pt x="0" y="325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9" name="object 919" descr=""/>
            <p:cNvSpPr/>
            <p:nvPr/>
          </p:nvSpPr>
          <p:spPr>
            <a:xfrm>
              <a:off x="3576619" y="8506546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0" y="0"/>
                  </a:moveTo>
                  <a:lnTo>
                    <a:pt x="16288" y="2559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  <a:path w="21589" h="3175">
                  <a:moveTo>
                    <a:pt x="0" y="0"/>
                  </a:moveTo>
                  <a:lnTo>
                    <a:pt x="0" y="2559"/>
                  </a:lnTo>
                  <a:lnTo>
                    <a:pt x="16288" y="25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0" name="object 920" descr=""/>
            <p:cNvSpPr/>
            <p:nvPr/>
          </p:nvSpPr>
          <p:spPr>
            <a:xfrm>
              <a:off x="3576620" y="8506546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21174" y="0"/>
                  </a:moveTo>
                  <a:lnTo>
                    <a:pt x="0" y="0"/>
                  </a:lnTo>
                  <a:lnTo>
                    <a:pt x="16288" y="2559"/>
                  </a:lnTo>
                  <a:lnTo>
                    <a:pt x="21174" y="0"/>
                  </a:lnTo>
                  <a:close/>
                </a:path>
                <a:path w="21589" h="3175">
                  <a:moveTo>
                    <a:pt x="0" y="0"/>
                  </a:moveTo>
                  <a:lnTo>
                    <a:pt x="16288" y="2559"/>
                  </a:lnTo>
                  <a:lnTo>
                    <a:pt x="0" y="25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1" name="object 921" descr=""/>
            <p:cNvSpPr/>
            <p:nvPr/>
          </p:nvSpPr>
          <p:spPr>
            <a:xfrm>
              <a:off x="3576619" y="8509106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10" h="2540">
                  <a:moveTo>
                    <a:pt x="0" y="0"/>
                  </a:moveTo>
                  <a:lnTo>
                    <a:pt x="11168" y="2094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  <a:path w="16510" h="2540">
                  <a:moveTo>
                    <a:pt x="0" y="0"/>
                  </a:moveTo>
                  <a:lnTo>
                    <a:pt x="0" y="2094"/>
                  </a:lnTo>
                  <a:lnTo>
                    <a:pt x="11168" y="20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2" name="object 922" descr=""/>
            <p:cNvSpPr/>
            <p:nvPr/>
          </p:nvSpPr>
          <p:spPr>
            <a:xfrm>
              <a:off x="3576620" y="8509106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10" h="2540">
                  <a:moveTo>
                    <a:pt x="16288" y="0"/>
                  </a:moveTo>
                  <a:lnTo>
                    <a:pt x="0" y="0"/>
                  </a:lnTo>
                  <a:lnTo>
                    <a:pt x="11168" y="2094"/>
                  </a:lnTo>
                  <a:lnTo>
                    <a:pt x="16288" y="0"/>
                  </a:lnTo>
                  <a:close/>
                </a:path>
                <a:path w="16510" h="2540">
                  <a:moveTo>
                    <a:pt x="0" y="0"/>
                  </a:moveTo>
                  <a:lnTo>
                    <a:pt x="11168" y="2094"/>
                  </a:lnTo>
                  <a:lnTo>
                    <a:pt x="0" y="209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3" name="object 923" descr=""/>
            <p:cNvSpPr/>
            <p:nvPr/>
          </p:nvSpPr>
          <p:spPr>
            <a:xfrm>
              <a:off x="3576619" y="8511200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4">
                  <a:moveTo>
                    <a:pt x="0" y="1163"/>
                  </a:moveTo>
                  <a:lnTo>
                    <a:pt x="0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4" h="1904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4" name="object 924" descr=""/>
            <p:cNvSpPr/>
            <p:nvPr/>
          </p:nvSpPr>
          <p:spPr>
            <a:xfrm>
              <a:off x="3576620" y="8511200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4">
                  <a:moveTo>
                    <a:pt x="0" y="0"/>
                  </a:moveTo>
                  <a:lnTo>
                    <a:pt x="0" y="1163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  <a:path w="5714" h="1904">
                  <a:moveTo>
                    <a:pt x="0" y="1163"/>
                  </a:moveTo>
                  <a:lnTo>
                    <a:pt x="5584" y="1163"/>
                  </a:lnTo>
                  <a:lnTo>
                    <a:pt x="0" y="1628"/>
                  </a:lnTo>
                  <a:lnTo>
                    <a:pt x="0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5" name="object 925" descr=""/>
            <p:cNvSpPr/>
            <p:nvPr/>
          </p:nvSpPr>
          <p:spPr>
            <a:xfrm>
              <a:off x="3576620" y="8511200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0"/>
                  </a:moveTo>
                  <a:lnTo>
                    <a:pt x="5584" y="1163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6" name="object 926" descr=""/>
            <p:cNvSpPr/>
            <p:nvPr/>
          </p:nvSpPr>
          <p:spPr>
            <a:xfrm>
              <a:off x="3576620" y="8511200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0"/>
                  </a:moveTo>
                  <a:lnTo>
                    <a:pt x="11168" y="0"/>
                  </a:lnTo>
                  <a:lnTo>
                    <a:pt x="5584" y="116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7" name="object 927" descr=""/>
            <p:cNvSpPr/>
            <p:nvPr/>
          </p:nvSpPr>
          <p:spPr>
            <a:xfrm>
              <a:off x="3537296" y="8434181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40">
                  <a:moveTo>
                    <a:pt x="78415" y="39207"/>
                  </a:moveTo>
                  <a:lnTo>
                    <a:pt x="75334" y="23946"/>
                  </a:lnTo>
                  <a:lnTo>
                    <a:pt x="66931" y="11483"/>
                  </a:lnTo>
                  <a:lnTo>
                    <a:pt x="54469" y="3081"/>
                  </a:lnTo>
                  <a:lnTo>
                    <a:pt x="39207" y="0"/>
                  </a:lnTo>
                  <a:lnTo>
                    <a:pt x="23946" y="3081"/>
                  </a:lnTo>
                  <a:lnTo>
                    <a:pt x="11483" y="11483"/>
                  </a:lnTo>
                  <a:lnTo>
                    <a:pt x="3081" y="23946"/>
                  </a:lnTo>
                  <a:lnTo>
                    <a:pt x="0" y="39207"/>
                  </a:lnTo>
                  <a:lnTo>
                    <a:pt x="3081" y="54469"/>
                  </a:lnTo>
                  <a:lnTo>
                    <a:pt x="11483" y="66931"/>
                  </a:lnTo>
                  <a:lnTo>
                    <a:pt x="23946" y="75334"/>
                  </a:lnTo>
                  <a:lnTo>
                    <a:pt x="39207" y="78415"/>
                  </a:lnTo>
                  <a:lnTo>
                    <a:pt x="54469" y="75334"/>
                  </a:lnTo>
                  <a:lnTo>
                    <a:pt x="66931" y="66931"/>
                  </a:lnTo>
                  <a:lnTo>
                    <a:pt x="75334" y="54469"/>
                  </a:lnTo>
                  <a:lnTo>
                    <a:pt x="78415" y="39207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8" name="object 928" descr=""/>
            <p:cNvSpPr/>
            <p:nvPr/>
          </p:nvSpPr>
          <p:spPr>
            <a:xfrm>
              <a:off x="3537296" y="8434181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40">
                  <a:moveTo>
                    <a:pt x="39323" y="78647"/>
                  </a:moveTo>
                  <a:lnTo>
                    <a:pt x="39323" y="0"/>
                  </a:lnTo>
                </a:path>
                <a:path w="78739" h="78740">
                  <a:moveTo>
                    <a:pt x="78647" y="39323"/>
                  </a:moveTo>
                  <a:lnTo>
                    <a:pt x="0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29" name="object 929" descr=""/>
          <p:cNvSpPr txBox="1"/>
          <p:nvPr/>
        </p:nvSpPr>
        <p:spPr>
          <a:xfrm>
            <a:off x="3624884" y="8460964"/>
            <a:ext cx="1555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20">
                <a:latin typeface="Arial"/>
                <a:cs typeface="Arial"/>
              </a:rPr>
              <a:t>F.F.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930" name="object 930" descr=""/>
          <p:cNvGrpSpPr/>
          <p:nvPr/>
        </p:nvGrpSpPr>
        <p:grpSpPr>
          <a:xfrm>
            <a:off x="3501990" y="8403063"/>
            <a:ext cx="434340" cy="202565"/>
            <a:chOff x="3501990" y="8403063"/>
            <a:chExt cx="434340" cy="202565"/>
          </a:xfrm>
        </p:grpSpPr>
        <p:sp>
          <p:nvSpPr>
            <p:cNvPr id="931" name="object 931" descr=""/>
            <p:cNvSpPr/>
            <p:nvPr/>
          </p:nvSpPr>
          <p:spPr>
            <a:xfrm>
              <a:off x="3576620" y="8403698"/>
              <a:ext cx="321945" cy="196215"/>
            </a:xfrm>
            <a:custGeom>
              <a:avLst/>
              <a:gdLst/>
              <a:ahLst/>
              <a:cxnLst/>
              <a:rect l="l" t="t" r="r" b="b"/>
              <a:pathLst>
                <a:path w="321945" h="196215">
                  <a:moveTo>
                    <a:pt x="0" y="139611"/>
                  </a:moveTo>
                  <a:lnTo>
                    <a:pt x="0" y="0"/>
                  </a:lnTo>
                </a:path>
                <a:path w="321945" h="196215">
                  <a:moveTo>
                    <a:pt x="321805" y="143334"/>
                  </a:moveTo>
                  <a:lnTo>
                    <a:pt x="321805" y="1956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2" name="object 932" descr=""/>
            <p:cNvSpPr/>
            <p:nvPr/>
          </p:nvSpPr>
          <p:spPr>
            <a:xfrm>
              <a:off x="3861195" y="8571232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37229" y="34204"/>
                  </a:moveTo>
                  <a:lnTo>
                    <a:pt x="74692" y="8144"/>
                  </a:lnTo>
                  <a:lnTo>
                    <a:pt x="68875" y="0"/>
                  </a:lnTo>
                  <a:lnTo>
                    <a:pt x="37229" y="34204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34204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3" name="object 933" descr=""/>
            <p:cNvSpPr/>
            <p:nvPr/>
          </p:nvSpPr>
          <p:spPr>
            <a:xfrm>
              <a:off x="3861195" y="8571232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37229" y="34204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37229" y="22105"/>
                  </a:moveTo>
                  <a:lnTo>
                    <a:pt x="37229" y="34204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29" h="34290">
                  <a:moveTo>
                    <a:pt x="37229" y="34204"/>
                  </a:moveTo>
                  <a:lnTo>
                    <a:pt x="68875" y="0"/>
                  </a:lnTo>
                  <a:lnTo>
                    <a:pt x="74692" y="8144"/>
                  </a:lnTo>
                  <a:lnTo>
                    <a:pt x="37229" y="342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4" name="object 934" descr=""/>
            <p:cNvSpPr/>
            <p:nvPr/>
          </p:nvSpPr>
          <p:spPr>
            <a:xfrm>
              <a:off x="3502625" y="8473504"/>
              <a:ext cx="396240" cy="73660"/>
            </a:xfrm>
            <a:custGeom>
              <a:avLst/>
              <a:gdLst/>
              <a:ahLst/>
              <a:cxnLst/>
              <a:rect l="l" t="t" r="r" b="b"/>
              <a:pathLst>
                <a:path w="396239" h="73659">
                  <a:moveTo>
                    <a:pt x="395799" y="73528"/>
                  </a:moveTo>
                  <a:lnTo>
                    <a:pt x="395799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35" name="object 935" descr=""/>
          <p:cNvSpPr txBox="1"/>
          <p:nvPr/>
        </p:nvSpPr>
        <p:spPr>
          <a:xfrm>
            <a:off x="3622557" y="7915081"/>
            <a:ext cx="24066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+11-</a:t>
            </a:r>
            <a:r>
              <a:rPr dirty="0" sz="550" spc="-25">
                <a:latin typeface="Arial"/>
                <a:cs typeface="Arial"/>
              </a:rPr>
              <a:t>3"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936" name="object 936" descr=""/>
          <p:cNvGrpSpPr/>
          <p:nvPr/>
        </p:nvGrpSpPr>
        <p:grpSpPr>
          <a:xfrm>
            <a:off x="3507575" y="8216934"/>
            <a:ext cx="499109" cy="85090"/>
            <a:chOff x="3507575" y="8216934"/>
            <a:chExt cx="499109" cy="85090"/>
          </a:xfrm>
        </p:grpSpPr>
        <p:sp>
          <p:nvSpPr>
            <p:cNvPr id="937" name="object 937" descr=""/>
            <p:cNvSpPr/>
            <p:nvPr/>
          </p:nvSpPr>
          <p:spPr>
            <a:xfrm>
              <a:off x="3508210" y="8259433"/>
              <a:ext cx="497840" cy="635"/>
            </a:xfrm>
            <a:custGeom>
              <a:avLst/>
              <a:gdLst/>
              <a:ahLst/>
              <a:cxnLst/>
              <a:rect l="l" t="t" r="r" b="b"/>
              <a:pathLst>
                <a:path w="497839" h="634">
                  <a:moveTo>
                    <a:pt x="497250" y="23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8" name="object 938" descr=""/>
            <p:cNvSpPr/>
            <p:nvPr/>
          </p:nvSpPr>
          <p:spPr>
            <a:xfrm>
              <a:off x="3576620" y="8220109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4" h="634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9" name="object 939" descr=""/>
            <p:cNvSpPr/>
            <p:nvPr/>
          </p:nvSpPr>
          <p:spPr>
            <a:xfrm>
              <a:off x="3576620" y="8220109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4" h="634">
                  <a:moveTo>
                    <a:pt x="0" y="0"/>
                  </a:moveTo>
                  <a:lnTo>
                    <a:pt x="0" y="465"/>
                  </a:lnTo>
                  <a:lnTo>
                    <a:pt x="5584" y="46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0" name="object 940" descr=""/>
            <p:cNvSpPr/>
            <p:nvPr/>
          </p:nvSpPr>
          <p:spPr>
            <a:xfrm>
              <a:off x="3576619" y="8220574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1163"/>
                  </a:moveTo>
                  <a:lnTo>
                    <a:pt x="11168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  <a:path w="11429" h="1270">
                  <a:moveTo>
                    <a:pt x="0" y="0"/>
                  </a:moveTo>
                  <a:lnTo>
                    <a:pt x="0" y="1163"/>
                  </a:lnTo>
                  <a:lnTo>
                    <a:pt x="55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1" name="object 941" descr=""/>
            <p:cNvSpPr/>
            <p:nvPr/>
          </p:nvSpPr>
          <p:spPr>
            <a:xfrm>
              <a:off x="3576620" y="8220575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0"/>
                  </a:moveTo>
                  <a:lnTo>
                    <a:pt x="5584" y="0"/>
                  </a:lnTo>
                  <a:lnTo>
                    <a:pt x="0" y="1163"/>
                  </a:lnTo>
                  <a:lnTo>
                    <a:pt x="0" y="0"/>
                  </a:lnTo>
                  <a:close/>
                </a:path>
                <a:path w="11429" h="1270">
                  <a:moveTo>
                    <a:pt x="5584" y="0"/>
                  </a:moveTo>
                  <a:lnTo>
                    <a:pt x="0" y="1163"/>
                  </a:lnTo>
                  <a:lnTo>
                    <a:pt x="11168" y="1163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2" name="object 942" descr=""/>
            <p:cNvSpPr/>
            <p:nvPr/>
          </p:nvSpPr>
          <p:spPr>
            <a:xfrm>
              <a:off x="3576619" y="8221738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10" h="2540">
                  <a:moveTo>
                    <a:pt x="0" y="2094"/>
                  </a:moveTo>
                  <a:lnTo>
                    <a:pt x="16288" y="2094"/>
                  </a:lnTo>
                  <a:lnTo>
                    <a:pt x="11168" y="0"/>
                  </a:lnTo>
                  <a:lnTo>
                    <a:pt x="0" y="2094"/>
                  </a:lnTo>
                  <a:close/>
                </a:path>
                <a:path w="16510" h="2540">
                  <a:moveTo>
                    <a:pt x="0" y="0"/>
                  </a:moveTo>
                  <a:lnTo>
                    <a:pt x="0" y="2094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3" name="object 943" descr=""/>
            <p:cNvSpPr/>
            <p:nvPr/>
          </p:nvSpPr>
          <p:spPr>
            <a:xfrm>
              <a:off x="3576620" y="8221738"/>
              <a:ext cx="16510" cy="2540"/>
            </a:xfrm>
            <a:custGeom>
              <a:avLst/>
              <a:gdLst/>
              <a:ahLst/>
              <a:cxnLst/>
              <a:rect l="l" t="t" r="r" b="b"/>
              <a:pathLst>
                <a:path w="16510" h="2540">
                  <a:moveTo>
                    <a:pt x="0" y="0"/>
                  </a:moveTo>
                  <a:lnTo>
                    <a:pt x="11168" y="0"/>
                  </a:lnTo>
                  <a:lnTo>
                    <a:pt x="0" y="2094"/>
                  </a:lnTo>
                  <a:lnTo>
                    <a:pt x="0" y="0"/>
                  </a:lnTo>
                  <a:close/>
                </a:path>
                <a:path w="16510" h="2540">
                  <a:moveTo>
                    <a:pt x="11168" y="0"/>
                  </a:moveTo>
                  <a:lnTo>
                    <a:pt x="0" y="2094"/>
                  </a:lnTo>
                  <a:lnTo>
                    <a:pt x="16288" y="2094"/>
                  </a:lnTo>
                  <a:lnTo>
                    <a:pt x="1116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4" name="object 944" descr=""/>
            <p:cNvSpPr/>
            <p:nvPr/>
          </p:nvSpPr>
          <p:spPr>
            <a:xfrm>
              <a:off x="3576619" y="8223832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0" y="2559"/>
                  </a:moveTo>
                  <a:lnTo>
                    <a:pt x="21174" y="2559"/>
                  </a:lnTo>
                  <a:lnTo>
                    <a:pt x="16288" y="0"/>
                  </a:lnTo>
                  <a:lnTo>
                    <a:pt x="0" y="2559"/>
                  </a:lnTo>
                  <a:close/>
                </a:path>
                <a:path w="21589" h="3175">
                  <a:moveTo>
                    <a:pt x="0" y="0"/>
                  </a:moveTo>
                  <a:lnTo>
                    <a:pt x="0" y="2559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5" name="object 945" descr=""/>
            <p:cNvSpPr/>
            <p:nvPr/>
          </p:nvSpPr>
          <p:spPr>
            <a:xfrm>
              <a:off x="3576620" y="8223832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0" y="0"/>
                  </a:moveTo>
                  <a:lnTo>
                    <a:pt x="16288" y="0"/>
                  </a:lnTo>
                  <a:lnTo>
                    <a:pt x="0" y="2559"/>
                  </a:lnTo>
                  <a:lnTo>
                    <a:pt x="0" y="0"/>
                  </a:lnTo>
                  <a:close/>
                </a:path>
                <a:path w="21589" h="3175">
                  <a:moveTo>
                    <a:pt x="16288" y="0"/>
                  </a:moveTo>
                  <a:lnTo>
                    <a:pt x="0" y="2559"/>
                  </a:lnTo>
                  <a:lnTo>
                    <a:pt x="21174" y="2559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6" name="object 946" descr=""/>
            <p:cNvSpPr/>
            <p:nvPr/>
          </p:nvSpPr>
          <p:spPr>
            <a:xfrm>
              <a:off x="3576619" y="8226392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09">
                  <a:moveTo>
                    <a:pt x="0" y="3490"/>
                  </a:moveTo>
                  <a:lnTo>
                    <a:pt x="25828" y="3490"/>
                  </a:lnTo>
                  <a:lnTo>
                    <a:pt x="21174" y="0"/>
                  </a:lnTo>
                  <a:lnTo>
                    <a:pt x="0" y="3490"/>
                  </a:lnTo>
                  <a:close/>
                </a:path>
                <a:path w="26035" h="3809">
                  <a:moveTo>
                    <a:pt x="0" y="0"/>
                  </a:moveTo>
                  <a:lnTo>
                    <a:pt x="0" y="3490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7" name="object 947" descr=""/>
            <p:cNvSpPr/>
            <p:nvPr/>
          </p:nvSpPr>
          <p:spPr>
            <a:xfrm>
              <a:off x="3576620" y="8226392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09">
                  <a:moveTo>
                    <a:pt x="0" y="0"/>
                  </a:moveTo>
                  <a:lnTo>
                    <a:pt x="21174" y="0"/>
                  </a:lnTo>
                  <a:lnTo>
                    <a:pt x="0" y="3490"/>
                  </a:lnTo>
                  <a:lnTo>
                    <a:pt x="0" y="0"/>
                  </a:lnTo>
                  <a:close/>
                </a:path>
                <a:path w="26035" h="3809">
                  <a:moveTo>
                    <a:pt x="21174" y="0"/>
                  </a:moveTo>
                  <a:lnTo>
                    <a:pt x="0" y="3490"/>
                  </a:lnTo>
                  <a:lnTo>
                    <a:pt x="25828" y="3490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8" name="object 948" descr=""/>
            <p:cNvSpPr/>
            <p:nvPr/>
          </p:nvSpPr>
          <p:spPr>
            <a:xfrm>
              <a:off x="3576619" y="8229882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3955"/>
                  </a:moveTo>
                  <a:lnTo>
                    <a:pt x="29783" y="3955"/>
                  </a:lnTo>
                  <a:lnTo>
                    <a:pt x="25828" y="0"/>
                  </a:lnTo>
                  <a:lnTo>
                    <a:pt x="0" y="3955"/>
                  </a:lnTo>
                  <a:close/>
                </a:path>
                <a:path w="29845" h="4445">
                  <a:moveTo>
                    <a:pt x="0" y="0"/>
                  </a:moveTo>
                  <a:lnTo>
                    <a:pt x="0" y="3955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9" name="object 949" descr=""/>
            <p:cNvSpPr/>
            <p:nvPr/>
          </p:nvSpPr>
          <p:spPr>
            <a:xfrm>
              <a:off x="3576620" y="8229882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0"/>
                  </a:moveTo>
                  <a:lnTo>
                    <a:pt x="25828" y="0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  <a:path w="29845" h="4445">
                  <a:moveTo>
                    <a:pt x="25828" y="0"/>
                  </a:moveTo>
                  <a:lnTo>
                    <a:pt x="0" y="3955"/>
                  </a:lnTo>
                  <a:lnTo>
                    <a:pt x="29783" y="3955"/>
                  </a:lnTo>
                  <a:lnTo>
                    <a:pt x="2582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0" name="object 950" descr=""/>
            <p:cNvSpPr/>
            <p:nvPr/>
          </p:nvSpPr>
          <p:spPr>
            <a:xfrm>
              <a:off x="3576619" y="8233838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0" y="4421"/>
                  </a:moveTo>
                  <a:lnTo>
                    <a:pt x="33041" y="4421"/>
                  </a:lnTo>
                  <a:lnTo>
                    <a:pt x="29783" y="0"/>
                  </a:lnTo>
                  <a:lnTo>
                    <a:pt x="0" y="4421"/>
                  </a:lnTo>
                  <a:close/>
                </a:path>
                <a:path w="33654" h="4445">
                  <a:moveTo>
                    <a:pt x="0" y="0"/>
                  </a:moveTo>
                  <a:lnTo>
                    <a:pt x="0" y="4421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1" name="object 951" descr=""/>
            <p:cNvSpPr/>
            <p:nvPr/>
          </p:nvSpPr>
          <p:spPr>
            <a:xfrm>
              <a:off x="3576620" y="8233838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0" y="0"/>
                  </a:moveTo>
                  <a:lnTo>
                    <a:pt x="29783" y="0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  <a:path w="33654" h="4445">
                  <a:moveTo>
                    <a:pt x="29783" y="0"/>
                  </a:moveTo>
                  <a:lnTo>
                    <a:pt x="0" y="4421"/>
                  </a:lnTo>
                  <a:lnTo>
                    <a:pt x="33041" y="4421"/>
                  </a:lnTo>
                  <a:lnTo>
                    <a:pt x="2978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2" name="object 952" descr=""/>
            <p:cNvSpPr/>
            <p:nvPr/>
          </p:nvSpPr>
          <p:spPr>
            <a:xfrm>
              <a:off x="3576619" y="8238259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4886"/>
                  </a:moveTo>
                  <a:lnTo>
                    <a:pt x="35833" y="4886"/>
                  </a:lnTo>
                  <a:lnTo>
                    <a:pt x="33041" y="0"/>
                  </a:lnTo>
                  <a:lnTo>
                    <a:pt x="0" y="4886"/>
                  </a:lnTo>
                  <a:close/>
                </a:path>
                <a:path w="36195" h="5079">
                  <a:moveTo>
                    <a:pt x="0" y="0"/>
                  </a:moveTo>
                  <a:lnTo>
                    <a:pt x="0" y="4886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3" name="object 953" descr=""/>
            <p:cNvSpPr/>
            <p:nvPr/>
          </p:nvSpPr>
          <p:spPr>
            <a:xfrm>
              <a:off x="3576620" y="8238259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0"/>
                  </a:moveTo>
                  <a:lnTo>
                    <a:pt x="33041" y="0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  <a:path w="36195" h="5079">
                  <a:moveTo>
                    <a:pt x="33041" y="0"/>
                  </a:moveTo>
                  <a:lnTo>
                    <a:pt x="0" y="4886"/>
                  </a:lnTo>
                  <a:lnTo>
                    <a:pt x="35833" y="4886"/>
                  </a:lnTo>
                  <a:lnTo>
                    <a:pt x="3304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4" name="object 954" descr=""/>
            <p:cNvSpPr/>
            <p:nvPr/>
          </p:nvSpPr>
          <p:spPr>
            <a:xfrm>
              <a:off x="3576619" y="8243145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5351"/>
                  </a:moveTo>
                  <a:lnTo>
                    <a:pt x="37695" y="5351"/>
                  </a:lnTo>
                  <a:lnTo>
                    <a:pt x="35833" y="0"/>
                  </a:lnTo>
                  <a:lnTo>
                    <a:pt x="0" y="5351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0" y="5351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5" name="object 955" descr=""/>
            <p:cNvSpPr/>
            <p:nvPr/>
          </p:nvSpPr>
          <p:spPr>
            <a:xfrm>
              <a:off x="3576620" y="8243145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5833" y="0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35833" y="0"/>
                  </a:moveTo>
                  <a:lnTo>
                    <a:pt x="0" y="5351"/>
                  </a:lnTo>
                  <a:lnTo>
                    <a:pt x="37695" y="5351"/>
                  </a:lnTo>
                  <a:lnTo>
                    <a:pt x="3583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6" name="object 956" descr=""/>
            <p:cNvSpPr/>
            <p:nvPr/>
          </p:nvSpPr>
          <p:spPr>
            <a:xfrm>
              <a:off x="3576619" y="824849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5351"/>
                  </a:moveTo>
                  <a:lnTo>
                    <a:pt x="38858" y="5351"/>
                  </a:lnTo>
                  <a:lnTo>
                    <a:pt x="37695" y="0"/>
                  </a:lnTo>
                  <a:lnTo>
                    <a:pt x="0" y="5351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0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7" name="object 957" descr=""/>
            <p:cNvSpPr/>
            <p:nvPr/>
          </p:nvSpPr>
          <p:spPr>
            <a:xfrm>
              <a:off x="3576620" y="8248497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7695" y="0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37695" y="0"/>
                  </a:moveTo>
                  <a:lnTo>
                    <a:pt x="0" y="5351"/>
                  </a:lnTo>
                  <a:lnTo>
                    <a:pt x="38858" y="5351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8" name="object 958" descr=""/>
            <p:cNvSpPr/>
            <p:nvPr/>
          </p:nvSpPr>
          <p:spPr>
            <a:xfrm>
              <a:off x="3576619" y="825384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5584"/>
                  </a:moveTo>
                  <a:lnTo>
                    <a:pt x="39323" y="5584"/>
                  </a:lnTo>
                  <a:lnTo>
                    <a:pt x="38858" y="0"/>
                  </a:lnTo>
                  <a:lnTo>
                    <a:pt x="0" y="5584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0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9" name="object 959" descr=""/>
            <p:cNvSpPr/>
            <p:nvPr/>
          </p:nvSpPr>
          <p:spPr>
            <a:xfrm>
              <a:off x="3576620" y="825384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8858" y="0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38858" y="0"/>
                  </a:moveTo>
                  <a:lnTo>
                    <a:pt x="0" y="5584"/>
                  </a:lnTo>
                  <a:lnTo>
                    <a:pt x="39323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0" name="object 960" descr=""/>
            <p:cNvSpPr/>
            <p:nvPr/>
          </p:nvSpPr>
          <p:spPr>
            <a:xfrm>
              <a:off x="3537295" y="825943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465" y="5584"/>
                  </a:moveTo>
                  <a:lnTo>
                    <a:pt x="39323" y="5584"/>
                  </a:lnTo>
                  <a:lnTo>
                    <a:pt x="39323" y="0"/>
                  </a:lnTo>
                  <a:lnTo>
                    <a:pt x="465" y="5584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465" y="5584"/>
                  </a:lnTo>
                  <a:lnTo>
                    <a:pt x="393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1" name="object 961" descr=""/>
            <p:cNvSpPr/>
            <p:nvPr/>
          </p:nvSpPr>
          <p:spPr>
            <a:xfrm>
              <a:off x="3537296" y="825943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9323" y="0"/>
                  </a:lnTo>
                  <a:lnTo>
                    <a:pt x="465" y="5584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39323" y="0"/>
                  </a:moveTo>
                  <a:lnTo>
                    <a:pt x="465" y="5584"/>
                  </a:lnTo>
                  <a:lnTo>
                    <a:pt x="39323" y="5584"/>
                  </a:lnTo>
                  <a:lnTo>
                    <a:pt x="3932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2" name="object 962" descr=""/>
            <p:cNvSpPr/>
            <p:nvPr/>
          </p:nvSpPr>
          <p:spPr>
            <a:xfrm>
              <a:off x="3537761" y="826501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1163" y="5584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1163" y="5584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1163" y="5584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3" name="object 963" descr=""/>
            <p:cNvSpPr/>
            <p:nvPr/>
          </p:nvSpPr>
          <p:spPr>
            <a:xfrm>
              <a:off x="3537761" y="826501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8858" y="0"/>
                  </a:lnTo>
                  <a:lnTo>
                    <a:pt x="1163" y="5584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38858" y="0"/>
                  </a:moveTo>
                  <a:lnTo>
                    <a:pt x="1163" y="5584"/>
                  </a:lnTo>
                  <a:lnTo>
                    <a:pt x="38858" y="5584"/>
                  </a:lnTo>
                  <a:lnTo>
                    <a:pt x="3885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4" name="object 964" descr=""/>
            <p:cNvSpPr/>
            <p:nvPr/>
          </p:nvSpPr>
          <p:spPr>
            <a:xfrm>
              <a:off x="3538924" y="8270602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2094" y="5119"/>
                  </a:moveTo>
                  <a:lnTo>
                    <a:pt x="37695" y="5119"/>
                  </a:lnTo>
                  <a:lnTo>
                    <a:pt x="37695" y="0"/>
                  </a:lnTo>
                  <a:lnTo>
                    <a:pt x="2094" y="5119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2094" y="5119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5" name="object 965" descr=""/>
            <p:cNvSpPr/>
            <p:nvPr/>
          </p:nvSpPr>
          <p:spPr>
            <a:xfrm>
              <a:off x="3538925" y="8270602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7695" y="0"/>
                  </a:lnTo>
                  <a:lnTo>
                    <a:pt x="2094" y="5119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37695" y="0"/>
                  </a:moveTo>
                  <a:lnTo>
                    <a:pt x="2094" y="5119"/>
                  </a:lnTo>
                  <a:lnTo>
                    <a:pt x="37695" y="5119"/>
                  </a:lnTo>
                  <a:lnTo>
                    <a:pt x="3769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6" name="object 966" descr=""/>
            <p:cNvSpPr/>
            <p:nvPr/>
          </p:nvSpPr>
          <p:spPr>
            <a:xfrm>
              <a:off x="3541018" y="8275721"/>
              <a:ext cx="36195" cy="5715"/>
            </a:xfrm>
            <a:custGeom>
              <a:avLst/>
              <a:gdLst/>
              <a:ahLst/>
              <a:cxnLst/>
              <a:rect l="l" t="t" r="r" b="b"/>
              <a:pathLst>
                <a:path w="36195" h="5715">
                  <a:moveTo>
                    <a:pt x="2559" y="4886"/>
                  </a:moveTo>
                  <a:lnTo>
                    <a:pt x="35601" y="5119"/>
                  </a:lnTo>
                  <a:lnTo>
                    <a:pt x="35601" y="0"/>
                  </a:lnTo>
                  <a:lnTo>
                    <a:pt x="2559" y="4886"/>
                  </a:lnTo>
                  <a:close/>
                </a:path>
                <a:path w="36195" h="5715">
                  <a:moveTo>
                    <a:pt x="0" y="0"/>
                  </a:moveTo>
                  <a:lnTo>
                    <a:pt x="2559" y="4886"/>
                  </a:lnTo>
                  <a:lnTo>
                    <a:pt x="356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7" name="object 967" descr=""/>
            <p:cNvSpPr/>
            <p:nvPr/>
          </p:nvSpPr>
          <p:spPr>
            <a:xfrm>
              <a:off x="3541019" y="8275721"/>
              <a:ext cx="36195" cy="5715"/>
            </a:xfrm>
            <a:custGeom>
              <a:avLst/>
              <a:gdLst/>
              <a:ahLst/>
              <a:cxnLst/>
              <a:rect l="l" t="t" r="r" b="b"/>
              <a:pathLst>
                <a:path w="36195" h="5715">
                  <a:moveTo>
                    <a:pt x="0" y="0"/>
                  </a:moveTo>
                  <a:lnTo>
                    <a:pt x="35601" y="0"/>
                  </a:lnTo>
                  <a:lnTo>
                    <a:pt x="2559" y="4886"/>
                  </a:lnTo>
                  <a:lnTo>
                    <a:pt x="0" y="0"/>
                  </a:lnTo>
                  <a:close/>
                </a:path>
                <a:path w="36195" h="5715">
                  <a:moveTo>
                    <a:pt x="35601" y="0"/>
                  </a:moveTo>
                  <a:lnTo>
                    <a:pt x="2559" y="4886"/>
                  </a:lnTo>
                  <a:lnTo>
                    <a:pt x="35601" y="5119"/>
                  </a:lnTo>
                  <a:lnTo>
                    <a:pt x="3560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8" name="object 968" descr=""/>
            <p:cNvSpPr/>
            <p:nvPr/>
          </p:nvSpPr>
          <p:spPr>
            <a:xfrm>
              <a:off x="3543578" y="8280608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257" y="4653"/>
                  </a:moveTo>
                  <a:lnTo>
                    <a:pt x="33041" y="4653"/>
                  </a:lnTo>
                  <a:lnTo>
                    <a:pt x="33041" y="232"/>
                  </a:lnTo>
                  <a:lnTo>
                    <a:pt x="3257" y="4653"/>
                  </a:lnTo>
                  <a:close/>
                </a:path>
                <a:path w="33654" h="5079">
                  <a:moveTo>
                    <a:pt x="0" y="0"/>
                  </a:moveTo>
                  <a:lnTo>
                    <a:pt x="3257" y="4653"/>
                  </a:lnTo>
                  <a:lnTo>
                    <a:pt x="33041" y="232"/>
                  </a:lnTo>
                  <a:lnTo>
                    <a:pt x="3257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9" name="object 969" descr=""/>
            <p:cNvSpPr/>
            <p:nvPr/>
          </p:nvSpPr>
          <p:spPr>
            <a:xfrm>
              <a:off x="3543578" y="8280608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0" y="0"/>
                  </a:moveTo>
                  <a:lnTo>
                    <a:pt x="33041" y="232"/>
                  </a:lnTo>
                  <a:lnTo>
                    <a:pt x="3257" y="4653"/>
                  </a:lnTo>
                  <a:lnTo>
                    <a:pt x="0" y="0"/>
                  </a:lnTo>
                  <a:close/>
                </a:path>
                <a:path w="33654" h="5079">
                  <a:moveTo>
                    <a:pt x="33041" y="232"/>
                  </a:moveTo>
                  <a:lnTo>
                    <a:pt x="3257" y="4653"/>
                  </a:lnTo>
                  <a:lnTo>
                    <a:pt x="33041" y="4653"/>
                  </a:lnTo>
                  <a:lnTo>
                    <a:pt x="33041" y="232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0" name="object 970" descr=""/>
            <p:cNvSpPr/>
            <p:nvPr/>
          </p:nvSpPr>
          <p:spPr>
            <a:xfrm>
              <a:off x="3546836" y="8285261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3955" y="3955"/>
                  </a:moveTo>
                  <a:lnTo>
                    <a:pt x="29783" y="3955"/>
                  </a:lnTo>
                  <a:lnTo>
                    <a:pt x="29783" y="0"/>
                  </a:lnTo>
                  <a:lnTo>
                    <a:pt x="3955" y="3955"/>
                  </a:lnTo>
                  <a:close/>
                </a:path>
                <a:path w="29845" h="4445">
                  <a:moveTo>
                    <a:pt x="0" y="0"/>
                  </a:moveTo>
                  <a:lnTo>
                    <a:pt x="3955" y="3955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1" name="object 971" descr=""/>
            <p:cNvSpPr/>
            <p:nvPr/>
          </p:nvSpPr>
          <p:spPr>
            <a:xfrm>
              <a:off x="3546836" y="8285261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0"/>
                  </a:moveTo>
                  <a:lnTo>
                    <a:pt x="29783" y="0"/>
                  </a:lnTo>
                  <a:lnTo>
                    <a:pt x="3955" y="3955"/>
                  </a:lnTo>
                  <a:lnTo>
                    <a:pt x="0" y="0"/>
                  </a:lnTo>
                  <a:close/>
                </a:path>
                <a:path w="29845" h="4445">
                  <a:moveTo>
                    <a:pt x="29783" y="0"/>
                  </a:moveTo>
                  <a:lnTo>
                    <a:pt x="3955" y="3955"/>
                  </a:lnTo>
                  <a:lnTo>
                    <a:pt x="29783" y="3955"/>
                  </a:lnTo>
                  <a:lnTo>
                    <a:pt x="2978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2" name="object 972" descr=""/>
            <p:cNvSpPr/>
            <p:nvPr/>
          </p:nvSpPr>
          <p:spPr>
            <a:xfrm>
              <a:off x="3550791" y="8289217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09">
                  <a:moveTo>
                    <a:pt x="4653" y="3257"/>
                  </a:moveTo>
                  <a:lnTo>
                    <a:pt x="25828" y="3257"/>
                  </a:lnTo>
                  <a:lnTo>
                    <a:pt x="25828" y="0"/>
                  </a:lnTo>
                  <a:lnTo>
                    <a:pt x="4653" y="3257"/>
                  </a:lnTo>
                  <a:close/>
                </a:path>
                <a:path w="26035" h="3809">
                  <a:moveTo>
                    <a:pt x="0" y="0"/>
                  </a:moveTo>
                  <a:lnTo>
                    <a:pt x="4653" y="3257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3" name="object 973" descr=""/>
            <p:cNvSpPr/>
            <p:nvPr/>
          </p:nvSpPr>
          <p:spPr>
            <a:xfrm>
              <a:off x="3550792" y="8289217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09">
                  <a:moveTo>
                    <a:pt x="0" y="0"/>
                  </a:moveTo>
                  <a:lnTo>
                    <a:pt x="25828" y="0"/>
                  </a:lnTo>
                  <a:lnTo>
                    <a:pt x="4653" y="3257"/>
                  </a:lnTo>
                  <a:lnTo>
                    <a:pt x="0" y="0"/>
                  </a:lnTo>
                  <a:close/>
                </a:path>
                <a:path w="26035" h="3809">
                  <a:moveTo>
                    <a:pt x="25828" y="0"/>
                  </a:moveTo>
                  <a:lnTo>
                    <a:pt x="4653" y="3257"/>
                  </a:lnTo>
                  <a:lnTo>
                    <a:pt x="25828" y="3257"/>
                  </a:lnTo>
                  <a:lnTo>
                    <a:pt x="2582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4" name="object 974" descr=""/>
            <p:cNvSpPr/>
            <p:nvPr/>
          </p:nvSpPr>
          <p:spPr>
            <a:xfrm>
              <a:off x="3555445" y="8292475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4886" y="2792"/>
                  </a:moveTo>
                  <a:lnTo>
                    <a:pt x="21174" y="2792"/>
                  </a:lnTo>
                  <a:lnTo>
                    <a:pt x="21174" y="0"/>
                  </a:lnTo>
                  <a:lnTo>
                    <a:pt x="4886" y="2792"/>
                  </a:lnTo>
                  <a:close/>
                </a:path>
                <a:path w="21589" h="3175">
                  <a:moveTo>
                    <a:pt x="0" y="0"/>
                  </a:moveTo>
                  <a:lnTo>
                    <a:pt x="4886" y="2792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5" name="object 975" descr=""/>
            <p:cNvSpPr/>
            <p:nvPr/>
          </p:nvSpPr>
          <p:spPr>
            <a:xfrm>
              <a:off x="3555445" y="8292475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0" y="0"/>
                  </a:moveTo>
                  <a:lnTo>
                    <a:pt x="21174" y="0"/>
                  </a:lnTo>
                  <a:lnTo>
                    <a:pt x="4886" y="2792"/>
                  </a:lnTo>
                  <a:lnTo>
                    <a:pt x="0" y="0"/>
                  </a:lnTo>
                  <a:close/>
                </a:path>
                <a:path w="21589" h="3175">
                  <a:moveTo>
                    <a:pt x="21174" y="0"/>
                  </a:moveTo>
                  <a:lnTo>
                    <a:pt x="4886" y="2792"/>
                  </a:lnTo>
                  <a:lnTo>
                    <a:pt x="21174" y="2792"/>
                  </a:lnTo>
                  <a:lnTo>
                    <a:pt x="2117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6" name="object 976" descr=""/>
            <p:cNvSpPr/>
            <p:nvPr/>
          </p:nvSpPr>
          <p:spPr>
            <a:xfrm>
              <a:off x="3560331" y="8295267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10" h="1904">
                  <a:moveTo>
                    <a:pt x="5119" y="1861"/>
                  </a:moveTo>
                  <a:lnTo>
                    <a:pt x="16288" y="1861"/>
                  </a:lnTo>
                  <a:lnTo>
                    <a:pt x="16288" y="0"/>
                  </a:lnTo>
                  <a:lnTo>
                    <a:pt x="5119" y="1861"/>
                  </a:lnTo>
                  <a:close/>
                </a:path>
                <a:path w="16510" h="1904">
                  <a:moveTo>
                    <a:pt x="0" y="0"/>
                  </a:moveTo>
                  <a:lnTo>
                    <a:pt x="5119" y="1861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7" name="object 977" descr=""/>
            <p:cNvSpPr/>
            <p:nvPr/>
          </p:nvSpPr>
          <p:spPr>
            <a:xfrm>
              <a:off x="3560332" y="8295267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10" h="1904">
                  <a:moveTo>
                    <a:pt x="0" y="0"/>
                  </a:moveTo>
                  <a:lnTo>
                    <a:pt x="16288" y="0"/>
                  </a:lnTo>
                  <a:lnTo>
                    <a:pt x="5119" y="1861"/>
                  </a:lnTo>
                  <a:lnTo>
                    <a:pt x="0" y="0"/>
                  </a:lnTo>
                  <a:close/>
                </a:path>
                <a:path w="16510" h="1904">
                  <a:moveTo>
                    <a:pt x="16288" y="0"/>
                  </a:moveTo>
                  <a:lnTo>
                    <a:pt x="5119" y="1861"/>
                  </a:lnTo>
                  <a:lnTo>
                    <a:pt x="16288" y="1861"/>
                  </a:lnTo>
                  <a:lnTo>
                    <a:pt x="1628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8" name="object 978" descr=""/>
            <p:cNvSpPr/>
            <p:nvPr/>
          </p:nvSpPr>
          <p:spPr>
            <a:xfrm>
              <a:off x="3571035" y="8297128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4">
                  <a:moveTo>
                    <a:pt x="0" y="1163"/>
                  </a:moveTo>
                  <a:lnTo>
                    <a:pt x="5584" y="1628"/>
                  </a:lnTo>
                  <a:lnTo>
                    <a:pt x="5584" y="1163"/>
                  </a:lnTo>
                  <a:lnTo>
                    <a:pt x="0" y="1163"/>
                  </a:lnTo>
                  <a:close/>
                </a:path>
                <a:path w="5714" h="1904">
                  <a:moveTo>
                    <a:pt x="0" y="1163"/>
                  </a:moveTo>
                  <a:lnTo>
                    <a:pt x="5584" y="1163"/>
                  </a:lnTo>
                  <a:lnTo>
                    <a:pt x="5584" y="0"/>
                  </a:lnTo>
                  <a:lnTo>
                    <a:pt x="0" y="1163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9" name="object 979" descr=""/>
            <p:cNvSpPr/>
            <p:nvPr/>
          </p:nvSpPr>
          <p:spPr>
            <a:xfrm>
              <a:off x="3571035" y="8297128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4">
                  <a:moveTo>
                    <a:pt x="5584" y="0"/>
                  </a:moveTo>
                  <a:lnTo>
                    <a:pt x="5584" y="1163"/>
                  </a:lnTo>
                  <a:lnTo>
                    <a:pt x="0" y="1163"/>
                  </a:lnTo>
                  <a:lnTo>
                    <a:pt x="5584" y="0"/>
                  </a:lnTo>
                  <a:close/>
                </a:path>
                <a:path w="5714" h="1904">
                  <a:moveTo>
                    <a:pt x="5584" y="1163"/>
                  </a:moveTo>
                  <a:lnTo>
                    <a:pt x="0" y="1163"/>
                  </a:lnTo>
                  <a:lnTo>
                    <a:pt x="5584" y="1628"/>
                  </a:lnTo>
                  <a:lnTo>
                    <a:pt x="5584" y="1163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0" name="object 980" descr=""/>
            <p:cNvSpPr/>
            <p:nvPr/>
          </p:nvSpPr>
          <p:spPr>
            <a:xfrm>
              <a:off x="3565451" y="8297128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0" y="0"/>
                  </a:moveTo>
                  <a:lnTo>
                    <a:pt x="5584" y="1163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1" name="object 981" descr=""/>
            <p:cNvSpPr/>
            <p:nvPr/>
          </p:nvSpPr>
          <p:spPr>
            <a:xfrm>
              <a:off x="3565451" y="8297128"/>
              <a:ext cx="11430" cy="1270"/>
            </a:xfrm>
            <a:custGeom>
              <a:avLst/>
              <a:gdLst/>
              <a:ahLst/>
              <a:cxnLst/>
              <a:rect l="l" t="t" r="r" b="b"/>
              <a:pathLst>
                <a:path w="11429" h="1270">
                  <a:moveTo>
                    <a:pt x="11168" y="0"/>
                  </a:moveTo>
                  <a:lnTo>
                    <a:pt x="0" y="0"/>
                  </a:lnTo>
                  <a:lnTo>
                    <a:pt x="5584" y="1163"/>
                  </a:lnTo>
                  <a:lnTo>
                    <a:pt x="11168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2" name="object 982" descr=""/>
            <p:cNvSpPr/>
            <p:nvPr/>
          </p:nvSpPr>
          <p:spPr>
            <a:xfrm>
              <a:off x="3537296" y="8220109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40">
                  <a:moveTo>
                    <a:pt x="0" y="39200"/>
                  </a:moveTo>
                  <a:lnTo>
                    <a:pt x="3078" y="54462"/>
                  </a:lnTo>
                  <a:lnTo>
                    <a:pt x="11478" y="66926"/>
                  </a:lnTo>
                  <a:lnTo>
                    <a:pt x="23939" y="75331"/>
                  </a:lnTo>
                  <a:lnTo>
                    <a:pt x="39200" y="78415"/>
                  </a:lnTo>
                  <a:lnTo>
                    <a:pt x="54462" y="75337"/>
                  </a:lnTo>
                  <a:lnTo>
                    <a:pt x="66926" y="66936"/>
                  </a:lnTo>
                  <a:lnTo>
                    <a:pt x="75331" y="54475"/>
                  </a:lnTo>
                  <a:lnTo>
                    <a:pt x="78415" y="39215"/>
                  </a:lnTo>
                  <a:lnTo>
                    <a:pt x="75337" y="23953"/>
                  </a:lnTo>
                  <a:lnTo>
                    <a:pt x="66936" y="11488"/>
                  </a:lnTo>
                  <a:lnTo>
                    <a:pt x="54475" y="3084"/>
                  </a:lnTo>
                  <a:lnTo>
                    <a:pt x="39215" y="0"/>
                  </a:lnTo>
                  <a:lnTo>
                    <a:pt x="23953" y="3078"/>
                  </a:lnTo>
                  <a:lnTo>
                    <a:pt x="11488" y="11478"/>
                  </a:lnTo>
                  <a:lnTo>
                    <a:pt x="3084" y="23939"/>
                  </a:lnTo>
                  <a:lnTo>
                    <a:pt x="0" y="39200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3" name="object 983" descr=""/>
            <p:cNvSpPr/>
            <p:nvPr/>
          </p:nvSpPr>
          <p:spPr>
            <a:xfrm>
              <a:off x="3537296" y="8220109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40">
                  <a:moveTo>
                    <a:pt x="39323" y="78647"/>
                  </a:moveTo>
                  <a:lnTo>
                    <a:pt x="39323" y="0"/>
                  </a:lnTo>
                </a:path>
                <a:path w="78739" h="78740">
                  <a:moveTo>
                    <a:pt x="0" y="39323"/>
                  </a:moveTo>
                  <a:lnTo>
                    <a:pt x="78647" y="393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84" name="object 984" descr=""/>
          <p:cNvSpPr txBox="1"/>
          <p:nvPr/>
        </p:nvSpPr>
        <p:spPr>
          <a:xfrm>
            <a:off x="3628375" y="8156377"/>
            <a:ext cx="24066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+10-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sp>
        <p:nvSpPr>
          <p:cNvPr id="985" name="object 985" descr=""/>
          <p:cNvSpPr txBox="1"/>
          <p:nvPr/>
        </p:nvSpPr>
        <p:spPr>
          <a:xfrm>
            <a:off x="3626979" y="8202724"/>
            <a:ext cx="245110" cy="284480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550" spc="-10">
                <a:latin typeface="Arial"/>
                <a:cs typeface="Arial"/>
              </a:rPr>
              <a:t>B.O.D.</a:t>
            </a:r>
            <a:endParaRPr sz="55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360"/>
              </a:spcBef>
            </a:pPr>
            <a:r>
              <a:rPr dirty="0" sz="550">
                <a:latin typeface="Arial"/>
                <a:cs typeface="Arial"/>
              </a:rPr>
              <a:t>0'-</a:t>
            </a:r>
            <a:r>
              <a:rPr dirty="0" sz="550" spc="-25">
                <a:latin typeface="Arial"/>
                <a:cs typeface="Arial"/>
              </a:rPr>
              <a:t>0"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986" name="object 986" descr=""/>
          <p:cNvGrpSpPr/>
          <p:nvPr/>
        </p:nvGrpSpPr>
        <p:grpSpPr>
          <a:xfrm>
            <a:off x="3501990" y="7817899"/>
            <a:ext cx="5891530" cy="792480"/>
            <a:chOff x="3501990" y="7817899"/>
            <a:chExt cx="5891530" cy="792480"/>
          </a:xfrm>
        </p:grpSpPr>
        <p:sp>
          <p:nvSpPr>
            <p:cNvPr id="987" name="object 987" descr=""/>
            <p:cNvSpPr/>
            <p:nvPr/>
          </p:nvSpPr>
          <p:spPr>
            <a:xfrm>
              <a:off x="3576620" y="8189860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w="0" h="139700">
                  <a:moveTo>
                    <a:pt x="0" y="1393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8" name="object 988" descr=""/>
            <p:cNvSpPr/>
            <p:nvPr/>
          </p:nvSpPr>
          <p:spPr>
            <a:xfrm>
              <a:off x="3571035" y="7988819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4" h="634">
                  <a:moveTo>
                    <a:pt x="0" y="232"/>
                  </a:moveTo>
                  <a:lnTo>
                    <a:pt x="5584" y="232"/>
                  </a:lnTo>
                  <a:lnTo>
                    <a:pt x="5584" y="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9" name="object 989" descr=""/>
            <p:cNvSpPr/>
            <p:nvPr/>
          </p:nvSpPr>
          <p:spPr>
            <a:xfrm>
              <a:off x="3571035" y="7988819"/>
              <a:ext cx="5715" cy="635"/>
            </a:xfrm>
            <a:custGeom>
              <a:avLst/>
              <a:gdLst/>
              <a:ahLst/>
              <a:cxnLst/>
              <a:rect l="l" t="t" r="r" b="b"/>
              <a:pathLst>
                <a:path w="5714" h="634">
                  <a:moveTo>
                    <a:pt x="5584" y="0"/>
                  </a:moveTo>
                  <a:lnTo>
                    <a:pt x="5584" y="232"/>
                  </a:lnTo>
                  <a:lnTo>
                    <a:pt x="0" y="232"/>
                  </a:lnTo>
                  <a:lnTo>
                    <a:pt x="558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0" name="object 990" descr=""/>
            <p:cNvSpPr/>
            <p:nvPr/>
          </p:nvSpPr>
          <p:spPr>
            <a:xfrm>
              <a:off x="3565683" y="7989052"/>
              <a:ext cx="11430" cy="1905"/>
            </a:xfrm>
            <a:custGeom>
              <a:avLst/>
              <a:gdLst/>
              <a:ahLst/>
              <a:cxnLst/>
              <a:rect l="l" t="t" r="r" b="b"/>
              <a:pathLst>
                <a:path w="11429" h="1904">
                  <a:moveTo>
                    <a:pt x="0" y="1396"/>
                  </a:moveTo>
                  <a:lnTo>
                    <a:pt x="10936" y="1396"/>
                  </a:lnTo>
                  <a:lnTo>
                    <a:pt x="5351" y="0"/>
                  </a:lnTo>
                  <a:lnTo>
                    <a:pt x="0" y="1396"/>
                  </a:lnTo>
                  <a:close/>
                </a:path>
                <a:path w="11429" h="1904">
                  <a:moveTo>
                    <a:pt x="5351" y="0"/>
                  </a:moveTo>
                  <a:lnTo>
                    <a:pt x="10936" y="1396"/>
                  </a:lnTo>
                  <a:lnTo>
                    <a:pt x="10936" y="0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1" name="object 991" descr=""/>
            <p:cNvSpPr/>
            <p:nvPr/>
          </p:nvSpPr>
          <p:spPr>
            <a:xfrm>
              <a:off x="3565683" y="7989052"/>
              <a:ext cx="11430" cy="1905"/>
            </a:xfrm>
            <a:custGeom>
              <a:avLst/>
              <a:gdLst/>
              <a:ahLst/>
              <a:cxnLst/>
              <a:rect l="l" t="t" r="r" b="b"/>
              <a:pathLst>
                <a:path w="11429" h="1904">
                  <a:moveTo>
                    <a:pt x="10936" y="0"/>
                  </a:moveTo>
                  <a:lnTo>
                    <a:pt x="5351" y="0"/>
                  </a:lnTo>
                  <a:lnTo>
                    <a:pt x="10936" y="1396"/>
                  </a:lnTo>
                  <a:lnTo>
                    <a:pt x="10936" y="0"/>
                  </a:lnTo>
                  <a:close/>
                </a:path>
                <a:path w="11429" h="1904">
                  <a:moveTo>
                    <a:pt x="5351" y="0"/>
                  </a:moveTo>
                  <a:lnTo>
                    <a:pt x="10936" y="1396"/>
                  </a:lnTo>
                  <a:lnTo>
                    <a:pt x="0" y="1396"/>
                  </a:lnTo>
                  <a:lnTo>
                    <a:pt x="53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2" name="object 992" descr=""/>
            <p:cNvSpPr/>
            <p:nvPr/>
          </p:nvSpPr>
          <p:spPr>
            <a:xfrm>
              <a:off x="3560331" y="7990448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10" h="1904">
                  <a:moveTo>
                    <a:pt x="0" y="1861"/>
                  </a:moveTo>
                  <a:lnTo>
                    <a:pt x="16288" y="1861"/>
                  </a:lnTo>
                  <a:lnTo>
                    <a:pt x="5351" y="0"/>
                  </a:lnTo>
                  <a:lnTo>
                    <a:pt x="0" y="1861"/>
                  </a:lnTo>
                  <a:close/>
                </a:path>
                <a:path w="16510" h="1904">
                  <a:moveTo>
                    <a:pt x="5351" y="0"/>
                  </a:moveTo>
                  <a:lnTo>
                    <a:pt x="16288" y="1861"/>
                  </a:lnTo>
                  <a:lnTo>
                    <a:pt x="16288" y="0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3" name="object 993" descr=""/>
            <p:cNvSpPr/>
            <p:nvPr/>
          </p:nvSpPr>
          <p:spPr>
            <a:xfrm>
              <a:off x="3560332" y="7990448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10" h="1904">
                  <a:moveTo>
                    <a:pt x="16288" y="0"/>
                  </a:moveTo>
                  <a:lnTo>
                    <a:pt x="5351" y="0"/>
                  </a:lnTo>
                  <a:lnTo>
                    <a:pt x="16288" y="1861"/>
                  </a:lnTo>
                  <a:lnTo>
                    <a:pt x="16288" y="0"/>
                  </a:lnTo>
                  <a:close/>
                </a:path>
                <a:path w="16510" h="1904">
                  <a:moveTo>
                    <a:pt x="5351" y="0"/>
                  </a:moveTo>
                  <a:lnTo>
                    <a:pt x="16288" y="1861"/>
                  </a:lnTo>
                  <a:lnTo>
                    <a:pt x="0" y="1861"/>
                  </a:lnTo>
                  <a:lnTo>
                    <a:pt x="535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4" name="object 994" descr=""/>
            <p:cNvSpPr/>
            <p:nvPr/>
          </p:nvSpPr>
          <p:spPr>
            <a:xfrm>
              <a:off x="3555445" y="7992309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0" y="2792"/>
                  </a:moveTo>
                  <a:lnTo>
                    <a:pt x="21174" y="2792"/>
                  </a:lnTo>
                  <a:lnTo>
                    <a:pt x="4886" y="0"/>
                  </a:lnTo>
                  <a:lnTo>
                    <a:pt x="0" y="2792"/>
                  </a:lnTo>
                  <a:close/>
                </a:path>
                <a:path w="21589" h="3175">
                  <a:moveTo>
                    <a:pt x="4886" y="0"/>
                  </a:moveTo>
                  <a:lnTo>
                    <a:pt x="21174" y="2792"/>
                  </a:lnTo>
                  <a:lnTo>
                    <a:pt x="21174" y="0"/>
                  </a:lnTo>
                  <a:lnTo>
                    <a:pt x="4886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5" name="object 995" descr=""/>
            <p:cNvSpPr/>
            <p:nvPr/>
          </p:nvSpPr>
          <p:spPr>
            <a:xfrm>
              <a:off x="3555445" y="7992309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21174" y="0"/>
                  </a:moveTo>
                  <a:lnTo>
                    <a:pt x="4886" y="0"/>
                  </a:lnTo>
                  <a:lnTo>
                    <a:pt x="21174" y="2792"/>
                  </a:lnTo>
                  <a:lnTo>
                    <a:pt x="21174" y="0"/>
                  </a:lnTo>
                  <a:close/>
                </a:path>
                <a:path w="21589" h="3175">
                  <a:moveTo>
                    <a:pt x="4886" y="0"/>
                  </a:moveTo>
                  <a:lnTo>
                    <a:pt x="21174" y="2792"/>
                  </a:lnTo>
                  <a:lnTo>
                    <a:pt x="0" y="2792"/>
                  </a:lnTo>
                  <a:lnTo>
                    <a:pt x="4886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6" name="object 996" descr=""/>
            <p:cNvSpPr/>
            <p:nvPr/>
          </p:nvSpPr>
          <p:spPr>
            <a:xfrm>
              <a:off x="3551024" y="7995102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09">
                  <a:moveTo>
                    <a:pt x="0" y="3257"/>
                  </a:moveTo>
                  <a:lnTo>
                    <a:pt x="25595" y="3257"/>
                  </a:lnTo>
                  <a:lnTo>
                    <a:pt x="4421" y="0"/>
                  </a:lnTo>
                  <a:lnTo>
                    <a:pt x="0" y="3257"/>
                  </a:lnTo>
                  <a:close/>
                </a:path>
                <a:path w="26035" h="3809">
                  <a:moveTo>
                    <a:pt x="4421" y="0"/>
                  </a:moveTo>
                  <a:lnTo>
                    <a:pt x="25595" y="3257"/>
                  </a:lnTo>
                  <a:lnTo>
                    <a:pt x="25595" y="0"/>
                  </a:lnTo>
                  <a:lnTo>
                    <a:pt x="4421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7" name="object 997" descr=""/>
            <p:cNvSpPr/>
            <p:nvPr/>
          </p:nvSpPr>
          <p:spPr>
            <a:xfrm>
              <a:off x="3551024" y="7995102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09">
                  <a:moveTo>
                    <a:pt x="25595" y="0"/>
                  </a:moveTo>
                  <a:lnTo>
                    <a:pt x="4421" y="0"/>
                  </a:lnTo>
                  <a:lnTo>
                    <a:pt x="25595" y="3257"/>
                  </a:lnTo>
                  <a:lnTo>
                    <a:pt x="25595" y="0"/>
                  </a:lnTo>
                  <a:close/>
                </a:path>
                <a:path w="26035" h="3809">
                  <a:moveTo>
                    <a:pt x="4421" y="0"/>
                  </a:moveTo>
                  <a:lnTo>
                    <a:pt x="25595" y="3257"/>
                  </a:lnTo>
                  <a:lnTo>
                    <a:pt x="0" y="3257"/>
                  </a:lnTo>
                  <a:lnTo>
                    <a:pt x="4421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8" name="object 998" descr=""/>
            <p:cNvSpPr/>
            <p:nvPr/>
          </p:nvSpPr>
          <p:spPr>
            <a:xfrm>
              <a:off x="3547068" y="7998359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3955"/>
                  </a:moveTo>
                  <a:lnTo>
                    <a:pt x="29551" y="3955"/>
                  </a:lnTo>
                  <a:lnTo>
                    <a:pt x="3955" y="0"/>
                  </a:lnTo>
                  <a:lnTo>
                    <a:pt x="0" y="3955"/>
                  </a:lnTo>
                  <a:close/>
                </a:path>
                <a:path w="29845" h="4445">
                  <a:moveTo>
                    <a:pt x="3955" y="0"/>
                  </a:moveTo>
                  <a:lnTo>
                    <a:pt x="29551" y="3955"/>
                  </a:lnTo>
                  <a:lnTo>
                    <a:pt x="29551" y="0"/>
                  </a:lnTo>
                  <a:lnTo>
                    <a:pt x="395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9" name="object 999" descr=""/>
            <p:cNvSpPr/>
            <p:nvPr/>
          </p:nvSpPr>
          <p:spPr>
            <a:xfrm>
              <a:off x="3547068" y="7998359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29551" y="0"/>
                  </a:moveTo>
                  <a:lnTo>
                    <a:pt x="3955" y="0"/>
                  </a:lnTo>
                  <a:lnTo>
                    <a:pt x="29551" y="3955"/>
                  </a:lnTo>
                  <a:lnTo>
                    <a:pt x="29551" y="0"/>
                  </a:lnTo>
                  <a:close/>
                </a:path>
                <a:path w="29845" h="4445">
                  <a:moveTo>
                    <a:pt x="3955" y="0"/>
                  </a:moveTo>
                  <a:lnTo>
                    <a:pt x="29551" y="3955"/>
                  </a:lnTo>
                  <a:lnTo>
                    <a:pt x="0" y="3955"/>
                  </a:lnTo>
                  <a:lnTo>
                    <a:pt x="395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0" name="object 1000" descr=""/>
            <p:cNvSpPr/>
            <p:nvPr/>
          </p:nvSpPr>
          <p:spPr>
            <a:xfrm>
              <a:off x="3543578" y="8002315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0" y="4421"/>
                  </a:moveTo>
                  <a:lnTo>
                    <a:pt x="33041" y="4421"/>
                  </a:lnTo>
                  <a:lnTo>
                    <a:pt x="3490" y="0"/>
                  </a:lnTo>
                  <a:lnTo>
                    <a:pt x="0" y="4421"/>
                  </a:lnTo>
                  <a:close/>
                </a:path>
                <a:path w="33654" h="4445">
                  <a:moveTo>
                    <a:pt x="3490" y="0"/>
                  </a:moveTo>
                  <a:lnTo>
                    <a:pt x="33041" y="4421"/>
                  </a:lnTo>
                  <a:lnTo>
                    <a:pt x="33041" y="0"/>
                  </a:lnTo>
                  <a:lnTo>
                    <a:pt x="349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1" name="object 1001" descr=""/>
            <p:cNvSpPr/>
            <p:nvPr/>
          </p:nvSpPr>
          <p:spPr>
            <a:xfrm>
              <a:off x="3543578" y="8002315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33041" y="0"/>
                  </a:moveTo>
                  <a:lnTo>
                    <a:pt x="3490" y="0"/>
                  </a:lnTo>
                  <a:lnTo>
                    <a:pt x="33041" y="4421"/>
                  </a:lnTo>
                  <a:lnTo>
                    <a:pt x="33041" y="0"/>
                  </a:lnTo>
                  <a:close/>
                </a:path>
                <a:path w="33654" h="4445">
                  <a:moveTo>
                    <a:pt x="3490" y="0"/>
                  </a:moveTo>
                  <a:lnTo>
                    <a:pt x="33041" y="4421"/>
                  </a:lnTo>
                  <a:lnTo>
                    <a:pt x="0" y="4421"/>
                  </a:lnTo>
                  <a:lnTo>
                    <a:pt x="349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2" name="object 1002" descr=""/>
            <p:cNvSpPr/>
            <p:nvPr/>
          </p:nvSpPr>
          <p:spPr>
            <a:xfrm>
              <a:off x="3541018" y="8006736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4886"/>
                  </a:moveTo>
                  <a:lnTo>
                    <a:pt x="35601" y="4886"/>
                  </a:lnTo>
                  <a:lnTo>
                    <a:pt x="2559" y="0"/>
                  </a:lnTo>
                  <a:lnTo>
                    <a:pt x="0" y="4886"/>
                  </a:lnTo>
                  <a:close/>
                </a:path>
                <a:path w="36195" h="5079">
                  <a:moveTo>
                    <a:pt x="2559" y="0"/>
                  </a:moveTo>
                  <a:lnTo>
                    <a:pt x="35601" y="4886"/>
                  </a:lnTo>
                  <a:lnTo>
                    <a:pt x="35601" y="0"/>
                  </a:lnTo>
                  <a:lnTo>
                    <a:pt x="2559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3" name="object 1003" descr=""/>
            <p:cNvSpPr/>
            <p:nvPr/>
          </p:nvSpPr>
          <p:spPr>
            <a:xfrm>
              <a:off x="3541019" y="8006736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35601" y="0"/>
                  </a:moveTo>
                  <a:lnTo>
                    <a:pt x="2559" y="0"/>
                  </a:lnTo>
                  <a:lnTo>
                    <a:pt x="35601" y="4886"/>
                  </a:lnTo>
                  <a:lnTo>
                    <a:pt x="35601" y="0"/>
                  </a:lnTo>
                  <a:close/>
                </a:path>
                <a:path w="36195" h="5079">
                  <a:moveTo>
                    <a:pt x="2559" y="0"/>
                  </a:moveTo>
                  <a:lnTo>
                    <a:pt x="35601" y="4886"/>
                  </a:lnTo>
                  <a:lnTo>
                    <a:pt x="0" y="4886"/>
                  </a:lnTo>
                  <a:lnTo>
                    <a:pt x="2559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4" name="object 1004" descr=""/>
            <p:cNvSpPr/>
            <p:nvPr/>
          </p:nvSpPr>
          <p:spPr>
            <a:xfrm>
              <a:off x="3538924" y="8011622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5351"/>
                  </a:moveTo>
                  <a:lnTo>
                    <a:pt x="37695" y="5351"/>
                  </a:lnTo>
                  <a:lnTo>
                    <a:pt x="2094" y="0"/>
                  </a:lnTo>
                  <a:lnTo>
                    <a:pt x="0" y="5351"/>
                  </a:lnTo>
                  <a:close/>
                </a:path>
                <a:path w="38100" h="5715">
                  <a:moveTo>
                    <a:pt x="2094" y="0"/>
                  </a:moveTo>
                  <a:lnTo>
                    <a:pt x="37695" y="5351"/>
                  </a:lnTo>
                  <a:lnTo>
                    <a:pt x="37695" y="0"/>
                  </a:lnTo>
                  <a:lnTo>
                    <a:pt x="2094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5" name="object 1005" descr=""/>
            <p:cNvSpPr/>
            <p:nvPr/>
          </p:nvSpPr>
          <p:spPr>
            <a:xfrm>
              <a:off x="3538924" y="8011622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37695" y="0"/>
                  </a:moveTo>
                  <a:lnTo>
                    <a:pt x="2094" y="0"/>
                  </a:lnTo>
                  <a:lnTo>
                    <a:pt x="37695" y="5351"/>
                  </a:lnTo>
                  <a:lnTo>
                    <a:pt x="37695" y="0"/>
                  </a:lnTo>
                  <a:close/>
                </a:path>
                <a:path w="38100" h="5715">
                  <a:moveTo>
                    <a:pt x="2094" y="0"/>
                  </a:moveTo>
                  <a:lnTo>
                    <a:pt x="37695" y="5351"/>
                  </a:lnTo>
                  <a:lnTo>
                    <a:pt x="0" y="5351"/>
                  </a:lnTo>
                  <a:lnTo>
                    <a:pt x="2094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6" name="object 1006" descr=""/>
            <p:cNvSpPr/>
            <p:nvPr/>
          </p:nvSpPr>
          <p:spPr>
            <a:xfrm>
              <a:off x="3537761" y="801697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5584"/>
                  </a:moveTo>
                  <a:lnTo>
                    <a:pt x="38858" y="5584"/>
                  </a:lnTo>
                  <a:lnTo>
                    <a:pt x="1163" y="0"/>
                  </a:lnTo>
                  <a:lnTo>
                    <a:pt x="0" y="5584"/>
                  </a:lnTo>
                  <a:close/>
                </a:path>
                <a:path w="39370" h="5715">
                  <a:moveTo>
                    <a:pt x="1163" y="0"/>
                  </a:moveTo>
                  <a:lnTo>
                    <a:pt x="38858" y="5584"/>
                  </a:lnTo>
                  <a:lnTo>
                    <a:pt x="38858" y="0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7" name="object 1007" descr=""/>
            <p:cNvSpPr/>
            <p:nvPr/>
          </p:nvSpPr>
          <p:spPr>
            <a:xfrm>
              <a:off x="3537761" y="8016974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8858" y="0"/>
                  </a:moveTo>
                  <a:lnTo>
                    <a:pt x="1163" y="0"/>
                  </a:lnTo>
                  <a:lnTo>
                    <a:pt x="38858" y="5584"/>
                  </a:lnTo>
                  <a:lnTo>
                    <a:pt x="38858" y="0"/>
                  </a:lnTo>
                  <a:close/>
                </a:path>
                <a:path w="39370" h="5715">
                  <a:moveTo>
                    <a:pt x="1163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1163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8" name="object 1008" descr=""/>
            <p:cNvSpPr/>
            <p:nvPr/>
          </p:nvSpPr>
          <p:spPr>
            <a:xfrm>
              <a:off x="3537295" y="802255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5584"/>
                  </a:moveTo>
                  <a:lnTo>
                    <a:pt x="39323" y="5584"/>
                  </a:lnTo>
                  <a:lnTo>
                    <a:pt x="465" y="0"/>
                  </a:lnTo>
                  <a:lnTo>
                    <a:pt x="0" y="5584"/>
                  </a:lnTo>
                  <a:close/>
                </a:path>
                <a:path w="39370" h="5715">
                  <a:moveTo>
                    <a:pt x="465" y="0"/>
                  </a:moveTo>
                  <a:lnTo>
                    <a:pt x="39323" y="5584"/>
                  </a:lnTo>
                  <a:lnTo>
                    <a:pt x="39323" y="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9" name="object 1009" descr=""/>
            <p:cNvSpPr/>
            <p:nvPr/>
          </p:nvSpPr>
          <p:spPr>
            <a:xfrm>
              <a:off x="3537296" y="8022559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9323" y="0"/>
                  </a:moveTo>
                  <a:lnTo>
                    <a:pt x="465" y="0"/>
                  </a:lnTo>
                  <a:lnTo>
                    <a:pt x="39323" y="5584"/>
                  </a:lnTo>
                  <a:lnTo>
                    <a:pt x="39323" y="0"/>
                  </a:lnTo>
                  <a:close/>
                </a:path>
                <a:path w="39370" h="5715">
                  <a:moveTo>
                    <a:pt x="465" y="0"/>
                  </a:moveTo>
                  <a:lnTo>
                    <a:pt x="39323" y="5584"/>
                  </a:lnTo>
                  <a:lnTo>
                    <a:pt x="0" y="5584"/>
                  </a:lnTo>
                  <a:lnTo>
                    <a:pt x="465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0" name="object 1010" descr=""/>
            <p:cNvSpPr/>
            <p:nvPr/>
          </p:nvSpPr>
          <p:spPr>
            <a:xfrm>
              <a:off x="3576619" y="802814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8858" y="5584"/>
                  </a:lnTo>
                  <a:lnTo>
                    <a:pt x="39323" y="0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0" y="5584"/>
                  </a:lnTo>
                  <a:lnTo>
                    <a:pt x="38858" y="5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1" name="object 1011" descr=""/>
            <p:cNvSpPr/>
            <p:nvPr/>
          </p:nvSpPr>
          <p:spPr>
            <a:xfrm>
              <a:off x="3576620" y="8028143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9323" y="0"/>
                  </a:moveTo>
                  <a:lnTo>
                    <a:pt x="0" y="0"/>
                  </a:lnTo>
                  <a:lnTo>
                    <a:pt x="38858" y="5584"/>
                  </a:lnTo>
                  <a:lnTo>
                    <a:pt x="39323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38858" y="5584"/>
                  </a:lnTo>
                  <a:lnTo>
                    <a:pt x="0" y="558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2" name="object 1012" descr=""/>
            <p:cNvSpPr/>
            <p:nvPr/>
          </p:nvSpPr>
          <p:spPr>
            <a:xfrm>
              <a:off x="3576619" y="803372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0" y="0"/>
                  </a:moveTo>
                  <a:lnTo>
                    <a:pt x="37695" y="5351"/>
                  </a:lnTo>
                  <a:lnTo>
                    <a:pt x="38858" y="0"/>
                  </a:lnTo>
                  <a:lnTo>
                    <a:pt x="0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0" y="5351"/>
                  </a:lnTo>
                  <a:lnTo>
                    <a:pt x="37695" y="5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3" name="object 1013" descr=""/>
            <p:cNvSpPr/>
            <p:nvPr/>
          </p:nvSpPr>
          <p:spPr>
            <a:xfrm>
              <a:off x="3576620" y="8033728"/>
              <a:ext cx="39370" cy="5715"/>
            </a:xfrm>
            <a:custGeom>
              <a:avLst/>
              <a:gdLst/>
              <a:ahLst/>
              <a:cxnLst/>
              <a:rect l="l" t="t" r="r" b="b"/>
              <a:pathLst>
                <a:path w="39370" h="5715">
                  <a:moveTo>
                    <a:pt x="38858" y="0"/>
                  </a:moveTo>
                  <a:lnTo>
                    <a:pt x="0" y="0"/>
                  </a:lnTo>
                  <a:lnTo>
                    <a:pt x="37695" y="5351"/>
                  </a:lnTo>
                  <a:lnTo>
                    <a:pt x="38858" y="0"/>
                  </a:lnTo>
                  <a:close/>
                </a:path>
                <a:path w="39370" h="5715">
                  <a:moveTo>
                    <a:pt x="0" y="0"/>
                  </a:moveTo>
                  <a:lnTo>
                    <a:pt x="37695" y="5351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4" name="object 1014" descr=""/>
            <p:cNvSpPr/>
            <p:nvPr/>
          </p:nvSpPr>
          <p:spPr>
            <a:xfrm>
              <a:off x="3576619" y="8039079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0" y="0"/>
                  </a:moveTo>
                  <a:lnTo>
                    <a:pt x="35833" y="5351"/>
                  </a:lnTo>
                  <a:lnTo>
                    <a:pt x="37695" y="0"/>
                  </a:lnTo>
                  <a:lnTo>
                    <a:pt x="0" y="0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0" y="5351"/>
                  </a:lnTo>
                  <a:lnTo>
                    <a:pt x="35833" y="5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5" name="object 1015" descr=""/>
            <p:cNvSpPr/>
            <p:nvPr/>
          </p:nvSpPr>
          <p:spPr>
            <a:xfrm>
              <a:off x="3576620" y="8039079"/>
              <a:ext cx="38100" cy="5715"/>
            </a:xfrm>
            <a:custGeom>
              <a:avLst/>
              <a:gdLst/>
              <a:ahLst/>
              <a:cxnLst/>
              <a:rect l="l" t="t" r="r" b="b"/>
              <a:pathLst>
                <a:path w="38100" h="5715">
                  <a:moveTo>
                    <a:pt x="37695" y="0"/>
                  </a:moveTo>
                  <a:lnTo>
                    <a:pt x="0" y="0"/>
                  </a:lnTo>
                  <a:lnTo>
                    <a:pt x="35833" y="5351"/>
                  </a:lnTo>
                  <a:lnTo>
                    <a:pt x="37695" y="0"/>
                  </a:lnTo>
                  <a:close/>
                </a:path>
                <a:path w="38100" h="5715">
                  <a:moveTo>
                    <a:pt x="0" y="0"/>
                  </a:moveTo>
                  <a:lnTo>
                    <a:pt x="35833" y="5351"/>
                  </a:lnTo>
                  <a:lnTo>
                    <a:pt x="0" y="535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6" name="object 1016" descr=""/>
            <p:cNvSpPr/>
            <p:nvPr/>
          </p:nvSpPr>
          <p:spPr>
            <a:xfrm>
              <a:off x="3576619" y="8044431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0" y="0"/>
                  </a:moveTo>
                  <a:lnTo>
                    <a:pt x="33041" y="4886"/>
                  </a:lnTo>
                  <a:lnTo>
                    <a:pt x="35833" y="0"/>
                  </a:lnTo>
                  <a:lnTo>
                    <a:pt x="0" y="0"/>
                  </a:lnTo>
                  <a:close/>
                </a:path>
                <a:path w="36195" h="5079">
                  <a:moveTo>
                    <a:pt x="0" y="0"/>
                  </a:moveTo>
                  <a:lnTo>
                    <a:pt x="0" y="4886"/>
                  </a:lnTo>
                  <a:lnTo>
                    <a:pt x="33041" y="4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7" name="object 1017" descr=""/>
            <p:cNvSpPr/>
            <p:nvPr/>
          </p:nvSpPr>
          <p:spPr>
            <a:xfrm>
              <a:off x="3576620" y="8044431"/>
              <a:ext cx="36195" cy="5080"/>
            </a:xfrm>
            <a:custGeom>
              <a:avLst/>
              <a:gdLst/>
              <a:ahLst/>
              <a:cxnLst/>
              <a:rect l="l" t="t" r="r" b="b"/>
              <a:pathLst>
                <a:path w="36195" h="5079">
                  <a:moveTo>
                    <a:pt x="35833" y="0"/>
                  </a:moveTo>
                  <a:lnTo>
                    <a:pt x="0" y="0"/>
                  </a:lnTo>
                  <a:lnTo>
                    <a:pt x="33041" y="4886"/>
                  </a:lnTo>
                  <a:lnTo>
                    <a:pt x="35833" y="0"/>
                  </a:lnTo>
                  <a:close/>
                </a:path>
                <a:path w="36195" h="5079">
                  <a:moveTo>
                    <a:pt x="0" y="0"/>
                  </a:moveTo>
                  <a:lnTo>
                    <a:pt x="33041" y="4886"/>
                  </a:lnTo>
                  <a:lnTo>
                    <a:pt x="0" y="488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8" name="object 1018" descr=""/>
            <p:cNvSpPr/>
            <p:nvPr/>
          </p:nvSpPr>
          <p:spPr>
            <a:xfrm>
              <a:off x="3576619" y="8049318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0" y="0"/>
                  </a:moveTo>
                  <a:lnTo>
                    <a:pt x="29783" y="4421"/>
                  </a:lnTo>
                  <a:lnTo>
                    <a:pt x="33041" y="0"/>
                  </a:lnTo>
                  <a:lnTo>
                    <a:pt x="0" y="0"/>
                  </a:lnTo>
                  <a:close/>
                </a:path>
                <a:path w="33654" h="4445">
                  <a:moveTo>
                    <a:pt x="0" y="0"/>
                  </a:moveTo>
                  <a:lnTo>
                    <a:pt x="0" y="4421"/>
                  </a:lnTo>
                  <a:lnTo>
                    <a:pt x="29783" y="4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9" name="object 1019" descr=""/>
            <p:cNvSpPr/>
            <p:nvPr/>
          </p:nvSpPr>
          <p:spPr>
            <a:xfrm>
              <a:off x="3576620" y="8049318"/>
              <a:ext cx="33655" cy="4445"/>
            </a:xfrm>
            <a:custGeom>
              <a:avLst/>
              <a:gdLst/>
              <a:ahLst/>
              <a:cxnLst/>
              <a:rect l="l" t="t" r="r" b="b"/>
              <a:pathLst>
                <a:path w="33654" h="4445">
                  <a:moveTo>
                    <a:pt x="33041" y="0"/>
                  </a:moveTo>
                  <a:lnTo>
                    <a:pt x="0" y="0"/>
                  </a:lnTo>
                  <a:lnTo>
                    <a:pt x="29783" y="4421"/>
                  </a:lnTo>
                  <a:lnTo>
                    <a:pt x="33041" y="0"/>
                  </a:lnTo>
                  <a:close/>
                </a:path>
                <a:path w="33654" h="4445">
                  <a:moveTo>
                    <a:pt x="0" y="0"/>
                  </a:moveTo>
                  <a:lnTo>
                    <a:pt x="29783" y="4421"/>
                  </a:lnTo>
                  <a:lnTo>
                    <a:pt x="0" y="442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0" name="object 1020" descr=""/>
            <p:cNvSpPr/>
            <p:nvPr/>
          </p:nvSpPr>
          <p:spPr>
            <a:xfrm>
              <a:off x="3576619" y="8053739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0" y="0"/>
                  </a:moveTo>
                  <a:lnTo>
                    <a:pt x="25828" y="3955"/>
                  </a:lnTo>
                  <a:lnTo>
                    <a:pt x="29783" y="0"/>
                  </a:lnTo>
                  <a:lnTo>
                    <a:pt x="0" y="0"/>
                  </a:lnTo>
                  <a:close/>
                </a:path>
                <a:path w="29845" h="4445">
                  <a:moveTo>
                    <a:pt x="0" y="0"/>
                  </a:moveTo>
                  <a:lnTo>
                    <a:pt x="0" y="3955"/>
                  </a:lnTo>
                  <a:lnTo>
                    <a:pt x="25828" y="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1" name="object 1021" descr=""/>
            <p:cNvSpPr/>
            <p:nvPr/>
          </p:nvSpPr>
          <p:spPr>
            <a:xfrm>
              <a:off x="3576620" y="8053739"/>
              <a:ext cx="29845" cy="4445"/>
            </a:xfrm>
            <a:custGeom>
              <a:avLst/>
              <a:gdLst/>
              <a:ahLst/>
              <a:cxnLst/>
              <a:rect l="l" t="t" r="r" b="b"/>
              <a:pathLst>
                <a:path w="29845" h="4445">
                  <a:moveTo>
                    <a:pt x="29783" y="0"/>
                  </a:moveTo>
                  <a:lnTo>
                    <a:pt x="0" y="0"/>
                  </a:lnTo>
                  <a:lnTo>
                    <a:pt x="25828" y="3955"/>
                  </a:lnTo>
                  <a:lnTo>
                    <a:pt x="29783" y="0"/>
                  </a:lnTo>
                  <a:close/>
                </a:path>
                <a:path w="29845" h="4445">
                  <a:moveTo>
                    <a:pt x="0" y="0"/>
                  </a:moveTo>
                  <a:lnTo>
                    <a:pt x="25828" y="3955"/>
                  </a:lnTo>
                  <a:lnTo>
                    <a:pt x="0" y="395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2" name="object 1022" descr=""/>
            <p:cNvSpPr/>
            <p:nvPr/>
          </p:nvSpPr>
          <p:spPr>
            <a:xfrm>
              <a:off x="3576619" y="8057694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09">
                  <a:moveTo>
                    <a:pt x="0" y="0"/>
                  </a:moveTo>
                  <a:lnTo>
                    <a:pt x="21174" y="3490"/>
                  </a:lnTo>
                  <a:lnTo>
                    <a:pt x="25828" y="0"/>
                  </a:lnTo>
                  <a:lnTo>
                    <a:pt x="0" y="0"/>
                  </a:lnTo>
                  <a:close/>
                </a:path>
                <a:path w="26035" h="3809">
                  <a:moveTo>
                    <a:pt x="0" y="0"/>
                  </a:moveTo>
                  <a:lnTo>
                    <a:pt x="0" y="3490"/>
                  </a:lnTo>
                  <a:lnTo>
                    <a:pt x="21174" y="3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3" name="object 1023" descr=""/>
            <p:cNvSpPr/>
            <p:nvPr/>
          </p:nvSpPr>
          <p:spPr>
            <a:xfrm>
              <a:off x="3576620" y="8057694"/>
              <a:ext cx="26034" cy="3810"/>
            </a:xfrm>
            <a:custGeom>
              <a:avLst/>
              <a:gdLst/>
              <a:ahLst/>
              <a:cxnLst/>
              <a:rect l="l" t="t" r="r" b="b"/>
              <a:pathLst>
                <a:path w="26035" h="3809">
                  <a:moveTo>
                    <a:pt x="25828" y="0"/>
                  </a:moveTo>
                  <a:lnTo>
                    <a:pt x="0" y="0"/>
                  </a:lnTo>
                  <a:lnTo>
                    <a:pt x="21174" y="3490"/>
                  </a:lnTo>
                  <a:lnTo>
                    <a:pt x="25828" y="0"/>
                  </a:lnTo>
                  <a:close/>
                </a:path>
                <a:path w="26035" h="3809">
                  <a:moveTo>
                    <a:pt x="0" y="0"/>
                  </a:moveTo>
                  <a:lnTo>
                    <a:pt x="21174" y="3490"/>
                  </a:lnTo>
                  <a:lnTo>
                    <a:pt x="0" y="349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4" name="object 1024" descr=""/>
            <p:cNvSpPr/>
            <p:nvPr/>
          </p:nvSpPr>
          <p:spPr>
            <a:xfrm>
              <a:off x="3576619" y="8061185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0" y="0"/>
                  </a:moveTo>
                  <a:lnTo>
                    <a:pt x="16288" y="2559"/>
                  </a:lnTo>
                  <a:lnTo>
                    <a:pt x="21174" y="0"/>
                  </a:lnTo>
                  <a:lnTo>
                    <a:pt x="0" y="0"/>
                  </a:lnTo>
                  <a:close/>
                </a:path>
                <a:path w="21589" h="3175">
                  <a:moveTo>
                    <a:pt x="0" y="0"/>
                  </a:moveTo>
                  <a:lnTo>
                    <a:pt x="0" y="2559"/>
                  </a:lnTo>
                  <a:lnTo>
                    <a:pt x="16288" y="25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5" name="object 1025" descr=""/>
            <p:cNvSpPr/>
            <p:nvPr/>
          </p:nvSpPr>
          <p:spPr>
            <a:xfrm>
              <a:off x="3576620" y="8061185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21174" y="0"/>
                  </a:moveTo>
                  <a:lnTo>
                    <a:pt x="0" y="0"/>
                  </a:lnTo>
                  <a:lnTo>
                    <a:pt x="16288" y="2559"/>
                  </a:lnTo>
                  <a:lnTo>
                    <a:pt x="21174" y="0"/>
                  </a:lnTo>
                  <a:close/>
                </a:path>
                <a:path w="21589" h="3175">
                  <a:moveTo>
                    <a:pt x="0" y="0"/>
                  </a:moveTo>
                  <a:lnTo>
                    <a:pt x="16288" y="2559"/>
                  </a:lnTo>
                  <a:lnTo>
                    <a:pt x="0" y="25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6" name="object 1026" descr=""/>
            <p:cNvSpPr/>
            <p:nvPr/>
          </p:nvSpPr>
          <p:spPr>
            <a:xfrm>
              <a:off x="3576619" y="8063744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10" h="1904">
                  <a:moveTo>
                    <a:pt x="0" y="0"/>
                  </a:moveTo>
                  <a:lnTo>
                    <a:pt x="11168" y="1861"/>
                  </a:lnTo>
                  <a:lnTo>
                    <a:pt x="16288" y="0"/>
                  </a:lnTo>
                  <a:lnTo>
                    <a:pt x="0" y="0"/>
                  </a:lnTo>
                  <a:close/>
                </a:path>
                <a:path w="16510" h="1904">
                  <a:moveTo>
                    <a:pt x="0" y="0"/>
                  </a:moveTo>
                  <a:lnTo>
                    <a:pt x="0" y="1861"/>
                  </a:lnTo>
                  <a:lnTo>
                    <a:pt x="11168" y="18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7" name="object 1027" descr=""/>
            <p:cNvSpPr/>
            <p:nvPr/>
          </p:nvSpPr>
          <p:spPr>
            <a:xfrm>
              <a:off x="3576620" y="8063744"/>
              <a:ext cx="16510" cy="1905"/>
            </a:xfrm>
            <a:custGeom>
              <a:avLst/>
              <a:gdLst/>
              <a:ahLst/>
              <a:cxnLst/>
              <a:rect l="l" t="t" r="r" b="b"/>
              <a:pathLst>
                <a:path w="16510" h="1904">
                  <a:moveTo>
                    <a:pt x="16288" y="0"/>
                  </a:moveTo>
                  <a:lnTo>
                    <a:pt x="0" y="0"/>
                  </a:lnTo>
                  <a:lnTo>
                    <a:pt x="11168" y="1861"/>
                  </a:lnTo>
                  <a:lnTo>
                    <a:pt x="16288" y="0"/>
                  </a:lnTo>
                  <a:close/>
                </a:path>
                <a:path w="16510" h="1904">
                  <a:moveTo>
                    <a:pt x="0" y="0"/>
                  </a:moveTo>
                  <a:lnTo>
                    <a:pt x="11168" y="1861"/>
                  </a:lnTo>
                  <a:lnTo>
                    <a:pt x="0" y="186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8" name="object 1028" descr=""/>
            <p:cNvSpPr/>
            <p:nvPr/>
          </p:nvSpPr>
          <p:spPr>
            <a:xfrm>
              <a:off x="3576619" y="8065606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4">
                  <a:moveTo>
                    <a:pt x="0" y="1396"/>
                  </a:moveTo>
                  <a:lnTo>
                    <a:pt x="0" y="1628"/>
                  </a:lnTo>
                  <a:lnTo>
                    <a:pt x="5584" y="1396"/>
                  </a:lnTo>
                  <a:lnTo>
                    <a:pt x="0" y="1396"/>
                  </a:lnTo>
                  <a:close/>
                </a:path>
                <a:path w="5714" h="1904">
                  <a:moveTo>
                    <a:pt x="0" y="0"/>
                  </a:moveTo>
                  <a:lnTo>
                    <a:pt x="0" y="1396"/>
                  </a:lnTo>
                  <a:lnTo>
                    <a:pt x="5584" y="1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9" name="object 1029" descr=""/>
            <p:cNvSpPr/>
            <p:nvPr/>
          </p:nvSpPr>
          <p:spPr>
            <a:xfrm>
              <a:off x="3576620" y="8065606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4">
                  <a:moveTo>
                    <a:pt x="0" y="0"/>
                  </a:moveTo>
                  <a:lnTo>
                    <a:pt x="0" y="1396"/>
                  </a:lnTo>
                  <a:lnTo>
                    <a:pt x="5584" y="1396"/>
                  </a:lnTo>
                  <a:lnTo>
                    <a:pt x="0" y="0"/>
                  </a:lnTo>
                  <a:close/>
                </a:path>
                <a:path w="5714" h="1904">
                  <a:moveTo>
                    <a:pt x="0" y="1396"/>
                  </a:moveTo>
                  <a:lnTo>
                    <a:pt x="5584" y="1396"/>
                  </a:lnTo>
                  <a:lnTo>
                    <a:pt x="0" y="1628"/>
                  </a:lnTo>
                  <a:lnTo>
                    <a:pt x="0" y="1396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0" name="object 1030" descr=""/>
            <p:cNvSpPr/>
            <p:nvPr/>
          </p:nvSpPr>
          <p:spPr>
            <a:xfrm>
              <a:off x="3576620" y="8065606"/>
              <a:ext cx="11430" cy="1905"/>
            </a:xfrm>
            <a:custGeom>
              <a:avLst/>
              <a:gdLst/>
              <a:ahLst/>
              <a:cxnLst/>
              <a:rect l="l" t="t" r="r" b="b"/>
              <a:pathLst>
                <a:path w="11429" h="1904">
                  <a:moveTo>
                    <a:pt x="0" y="0"/>
                  </a:moveTo>
                  <a:lnTo>
                    <a:pt x="5584" y="1396"/>
                  </a:lnTo>
                  <a:lnTo>
                    <a:pt x="11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1" name="object 1031" descr=""/>
            <p:cNvSpPr/>
            <p:nvPr/>
          </p:nvSpPr>
          <p:spPr>
            <a:xfrm>
              <a:off x="3576620" y="8065606"/>
              <a:ext cx="11430" cy="1905"/>
            </a:xfrm>
            <a:custGeom>
              <a:avLst/>
              <a:gdLst/>
              <a:ahLst/>
              <a:cxnLst/>
              <a:rect l="l" t="t" r="r" b="b"/>
              <a:pathLst>
                <a:path w="11429" h="1904">
                  <a:moveTo>
                    <a:pt x="0" y="0"/>
                  </a:moveTo>
                  <a:lnTo>
                    <a:pt x="11168" y="0"/>
                  </a:lnTo>
                  <a:lnTo>
                    <a:pt x="5584" y="139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2" name="object 1032" descr=""/>
            <p:cNvSpPr/>
            <p:nvPr/>
          </p:nvSpPr>
          <p:spPr>
            <a:xfrm>
              <a:off x="3537296" y="7988819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40">
                  <a:moveTo>
                    <a:pt x="78415" y="39207"/>
                  </a:moveTo>
                  <a:lnTo>
                    <a:pt x="75334" y="23946"/>
                  </a:lnTo>
                  <a:lnTo>
                    <a:pt x="66931" y="11483"/>
                  </a:lnTo>
                  <a:lnTo>
                    <a:pt x="54469" y="3081"/>
                  </a:lnTo>
                  <a:lnTo>
                    <a:pt x="39207" y="0"/>
                  </a:lnTo>
                  <a:lnTo>
                    <a:pt x="23946" y="3081"/>
                  </a:lnTo>
                  <a:lnTo>
                    <a:pt x="11483" y="11483"/>
                  </a:lnTo>
                  <a:lnTo>
                    <a:pt x="3081" y="23946"/>
                  </a:lnTo>
                  <a:lnTo>
                    <a:pt x="0" y="39207"/>
                  </a:lnTo>
                  <a:lnTo>
                    <a:pt x="3081" y="54469"/>
                  </a:lnTo>
                  <a:lnTo>
                    <a:pt x="11483" y="66931"/>
                  </a:lnTo>
                  <a:lnTo>
                    <a:pt x="23946" y="75334"/>
                  </a:lnTo>
                  <a:lnTo>
                    <a:pt x="39207" y="78415"/>
                  </a:lnTo>
                  <a:lnTo>
                    <a:pt x="54469" y="75334"/>
                  </a:lnTo>
                  <a:lnTo>
                    <a:pt x="66931" y="66931"/>
                  </a:lnTo>
                  <a:lnTo>
                    <a:pt x="75334" y="54469"/>
                  </a:lnTo>
                  <a:lnTo>
                    <a:pt x="78415" y="39207"/>
                  </a:lnTo>
                </a:path>
              </a:pathLst>
            </a:custGeom>
            <a:ln w="6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3" name="object 1033" descr=""/>
            <p:cNvSpPr/>
            <p:nvPr/>
          </p:nvSpPr>
          <p:spPr>
            <a:xfrm>
              <a:off x="3537296" y="7958337"/>
              <a:ext cx="78740" cy="139700"/>
            </a:xfrm>
            <a:custGeom>
              <a:avLst/>
              <a:gdLst/>
              <a:ahLst/>
              <a:cxnLst/>
              <a:rect l="l" t="t" r="r" b="b"/>
              <a:pathLst>
                <a:path w="78739" h="139700">
                  <a:moveTo>
                    <a:pt x="39323" y="108897"/>
                  </a:moveTo>
                  <a:lnTo>
                    <a:pt x="39323" y="30481"/>
                  </a:lnTo>
                </a:path>
                <a:path w="78739" h="139700">
                  <a:moveTo>
                    <a:pt x="78647" y="69805"/>
                  </a:moveTo>
                  <a:lnTo>
                    <a:pt x="0" y="69805"/>
                  </a:lnTo>
                </a:path>
                <a:path w="78739" h="139700">
                  <a:moveTo>
                    <a:pt x="39323" y="139379"/>
                  </a:moveTo>
                  <a:lnTo>
                    <a:pt x="3932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34" name="object 103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60436" y="8027561"/>
              <a:ext cx="287018" cy="187428"/>
            </a:xfrm>
            <a:prstGeom prst="rect">
              <a:avLst/>
            </a:prstGeom>
          </p:spPr>
        </p:pic>
        <p:sp>
          <p:nvSpPr>
            <p:cNvPr id="1035" name="object 1035" descr=""/>
            <p:cNvSpPr/>
            <p:nvPr/>
          </p:nvSpPr>
          <p:spPr>
            <a:xfrm>
              <a:off x="3502625" y="8028143"/>
              <a:ext cx="388620" cy="0"/>
            </a:xfrm>
            <a:custGeom>
              <a:avLst/>
              <a:gdLst/>
              <a:ahLst/>
              <a:cxnLst/>
              <a:rect l="l" t="t" r="r" b="b"/>
              <a:pathLst>
                <a:path w="388620" h="0">
                  <a:moveTo>
                    <a:pt x="388586" y="0"/>
                  </a:moveTo>
                  <a:lnTo>
                    <a:pt x="318780" y="0"/>
                  </a:lnTo>
                </a:path>
                <a:path w="388620" h="0">
                  <a:moveTo>
                    <a:pt x="24897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6" name="object 1036" descr=""/>
            <p:cNvSpPr/>
            <p:nvPr/>
          </p:nvSpPr>
          <p:spPr>
            <a:xfrm>
              <a:off x="4529470" y="8335289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381"/>
                  </a:lnTo>
                </a:path>
                <a:path w="302895" h="267970">
                  <a:moveTo>
                    <a:pt x="0" y="197783"/>
                  </a:moveTo>
                  <a:lnTo>
                    <a:pt x="302492" y="198016"/>
                  </a:lnTo>
                </a:path>
                <a:path w="302895" h="267970">
                  <a:moveTo>
                    <a:pt x="0" y="209417"/>
                  </a:moveTo>
                  <a:lnTo>
                    <a:pt x="302492" y="209650"/>
                  </a:lnTo>
                </a:path>
                <a:path w="302895" h="267970">
                  <a:moveTo>
                    <a:pt x="0" y="221052"/>
                  </a:moveTo>
                  <a:lnTo>
                    <a:pt x="302492" y="221284"/>
                  </a:lnTo>
                </a:path>
                <a:path w="302895" h="267970">
                  <a:moveTo>
                    <a:pt x="0" y="232686"/>
                  </a:moveTo>
                  <a:lnTo>
                    <a:pt x="302492" y="232919"/>
                  </a:lnTo>
                </a:path>
                <a:path w="302895" h="267970">
                  <a:moveTo>
                    <a:pt x="0" y="244320"/>
                  </a:moveTo>
                  <a:lnTo>
                    <a:pt x="302492" y="244553"/>
                  </a:lnTo>
                </a:path>
                <a:path w="302895" h="267970">
                  <a:moveTo>
                    <a:pt x="0" y="255954"/>
                  </a:moveTo>
                  <a:lnTo>
                    <a:pt x="302492" y="256187"/>
                  </a:lnTo>
                </a:path>
                <a:path w="302895" h="267970">
                  <a:moveTo>
                    <a:pt x="0" y="267589"/>
                  </a:moveTo>
                  <a:lnTo>
                    <a:pt x="302492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7" name="object 1037" descr=""/>
            <p:cNvSpPr/>
            <p:nvPr/>
          </p:nvSpPr>
          <p:spPr>
            <a:xfrm>
              <a:off x="4529470" y="8323655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5" h="285750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8" name="object 1038" descr=""/>
            <p:cNvSpPr/>
            <p:nvPr/>
          </p:nvSpPr>
          <p:spPr>
            <a:xfrm>
              <a:off x="4878500" y="8335289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501"/>
                  </a:lnTo>
                </a:path>
                <a:path w="302895" h="267970">
                  <a:moveTo>
                    <a:pt x="0" y="34902"/>
                  </a:moveTo>
                  <a:lnTo>
                    <a:pt x="302492" y="35135"/>
                  </a:lnTo>
                </a:path>
                <a:path w="302895" h="267970">
                  <a:moveTo>
                    <a:pt x="0" y="46537"/>
                  </a:moveTo>
                  <a:lnTo>
                    <a:pt x="302492" y="46769"/>
                  </a:lnTo>
                </a:path>
                <a:path w="302895" h="267970">
                  <a:moveTo>
                    <a:pt x="0" y="58171"/>
                  </a:moveTo>
                  <a:lnTo>
                    <a:pt x="302492" y="58404"/>
                  </a:lnTo>
                </a:path>
                <a:path w="302895" h="267970">
                  <a:moveTo>
                    <a:pt x="0" y="69805"/>
                  </a:moveTo>
                  <a:lnTo>
                    <a:pt x="302492" y="70038"/>
                  </a:lnTo>
                </a:path>
                <a:path w="302895" h="267970">
                  <a:moveTo>
                    <a:pt x="0" y="81440"/>
                  </a:moveTo>
                  <a:lnTo>
                    <a:pt x="302492" y="81672"/>
                  </a:lnTo>
                </a:path>
                <a:path w="302895" h="267970">
                  <a:moveTo>
                    <a:pt x="0" y="93074"/>
                  </a:moveTo>
                  <a:lnTo>
                    <a:pt x="302492" y="93307"/>
                  </a:lnTo>
                </a:path>
                <a:path w="302895" h="267970">
                  <a:moveTo>
                    <a:pt x="0" y="104708"/>
                  </a:moveTo>
                  <a:lnTo>
                    <a:pt x="302492" y="104941"/>
                  </a:lnTo>
                </a:path>
                <a:path w="302895" h="267970">
                  <a:moveTo>
                    <a:pt x="0" y="116343"/>
                  </a:moveTo>
                  <a:lnTo>
                    <a:pt x="302492" y="116575"/>
                  </a:lnTo>
                </a:path>
                <a:path w="302895" h="267970">
                  <a:moveTo>
                    <a:pt x="0" y="127977"/>
                  </a:moveTo>
                  <a:lnTo>
                    <a:pt x="302492" y="128210"/>
                  </a:lnTo>
                </a:path>
                <a:path w="302895" h="267970">
                  <a:moveTo>
                    <a:pt x="0" y="139611"/>
                  </a:moveTo>
                  <a:lnTo>
                    <a:pt x="302492" y="139844"/>
                  </a:lnTo>
                </a:path>
                <a:path w="302895" h="267970">
                  <a:moveTo>
                    <a:pt x="0" y="151246"/>
                  </a:moveTo>
                  <a:lnTo>
                    <a:pt x="302492" y="151478"/>
                  </a:lnTo>
                </a:path>
                <a:path w="302895" h="267970">
                  <a:moveTo>
                    <a:pt x="0" y="162880"/>
                  </a:moveTo>
                  <a:lnTo>
                    <a:pt x="302492" y="163113"/>
                  </a:lnTo>
                </a:path>
                <a:path w="302895" h="267970">
                  <a:moveTo>
                    <a:pt x="0" y="174514"/>
                  </a:moveTo>
                  <a:lnTo>
                    <a:pt x="302492" y="174747"/>
                  </a:lnTo>
                </a:path>
                <a:path w="302895" h="267970">
                  <a:moveTo>
                    <a:pt x="0" y="186149"/>
                  </a:moveTo>
                  <a:lnTo>
                    <a:pt x="302492" y="186381"/>
                  </a:lnTo>
                </a:path>
                <a:path w="302895" h="267970">
                  <a:moveTo>
                    <a:pt x="0" y="197783"/>
                  </a:moveTo>
                  <a:lnTo>
                    <a:pt x="302492" y="198016"/>
                  </a:lnTo>
                </a:path>
                <a:path w="302895" h="267970">
                  <a:moveTo>
                    <a:pt x="0" y="209417"/>
                  </a:moveTo>
                  <a:lnTo>
                    <a:pt x="302492" y="209650"/>
                  </a:lnTo>
                </a:path>
                <a:path w="302895" h="267970">
                  <a:moveTo>
                    <a:pt x="0" y="221052"/>
                  </a:moveTo>
                  <a:lnTo>
                    <a:pt x="302492" y="221284"/>
                  </a:lnTo>
                </a:path>
                <a:path w="302895" h="267970">
                  <a:moveTo>
                    <a:pt x="0" y="232686"/>
                  </a:moveTo>
                  <a:lnTo>
                    <a:pt x="302492" y="232919"/>
                  </a:lnTo>
                </a:path>
                <a:path w="302895" h="267970">
                  <a:moveTo>
                    <a:pt x="0" y="244320"/>
                  </a:moveTo>
                  <a:lnTo>
                    <a:pt x="302492" y="244553"/>
                  </a:lnTo>
                </a:path>
                <a:path w="302895" h="267970">
                  <a:moveTo>
                    <a:pt x="0" y="255954"/>
                  </a:moveTo>
                  <a:lnTo>
                    <a:pt x="302492" y="256187"/>
                  </a:lnTo>
                </a:path>
                <a:path w="302895" h="267970">
                  <a:moveTo>
                    <a:pt x="0" y="267589"/>
                  </a:moveTo>
                  <a:lnTo>
                    <a:pt x="302492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9" name="object 1039" descr=""/>
            <p:cNvSpPr/>
            <p:nvPr/>
          </p:nvSpPr>
          <p:spPr>
            <a:xfrm>
              <a:off x="4878500" y="8323655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5" h="285750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0" name="object 1040" descr=""/>
            <p:cNvSpPr/>
            <p:nvPr/>
          </p:nvSpPr>
          <p:spPr>
            <a:xfrm>
              <a:off x="5227529" y="8335289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232"/>
                  </a:lnTo>
                </a:path>
                <a:path w="302895" h="267970">
                  <a:moveTo>
                    <a:pt x="0" y="11634"/>
                  </a:moveTo>
                  <a:lnTo>
                    <a:pt x="302492" y="11867"/>
                  </a:lnTo>
                </a:path>
                <a:path w="302895" h="267970">
                  <a:moveTo>
                    <a:pt x="0" y="23268"/>
                  </a:moveTo>
                  <a:lnTo>
                    <a:pt x="302492" y="23501"/>
                  </a:lnTo>
                </a:path>
                <a:path w="302895" h="267970">
                  <a:moveTo>
                    <a:pt x="0" y="34902"/>
                  </a:moveTo>
                  <a:lnTo>
                    <a:pt x="302492" y="35135"/>
                  </a:lnTo>
                </a:path>
                <a:path w="302895" h="267970">
                  <a:moveTo>
                    <a:pt x="0" y="46537"/>
                  </a:moveTo>
                  <a:lnTo>
                    <a:pt x="302492" y="46769"/>
                  </a:lnTo>
                </a:path>
                <a:path w="302895" h="267970">
                  <a:moveTo>
                    <a:pt x="0" y="58171"/>
                  </a:moveTo>
                  <a:lnTo>
                    <a:pt x="302492" y="58404"/>
                  </a:lnTo>
                </a:path>
                <a:path w="302895" h="267970">
                  <a:moveTo>
                    <a:pt x="0" y="69805"/>
                  </a:moveTo>
                  <a:lnTo>
                    <a:pt x="302492" y="70038"/>
                  </a:lnTo>
                </a:path>
                <a:path w="302895" h="267970">
                  <a:moveTo>
                    <a:pt x="0" y="81440"/>
                  </a:moveTo>
                  <a:lnTo>
                    <a:pt x="302492" y="81672"/>
                  </a:lnTo>
                </a:path>
                <a:path w="302895" h="267970">
                  <a:moveTo>
                    <a:pt x="0" y="93074"/>
                  </a:moveTo>
                  <a:lnTo>
                    <a:pt x="302492" y="93307"/>
                  </a:lnTo>
                </a:path>
                <a:path w="302895" h="267970">
                  <a:moveTo>
                    <a:pt x="0" y="104708"/>
                  </a:moveTo>
                  <a:lnTo>
                    <a:pt x="302492" y="104941"/>
                  </a:lnTo>
                </a:path>
                <a:path w="302895" h="267970">
                  <a:moveTo>
                    <a:pt x="0" y="116343"/>
                  </a:moveTo>
                  <a:lnTo>
                    <a:pt x="302492" y="116575"/>
                  </a:lnTo>
                </a:path>
                <a:path w="302895" h="267970">
                  <a:moveTo>
                    <a:pt x="0" y="127977"/>
                  </a:moveTo>
                  <a:lnTo>
                    <a:pt x="302492" y="128210"/>
                  </a:lnTo>
                </a:path>
                <a:path w="302895" h="267970">
                  <a:moveTo>
                    <a:pt x="0" y="139611"/>
                  </a:moveTo>
                  <a:lnTo>
                    <a:pt x="302492" y="139844"/>
                  </a:lnTo>
                </a:path>
                <a:path w="302895" h="267970">
                  <a:moveTo>
                    <a:pt x="0" y="151246"/>
                  </a:moveTo>
                  <a:lnTo>
                    <a:pt x="302492" y="151478"/>
                  </a:lnTo>
                </a:path>
                <a:path w="302895" h="267970">
                  <a:moveTo>
                    <a:pt x="0" y="163113"/>
                  </a:moveTo>
                  <a:lnTo>
                    <a:pt x="302492" y="163113"/>
                  </a:lnTo>
                </a:path>
                <a:path w="302895" h="267970">
                  <a:moveTo>
                    <a:pt x="0" y="174747"/>
                  </a:moveTo>
                  <a:lnTo>
                    <a:pt x="302492" y="174747"/>
                  </a:lnTo>
                </a:path>
                <a:path w="302895" h="267970">
                  <a:moveTo>
                    <a:pt x="0" y="186381"/>
                  </a:moveTo>
                  <a:lnTo>
                    <a:pt x="302492" y="186381"/>
                  </a:lnTo>
                </a:path>
                <a:path w="302895" h="267970">
                  <a:moveTo>
                    <a:pt x="0" y="198016"/>
                  </a:moveTo>
                  <a:lnTo>
                    <a:pt x="302492" y="198016"/>
                  </a:lnTo>
                </a:path>
                <a:path w="302895" h="267970">
                  <a:moveTo>
                    <a:pt x="0" y="209650"/>
                  </a:moveTo>
                  <a:lnTo>
                    <a:pt x="302492" y="209650"/>
                  </a:lnTo>
                </a:path>
                <a:path w="302895" h="267970">
                  <a:moveTo>
                    <a:pt x="0" y="221284"/>
                  </a:moveTo>
                  <a:lnTo>
                    <a:pt x="302492" y="221284"/>
                  </a:lnTo>
                </a:path>
                <a:path w="302895" h="267970">
                  <a:moveTo>
                    <a:pt x="0" y="232919"/>
                  </a:moveTo>
                  <a:lnTo>
                    <a:pt x="302492" y="232919"/>
                  </a:lnTo>
                </a:path>
                <a:path w="302895" h="267970">
                  <a:moveTo>
                    <a:pt x="0" y="244553"/>
                  </a:moveTo>
                  <a:lnTo>
                    <a:pt x="302492" y="244553"/>
                  </a:lnTo>
                </a:path>
                <a:path w="302895" h="267970">
                  <a:moveTo>
                    <a:pt x="0" y="256187"/>
                  </a:moveTo>
                  <a:lnTo>
                    <a:pt x="302492" y="256187"/>
                  </a:lnTo>
                </a:path>
                <a:path w="302895" h="267970">
                  <a:moveTo>
                    <a:pt x="0" y="267821"/>
                  </a:moveTo>
                  <a:lnTo>
                    <a:pt x="302492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1" name="object 1041" descr=""/>
            <p:cNvSpPr/>
            <p:nvPr/>
          </p:nvSpPr>
          <p:spPr>
            <a:xfrm>
              <a:off x="5227529" y="8323655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5" h="285750">
                  <a:moveTo>
                    <a:pt x="0" y="285273"/>
                  </a:moveTo>
                  <a:lnTo>
                    <a:pt x="0" y="0"/>
                  </a:lnTo>
                  <a:lnTo>
                    <a:pt x="302492" y="232"/>
                  </a:lnTo>
                  <a:lnTo>
                    <a:pt x="302492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2" name="object 1042" descr=""/>
            <p:cNvSpPr/>
            <p:nvPr/>
          </p:nvSpPr>
          <p:spPr>
            <a:xfrm>
              <a:off x="5576559" y="8335522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3" name="object 1043" descr=""/>
            <p:cNvSpPr/>
            <p:nvPr/>
          </p:nvSpPr>
          <p:spPr>
            <a:xfrm>
              <a:off x="5576559" y="8323655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5" h="285750">
                  <a:moveTo>
                    <a:pt x="0" y="285273"/>
                  </a:moveTo>
                  <a:lnTo>
                    <a:pt x="0" y="0"/>
                  </a:lnTo>
                  <a:lnTo>
                    <a:pt x="302492" y="232"/>
                  </a:lnTo>
                  <a:lnTo>
                    <a:pt x="302492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4" name="object 1044" descr=""/>
            <p:cNvSpPr/>
            <p:nvPr/>
          </p:nvSpPr>
          <p:spPr>
            <a:xfrm>
              <a:off x="5925588" y="8335522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5" name="object 1045" descr=""/>
            <p:cNvSpPr/>
            <p:nvPr/>
          </p:nvSpPr>
          <p:spPr>
            <a:xfrm>
              <a:off x="5925588" y="8323887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6" name="object 1046" descr=""/>
            <p:cNvSpPr/>
            <p:nvPr/>
          </p:nvSpPr>
          <p:spPr>
            <a:xfrm>
              <a:off x="6274618" y="8335522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7" name="object 1047" descr=""/>
            <p:cNvSpPr/>
            <p:nvPr/>
          </p:nvSpPr>
          <p:spPr>
            <a:xfrm>
              <a:off x="6274618" y="8323887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8" name="object 1048" descr=""/>
            <p:cNvSpPr/>
            <p:nvPr/>
          </p:nvSpPr>
          <p:spPr>
            <a:xfrm>
              <a:off x="6623648" y="8335522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9" name="object 1049" descr=""/>
            <p:cNvSpPr/>
            <p:nvPr/>
          </p:nvSpPr>
          <p:spPr>
            <a:xfrm>
              <a:off x="6623648" y="8323887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0" name="object 1050" descr=""/>
            <p:cNvSpPr/>
            <p:nvPr/>
          </p:nvSpPr>
          <p:spPr>
            <a:xfrm>
              <a:off x="6972677" y="8335522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1" name="object 1051" descr=""/>
            <p:cNvSpPr/>
            <p:nvPr/>
          </p:nvSpPr>
          <p:spPr>
            <a:xfrm>
              <a:off x="6972677" y="8323887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2" name="object 1052" descr=""/>
            <p:cNvSpPr/>
            <p:nvPr/>
          </p:nvSpPr>
          <p:spPr>
            <a:xfrm>
              <a:off x="7321706" y="8335522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3" name="object 1053" descr=""/>
            <p:cNvSpPr/>
            <p:nvPr/>
          </p:nvSpPr>
          <p:spPr>
            <a:xfrm>
              <a:off x="7321706" y="8323887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4" name="object 1054" descr=""/>
            <p:cNvSpPr/>
            <p:nvPr/>
          </p:nvSpPr>
          <p:spPr>
            <a:xfrm>
              <a:off x="7670736" y="8335522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3113"/>
                  </a:lnTo>
                </a:path>
                <a:path w="302895" h="267970">
                  <a:moveTo>
                    <a:pt x="0" y="174514"/>
                  </a:moveTo>
                  <a:lnTo>
                    <a:pt x="302492" y="174747"/>
                  </a:lnTo>
                </a:path>
                <a:path w="302895" h="267970">
                  <a:moveTo>
                    <a:pt x="0" y="186149"/>
                  </a:moveTo>
                  <a:lnTo>
                    <a:pt x="302492" y="186381"/>
                  </a:lnTo>
                </a:path>
                <a:path w="302895" h="267970">
                  <a:moveTo>
                    <a:pt x="0" y="197783"/>
                  </a:moveTo>
                  <a:lnTo>
                    <a:pt x="302492" y="198016"/>
                  </a:lnTo>
                </a:path>
                <a:path w="302895" h="267970">
                  <a:moveTo>
                    <a:pt x="0" y="209417"/>
                  </a:moveTo>
                  <a:lnTo>
                    <a:pt x="302492" y="209650"/>
                  </a:lnTo>
                </a:path>
                <a:path w="302895" h="267970">
                  <a:moveTo>
                    <a:pt x="0" y="221052"/>
                  </a:moveTo>
                  <a:lnTo>
                    <a:pt x="302492" y="221284"/>
                  </a:lnTo>
                </a:path>
                <a:path w="302895" h="267970">
                  <a:moveTo>
                    <a:pt x="0" y="232686"/>
                  </a:moveTo>
                  <a:lnTo>
                    <a:pt x="302492" y="232919"/>
                  </a:lnTo>
                </a:path>
                <a:path w="302895" h="267970">
                  <a:moveTo>
                    <a:pt x="0" y="244320"/>
                  </a:moveTo>
                  <a:lnTo>
                    <a:pt x="302492" y="244553"/>
                  </a:lnTo>
                </a:path>
                <a:path w="302895" h="267970">
                  <a:moveTo>
                    <a:pt x="0" y="255954"/>
                  </a:moveTo>
                  <a:lnTo>
                    <a:pt x="302492" y="256187"/>
                  </a:lnTo>
                </a:path>
                <a:path w="302895" h="267970">
                  <a:moveTo>
                    <a:pt x="0" y="267589"/>
                  </a:moveTo>
                  <a:lnTo>
                    <a:pt x="302492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5" name="object 1055" descr=""/>
            <p:cNvSpPr/>
            <p:nvPr/>
          </p:nvSpPr>
          <p:spPr>
            <a:xfrm>
              <a:off x="7670736" y="8323887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5" h="285750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6" name="object 1056" descr=""/>
            <p:cNvSpPr/>
            <p:nvPr/>
          </p:nvSpPr>
          <p:spPr>
            <a:xfrm>
              <a:off x="8019765" y="8335522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867"/>
                  </a:lnTo>
                </a:path>
                <a:path w="302895" h="267970">
                  <a:moveTo>
                    <a:pt x="0" y="23268"/>
                  </a:moveTo>
                  <a:lnTo>
                    <a:pt x="302492" y="23501"/>
                  </a:lnTo>
                </a:path>
                <a:path w="302895" h="267970">
                  <a:moveTo>
                    <a:pt x="0" y="34902"/>
                  </a:moveTo>
                  <a:lnTo>
                    <a:pt x="302492" y="35135"/>
                  </a:lnTo>
                </a:path>
                <a:path w="302895" h="267970">
                  <a:moveTo>
                    <a:pt x="0" y="46537"/>
                  </a:moveTo>
                  <a:lnTo>
                    <a:pt x="302492" y="46769"/>
                  </a:lnTo>
                </a:path>
                <a:path w="302895" h="267970">
                  <a:moveTo>
                    <a:pt x="0" y="58171"/>
                  </a:moveTo>
                  <a:lnTo>
                    <a:pt x="302492" y="58404"/>
                  </a:lnTo>
                </a:path>
                <a:path w="302895" h="267970">
                  <a:moveTo>
                    <a:pt x="0" y="69805"/>
                  </a:moveTo>
                  <a:lnTo>
                    <a:pt x="302492" y="70038"/>
                  </a:lnTo>
                </a:path>
                <a:path w="302895" h="267970">
                  <a:moveTo>
                    <a:pt x="0" y="81440"/>
                  </a:moveTo>
                  <a:lnTo>
                    <a:pt x="302492" y="81672"/>
                  </a:lnTo>
                </a:path>
                <a:path w="302895" h="267970">
                  <a:moveTo>
                    <a:pt x="0" y="93074"/>
                  </a:moveTo>
                  <a:lnTo>
                    <a:pt x="302492" y="93307"/>
                  </a:lnTo>
                </a:path>
                <a:path w="302895" h="267970">
                  <a:moveTo>
                    <a:pt x="0" y="104708"/>
                  </a:moveTo>
                  <a:lnTo>
                    <a:pt x="302492" y="104941"/>
                  </a:lnTo>
                </a:path>
                <a:path w="302895" h="267970">
                  <a:moveTo>
                    <a:pt x="0" y="116343"/>
                  </a:moveTo>
                  <a:lnTo>
                    <a:pt x="302492" y="116575"/>
                  </a:lnTo>
                </a:path>
                <a:path w="302895" h="267970">
                  <a:moveTo>
                    <a:pt x="0" y="127977"/>
                  </a:moveTo>
                  <a:lnTo>
                    <a:pt x="302492" y="128210"/>
                  </a:lnTo>
                </a:path>
                <a:path w="302895" h="267970">
                  <a:moveTo>
                    <a:pt x="0" y="139611"/>
                  </a:moveTo>
                  <a:lnTo>
                    <a:pt x="302492" y="139844"/>
                  </a:lnTo>
                </a:path>
                <a:path w="302895" h="267970">
                  <a:moveTo>
                    <a:pt x="0" y="151246"/>
                  </a:moveTo>
                  <a:lnTo>
                    <a:pt x="302492" y="151478"/>
                  </a:lnTo>
                </a:path>
                <a:path w="302895" h="267970">
                  <a:moveTo>
                    <a:pt x="0" y="162880"/>
                  </a:moveTo>
                  <a:lnTo>
                    <a:pt x="302492" y="163113"/>
                  </a:lnTo>
                </a:path>
                <a:path w="302895" h="267970">
                  <a:moveTo>
                    <a:pt x="0" y="174514"/>
                  </a:moveTo>
                  <a:lnTo>
                    <a:pt x="302492" y="174747"/>
                  </a:lnTo>
                </a:path>
                <a:path w="302895" h="267970">
                  <a:moveTo>
                    <a:pt x="0" y="186149"/>
                  </a:moveTo>
                  <a:lnTo>
                    <a:pt x="302492" y="186381"/>
                  </a:lnTo>
                </a:path>
                <a:path w="302895" h="267970">
                  <a:moveTo>
                    <a:pt x="0" y="197783"/>
                  </a:moveTo>
                  <a:lnTo>
                    <a:pt x="302492" y="198016"/>
                  </a:lnTo>
                </a:path>
                <a:path w="302895" h="267970">
                  <a:moveTo>
                    <a:pt x="0" y="209417"/>
                  </a:moveTo>
                  <a:lnTo>
                    <a:pt x="302492" y="209650"/>
                  </a:lnTo>
                </a:path>
                <a:path w="302895" h="267970">
                  <a:moveTo>
                    <a:pt x="0" y="221052"/>
                  </a:moveTo>
                  <a:lnTo>
                    <a:pt x="302492" y="221284"/>
                  </a:lnTo>
                </a:path>
                <a:path w="302895" h="267970">
                  <a:moveTo>
                    <a:pt x="0" y="232686"/>
                  </a:moveTo>
                  <a:lnTo>
                    <a:pt x="302492" y="232919"/>
                  </a:lnTo>
                </a:path>
                <a:path w="302895" h="267970">
                  <a:moveTo>
                    <a:pt x="0" y="244320"/>
                  </a:moveTo>
                  <a:lnTo>
                    <a:pt x="302492" y="244553"/>
                  </a:lnTo>
                </a:path>
                <a:path w="302895" h="267970">
                  <a:moveTo>
                    <a:pt x="0" y="255954"/>
                  </a:moveTo>
                  <a:lnTo>
                    <a:pt x="302492" y="256187"/>
                  </a:lnTo>
                </a:path>
                <a:path w="302895" h="267970">
                  <a:moveTo>
                    <a:pt x="0" y="267589"/>
                  </a:moveTo>
                  <a:lnTo>
                    <a:pt x="302492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7" name="object 1057" descr=""/>
            <p:cNvSpPr/>
            <p:nvPr/>
          </p:nvSpPr>
          <p:spPr>
            <a:xfrm>
              <a:off x="8019765" y="8323887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5" h="285750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8" name="object 1058" descr=""/>
            <p:cNvSpPr/>
            <p:nvPr/>
          </p:nvSpPr>
          <p:spPr>
            <a:xfrm>
              <a:off x="8368795" y="8335522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232"/>
                  </a:lnTo>
                </a:path>
                <a:path w="302895" h="267970">
                  <a:moveTo>
                    <a:pt x="0" y="11634"/>
                  </a:moveTo>
                  <a:lnTo>
                    <a:pt x="302492" y="11867"/>
                  </a:lnTo>
                </a:path>
                <a:path w="302895" h="267970">
                  <a:moveTo>
                    <a:pt x="0" y="23268"/>
                  </a:moveTo>
                  <a:lnTo>
                    <a:pt x="302492" y="23501"/>
                  </a:lnTo>
                </a:path>
                <a:path w="302895" h="267970">
                  <a:moveTo>
                    <a:pt x="0" y="34902"/>
                  </a:moveTo>
                  <a:lnTo>
                    <a:pt x="302492" y="35135"/>
                  </a:lnTo>
                </a:path>
                <a:path w="302895" h="267970">
                  <a:moveTo>
                    <a:pt x="0" y="46537"/>
                  </a:moveTo>
                  <a:lnTo>
                    <a:pt x="302492" y="46769"/>
                  </a:lnTo>
                </a:path>
                <a:path w="302895" h="267970">
                  <a:moveTo>
                    <a:pt x="0" y="58171"/>
                  </a:moveTo>
                  <a:lnTo>
                    <a:pt x="302492" y="58404"/>
                  </a:lnTo>
                </a:path>
                <a:path w="302895" h="267970">
                  <a:moveTo>
                    <a:pt x="0" y="69805"/>
                  </a:moveTo>
                  <a:lnTo>
                    <a:pt x="302492" y="70038"/>
                  </a:lnTo>
                </a:path>
                <a:path w="302895" h="267970">
                  <a:moveTo>
                    <a:pt x="0" y="81440"/>
                  </a:moveTo>
                  <a:lnTo>
                    <a:pt x="302492" y="81672"/>
                  </a:lnTo>
                </a:path>
                <a:path w="302895" h="267970">
                  <a:moveTo>
                    <a:pt x="0" y="93074"/>
                  </a:moveTo>
                  <a:lnTo>
                    <a:pt x="302492" y="93307"/>
                  </a:lnTo>
                </a:path>
                <a:path w="302895" h="267970">
                  <a:moveTo>
                    <a:pt x="0" y="104708"/>
                  </a:moveTo>
                  <a:lnTo>
                    <a:pt x="302492" y="104941"/>
                  </a:lnTo>
                </a:path>
                <a:path w="302895" h="267970">
                  <a:moveTo>
                    <a:pt x="0" y="116343"/>
                  </a:moveTo>
                  <a:lnTo>
                    <a:pt x="302492" y="116575"/>
                  </a:lnTo>
                </a:path>
                <a:path w="302895" h="267970">
                  <a:moveTo>
                    <a:pt x="0" y="127977"/>
                  </a:moveTo>
                  <a:lnTo>
                    <a:pt x="302492" y="128210"/>
                  </a:lnTo>
                </a:path>
                <a:path w="302895" h="267970">
                  <a:moveTo>
                    <a:pt x="0" y="139844"/>
                  </a:moveTo>
                  <a:lnTo>
                    <a:pt x="302492" y="139844"/>
                  </a:lnTo>
                </a:path>
                <a:path w="302895" h="267970">
                  <a:moveTo>
                    <a:pt x="0" y="151478"/>
                  </a:moveTo>
                  <a:lnTo>
                    <a:pt x="302492" y="151478"/>
                  </a:lnTo>
                </a:path>
                <a:path w="302895" h="267970">
                  <a:moveTo>
                    <a:pt x="0" y="163113"/>
                  </a:moveTo>
                  <a:lnTo>
                    <a:pt x="302492" y="163113"/>
                  </a:lnTo>
                </a:path>
                <a:path w="302895" h="267970">
                  <a:moveTo>
                    <a:pt x="0" y="174747"/>
                  </a:moveTo>
                  <a:lnTo>
                    <a:pt x="302492" y="174747"/>
                  </a:lnTo>
                </a:path>
                <a:path w="302895" h="267970">
                  <a:moveTo>
                    <a:pt x="0" y="186381"/>
                  </a:moveTo>
                  <a:lnTo>
                    <a:pt x="302492" y="186381"/>
                  </a:lnTo>
                </a:path>
                <a:path w="302895" h="267970">
                  <a:moveTo>
                    <a:pt x="0" y="198016"/>
                  </a:moveTo>
                  <a:lnTo>
                    <a:pt x="302492" y="198016"/>
                  </a:lnTo>
                </a:path>
                <a:path w="302895" h="267970">
                  <a:moveTo>
                    <a:pt x="0" y="209650"/>
                  </a:moveTo>
                  <a:lnTo>
                    <a:pt x="302492" y="209650"/>
                  </a:lnTo>
                </a:path>
                <a:path w="302895" h="267970">
                  <a:moveTo>
                    <a:pt x="0" y="221284"/>
                  </a:moveTo>
                  <a:lnTo>
                    <a:pt x="302492" y="221284"/>
                  </a:lnTo>
                </a:path>
                <a:path w="302895" h="267970">
                  <a:moveTo>
                    <a:pt x="0" y="232919"/>
                  </a:moveTo>
                  <a:lnTo>
                    <a:pt x="302492" y="232919"/>
                  </a:lnTo>
                </a:path>
                <a:path w="302895" h="267970">
                  <a:moveTo>
                    <a:pt x="0" y="244553"/>
                  </a:moveTo>
                  <a:lnTo>
                    <a:pt x="302492" y="244553"/>
                  </a:lnTo>
                </a:path>
                <a:path w="302895" h="267970">
                  <a:moveTo>
                    <a:pt x="0" y="256187"/>
                  </a:moveTo>
                  <a:lnTo>
                    <a:pt x="302492" y="256187"/>
                  </a:lnTo>
                </a:path>
                <a:path w="302895" h="267970">
                  <a:moveTo>
                    <a:pt x="0" y="267821"/>
                  </a:moveTo>
                  <a:lnTo>
                    <a:pt x="302492" y="267821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9" name="object 1059" descr=""/>
            <p:cNvSpPr/>
            <p:nvPr/>
          </p:nvSpPr>
          <p:spPr>
            <a:xfrm>
              <a:off x="8368795" y="8323887"/>
              <a:ext cx="302895" cy="285750"/>
            </a:xfrm>
            <a:custGeom>
              <a:avLst/>
              <a:gdLst/>
              <a:ahLst/>
              <a:cxnLst/>
              <a:rect l="l" t="t" r="r" b="b"/>
              <a:pathLst>
                <a:path w="302895" h="285750">
                  <a:moveTo>
                    <a:pt x="0" y="285273"/>
                  </a:moveTo>
                  <a:lnTo>
                    <a:pt x="0" y="0"/>
                  </a:lnTo>
                  <a:lnTo>
                    <a:pt x="302492" y="232"/>
                  </a:lnTo>
                  <a:lnTo>
                    <a:pt x="302492" y="285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0" name="object 1060" descr=""/>
            <p:cNvSpPr/>
            <p:nvPr/>
          </p:nvSpPr>
          <p:spPr>
            <a:xfrm>
              <a:off x="8717825" y="8335755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1" name="object 1061" descr=""/>
            <p:cNvSpPr/>
            <p:nvPr/>
          </p:nvSpPr>
          <p:spPr>
            <a:xfrm>
              <a:off x="8717825" y="8324120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2" name="object 1062" descr=""/>
            <p:cNvSpPr/>
            <p:nvPr/>
          </p:nvSpPr>
          <p:spPr>
            <a:xfrm>
              <a:off x="9066854" y="8335755"/>
              <a:ext cx="302895" cy="267970"/>
            </a:xfrm>
            <a:custGeom>
              <a:avLst/>
              <a:gdLst/>
              <a:ahLst/>
              <a:cxnLst/>
              <a:rect l="l" t="t" r="r" b="b"/>
              <a:pathLst>
                <a:path w="302895" h="267970">
                  <a:moveTo>
                    <a:pt x="0" y="0"/>
                  </a:moveTo>
                  <a:lnTo>
                    <a:pt x="302492" y="0"/>
                  </a:lnTo>
                </a:path>
                <a:path w="302895" h="267970">
                  <a:moveTo>
                    <a:pt x="0" y="11634"/>
                  </a:moveTo>
                  <a:lnTo>
                    <a:pt x="302492" y="11634"/>
                  </a:lnTo>
                </a:path>
                <a:path w="302895" h="267970">
                  <a:moveTo>
                    <a:pt x="0" y="23268"/>
                  </a:moveTo>
                  <a:lnTo>
                    <a:pt x="302492" y="23268"/>
                  </a:lnTo>
                </a:path>
                <a:path w="302895" h="267970">
                  <a:moveTo>
                    <a:pt x="0" y="34902"/>
                  </a:moveTo>
                  <a:lnTo>
                    <a:pt x="302492" y="34902"/>
                  </a:lnTo>
                </a:path>
                <a:path w="302895" h="267970">
                  <a:moveTo>
                    <a:pt x="0" y="46537"/>
                  </a:moveTo>
                  <a:lnTo>
                    <a:pt x="302492" y="46537"/>
                  </a:lnTo>
                </a:path>
                <a:path w="302895" h="267970">
                  <a:moveTo>
                    <a:pt x="0" y="58171"/>
                  </a:moveTo>
                  <a:lnTo>
                    <a:pt x="302492" y="58171"/>
                  </a:lnTo>
                </a:path>
                <a:path w="302895" h="267970">
                  <a:moveTo>
                    <a:pt x="0" y="69805"/>
                  </a:moveTo>
                  <a:lnTo>
                    <a:pt x="302492" y="69805"/>
                  </a:lnTo>
                </a:path>
                <a:path w="302895" h="267970">
                  <a:moveTo>
                    <a:pt x="0" y="81440"/>
                  </a:moveTo>
                  <a:lnTo>
                    <a:pt x="302492" y="81440"/>
                  </a:lnTo>
                </a:path>
                <a:path w="302895" h="267970">
                  <a:moveTo>
                    <a:pt x="0" y="93074"/>
                  </a:moveTo>
                  <a:lnTo>
                    <a:pt x="302492" y="93074"/>
                  </a:lnTo>
                </a:path>
                <a:path w="302895" h="267970">
                  <a:moveTo>
                    <a:pt x="0" y="104708"/>
                  </a:moveTo>
                  <a:lnTo>
                    <a:pt x="302492" y="104708"/>
                  </a:lnTo>
                </a:path>
                <a:path w="302895" h="267970">
                  <a:moveTo>
                    <a:pt x="0" y="116343"/>
                  </a:moveTo>
                  <a:lnTo>
                    <a:pt x="302492" y="116343"/>
                  </a:lnTo>
                </a:path>
                <a:path w="302895" h="267970">
                  <a:moveTo>
                    <a:pt x="0" y="127977"/>
                  </a:moveTo>
                  <a:lnTo>
                    <a:pt x="302492" y="127977"/>
                  </a:lnTo>
                </a:path>
                <a:path w="302895" h="267970">
                  <a:moveTo>
                    <a:pt x="0" y="139611"/>
                  </a:moveTo>
                  <a:lnTo>
                    <a:pt x="302492" y="139611"/>
                  </a:lnTo>
                </a:path>
                <a:path w="302895" h="267970">
                  <a:moveTo>
                    <a:pt x="0" y="151246"/>
                  </a:moveTo>
                  <a:lnTo>
                    <a:pt x="302492" y="151246"/>
                  </a:lnTo>
                </a:path>
                <a:path w="302895" h="267970">
                  <a:moveTo>
                    <a:pt x="0" y="162880"/>
                  </a:moveTo>
                  <a:lnTo>
                    <a:pt x="302492" y="162880"/>
                  </a:lnTo>
                </a:path>
                <a:path w="302895" h="267970">
                  <a:moveTo>
                    <a:pt x="0" y="174514"/>
                  </a:moveTo>
                  <a:lnTo>
                    <a:pt x="302492" y="174514"/>
                  </a:lnTo>
                </a:path>
                <a:path w="302895" h="267970">
                  <a:moveTo>
                    <a:pt x="0" y="186149"/>
                  </a:moveTo>
                  <a:lnTo>
                    <a:pt x="302492" y="186149"/>
                  </a:lnTo>
                </a:path>
                <a:path w="302895" h="267970">
                  <a:moveTo>
                    <a:pt x="0" y="197783"/>
                  </a:moveTo>
                  <a:lnTo>
                    <a:pt x="302492" y="197783"/>
                  </a:lnTo>
                </a:path>
                <a:path w="302895" h="267970">
                  <a:moveTo>
                    <a:pt x="0" y="209417"/>
                  </a:moveTo>
                  <a:lnTo>
                    <a:pt x="302492" y="209417"/>
                  </a:lnTo>
                </a:path>
                <a:path w="302895" h="267970">
                  <a:moveTo>
                    <a:pt x="0" y="221052"/>
                  </a:moveTo>
                  <a:lnTo>
                    <a:pt x="302492" y="221052"/>
                  </a:lnTo>
                </a:path>
                <a:path w="302895" h="267970">
                  <a:moveTo>
                    <a:pt x="0" y="232686"/>
                  </a:moveTo>
                  <a:lnTo>
                    <a:pt x="302492" y="232686"/>
                  </a:lnTo>
                </a:path>
                <a:path w="302895" h="267970">
                  <a:moveTo>
                    <a:pt x="0" y="244320"/>
                  </a:moveTo>
                  <a:lnTo>
                    <a:pt x="302492" y="244320"/>
                  </a:lnTo>
                </a:path>
                <a:path w="302895" h="267970">
                  <a:moveTo>
                    <a:pt x="0" y="255954"/>
                  </a:moveTo>
                  <a:lnTo>
                    <a:pt x="302492" y="255954"/>
                  </a:lnTo>
                </a:path>
                <a:path w="302895" h="267970">
                  <a:moveTo>
                    <a:pt x="0" y="267589"/>
                  </a:moveTo>
                  <a:lnTo>
                    <a:pt x="302492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3" name="object 1063" descr=""/>
            <p:cNvSpPr/>
            <p:nvPr/>
          </p:nvSpPr>
          <p:spPr>
            <a:xfrm>
              <a:off x="9066854" y="8324120"/>
              <a:ext cx="302895" cy="285115"/>
            </a:xfrm>
            <a:custGeom>
              <a:avLst/>
              <a:gdLst/>
              <a:ahLst/>
              <a:cxnLst/>
              <a:rect l="l" t="t" r="r" b="b"/>
              <a:pathLst>
                <a:path w="302895" h="285115">
                  <a:moveTo>
                    <a:pt x="0" y="285040"/>
                  </a:moveTo>
                  <a:lnTo>
                    <a:pt x="0" y="0"/>
                  </a:lnTo>
                  <a:lnTo>
                    <a:pt x="302492" y="0"/>
                  </a:lnTo>
                  <a:lnTo>
                    <a:pt x="302492" y="2850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4" name="object 1064" descr=""/>
            <p:cNvSpPr/>
            <p:nvPr/>
          </p:nvSpPr>
          <p:spPr>
            <a:xfrm>
              <a:off x="4203709" y="8335289"/>
              <a:ext cx="279400" cy="267970"/>
            </a:xfrm>
            <a:custGeom>
              <a:avLst/>
              <a:gdLst/>
              <a:ahLst/>
              <a:cxnLst/>
              <a:rect l="l" t="t" r="r" b="b"/>
              <a:pathLst>
                <a:path w="279400" h="267970">
                  <a:moveTo>
                    <a:pt x="0" y="0"/>
                  </a:moveTo>
                  <a:lnTo>
                    <a:pt x="279223" y="0"/>
                  </a:lnTo>
                </a:path>
                <a:path w="279400" h="267970">
                  <a:moveTo>
                    <a:pt x="0" y="11634"/>
                  </a:moveTo>
                  <a:lnTo>
                    <a:pt x="279223" y="11634"/>
                  </a:lnTo>
                </a:path>
                <a:path w="279400" h="267970">
                  <a:moveTo>
                    <a:pt x="0" y="23268"/>
                  </a:moveTo>
                  <a:lnTo>
                    <a:pt x="279223" y="23268"/>
                  </a:lnTo>
                </a:path>
                <a:path w="279400" h="267970">
                  <a:moveTo>
                    <a:pt x="0" y="34902"/>
                  </a:moveTo>
                  <a:lnTo>
                    <a:pt x="279223" y="34902"/>
                  </a:lnTo>
                </a:path>
                <a:path w="279400" h="267970">
                  <a:moveTo>
                    <a:pt x="0" y="46537"/>
                  </a:moveTo>
                  <a:lnTo>
                    <a:pt x="279223" y="46537"/>
                  </a:lnTo>
                </a:path>
                <a:path w="279400" h="267970">
                  <a:moveTo>
                    <a:pt x="0" y="58171"/>
                  </a:moveTo>
                  <a:lnTo>
                    <a:pt x="279223" y="58171"/>
                  </a:lnTo>
                </a:path>
                <a:path w="279400" h="267970">
                  <a:moveTo>
                    <a:pt x="0" y="69805"/>
                  </a:moveTo>
                  <a:lnTo>
                    <a:pt x="279223" y="69805"/>
                  </a:lnTo>
                </a:path>
                <a:path w="279400" h="267970">
                  <a:moveTo>
                    <a:pt x="0" y="81440"/>
                  </a:moveTo>
                  <a:lnTo>
                    <a:pt x="279223" y="81440"/>
                  </a:lnTo>
                </a:path>
                <a:path w="279400" h="267970">
                  <a:moveTo>
                    <a:pt x="0" y="93074"/>
                  </a:moveTo>
                  <a:lnTo>
                    <a:pt x="279223" y="93074"/>
                  </a:lnTo>
                </a:path>
                <a:path w="279400" h="267970">
                  <a:moveTo>
                    <a:pt x="0" y="104708"/>
                  </a:moveTo>
                  <a:lnTo>
                    <a:pt x="279223" y="104708"/>
                  </a:lnTo>
                </a:path>
                <a:path w="279400" h="267970">
                  <a:moveTo>
                    <a:pt x="0" y="116343"/>
                  </a:moveTo>
                  <a:lnTo>
                    <a:pt x="279223" y="116343"/>
                  </a:lnTo>
                </a:path>
                <a:path w="279400" h="267970">
                  <a:moveTo>
                    <a:pt x="0" y="127977"/>
                  </a:moveTo>
                  <a:lnTo>
                    <a:pt x="279223" y="127977"/>
                  </a:lnTo>
                </a:path>
                <a:path w="279400" h="267970">
                  <a:moveTo>
                    <a:pt x="0" y="139611"/>
                  </a:moveTo>
                  <a:lnTo>
                    <a:pt x="279223" y="139611"/>
                  </a:lnTo>
                </a:path>
                <a:path w="279400" h="267970">
                  <a:moveTo>
                    <a:pt x="0" y="151246"/>
                  </a:moveTo>
                  <a:lnTo>
                    <a:pt x="279223" y="151246"/>
                  </a:lnTo>
                </a:path>
                <a:path w="279400" h="267970">
                  <a:moveTo>
                    <a:pt x="0" y="162880"/>
                  </a:moveTo>
                  <a:lnTo>
                    <a:pt x="279223" y="162880"/>
                  </a:lnTo>
                </a:path>
                <a:path w="279400" h="267970">
                  <a:moveTo>
                    <a:pt x="0" y="174514"/>
                  </a:moveTo>
                  <a:lnTo>
                    <a:pt x="279223" y="174514"/>
                  </a:lnTo>
                </a:path>
                <a:path w="279400" h="267970">
                  <a:moveTo>
                    <a:pt x="0" y="186149"/>
                  </a:moveTo>
                  <a:lnTo>
                    <a:pt x="279223" y="186149"/>
                  </a:lnTo>
                </a:path>
                <a:path w="279400" h="267970">
                  <a:moveTo>
                    <a:pt x="0" y="197783"/>
                  </a:moveTo>
                  <a:lnTo>
                    <a:pt x="279223" y="197783"/>
                  </a:lnTo>
                </a:path>
                <a:path w="279400" h="267970">
                  <a:moveTo>
                    <a:pt x="0" y="209417"/>
                  </a:moveTo>
                  <a:lnTo>
                    <a:pt x="279223" y="209417"/>
                  </a:lnTo>
                </a:path>
                <a:path w="279400" h="267970">
                  <a:moveTo>
                    <a:pt x="0" y="221052"/>
                  </a:moveTo>
                  <a:lnTo>
                    <a:pt x="279223" y="221052"/>
                  </a:lnTo>
                </a:path>
                <a:path w="279400" h="267970">
                  <a:moveTo>
                    <a:pt x="0" y="232686"/>
                  </a:moveTo>
                  <a:lnTo>
                    <a:pt x="279223" y="232686"/>
                  </a:lnTo>
                </a:path>
                <a:path w="279400" h="267970">
                  <a:moveTo>
                    <a:pt x="0" y="244320"/>
                  </a:moveTo>
                  <a:lnTo>
                    <a:pt x="279223" y="244320"/>
                  </a:lnTo>
                </a:path>
                <a:path w="279400" h="267970">
                  <a:moveTo>
                    <a:pt x="0" y="255954"/>
                  </a:moveTo>
                  <a:lnTo>
                    <a:pt x="279223" y="255954"/>
                  </a:lnTo>
                </a:path>
                <a:path w="279400" h="267970">
                  <a:moveTo>
                    <a:pt x="0" y="267589"/>
                  </a:moveTo>
                  <a:lnTo>
                    <a:pt x="279223" y="267589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5" name="object 1065" descr=""/>
            <p:cNvSpPr/>
            <p:nvPr/>
          </p:nvSpPr>
          <p:spPr>
            <a:xfrm>
              <a:off x="4157172" y="8243611"/>
              <a:ext cx="5235575" cy="365125"/>
            </a:xfrm>
            <a:custGeom>
              <a:avLst/>
              <a:gdLst/>
              <a:ahLst/>
              <a:cxnLst/>
              <a:rect l="l" t="t" r="r" b="b"/>
              <a:pathLst>
                <a:path w="5235575" h="365125">
                  <a:moveTo>
                    <a:pt x="46537" y="365084"/>
                  </a:moveTo>
                  <a:lnTo>
                    <a:pt x="46537" y="80044"/>
                  </a:lnTo>
                  <a:lnTo>
                    <a:pt x="325760" y="80044"/>
                  </a:lnTo>
                  <a:lnTo>
                    <a:pt x="325760" y="365084"/>
                  </a:lnTo>
                </a:path>
                <a:path w="5235575" h="365125">
                  <a:moveTo>
                    <a:pt x="5235442" y="465"/>
                  </a:moveTo>
                  <a:lnTo>
                    <a:pt x="0" y="0"/>
                  </a:lnTo>
                </a:path>
                <a:path w="5235575" h="365125">
                  <a:moveTo>
                    <a:pt x="5235442" y="6980"/>
                  </a:moveTo>
                  <a:lnTo>
                    <a:pt x="0" y="6747"/>
                  </a:lnTo>
                </a:path>
                <a:path w="5235575" h="365125">
                  <a:moveTo>
                    <a:pt x="5235442" y="12797"/>
                  </a:moveTo>
                  <a:lnTo>
                    <a:pt x="0" y="12565"/>
                  </a:lnTo>
                </a:path>
                <a:path w="5235575" h="365125">
                  <a:moveTo>
                    <a:pt x="5235442" y="33739"/>
                  </a:moveTo>
                  <a:lnTo>
                    <a:pt x="0" y="3350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6" name="object 1066" descr=""/>
            <p:cNvSpPr/>
            <p:nvPr/>
          </p:nvSpPr>
          <p:spPr>
            <a:xfrm>
              <a:off x="4212551" y="8214525"/>
              <a:ext cx="5130800" cy="29845"/>
            </a:xfrm>
            <a:custGeom>
              <a:avLst/>
              <a:gdLst/>
              <a:ahLst/>
              <a:cxnLst/>
              <a:rect l="l" t="t" r="r" b="b"/>
              <a:pathLst>
                <a:path w="5130800" h="29845">
                  <a:moveTo>
                    <a:pt x="0" y="29085"/>
                  </a:moveTo>
                  <a:lnTo>
                    <a:pt x="0" y="0"/>
                  </a:lnTo>
                </a:path>
                <a:path w="5130800" h="29845">
                  <a:moveTo>
                    <a:pt x="52354" y="29085"/>
                  </a:moveTo>
                  <a:lnTo>
                    <a:pt x="52354" y="0"/>
                  </a:lnTo>
                </a:path>
                <a:path w="5130800" h="29845">
                  <a:moveTo>
                    <a:pt x="104708" y="29085"/>
                  </a:moveTo>
                  <a:lnTo>
                    <a:pt x="104708" y="0"/>
                  </a:lnTo>
                </a:path>
                <a:path w="5130800" h="29845">
                  <a:moveTo>
                    <a:pt x="157063" y="29085"/>
                  </a:moveTo>
                  <a:lnTo>
                    <a:pt x="157063" y="0"/>
                  </a:lnTo>
                </a:path>
                <a:path w="5130800" h="29845">
                  <a:moveTo>
                    <a:pt x="209417" y="29085"/>
                  </a:moveTo>
                  <a:lnTo>
                    <a:pt x="209417" y="0"/>
                  </a:lnTo>
                </a:path>
                <a:path w="5130800" h="29845">
                  <a:moveTo>
                    <a:pt x="261772" y="29085"/>
                  </a:moveTo>
                  <a:lnTo>
                    <a:pt x="261772" y="0"/>
                  </a:lnTo>
                </a:path>
                <a:path w="5130800" h="29845">
                  <a:moveTo>
                    <a:pt x="314126" y="29085"/>
                  </a:moveTo>
                  <a:lnTo>
                    <a:pt x="314126" y="0"/>
                  </a:lnTo>
                </a:path>
                <a:path w="5130800" h="29845">
                  <a:moveTo>
                    <a:pt x="366481" y="29085"/>
                  </a:moveTo>
                  <a:lnTo>
                    <a:pt x="366481" y="0"/>
                  </a:lnTo>
                </a:path>
                <a:path w="5130800" h="29845">
                  <a:moveTo>
                    <a:pt x="418835" y="29085"/>
                  </a:moveTo>
                  <a:lnTo>
                    <a:pt x="418835" y="0"/>
                  </a:lnTo>
                </a:path>
                <a:path w="5130800" h="29845">
                  <a:moveTo>
                    <a:pt x="471189" y="29085"/>
                  </a:moveTo>
                  <a:lnTo>
                    <a:pt x="471189" y="0"/>
                  </a:lnTo>
                </a:path>
                <a:path w="5130800" h="29845">
                  <a:moveTo>
                    <a:pt x="523544" y="29085"/>
                  </a:moveTo>
                  <a:lnTo>
                    <a:pt x="523544" y="0"/>
                  </a:lnTo>
                </a:path>
                <a:path w="5130800" h="29845">
                  <a:moveTo>
                    <a:pt x="575898" y="29085"/>
                  </a:moveTo>
                  <a:lnTo>
                    <a:pt x="575898" y="0"/>
                  </a:lnTo>
                </a:path>
                <a:path w="5130800" h="29845">
                  <a:moveTo>
                    <a:pt x="628253" y="29085"/>
                  </a:moveTo>
                  <a:lnTo>
                    <a:pt x="628253" y="0"/>
                  </a:lnTo>
                </a:path>
                <a:path w="5130800" h="29845">
                  <a:moveTo>
                    <a:pt x="680607" y="29085"/>
                  </a:moveTo>
                  <a:lnTo>
                    <a:pt x="680607" y="0"/>
                  </a:lnTo>
                </a:path>
                <a:path w="5130800" h="29845">
                  <a:moveTo>
                    <a:pt x="732962" y="29085"/>
                  </a:moveTo>
                  <a:lnTo>
                    <a:pt x="732962" y="0"/>
                  </a:lnTo>
                </a:path>
                <a:path w="5130800" h="29845">
                  <a:moveTo>
                    <a:pt x="785316" y="29085"/>
                  </a:moveTo>
                  <a:lnTo>
                    <a:pt x="785316" y="0"/>
                  </a:lnTo>
                </a:path>
                <a:path w="5130800" h="29845">
                  <a:moveTo>
                    <a:pt x="837670" y="29085"/>
                  </a:moveTo>
                  <a:lnTo>
                    <a:pt x="837670" y="0"/>
                  </a:lnTo>
                </a:path>
                <a:path w="5130800" h="29845">
                  <a:moveTo>
                    <a:pt x="890025" y="29085"/>
                  </a:moveTo>
                  <a:lnTo>
                    <a:pt x="890025" y="0"/>
                  </a:lnTo>
                </a:path>
                <a:path w="5130800" h="29845">
                  <a:moveTo>
                    <a:pt x="942379" y="29085"/>
                  </a:moveTo>
                  <a:lnTo>
                    <a:pt x="942379" y="0"/>
                  </a:lnTo>
                </a:path>
                <a:path w="5130800" h="29845">
                  <a:moveTo>
                    <a:pt x="994734" y="29085"/>
                  </a:moveTo>
                  <a:lnTo>
                    <a:pt x="994734" y="0"/>
                  </a:lnTo>
                </a:path>
                <a:path w="5130800" h="29845">
                  <a:moveTo>
                    <a:pt x="1047088" y="29085"/>
                  </a:moveTo>
                  <a:lnTo>
                    <a:pt x="1047088" y="232"/>
                  </a:lnTo>
                </a:path>
                <a:path w="5130800" h="29845">
                  <a:moveTo>
                    <a:pt x="1099443" y="29085"/>
                  </a:moveTo>
                  <a:lnTo>
                    <a:pt x="1099443" y="232"/>
                  </a:lnTo>
                </a:path>
                <a:path w="5130800" h="29845">
                  <a:moveTo>
                    <a:pt x="1151797" y="29085"/>
                  </a:moveTo>
                  <a:lnTo>
                    <a:pt x="1151797" y="232"/>
                  </a:lnTo>
                </a:path>
                <a:path w="5130800" h="29845">
                  <a:moveTo>
                    <a:pt x="1204151" y="29085"/>
                  </a:moveTo>
                  <a:lnTo>
                    <a:pt x="1204151" y="232"/>
                  </a:lnTo>
                </a:path>
                <a:path w="5130800" h="29845">
                  <a:moveTo>
                    <a:pt x="1256506" y="29085"/>
                  </a:moveTo>
                  <a:lnTo>
                    <a:pt x="1256506" y="232"/>
                  </a:lnTo>
                </a:path>
                <a:path w="5130800" h="29845">
                  <a:moveTo>
                    <a:pt x="1308860" y="29085"/>
                  </a:moveTo>
                  <a:lnTo>
                    <a:pt x="1308860" y="232"/>
                  </a:lnTo>
                </a:path>
                <a:path w="5130800" h="29845">
                  <a:moveTo>
                    <a:pt x="1361215" y="29085"/>
                  </a:moveTo>
                  <a:lnTo>
                    <a:pt x="1361215" y="232"/>
                  </a:lnTo>
                </a:path>
                <a:path w="5130800" h="29845">
                  <a:moveTo>
                    <a:pt x="1413569" y="29085"/>
                  </a:moveTo>
                  <a:lnTo>
                    <a:pt x="1413569" y="232"/>
                  </a:lnTo>
                </a:path>
                <a:path w="5130800" h="29845">
                  <a:moveTo>
                    <a:pt x="1465924" y="29085"/>
                  </a:moveTo>
                  <a:lnTo>
                    <a:pt x="1465924" y="232"/>
                  </a:lnTo>
                </a:path>
                <a:path w="5130800" h="29845">
                  <a:moveTo>
                    <a:pt x="1518278" y="29085"/>
                  </a:moveTo>
                  <a:lnTo>
                    <a:pt x="1518278" y="232"/>
                  </a:lnTo>
                </a:path>
                <a:path w="5130800" h="29845">
                  <a:moveTo>
                    <a:pt x="1570632" y="29085"/>
                  </a:moveTo>
                  <a:lnTo>
                    <a:pt x="1570632" y="232"/>
                  </a:lnTo>
                </a:path>
                <a:path w="5130800" h="29845">
                  <a:moveTo>
                    <a:pt x="1622987" y="29085"/>
                  </a:moveTo>
                  <a:lnTo>
                    <a:pt x="1622987" y="232"/>
                  </a:lnTo>
                </a:path>
                <a:path w="5130800" h="29845">
                  <a:moveTo>
                    <a:pt x="1675341" y="29318"/>
                  </a:moveTo>
                  <a:lnTo>
                    <a:pt x="1675341" y="232"/>
                  </a:lnTo>
                </a:path>
                <a:path w="5130800" h="29845">
                  <a:moveTo>
                    <a:pt x="1727696" y="29318"/>
                  </a:moveTo>
                  <a:lnTo>
                    <a:pt x="1727696" y="232"/>
                  </a:lnTo>
                </a:path>
                <a:path w="5130800" h="29845">
                  <a:moveTo>
                    <a:pt x="1780050" y="29318"/>
                  </a:moveTo>
                  <a:lnTo>
                    <a:pt x="1780050" y="232"/>
                  </a:lnTo>
                </a:path>
                <a:path w="5130800" h="29845">
                  <a:moveTo>
                    <a:pt x="1832405" y="29318"/>
                  </a:moveTo>
                  <a:lnTo>
                    <a:pt x="1832405" y="232"/>
                  </a:lnTo>
                </a:path>
                <a:path w="5130800" h="29845">
                  <a:moveTo>
                    <a:pt x="1884759" y="29318"/>
                  </a:moveTo>
                  <a:lnTo>
                    <a:pt x="1884759" y="232"/>
                  </a:lnTo>
                </a:path>
                <a:path w="5130800" h="29845">
                  <a:moveTo>
                    <a:pt x="1937113" y="29318"/>
                  </a:moveTo>
                  <a:lnTo>
                    <a:pt x="1937113" y="232"/>
                  </a:lnTo>
                </a:path>
                <a:path w="5130800" h="29845">
                  <a:moveTo>
                    <a:pt x="1989468" y="29318"/>
                  </a:moveTo>
                  <a:lnTo>
                    <a:pt x="1989468" y="232"/>
                  </a:lnTo>
                </a:path>
                <a:path w="5130800" h="29845">
                  <a:moveTo>
                    <a:pt x="2041822" y="29318"/>
                  </a:moveTo>
                  <a:lnTo>
                    <a:pt x="2041822" y="232"/>
                  </a:lnTo>
                </a:path>
                <a:path w="5130800" h="29845">
                  <a:moveTo>
                    <a:pt x="2094177" y="29318"/>
                  </a:moveTo>
                  <a:lnTo>
                    <a:pt x="2094177" y="232"/>
                  </a:lnTo>
                </a:path>
                <a:path w="5130800" h="29845">
                  <a:moveTo>
                    <a:pt x="2146531" y="29318"/>
                  </a:moveTo>
                  <a:lnTo>
                    <a:pt x="2146531" y="232"/>
                  </a:lnTo>
                </a:path>
                <a:path w="5130800" h="29845">
                  <a:moveTo>
                    <a:pt x="2198886" y="29318"/>
                  </a:moveTo>
                  <a:lnTo>
                    <a:pt x="2198886" y="232"/>
                  </a:lnTo>
                </a:path>
                <a:path w="5130800" h="29845">
                  <a:moveTo>
                    <a:pt x="2251240" y="29318"/>
                  </a:moveTo>
                  <a:lnTo>
                    <a:pt x="2251240" y="232"/>
                  </a:lnTo>
                </a:path>
                <a:path w="5130800" h="29845">
                  <a:moveTo>
                    <a:pt x="2303594" y="29318"/>
                  </a:moveTo>
                  <a:lnTo>
                    <a:pt x="2303594" y="232"/>
                  </a:lnTo>
                </a:path>
                <a:path w="5130800" h="29845">
                  <a:moveTo>
                    <a:pt x="2355949" y="29318"/>
                  </a:moveTo>
                  <a:lnTo>
                    <a:pt x="2355949" y="232"/>
                  </a:lnTo>
                </a:path>
                <a:path w="5130800" h="29845">
                  <a:moveTo>
                    <a:pt x="2408303" y="29318"/>
                  </a:moveTo>
                  <a:lnTo>
                    <a:pt x="2408303" y="232"/>
                  </a:lnTo>
                </a:path>
                <a:path w="5130800" h="29845">
                  <a:moveTo>
                    <a:pt x="2460658" y="29318"/>
                  </a:moveTo>
                  <a:lnTo>
                    <a:pt x="2460658" y="232"/>
                  </a:lnTo>
                </a:path>
                <a:path w="5130800" h="29845">
                  <a:moveTo>
                    <a:pt x="2513012" y="29318"/>
                  </a:moveTo>
                  <a:lnTo>
                    <a:pt x="2513012" y="232"/>
                  </a:lnTo>
                </a:path>
                <a:path w="5130800" h="29845">
                  <a:moveTo>
                    <a:pt x="2565367" y="29318"/>
                  </a:moveTo>
                  <a:lnTo>
                    <a:pt x="2565367" y="232"/>
                  </a:lnTo>
                </a:path>
                <a:path w="5130800" h="29845">
                  <a:moveTo>
                    <a:pt x="2617721" y="29318"/>
                  </a:moveTo>
                  <a:lnTo>
                    <a:pt x="2617721" y="232"/>
                  </a:lnTo>
                </a:path>
                <a:path w="5130800" h="29845">
                  <a:moveTo>
                    <a:pt x="2670075" y="29318"/>
                  </a:moveTo>
                  <a:lnTo>
                    <a:pt x="2670075" y="232"/>
                  </a:lnTo>
                </a:path>
                <a:path w="5130800" h="29845">
                  <a:moveTo>
                    <a:pt x="2722430" y="29318"/>
                  </a:moveTo>
                  <a:lnTo>
                    <a:pt x="2722430" y="232"/>
                  </a:lnTo>
                </a:path>
                <a:path w="5130800" h="29845">
                  <a:moveTo>
                    <a:pt x="2774784" y="29318"/>
                  </a:moveTo>
                  <a:lnTo>
                    <a:pt x="2774784" y="232"/>
                  </a:lnTo>
                </a:path>
                <a:path w="5130800" h="29845">
                  <a:moveTo>
                    <a:pt x="2827139" y="29318"/>
                  </a:moveTo>
                  <a:lnTo>
                    <a:pt x="2827139" y="232"/>
                  </a:lnTo>
                </a:path>
                <a:path w="5130800" h="29845">
                  <a:moveTo>
                    <a:pt x="2879493" y="29318"/>
                  </a:moveTo>
                  <a:lnTo>
                    <a:pt x="2879493" y="232"/>
                  </a:lnTo>
                </a:path>
                <a:path w="5130800" h="29845">
                  <a:moveTo>
                    <a:pt x="2931848" y="29318"/>
                  </a:moveTo>
                  <a:lnTo>
                    <a:pt x="2931848" y="232"/>
                  </a:lnTo>
                </a:path>
                <a:path w="5130800" h="29845">
                  <a:moveTo>
                    <a:pt x="2983969" y="29318"/>
                  </a:moveTo>
                  <a:lnTo>
                    <a:pt x="2984202" y="232"/>
                  </a:lnTo>
                </a:path>
                <a:path w="5130800" h="29845">
                  <a:moveTo>
                    <a:pt x="3036324" y="29318"/>
                  </a:moveTo>
                  <a:lnTo>
                    <a:pt x="3036556" y="232"/>
                  </a:lnTo>
                </a:path>
                <a:path w="5130800" h="29845">
                  <a:moveTo>
                    <a:pt x="3088678" y="29318"/>
                  </a:moveTo>
                  <a:lnTo>
                    <a:pt x="3088911" y="232"/>
                  </a:lnTo>
                </a:path>
                <a:path w="5130800" h="29845">
                  <a:moveTo>
                    <a:pt x="3141033" y="29318"/>
                  </a:moveTo>
                  <a:lnTo>
                    <a:pt x="3141033" y="232"/>
                  </a:lnTo>
                </a:path>
                <a:path w="5130800" h="29845">
                  <a:moveTo>
                    <a:pt x="3193387" y="29318"/>
                  </a:moveTo>
                  <a:lnTo>
                    <a:pt x="3193387" y="232"/>
                  </a:lnTo>
                </a:path>
                <a:path w="5130800" h="29845">
                  <a:moveTo>
                    <a:pt x="3245741" y="29318"/>
                  </a:moveTo>
                  <a:lnTo>
                    <a:pt x="3245741" y="232"/>
                  </a:lnTo>
                </a:path>
                <a:path w="5130800" h="29845">
                  <a:moveTo>
                    <a:pt x="3298096" y="29318"/>
                  </a:moveTo>
                  <a:lnTo>
                    <a:pt x="3298096" y="232"/>
                  </a:lnTo>
                </a:path>
                <a:path w="5130800" h="29845">
                  <a:moveTo>
                    <a:pt x="3350450" y="29318"/>
                  </a:moveTo>
                  <a:lnTo>
                    <a:pt x="3350450" y="232"/>
                  </a:lnTo>
                </a:path>
                <a:path w="5130800" h="29845">
                  <a:moveTo>
                    <a:pt x="3402805" y="29318"/>
                  </a:moveTo>
                  <a:lnTo>
                    <a:pt x="3402805" y="232"/>
                  </a:lnTo>
                </a:path>
                <a:path w="5130800" h="29845">
                  <a:moveTo>
                    <a:pt x="3455159" y="29318"/>
                  </a:moveTo>
                  <a:lnTo>
                    <a:pt x="3455159" y="232"/>
                  </a:lnTo>
                </a:path>
                <a:path w="5130800" h="29845">
                  <a:moveTo>
                    <a:pt x="3507514" y="29318"/>
                  </a:moveTo>
                  <a:lnTo>
                    <a:pt x="3507514" y="232"/>
                  </a:lnTo>
                </a:path>
                <a:path w="5130800" h="29845">
                  <a:moveTo>
                    <a:pt x="3559868" y="29318"/>
                  </a:moveTo>
                  <a:lnTo>
                    <a:pt x="3559868" y="232"/>
                  </a:lnTo>
                </a:path>
                <a:path w="5130800" h="29845">
                  <a:moveTo>
                    <a:pt x="3612222" y="29318"/>
                  </a:moveTo>
                  <a:lnTo>
                    <a:pt x="3612222" y="232"/>
                  </a:lnTo>
                </a:path>
                <a:path w="5130800" h="29845">
                  <a:moveTo>
                    <a:pt x="3664577" y="29318"/>
                  </a:moveTo>
                  <a:lnTo>
                    <a:pt x="3664577" y="232"/>
                  </a:lnTo>
                </a:path>
                <a:path w="5130800" h="29845">
                  <a:moveTo>
                    <a:pt x="3716931" y="29318"/>
                  </a:moveTo>
                  <a:lnTo>
                    <a:pt x="3716931" y="232"/>
                  </a:lnTo>
                </a:path>
                <a:path w="5130800" h="29845">
                  <a:moveTo>
                    <a:pt x="3769286" y="29318"/>
                  </a:moveTo>
                  <a:lnTo>
                    <a:pt x="3769286" y="232"/>
                  </a:lnTo>
                </a:path>
                <a:path w="5130800" h="29845">
                  <a:moveTo>
                    <a:pt x="3821640" y="29318"/>
                  </a:moveTo>
                  <a:lnTo>
                    <a:pt x="3821640" y="232"/>
                  </a:lnTo>
                </a:path>
                <a:path w="5130800" h="29845">
                  <a:moveTo>
                    <a:pt x="3873995" y="29318"/>
                  </a:moveTo>
                  <a:lnTo>
                    <a:pt x="3873995" y="232"/>
                  </a:lnTo>
                </a:path>
                <a:path w="5130800" h="29845">
                  <a:moveTo>
                    <a:pt x="3926349" y="29318"/>
                  </a:moveTo>
                  <a:lnTo>
                    <a:pt x="3926349" y="232"/>
                  </a:lnTo>
                </a:path>
                <a:path w="5130800" h="29845">
                  <a:moveTo>
                    <a:pt x="3978703" y="29318"/>
                  </a:moveTo>
                  <a:lnTo>
                    <a:pt x="3978703" y="232"/>
                  </a:lnTo>
                </a:path>
                <a:path w="5130800" h="29845">
                  <a:moveTo>
                    <a:pt x="4031058" y="29318"/>
                  </a:moveTo>
                  <a:lnTo>
                    <a:pt x="4031058" y="232"/>
                  </a:lnTo>
                </a:path>
                <a:path w="5130800" h="29845">
                  <a:moveTo>
                    <a:pt x="4083412" y="29318"/>
                  </a:moveTo>
                  <a:lnTo>
                    <a:pt x="4083412" y="232"/>
                  </a:lnTo>
                </a:path>
                <a:path w="5130800" h="29845">
                  <a:moveTo>
                    <a:pt x="4135767" y="29318"/>
                  </a:moveTo>
                  <a:lnTo>
                    <a:pt x="4135767" y="465"/>
                  </a:lnTo>
                </a:path>
                <a:path w="5130800" h="29845">
                  <a:moveTo>
                    <a:pt x="4188121" y="29318"/>
                  </a:moveTo>
                  <a:lnTo>
                    <a:pt x="4188121" y="465"/>
                  </a:lnTo>
                </a:path>
                <a:path w="5130800" h="29845">
                  <a:moveTo>
                    <a:pt x="4240476" y="29318"/>
                  </a:moveTo>
                  <a:lnTo>
                    <a:pt x="4240476" y="465"/>
                  </a:lnTo>
                </a:path>
                <a:path w="5130800" h="29845">
                  <a:moveTo>
                    <a:pt x="4292830" y="29318"/>
                  </a:moveTo>
                  <a:lnTo>
                    <a:pt x="4292830" y="465"/>
                  </a:lnTo>
                </a:path>
                <a:path w="5130800" h="29845">
                  <a:moveTo>
                    <a:pt x="4345184" y="29318"/>
                  </a:moveTo>
                  <a:lnTo>
                    <a:pt x="4345184" y="465"/>
                  </a:lnTo>
                </a:path>
                <a:path w="5130800" h="29845">
                  <a:moveTo>
                    <a:pt x="4397539" y="29318"/>
                  </a:moveTo>
                  <a:lnTo>
                    <a:pt x="4397539" y="465"/>
                  </a:lnTo>
                </a:path>
                <a:path w="5130800" h="29845">
                  <a:moveTo>
                    <a:pt x="4449893" y="29318"/>
                  </a:moveTo>
                  <a:lnTo>
                    <a:pt x="4449893" y="465"/>
                  </a:lnTo>
                </a:path>
                <a:path w="5130800" h="29845">
                  <a:moveTo>
                    <a:pt x="4502248" y="29318"/>
                  </a:moveTo>
                  <a:lnTo>
                    <a:pt x="4502248" y="465"/>
                  </a:lnTo>
                </a:path>
                <a:path w="5130800" h="29845">
                  <a:moveTo>
                    <a:pt x="4554602" y="29318"/>
                  </a:moveTo>
                  <a:lnTo>
                    <a:pt x="4554602" y="465"/>
                  </a:lnTo>
                </a:path>
                <a:path w="5130800" h="29845">
                  <a:moveTo>
                    <a:pt x="4606957" y="29318"/>
                  </a:moveTo>
                  <a:lnTo>
                    <a:pt x="4606957" y="465"/>
                  </a:lnTo>
                </a:path>
                <a:path w="5130800" h="29845">
                  <a:moveTo>
                    <a:pt x="4659311" y="29318"/>
                  </a:moveTo>
                  <a:lnTo>
                    <a:pt x="4659311" y="465"/>
                  </a:lnTo>
                </a:path>
                <a:path w="5130800" h="29845">
                  <a:moveTo>
                    <a:pt x="4711665" y="29318"/>
                  </a:moveTo>
                  <a:lnTo>
                    <a:pt x="4711665" y="465"/>
                  </a:lnTo>
                </a:path>
                <a:path w="5130800" h="29845">
                  <a:moveTo>
                    <a:pt x="4764020" y="29551"/>
                  </a:moveTo>
                  <a:lnTo>
                    <a:pt x="4764020" y="465"/>
                  </a:lnTo>
                </a:path>
                <a:path w="5130800" h="29845">
                  <a:moveTo>
                    <a:pt x="4816374" y="29551"/>
                  </a:moveTo>
                  <a:lnTo>
                    <a:pt x="4816374" y="465"/>
                  </a:lnTo>
                </a:path>
                <a:path w="5130800" h="29845">
                  <a:moveTo>
                    <a:pt x="4868729" y="29551"/>
                  </a:moveTo>
                  <a:lnTo>
                    <a:pt x="4868729" y="465"/>
                  </a:lnTo>
                </a:path>
                <a:path w="5130800" h="29845">
                  <a:moveTo>
                    <a:pt x="4921083" y="29551"/>
                  </a:moveTo>
                  <a:lnTo>
                    <a:pt x="4921083" y="465"/>
                  </a:lnTo>
                </a:path>
                <a:path w="5130800" h="29845">
                  <a:moveTo>
                    <a:pt x="4973438" y="29551"/>
                  </a:moveTo>
                  <a:lnTo>
                    <a:pt x="4973438" y="465"/>
                  </a:lnTo>
                </a:path>
                <a:path w="5130800" h="29845">
                  <a:moveTo>
                    <a:pt x="5025792" y="29551"/>
                  </a:moveTo>
                  <a:lnTo>
                    <a:pt x="5025792" y="465"/>
                  </a:lnTo>
                </a:path>
                <a:path w="5130800" h="29845">
                  <a:moveTo>
                    <a:pt x="5078146" y="29551"/>
                  </a:moveTo>
                  <a:lnTo>
                    <a:pt x="5078146" y="465"/>
                  </a:lnTo>
                </a:path>
                <a:path w="5130800" h="29845">
                  <a:moveTo>
                    <a:pt x="5130501" y="29551"/>
                  </a:moveTo>
                  <a:lnTo>
                    <a:pt x="5130501" y="465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7" name="object 1067" descr=""/>
            <p:cNvSpPr/>
            <p:nvPr/>
          </p:nvSpPr>
          <p:spPr>
            <a:xfrm>
              <a:off x="8980295" y="7820122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68" name="object 1068" descr=""/>
          <p:cNvSpPr txBox="1"/>
          <p:nvPr/>
        </p:nvSpPr>
        <p:spPr>
          <a:xfrm>
            <a:off x="9017855" y="7828289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069" name="object 1069" descr=""/>
          <p:cNvGrpSpPr/>
          <p:nvPr/>
        </p:nvGrpSpPr>
        <p:grpSpPr>
          <a:xfrm>
            <a:off x="8773774" y="7817899"/>
            <a:ext cx="313690" cy="494665"/>
            <a:chOff x="8773774" y="7817899"/>
            <a:chExt cx="313690" cy="494665"/>
          </a:xfrm>
        </p:grpSpPr>
        <p:sp>
          <p:nvSpPr>
            <p:cNvPr id="1070" name="object 1070" descr=""/>
            <p:cNvSpPr/>
            <p:nvPr/>
          </p:nvSpPr>
          <p:spPr>
            <a:xfrm>
              <a:off x="9050101" y="8254082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1" name="object 1071" descr=""/>
            <p:cNvSpPr/>
            <p:nvPr/>
          </p:nvSpPr>
          <p:spPr>
            <a:xfrm>
              <a:off x="9012871" y="8278514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37229" y="33972"/>
                  </a:moveTo>
                  <a:lnTo>
                    <a:pt x="74459" y="7911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29" h="34290">
                  <a:moveTo>
                    <a:pt x="0" y="7911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1872"/>
                  </a:lnTo>
                  <a:lnTo>
                    <a:pt x="0" y="7911"/>
                  </a:lnTo>
                  <a:close/>
                </a:path>
                <a:path w="74929" h="34290">
                  <a:moveTo>
                    <a:pt x="0" y="7911"/>
                  </a:moveTo>
                  <a:lnTo>
                    <a:pt x="37229" y="21872"/>
                  </a:lnTo>
                  <a:lnTo>
                    <a:pt x="5584" y="0"/>
                  </a:lnTo>
                  <a:lnTo>
                    <a:pt x="0" y="79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2" name="object 1072" descr=""/>
            <p:cNvSpPr/>
            <p:nvPr/>
          </p:nvSpPr>
          <p:spPr>
            <a:xfrm>
              <a:off x="9012871" y="8278514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5584" y="0"/>
                  </a:moveTo>
                  <a:lnTo>
                    <a:pt x="0" y="7911"/>
                  </a:lnTo>
                  <a:lnTo>
                    <a:pt x="37229" y="21872"/>
                  </a:lnTo>
                  <a:lnTo>
                    <a:pt x="5584" y="0"/>
                  </a:lnTo>
                  <a:close/>
                </a:path>
                <a:path w="74929" h="34290">
                  <a:moveTo>
                    <a:pt x="0" y="7911"/>
                  </a:moveTo>
                  <a:lnTo>
                    <a:pt x="37229" y="21872"/>
                  </a:lnTo>
                  <a:lnTo>
                    <a:pt x="37229" y="33972"/>
                  </a:lnTo>
                  <a:lnTo>
                    <a:pt x="0" y="7911"/>
                  </a:lnTo>
                  <a:close/>
                </a:path>
                <a:path w="74929" h="34290">
                  <a:moveTo>
                    <a:pt x="37229" y="21872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1872"/>
                  </a:lnTo>
                  <a:close/>
                </a:path>
                <a:path w="74929" h="34290">
                  <a:moveTo>
                    <a:pt x="37229" y="33972"/>
                  </a:moveTo>
                  <a:lnTo>
                    <a:pt x="68875" y="0"/>
                  </a:lnTo>
                  <a:lnTo>
                    <a:pt x="74459" y="7911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3" name="object 1073" descr=""/>
            <p:cNvSpPr/>
            <p:nvPr/>
          </p:nvSpPr>
          <p:spPr>
            <a:xfrm>
              <a:off x="9050101" y="7959733"/>
              <a:ext cx="0" cy="294640"/>
            </a:xfrm>
            <a:custGeom>
              <a:avLst/>
              <a:gdLst/>
              <a:ahLst/>
              <a:cxnLst/>
              <a:rect l="l" t="t" r="r" b="b"/>
              <a:pathLst>
                <a:path w="0" h="294640">
                  <a:moveTo>
                    <a:pt x="0" y="294348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4" name="object 1074" descr=""/>
            <p:cNvSpPr/>
            <p:nvPr/>
          </p:nvSpPr>
          <p:spPr>
            <a:xfrm>
              <a:off x="8775997" y="7820122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75" name="object 1075" descr=""/>
          <p:cNvSpPr txBox="1"/>
          <p:nvPr/>
        </p:nvSpPr>
        <p:spPr>
          <a:xfrm>
            <a:off x="8813557" y="7828289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2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076" name="object 1076" descr=""/>
          <p:cNvGrpSpPr/>
          <p:nvPr/>
        </p:nvGrpSpPr>
        <p:grpSpPr>
          <a:xfrm>
            <a:off x="8529221" y="7817899"/>
            <a:ext cx="354330" cy="403225"/>
            <a:chOff x="8529221" y="7817899"/>
            <a:chExt cx="354330" cy="403225"/>
          </a:xfrm>
        </p:grpSpPr>
        <p:sp>
          <p:nvSpPr>
            <p:cNvPr id="1077" name="object 1077" descr=""/>
            <p:cNvSpPr/>
            <p:nvPr/>
          </p:nvSpPr>
          <p:spPr>
            <a:xfrm>
              <a:off x="8845803" y="8162636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8" name="object 1078" descr=""/>
            <p:cNvSpPr/>
            <p:nvPr/>
          </p:nvSpPr>
          <p:spPr>
            <a:xfrm>
              <a:off x="8808572" y="8186835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37229" y="33972"/>
                  </a:moveTo>
                  <a:lnTo>
                    <a:pt x="74459" y="8144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9" name="object 1079" descr=""/>
            <p:cNvSpPr/>
            <p:nvPr/>
          </p:nvSpPr>
          <p:spPr>
            <a:xfrm>
              <a:off x="8808573" y="8186835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29" h="34290">
                  <a:moveTo>
                    <a:pt x="37229" y="33972"/>
                  </a:moveTo>
                  <a:lnTo>
                    <a:pt x="68875" y="0"/>
                  </a:lnTo>
                  <a:lnTo>
                    <a:pt x="74459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0" name="object 1080" descr=""/>
            <p:cNvSpPr/>
            <p:nvPr/>
          </p:nvSpPr>
          <p:spPr>
            <a:xfrm>
              <a:off x="8845803" y="7959733"/>
              <a:ext cx="0" cy="203200"/>
            </a:xfrm>
            <a:custGeom>
              <a:avLst/>
              <a:gdLst/>
              <a:ahLst/>
              <a:cxnLst/>
              <a:rect l="l" t="t" r="r" b="b"/>
              <a:pathLst>
                <a:path w="0" h="203200">
                  <a:moveTo>
                    <a:pt x="0" y="202902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1" name="object 1081" descr=""/>
            <p:cNvSpPr/>
            <p:nvPr/>
          </p:nvSpPr>
          <p:spPr>
            <a:xfrm>
              <a:off x="8531443" y="7820122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82" name="object 1082" descr=""/>
          <p:cNvSpPr txBox="1"/>
          <p:nvPr/>
        </p:nvSpPr>
        <p:spPr>
          <a:xfrm>
            <a:off x="8569004" y="7828289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4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083" name="object 1083" descr=""/>
          <p:cNvGrpSpPr/>
          <p:nvPr/>
        </p:nvGrpSpPr>
        <p:grpSpPr>
          <a:xfrm>
            <a:off x="8096191" y="7817899"/>
            <a:ext cx="542290" cy="431800"/>
            <a:chOff x="8096191" y="7817899"/>
            <a:chExt cx="542290" cy="431800"/>
          </a:xfrm>
        </p:grpSpPr>
        <p:sp>
          <p:nvSpPr>
            <p:cNvPr id="1084" name="object 1084" descr=""/>
            <p:cNvSpPr/>
            <p:nvPr/>
          </p:nvSpPr>
          <p:spPr>
            <a:xfrm>
              <a:off x="8601249" y="8191489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5" name="object 1085" descr=""/>
            <p:cNvSpPr/>
            <p:nvPr/>
          </p:nvSpPr>
          <p:spPr>
            <a:xfrm>
              <a:off x="8564019" y="8215688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37229" y="33972"/>
                  </a:moveTo>
                  <a:lnTo>
                    <a:pt x="74459" y="8144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6" name="object 1086" descr=""/>
            <p:cNvSpPr/>
            <p:nvPr/>
          </p:nvSpPr>
          <p:spPr>
            <a:xfrm>
              <a:off x="8564019" y="8215688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29" h="34290">
                  <a:moveTo>
                    <a:pt x="37229" y="33972"/>
                  </a:moveTo>
                  <a:lnTo>
                    <a:pt x="68875" y="0"/>
                  </a:lnTo>
                  <a:lnTo>
                    <a:pt x="74459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7" name="object 1087" descr=""/>
            <p:cNvSpPr/>
            <p:nvPr/>
          </p:nvSpPr>
          <p:spPr>
            <a:xfrm>
              <a:off x="8601249" y="7959733"/>
              <a:ext cx="0" cy="231775"/>
            </a:xfrm>
            <a:custGeom>
              <a:avLst/>
              <a:gdLst/>
              <a:ahLst/>
              <a:cxnLst/>
              <a:rect l="l" t="t" r="r" b="b"/>
              <a:pathLst>
                <a:path w="0" h="231775">
                  <a:moveTo>
                    <a:pt x="0" y="231755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8" name="object 1088" descr=""/>
            <p:cNvSpPr/>
            <p:nvPr/>
          </p:nvSpPr>
          <p:spPr>
            <a:xfrm>
              <a:off x="8098414" y="7820122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0" y="139611"/>
                  </a:moveTo>
                  <a:lnTo>
                    <a:pt x="139611" y="139611"/>
                  </a:lnTo>
                  <a:lnTo>
                    <a:pt x="139611" y="0"/>
                  </a:lnTo>
                  <a:lnTo>
                    <a:pt x="0" y="0"/>
                  </a:lnTo>
                  <a:lnTo>
                    <a:pt x="0" y="139611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89" name="object 1089" descr=""/>
          <p:cNvSpPr txBox="1"/>
          <p:nvPr/>
        </p:nvSpPr>
        <p:spPr>
          <a:xfrm>
            <a:off x="8135974" y="7827358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5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1090" name="object 1090" descr=""/>
          <p:cNvGrpSpPr/>
          <p:nvPr/>
        </p:nvGrpSpPr>
        <p:grpSpPr>
          <a:xfrm>
            <a:off x="8130989" y="7959733"/>
            <a:ext cx="74930" cy="496570"/>
            <a:chOff x="8130989" y="7959733"/>
            <a:chExt cx="74930" cy="496570"/>
          </a:xfrm>
        </p:grpSpPr>
        <p:sp>
          <p:nvSpPr>
            <p:cNvPr id="1091" name="object 1091" descr=""/>
            <p:cNvSpPr/>
            <p:nvPr/>
          </p:nvSpPr>
          <p:spPr>
            <a:xfrm>
              <a:off x="8168219" y="8398114"/>
              <a:ext cx="0" cy="52705"/>
            </a:xfrm>
            <a:custGeom>
              <a:avLst/>
              <a:gdLst/>
              <a:ahLst/>
              <a:cxnLst/>
              <a:rect l="l" t="t" r="r" b="b"/>
              <a:pathLst>
                <a:path w="0" h="52704">
                  <a:moveTo>
                    <a:pt x="0" y="0"/>
                  </a:moveTo>
                  <a:lnTo>
                    <a:pt x="0" y="5235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2" name="object 1092" descr=""/>
            <p:cNvSpPr/>
            <p:nvPr/>
          </p:nvSpPr>
          <p:spPr>
            <a:xfrm>
              <a:off x="8130989" y="8422313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37229" y="33972"/>
                  </a:moveTo>
                  <a:lnTo>
                    <a:pt x="74692" y="8144"/>
                  </a:lnTo>
                  <a:lnTo>
                    <a:pt x="68875" y="0"/>
                  </a:lnTo>
                  <a:lnTo>
                    <a:pt x="37229" y="33972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5584" y="0"/>
                  </a:lnTo>
                  <a:lnTo>
                    <a:pt x="0" y="81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3" name="object 1093" descr=""/>
            <p:cNvSpPr/>
            <p:nvPr/>
          </p:nvSpPr>
          <p:spPr>
            <a:xfrm>
              <a:off x="8130989" y="8422314"/>
              <a:ext cx="74930" cy="34290"/>
            </a:xfrm>
            <a:custGeom>
              <a:avLst/>
              <a:gdLst/>
              <a:ahLst/>
              <a:cxnLst/>
              <a:rect l="l" t="t" r="r" b="b"/>
              <a:pathLst>
                <a:path w="74929" h="34290">
                  <a:moveTo>
                    <a:pt x="5584" y="0"/>
                  </a:moveTo>
                  <a:lnTo>
                    <a:pt x="0" y="8144"/>
                  </a:lnTo>
                  <a:lnTo>
                    <a:pt x="37229" y="22105"/>
                  </a:lnTo>
                  <a:lnTo>
                    <a:pt x="5584" y="0"/>
                  </a:lnTo>
                  <a:close/>
                </a:path>
                <a:path w="74929" h="34290">
                  <a:moveTo>
                    <a:pt x="0" y="8144"/>
                  </a:moveTo>
                  <a:lnTo>
                    <a:pt x="37229" y="22105"/>
                  </a:lnTo>
                  <a:lnTo>
                    <a:pt x="37229" y="33972"/>
                  </a:lnTo>
                  <a:lnTo>
                    <a:pt x="0" y="8144"/>
                  </a:lnTo>
                  <a:close/>
                </a:path>
                <a:path w="74929" h="34290">
                  <a:moveTo>
                    <a:pt x="37229" y="22105"/>
                  </a:moveTo>
                  <a:lnTo>
                    <a:pt x="37229" y="33972"/>
                  </a:lnTo>
                  <a:lnTo>
                    <a:pt x="68875" y="0"/>
                  </a:lnTo>
                  <a:lnTo>
                    <a:pt x="37229" y="22105"/>
                  </a:lnTo>
                  <a:close/>
                </a:path>
                <a:path w="74929" h="34290">
                  <a:moveTo>
                    <a:pt x="37229" y="33972"/>
                  </a:moveTo>
                  <a:lnTo>
                    <a:pt x="68875" y="0"/>
                  </a:lnTo>
                  <a:lnTo>
                    <a:pt x="74692" y="8144"/>
                  </a:lnTo>
                  <a:lnTo>
                    <a:pt x="37229" y="3397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4" name="object 1094" descr=""/>
            <p:cNvSpPr/>
            <p:nvPr/>
          </p:nvSpPr>
          <p:spPr>
            <a:xfrm>
              <a:off x="8168219" y="7959733"/>
              <a:ext cx="0" cy="438784"/>
            </a:xfrm>
            <a:custGeom>
              <a:avLst/>
              <a:gdLst/>
              <a:ahLst/>
              <a:cxnLst/>
              <a:rect l="l" t="t" r="r" b="b"/>
              <a:pathLst>
                <a:path w="0" h="438784">
                  <a:moveTo>
                    <a:pt x="0" y="438381"/>
                  </a:moveTo>
                  <a:lnTo>
                    <a:pt x="0" y="10098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95" name="object 1095" descr=""/>
          <p:cNvGrpSpPr/>
          <p:nvPr/>
        </p:nvGrpSpPr>
        <p:grpSpPr>
          <a:xfrm>
            <a:off x="554233" y="10649936"/>
            <a:ext cx="18990310" cy="2193925"/>
            <a:chOff x="554233" y="10649936"/>
            <a:chExt cx="18990310" cy="2193925"/>
          </a:xfrm>
        </p:grpSpPr>
        <p:sp>
          <p:nvSpPr>
            <p:cNvPr id="1096" name="object 1096" descr=""/>
            <p:cNvSpPr/>
            <p:nvPr/>
          </p:nvSpPr>
          <p:spPr>
            <a:xfrm>
              <a:off x="558678" y="12336796"/>
              <a:ext cx="16264890" cy="0"/>
            </a:xfrm>
            <a:custGeom>
              <a:avLst/>
              <a:gdLst/>
              <a:ahLst/>
              <a:cxnLst/>
              <a:rect l="l" t="t" r="r" b="b"/>
              <a:pathLst>
                <a:path w="16264890" h="0">
                  <a:moveTo>
                    <a:pt x="0" y="0"/>
                  </a:moveTo>
                  <a:lnTo>
                    <a:pt x="16264543" y="0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97" name="object 109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280946" y="10649936"/>
              <a:ext cx="3263542" cy="2193417"/>
            </a:xfrm>
            <a:prstGeom prst="rect">
              <a:avLst/>
            </a:prstGeom>
          </p:spPr>
        </p:pic>
      </p:grpSp>
      <p:sp>
        <p:nvSpPr>
          <p:cNvPr id="1098" name="object 1098" descr=""/>
          <p:cNvSpPr txBox="1"/>
          <p:nvPr/>
        </p:nvSpPr>
        <p:spPr>
          <a:xfrm>
            <a:off x="17630275" y="11250810"/>
            <a:ext cx="1741805" cy="5003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100" spc="305" b="0">
                <a:latin typeface="Segoe UI Semilight"/>
                <a:cs typeface="Segoe UI Semilight"/>
              </a:rPr>
              <a:t>JORDAN</a:t>
            </a:r>
            <a:endParaRPr sz="3100">
              <a:latin typeface="Segoe UI Semilight"/>
              <a:cs typeface="Segoe UI Semilight"/>
            </a:endParaRPr>
          </a:p>
        </p:txBody>
      </p:sp>
      <p:grpSp>
        <p:nvGrpSpPr>
          <p:cNvPr id="1099" name="object 1099" descr=""/>
          <p:cNvGrpSpPr/>
          <p:nvPr/>
        </p:nvGrpSpPr>
        <p:grpSpPr>
          <a:xfrm>
            <a:off x="554233" y="10536373"/>
            <a:ext cx="16273780" cy="1805305"/>
            <a:chOff x="554233" y="10536373"/>
            <a:chExt cx="16273780" cy="1805305"/>
          </a:xfrm>
        </p:grpSpPr>
        <p:sp>
          <p:nvSpPr>
            <p:cNvPr id="1100" name="object 1100" descr=""/>
            <p:cNvSpPr/>
            <p:nvPr/>
          </p:nvSpPr>
          <p:spPr>
            <a:xfrm>
              <a:off x="558678" y="12336796"/>
              <a:ext cx="16264890" cy="0"/>
            </a:xfrm>
            <a:custGeom>
              <a:avLst/>
              <a:gdLst/>
              <a:ahLst/>
              <a:cxnLst/>
              <a:rect l="l" t="t" r="r" b="b"/>
              <a:pathLst>
                <a:path w="16264890" h="0">
                  <a:moveTo>
                    <a:pt x="0" y="0"/>
                  </a:moveTo>
                  <a:lnTo>
                    <a:pt x="16264543" y="0"/>
                  </a:lnTo>
                </a:path>
              </a:pathLst>
            </a:custGeom>
            <a:ln w="8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1" name="object 1101" descr=""/>
            <p:cNvSpPr/>
            <p:nvPr/>
          </p:nvSpPr>
          <p:spPr>
            <a:xfrm>
              <a:off x="1030798" y="10538596"/>
              <a:ext cx="139700" cy="549275"/>
            </a:xfrm>
            <a:custGeom>
              <a:avLst/>
              <a:gdLst/>
              <a:ahLst/>
              <a:cxnLst/>
              <a:rect l="l" t="t" r="r" b="b"/>
              <a:pathLst>
                <a:path w="139700" h="549275">
                  <a:moveTo>
                    <a:pt x="0" y="0"/>
                  </a:moveTo>
                  <a:lnTo>
                    <a:pt x="139611" y="0"/>
                  </a:lnTo>
                  <a:lnTo>
                    <a:pt x="139611" y="139611"/>
                  </a:lnTo>
                  <a:lnTo>
                    <a:pt x="0" y="139611"/>
                  </a:lnTo>
                  <a:lnTo>
                    <a:pt x="0" y="0"/>
                  </a:lnTo>
                </a:path>
                <a:path w="139700" h="549275">
                  <a:moveTo>
                    <a:pt x="0" y="409527"/>
                  </a:moveTo>
                  <a:lnTo>
                    <a:pt x="139611" y="409527"/>
                  </a:lnTo>
                  <a:lnTo>
                    <a:pt x="139611" y="549139"/>
                  </a:lnTo>
                  <a:lnTo>
                    <a:pt x="0" y="549139"/>
                  </a:lnTo>
                  <a:lnTo>
                    <a:pt x="0" y="409527"/>
                  </a:lnTo>
                </a:path>
              </a:pathLst>
            </a:custGeom>
            <a:ln w="4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02" name="object 1102" descr=""/>
          <p:cNvSpPr txBox="1"/>
          <p:nvPr/>
        </p:nvSpPr>
        <p:spPr>
          <a:xfrm>
            <a:off x="14704942" y="11306001"/>
            <a:ext cx="2084705" cy="4940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050">
                <a:latin typeface="Arial"/>
                <a:cs typeface="Arial"/>
              </a:rPr>
              <a:t>SCHEME</a:t>
            </a:r>
            <a:r>
              <a:rPr dirty="0" sz="3050" spc="5">
                <a:latin typeface="Arial"/>
                <a:cs typeface="Arial"/>
              </a:rPr>
              <a:t> </a:t>
            </a:r>
            <a:r>
              <a:rPr dirty="0" sz="3050" spc="-50">
                <a:latin typeface="Arial"/>
                <a:cs typeface="Arial"/>
              </a:rPr>
              <a:t>C</a:t>
            </a:r>
            <a:endParaRPr sz="3050">
              <a:latin typeface="Arial"/>
              <a:cs typeface="Arial"/>
            </a:endParaRPr>
          </a:p>
        </p:txBody>
      </p:sp>
      <p:sp>
        <p:nvSpPr>
          <p:cNvPr id="1103" name="object 1103" descr=""/>
          <p:cNvSpPr/>
          <p:nvPr/>
        </p:nvSpPr>
        <p:spPr>
          <a:xfrm>
            <a:off x="10433422" y="1996913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4" name="object 1104" descr=""/>
          <p:cNvSpPr txBox="1"/>
          <p:nvPr/>
        </p:nvSpPr>
        <p:spPr>
          <a:xfrm>
            <a:off x="9711028" y="2167154"/>
            <a:ext cx="560705" cy="1384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1105" name="object 1105" descr=""/>
          <p:cNvSpPr txBox="1"/>
          <p:nvPr/>
        </p:nvSpPr>
        <p:spPr>
          <a:xfrm>
            <a:off x="7038588" y="1873895"/>
            <a:ext cx="3669029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 spc="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SOUTH</a:t>
            </a:r>
            <a:r>
              <a:rPr dirty="0" u="sng" sz="1950" spc="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ELEV.</a:t>
            </a:r>
            <a:r>
              <a:rPr dirty="0" u="sng" sz="1950" spc="-1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950" spc="355">
                <a:latin typeface="Arial"/>
                <a:cs typeface="Arial"/>
              </a:rPr>
              <a:t> </a:t>
            </a:r>
            <a:r>
              <a:rPr dirty="0" u="none" baseline="-29411" sz="2550" spc="-75">
                <a:latin typeface="Arial"/>
                <a:cs typeface="Arial"/>
              </a:rPr>
              <a:t>2</a:t>
            </a:r>
            <a:endParaRPr baseline="-29411" sz="2550">
              <a:latin typeface="Arial"/>
              <a:cs typeface="Arial"/>
            </a:endParaRPr>
          </a:p>
        </p:txBody>
      </p:sp>
      <p:sp>
        <p:nvSpPr>
          <p:cNvPr id="1106" name="object 1106" descr=""/>
          <p:cNvSpPr/>
          <p:nvPr/>
        </p:nvSpPr>
        <p:spPr>
          <a:xfrm>
            <a:off x="10433422" y="3803257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7" name="object 1107" descr=""/>
          <p:cNvSpPr txBox="1"/>
          <p:nvPr/>
        </p:nvSpPr>
        <p:spPr>
          <a:xfrm>
            <a:off x="9711028" y="3973498"/>
            <a:ext cx="560705" cy="1384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1108" name="object 1108" descr=""/>
          <p:cNvSpPr txBox="1"/>
          <p:nvPr/>
        </p:nvSpPr>
        <p:spPr>
          <a:xfrm>
            <a:off x="7024860" y="3680240"/>
            <a:ext cx="3682365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</a:t>
            </a:r>
            <a:r>
              <a:rPr dirty="0" u="sng" sz="195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95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NORTH</a:t>
            </a:r>
            <a:r>
              <a:rPr dirty="0" u="sng" sz="195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ELEV.</a:t>
            </a:r>
            <a:r>
              <a:rPr dirty="0" u="sng" sz="1950" spc="-14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950" spc="345">
                <a:latin typeface="Arial"/>
                <a:cs typeface="Arial"/>
              </a:rPr>
              <a:t> </a:t>
            </a:r>
            <a:r>
              <a:rPr dirty="0" u="none" baseline="-29411" sz="2550" spc="-75">
                <a:latin typeface="Arial"/>
                <a:cs typeface="Arial"/>
              </a:rPr>
              <a:t>4</a:t>
            </a:r>
            <a:endParaRPr baseline="-29411" sz="2550">
              <a:latin typeface="Arial"/>
              <a:cs typeface="Arial"/>
            </a:endParaRPr>
          </a:p>
        </p:txBody>
      </p:sp>
      <p:sp>
        <p:nvSpPr>
          <p:cNvPr id="1109" name="object 1109" descr=""/>
          <p:cNvSpPr/>
          <p:nvPr/>
        </p:nvSpPr>
        <p:spPr>
          <a:xfrm>
            <a:off x="16918855" y="1996913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0" name="object 1110" descr=""/>
          <p:cNvSpPr txBox="1"/>
          <p:nvPr/>
        </p:nvSpPr>
        <p:spPr>
          <a:xfrm>
            <a:off x="16196462" y="2167154"/>
            <a:ext cx="560705" cy="1384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1111" name="object 1111" descr=""/>
          <p:cNvSpPr txBox="1"/>
          <p:nvPr/>
        </p:nvSpPr>
        <p:spPr>
          <a:xfrm>
            <a:off x="13746005" y="1873895"/>
            <a:ext cx="3446779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 spc="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</a:t>
            </a:r>
            <a:r>
              <a:rPr dirty="0" u="sng" sz="1950" spc="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950" spc="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EAST</a:t>
            </a:r>
            <a:r>
              <a:rPr dirty="0" u="sng" sz="1950" spc="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ELEV.</a:t>
            </a:r>
            <a:r>
              <a:rPr dirty="0" u="sng" sz="1950" spc="-14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950" spc="350">
                <a:latin typeface="Arial"/>
                <a:cs typeface="Arial"/>
              </a:rPr>
              <a:t> </a:t>
            </a:r>
            <a:r>
              <a:rPr dirty="0" u="none" baseline="-29411" sz="2550" spc="-75">
                <a:latin typeface="Arial"/>
                <a:cs typeface="Arial"/>
              </a:rPr>
              <a:t>1</a:t>
            </a:r>
            <a:endParaRPr baseline="-29411" sz="2550">
              <a:latin typeface="Arial"/>
              <a:cs typeface="Arial"/>
            </a:endParaRPr>
          </a:p>
        </p:txBody>
      </p:sp>
      <p:sp>
        <p:nvSpPr>
          <p:cNvPr id="1112" name="object 1112" descr=""/>
          <p:cNvSpPr/>
          <p:nvPr/>
        </p:nvSpPr>
        <p:spPr>
          <a:xfrm>
            <a:off x="16918855" y="3803257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3" name="object 1113" descr=""/>
          <p:cNvSpPr txBox="1"/>
          <p:nvPr/>
        </p:nvSpPr>
        <p:spPr>
          <a:xfrm>
            <a:off x="16196462" y="3973498"/>
            <a:ext cx="560705" cy="1384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1114" name="object 1114" descr=""/>
          <p:cNvSpPr txBox="1"/>
          <p:nvPr/>
        </p:nvSpPr>
        <p:spPr>
          <a:xfrm>
            <a:off x="13676896" y="3680240"/>
            <a:ext cx="3515995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950" spc="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WEST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ELEV.</a:t>
            </a:r>
            <a:r>
              <a:rPr dirty="0" u="sng" sz="1950" spc="-1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950" spc="360">
                <a:latin typeface="Arial"/>
                <a:cs typeface="Arial"/>
              </a:rPr>
              <a:t> </a:t>
            </a:r>
            <a:r>
              <a:rPr dirty="0" u="none" baseline="-29411" sz="2550" spc="-75">
                <a:latin typeface="Arial"/>
                <a:cs typeface="Arial"/>
              </a:rPr>
              <a:t>3</a:t>
            </a:r>
            <a:endParaRPr baseline="-29411" sz="2550">
              <a:latin typeface="Arial"/>
              <a:cs typeface="Arial"/>
            </a:endParaRPr>
          </a:p>
        </p:txBody>
      </p:sp>
      <p:sp>
        <p:nvSpPr>
          <p:cNvPr id="1115" name="object 1115" descr=""/>
          <p:cNvSpPr/>
          <p:nvPr/>
        </p:nvSpPr>
        <p:spPr>
          <a:xfrm>
            <a:off x="16918855" y="5567950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6" name="object 1116" descr=""/>
          <p:cNvSpPr txBox="1"/>
          <p:nvPr/>
        </p:nvSpPr>
        <p:spPr>
          <a:xfrm>
            <a:off x="16196462" y="5738191"/>
            <a:ext cx="560705" cy="1384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1117" name="object 1117" descr=""/>
          <p:cNvSpPr txBox="1"/>
          <p:nvPr/>
        </p:nvSpPr>
        <p:spPr>
          <a:xfrm>
            <a:off x="13759733" y="5444933"/>
            <a:ext cx="3432810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1454785" algn="l"/>
              </a:tabLst>
            </a:pPr>
            <a:r>
              <a:rPr dirty="0" u="sng" sz="1950" spc="27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95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I-</a:t>
            </a:r>
            <a:r>
              <a:rPr dirty="0" u="sng" sz="1950" spc="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EAST</a:t>
            </a:r>
            <a:r>
              <a:rPr dirty="0" u="sng" sz="1950" spc="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ELEV.</a:t>
            </a:r>
            <a:r>
              <a:rPr dirty="0" u="sng" sz="1950" spc="-14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950" spc="350">
                <a:latin typeface="Arial"/>
                <a:cs typeface="Arial"/>
              </a:rPr>
              <a:t> </a:t>
            </a:r>
            <a:r>
              <a:rPr dirty="0" u="none" baseline="-29411" sz="2550" spc="-75">
                <a:latin typeface="Arial"/>
                <a:cs typeface="Arial"/>
              </a:rPr>
              <a:t>5</a:t>
            </a:r>
            <a:endParaRPr baseline="-29411" sz="2550">
              <a:latin typeface="Arial"/>
              <a:cs typeface="Arial"/>
            </a:endParaRPr>
          </a:p>
        </p:txBody>
      </p:sp>
      <p:sp>
        <p:nvSpPr>
          <p:cNvPr id="1118" name="object 1118" descr=""/>
          <p:cNvSpPr/>
          <p:nvPr/>
        </p:nvSpPr>
        <p:spPr>
          <a:xfrm>
            <a:off x="10706828" y="7216766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9" name="object 1119" descr=""/>
          <p:cNvSpPr txBox="1"/>
          <p:nvPr/>
        </p:nvSpPr>
        <p:spPr>
          <a:xfrm>
            <a:off x="9984435" y="7386773"/>
            <a:ext cx="560705" cy="1384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1120" name="object 1120" descr=""/>
          <p:cNvSpPr txBox="1"/>
          <p:nvPr/>
        </p:nvSpPr>
        <p:spPr>
          <a:xfrm>
            <a:off x="7547705" y="7093748"/>
            <a:ext cx="3432810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1399540" algn="l"/>
              </a:tabLst>
            </a:pPr>
            <a:r>
              <a:rPr dirty="0" u="sng" sz="1950" spc="-16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95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J-</a:t>
            </a:r>
            <a:r>
              <a:rPr dirty="0" u="sng" sz="195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EAST</a:t>
            </a:r>
            <a:r>
              <a:rPr dirty="0" u="sng" sz="1950" spc="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ELEV.</a:t>
            </a:r>
            <a:r>
              <a:rPr dirty="0" u="sng" sz="1950" spc="-14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950" spc="345">
                <a:latin typeface="Arial"/>
                <a:cs typeface="Arial"/>
              </a:rPr>
              <a:t> </a:t>
            </a:r>
            <a:r>
              <a:rPr dirty="0" u="none" baseline="-29411" sz="2550" spc="-75">
                <a:latin typeface="Arial"/>
                <a:cs typeface="Arial"/>
              </a:rPr>
              <a:t>9</a:t>
            </a:r>
            <a:endParaRPr baseline="-29411" sz="2550">
              <a:latin typeface="Arial"/>
              <a:cs typeface="Arial"/>
            </a:endParaRPr>
          </a:p>
        </p:txBody>
      </p:sp>
      <p:sp>
        <p:nvSpPr>
          <p:cNvPr id="1121" name="object 1121" descr=""/>
          <p:cNvSpPr/>
          <p:nvPr/>
        </p:nvSpPr>
        <p:spPr>
          <a:xfrm>
            <a:off x="12858479" y="5567950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2" name="object 1122" descr=""/>
          <p:cNvSpPr txBox="1"/>
          <p:nvPr/>
        </p:nvSpPr>
        <p:spPr>
          <a:xfrm>
            <a:off x="12136318" y="5738191"/>
            <a:ext cx="560705" cy="1384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1123" name="object 1123" descr=""/>
          <p:cNvSpPr txBox="1"/>
          <p:nvPr/>
        </p:nvSpPr>
        <p:spPr>
          <a:xfrm>
            <a:off x="9727744" y="5444933"/>
            <a:ext cx="3404870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dirty="0" u="sng" sz="1950" spc="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WEST</a:t>
            </a:r>
            <a:r>
              <a:rPr dirty="0" u="sng" sz="1950" spc="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ELEV.</a:t>
            </a:r>
            <a:r>
              <a:rPr dirty="0" u="sng" sz="1950" spc="-14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950" spc="365">
                <a:latin typeface="Arial"/>
                <a:cs typeface="Arial"/>
              </a:rPr>
              <a:t> </a:t>
            </a:r>
            <a:r>
              <a:rPr dirty="0" u="none" baseline="-29411" sz="2550" spc="-75">
                <a:latin typeface="Arial"/>
                <a:cs typeface="Arial"/>
              </a:rPr>
              <a:t>6</a:t>
            </a:r>
            <a:endParaRPr baseline="-29411" sz="2550">
              <a:latin typeface="Arial"/>
              <a:cs typeface="Arial"/>
            </a:endParaRPr>
          </a:p>
        </p:txBody>
      </p:sp>
      <p:sp>
        <p:nvSpPr>
          <p:cNvPr id="1124" name="object 1124" descr=""/>
          <p:cNvSpPr/>
          <p:nvPr/>
        </p:nvSpPr>
        <p:spPr>
          <a:xfrm>
            <a:off x="6230873" y="7216766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5" name="object 1125" descr=""/>
          <p:cNvSpPr txBox="1"/>
          <p:nvPr/>
        </p:nvSpPr>
        <p:spPr>
          <a:xfrm>
            <a:off x="5508480" y="7386773"/>
            <a:ext cx="560705" cy="1384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1126" name="object 1126" descr=""/>
          <p:cNvSpPr txBox="1"/>
          <p:nvPr/>
        </p:nvSpPr>
        <p:spPr>
          <a:xfrm>
            <a:off x="3002643" y="7093748"/>
            <a:ext cx="3562985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u="sng" sz="1950" spc="-16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J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WEST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ELEV.</a:t>
            </a:r>
            <a:r>
              <a:rPr dirty="0" u="sng" sz="1950" spc="-14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950" spc="-120">
                <a:latin typeface="Arial"/>
                <a:cs typeface="Arial"/>
              </a:rPr>
              <a:t> </a:t>
            </a:r>
            <a:r>
              <a:rPr dirty="0" u="none" baseline="-29411" sz="2550" spc="-37">
                <a:latin typeface="Arial"/>
                <a:cs typeface="Arial"/>
              </a:rPr>
              <a:t>10</a:t>
            </a:r>
            <a:endParaRPr baseline="-29411" sz="2550">
              <a:latin typeface="Arial"/>
              <a:cs typeface="Arial"/>
            </a:endParaRPr>
          </a:p>
        </p:txBody>
      </p:sp>
      <p:sp>
        <p:nvSpPr>
          <p:cNvPr id="1127" name="object 1127" descr=""/>
          <p:cNvSpPr/>
          <p:nvPr/>
        </p:nvSpPr>
        <p:spPr>
          <a:xfrm>
            <a:off x="7867822" y="5567950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8" name="object 1128" descr=""/>
          <p:cNvSpPr txBox="1"/>
          <p:nvPr/>
        </p:nvSpPr>
        <p:spPr>
          <a:xfrm>
            <a:off x="7145428" y="5738191"/>
            <a:ext cx="560705" cy="1384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1129" name="object 1129" descr=""/>
          <p:cNvSpPr txBox="1"/>
          <p:nvPr/>
        </p:nvSpPr>
        <p:spPr>
          <a:xfrm>
            <a:off x="4584213" y="5444933"/>
            <a:ext cx="3557904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 spc="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SOUTH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ELEV.</a:t>
            </a:r>
            <a:r>
              <a:rPr dirty="0" u="sng" sz="1950" spc="-14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950" spc="365">
                <a:latin typeface="Arial"/>
                <a:cs typeface="Arial"/>
              </a:rPr>
              <a:t> </a:t>
            </a:r>
            <a:r>
              <a:rPr dirty="0" u="none" baseline="-29411" sz="2550" spc="-75">
                <a:latin typeface="Arial"/>
                <a:cs typeface="Arial"/>
              </a:rPr>
              <a:t>7</a:t>
            </a:r>
            <a:endParaRPr baseline="-29411" sz="2550">
              <a:latin typeface="Arial"/>
              <a:cs typeface="Arial"/>
            </a:endParaRPr>
          </a:p>
        </p:txBody>
      </p:sp>
      <p:sp>
        <p:nvSpPr>
          <p:cNvPr id="1130" name="object 1130" descr=""/>
          <p:cNvSpPr/>
          <p:nvPr/>
        </p:nvSpPr>
        <p:spPr>
          <a:xfrm>
            <a:off x="16918855" y="8962146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1" name="object 1131" descr=""/>
          <p:cNvSpPr txBox="1"/>
          <p:nvPr/>
        </p:nvSpPr>
        <p:spPr>
          <a:xfrm>
            <a:off x="16196462" y="9132386"/>
            <a:ext cx="560705" cy="1384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1132" name="object 1132" descr=""/>
          <p:cNvSpPr txBox="1"/>
          <p:nvPr/>
        </p:nvSpPr>
        <p:spPr>
          <a:xfrm>
            <a:off x="13537750" y="8839128"/>
            <a:ext cx="3716020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u="sng" sz="1950" spc="-16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 spc="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J</a:t>
            </a:r>
            <a:r>
              <a:rPr dirty="0" u="sng" sz="1950" spc="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950" spc="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SOUTH</a:t>
            </a:r>
            <a:r>
              <a:rPr dirty="0" u="sng" sz="1950" spc="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ELEV.</a:t>
            </a:r>
            <a:r>
              <a:rPr dirty="0" u="sng" sz="1950" spc="-14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950" spc="-125">
                <a:latin typeface="Arial"/>
                <a:cs typeface="Arial"/>
              </a:rPr>
              <a:t> </a:t>
            </a:r>
            <a:r>
              <a:rPr dirty="0" u="none" baseline="-29411" sz="2550" spc="-37">
                <a:latin typeface="Arial"/>
                <a:cs typeface="Arial"/>
              </a:rPr>
              <a:t>11</a:t>
            </a:r>
            <a:endParaRPr baseline="-29411" sz="2550">
              <a:latin typeface="Arial"/>
              <a:cs typeface="Arial"/>
            </a:endParaRPr>
          </a:p>
        </p:txBody>
      </p:sp>
      <p:sp>
        <p:nvSpPr>
          <p:cNvPr id="1133" name="object 1133" descr=""/>
          <p:cNvSpPr/>
          <p:nvPr/>
        </p:nvSpPr>
        <p:spPr>
          <a:xfrm>
            <a:off x="16918855" y="7216766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4" name="object 1134" descr=""/>
          <p:cNvSpPr txBox="1"/>
          <p:nvPr/>
        </p:nvSpPr>
        <p:spPr>
          <a:xfrm>
            <a:off x="16196462" y="7386773"/>
            <a:ext cx="560705" cy="1384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1135" name="object 1135" descr=""/>
          <p:cNvSpPr txBox="1"/>
          <p:nvPr/>
        </p:nvSpPr>
        <p:spPr>
          <a:xfrm>
            <a:off x="13524022" y="7093748"/>
            <a:ext cx="3668395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u="sng" sz="1950" spc="26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dirty="0" u="sng" sz="195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 NORTH</a:t>
            </a:r>
            <a:r>
              <a:rPr dirty="0" u="sng" sz="195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ELEV.</a:t>
            </a:r>
            <a:r>
              <a:rPr dirty="0" u="sng" sz="1950" spc="-14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950" spc="340">
                <a:latin typeface="Arial"/>
                <a:cs typeface="Arial"/>
              </a:rPr>
              <a:t> </a:t>
            </a:r>
            <a:r>
              <a:rPr dirty="0" u="none" baseline="-29411" sz="2550" spc="-75">
                <a:latin typeface="Arial"/>
                <a:cs typeface="Arial"/>
              </a:rPr>
              <a:t>8</a:t>
            </a:r>
            <a:endParaRPr baseline="-29411" sz="2550">
              <a:latin typeface="Arial"/>
              <a:cs typeface="Arial"/>
            </a:endParaRPr>
          </a:p>
        </p:txBody>
      </p:sp>
      <p:sp>
        <p:nvSpPr>
          <p:cNvPr id="1136" name="object 1136" descr=""/>
          <p:cNvSpPr/>
          <p:nvPr/>
        </p:nvSpPr>
        <p:spPr>
          <a:xfrm>
            <a:off x="9056384" y="8962146"/>
            <a:ext cx="349250" cy="349250"/>
          </a:xfrm>
          <a:custGeom>
            <a:avLst/>
            <a:gdLst/>
            <a:ahLst/>
            <a:cxnLst/>
            <a:rect l="l" t="t" r="r" b="b"/>
            <a:pathLst>
              <a:path w="349250" h="349250">
                <a:moveTo>
                  <a:pt x="348796" y="174398"/>
                </a:moveTo>
                <a:lnTo>
                  <a:pt x="342567" y="128036"/>
                </a:lnTo>
                <a:lnTo>
                  <a:pt x="324986" y="86376"/>
                </a:lnTo>
                <a:lnTo>
                  <a:pt x="297716" y="51080"/>
                </a:lnTo>
                <a:lnTo>
                  <a:pt x="262420" y="23810"/>
                </a:lnTo>
                <a:lnTo>
                  <a:pt x="220760" y="6229"/>
                </a:lnTo>
                <a:lnTo>
                  <a:pt x="174398" y="0"/>
                </a:lnTo>
                <a:lnTo>
                  <a:pt x="128036" y="6229"/>
                </a:lnTo>
                <a:lnTo>
                  <a:pt x="86376" y="23810"/>
                </a:lnTo>
                <a:lnTo>
                  <a:pt x="51080" y="51080"/>
                </a:lnTo>
                <a:lnTo>
                  <a:pt x="23810" y="86376"/>
                </a:lnTo>
                <a:lnTo>
                  <a:pt x="6229" y="128036"/>
                </a:lnTo>
                <a:lnTo>
                  <a:pt x="0" y="174398"/>
                </a:lnTo>
                <a:lnTo>
                  <a:pt x="6229" y="220760"/>
                </a:lnTo>
                <a:lnTo>
                  <a:pt x="23810" y="262420"/>
                </a:lnTo>
                <a:lnTo>
                  <a:pt x="51080" y="297716"/>
                </a:lnTo>
                <a:lnTo>
                  <a:pt x="86376" y="324986"/>
                </a:lnTo>
                <a:lnTo>
                  <a:pt x="128036" y="342567"/>
                </a:lnTo>
                <a:lnTo>
                  <a:pt x="174398" y="348796"/>
                </a:lnTo>
                <a:lnTo>
                  <a:pt x="220760" y="342567"/>
                </a:lnTo>
                <a:lnTo>
                  <a:pt x="262420" y="324986"/>
                </a:lnTo>
                <a:lnTo>
                  <a:pt x="297716" y="297716"/>
                </a:lnTo>
                <a:lnTo>
                  <a:pt x="324986" y="262420"/>
                </a:lnTo>
                <a:lnTo>
                  <a:pt x="342567" y="220760"/>
                </a:lnTo>
                <a:lnTo>
                  <a:pt x="348796" y="174398"/>
                </a:lnTo>
              </a:path>
            </a:pathLst>
          </a:custGeom>
          <a:ln w="8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7" name="object 1137" descr=""/>
          <p:cNvSpPr txBox="1"/>
          <p:nvPr/>
        </p:nvSpPr>
        <p:spPr>
          <a:xfrm>
            <a:off x="8333991" y="9132386"/>
            <a:ext cx="560705" cy="1384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>
                <a:latin typeface="Arial"/>
                <a:cs typeface="Arial"/>
              </a:rPr>
              <a:t>1/16"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=</a:t>
            </a:r>
            <a:r>
              <a:rPr dirty="0" sz="700" spc="5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1'-</a:t>
            </a:r>
            <a:r>
              <a:rPr dirty="0" sz="700" spc="50">
                <a:latin typeface="Arial"/>
                <a:cs typeface="Arial"/>
              </a:rPr>
              <a:t> </a:t>
            </a:r>
            <a:r>
              <a:rPr dirty="0" sz="700" spc="-25">
                <a:latin typeface="Arial"/>
                <a:cs typeface="Arial"/>
              </a:rPr>
              <a:t>0"</a:t>
            </a:r>
            <a:endParaRPr sz="700">
              <a:latin typeface="Arial"/>
              <a:cs typeface="Arial"/>
            </a:endParaRPr>
          </a:p>
        </p:txBody>
      </p:sp>
      <p:sp>
        <p:nvSpPr>
          <p:cNvPr id="1138" name="object 1138" descr=""/>
          <p:cNvSpPr txBox="1"/>
          <p:nvPr/>
        </p:nvSpPr>
        <p:spPr>
          <a:xfrm>
            <a:off x="5661550" y="8839128"/>
            <a:ext cx="3729354" cy="3257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u="sng" sz="1950" spc="-16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BUILDING</a:t>
            </a:r>
            <a:r>
              <a:rPr dirty="0" u="sng" sz="195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J</a:t>
            </a:r>
            <a:r>
              <a:rPr dirty="0" u="sng" sz="195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 NORTH</a:t>
            </a:r>
            <a:r>
              <a:rPr dirty="0" u="sng" sz="195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5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ELEV.</a:t>
            </a:r>
            <a:r>
              <a:rPr dirty="0" u="sng" sz="1950" spc="-14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950" spc="-130">
                <a:latin typeface="Arial"/>
                <a:cs typeface="Arial"/>
              </a:rPr>
              <a:t> </a:t>
            </a:r>
            <a:r>
              <a:rPr dirty="0" u="none" baseline="-29411" sz="2550" spc="-37">
                <a:latin typeface="Arial"/>
                <a:cs typeface="Arial"/>
              </a:rPr>
              <a:t>12</a:t>
            </a:r>
            <a:endParaRPr baseline="-29411" sz="2550">
              <a:latin typeface="Arial"/>
              <a:cs typeface="Arial"/>
            </a:endParaRPr>
          </a:p>
        </p:txBody>
      </p:sp>
      <p:sp>
        <p:nvSpPr>
          <p:cNvPr id="1139" name="object 1139" descr=""/>
          <p:cNvSpPr/>
          <p:nvPr/>
        </p:nvSpPr>
        <p:spPr>
          <a:xfrm>
            <a:off x="1030798" y="10129068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139611" y="0"/>
                </a:lnTo>
                <a:lnTo>
                  <a:pt x="139611" y="139611"/>
                </a:lnTo>
                <a:lnTo>
                  <a:pt x="0" y="139611"/>
                </a:lnTo>
                <a:lnTo>
                  <a:pt x="0" y="0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0" name="object 1140" descr=""/>
          <p:cNvSpPr txBox="1"/>
          <p:nvPr/>
        </p:nvSpPr>
        <p:spPr>
          <a:xfrm>
            <a:off x="1068359" y="10141423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sp>
        <p:nvSpPr>
          <p:cNvPr id="1141" name="object 1141" descr=""/>
          <p:cNvSpPr txBox="1"/>
          <p:nvPr/>
        </p:nvSpPr>
        <p:spPr>
          <a:xfrm>
            <a:off x="886166" y="9744023"/>
            <a:ext cx="3772535" cy="4635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00" spc="-10">
                <a:latin typeface="Arial"/>
                <a:cs typeface="Arial"/>
              </a:rPr>
              <a:t>KEYNOTES</a:t>
            </a:r>
            <a:endParaRPr sz="1500">
              <a:latin typeface="Arial"/>
              <a:cs typeface="Arial"/>
            </a:endParaRPr>
          </a:p>
          <a:p>
            <a:pPr marL="346075">
              <a:lnSpc>
                <a:spcPct val="100000"/>
              </a:lnSpc>
              <a:spcBef>
                <a:spcPts val="944"/>
              </a:spcBef>
            </a:pPr>
            <a:r>
              <a:rPr dirty="0" sz="550">
                <a:latin typeface="Arial"/>
                <a:cs typeface="Arial"/>
              </a:rPr>
              <a:t>MAIN</a:t>
            </a:r>
            <a:r>
              <a:rPr dirty="0" sz="550" spc="7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BODY</a:t>
            </a:r>
            <a:r>
              <a:rPr dirty="0" sz="550" spc="7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PAINTED</a:t>
            </a:r>
            <a:r>
              <a:rPr dirty="0" sz="550" spc="80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LIGHT</a:t>
            </a:r>
            <a:r>
              <a:rPr dirty="0" sz="550" spc="7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STONE</a:t>
            </a:r>
            <a:r>
              <a:rPr dirty="0" sz="550" spc="80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COLOR,</a:t>
            </a:r>
            <a:r>
              <a:rPr dirty="0" sz="550" spc="7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MBCI</a:t>
            </a:r>
            <a:r>
              <a:rPr dirty="0" sz="550" spc="80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SMP</a:t>
            </a:r>
            <a:r>
              <a:rPr dirty="0" sz="550" spc="7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WXD0038L</a:t>
            </a:r>
            <a:r>
              <a:rPr dirty="0" sz="550" spc="80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OR</a:t>
            </a:r>
            <a:r>
              <a:rPr dirty="0" sz="550" spc="7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OTHER</a:t>
            </a:r>
            <a:r>
              <a:rPr dirty="0" sz="550" spc="80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SIMILAR</a:t>
            </a:r>
            <a:r>
              <a:rPr dirty="0" sz="550" spc="75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NEUTRAL</a:t>
            </a:r>
            <a:endParaRPr sz="550">
              <a:latin typeface="Arial"/>
              <a:cs typeface="Arial"/>
            </a:endParaRPr>
          </a:p>
        </p:txBody>
      </p:sp>
      <p:sp>
        <p:nvSpPr>
          <p:cNvPr id="1142" name="object 1142" descr=""/>
          <p:cNvSpPr/>
          <p:nvPr/>
        </p:nvSpPr>
        <p:spPr>
          <a:xfrm>
            <a:off x="1030798" y="10333832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139611" y="0"/>
                </a:lnTo>
                <a:lnTo>
                  <a:pt x="139611" y="139611"/>
                </a:lnTo>
                <a:lnTo>
                  <a:pt x="0" y="139611"/>
                </a:lnTo>
                <a:lnTo>
                  <a:pt x="0" y="0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3" name="object 1143" descr=""/>
          <p:cNvSpPr txBox="1"/>
          <p:nvPr/>
        </p:nvSpPr>
        <p:spPr>
          <a:xfrm>
            <a:off x="1068359" y="10959548"/>
            <a:ext cx="6667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50">
                <a:latin typeface="Arial"/>
                <a:cs typeface="Arial"/>
              </a:rPr>
              <a:t>5</a:t>
            </a:r>
            <a:endParaRPr sz="550">
              <a:latin typeface="Arial"/>
              <a:cs typeface="Arial"/>
            </a:endParaRPr>
          </a:p>
        </p:txBody>
      </p:sp>
      <p:sp>
        <p:nvSpPr>
          <p:cNvPr id="1144" name="object 1144" descr=""/>
          <p:cNvSpPr/>
          <p:nvPr/>
        </p:nvSpPr>
        <p:spPr>
          <a:xfrm>
            <a:off x="1030798" y="10743360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139611" y="0"/>
                </a:lnTo>
                <a:lnTo>
                  <a:pt x="139611" y="139611"/>
                </a:lnTo>
                <a:lnTo>
                  <a:pt x="0" y="139611"/>
                </a:lnTo>
                <a:lnTo>
                  <a:pt x="0" y="0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5" name="object 1145" descr=""/>
          <p:cNvSpPr txBox="1"/>
          <p:nvPr/>
        </p:nvSpPr>
        <p:spPr>
          <a:xfrm>
            <a:off x="1221467" y="10917664"/>
            <a:ext cx="2455545" cy="2019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3175">
              <a:lnSpc>
                <a:spcPct val="105200"/>
              </a:lnSpc>
              <a:spcBef>
                <a:spcPts val="90"/>
              </a:spcBef>
            </a:pPr>
            <a:r>
              <a:rPr dirty="0" sz="550" spc="10">
                <a:latin typeface="Arial"/>
                <a:cs typeface="Arial"/>
              </a:rPr>
              <a:t>ALL</a:t>
            </a:r>
            <a:r>
              <a:rPr dirty="0" sz="550" spc="25">
                <a:latin typeface="Arial"/>
                <a:cs typeface="Arial"/>
              </a:rPr>
              <a:t> </a:t>
            </a:r>
            <a:r>
              <a:rPr dirty="0" sz="550" spc="10">
                <a:latin typeface="Arial"/>
                <a:cs typeface="Arial"/>
              </a:rPr>
              <a:t>DOORS</a:t>
            </a:r>
            <a:r>
              <a:rPr dirty="0" sz="550" spc="25">
                <a:latin typeface="Arial"/>
                <a:cs typeface="Arial"/>
              </a:rPr>
              <a:t> </a:t>
            </a:r>
            <a:r>
              <a:rPr dirty="0" sz="550" spc="10">
                <a:latin typeface="Arial"/>
                <a:cs typeface="Arial"/>
              </a:rPr>
              <a:t>TO</a:t>
            </a:r>
            <a:r>
              <a:rPr dirty="0" sz="550" spc="25">
                <a:latin typeface="Arial"/>
                <a:cs typeface="Arial"/>
              </a:rPr>
              <a:t> </a:t>
            </a:r>
            <a:r>
              <a:rPr dirty="0" sz="550" spc="10">
                <a:latin typeface="Arial"/>
                <a:cs typeface="Arial"/>
              </a:rPr>
              <a:t>BE</a:t>
            </a:r>
            <a:r>
              <a:rPr dirty="0" sz="550" spc="25">
                <a:latin typeface="Arial"/>
                <a:cs typeface="Arial"/>
              </a:rPr>
              <a:t> </a:t>
            </a:r>
            <a:r>
              <a:rPr dirty="0" sz="550" spc="10">
                <a:latin typeface="Arial"/>
                <a:cs typeface="Arial"/>
              </a:rPr>
              <a:t>PAINTED</a:t>
            </a:r>
            <a:r>
              <a:rPr dirty="0" sz="550" spc="25">
                <a:latin typeface="Arial"/>
                <a:cs typeface="Arial"/>
              </a:rPr>
              <a:t> </a:t>
            </a:r>
            <a:r>
              <a:rPr dirty="0" sz="550" spc="10">
                <a:latin typeface="Arial"/>
                <a:cs typeface="Arial"/>
              </a:rPr>
              <a:t>COLOR</a:t>
            </a:r>
            <a:r>
              <a:rPr dirty="0" sz="550" spc="25">
                <a:latin typeface="Arial"/>
                <a:cs typeface="Arial"/>
              </a:rPr>
              <a:t> </a:t>
            </a:r>
            <a:r>
              <a:rPr dirty="0" sz="550" spc="10">
                <a:latin typeface="Arial"/>
                <a:cs typeface="Arial"/>
              </a:rPr>
              <a:t>CONTRASTING</a:t>
            </a:r>
            <a:r>
              <a:rPr dirty="0" sz="550" spc="25">
                <a:latin typeface="Arial"/>
                <a:cs typeface="Arial"/>
              </a:rPr>
              <a:t> </a:t>
            </a:r>
            <a:r>
              <a:rPr dirty="0" sz="550" spc="10">
                <a:latin typeface="Arial"/>
                <a:cs typeface="Arial"/>
              </a:rPr>
              <a:t>THE</a:t>
            </a:r>
            <a:r>
              <a:rPr dirty="0" sz="550" spc="25">
                <a:latin typeface="Arial"/>
                <a:cs typeface="Arial"/>
              </a:rPr>
              <a:t> </a:t>
            </a:r>
            <a:r>
              <a:rPr dirty="0" sz="550" spc="10">
                <a:latin typeface="Arial"/>
                <a:cs typeface="Arial"/>
              </a:rPr>
              <a:t>MAIN</a:t>
            </a:r>
            <a:r>
              <a:rPr dirty="0" sz="550" spc="30">
                <a:latin typeface="Arial"/>
                <a:cs typeface="Arial"/>
              </a:rPr>
              <a:t> </a:t>
            </a:r>
            <a:r>
              <a:rPr dirty="0" sz="550" spc="-20">
                <a:latin typeface="Arial"/>
                <a:cs typeface="Arial"/>
              </a:rPr>
              <a:t>BODY</a:t>
            </a:r>
            <a:r>
              <a:rPr dirty="0" sz="550" spc="500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COLOR.</a:t>
            </a:r>
            <a:r>
              <a:rPr dirty="0" sz="550" spc="110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TYPICAL.</a:t>
            </a:r>
            <a:endParaRPr sz="550">
              <a:latin typeface="Arial"/>
              <a:cs typeface="Arial"/>
            </a:endParaRPr>
          </a:p>
        </p:txBody>
      </p:sp>
      <p:sp>
        <p:nvSpPr>
          <p:cNvPr id="1146" name="object 1146" descr=""/>
          <p:cNvSpPr txBox="1"/>
          <p:nvPr/>
        </p:nvSpPr>
        <p:spPr>
          <a:xfrm>
            <a:off x="1068359" y="10347583"/>
            <a:ext cx="962660" cy="5232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61290" indent="-148590">
              <a:lnSpc>
                <a:spcPct val="100000"/>
              </a:lnSpc>
              <a:spcBef>
                <a:spcPts val="125"/>
              </a:spcBef>
              <a:buAutoNum type="arabicPlain" startAt="2"/>
              <a:tabLst>
                <a:tab pos="161290" algn="l"/>
              </a:tabLst>
            </a:pPr>
            <a:r>
              <a:rPr dirty="0" sz="550">
                <a:latin typeface="Arial"/>
                <a:cs typeface="Arial"/>
              </a:rPr>
              <a:t>METAL</a:t>
            </a:r>
            <a:r>
              <a:rPr dirty="0" sz="550" spc="7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SEAM</a:t>
            </a:r>
            <a:r>
              <a:rPr dirty="0" sz="550" spc="80">
                <a:latin typeface="Arial"/>
                <a:cs typeface="Arial"/>
              </a:rPr>
              <a:t> </a:t>
            </a:r>
            <a:r>
              <a:rPr dirty="0" sz="550" spc="-20">
                <a:latin typeface="Arial"/>
                <a:cs typeface="Arial"/>
              </a:rPr>
              <a:t>ROOF</a:t>
            </a:r>
            <a:endParaRPr sz="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buFont typeface="Arial"/>
              <a:buAutoNum type="arabicPlain" startAt="2"/>
            </a:pPr>
            <a:endParaRPr sz="550">
              <a:latin typeface="Arial"/>
              <a:cs typeface="Arial"/>
            </a:endParaRPr>
          </a:p>
          <a:p>
            <a:pPr marL="161290" indent="-148590">
              <a:lnSpc>
                <a:spcPct val="100000"/>
              </a:lnSpc>
              <a:buAutoNum type="arabicPlain" startAt="2"/>
              <a:tabLst>
                <a:tab pos="161290" algn="l"/>
              </a:tabLst>
            </a:pPr>
            <a:r>
              <a:rPr dirty="0" sz="550" spc="-10">
                <a:latin typeface="Arial"/>
                <a:cs typeface="Arial"/>
              </a:rPr>
              <a:t>PARAPET</a:t>
            </a:r>
            <a:endParaRPr sz="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buFont typeface="Arial"/>
              <a:buAutoNum type="arabicPlain" startAt="2"/>
            </a:pPr>
            <a:endParaRPr sz="550">
              <a:latin typeface="Arial"/>
              <a:cs typeface="Arial"/>
            </a:endParaRPr>
          </a:p>
          <a:p>
            <a:pPr marL="163195" indent="-150495">
              <a:lnSpc>
                <a:spcPct val="100000"/>
              </a:lnSpc>
              <a:buAutoNum type="arabicPlain" startAt="2"/>
              <a:tabLst>
                <a:tab pos="163195" algn="l"/>
              </a:tabLst>
            </a:pPr>
            <a:r>
              <a:rPr dirty="0" sz="550">
                <a:latin typeface="Arial"/>
                <a:cs typeface="Arial"/>
              </a:rPr>
              <a:t>GALVANIZED</a:t>
            </a:r>
            <a:r>
              <a:rPr dirty="0" sz="550" spc="130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GUTTER</a:t>
            </a:r>
            <a:endParaRPr sz="550">
              <a:latin typeface="Arial"/>
              <a:cs typeface="Arial"/>
            </a:endParaRPr>
          </a:p>
        </p:txBody>
      </p:sp>
      <p:sp>
        <p:nvSpPr>
          <p:cNvPr id="1147" name="object 1147" descr=""/>
          <p:cNvSpPr txBox="1"/>
          <p:nvPr/>
        </p:nvSpPr>
        <p:spPr>
          <a:xfrm>
            <a:off x="1221467" y="10182143"/>
            <a:ext cx="130238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COLOR,</a:t>
            </a:r>
            <a:r>
              <a:rPr dirty="0" sz="550" spc="27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TYPICAL</a:t>
            </a:r>
            <a:r>
              <a:rPr dirty="0" sz="550" spc="6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ALL</a:t>
            </a:r>
            <a:r>
              <a:rPr dirty="0" sz="550" spc="65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ELEVATIONS.</a:t>
            </a:r>
            <a:endParaRPr sz="550">
              <a:latin typeface="Arial"/>
              <a:cs typeface="Arial"/>
            </a:endParaRPr>
          </a:p>
        </p:txBody>
      </p:sp>
      <p:sp>
        <p:nvSpPr>
          <p:cNvPr id="1148" name="object 1148" descr=""/>
          <p:cNvSpPr/>
          <p:nvPr/>
        </p:nvSpPr>
        <p:spPr>
          <a:xfrm>
            <a:off x="1030798" y="11152888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139611" y="0"/>
                </a:lnTo>
                <a:lnTo>
                  <a:pt x="139611" y="139611"/>
                </a:lnTo>
                <a:lnTo>
                  <a:pt x="0" y="139611"/>
                </a:lnTo>
                <a:lnTo>
                  <a:pt x="0" y="0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9" name="object 1149" descr=""/>
          <p:cNvSpPr txBox="1"/>
          <p:nvPr/>
        </p:nvSpPr>
        <p:spPr>
          <a:xfrm>
            <a:off x="1068359" y="11166639"/>
            <a:ext cx="75184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6</a:t>
            </a:r>
            <a:r>
              <a:rPr dirty="0" sz="550" spc="330">
                <a:latin typeface="Arial"/>
                <a:cs typeface="Arial"/>
              </a:rPr>
              <a:t>  </a:t>
            </a:r>
            <a:r>
              <a:rPr dirty="0" sz="550">
                <a:latin typeface="Arial"/>
                <a:cs typeface="Arial"/>
              </a:rPr>
              <a:t>STONE</a:t>
            </a:r>
            <a:r>
              <a:rPr dirty="0" sz="550" spc="25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VENEER</a:t>
            </a:r>
            <a:endParaRPr sz="550">
              <a:latin typeface="Arial"/>
              <a:cs typeface="Arial"/>
            </a:endParaRPr>
          </a:p>
        </p:txBody>
      </p:sp>
      <p:sp>
        <p:nvSpPr>
          <p:cNvPr id="1150" name="object 1150" descr=""/>
          <p:cNvSpPr/>
          <p:nvPr/>
        </p:nvSpPr>
        <p:spPr>
          <a:xfrm>
            <a:off x="1030798" y="11357652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0" y="0"/>
                </a:moveTo>
                <a:lnTo>
                  <a:pt x="139611" y="0"/>
                </a:lnTo>
                <a:lnTo>
                  <a:pt x="139611" y="139611"/>
                </a:lnTo>
                <a:lnTo>
                  <a:pt x="0" y="139611"/>
                </a:lnTo>
                <a:lnTo>
                  <a:pt x="0" y="0"/>
                </a:lnTo>
              </a:path>
            </a:pathLst>
          </a:custGeom>
          <a:ln w="44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1" name="object 1151" descr=""/>
          <p:cNvSpPr txBox="1"/>
          <p:nvPr/>
        </p:nvSpPr>
        <p:spPr>
          <a:xfrm>
            <a:off x="1068359" y="11371403"/>
            <a:ext cx="1942464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>
                <a:latin typeface="Arial"/>
                <a:cs typeface="Arial"/>
              </a:rPr>
              <a:t>7</a:t>
            </a:r>
            <a:r>
              <a:rPr dirty="0" sz="550" spc="390">
                <a:latin typeface="Arial"/>
                <a:cs typeface="Arial"/>
              </a:rPr>
              <a:t>  </a:t>
            </a:r>
            <a:r>
              <a:rPr dirty="0" sz="550">
                <a:latin typeface="Arial"/>
                <a:cs typeface="Arial"/>
              </a:rPr>
              <a:t>75</a:t>
            </a:r>
            <a:r>
              <a:rPr dirty="0" sz="550" spc="50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SF.</a:t>
            </a:r>
            <a:r>
              <a:rPr dirty="0" sz="550" spc="4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BACKLIT</a:t>
            </a:r>
            <a:r>
              <a:rPr dirty="0" sz="550" spc="4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LETTERS.</a:t>
            </a:r>
            <a:r>
              <a:rPr dirty="0" sz="550" spc="45">
                <a:latin typeface="Arial"/>
                <a:cs typeface="Arial"/>
              </a:rPr>
              <a:t> </a:t>
            </a:r>
            <a:r>
              <a:rPr dirty="0" sz="550">
                <a:latin typeface="Arial"/>
                <a:cs typeface="Arial"/>
              </a:rPr>
              <a:t>DEFERRED</a:t>
            </a:r>
            <a:r>
              <a:rPr dirty="0" sz="550" spc="45">
                <a:latin typeface="Arial"/>
                <a:cs typeface="Arial"/>
              </a:rPr>
              <a:t> </a:t>
            </a:r>
            <a:r>
              <a:rPr dirty="0" sz="550" spc="-10">
                <a:latin typeface="Arial"/>
                <a:cs typeface="Arial"/>
              </a:rPr>
              <a:t>SUBMITTAL</a:t>
            </a:r>
            <a:endParaRPr sz="550">
              <a:latin typeface="Arial"/>
              <a:cs typeface="Arial"/>
            </a:endParaRPr>
          </a:p>
        </p:txBody>
      </p:sp>
      <p:sp>
        <p:nvSpPr>
          <p:cNvPr id="1152" name="object 1152" descr=""/>
          <p:cNvSpPr txBox="1"/>
          <p:nvPr/>
        </p:nvSpPr>
        <p:spPr>
          <a:xfrm>
            <a:off x="17625854" y="11712797"/>
            <a:ext cx="1722755" cy="65786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240"/>
              </a:spcBef>
            </a:pPr>
            <a:r>
              <a:rPr dirty="0" sz="1650" b="0">
                <a:latin typeface="Segoe UI Semilight"/>
                <a:cs typeface="Segoe UI Semilight"/>
              </a:rPr>
              <a:t>A</a:t>
            </a:r>
            <a:r>
              <a:rPr dirty="0" sz="1650" spc="20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R</a:t>
            </a:r>
            <a:r>
              <a:rPr dirty="0" sz="1650" spc="20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C</a:t>
            </a:r>
            <a:r>
              <a:rPr dirty="0" sz="1650" spc="25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H</a:t>
            </a:r>
            <a:r>
              <a:rPr dirty="0" sz="1650" spc="20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I</a:t>
            </a:r>
            <a:r>
              <a:rPr dirty="0" sz="1650" spc="25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T</a:t>
            </a:r>
            <a:r>
              <a:rPr dirty="0" sz="1650" spc="20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E</a:t>
            </a:r>
            <a:r>
              <a:rPr dirty="0" sz="1650" spc="25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C</a:t>
            </a:r>
            <a:r>
              <a:rPr dirty="0" sz="1650" spc="20" b="0">
                <a:latin typeface="Segoe UI Semilight"/>
                <a:cs typeface="Segoe UI Semilight"/>
              </a:rPr>
              <a:t> </a:t>
            </a:r>
            <a:r>
              <a:rPr dirty="0" sz="1650" b="0">
                <a:latin typeface="Segoe UI Semilight"/>
                <a:cs typeface="Segoe UI Semilight"/>
              </a:rPr>
              <a:t>T</a:t>
            </a:r>
            <a:r>
              <a:rPr dirty="0" sz="1650" spc="25" b="0">
                <a:latin typeface="Segoe UI Semilight"/>
                <a:cs typeface="Segoe UI Semilight"/>
              </a:rPr>
              <a:t> </a:t>
            </a:r>
            <a:r>
              <a:rPr dirty="0" sz="1650" spc="-50" b="0">
                <a:latin typeface="Segoe UI Semilight"/>
                <a:cs typeface="Segoe UI Semilight"/>
              </a:rPr>
              <a:t>S</a:t>
            </a:r>
            <a:endParaRPr sz="1650">
              <a:latin typeface="Segoe UI Semilight"/>
              <a:cs typeface="Segoe UI Semilight"/>
            </a:endParaRPr>
          </a:p>
          <a:p>
            <a:pPr marL="12700" marR="6985" indent="2540">
              <a:lnSpc>
                <a:spcPct val="110200"/>
              </a:lnSpc>
              <a:spcBef>
                <a:spcPts val="25"/>
              </a:spcBef>
            </a:pPr>
            <a:r>
              <a:rPr dirty="0" sz="1050" b="0">
                <a:latin typeface="Segoe UI Semilight"/>
                <a:cs typeface="Segoe UI Semilight"/>
              </a:rPr>
              <a:t>131</a:t>
            </a:r>
            <a:r>
              <a:rPr dirty="0" sz="1050" spc="45" b="0">
                <a:latin typeface="Segoe UI Semilight"/>
                <a:cs typeface="Segoe UI Semilight"/>
              </a:rPr>
              <a:t> </a:t>
            </a:r>
            <a:r>
              <a:rPr dirty="0" sz="1050" b="0">
                <a:latin typeface="Segoe UI Semilight"/>
                <a:cs typeface="Segoe UI Semilight"/>
              </a:rPr>
              <a:t>CALLE</a:t>
            </a:r>
            <a:r>
              <a:rPr dirty="0" sz="1050" spc="40" b="0">
                <a:latin typeface="Segoe UI Semilight"/>
                <a:cs typeface="Segoe UI Semilight"/>
              </a:rPr>
              <a:t> </a:t>
            </a:r>
            <a:r>
              <a:rPr dirty="0" sz="1050" b="0">
                <a:latin typeface="Segoe UI Semilight"/>
                <a:cs typeface="Segoe UI Semilight"/>
              </a:rPr>
              <a:t>IGLESIA,</a:t>
            </a:r>
            <a:r>
              <a:rPr dirty="0" sz="1050" spc="40" b="0">
                <a:latin typeface="Segoe UI Semilight"/>
                <a:cs typeface="Segoe UI Semilight"/>
              </a:rPr>
              <a:t> </a:t>
            </a:r>
            <a:r>
              <a:rPr dirty="0" sz="1050" b="0">
                <a:latin typeface="Segoe UI Semilight"/>
                <a:cs typeface="Segoe UI Semilight"/>
              </a:rPr>
              <a:t>SUITE</a:t>
            </a:r>
            <a:r>
              <a:rPr dirty="0" sz="1050" spc="40" b="0">
                <a:latin typeface="Segoe UI Semilight"/>
                <a:cs typeface="Segoe UI Semilight"/>
              </a:rPr>
              <a:t> </a:t>
            </a:r>
            <a:r>
              <a:rPr dirty="0" sz="1050" spc="-25" b="0">
                <a:latin typeface="Segoe UI Semilight"/>
                <a:cs typeface="Segoe UI Semilight"/>
              </a:rPr>
              <a:t>100 </a:t>
            </a:r>
            <a:r>
              <a:rPr dirty="0" sz="1050" b="0">
                <a:latin typeface="Segoe UI Semilight"/>
                <a:cs typeface="Segoe UI Semilight"/>
              </a:rPr>
              <a:t>SAN</a:t>
            </a:r>
            <a:r>
              <a:rPr dirty="0" sz="1050" spc="165" b="0">
                <a:latin typeface="Segoe UI Semilight"/>
                <a:cs typeface="Segoe UI Semilight"/>
              </a:rPr>
              <a:t> </a:t>
            </a:r>
            <a:r>
              <a:rPr dirty="0" sz="1050" spc="50" b="0">
                <a:latin typeface="Segoe UI Semilight"/>
                <a:cs typeface="Segoe UI Semilight"/>
              </a:rPr>
              <a:t>CLEMENTE,</a:t>
            </a:r>
            <a:r>
              <a:rPr dirty="0" sz="1050" spc="180" b="0">
                <a:latin typeface="Segoe UI Semilight"/>
                <a:cs typeface="Segoe UI Semilight"/>
              </a:rPr>
              <a:t> </a:t>
            </a:r>
            <a:r>
              <a:rPr dirty="0" sz="1050" b="0">
                <a:latin typeface="Segoe UI Semilight"/>
                <a:cs typeface="Segoe UI Semilight"/>
              </a:rPr>
              <a:t>CA</a:t>
            </a:r>
            <a:r>
              <a:rPr dirty="0" sz="1050" spc="180" b="0">
                <a:latin typeface="Segoe UI Semilight"/>
                <a:cs typeface="Segoe UI Semilight"/>
              </a:rPr>
              <a:t> </a:t>
            </a:r>
            <a:r>
              <a:rPr dirty="0" sz="1050" spc="35" b="0">
                <a:latin typeface="Segoe UI Semilight"/>
                <a:cs typeface="Segoe UI Semilight"/>
              </a:rPr>
              <a:t>92672</a:t>
            </a:r>
            <a:endParaRPr sz="1050">
              <a:latin typeface="Segoe UI Semilight"/>
              <a:cs typeface="Segoe UI Semilight"/>
            </a:endParaRPr>
          </a:p>
        </p:txBody>
      </p:sp>
      <p:sp>
        <p:nvSpPr>
          <p:cNvPr id="1153" name="object 1153" descr=""/>
          <p:cNvSpPr txBox="1"/>
          <p:nvPr/>
        </p:nvSpPr>
        <p:spPr>
          <a:xfrm>
            <a:off x="580882" y="11724603"/>
            <a:ext cx="8998585" cy="1102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790"/>
              </a:lnSpc>
            </a:pPr>
            <a:r>
              <a:rPr dirty="0" sz="4600">
                <a:latin typeface="Arial"/>
                <a:cs typeface="Arial"/>
              </a:rPr>
              <a:t>MISSION</a:t>
            </a:r>
            <a:r>
              <a:rPr dirty="0" sz="4600" spc="-25">
                <a:latin typeface="Arial"/>
                <a:cs typeface="Arial"/>
              </a:rPr>
              <a:t> </a:t>
            </a:r>
            <a:r>
              <a:rPr dirty="0" sz="4600">
                <a:latin typeface="Arial"/>
                <a:cs typeface="Arial"/>
              </a:rPr>
              <a:t>ROAD</a:t>
            </a:r>
            <a:r>
              <a:rPr dirty="0" sz="4600" spc="-15">
                <a:latin typeface="Arial"/>
                <a:cs typeface="Arial"/>
              </a:rPr>
              <a:t> </a:t>
            </a:r>
            <a:r>
              <a:rPr dirty="0" sz="4600">
                <a:latin typeface="Arial"/>
                <a:cs typeface="Arial"/>
              </a:rPr>
              <a:t>SELF</a:t>
            </a:r>
            <a:r>
              <a:rPr dirty="0" sz="4600" spc="-15">
                <a:latin typeface="Arial"/>
                <a:cs typeface="Arial"/>
              </a:rPr>
              <a:t> </a:t>
            </a:r>
            <a:r>
              <a:rPr dirty="0" sz="4600" spc="-10">
                <a:latin typeface="Arial"/>
                <a:cs typeface="Arial"/>
              </a:rPr>
              <a:t>STORAGE</a:t>
            </a:r>
            <a:endParaRPr sz="4600">
              <a:latin typeface="Arial"/>
              <a:cs typeface="Arial"/>
            </a:endParaRPr>
          </a:p>
          <a:p>
            <a:pPr marL="12700">
              <a:lnSpc>
                <a:spcPts val="3740"/>
              </a:lnSpc>
            </a:pPr>
            <a:r>
              <a:rPr dirty="0" sz="3450">
                <a:latin typeface="Arial"/>
                <a:cs typeface="Arial"/>
              </a:rPr>
              <a:t>FALLBROOK, </a:t>
            </a:r>
            <a:r>
              <a:rPr dirty="0" sz="3450" spc="-25">
                <a:latin typeface="Arial"/>
                <a:cs typeface="Arial"/>
              </a:rPr>
              <a:t>CA</a:t>
            </a:r>
            <a:endParaRPr sz="3450">
              <a:latin typeface="Arial"/>
              <a:cs typeface="Arial"/>
            </a:endParaRPr>
          </a:p>
        </p:txBody>
      </p:sp>
      <p:sp>
        <p:nvSpPr>
          <p:cNvPr id="1154" name="object 1154" descr=""/>
          <p:cNvSpPr txBox="1"/>
          <p:nvPr/>
        </p:nvSpPr>
        <p:spPr>
          <a:xfrm>
            <a:off x="13101268" y="11724603"/>
            <a:ext cx="3700145" cy="733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190"/>
              </a:lnSpc>
            </a:pPr>
            <a:r>
              <a:rPr dirty="0" sz="4600" spc="-10">
                <a:latin typeface="Arial"/>
                <a:cs typeface="Arial"/>
              </a:rPr>
              <a:t>ELEVATIONS</a:t>
            </a:r>
            <a:endParaRPr sz="4600">
              <a:latin typeface="Arial"/>
              <a:cs typeface="Arial"/>
            </a:endParaRPr>
          </a:p>
          <a:p>
            <a:pPr marL="629285">
              <a:lnSpc>
                <a:spcPct val="100000"/>
              </a:lnSpc>
              <a:spcBef>
                <a:spcPts val="50"/>
              </a:spcBef>
            </a:pPr>
            <a:r>
              <a:rPr dirty="0" sz="350" spc="20">
                <a:latin typeface="Arial"/>
                <a:cs typeface="Arial"/>
              </a:rPr>
              <a:t>THIS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DRAWING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AND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ITS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CONTENTS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ARE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20">
                <a:latin typeface="Arial"/>
                <a:cs typeface="Arial"/>
              </a:rPr>
              <a:t>INSTRUMENTS</a:t>
            </a:r>
            <a:r>
              <a:rPr dirty="0" sz="350" spc="5">
                <a:latin typeface="Arial"/>
                <a:cs typeface="Arial"/>
              </a:rPr>
              <a:t> </a:t>
            </a:r>
            <a:r>
              <a:rPr dirty="0" sz="350" spc="-25">
                <a:latin typeface="Arial"/>
                <a:cs typeface="Arial"/>
              </a:rPr>
              <a:t>OF</a:t>
            </a:r>
            <a:endParaRPr sz="350">
              <a:latin typeface="Arial"/>
              <a:cs typeface="Arial"/>
            </a:endParaRPr>
          </a:p>
        </p:txBody>
      </p:sp>
      <p:sp>
        <p:nvSpPr>
          <p:cNvPr id="1155" name="object 1155" descr="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JOB</a:t>
            </a:r>
            <a:r>
              <a:rPr dirty="0" spc="35"/>
              <a:t> </a:t>
            </a:r>
            <a:r>
              <a:rPr dirty="0"/>
              <a:t>NUMBER:</a:t>
            </a:r>
            <a:r>
              <a:rPr dirty="0" spc="145"/>
              <a:t>  </a:t>
            </a:r>
            <a:r>
              <a:rPr dirty="0" spc="-10"/>
              <a:t>24-</a:t>
            </a:r>
            <a:r>
              <a:rPr dirty="0" spc="-25"/>
              <a:t>719</a:t>
            </a:r>
          </a:p>
        </p:txBody>
      </p:sp>
      <p:sp>
        <p:nvSpPr>
          <p:cNvPr id="1156" name="object 1156" descr=""/>
          <p:cNvSpPr txBox="1"/>
          <p:nvPr/>
        </p:nvSpPr>
        <p:spPr>
          <a:xfrm>
            <a:off x="13715094" y="12436554"/>
            <a:ext cx="1544320" cy="37401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 indent="1270">
              <a:lnSpc>
                <a:spcPct val="110200"/>
              </a:lnSpc>
              <a:spcBef>
                <a:spcPts val="55"/>
              </a:spcBef>
            </a:pPr>
            <a:r>
              <a:rPr dirty="0" sz="350" spc="10">
                <a:latin typeface="Arial"/>
                <a:cs typeface="Arial"/>
              </a:rPr>
              <a:t>SERVICE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AND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ARE</a:t>
            </a:r>
            <a:r>
              <a:rPr dirty="0" sz="350" spc="5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THE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COPYRIGHTED</a:t>
            </a:r>
            <a:r>
              <a:rPr dirty="0" sz="350" spc="5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PROPERTY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OF</a:t>
            </a:r>
            <a:r>
              <a:rPr dirty="0" sz="350" spc="55">
                <a:latin typeface="Arial"/>
                <a:cs typeface="Arial"/>
              </a:rPr>
              <a:t> </a:t>
            </a:r>
            <a:r>
              <a:rPr dirty="0" sz="350" spc="-10">
                <a:latin typeface="Arial"/>
                <a:cs typeface="Arial"/>
              </a:rPr>
              <a:t>JORDAN</a:t>
            </a:r>
            <a:r>
              <a:rPr dirty="0" sz="350" spc="50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ARCHITECTS,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INC.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THE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USE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IS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EXPRESSLY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INTENDED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FOR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-25">
                <a:latin typeface="Arial"/>
                <a:cs typeface="Arial"/>
              </a:rPr>
              <a:t>THE</a:t>
            </a:r>
            <a:r>
              <a:rPr dirty="0" sz="350" spc="50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PROJECT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NOTED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ABOVE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AND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MAY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NOT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BE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REUSED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-25">
                <a:latin typeface="Arial"/>
                <a:cs typeface="Arial"/>
              </a:rPr>
              <a:t>OR</a:t>
            </a:r>
            <a:r>
              <a:rPr dirty="0" sz="350" spc="50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REPRODUCED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IN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WHOLE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OR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IN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PART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WITHOUT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THE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-10">
                <a:latin typeface="Arial"/>
                <a:cs typeface="Arial"/>
              </a:rPr>
              <a:t>WRITTEN</a:t>
            </a:r>
            <a:r>
              <a:rPr dirty="0" sz="350" spc="50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PERMISSION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OF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JORDAN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ARCHITECTS,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INC.</a:t>
            </a:r>
            <a:r>
              <a:rPr dirty="0" sz="350" spc="50">
                <a:latin typeface="Arial"/>
                <a:cs typeface="Arial"/>
              </a:rPr>
              <a:t> </a:t>
            </a:r>
            <a:r>
              <a:rPr dirty="0" sz="350" spc="-10">
                <a:latin typeface="Arial"/>
                <a:cs typeface="Arial"/>
              </a:rPr>
              <a:t>"COPYRIGHT"</a:t>
            </a:r>
            <a:r>
              <a:rPr dirty="0" sz="350" spc="500">
                <a:latin typeface="Arial"/>
                <a:cs typeface="Arial"/>
              </a:rPr>
              <a:t>  </a:t>
            </a:r>
            <a:r>
              <a:rPr dirty="0" sz="350" spc="10">
                <a:latin typeface="Arial"/>
                <a:cs typeface="Arial"/>
              </a:rPr>
              <a:t>YEAR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OF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FIRST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PUBLICATION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2024</a:t>
            </a:r>
            <a:r>
              <a:rPr dirty="0" sz="350" spc="45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JORDAN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10">
                <a:latin typeface="Arial"/>
                <a:cs typeface="Arial"/>
              </a:rPr>
              <a:t>ARCHITECTS,</a:t>
            </a:r>
            <a:r>
              <a:rPr dirty="0" sz="350" spc="40">
                <a:latin typeface="Arial"/>
                <a:cs typeface="Arial"/>
              </a:rPr>
              <a:t> </a:t>
            </a:r>
            <a:r>
              <a:rPr dirty="0" sz="350" spc="-20">
                <a:latin typeface="Arial"/>
                <a:cs typeface="Arial"/>
              </a:rPr>
              <a:t>INC.</a:t>
            </a:r>
            <a:endParaRPr sz="350">
              <a:latin typeface="Arial"/>
              <a:cs typeface="Arial"/>
            </a:endParaRPr>
          </a:p>
        </p:txBody>
      </p:sp>
      <p:sp>
        <p:nvSpPr>
          <p:cNvPr id="1157" name="object 1157" descr=""/>
          <p:cNvSpPr txBox="1"/>
          <p:nvPr/>
        </p:nvSpPr>
        <p:spPr>
          <a:xfrm>
            <a:off x="15658724" y="12509153"/>
            <a:ext cx="395605" cy="28130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800" spc="-10">
                <a:latin typeface="Arial"/>
                <a:cs typeface="Arial"/>
              </a:rPr>
              <a:t>SCALE: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800" spc="-10">
                <a:latin typeface="Arial"/>
                <a:cs typeface="Arial"/>
              </a:rPr>
              <a:t>DATE:</a:t>
            </a:r>
            <a:endParaRPr sz="800">
              <a:latin typeface="Arial"/>
              <a:cs typeface="Arial"/>
            </a:endParaRPr>
          </a:p>
        </p:txBody>
      </p:sp>
      <p:sp>
        <p:nvSpPr>
          <p:cNvPr id="1158" name="object 115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1/16"=1'-</a:t>
            </a:r>
            <a:r>
              <a:rPr dirty="0" spc="-25"/>
              <a:t>0"</a:t>
            </a:r>
          </a:p>
          <a:p>
            <a:pPr marL="27940">
              <a:lnSpc>
                <a:spcPct val="100000"/>
              </a:lnSpc>
              <a:spcBef>
                <a:spcPts val="165"/>
              </a:spcBef>
            </a:pPr>
            <a:r>
              <a:rPr dirty="0" sz="750" spc="-10"/>
              <a:t>09/02/2025</a:t>
            </a:r>
            <a:endParaRPr sz="750"/>
          </a:p>
        </p:txBody>
      </p:sp>
      <p:sp>
        <p:nvSpPr>
          <p:cNvPr id="1159" name="object 115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190"/>
              </a:lnSpc>
            </a:pPr>
            <a:r>
              <a:rPr dirty="0" spc="-20"/>
              <a:t>A3.</a:t>
            </a:r>
            <a:r>
              <a:rPr dirty="0" spc="-20"/>
              <a:t>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esamudio</dc:creator>
  <dcterms:created xsi:type="dcterms:W3CDTF">2025-10-08T04:01:18Z</dcterms:created>
  <dcterms:modified xsi:type="dcterms:W3CDTF">2025-10-08T04:01:18Z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2025-09-02T00:00:00Z</vt:filetime>
  </property>
  <property fmtid="{D5CDD505-2E9C-101B-9397-08002B2CF9AE}" pid="3" name="Creator">
    <vt:lpwstr>Bluebeam Revu x64</vt:lpwstr>
  </property>
  <property fmtid="{D5CDD505-2E9C-101B-9397-08002B2CF9AE}" pid="4" name="LastSaved">
    <vt:filetime>2025-10-08T00:00:00Z</vt:filetime>
  </property>
  <property fmtid="{D5CDD505-2E9C-101B-9397-08002B2CF9AE}" pid="5" name="Producer">
    <vt:lpwstr>Bluebeam PDF Library 18</vt:lpwstr>
  </property>
</Properties>
</file>